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29" r:id="rId5"/>
  </p:sldMasterIdLst>
  <p:notesMasterIdLst>
    <p:notesMasterId r:id="rId33"/>
  </p:notesMasterIdLst>
  <p:handoutMasterIdLst>
    <p:handoutMasterId r:id="rId34"/>
  </p:handoutMasterIdLst>
  <p:sldIdLst>
    <p:sldId id="1309" r:id="rId6"/>
    <p:sldId id="10573" r:id="rId7"/>
    <p:sldId id="1443" r:id="rId8"/>
    <p:sldId id="1406" r:id="rId9"/>
    <p:sldId id="1355" r:id="rId10"/>
    <p:sldId id="1369" r:id="rId11"/>
    <p:sldId id="1383" r:id="rId12"/>
    <p:sldId id="10568" r:id="rId13"/>
    <p:sldId id="1462" r:id="rId14"/>
    <p:sldId id="10566" r:id="rId15"/>
    <p:sldId id="10569" r:id="rId16"/>
    <p:sldId id="10570" r:id="rId17"/>
    <p:sldId id="10567" r:id="rId18"/>
    <p:sldId id="315" r:id="rId19"/>
    <p:sldId id="4210" r:id="rId20"/>
    <p:sldId id="10571" r:id="rId21"/>
    <p:sldId id="1463" r:id="rId22"/>
    <p:sldId id="10559" r:id="rId23"/>
    <p:sldId id="10562" r:id="rId24"/>
    <p:sldId id="10563" r:id="rId25"/>
    <p:sldId id="10564" r:id="rId26"/>
    <p:sldId id="10565" r:id="rId27"/>
    <p:sldId id="10546" r:id="rId28"/>
    <p:sldId id="10547" r:id="rId29"/>
    <p:sldId id="10545" r:id="rId30"/>
    <p:sldId id="10572" r:id="rId31"/>
    <p:sldId id="1347" r:id="rId32"/>
  </p:sldIdLst>
  <p:sldSz cx="12436475" cy="6994525"/>
  <p:notesSz cx="7315200" cy="96012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0C8682EF-709C-4DD2-B11B-19E2D910C2A9}">
          <p14:sldIdLst>
            <p14:sldId id="1309"/>
            <p14:sldId id="10573"/>
            <p14:sldId id="1443"/>
            <p14:sldId id="1406"/>
            <p14:sldId id="1355"/>
            <p14:sldId id="1369"/>
            <p14:sldId id="1383"/>
            <p14:sldId id="10568"/>
            <p14:sldId id="1462"/>
            <p14:sldId id="10566"/>
            <p14:sldId id="10569"/>
            <p14:sldId id="10570"/>
            <p14:sldId id="10567"/>
            <p14:sldId id="315"/>
            <p14:sldId id="4210"/>
            <p14:sldId id="10571"/>
            <p14:sldId id="1463"/>
            <p14:sldId id="10559"/>
            <p14:sldId id="10562"/>
            <p14:sldId id="10563"/>
            <p14:sldId id="10564"/>
            <p14:sldId id="10565"/>
            <p14:sldId id="10546"/>
            <p14:sldId id="10547"/>
            <p14:sldId id="10545"/>
            <p14:sldId id="10572"/>
            <p14:sldId id="1347"/>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D7"/>
    <a:srgbClr val="516324"/>
    <a:srgbClr val="FF0000"/>
    <a:srgbClr val="525252"/>
    <a:srgbClr val="B4009E"/>
    <a:srgbClr val="5C005C"/>
    <a:srgbClr val="107C10"/>
    <a:srgbClr val="32145A"/>
    <a:srgbClr val="CCC1AF"/>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01" autoAdjust="0"/>
    <p:restoredTop sz="74586" autoAdjust="0"/>
  </p:normalViewPr>
  <p:slideViewPr>
    <p:cSldViewPr>
      <p:cViewPr varScale="1">
        <p:scale>
          <a:sx n="53" d="100"/>
          <a:sy n="53" d="100"/>
        </p:scale>
        <p:origin x="1704" y="6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5752"/>
    </p:cViewPr>
  </p:sorterViewPr>
  <p:notesViewPr>
    <p:cSldViewPr showGuides="1">
      <p:cViewPr varScale="1">
        <p:scale>
          <a:sx n="67" d="100"/>
          <a:sy n="67" d="100"/>
        </p:scale>
        <p:origin x="3043" y="43"/>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2153"/>
            <a:ext cx="3169920" cy="480060"/>
          </a:xfrm>
          <a:prstGeom prst="rect">
            <a:avLst/>
          </a:prstGeom>
        </p:spPr>
        <p:txBody>
          <a:bodyPr vert="horz" lIns="96661" tIns="48331" rIns="96661" bIns="48331" rtlCol="0"/>
          <a:lstStyle>
            <a:lvl1pPr algn="l">
              <a:defRPr sz="1300"/>
            </a:lvl1pPr>
          </a:lstStyle>
          <a:p>
            <a:endParaRPr lang="en-US" dirty="0">
              <a:latin typeface="Segoe UI" pitchFamily="34" charset="0"/>
            </a:endParaRPr>
          </a:p>
        </p:txBody>
      </p:sp>
      <p:sp>
        <p:nvSpPr>
          <p:cNvPr id="7" name="Date Placeholder 6"/>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08ED9401-EE8D-4EE1-B291-5BF7DCDA3C5A}" type="datetime8">
              <a:rPr lang="en-US" smtClean="0">
                <a:latin typeface="Segoe UI" pitchFamily="34" charset="0"/>
              </a:rPr>
              <a:t>7/23/2019 1:07 PM</a:t>
            </a:fld>
            <a:endParaRPr lang="en-US" dirty="0">
              <a:latin typeface="Segoe UI" pitchFamily="34" charset="0"/>
            </a:endParaRPr>
          </a:p>
        </p:txBody>
      </p:sp>
      <p:sp>
        <p:nvSpPr>
          <p:cNvPr id="8" name="Footer Placeholder 7"/>
          <p:cNvSpPr>
            <a:spLocks noGrp="1"/>
          </p:cNvSpPr>
          <p:nvPr>
            <p:ph type="ftr" sz="quarter" idx="2"/>
          </p:nvPr>
        </p:nvSpPr>
        <p:spPr>
          <a:xfrm>
            <a:off x="0" y="9119474"/>
            <a:ext cx="6181344" cy="349056"/>
          </a:xfrm>
          <a:prstGeom prst="rect">
            <a:avLst/>
          </a:prstGeom>
        </p:spPr>
        <p:txBody>
          <a:bodyPr vert="horz" lIns="96661" tIns="48331" rIns="96661" bIns="48331" rtlCol="0" anchor="b"/>
          <a:lstStyle>
            <a:lvl1pPr algn="l">
              <a:defRPr sz="1300"/>
            </a:lvl1pPr>
          </a:lstStyle>
          <a:p>
            <a:pPr marL="421215" defTabSz="966294"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p>
        </p:txBody>
      </p:sp>
      <p:sp>
        <p:nvSpPr>
          <p:cNvPr id="9" name="Slide Number Placeholder 8"/>
          <p:cNvSpPr>
            <a:spLocks noGrp="1"/>
          </p:cNvSpPr>
          <p:nvPr>
            <p:ph type="sldNum" sz="quarter" idx="3"/>
          </p:nvPr>
        </p:nvSpPr>
        <p:spPr>
          <a:xfrm>
            <a:off x="6169152" y="9119474"/>
            <a:ext cx="1144355" cy="480060"/>
          </a:xfrm>
          <a:prstGeom prst="rect">
            <a:avLst/>
          </a:prstGeom>
        </p:spPr>
        <p:txBody>
          <a:bodyPr vert="horz" lIns="96661" tIns="48331" rIns="96661" bIns="48331" rtlCol="0" anchor="b"/>
          <a:lstStyle>
            <a:lvl1pPr algn="r">
              <a:defRPr sz="13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10" name="Footer Placeholder 9"/>
          <p:cNvSpPr>
            <a:spLocks noGrp="1"/>
          </p:cNvSpPr>
          <p:nvPr>
            <p:ph type="ftr" sz="quarter" idx="4"/>
          </p:nvPr>
        </p:nvSpPr>
        <p:spPr>
          <a:xfrm>
            <a:off x="0" y="9121140"/>
            <a:ext cx="6315456" cy="373762"/>
          </a:xfrm>
          <a:prstGeom prst="rect">
            <a:avLst/>
          </a:prstGeom>
        </p:spPr>
        <p:txBody>
          <a:bodyPr vert="horz" lIns="96661" tIns="48331" rIns="96661" bIns="48331" rtlCol="0" anchor="b"/>
          <a:lstStyle>
            <a:lvl1pPr marL="604133" indent="0" algn="l">
              <a:defRPr sz="1300"/>
            </a:lvl1pPr>
          </a:lstStyle>
          <a:p>
            <a:pPr marL="421215" defTabSz="966294"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11" name="Date Placeholder 10"/>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Segoe UI" pitchFamily="34" charset="0"/>
              </a:defRPr>
            </a:lvl1pPr>
          </a:lstStyle>
          <a:p>
            <a:fld id="{61B0BD91-A332-4638-9D55-E1550E13BA63}" type="datetime8">
              <a:rPr lang="en-US" smtClean="0"/>
              <a:t>7/23/2019 1:07 PM</a:t>
            </a:fld>
            <a:endParaRPr lang="en-US" dirty="0"/>
          </a:p>
        </p:txBody>
      </p:sp>
      <p:sp>
        <p:nvSpPr>
          <p:cNvPr id="12" name="Notes Placeholder 11"/>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303264" y="9119474"/>
            <a:ext cx="1010243" cy="480060"/>
          </a:xfrm>
          <a:prstGeom prst="rect">
            <a:avLst/>
          </a:prstGeom>
        </p:spPr>
        <p:txBody>
          <a:bodyPr vert="horz" lIns="96661" tIns="48331" rIns="96661" bIns="48331" rtlCol="0" anchor="b"/>
          <a:lstStyle>
            <a:lvl1pPr algn="r">
              <a:defRPr sz="13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am06.safelinks.protection.outlook.com/?url=https%3A%2F%2Fwww.mckinsey.com%2Findustries%2Fpublic-sector%2Four-insights%2Fthe-opportunity-in-government-productivity&amp;data=02%7C01%7CMia.Reyes%40microsoft.com%7C60a0b53aca4643fcfa1c08d6acb19719%7C72f988bf86f141af91ab2d7cd011db47%7C1%7C0%7C636886276077939286&amp;sdata=RxBSclUR5hXy1%2BIjEKvf1GsVlFjz3MkpJFUpInyDzg8%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 Id="rId5" Type="http://schemas.openxmlformats.org/officeDocument/2006/relationships/hyperlink" Target="https://nam06.safelinks.protection.outlook.com/?url=http%3A%2F%2Freports.weforum.org%2Fdigital-transformation%2Ffostering-a-digital-workforce%2F&amp;data=02%7C01%7CMia.Reyes%40microsoft.com%7C60a0b53aca4643fcfa1c08d6acb19719%7C72f988bf86f141af91ab2d7cd011db47%7C1%7C0%7C636886276077939286&amp;sdata=%2Fk47DhRTg0E%2FqoRsAbwoq4YJwQaxu47lmg6Pk%2FCqrQ0%3D&amp;reserved=0" TargetMode="External"/><Relationship Id="rId4" Type="http://schemas.openxmlformats.org/officeDocument/2006/relationships/hyperlink" Target="https://nam06.safelinks.protection.outlook.com/?url=https%3A%2F%2Fwww.mckinsey.com%2Findustries%2Fpublic-sector%2Four-insights%2Fharnessing-the-power-of-digital-in-us-government-agencies&amp;data=02%7C01%7CMia.Reyes%40microsoft.com%7C60a0b53aca4643fcfa1c08d6acb19719%7C72f988bf86f141af91ab2d7cd011db47%7C1%7C0%7C636886276077939286&amp;sdata=ZN%2BM2w%2FEYN6QtZqYdjgGqpXj%2FzAafYSiiVu1UUWT8cA%3D&amp;reserved=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6" name="Date Placeholder 5"/>
          <p:cNvSpPr>
            <a:spLocks noGrp="1"/>
          </p:cNvSpPr>
          <p:nvPr>
            <p:ph type="dt" idx="12"/>
          </p:nvPr>
        </p:nvSpPr>
        <p:spPr/>
        <p:txBody>
          <a:bodyPr/>
          <a:lstStyle/>
          <a:p>
            <a:fld id="{4F2E339D-1F96-4A8A-A8F4-6231AB90B15C}" type="datetime8">
              <a:rPr lang="en-US" smtClean="0"/>
              <a:t>7/23/2019 1:07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
        <p:nvSpPr>
          <p:cNvPr id="8" name="Footer Placeholder 7"/>
          <p:cNvSpPr>
            <a:spLocks noGrp="1"/>
          </p:cNvSpPr>
          <p:nvPr>
            <p:ph type="ftr" sz="quarter" idx="14"/>
          </p:nvPr>
        </p:nvSpPr>
        <p:spPr/>
        <p:txBody>
          <a:bodyPr/>
          <a:lstStyle/>
          <a:p>
            <a:pPr marL="421215" defTabSz="966294"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865388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challenges that governments face today, it’s no surprise that technology is a top priority for leaders like you.</a:t>
            </a:r>
          </a:p>
          <a:p>
            <a:endParaRPr lang="en-US" dirty="0"/>
          </a:p>
          <a:p>
            <a:r>
              <a:rPr lang="en-US" sz="1200" b="0" kern="1200" dirty="0">
                <a:solidFill>
                  <a:schemeClr val="tx1"/>
                </a:solidFill>
                <a:effectLst/>
                <a:latin typeface="Segoe UI Light" pitchFamily="34" charset="0"/>
                <a:ea typeface="+mn-ea"/>
                <a:cs typeface="+mn-cs"/>
              </a:rPr>
              <a:t>Through digital transformation, public organizations have the potential to increase citizen satisfaction by 20%, operational efficiency by 20%, and employee engagement by 30%. </a:t>
            </a:r>
          </a:p>
          <a:p>
            <a:endParaRPr lang="en-US" sz="1200" b="0" kern="1200" dirty="0">
              <a:solidFill>
                <a:schemeClr val="tx1"/>
              </a:solidFill>
              <a:effectLst/>
              <a:latin typeface="Segoe UI Light" pitchFamily="34" charset="0"/>
              <a:ea typeface="+mn-ea"/>
              <a:cs typeface="+mn-cs"/>
            </a:endParaRPr>
          </a:p>
          <a:p>
            <a:r>
              <a:rPr lang="en-US" sz="1200" b="0" kern="1200" dirty="0">
                <a:solidFill>
                  <a:schemeClr val="tx1"/>
                </a:solidFill>
                <a:effectLst/>
                <a:latin typeface="Segoe UI Light" pitchFamily="34" charset="0"/>
                <a:ea typeface="+mn-ea"/>
                <a:cs typeface="+mn-cs"/>
              </a:rPr>
              <a:t>Public leaders understand that digital transformation is inevitable and mandatory.</a:t>
            </a:r>
          </a:p>
          <a:p>
            <a:r>
              <a:rPr lang="en-US" sz="1200" b="0" kern="1200" dirty="0">
                <a:solidFill>
                  <a:schemeClr val="tx1"/>
                </a:solidFill>
                <a:effectLst/>
                <a:latin typeface="Segoe UI Light" pitchFamily="34" charset="0"/>
                <a:ea typeface="+mn-ea"/>
                <a:cs typeface="+mn-cs"/>
              </a:rPr>
              <a:t> </a:t>
            </a:r>
          </a:p>
          <a:p>
            <a:pPr lvl="0"/>
            <a:r>
              <a:rPr lang="en-US" sz="1200" kern="1200" dirty="0">
                <a:solidFill>
                  <a:schemeClr val="tx1"/>
                </a:solidFill>
                <a:effectLst/>
                <a:latin typeface="Segoe UI Light" pitchFamily="34" charset="0"/>
                <a:ea typeface="+mn-ea"/>
                <a:cs typeface="+mn-cs"/>
              </a:rPr>
              <a:t>However, many struggle with how to accomplish digital transformation, and don’t know where to begin. Large public sector organizations frequently have complex infrastructures, support multiple platforms, maintain different types of data, and manage customized applications. </a:t>
            </a:r>
          </a:p>
          <a:p>
            <a:pPr lvl="0"/>
            <a:endParaRPr lang="en-US" sz="1200" kern="1200" dirty="0">
              <a:solidFill>
                <a:schemeClr val="tx1"/>
              </a:solidFill>
              <a:effectLst/>
              <a:latin typeface="Segoe UI Light" pitchFamily="34" charset="0"/>
              <a:ea typeface="+mn-ea"/>
              <a:cs typeface="+mn-cs"/>
            </a:endParaRPr>
          </a:p>
          <a:p>
            <a:pPr lvl="0"/>
            <a:r>
              <a:rPr lang="en-US" sz="1200" kern="1200" dirty="0">
                <a:solidFill>
                  <a:schemeClr val="tx1"/>
                </a:solidFill>
                <a:effectLst/>
                <a:latin typeface="Segoe UI Light" pitchFamily="34" charset="0"/>
                <a:ea typeface="+mn-ea"/>
                <a:cs typeface="+mn-cs"/>
              </a:rPr>
              <a:t>Many employees are spread across different geographies, cultures, and languages. In short, there are a lot of moving parts to consider. </a:t>
            </a:r>
          </a:p>
          <a:p>
            <a:r>
              <a:rPr lang="en-US" sz="1200" kern="1200" dirty="0">
                <a:solidFill>
                  <a:schemeClr val="tx1"/>
                </a:solidFill>
                <a:effectLst/>
                <a:latin typeface="Segoe UI Light" pitchFamily="34" charset="0"/>
                <a:ea typeface="+mn-ea"/>
                <a:cs typeface="+mn-cs"/>
              </a:rPr>
              <a:t> </a:t>
            </a:r>
          </a:p>
          <a:p>
            <a:r>
              <a:rPr lang="en-US" sz="1200" kern="1200" dirty="0">
                <a:solidFill>
                  <a:schemeClr val="tx1"/>
                </a:solidFill>
                <a:effectLst/>
                <a:latin typeface="Segoe UI Light" pitchFamily="34" charset="0"/>
                <a:ea typeface="+mn-ea"/>
                <a:cs typeface="+mn-cs"/>
              </a:rPr>
              <a:t>Digital transformation is difficult, especially for government organizations. But we’re here to help you with every aspect of your digital transformation journey.</a:t>
            </a:r>
          </a:p>
          <a:p>
            <a:endParaRPr lang="en-US" sz="1200" kern="1200" dirty="0">
              <a:solidFill>
                <a:schemeClr val="tx1"/>
              </a:solidFill>
              <a:effectLst/>
              <a:latin typeface="Segoe UI Light" pitchFamily="34" charset="0"/>
              <a:ea typeface="+mn-ea"/>
              <a:cs typeface="+mn-cs"/>
            </a:endParaRPr>
          </a:p>
          <a:p>
            <a:r>
              <a:rPr lang="en-US" sz="1200" kern="1200" dirty="0">
                <a:solidFill>
                  <a:schemeClr val="tx1"/>
                </a:solidFill>
                <a:effectLst/>
                <a:latin typeface="Segoe UI Light" pitchFamily="34" charset="0"/>
                <a:ea typeface="+mn-ea"/>
                <a:cs typeface="+mn-cs"/>
              </a:rPr>
              <a:t>-------------------------------------------------------------------</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i="1" dirty="0"/>
              <a:t>Sources: https://www.mckinsey.com/industries/public-sector/our-insights/harnessing-the-power-of-digital-in-us-government-agencies</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i="1"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1200" i="1" kern="1200" dirty="0">
                <a:solidFill>
                  <a:schemeClr val="tx1"/>
                </a:solidFill>
                <a:effectLst/>
                <a:latin typeface="Segoe UI Light" pitchFamily="34" charset="0"/>
                <a:ea typeface="+mn-ea"/>
                <a:cs typeface="+mn-cs"/>
              </a:rPr>
              <a:t>Additional Stats: </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i="1" kern="1200" dirty="0">
              <a:solidFill>
                <a:schemeClr val="tx1"/>
              </a:solidFill>
              <a:effectLst/>
              <a:latin typeface="Segoe UI Light" pitchFamily="34" charset="0"/>
              <a:ea typeface="+mn-ea"/>
              <a:cs typeface="+mn-cs"/>
            </a:endParaRPr>
          </a:p>
          <a:p>
            <a:r>
              <a:rPr lang="en-US" sz="1200" b="1" kern="1200" dirty="0">
                <a:solidFill>
                  <a:schemeClr val="tx1"/>
                </a:solidFill>
                <a:effectLst/>
                <a:latin typeface="+mn-lt"/>
                <a:ea typeface="+mn-ea"/>
                <a:cs typeface="+mn-cs"/>
              </a:rPr>
              <a:t>Option 1:</a:t>
            </a:r>
            <a:r>
              <a:rPr lang="en-US" sz="1200" kern="1200" dirty="0">
                <a:solidFill>
                  <a:schemeClr val="tx1"/>
                </a:solidFill>
                <a:effectLst/>
                <a:latin typeface="+mn-lt"/>
                <a:ea typeface="+mn-ea"/>
                <a:cs typeface="+mn-cs"/>
              </a:rPr>
              <a:t> McKinsey</a:t>
            </a:r>
          </a:p>
          <a:p>
            <a:r>
              <a:rPr lang="en-US" sz="1200" kern="1200" dirty="0">
                <a:solidFill>
                  <a:schemeClr val="tx1"/>
                </a:solidFill>
                <a:effectLst/>
                <a:latin typeface="+mn-lt"/>
                <a:ea typeface="+mn-ea"/>
                <a:cs typeface="+mn-cs"/>
              </a:rPr>
              <a:t>McKinsey has estimated that the world’s governments could save $3.5 trillion per year by 2021 if they match the </a:t>
            </a:r>
            <a:r>
              <a:rPr lang="en-US" sz="1200" u="sng" kern="1200" dirty="0">
                <a:solidFill>
                  <a:schemeClr val="tx1"/>
                </a:solidFill>
                <a:effectLst/>
                <a:latin typeface="+mn-lt"/>
                <a:ea typeface="+mn-ea"/>
                <a:cs typeface="+mn-cs"/>
                <a:hlinkClick r:id="rId3"/>
              </a:rPr>
              <a:t>productivity gains</a:t>
            </a:r>
            <a:r>
              <a:rPr lang="en-US" sz="1200" kern="1200" dirty="0">
                <a:solidFill>
                  <a:schemeClr val="tx1"/>
                </a:solidFill>
                <a:effectLst/>
                <a:latin typeface="+mn-lt"/>
                <a:ea typeface="+mn-ea"/>
                <a:cs typeface="+mn-cs"/>
              </a:rPr>
              <a:t> that leading countries have made in four functions, of which one is digital technology and data analytics. (As of November 2017 </a:t>
            </a:r>
            <a:r>
              <a:rPr lang="en-US" sz="1200" u="sng" kern="1200" dirty="0">
                <a:solidFill>
                  <a:schemeClr val="tx1"/>
                </a:solidFill>
                <a:effectLst/>
                <a:latin typeface="+mn-lt"/>
                <a:ea typeface="+mn-ea"/>
                <a:cs typeface="+mn-cs"/>
                <a:hlinkClick r:id="rId4"/>
              </a:rPr>
              <a:t>https://www.mckinsey.com/industries/public-sector/our-insights/harnessing-the-power-of-digital-in-us-government-agencies</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Option 2:</a:t>
            </a:r>
            <a:r>
              <a:rPr lang="en-US" sz="1200" kern="1200" dirty="0">
                <a:solidFill>
                  <a:schemeClr val="tx1"/>
                </a:solidFill>
                <a:effectLst/>
                <a:latin typeface="+mn-lt"/>
                <a:ea typeface="+mn-ea"/>
                <a:cs typeface="+mn-cs"/>
              </a:rPr>
              <a:t> World Economic Forum</a:t>
            </a:r>
          </a:p>
          <a:p>
            <a:r>
              <a:rPr lang="en-US" sz="1200" kern="1200" dirty="0">
                <a:solidFill>
                  <a:schemeClr val="tx1"/>
                </a:solidFill>
                <a:effectLst/>
                <a:latin typeface="+mn-lt"/>
                <a:ea typeface="+mn-ea"/>
                <a:cs typeface="+mn-cs"/>
              </a:rPr>
              <a:t>“Companies that effectively integrate automated and artificial intelligence systems with human workers can boost productivity, with MIT estimating that there is an 85% reduction in workers’ idle time when they collaborate with robots.” </a:t>
            </a:r>
            <a:r>
              <a:rPr lang="en-US" sz="1200" u="sng" kern="1200" dirty="0">
                <a:solidFill>
                  <a:schemeClr val="tx1"/>
                </a:solidFill>
                <a:effectLst/>
                <a:latin typeface="+mn-lt"/>
                <a:ea typeface="+mn-ea"/>
                <a:cs typeface="+mn-cs"/>
                <a:hlinkClick r:id="rId5"/>
              </a:rPr>
              <a:t>http://reports.weforum.org/digital-transformation/fostering-a-digital-workforce/</a:t>
            </a:r>
            <a:endParaRPr lang="en-US" sz="1200" kern="1200" dirty="0">
              <a:solidFill>
                <a:schemeClr val="tx1"/>
              </a:solidFill>
              <a:effectLst/>
              <a:latin typeface="+mn-lt"/>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1200" i="1"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rPr>
              <a:t>PRISM FY16</a:t>
            </a:r>
          </a:p>
        </p:txBody>
      </p:sp>
      <p:sp>
        <p:nvSpPr>
          <p:cNvPr id="5" name="Footer Placeholder 4"/>
          <p:cNvSpPr>
            <a:spLocks noGrp="1"/>
          </p:cNvSpPr>
          <p:nvPr>
            <p:ph type="ftr" sz="quarter" idx="11"/>
          </p:nvPr>
        </p:nvSpPr>
        <p:spPr/>
        <p:txBody>
          <a:bodyPr/>
          <a:lstStyle/>
          <a:p>
            <a:pPr marL="0" marR="0" lvl="0" indent="0" algn="l" defTabSz="927984"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2AE384-E2D9-4087-B789-9059F1440DBE}"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7/23/2019 1:07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689386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defTabSz="1088105">
              <a:spcBef>
                <a:spcPts val="1800"/>
              </a:spcBef>
            </a:pPr>
            <a:r>
              <a:rPr lang="en-US" b="0" dirty="0">
                <a:solidFill>
                  <a:srgbClr val="00BCF2"/>
                </a:solidFill>
              </a:rPr>
              <a:t>What’s possible for governments? </a:t>
            </a:r>
          </a:p>
          <a:p>
            <a:pPr lvl="0" defTabSz="1088105">
              <a:spcBef>
                <a:spcPts val="1800"/>
              </a:spcBef>
            </a:pPr>
            <a:endParaRPr lang="en-US" b="0" dirty="0">
              <a:solidFill>
                <a:srgbClr val="00BCF2"/>
              </a:solidFill>
            </a:endParaRPr>
          </a:p>
          <a:p>
            <a:pPr marL="0" lvl="0" indent="0" defTabSz="1088105">
              <a:spcBef>
                <a:spcPts val="1800"/>
              </a:spcBef>
              <a:buFont typeface="Arial" panose="020B0604020202020204" pitchFamily="34" charset="0"/>
              <a:buNone/>
            </a:pPr>
            <a:r>
              <a:rPr lang="en-US" b="0" dirty="0">
                <a:solidFill>
                  <a:srgbClr val="00BCF2"/>
                </a:solidFill>
              </a:rPr>
              <a:t>Imagine if </a:t>
            </a:r>
            <a:r>
              <a:rPr lang="en-US" b="0" dirty="0">
                <a:solidFill>
                  <a:srgbClr val="EBEAEB"/>
                </a:solidFill>
              </a:rPr>
              <a:t>you were part of your citizens’ everyday lives, and could deliver personalized, connected, and responsive experiences to your citizens with insight.  </a:t>
            </a:r>
          </a:p>
          <a:p>
            <a:pPr marL="0" lvl="0" indent="0" defTabSz="1088105">
              <a:spcBef>
                <a:spcPts val="1800"/>
              </a:spcBef>
              <a:buFont typeface="Arial" panose="020B0604020202020204" pitchFamily="34" charset="0"/>
              <a:buNone/>
            </a:pPr>
            <a:endParaRPr lang="en-US" b="0" dirty="0">
              <a:solidFill>
                <a:srgbClr val="00BCF2"/>
              </a:solidFill>
            </a:endParaRPr>
          </a:p>
          <a:p>
            <a:pPr marL="0" lvl="0" indent="0" defTabSz="1088105">
              <a:spcBef>
                <a:spcPts val="1800"/>
              </a:spcBef>
              <a:buFont typeface="Arial" panose="020B0604020202020204" pitchFamily="34" charset="0"/>
              <a:buNone/>
            </a:pPr>
            <a:r>
              <a:rPr lang="en-US" b="0" dirty="0">
                <a:solidFill>
                  <a:srgbClr val="00BCF2"/>
                </a:solidFill>
              </a:rPr>
              <a:t>Imagine if </a:t>
            </a:r>
            <a:r>
              <a:rPr lang="en-US" b="0" dirty="0">
                <a:solidFill>
                  <a:srgbClr val="EBEAEB"/>
                </a:solidFill>
              </a:rPr>
              <a:t>your employees could securely work from anywhere, you could empower your field and case workers, and you could enable employees to easily collaborate, innovate, and share ideas and information.  </a:t>
            </a:r>
          </a:p>
          <a:p>
            <a:pPr marL="0" lvl="0" indent="0" defTabSz="1088105">
              <a:spcBef>
                <a:spcPts val="1800"/>
              </a:spcBef>
              <a:buFont typeface="Arial" panose="020B0604020202020204" pitchFamily="34" charset="0"/>
              <a:buNone/>
            </a:pPr>
            <a:endParaRPr lang="en-US" b="0" dirty="0">
              <a:solidFill>
                <a:srgbClr val="00BCF2"/>
              </a:solidFill>
            </a:endParaRPr>
          </a:p>
          <a:p>
            <a:pPr marL="0" lvl="0" indent="0" defTabSz="1088105">
              <a:spcBef>
                <a:spcPts val="1800"/>
              </a:spcBef>
              <a:buFont typeface="Arial" panose="020B0604020202020204" pitchFamily="34" charset="0"/>
              <a:buNone/>
            </a:pPr>
            <a:r>
              <a:rPr lang="en-US" b="0" dirty="0">
                <a:solidFill>
                  <a:srgbClr val="00BCF2"/>
                </a:solidFill>
              </a:rPr>
              <a:t>Imagine if </a:t>
            </a:r>
            <a:r>
              <a:rPr lang="en-US" b="0" dirty="0">
                <a:solidFill>
                  <a:srgbClr val="EBEAEB"/>
                </a:solidFill>
              </a:rPr>
              <a:t>you could anticipate and respond to the needs of citizens faster, gain insights from a wide range of data, and improve planning for the future.   </a:t>
            </a:r>
          </a:p>
          <a:p>
            <a:pPr marL="0" lvl="0" indent="0" defTabSz="1088105">
              <a:spcBef>
                <a:spcPts val="1800"/>
              </a:spcBef>
              <a:buFont typeface="Arial" panose="020B0604020202020204" pitchFamily="34" charset="0"/>
              <a:buNone/>
            </a:pPr>
            <a:endParaRPr lang="en-US" b="0" dirty="0">
              <a:solidFill>
                <a:srgbClr val="00BCF2"/>
              </a:solidFill>
            </a:endParaRPr>
          </a:p>
          <a:p>
            <a:pPr marL="0" lvl="0" indent="0" defTabSz="1088105">
              <a:spcBef>
                <a:spcPts val="1800"/>
              </a:spcBef>
              <a:buFont typeface="Arial" panose="020B0604020202020204" pitchFamily="34" charset="0"/>
              <a:buNone/>
            </a:pPr>
            <a:r>
              <a:rPr lang="en-US" b="0" dirty="0">
                <a:solidFill>
                  <a:srgbClr val="00BCF2"/>
                </a:solidFill>
              </a:rPr>
              <a:t>Imagine if </a:t>
            </a:r>
            <a:r>
              <a:rPr lang="en-US" b="0" dirty="0">
                <a:solidFill>
                  <a:srgbClr val="EBEAEB"/>
                </a:solidFill>
              </a:rPr>
              <a:t>your citizens and businesses have a simple single-click access to responsive and personalized services from relevant government agencies. </a:t>
            </a:r>
          </a:p>
          <a:p>
            <a:endParaRPr lang="en-US" sz="1200" b="0" kern="1200" dirty="0">
              <a:solidFill>
                <a:schemeClr val="tx1"/>
              </a:solidFill>
              <a:effectLst/>
              <a:latin typeface="Segoe UI Light" pitchFamily="34" charset="0"/>
              <a:ea typeface="+mn-ea"/>
              <a:cs typeface="+mn-cs"/>
            </a:endParaRPr>
          </a:p>
          <a:p>
            <a:r>
              <a:rPr lang="en-US" sz="1200" b="0" kern="1200" dirty="0">
                <a:solidFill>
                  <a:schemeClr val="tx1"/>
                </a:solidFill>
                <a:effectLst/>
                <a:latin typeface="Segoe UI Light" pitchFamily="34" charset="0"/>
                <a:ea typeface="+mn-ea"/>
                <a:cs typeface="+mn-cs"/>
              </a:rPr>
              <a:t>We’ve helped government agencies like yours digitally transform and turn ambitions and visions into a reality.</a:t>
            </a:r>
          </a:p>
          <a:p>
            <a:endParaRPr lang="en-US" sz="1200" b="1" kern="1200" dirty="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258F2-B2E5-4175-B339-81AEE5988F5F}" type="slidenum">
              <a:rPr kumimoji="0" lang="en-US" sz="1200" b="0" i="0" u="none" strike="noStrike" kern="1200" cap="none" spc="0" normalizeH="0" baseline="0" noProof="0" smtClean="0">
                <a:ln>
                  <a:noFill/>
                </a:ln>
                <a:solidFill>
                  <a:srgbClr val="50505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505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10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i="1" kern="1200" dirty="0">
                <a:solidFill>
                  <a:schemeClr val="tx1"/>
                </a:solidFill>
                <a:effectLst/>
                <a:latin typeface="Segoe UI Light" pitchFamily="34" charset="0"/>
                <a:ea typeface="+mn-ea"/>
                <a:cs typeface="+mn-cs"/>
              </a:rPr>
              <a:t>[Presenter note:</a:t>
            </a:r>
            <a:r>
              <a:rPr lang="en-US" sz="900" b="1" i="1" kern="1200" baseline="0" dirty="0">
                <a:solidFill>
                  <a:schemeClr val="tx1"/>
                </a:solidFill>
                <a:effectLst/>
                <a:latin typeface="Segoe UI Light" pitchFamily="34" charset="0"/>
                <a:ea typeface="+mn-ea"/>
                <a:cs typeface="+mn-cs"/>
              </a:rPr>
              <a:t> </a:t>
            </a:r>
            <a:r>
              <a:rPr lang="en-US" sz="900" b="1" i="1" dirty="0"/>
              <a:t>USE THIS SLIDE FOR FEDERAL/NATIONAL GOVERNMENTS</a:t>
            </a:r>
            <a:r>
              <a:rPr lang="en-US" sz="900" b="1" i="1" kern="1200" baseline="0" dirty="0">
                <a:solidFill>
                  <a:schemeClr val="tx1"/>
                </a:solidFill>
                <a:effectLst/>
                <a:latin typeface="Segoe UI Light" pitchFamily="34" charset="0"/>
                <a:ea typeface="+mn-ea"/>
                <a:cs typeface="+mn-cs"/>
              </a:rPr>
              <a:t>]</a:t>
            </a:r>
            <a:endParaRPr lang="en-US" sz="900" b="1" i="1"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Light" pitchFamily="34" charset="0"/>
              <a:ea typeface="+mn-ea"/>
              <a:cs typeface="+mn-cs"/>
            </a:endParaRPr>
          </a:p>
          <a:p>
            <a:pPr lvl="0"/>
            <a:r>
              <a:rPr lang="en-US" sz="900" kern="1200" dirty="0">
                <a:solidFill>
                  <a:schemeClr val="tx1"/>
                </a:solidFill>
                <a:effectLst/>
                <a:latin typeface="Segoe UI" panose="020B0502040204020203" pitchFamily="34" charset="0"/>
                <a:ea typeface="+mn-ea"/>
                <a:cs typeface="Segoe UI" panose="020B0502040204020203" pitchFamily="34" charset="0"/>
              </a:rPr>
              <a:t>What does a ‘digital transformation of government’ look like?</a:t>
            </a:r>
          </a:p>
          <a:p>
            <a:pPr lvl="0"/>
            <a:endParaRPr lang="en-US" sz="900" kern="120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Let me walk you through John’s story to find out:</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John submits an initial application for his disability benefits. Normally, he would need to fill out an outdated, cumbersome, paper-based application and physically mail it to the office. But our digitally savvy social services office allows John to apply for benefits on whatever platform is most convenient to him. Moreover, he can start his application in one place—at the office kiosk, for example—and pick up wherever he left off if he decides to finish it on a different channel, for example at the comfort of his home.</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Once his application is submitted, the social services department receives the request and begins to process it. Using advanced data analytics and visualization tools, as the request is processed a prediction of John’s benefits based on his information is generated. The request and benefit analysis is securely sent to a case worker in the field that is able to schedule an appointment with John right away. </a:t>
            </a:r>
          </a:p>
          <a:p>
            <a:pPr marL="0" indent="0">
              <a:buFont typeface="Arial" panose="020B0604020202020204" pitchFamily="34" charset="0"/>
              <a:buNone/>
            </a:pPr>
            <a:endParaRPr lang="en-US" dirty="0"/>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dirty="0"/>
              <a:t>A few days later the case worker meets with John, where they have secure, mobile, streamlined access to John’s information, powered by real-time analytics. </a:t>
            </a:r>
            <a:r>
              <a:rPr lang="en-US" sz="900" dirty="0">
                <a:solidFill>
                  <a:schemeClr val="tx1"/>
                </a:solidFill>
                <a:latin typeface="Segoe UI Light" pitchFamily="34" charset="0"/>
              </a:rPr>
              <a:t>The case worker is able to connect with colleagues and file reports from the field and gain access to real-time information to—without sacrificing security. </a:t>
            </a:r>
            <a:endParaRPr lang="en-US" dirty="0"/>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r>
              <a:rPr lang="en-US" dirty="0"/>
              <a:t>Some time later, as John’s leg is healing, he is close to the point of being able to go back to work. Using his mobile device, John is able to interact with an intelligent bot to gather information about going back to work and removing himself from the disability program. John notes to the chat bot he is looking for a job that has less physical injury risk.</a:t>
            </a:r>
          </a:p>
          <a:p>
            <a:pPr marL="0" indent="0">
              <a:buFont typeface="Arial" panose="020B0604020202020204" pitchFamily="34" charset="0"/>
              <a:buNone/>
            </a:pPr>
            <a:endParaRPr lang="en-US" dirty="0"/>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dirty="0"/>
              <a:t>Back at the social services office, an employee has received John’s information compiled from his intelligent bot conversation. Using data and analytics tools, John is matched with jobs that have lower injury risks and help him get back into the workforce.</a:t>
            </a:r>
          </a:p>
          <a:p>
            <a:pPr marL="0" lvl="0" indent="0">
              <a:buFont typeface="Arial" panose="020B0604020202020204" pitchFamily="34" charset="0"/>
              <a:buNone/>
            </a:pPr>
            <a:endParaRPr lang="en-US" sz="900" kern="1200" baseline="0" dirty="0">
              <a:solidFill>
                <a:schemeClr val="tx1"/>
              </a:solidFill>
              <a:effectLst/>
              <a:latin typeface="Segoe UI" panose="020B0502040204020203" pitchFamily="34" charset="0"/>
              <a:ea typeface="+mn-ea"/>
              <a:cs typeface="Segoe UI" panose="020B0502040204020203" pitchFamily="34" charset="0"/>
            </a:endParaRPr>
          </a:p>
          <a:p>
            <a:r>
              <a:rPr lang="en-US" sz="900" kern="1200" dirty="0">
                <a:solidFill>
                  <a:schemeClr val="tx1"/>
                </a:solidFill>
                <a:effectLst/>
                <a:latin typeface="Segoe UI Light" pitchFamily="34" charset="0"/>
                <a:ea typeface="+mn-ea"/>
                <a:cs typeface="+mn-cs"/>
              </a:rPr>
              <a:t>Digital transformation is tough, especially for government organizations. But the opportunity to dramatically change how you serve your citizens is worth the investment.</a:t>
            </a: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baseline="0" dirty="0">
              <a:solidFill>
                <a:schemeClr val="tx1"/>
              </a:solidFill>
              <a:effectLst/>
              <a:latin typeface="Segoe UI" panose="020B0502040204020203" pitchFamily="34" charset="0"/>
              <a:ea typeface="+mn-ea"/>
              <a:cs typeface="Segoe UI" panose="020B0502040204020203" pitchFamily="34" charset="0"/>
            </a:endParaRPr>
          </a:p>
          <a:p>
            <a:pPr marL="0" lvl="0" indent="0">
              <a:buFont typeface="Arial" panose="020B0604020202020204" pitchFamily="34" charset="0"/>
              <a:buNone/>
            </a:pPr>
            <a:endParaRPr lang="en-US" sz="900" kern="1200" baseline="0" dirty="0">
              <a:solidFill>
                <a:schemeClr val="tx1"/>
              </a:solidFill>
              <a:effectLst/>
              <a:latin typeface="Segoe UI" panose="020B0502040204020203" pitchFamily="34" charset="0"/>
              <a:ea typeface="+mn-ea"/>
              <a:cs typeface="Segoe UI" panose="020B0502040204020203" pitchFamily="34"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80FB9-740F-43AA-833E-AA87C53356C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7/23/2019 1:07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77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i="1" kern="1200" dirty="0">
                <a:solidFill>
                  <a:schemeClr val="tx1"/>
                </a:solidFill>
                <a:effectLst/>
                <a:latin typeface="Segoe UI Light" pitchFamily="34" charset="0"/>
                <a:ea typeface="+mn-ea"/>
                <a:cs typeface="+mn-cs"/>
              </a:rPr>
              <a:t>[Presenter note:</a:t>
            </a:r>
            <a:r>
              <a:rPr lang="en-US" sz="900" b="1" i="1" kern="1200" baseline="0" dirty="0">
                <a:solidFill>
                  <a:schemeClr val="tx1"/>
                </a:solidFill>
                <a:effectLst/>
                <a:latin typeface="Segoe UI Light" pitchFamily="34" charset="0"/>
                <a:ea typeface="+mn-ea"/>
                <a:cs typeface="+mn-cs"/>
              </a:rPr>
              <a:t> </a:t>
            </a:r>
            <a:r>
              <a:rPr lang="en-US" sz="900" b="1" i="1" dirty="0"/>
              <a:t>USE THIS SLIDE FOR LOCAL/CITY GOVERNMENTS]</a:t>
            </a:r>
            <a:endParaRPr lang="en-US" sz="900" b="1" i="1" kern="1200" dirty="0">
              <a:solidFill>
                <a:schemeClr val="tx1"/>
              </a:solidFill>
              <a:effectLst/>
              <a:latin typeface="Segoe UI Light" pitchFamily="34" charset="0"/>
              <a:ea typeface="+mn-ea"/>
              <a:cs typeface="+mn-cs"/>
            </a:endParaRPr>
          </a:p>
          <a:p>
            <a:pPr lvl="0"/>
            <a:endParaRPr lang="en-US" sz="900" kern="1200" dirty="0">
              <a:solidFill>
                <a:schemeClr val="tx1"/>
              </a:solidFill>
              <a:effectLst/>
              <a:latin typeface="Segoe UI" panose="020B0502040204020203" pitchFamily="34" charset="0"/>
              <a:ea typeface="+mn-ea"/>
              <a:cs typeface="Segoe UI" panose="020B0502040204020203" pitchFamily="34" charset="0"/>
            </a:endParaRPr>
          </a:p>
          <a:p>
            <a:pPr lvl="0"/>
            <a:r>
              <a:rPr lang="en-US" sz="900" kern="1200" dirty="0">
                <a:solidFill>
                  <a:schemeClr val="tx1"/>
                </a:solidFill>
                <a:effectLst/>
                <a:latin typeface="Segoe UI" panose="020B0502040204020203" pitchFamily="34" charset="0"/>
                <a:ea typeface="+mn-ea"/>
                <a:cs typeface="Segoe UI" panose="020B0502040204020203" pitchFamily="34" charset="0"/>
              </a:rPr>
              <a:t>What does a ‘digital transformation of a city’ look like?</a:t>
            </a:r>
          </a:p>
          <a:p>
            <a:pPr lvl="0"/>
            <a:endParaRPr lang="en-US" sz="900" kern="1200" dirty="0">
              <a:solidFill>
                <a:schemeClr val="tx1"/>
              </a:solidFill>
              <a:effectLst/>
              <a:latin typeface="Segoe UI" panose="020B0502040204020203" pitchFamily="34" charset="0"/>
              <a:ea typeface="+mn-ea"/>
              <a:cs typeface="Segoe UI" panose="020B0502040204020203" pitchFamily="34" charset="0"/>
            </a:endParaRP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kern="1200" dirty="0">
                <a:solidFill>
                  <a:schemeClr val="tx1"/>
                </a:solidFill>
                <a:effectLst/>
                <a:latin typeface="Segoe UI Light" pitchFamily="34" charset="0"/>
                <a:ea typeface="+mn-ea"/>
                <a:cs typeface="+mn-cs"/>
              </a:rPr>
              <a:t>Let me walk you through Jane and Susan’s story to find out:</a:t>
            </a:r>
          </a:p>
          <a:p>
            <a:pPr marL="0" indent="0">
              <a:buFont typeface="Arial" panose="020B0604020202020204" pitchFamily="34" charset="0"/>
              <a:buNone/>
            </a:pPr>
            <a:endParaRPr lang="en-US" dirty="0"/>
          </a:p>
          <a:p>
            <a:pPr marL="0" indent="0">
              <a:buFont typeface="Arial" panose="020B0604020202020204" pitchFamily="34" charset="0"/>
              <a:buNone/>
            </a:pPr>
            <a:r>
              <a:rPr lang="en-US" sz="900" b="0" kern="1200" baseline="0" dirty="0">
                <a:solidFill>
                  <a:schemeClr val="tx1"/>
                </a:solidFill>
                <a:effectLst/>
                <a:latin typeface="Segoe UI Light" pitchFamily="34" charset="0"/>
                <a:ea typeface="+mn-ea"/>
                <a:cs typeface="+mn-cs"/>
              </a:rPr>
              <a:t>Jane is riding her bike down Main Street. During her ride, Jane comes across a leaking fire hydrant spilling into her bike lane. </a:t>
            </a:r>
            <a:r>
              <a:rPr lang="en-US" dirty="0"/>
              <a:t>Normally, Jane would need to call the public works department, staying on hold while she was routed to the appropriate worker, or physically mail a complaint to the office. However, our digitally savvy</a:t>
            </a:r>
            <a:r>
              <a:rPr lang="en-US" sz="900" b="0" kern="1200" baseline="0" dirty="0">
                <a:solidFill>
                  <a:schemeClr val="tx1"/>
                </a:solidFill>
                <a:effectLst/>
                <a:latin typeface="Segoe UI Light" pitchFamily="34" charset="0"/>
                <a:ea typeface="+mn-ea"/>
                <a:cs typeface="+mn-cs"/>
              </a:rPr>
              <a:t> public works department is able to offer services for requests through a phone app, and Jane submits a notice via the intelligent City Assistant chatbot</a:t>
            </a:r>
            <a:r>
              <a:rPr lang="en-US" dirty="0"/>
              <a:t>.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Just down the street, Susan is at home preparing lunch, and comes to find her kitchen sink leaking mass amounts of water. Susan goes online and chats with the City Assistant to report it. The City Assistant has been collecting data throughout the day from other citizens who have reported water issues in the area, and it alerts Susan that she is not alone in this issue and sends an immediate notice to public works employees in the field about the fire hydrant and water issues in the area.</a:t>
            </a:r>
          </a:p>
          <a:p>
            <a:pPr marL="217262" lvl="1" indent="0">
              <a:buFont typeface="Arial" panose="020B0604020202020204" pitchFamily="34" charset="0"/>
              <a:buNone/>
            </a:pPr>
            <a:endParaRPr lang="en-US" dirty="0"/>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After receiving a case notification on their mobile tablets, public works employees arrive at the leaking fire hydrant, which is equipped with IoT sensors. Fitted with safe and secure mobile tools that allow them access to information on the fire hydrant employees diagnose the issue on their tablets, and through IoT sensors and AI are alerted the issue is due to a broken part. </a:t>
            </a: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0" kern="1200" baseline="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On their tablets they are also notified that the fire hydrant may be due to a larger water mane issue. Once the remote workers replace the broken part on the fire hydrant, they log the details of the case in their tablet and mark the job as completed, and move on to other assets nearby that might require maintenance.</a:t>
            </a:r>
            <a:endParaRPr lang="en-US" dirty="0"/>
          </a:p>
          <a:p>
            <a:pPr marL="217262" marR="0" lvl="1"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dirty="0"/>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But there’s a larger issue happening in the city. Why are hydrants leaking and residential water sources having issues within the same few blocks? Thanks to the data collected and analyzed from the City Assistants chatbots and IoT sensors on fire hydrants, an immediate alert is sent to the public works main office that a larger water main issue needs to be explored near the areas where Jane and Susan were located. </a:t>
            </a: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0" kern="1200" baseline="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Back at the main office, an employee uses </a:t>
            </a:r>
            <a:r>
              <a:rPr lang="en-US" sz="900" b="0" baseline="0" dirty="0">
                <a:effectLst/>
              </a:rPr>
              <a:t>AR/VR technology and real-time data analytics to explore what is happening on the water main, without having to physically be present at the site. The employee is able to confirm that the issue with the pressure gauge is indeed what is causing the water main issue around Susan and Jane, and immediately dispatches a team to fix the water main issue.</a:t>
            </a:r>
            <a:endParaRPr lang="en-US" sz="900" dirty="0"/>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endParaRPr lang="en-US" sz="900" b="0" kern="1200" baseline="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Finally, back at the public works main office, teams are able to visualize and analyze the vast amount of data they are collecting from citizen reports to their IoT sensors, and use these to inform p</a:t>
            </a:r>
            <a:r>
              <a:rPr lang="en-US" b="0" baseline="0" dirty="0">
                <a:effectLst/>
              </a:rPr>
              <a:t>redictive maintenance tools that allow the public works employees to get ahead of future issues, before they come a citizens problems. </a:t>
            </a:r>
            <a:endParaRPr lang="en-US" sz="900" kern="1200" dirty="0">
              <a:solidFill>
                <a:schemeClr val="tx1"/>
              </a:solidFill>
              <a:effectLst/>
              <a:latin typeface="Segoe UI Light" pitchFamily="34" charset="0"/>
              <a:ea typeface="+mn-ea"/>
              <a:cs typeface="+mn-cs"/>
            </a:endParaRPr>
          </a:p>
          <a:p>
            <a:pPr marL="0" marR="0" lvl="0" indent="0" algn="l" defTabSz="932742" rtl="0" eaLnBrk="1" fontAlgn="auto" latinLnBrk="0" hangingPunct="1">
              <a:lnSpc>
                <a:spcPct val="90000"/>
              </a:lnSpc>
              <a:spcBef>
                <a:spcPts val="0"/>
              </a:spcBef>
              <a:spcAft>
                <a:spcPts val="340"/>
              </a:spcAft>
              <a:buClrTx/>
              <a:buSzTx/>
              <a:buFontTx/>
              <a:buNone/>
              <a:tabLst/>
              <a:defRPr/>
            </a:pPr>
            <a:endParaRPr lang="en-US" sz="900" kern="1200" dirty="0">
              <a:solidFill>
                <a:schemeClr val="tx1"/>
              </a:solidFill>
              <a:effectLst/>
              <a:latin typeface="Segoe UI" panose="020B0502040204020203" pitchFamily="34" charset="0"/>
              <a:ea typeface="+mn-ea"/>
              <a:cs typeface="Segoe UI" panose="020B0502040204020203" pitchFamily="34" charset="0"/>
            </a:endParaRPr>
          </a:p>
          <a:p>
            <a:r>
              <a:rPr lang="en-US" sz="900" kern="1200" dirty="0">
                <a:solidFill>
                  <a:schemeClr val="tx1"/>
                </a:solidFill>
                <a:effectLst/>
                <a:latin typeface="Segoe UI Light" pitchFamily="34" charset="0"/>
                <a:ea typeface="+mn-ea"/>
                <a:cs typeface="+mn-cs"/>
              </a:rPr>
              <a:t>Digital transformation is tough, especially for government organizations. But the opportunity to dramatically change how you serve your citizens is worth the investment.</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80FB9-740F-43AA-833E-AA87C53356C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7/23/2019 1:07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609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5766">
              <a:spcBef>
                <a:spcPts val="267"/>
              </a:spcBef>
            </a:pPr>
            <a:r>
              <a:rPr lang="en-US" sz="1867" b="1" i="1" kern="1200" dirty="0">
                <a:ln>
                  <a:solidFill>
                    <a:prstClr val="white">
                      <a:alpha val="0"/>
                    </a:prstClr>
                  </a:solidFill>
                </a:ln>
                <a:solidFill>
                  <a:srgbClr val="505050"/>
                </a:solidFill>
                <a:ea typeface="Segoe UI" pitchFamily="34" charset="0"/>
                <a:cs typeface="Segoe UI" pitchFamily="34" charset="0"/>
              </a:rPr>
              <a:t>[PRESENTER NOTE: USE THIS SLIDE FOR FEDERAL/NATIONAL GOVERNMENTS OR NON-CITIES]</a:t>
            </a:r>
          </a:p>
          <a:p>
            <a:pPr defTabSz="1215766">
              <a:spcBef>
                <a:spcPts val="267"/>
              </a:spcBef>
            </a:pPr>
            <a:endParaRPr lang="en-US" sz="1867" kern="1200" dirty="0">
              <a:ln>
                <a:solidFill>
                  <a:prstClr val="white">
                    <a:alpha val="0"/>
                  </a:prstClr>
                </a:solidFill>
              </a:ln>
              <a:solidFill>
                <a:srgbClr val="505050"/>
              </a:solidFill>
              <a:ea typeface="Segoe UI" pitchFamily="34" charset="0"/>
              <a:cs typeface="Segoe UI" pitchFamily="34" charset="0"/>
            </a:endParaRPr>
          </a:p>
          <a:p>
            <a:pPr defTabSz="1215766">
              <a:spcBef>
                <a:spcPts val="267"/>
              </a:spcBef>
            </a:pPr>
            <a:r>
              <a:rPr lang="en-US" sz="1867" kern="1200" dirty="0">
                <a:ln>
                  <a:solidFill>
                    <a:prstClr val="white">
                      <a:alpha val="0"/>
                    </a:prstClr>
                  </a:solidFill>
                </a:ln>
                <a:solidFill>
                  <a:srgbClr val="505050"/>
                </a:solidFill>
                <a:ea typeface="Segoe UI" pitchFamily="34" charset="0"/>
                <a:cs typeface="Segoe UI" pitchFamily="34" charset="0"/>
              </a:rPr>
              <a:t>Citizen engagement is at the forefront of every government’s mind, and today's citizens demand a higher level of citizen service, including the ability to access government resources with the tools they use every day. </a:t>
            </a:r>
          </a:p>
          <a:p>
            <a:pPr marL="0" lvl="1" indent="0" defTabSz="1215766">
              <a:spcBef>
                <a:spcPts val="267"/>
              </a:spcBef>
              <a:buFont typeface="Arial" pitchFamily="34" charset="0"/>
              <a:buNone/>
            </a:pPr>
            <a:endParaRPr lang="en-US" sz="900" b="1" kern="1200" dirty="0">
              <a:solidFill>
                <a:schemeClr val="tx1"/>
              </a:solidFill>
              <a:effectLst/>
              <a:latin typeface="Arial" pitchFamily="34" charset="0"/>
              <a:ea typeface="+mn-ea"/>
              <a:cs typeface="Arial" pitchFamily="34" charset="0"/>
            </a:endParaRP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1" kern="1200" dirty="0">
                <a:solidFill>
                  <a:schemeClr val="tx1"/>
                </a:solidFill>
                <a:effectLst/>
                <a:latin typeface="Segoe UI Light" pitchFamily="34" charset="0"/>
                <a:ea typeface="+mn-ea"/>
                <a:cs typeface="+mn-cs"/>
              </a:rPr>
              <a:t>Let me walk you through a brief example:</a:t>
            </a:r>
            <a:r>
              <a:rPr lang="en-US" sz="900" b="1" kern="1200" baseline="0" dirty="0">
                <a:solidFill>
                  <a:schemeClr val="tx1"/>
                </a:solidFill>
                <a:effectLst/>
                <a:latin typeface="Segoe UI Light" pitchFamily="34" charset="0"/>
                <a:ea typeface="+mn-ea"/>
                <a:cs typeface="+mn-cs"/>
              </a:rPr>
              <a:t> </a:t>
            </a: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Our citizen John was recently injured and is trying to navigate the process of applying for disability benefits. </a:t>
            </a: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endParaRPr lang="en-US" sz="900" b="0" kern="1200" baseline="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Thanks to a citizen-focused government solution for social services, John is able to apply however is most comfortable for him: whether in person, at a kiosk, or online in the comfort of his own home. This efficient and convenient process makes it easy for John to perform an important task that was once cumbersome and difficult. </a:t>
            </a: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endParaRPr lang="en-US" sz="900" b="0" kern="1200" baseline="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In addition to an easy application system, John is able to utilize programs and mobile apps that let him check on his program status and perform simple tasks like researching the process to go back to work.</a:t>
            </a: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endParaRPr lang="en-US" sz="900" b="0" kern="1200" baseline="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0" kern="1200" baseline="0" dirty="0">
                <a:solidFill>
                  <a:srgbClr val="FF0000"/>
                </a:solidFill>
                <a:effectLst/>
                <a:latin typeface="Segoe UI Light" pitchFamily="34" charset="0"/>
                <a:ea typeface="+mn-ea"/>
                <a:cs typeface="+mn-cs"/>
              </a:rPr>
              <a:t>Throughout this difficult injury, John felt supported and understood through the ease and access of the various digital services provided to him. And as we’ve shown, better digital experiences by governments result in higher citizen trust towards government.</a:t>
            </a: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endParaRPr lang="en-US" sz="900" b="0" kern="1200" baseline="0" dirty="0">
              <a:solidFill>
                <a:srgbClr val="FF0000"/>
              </a:solidFill>
              <a:effectLst/>
              <a:latin typeface="Segoe UI Light" pitchFamily="34" charset="0"/>
              <a:ea typeface="+mn-ea"/>
              <a:cs typeface="+mn-cs"/>
            </a:endParaRPr>
          </a:p>
          <a:p>
            <a:pPr lvl="0" defTabSz="932472" fontAlgn="base">
              <a:lnSpc>
                <a:spcPct val="90000"/>
              </a:lnSpc>
              <a:spcBef>
                <a:spcPct val="0"/>
              </a:spcBef>
              <a:spcAft>
                <a:spcPct val="0"/>
              </a:spcAft>
              <a:defRPr/>
            </a:pPr>
            <a:endParaRPr lang="en-US" sz="900" dirty="0">
              <a:solidFill>
                <a:srgbClr val="505050"/>
              </a:solidFill>
              <a:latin typeface="Segoe UI Light"/>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7/23/2019 1:07 PM</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437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215766">
              <a:spcBef>
                <a:spcPts val="267"/>
              </a:spcBef>
            </a:pPr>
            <a:r>
              <a:rPr lang="en-US" sz="2000" b="1" i="1" kern="1200" dirty="0">
                <a:ln>
                  <a:solidFill>
                    <a:prstClr val="white">
                      <a:alpha val="0"/>
                    </a:prstClr>
                  </a:solidFill>
                </a:ln>
                <a:solidFill>
                  <a:srgbClr val="505050"/>
                </a:solidFill>
                <a:ea typeface="Segoe UI" pitchFamily="34" charset="0"/>
                <a:cs typeface="Segoe UI" pitchFamily="34" charset="0"/>
              </a:rPr>
              <a:t>[PRESENTER NOTE: USE THIS SLIDE FOR CITIES]</a:t>
            </a:r>
          </a:p>
          <a:p>
            <a:pPr defTabSz="1215766">
              <a:spcBef>
                <a:spcPts val="267"/>
              </a:spcBef>
            </a:pPr>
            <a:endParaRPr lang="en-US" sz="1867" kern="1200" dirty="0">
              <a:ln>
                <a:solidFill>
                  <a:prstClr val="white">
                    <a:alpha val="0"/>
                  </a:prstClr>
                </a:solidFill>
              </a:ln>
              <a:solidFill>
                <a:srgbClr val="505050"/>
              </a:solidFill>
              <a:ea typeface="Segoe UI" pitchFamily="34" charset="0"/>
              <a:cs typeface="Segoe UI" pitchFamily="34" charset="0"/>
            </a:endParaRPr>
          </a:p>
          <a:p>
            <a:pPr defTabSz="1215766">
              <a:spcBef>
                <a:spcPts val="267"/>
              </a:spcBef>
            </a:pPr>
            <a:r>
              <a:rPr lang="en-US" sz="1867" kern="1200" dirty="0">
                <a:ln>
                  <a:solidFill>
                    <a:prstClr val="white">
                      <a:alpha val="0"/>
                    </a:prstClr>
                  </a:solidFill>
                </a:ln>
                <a:solidFill>
                  <a:srgbClr val="505050"/>
                </a:solidFill>
                <a:ea typeface="Segoe UI" pitchFamily="34" charset="0"/>
                <a:cs typeface="Segoe UI" pitchFamily="34" charset="0"/>
              </a:rPr>
              <a:t>Citizen engagement is at the forefront of every city officials mind, and today's citizens demand a higher level of citizen service, including the ability to access city resources with the tools they use every day. </a:t>
            </a:r>
          </a:p>
          <a:p>
            <a:pPr defTabSz="1215766">
              <a:spcBef>
                <a:spcPts val="267"/>
              </a:spcBef>
            </a:pPr>
            <a:endParaRPr lang="en-US" sz="1867" kern="1200" dirty="0">
              <a:ln>
                <a:solidFill>
                  <a:prstClr val="white">
                    <a:alpha val="0"/>
                  </a:prstClr>
                </a:solidFill>
              </a:ln>
              <a:solidFill>
                <a:srgbClr val="505050"/>
              </a:solidFill>
              <a:ea typeface="Segoe UI" pitchFamily="34" charset="0"/>
              <a:cs typeface="Segoe UI" pitchFamily="34" charset="0"/>
            </a:endParaRPr>
          </a:p>
          <a:p>
            <a:pPr defTabSz="1215766">
              <a:spcBef>
                <a:spcPts val="267"/>
              </a:spcBef>
            </a:pPr>
            <a:r>
              <a:rPr lang="en-US" sz="1867" kern="1200" dirty="0">
                <a:ln>
                  <a:solidFill>
                    <a:prstClr val="white">
                      <a:alpha val="0"/>
                    </a:prstClr>
                  </a:solidFill>
                </a:ln>
                <a:solidFill>
                  <a:srgbClr val="505050"/>
                </a:solidFill>
                <a:ea typeface="Segoe UI" pitchFamily="34" charset="0"/>
                <a:cs typeface="Segoe UI" pitchFamily="34" charset="0"/>
              </a:rPr>
              <a:t>With the citizens needs and expectations in mind, an effective solution must:</a:t>
            </a:r>
          </a:p>
          <a:p>
            <a:pPr marL="0" lvl="1" indent="0" defTabSz="1215766">
              <a:spcBef>
                <a:spcPts val="267"/>
              </a:spcBef>
              <a:buFont typeface="Arial" pitchFamily="34" charset="0"/>
              <a:buNone/>
            </a:pPr>
            <a:endParaRPr lang="en-US" sz="900" b="1" kern="1200" dirty="0">
              <a:solidFill>
                <a:schemeClr val="tx1"/>
              </a:solidFill>
              <a:effectLst/>
              <a:latin typeface="Arial" pitchFamily="34" charset="0"/>
              <a:ea typeface="+mn-ea"/>
              <a:cs typeface="Arial" pitchFamily="34" charset="0"/>
            </a:endParaRP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1" kern="1200" dirty="0">
                <a:solidFill>
                  <a:schemeClr val="tx1"/>
                </a:solidFill>
                <a:effectLst/>
                <a:latin typeface="Segoe UI Light" pitchFamily="34" charset="0"/>
                <a:ea typeface="+mn-ea"/>
                <a:cs typeface="+mn-cs"/>
              </a:rPr>
              <a:t>Let me walk you through a brief example:</a:t>
            </a:r>
            <a:r>
              <a:rPr lang="en-US" sz="900" b="1" kern="1200" baseline="0" dirty="0">
                <a:solidFill>
                  <a:schemeClr val="tx1"/>
                </a:solidFill>
                <a:effectLst/>
                <a:latin typeface="Segoe UI Light" pitchFamily="34" charset="0"/>
                <a:ea typeface="+mn-ea"/>
                <a:cs typeface="+mn-cs"/>
              </a:rPr>
              <a:t> </a:t>
            </a:r>
            <a:endParaRPr lang="en-US" sz="900" b="0" kern="1200" baseline="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Our citizen Jane sees a dangerous pothole in the street and submits a service request through the local city assistant on her mobile phone, thanks to a citizen-focused government solution for public works and infrastructure. </a:t>
            </a: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endParaRPr lang="en-US" sz="900" b="0" kern="1200" baseline="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0" kern="1200" baseline="0" dirty="0">
                <a:solidFill>
                  <a:schemeClr val="tx1"/>
                </a:solidFill>
                <a:effectLst/>
                <a:latin typeface="Segoe UI Light" pitchFamily="34" charset="0"/>
                <a:ea typeface="+mn-ea"/>
                <a:cs typeface="+mn-cs"/>
              </a:rPr>
              <a:t>As a registered user, her personal information is prepopulated. The request is sent to the queue of a field worker, who can bring up the details on his tablet and find the location. Once the request has been resolved, Jane is notified through the public works portal and she gets a notification on her mobile phone.</a:t>
            </a: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endParaRPr lang="en-US" sz="900" b="0" kern="1200" baseline="0" dirty="0">
              <a:solidFill>
                <a:schemeClr val="tx1"/>
              </a:solidFill>
              <a:effectLst/>
              <a:latin typeface="Segoe UI Light" pitchFamily="34" charset="0"/>
              <a:ea typeface="+mn-ea"/>
              <a:cs typeface="+mn-cs"/>
            </a:endParaRPr>
          </a:p>
          <a:p>
            <a:pPr marL="0" marR="0" indent="0" algn="l" defTabSz="932742" rtl="0" eaLnBrk="1" fontAlgn="auto" latinLnBrk="0" hangingPunct="1">
              <a:lnSpc>
                <a:spcPct val="130000"/>
              </a:lnSpc>
              <a:spcBef>
                <a:spcPts val="0"/>
              </a:spcBef>
              <a:spcAft>
                <a:spcPts val="340"/>
              </a:spcAft>
              <a:buClrTx/>
              <a:buSzTx/>
              <a:buFont typeface="Arial" panose="020B0604020202020204" pitchFamily="34" charset="0"/>
              <a:buNone/>
              <a:tabLst/>
              <a:defRPr/>
            </a:pPr>
            <a:r>
              <a:rPr lang="en-US" sz="900" b="0" kern="1200" baseline="0" dirty="0">
                <a:solidFill>
                  <a:srgbClr val="FF0000"/>
                </a:solidFill>
                <a:effectLst/>
                <a:latin typeface="Segoe UI Light" pitchFamily="34" charset="0"/>
                <a:ea typeface="+mn-ea"/>
                <a:cs typeface="+mn-cs"/>
              </a:rPr>
              <a:t>Throughout this experience, Jane experienced convenience and accessibility through the ease and access of the various digital services provided to her. And as we’ve shown, better digital experiences by governments result in higher citizen trust towards government.</a:t>
            </a:r>
          </a:p>
          <a:p>
            <a:pPr marL="0" lvl="1" indent="0" defTabSz="1215766">
              <a:spcBef>
                <a:spcPts val="267"/>
              </a:spcBef>
              <a:buFont typeface="Arial" pitchFamily="34" charset="0"/>
              <a:buNone/>
            </a:pPr>
            <a:r>
              <a:rPr lang="en-US" sz="900" kern="1200" dirty="0">
                <a:solidFill>
                  <a:schemeClr val="tx1"/>
                </a:solidFill>
                <a:effectLst/>
                <a:latin typeface="Arial" pitchFamily="34" charset="0"/>
                <a:ea typeface="+mn-ea"/>
                <a:cs typeface="Arial" pitchFamily="34" charset="0"/>
              </a:rPr>
              <a:t> </a:t>
            </a:r>
            <a:endParaRPr lang="en-US" sz="900" i="0" u="none" kern="1200" baseline="0" dirty="0">
              <a:solidFill>
                <a:schemeClr val="tx1"/>
              </a:solidFill>
              <a:latin typeface="Arial" pitchFamily="34" charset="0"/>
              <a:ea typeface="+mn-ea"/>
              <a:cs typeface="Arial" pitchFamily="34" charset="0"/>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CFA94A-519F-445C-B30C-9E76FA6A2031}" type="datetime8">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7/23/2019 1:07 PM</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smtClean="0">
                <a:ln>
                  <a:noFill/>
                </a:ln>
                <a:solidFill>
                  <a:sysClr val="windowText" lastClr="000000"/>
                </a:solidFill>
                <a:effectLst/>
                <a:uLnTx/>
                <a:uFillTx/>
                <a:latin typeface="Segoe U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Segoe UI" pitchFamily="34" charset="0"/>
              <a:ea typeface="+mn-ea"/>
              <a:cs typeface="+mn-cs"/>
            </a:endParaRPr>
          </a:p>
        </p:txBody>
      </p:sp>
    </p:spTree>
    <p:extLst>
      <p:ext uri="{BB962C8B-B14F-4D97-AF65-F5344CB8AC3E}">
        <p14:creationId xmlns:p14="http://schemas.microsoft.com/office/powerpoint/2010/main" val="2679464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Microsoft is helping governments achieve more to promote citizen well-being, influence positive societal change, and enhance government services.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do this, we are focusing on the most pressing pain points for governments and looking at ways we can help you solve them. </a:t>
            </a:r>
          </a:p>
          <a:p>
            <a:endParaRPr lang="en-US" b="1" dirty="0">
              <a:latin typeface="Segoe Semibold" panose="020B0702040504020203"/>
            </a:endParaRP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7/23/2019 1:07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448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421215" defTabSz="966294"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B0BD91-A332-4638-9D55-E1550E13BA63}" type="datetime8">
              <a:rPr lang="en-US" smtClean="0"/>
              <a:t>7/23/2019 1:07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3444046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421215" defTabSz="966294"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B0BD91-A332-4638-9D55-E1550E13BA63}" type="datetime8">
              <a:rPr lang="en-US" smtClean="0"/>
              <a:t>7/23/2019 1:07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421440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a:t>
            </a:r>
            <a:r>
              <a:rPr lang="en-US" baseline="0" dirty="0"/>
              <a:t> this shift is even more important because the digital disruption has happened – look at how industries are changing.</a:t>
            </a:r>
            <a:endParaRPr lang="en-US" dirty="0"/>
          </a:p>
          <a:p>
            <a:r>
              <a:rPr lang="en-US" dirty="0"/>
              <a:t>Source:</a:t>
            </a:r>
            <a:r>
              <a:rPr lang="en-US" baseline="0" dirty="0"/>
              <a:t> </a:t>
            </a:r>
            <a:r>
              <a:rPr lang="en-US" dirty="0"/>
              <a:t>IBM</a:t>
            </a:r>
          </a:p>
          <a:p>
            <a:endParaRPr lang="en-US" dirty="0"/>
          </a:p>
          <a:p>
            <a:pPr defTabSz="931774"/>
            <a:r>
              <a:rPr lang="en-US" dirty="0"/>
              <a:t>Digital businesses earn $100M more/</a:t>
            </a:r>
            <a:r>
              <a:rPr lang="en-US" dirty="0" err="1"/>
              <a:t>yr</a:t>
            </a:r>
            <a:r>
              <a:rPr lang="en-US" dirty="0"/>
              <a:t> than laggards (Sloan study).</a:t>
            </a:r>
          </a:p>
        </p:txBody>
      </p:sp>
      <p:sp>
        <p:nvSpPr>
          <p:cNvPr id="4" name="Header Placeholder 3"/>
          <p:cNvSpPr>
            <a:spLocks noGrp="1"/>
          </p:cNvSpPr>
          <p:nvPr>
            <p:ph type="hdr" sz="quarter" idx="10"/>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ndParaRPr>
          </a:p>
        </p:txBody>
      </p:sp>
      <p:sp>
        <p:nvSpPr>
          <p:cNvPr id="5" name="Footer Placeholder 4"/>
          <p:cNvSpPr>
            <a:spLocks noGrp="1"/>
          </p:cNvSpPr>
          <p:nvPr>
            <p:ph type="ftr" sz="quarter" idx="11"/>
          </p:nvPr>
        </p:nvSpPr>
        <p:spPr/>
        <p:txBody>
          <a:bodyPr/>
          <a:lstStyle/>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0" marR="0" lvl="0" indent="0" defTabSz="931467" eaLnBrk="0" fontAlgn="auto" latinLnBrk="0" hangingPunct="0">
              <a:lnSpc>
                <a:spcPct val="100000"/>
              </a:lnSpc>
              <a:spcBef>
                <a:spcPts val="0"/>
              </a:spcBef>
              <a:spcAft>
                <a:spcPts val="0"/>
              </a:spcAft>
              <a:buClrTx/>
              <a:buSzTx/>
              <a:buFontTx/>
              <a:buNone/>
              <a:tabLst/>
              <a:defRPr/>
            </a:pPr>
            <a:r>
              <a:rPr kumimoji="0" lang="en-US" sz="400" b="0" i="0" u="none" strike="noStrike" kern="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DFA66A2D-EDB2-4987-9E6E-7840A2A175FA}" type="datetime8">
              <a:rPr kumimoji="0" lang="en-US" sz="1800" b="0" i="0" u="none" strike="noStrike" kern="0" cap="none" spc="0" normalizeH="0" baseline="0" noProof="0">
                <a:ln>
                  <a:noFill/>
                </a:ln>
                <a:solidFill>
                  <a:prstClr val="black"/>
                </a:solidFill>
                <a:effectLst/>
                <a:uLnTx/>
                <a:uFillTx/>
              </a:rPr>
              <a:pPr marL="0" marR="0" lvl="0" indent="0" defTabSz="931774" eaLnBrk="1" fontAlgn="auto" latinLnBrk="0" hangingPunct="1">
                <a:lnSpc>
                  <a:spcPct val="100000"/>
                </a:lnSpc>
                <a:spcBef>
                  <a:spcPts val="0"/>
                </a:spcBef>
                <a:spcAft>
                  <a:spcPts val="0"/>
                </a:spcAft>
                <a:buClrTx/>
                <a:buSzTx/>
                <a:buFontTx/>
                <a:buNone/>
                <a:tabLst/>
                <a:defRPr/>
              </a:pPr>
              <a:t>7/23/2019 1:07 PM</a:t>
            </a:fld>
            <a:endParaRPr kumimoji="0" lang="en-US" sz="1800" b="0" i="0" u="none" strike="noStrike" kern="0" cap="none" spc="0" normalizeH="0" baseline="0" noProof="0" dirty="0">
              <a:ln>
                <a:noFill/>
              </a:ln>
              <a:solidFill>
                <a:prstClr val="black"/>
              </a:solidFill>
              <a:effectLst/>
              <a:uLnTx/>
              <a:uFillTx/>
            </a:endParaRPr>
          </a:p>
        </p:txBody>
      </p:sp>
      <p:sp>
        <p:nvSpPr>
          <p:cNvPr id="7" name="Slide Number Placeholder 6"/>
          <p:cNvSpPr>
            <a:spLocks noGrp="1"/>
          </p:cNvSpPr>
          <p:nvPr>
            <p:ph type="sldNum" sz="quarter" idx="13"/>
          </p:nvPr>
        </p:nvSpPr>
        <p:spPr/>
        <p:txBody>
          <a:bodyPr/>
          <a:lstStyle/>
          <a:p>
            <a:pPr marL="0" marR="0" lvl="0" indent="0" defTabSz="931774" eaLnBrk="1" fontAlgn="auto" latinLnBrk="0" hangingPunct="1">
              <a:lnSpc>
                <a:spcPct val="100000"/>
              </a:lnSpc>
              <a:spcBef>
                <a:spcPts val="0"/>
              </a:spcBef>
              <a:spcAft>
                <a:spcPts val="0"/>
              </a:spcAft>
              <a:buClrTx/>
              <a:buSzTx/>
              <a:buFontTx/>
              <a:buNone/>
              <a:tabLst/>
              <a:defRPr/>
            </a:pPr>
            <a:fld id="{B4008EB6-D09E-4580-8CD6-DDB14511944F}" type="slidenum">
              <a:rPr kumimoji="0" lang="en-US" sz="1800" b="0" i="0" u="none" strike="noStrike" kern="0" cap="none" spc="0" normalizeH="0" baseline="0" noProof="0">
                <a:ln>
                  <a:noFill/>
                </a:ln>
                <a:solidFill>
                  <a:prstClr val="black"/>
                </a:solidFill>
                <a:effectLst/>
                <a:uLnTx/>
                <a:uFillTx/>
              </a:rPr>
              <a:pPr marL="0" marR="0" lvl="0" indent="0" defTabSz="931774" eaLnBrk="1" fontAlgn="auto" latinLnBrk="0" hangingPunct="1">
                <a:lnSpc>
                  <a:spcPct val="100000"/>
                </a:lnSpc>
                <a:spcBef>
                  <a:spcPts val="0"/>
                </a:spcBef>
                <a:spcAft>
                  <a:spcPts val="0"/>
                </a:spcAft>
                <a:buClrTx/>
                <a:buSzTx/>
                <a:buFontTx/>
                <a:buNone/>
                <a:tabLst/>
                <a:defRPr/>
              </a:pPr>
              <a:t>4</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39328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421215" defTabSz="966294"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B0BD91-A332-4638-9D55-E1550E13BA63}" type="datetime8">
              <a:rPr lang="en-US" smtClean="0"/>
              <a:t>7/23/2019 1:07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3207042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421215" defTabSz="966294"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B0BD91-A332-4638-9D55-E1550E13BA63}" type="datetime8">
              <a:rPr lang="en-US" smtClean="0"/>
              <a:t>7/23/2019 1:07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40802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421215" defTabSz="966294"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B0BD91-A332-4638-9D55-E1550E13BA63}" type="datetime8">
              <a:rPr lang="en-US" smtClean="0"/>
              <a:t>7/23/2019 1:07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2606575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marL="421215" defTabSz="966294"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61B0BD91-A332-4638-9D55-E1550E13BA63}" type="datetime8">
              <a:rPr lang="en-US" smtClean="0"/>
              <a:t>7/23/2019 1:07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2954270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419"/>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40" marR="0" lvl="0" indent="0" algn="l" defTabSz="931436"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endPar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endParaRP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7/23/2019 1:07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11571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i="1" dirty="0"/>
              <a:t>[</a:t>
            </a:r>
            <a:r>
              <a:rPr lang="en-US" sz="1100" b="1" i="1" kern="1200" dirty="0">
                <a:solidFill>
                  <a:schemeClr val="tx1"/>
                </a:solidFill>
                <a:effectLst/>
                <a:latin typeface="Segoe UI Light" pitchFamily="34" charset="0"/>
                <a:ea typeface="+mn-ea"/>
                <a:cs typeface="+mn-cs"/>
              </a:rPr>
              <a:t>Presenter note: </a:t>
            </a:r>
            <a:r>
              <a:rPr lang="en-US" sz="800" b="1" i="1" dirty="0"/>
              <a:t>USE THIS SLIDE FOR FEDERAL/NATIONAL GOVERNMENTS]</a:t>
            </a:r>
          </a:p>
          <a:p>
            <a:endParaRPr lang="en-US" sz="800" dirty="0"/>
          </a:p>
          <a:p>
            <a:r>
              <a:rPr lang="en-US" sz="800" dirty="0"/>
              <a:t>One thing is clear - modern technology is causing a shift in societal behavior. People are able to address most daily needs from any place, at any time, and on any device. As a result, citizens expectations of government are changing as well. </a:t>
            </a:r>
            <a:r>
              <a:rPr lang="en-US" sz="800" kern="1200" baseline="0" dirty="0">
                <a:solidFill>
                  <a:schemeClr val="tx1"/>
                </a:solidFill>
                <a:effectLst/>
                <a:latin typeface="Arial" pitchFamily="34" charset="0"/>
                <a:ea typeface="+mn-ea"/>
                <a:cs typeface="Arial" pitchFamily="34" charset="0"/>
              </a:rPr>
              <a:t>Citizens</a:t>
            </a:r>
            <a:r>
              <a:rPr lang="en-US" sz="800" b="1" kern="1200" baseline="0" dirty="0">
                <a:solidFill>
                  <a:schemeClr val="tx1"/>
                </a:solidFill>
                <a:effectLst/>
                <a:latin typeface="Arial" pitchFamily="34" charset="0"/>
                <a:ea typeface="+mn-ea"/>
                <a:cs typeface="Arial" pitchFamily="34" charset="0"/>
              </a:rPr>
              <a:t> expect </a:t>
            </a:r>
            <a:r>
              <a:rPr lang="en-US" sz="800" kern="1200" baseline="0" dirty="0">
                <a:solidFill>
                  <a:schemeClr val="tx1"/>
                </a:solidFill>
                <a:effectLst/>
                <a:latin typeface="Arial" pitchFamily="34" charset="0"/>
                <a:ea typeface="+mn-ea"/>
                <a:cs typeface="Arial" pitchFamily="34" charset="0"/>
              </a:rPr>
              <a:t>their governments to adapt to the ways in which companies interact with their customers: they </a:t>
            </a:r>
            <a:r>
              <a:rPr lang="en-US" sz="800" dirty="0"/>
              <a:t>expect to be able to access services quickly, efficiently, and in any location that is convenient for them.</a:t>
            </a:r>
            <a:endParaRPr lang="en-US" sz="800" kern="1200" baseline="0" dirty="0">
              <a:solidFill>
                <a:schemeClr val="tx1"/>
              </a:solidFill>
              <a:effectLst/>
              <a:latin typeface="Arial" pitchFamily="34" charset="0"/>
              <a:ea typeface="+mn-ea"/>
              <a:cs typeface="Arial" pitchFamily="34" charset="0"/>
            </a:endParaRPr>
          </a:p>
          <a:p>
            <a:endParaRPr lang="en-US" sz="800" kern="1200" baseline="0" dirty="0">
              <a:solidFill>
                <a:schemeClr val="tx1"/>
              </a:solidFill>
              <a:effectLst/>
              <a:latin typeface="Arial" pitchFamily="34" charset="0"/>
              <a:ea typeface="+mn-ea"/>
              <a:cs typeface="Arial" pitchFamily="34" charset="0"/>
            </a:endParaRPr>
          </a:p>
          <a:p>
            <a:r>
              <a:rPr lang="en-US" sz="800" kern="1200" baseline="0" dirty="0">
                <a:solidFill>
                  <a:schemeClr val="tx1"/>
                </a:solidFill>
                <a:effectLst/>
                <a:latin typeface="Arial" pitchFamily="34" charset="0"/>
                <a:ea typeface="+mn-ea"/>
                <a:cs typeface="Arial" pitchFamily="34" charset="0"/>
              </a:rPr>
              <a:t>Citizens expect fundamental government services such as business loan applications, license renewals, tax filing, and social services to be digitized for improved accessibility and convenience.</a:t>
            </a:r>
          </a:p>
          <a:p>
            <a:endParaRPr lang="en-US" sz="800" kern="1200" dirty="0">
              <a:solidFill>
                <a:schemeClr val="tx1"/>
              </a:solidFill>
              <a:effectLst/>
              <a:latin typeface="Arial" pitchFamily="34" charset="0"/>
              <a:ea typeface="+mn-ea"/>
              <a:cs typeface="Arial" pitchFamily="34" charset="0"/>
            </a:endParaRPr>
          </a:p>
          <a:p>
            <a:r>
              <a:rPr lang="en-US" sz="800" kern="1200" dirty="0">
                <a:solidFill>
                  <a:schemeClr val="tx1"/>
                </a:solidFill>
                <a:effectLst/>
                <a:latin typeface="Arial" pitchFamily="34" charset="0"/>
                <a:ea typeface="+mn-ea"/>
                <a:cs typeface="Arial" pitchFamily="34" charset="0"/>
              </a:rPr>
              <a:t>With the digitization of services, your citizens are becoming less reliant on traditional means </a:t>
            </a:r>
            <a:r>
              <a:rPr lang="en-US" sz="800" kern="1200" baseline="0" dirty="0">
                <a:solidFill>
                  <a:schemeClr val="tx1"/>
                </a:solidFill>
                <a:effectLst/>
                <a:latin typeface="Arial" pitchFamily="34" charset="0"/>
                <a:ea typeface="+mn-ea"/>
                <a:cs typeface="Arial" pitchFamily="34" charset="0"/>
              </a:rPr>
              <a:t>in how they interact with government</a:t>
            </a:r>
            <a:r>
              <a:rPr lang="en-US" sz="800" kern="1200" dirty="0">
                <a:solidFill>
                  <a:schemeClr val="tx1"/>
                </a:solidFill>
                <a:effectLst/>
                <a:latin typeface="Arial" pitchFamily="34" charset="0"/>
                <a:ea typeface="+mn-ea"/>
                <a:cs typeface="Arial" pitchFamily="34" charset="0"/>
              </a:rPr>
              <a:t>. </a:t>
            </a:r>
          </a:p>
          <a:p>
            <a:endParaRPr lang="en-US" sz="800" kern="1200" dirty="0">
              <a:solidFill>
                <a:schemeClr val="tx1"/>
              </a:solidFill>
              <a:effectLst/>
              <a:latin typeface="Arial" pitchFamily="34" charset="0"/>
              <a:ea typeface="+mn-ea"/>
              <a:cs typeface="Arial" pitchFamily="34" charset="0"/>
            </a:endParaRPr>
          </a:p>
          <a:p>
            <a:r>
              <a:rPr lang="en-US" sz="300" kern="1200" dirty="0">
                <a:solidFill>
                  <a:schemeClr val="tx1"/>
                </a:solidFill>
                <a:effectLst/>
                <a:latin typeface="Segoe UI Light" pitchFamily="34" charset="0"/>
                <a:ea typeface="+mn-ea"/>
                <a:cs typeface="+mn-cs"/>
              </a:rPr>
              <a:t>Citizen expectations and demand of digital access require governments to adapt. </a:t>
            </a:r>
          </a:p>
          <a:p>
            <a:r>
              <a:rPr lang="en-US" sz="300" kern="1200" dirty="0">
                <a:solidFill>
                  <a:schemeClr val="tx1"/>
                </a:solidFill>
                <a:effectLst/>
                <a:latin typeface="Segoe UI Light" pitchFamily="34" charset="0"/>
                <a:ea typeface="+mn-ea"/>
                <a:cs typeface="+mn-cs"/>
              </a:rPr>
              <a:t> </a:t>
            </a:r>
          </a:p>
          <a:p>
            <a:endParaRPr lang="en-US" sz="8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80FB9-740F-43AA-833E-AA87C53356C6}"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7/23/2019 1:07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3990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_Option">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434711" cy="6994525"/>
          </a:xfrm>
          <a:prstGeom prst="rect">
            <a:avLst/>
          </a:prstGeom>
        </p:spPr>
      </p:pic>
      <p:sp>
        <p:nvSpPr>
          <p:cNvPr id="4" name="Rectangle 3"/>
          <p:cNvSpPr/>
          <p:nvPr userDrawn="1"/>
        </p:nvSpPr>
        <p:spPr bwMode="auto">
          <a:xfrm>
            <a:off x="272986" y="3043223"/>
            <a:ext cx="6402452" cy="3471526"/>
          </a:xfrm>
          <a:prstGeom prst="rect">
            <a:avLst/>
          </a:prstGeom>
          <a:solidFill>
            <a:srgbClr val="5C005C">
              <a:alpha val="9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38" y="3043222"/>
            <a:ext cx="6402388" cy="1828800"/>
          </a:xfrm>
          <a:noFill/>
        </p:spPr>
        <p:txBody>
          <a:bodyPr lIns="146304" tIns="91440" rIns="146304" bIns="91440" anchor="t" anchorCtr="0"/>
          <a:lstStyle>
            <a:lvl1pPr>
              <a:defRPr sz="5400" spc="-100" baseline="0">
                <a:gradFill>
                  <a:gsLst>
                    <a:gs pos="76250">
                      <a:srgbClr val="FFFFFF"/>
                    </a:gs>
                    <a:gs pos="51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2986" y="4872002"/>
            <a:ext cx="6402388" cy="1642747"/>
          </a:xfrm>
        </p:spPr>
        <p:txBody>
          <a:bodyPr tIns="109728" bIns="109728">
            <a:noAutofit/>
          </a:bodyPr>
          <a:lstStyle>
            <a:lvl1pPr marL="0" indent="0">
              <a:spcBef>
                <a:spcPts val="0"/>
              </a:spcBef>
              <a:buNone/>
              <a:defRPr sz="3200">
                <a:gradFill>
                  <a:gsLst>
                    <a:gs pos="76250">
                      <a:srgbClr val="FFFFFF"/>
                    </a:gs>
                    <a:gs pos="51000">
                      <a:srgbClr val="FFFFFF"/>
                    </a:gs>
                  </a:gsLst>
                  <a:lin ang="5400000" scaled="0"/>
                </a:gradFill>
              </a:defRPr>
            </a:lvl1pPr>
          </a:lstStyle>
          <a:p>
            <a:pPr lvl="0"/>
            <a:r>
              <a:rPr lang="en-US" dirty="0"/>
              <a:t>Speaker Name</a:t>
            </a:r>
          </a:p>
        </p:txBody>
      </p:sp>
      <p:grpSp>
        <p:nvGrpSpPr>
          <p:cNvPr id="8" name="Group 7"/>
          <p:cNvGrpSpPr>
            <a:grpSpLocks noChangeAspect="1"/>
          </p:cNvGrpSpPr>
          <p:nvPr userDrawn="1"/>
        </p:nvGrpSpPr>
        <p:grpSpPr bwMode="gray">
          <a:xfrm>
            <a:off x="457518" y="388336"/>
            <a:ext cx="1681413" cy="360979"/>
            <a:chOff x="457200" y="1643393"/>
            <a:chExt cx="4492753" cy="964540"/>
          </a:xfrm>
        </p:grpSpPr>
        <p:pic>
          <p:nvPicPr>
            <p:cNvPr id="11" name="Picture 10"/>
            <p:cNvPicPr>
              <a:picLocks noChangeAspect="1"/>
            </p:cNvPicPr>
            <p:nvPr/>
          </p:nvPicPr>
          <p:blipFill>
            <a:blip r:embed="rId3"/>
            <a:stretch>
              <a:fillRect/>
            </a:stretch>
          </p:blipFill>
          <p:spPr bwMode="gray">
            <a:xfrm>
              <a:off x="457200" y="1643393"/>
              <a:ext cx="964540" cy="964540"/>
            </a:xfrm>
            <a:prstGeom prst="rect">
              <a:avLst/>
            </a:prstGeom>
          </p:spPr>
        </p:pic>
        <p:sp>
          <p:nvSpPr>
            <p:cNvPr id="12"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5946756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36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11135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292386190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159412218"/>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a:t>Speaker Name</a:t>
            </a:r>
          </a:p>
        </p:txBody>
      </p:sp>
      <p:sp>
        <p:nvSpPr>
          <p:cNvPr id="9" name="Title 1"/>
          <p:cNvSpPr>
            <a:spLocks noGrp="1"/>
          </p:cNvSpPr>
          <p:nvPr>
            <p:ph type="title" hasCustomPrompt="1"/>
          </p:nvPr>
        </p:nvSpPr>
        <p:spPr>
          <a:xfrm>
            <a:off x="274702" y="2117165"/>
            <a:ext cx="8229535" cy="1837298"/>
          </a:xfrm>
          <a:noFill/>
        </p:spPr>
        <p:txBody>
          <a:bodyPr lIns="146304" tIns="91440" rIns="146304" bIns="91440" anchor="t" anchorCtr="0"/>
          <a:lstStyle>
            <a:lvl1pPr>
              <a:defRPr sz="5400" spc="-100" baseline="0">
                <a:gradFill>
                  <a:gsLst>
                    <a:gs pos="3333">
                      <a:schemeClr val="tx2"/>
                    </a:gs>
                    <a:gs pos="39000">
                      <a:schemeClr val="tx2"/>
                    </a:gs>
                  </a:gsLst>
                  <a:lin ang="5400000" scaled="0"/>
                </a:gradFill>
              </a:defRPr>
            </a:lvl1pPr>
          </a:lstStyle>
          <a:p>
            <a:r>
              <a:rPr lang="en-US" dirty="0"/>
              <a:t>Presentation title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7518" y="6161442"/>
            <a:ext cx="1645920" cy="353658"/>
          </a:xfrm>
          <a:prstGeom prst="rect">
            <a:avLst/>
          </a:prstGeom>
        </p:spPr>
      </p:pic>
    </p:spTree>
    <p:extLst>
      <p:ext uri="{BB962C8B-B14F-4D97-AF65-F5344CB8AC3E}">
        <p14:creationId xmlns:p14="http://schemas.microsoft.com/office/powerpoint/2010/main" val="2886053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2577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2888"/>
            <a:ext cx="11856403"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a:t>
            </a:r>
            <a:r>
              <a:rPr lang="en-US" sz="700" baseline="0" dirty="0">
                <a:gradFill>
                  <a:gsLst>
                    <a:gs pos="0">
                      <a:schemeClr val="tx1"/>
                    </a:gs>
                    <a:gs pos="100000">
                      <a:schemeClr val="tx1"/>
                    </a:gs>
                  </a:gsLst>
                  <a:lin ang="5400000" scaled="0"/>
                </a:gradFill>
                <a:cs typeface="Segoe UI" pitchFamily="34" charset="0"/>
              </a:rPr>
              <a:t> Copyright</a:t>
            </a:r>
            <a:r>
              <a:rPr lang="en-US" sz="700" dirty="0">
                <a:gradFill>
                  <a:gsLst>
                    <a:gs pos="0">
                      <a:schemeClr val="tx1"/>
                    </a:gs>
                    <a:gs pos="100000">
                      <a:schemeClr val="tx1"/>
                    </a:gs>
                  </a:gsLst>
                  <a:lin ang="5400000" scaled="0"/>
                </a:gradFill>
                <a:cs typeface="Segoe UI" pitchFamily="34" charset="0"/>
              </a:rPr>
              <a:t>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4"/>
          </a:xfrm>
          <a:prstGeom prst="rect">
            <a:avLst/>
          </a:prstGeom>
        </p:spPr>
      </p:pic>
    </p:spTree>
    <p:extLst>
      <p:ext uri="{BB962C8B-B14F-4D97-AF65-F5344CB8AC3E}">
        <p14:creationId xmlns:p14="http://schemas.microsoft.com/office/powerpoint/2010/main" val="3928358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534938" y="236570"/>
            <a:ext cx="11375536" cy="609682"/>
          </a:xfrm>
          <a:prstGeom prst="rect">
            <a:avLst/>
          </a:prstGeom>
        </p:spPr>
        <p:txBody>
          <a:bodyPr vert="horz" wrap="square" lIns="0" tIns="0" rIns="0" bIns="0" rtlCol="0" anchor="t" anchorCtr="0">
            <a:noAutofit/>
          </a:bodyPr>
          <a:lstStyle>
            <a:lvl1pPr>
              <a:defRPr sz="3264"/>
            </a:lvl1pPr>
          </a:lstStyle>
          <a:p>
            <a:r>
              <a:rPr lang="en-US"/>
              <a:t>Click to edit Master title style</a:t>
            </a:r>
          </a:p>
        </p:txBody>
      </p:sp>
      <p:sp>
        <p:nvSpPr>
          <p:cNvPr id="5" name="Text Placeholder 2"/>
          <p:cNvSpPr>
            <a:spLocks noGrp="1"/>
          </p:cNvSpPr>
          <p:nvPr>
            <p:ph idx="1"/>
          </p:nvPr>
        </p:nvSpPr>
        <p:spPr>
          <a:xfrm>
            <a:off x="534938" y="1018558"/>
            <a:ext cx="11375536" cy="1908215"/>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913575" y="6785384"/>
            <a:ext cx="256882" cy="198424"/>
          </a:xfrm>
          <a:prstGeom prst="rect">
            <a:avLst/>
          </a:prstGeom>
        </p:spPr>
        <p:txBody>
          <a:bodyPr vert="horz" lIns="0" tIns="0" rIns="0" bIns="0" rtlCol="0" anchor="ctr"/>
          <a:lstStyle>
            <a:lvl1pPr algn="r">
              <a:defRPr sz="816">
                <a:solidFill>
                  <a:schemeClr val="bg1"/>
                </a:solidFill>
              </a:defRPr>
            </a:lvl1pPr>
          </a:lstStyle>
          <a:p>
            <a:pPr defTabSz="932559"/>
            <a:fld id="{EB216140-51D8-4156-998A-975C8A8AB554}" type="slidenum">
              <a:rPr lang="en-US" smtClean="0">
                <a:solidFill>
                  <a:srgbClr val="FFFFFF"/>
                </a:solidFill>
              </a:rPr>
              <a:pPr defTabSz="932559"/>
              <a:t>‹#›</a:t>
            </a:fld>
            <a:endParaRPr lang="en-US">
              <a:solidFill>
                <a:srgbClr val="FFFFFF"/>
              </a:solidFill>
            </a:endParaRPr>
          </a:p>
        </p:txBody>
      </p:sp>
    </p:spTree>
    <p:extLst>
      <p:ext uri="{BB962C8B-B14F-4D97-AF65-F5344CB8AC3E}">
        <p14:creationId xmlns:p14="http://schemas.microsoft.com/office/powerpoint/2010/main" val="962205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0625" r="10625"/>
          <a:stretch/>
        </p:blipFill>
        <p:spPr>
          <a:xfrm rot="5400000">
            <a:off x="2954126" y="-2954126"/>
            <a:ext cx="6528223" cy="12436475"/>
          </a:xfrm>
          <a:prstGeom prst="rect">
            <a:avLst/>
          </a:prstGeom>
        </p:spPr>
      </p:pic>
      <p:sp>
        <p:nvSpPr>
          <p:cNvPr id="4" name="Rectangle 3"/>
          <p:cNvSpPr/>
          <p:nvPr userDrawn="1"/>
        </p:nvSpPr>
        <p:spPr bwMode="auto">
          <a:xfrm>
            <a:off x="0" y="0"/>
            <a:ext cx="12436475" cy="6528223"/>
          </a:xfrm>
          <a:prstGeom prst="rect">
            <a:avLst/>
          </a:prstGeom>
          <a:gradFill flip="none" rotWithShape="1">
            <a:gsLst>
              <a:gs pos="0">
                <a:schemeClr val="bg1"/>
              </a:gs>
              <a:gs pos="100000">
                <a:schemeClr val="bg1"/>
              </a:gs>
              <a:gs pos="5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7052476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p:cNvSpPr>
            <a:spLocks noGrp="1"/>
          </p:cNvSpPr>
          <p:nvPr>
            <p:ph type="dt" sz="half" idx="10"/>
          </p:nvPr>
        </p:nvSpPr>
        <p:spPr/>
        <p:txBody>
          <a:bodyPr/>
          <a:lstStyle/>
          <a:p>
            <a:fld id="{D8789196-7AF6-40AD-BDE2-2D15F5ACEEE2}" type="datetimeFigureOut">
              <a:rPr lang="es-ES" smtClean="0"/>
              <a:t>23/07/2019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198CDCA-65F7-4A25-859B-4736771A8EFD}" type="slidenum">
              <a:rPr lang="es-ES" smtClean="0"/>
              <a:t>‹#›</a:t>
            </a:fld>
            <a:endParaRPr lang="es-ES"/>
          </a:p>
        </p:txBody>
      </p:sp>
    </p:spTree>
    <p:extLst>
      <p:ext uri="{BB962C8B-B14F-4D97-AF65-F5344CB8AC3E}">
        <p14:creationId xmlns:p14="http://schemas.microsoft.com/office/powerpoint/2010/main" val="1181399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600059" y="466302"/>
            <a:ext cx="11239464" cy="452021"/>
          </a:xfrm>
        </p:spPr>
        <p:txBody>
          <a:bodyPr lIns="0" rIns="0"/>
          <a:lstStyle>
            <a:lvl1pPr>
              <a:lnSpc>
                <a:spcPct val="90000"/>
              </a:lnSpc>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2536836560"/>
      </p:ext>
    </p:extLst>
  </p:cSld>
  <p:clrMapOvr>
    <a:masterClrMapping/>
  </p:clrMapOvr>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1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solidFill>
                <a:srgbClr val="505050"/>
              </a:solidFill>
            </a:endParaRPr>
          </a:p>
        </p:txBody>
      </p:sp>
      <p:sp>
        <p:nvSpPr>
          <p:cNvPr id="5" name="Slide Number Placeholder 4"/>
          <p:cNvSpPr>
            <a:spLocks noGrp="1"/>
          </p:cNvSpPr>
          <p:nvPr>
            <p:ph type="sldNum" sz="quarter" idx="12"/>
          </p:nvPr>
        </p:nvSpPr>
        <p:spPr>
          <a:xfrm>
            <a:off x="11659196" y="6607560"/>
            <a:ext cx="777278" cy="386966"/>
          </a:xfrm>
          <a:prstGeom prst="rect">
            <a:avLst/>
          </a:prstGeom>
        </p:spPr>
        <p:txBody>
          <a:bodyPr/>
          <a:lstStyle/>
          <a:p>
            <a:fld id="{6A4C1A4A-E5E6-4CC1-B72C-A20A4EB3E2D2}" type="slidenum">
              <a:rPr lang="en-US" smtClean="0">
                <a:solidFill>
                  <a:srgbClr val="505050"/>
                </a:solidFill>
              </a:rPr>
              <a:pPr/>
              <a:t>‹#›</a:t>
            </a:fld>
            <a:endParaRPr lang="en-US">
              <a:solidFill>
                <a:srgbClr val="505050"/>
              </a:solidFill>
            </a:endParaRPr>
          </a:p>
        </p:txBody>
      </p:sp>
      <p:sp>
        <p:nvSpPr>
          <p:cNvPr id="6" name="Text Placeholder 5"/>
          <p:cNvSpPr>
            <a:spLocks noGrp="1"/>
          </p:cNvSpPr>
          <p:nvPr>
            <p:ph type="body" sz="quarter" idx="13" hasCustomPrompt="1"/>
          </p:nvPr>
        </p:nvSpPr>
        <p:spPr>
          <a:xfrm>
            <a:off x="1" y="585024"/>
            <a:ext cx="12436475" cy="380490"/>
          </a:xfrm>
          <a:prstGeom prst="rect">
            <a:avLst/>
          </a:prstGeom>
        </p:spPr>
        <p:txBody>
          <a:bodyPr lIns="320040" tIns="53325" rIns="53325" bIns="53325">
            <a:noAutofit/>
          </a:bodyPr>
          <a:lstStyle>
            <a:lvl1pPr marL="0" indent="0">
              <a:buNone/>
              <a:defRPr sz="2856">
                <a:solidFill>
                  <a:schemeClr val="tx1"/>
                </a:solidFill>
                <a:latin typeface="Segoe UI Light" pitchFamily="34" charset="0"/>
              </a:defRPr>
            </a:lvl1pPr>
            <a:lvl2pPr marL="287279" indent="0">
              <a:buNone/>
              <a:defRPr/>
            </a:lvl2pPr>
            <a:lvl3pPr marL="600187" indent="0">
              <a:buNone/>
              <a:defRPr/>
            </a:lvl3pPr>
            <a:lvl4pPr marL="887466" indent="0">
              <a:buNone/>
              <a:defRPr/>
            </a:lvl4pPr>
            <a:lvl5pPr marL="1127540" indent="0">
              <a:buNone/>
              <a:defRPr/>
            </a:lvl5pPr>
          </a:lstStyle>
          <a:p>
            <a:pPr lvl="0"/>
            <a:r>
              <a:rPr lang="en-US"/>
              <a:t>Click to add subtitle</a:t>
            </a:r>
          </a:p>
        </p:txBody>
      </p:sp>
    </p:spTree>
    <p:extLst>
      <p:ext uri="{BB962C8B-B14F-4D97-AF65-F5344CB8AC3E}">
        <p14:creationId xmlns:p14="http://schemas.microsoft.com/office/powerpoint/2010/main" val="30906260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466368" y="1670914"/>
            <a:ext cx="11375536" cy="1879682"/>
          </a:xfrm>
          <a:prstGeom prst="rect">
            <a:avLst/>
          </a:prstGeom>
        </p:spPr>
        <p:txBody>
          <a:bodyPr/>
          <a:lstStyle>
            <a:lvl1pPr marL="0" indent="0">
              <a:spcBef>
                <a:spcPts val="2448"/>
              </a:spcBef>
              <a:buNone/>
              <a:defRPr sz="3264">
                <a:solidFill>
                  <a:schemeClr val="tx1">
                    <a:lumMod val="75000"/>
                    <a:lumOff val="25000"/>
                  </a:schemeClr>
                </a:solidFill>
                <a:latin typeface="Segoe UI" panose="020B0502040204020203" pitchFamily="34" charset="0"/>
                <a:cs typeface="Segoe UI" panose="020B0502040204020203" pitchFamily="34" charset="0"/>
              </a:defRPr>
            </a:lvl1pPr>
            <a:lvl2pPr marL="0" indent="0">
              <a:buNone/>
              <a:defRPr sz="1836">
                <a:solidFill>
                  <a:schemeClr val="tx1">
                    <a:lumMod val="75000"/>
                    <a:lumOff val="25000"/>
                  </a:schemeClr>
                </a:solidFill>
                <a:latin typeface="Segoe UI" panose="020B0502040204020203" pitchFamily="34" charset="0"/>
                <a:cs typeface="Segoe UI" panose="020B0502040204020203" pitchFamily="34" charset="0"/>
              </a:defRPr>
            </a:lvl2pPr>
            <a:lvl3pPr marL="236387" indent="0">
              <a:buNone/>
              <a:defRPr sz="1836">
                <a:solidFill>
                  <a:schemeClr val="tx1">
                    <a:lumMod val="75000"/>
                    <a:lumOff val="25000"/>
                  </a:schemeClr>
                </a:solidFill>
                <a:latin typeface="Segoe UI" panose="020B0502040204020203" pitchFamily="34" charset="0"/>
                <a:cs typeface="Segoe UI" panose="020B0502040204020203" pitchFamily="34" charset="0"/>
              </a:defRPr>
            </a:lvl3pPr>
            <a:lvl4pPr marL="466298" indent="0">
              <a:buNone/>
              <a:defRPr sz="1836">
                <a:solidFill>
                  <a:schemeClr val="tx1">
                    <a:lumMod val="75000"/>
                    <a:lumOff val="25000"/>
                  </a:schemeClr>
                </a:solidFill>
                <a:latin typeface="Segoe UI" panose="020B0502040204020203" pitchFamily="34" charset="0"/>
                <a:cs typeface="Segoe UI" panose="020B0502040204020203" pitchFamily="34" charset="0"/>
              </a:defRPr>
            </a:lvl4pPr>
            <a:lvl5pPr marL="707543" indent="0">
              <a:buNone/>
              <a:defRPr sz="1836">
                <a:solidFill>
                  <a:schemeClr val="tx1">
                    <a:lumMod val="75000"/>
                    <a:lumOff val="25000"/>
                  </a:schemeClr>
                </a:solidFill>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466368" y="466302"/>
            <a:ext cx="11444669" cy="762786"/>
          </a:xfrm>
        </p:spPr>
        <p:txBody>
          <a:bodyPr/>
          <a:lstStyle>
            <a:lvl1pPr>
              <a:defRPr>
                <a:gradFill>
                  <a:gsLst>
                    <a:gs pos="1250">
                      <a:schemeClr val="tx2"/>
                    </a:gs>
                    <a:gs pos="100000">
                      <a:schemeClr val="tx2"/>
                    </a:gs>
                  </a:gsLst>
                  <a:lin ang="5400000" scaled="0"/>
                </a:gradFill>
              </a:defRPr>
            </a:lvl1pPr>
          </a:lstStyle>
          <a:p>
            <a:r>
              <a:rPr lang="en-US"/>
              <a:t>Click to edit Master title style</a:t>
            </a:r>
          </a:p>
        </p:txBody>
      </p:sp>
    </p:spTree>
    <p:extLst>
      <p:ext uri="{BB962C8B-B14F-4D97-AF65-F5344CB8AC3E}">
        <p14:creationId xmlns:p14="http://schemas.microsoft.com/office/powerpoint/2010/main" val="2546054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48168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95914"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525449" y="1463669"/>
            <a:ext cx="5316593" cy="1682523"/>
          </a:xfrm>
        </p:spPr>
        <p:txBody>
          <a:bodyPr wrap="square">
            <a:spAutoFit/>
          </a:bodyPr>
          <a:lstStyle>
            <a:lvl1pPr marL="0" indent="0">
              <a:spcBef>
                <a:spcPts val="1247"/>
              </a:spcBef>
              <a:buClr>
                <a:schemeClr val="tx1"/>
              </a:buClr>
              <a:buFont typeface="Wingdings" panose="05000000000000000000" pitchFamily="2" charset="2"/>
              <a:buNone/>
              <a:defRPr sz="2856" b="0">
                <a:latin typeface="Segoe UI Semilight" panose="020B0402040204020203" pitchFamily="34" charset="0"/>
                <a:cs typeface="Segoe UI Semilight" panose="020B0402040204020203" pitchFamily="34" charset="0"/>
              </a:defRPr>
            </a:lvl1pPr>
            <a:lvl2pPr marL="260624" indent="0">
              <a:buFont typeface="Wingdings" panose="05000000000000000000" pitchFamily="2" charset="2"/>
              <a:buNone/>
              <a:defRPr sz="2040" b="0"/>
            </a:lvl2pPr>
            <a:lvl3pPr marL="459734" indent="0">
              <a:buFont typeface="Wingdings" panose="05000000000000000000" pitchFamily="2" charset="2"/>
              <a:buNone/>
              <a:tabLst/>
              <a:defRPr sz="1632" b="0"/>
            </a:lvl3pPr>
            <a:lvl4pPr marL="665319" indent="0">
              <a:buFont typeface="Wingdings" panose="05000000000000000000" pitchFamily="2" charset="2"/>
              <a:buNone/>
              <a:defRPr sz="1428" b="0"/>
            </a:lvl4pPr>
            <a:lvl5pPr marL="870904" indent="0">
              <a:buFont typeface="Wingdings" panose="05000000000000000000" pitchFamily="2" charset="2"/>
              <a:buNone/>
              <a:tabLst/>
              <a:defRPr sz="1428"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8456042"/>
      </p:ext>
    </p:extLst>
  </p:cSld>
  <p:clrMapOvr>
    <a:masterClrMapping/>
  </p:clrMapOvr>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hoto_Option">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434711" cy="6994525"/>
          </a:xfrm>
          <a:prstGeom prst="rect">
            <a:avLst/>
          </a:prstGeom>
        </p:spPr>
      </p:pic>
      <p:grpSp>
        <p:nvGrpSpPr>
          <p:cNvPr id="23" name="Group 22"/>
          <p:cNvGrpSpPr>
            <a:grpSpLocks noChangeAspect="1"/>
          </p:cNvGrpSpPr>
          <p:nvPr userDrawn="1"/>
        </p:nvGrpSpPr>
        <p:grpSpPr bwMode="gray">
          <a:xfrm>
            <a:off x="457518" y="388336"/>
            <a:ext cx="1681413" cy="360979"/>
            <a:chOff x="457200" y="1643393"/>
            <a:chExt cx="4492753" cy="964540"/>
          </a:xfrm>
        </p:grpSpPr>
        <p:pic>
          <p:nvPicPr>
            <p:cNvPr id="24" name="Picture 23"/>
            <p:cNvPicPr>
              <a:picLocks noChangeAspect="1"/>
            </p:cNvPicPr>
            <p:nvPr/>
          </p:nvPicPr>
          <p:blipFill>
            <a:blip r:embed="rId3"/>
            <a:stretch>
              <a:fillRect/>
            </a:stretch>
          </p:blipFill>
          <p:spPr bwMode="gray">
            <a:xfrm>
              <a:off x="457200" y="1643393"/>
              <a:ext cx="964540" cy="964540"/>
            </a:xfrm>
            <a:prstGeom prst="rect">
              <a:avLst/>
            </a:prstGeom>
          </p:spPr>
        </p:pic>
        <p:sp>
          <p:nvSpPr>
            <p:cNvPr id="25"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737373"/>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 name="Rectangle 3"/>
          <p:cNvSpPr/>
          <p:nvPr userDrawn="1"/>
        </p:nvSpPr>
        <p:spPr bwMode="auto">
          <a:xfrm>
            <a:off x="272986" y="3043222"/>
            <a:ext cx="6402452" cy="3474720"/>
          </a:xfrm>
          <a:prstGeom prst="rect">
            <a:avLst/>
          </a:prstGeom>
          <a:solidFill>
            <a:srgbClr val="5C005C">
              <a:alpha val="92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638" y="3043222"/>
            <a:ext cx="6402388" cy="1828800"/>
          </a:xfrm>
          <a:noFill/>
        </p:spPr>
        <p:txBody>
          <a:bodyPr lIns="146304" tIns="91440" rIns="146304" bIns="91440" anchor="t" anchorCtr="0"/>
          <a:lstStyle>
            <a:lvl1pPr>
              <a:defRPr sz="5400" spc="-100" baseline="0">
                <a:gradFill>
                  <a:gsLst>
                    <a:gs pos="76250">
                      <a:srgbClr val="FFFFFF"/>
                    </a:gs>
                    <a:gs pos="51000">
                      <a:srgbClr val="FFFFFF"/>
                    </a:gs>
                  </a:gsLst>
                  <a:lin ang="5400000" scaled="0"/>
                </a:gradFill>
              </a:defRPr>
            </a:lvl1pPr>
          </a:lstStyle>
          <a:p>
            <a:r>
              <a:rPr lang="en-US" dirty="0"/>
              <a:t>Presentation title</a:t>
            </a:r>
          </a:p>
        </p:txBody>
      </p:sp>
      <p:sp>
        <p:nvSpPr>
          <p:cNvPr id="3" name="Text Placeholder 2"/>
          <p:cNvSpPr>
            <a:spLocks noGrp="1"/>
          </p:cNvSpPr>
          <p:nvPr>
            <p:ph type="body" sz="quarter" idx="14" hasCustomPrompt="1"/>
          </p:nvPr>
        </p:nvSpPr>
        <p:spPr bwMode="auto">
          <a:xfrm>
            <a:off x="272986" y="4872002"/>
            <a:ext cx="6402388" cy="1642747"/>
          </a:xfrm>
        </p:spPr>
        <p:txBody>
          <a:bodyPr tIns="109728" bIns="109728">
            <a:noAutofit/>
          </a:bodyPr>
          <a:lstStyle>
            <a:lvl1pPr marL="0" indent="0">
              <a:spcBef>
                <a:spcPts val="0"/>
              </a:spcBef>
              <a:buNone/>
              <a:defRPr sz="3200">
                <a:gradFill>
                  <a:gsLst>
                    <a:gs pos="76250">
                      <a:srgbClr val="FFFFFF"/>
                    </a:gs>
                    <a:gs pos="51000">
                      <a:srgbClr val="FFFFFF"/>
                    </a:gs>
                  </a:gsLst>
                  <a:lin ang="5400000" scaled="0"/>
                </a:gradFill>
              </a:defRPr>
            </a:lvl1pPr>
          </a:lstStyle>
          <a:p>
            <a:pPr lvl="0"/>
            <a:r>
              <a:rPr lang="en-US" dirty="0"/>
              <a:t>Speaker Name</a:t>
            </a:r>
          </a:p>
        </p:txBody>
      </p:sp>
    </p:spTree>
    <p:extLst>
      <p:ext uri="{BB962C8B-B14F-4D97-AF65-F5344CB8AC3E}">
        <p14:creationId xmlns:p14="http://schemas.microsoft.com/office/powerpoint/2010/main" val="2649949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46304" tIns="109728" rIns="146304" bIns="109728">
            <a:noAutofit/>
          </a:bodyPr>
          <a:lstStyle>
            <a:lvl1pPr marL="0" indent="0">
              <a:spcBef>
                <a:spcPts val="0"/>
              </a:spcBef>
              <a:buNone/>
              <a:defRPr sz="3200" spc="0" baseline="0">
                <a:gradFill>
                  <a:gsLst>
                    <a:gs pos="91000">
                      <a:schemeClr val="tx1"/>
                    </a:gs>
                    <a:gs pos="0">
                      <a:schemeClr val="tx1"/>
                    </a:gs>
                  </a:gsLst>
                  <a:lin ang="5400000" scaled="0"/>
                </a:gradFill>
                <a:latin typeface="+mj-lt"/>
              </a:defRPr>
            </a:lvl1pPr>
          </a:lstStyle>
          <a:p>
            <a:pPr lvl="0"/>
            <a:r>
              <a:rPr lang="en-US" dirty="0"/>
              <a:t>Speaker Name</a:t>
            </a:r>
          </a:p>
        </p:txBody>
      </p:sp>
      <p:grpSp>
        <p:nvGrpSpPr>
          <p:cNvPr id="6" name="Group 5"/>
          <p:cNvGrpSpPr>
            <a:grpSpLocks noChangeAspect="1"/>
          </p:cNvGrpSpPr>
          <p:nvPr userDrawn="1"/>
        </p:nvGrpSpPr>
        <p:grpSpPr bwMode="gray">
          <a:xfrm>
            <a:off x="457518" y="6161741"/>
            <a:ext cx="1681413" cy="360979"/>
            <a:chOff x="457200" y="1643393"/>
            <a:chExt cx="4492753" cy="964540"/>
          </a:xfrm>
        </p:grpSpPr>
        <p:pic>
          <p:nvPicPr>
            <p:cNvPr id="8" name="Picture 7"/>
            <p:cNvPicPr>
              <a:picLocks noChangeAspect="1"/>
            </p:cNvPicPr>
            <p:nvPr/>
          </p:nvPicPr>
          <p:blipFill>
            <a:blip r:embed="rId2"/>
            <a:stretch>
              <a:fillRect/>
            </a:stretch>
          </p:blipFill>
          <p:spPr bwMode="gray">
            <a:xfrm>
              <a:off x="457200" y="1643393"/>
              <a:ext cx="964540" cy="964540"/>
            </a:xfrm>
            <a:prstGeom prst="rect">
              <a:avLst/>
            </a:prstGeom>
          </p:spPr>
        </p:pic>
        <p:sp>
          <p:nvSpPr>
            <p:cNvPr id="10" name="Freeform 12"/>
            <p:cNvSpPr>
              <a:spLocks noEditPoints="1"/>
            </p:cNvSpPr>
            <p:nvPr/>
          </p:nvSpPr>
          <p:spPr bwMode="gray">
            <a:xfrm>
              <a:off x="1703514" y="1792710"/>
              <a:ext cx="3246439" cy="635329"/>
            </a:xfrm>
            <a:custGeom>
              <a:avLst/>
              <a:gdLst>
                <a:gd name="T0" fmla="*/ 218 w 1139"/>
                <a:gd name="T1" fmla="*/ 217 h 220"/>
                <a:gd name="T2" fmla="*/ 185 w 1139"/>
                <a:gd name="T3" fmla="*/ 52 h 220"/>
                <a:gd name="T4" fmla="*/ 120 w 1139"/>
                <a:gd name="T5" fmla="*/ 217 h 220"/>
                <a:gd name="T6" fmla="*/ 32 w 1139"/>
                <a:gd name="T7" fmla="*/ 52 h 220"/>
                <a:gd name="T8" fmla="*/ 33 w 1139"/>
                <a:gd name="T9" fmla="*/ 93 h 220"/>
                <a:gd name="T10" fmla="*/ 0 w 1139"/>
                <a:gd name="T11" fmla="*/ 15 h 220"/>
                <a:gd name="T12" fmla="*/ 109 w 1139"/>
                <a:gd name="T13" fmla="*/ 168 h 220"/>
                <a:gd name="T14" fmla="*/ 171 w 1139"/>
                <a:gd name="T15" fmla="*/ 15 h 220"/>
                <a:gd name="T16" fmla="*/ 285 w 1139"/>
                <a:gd name="T17" fmla="*/ 72 h 220"/>
                <a:gd name="T18" fmla="*/ 269 w 1139"/>
                <a:gd name="T19" fmla="*/ 11 h 220"/>
                <a:gd name="T20" fmla="*/ 254 w 1139"/>
                <a:gd name="T21" fmla="*/ 45 h 220"/>
                <a:gd name="T22" fmla="*/ 289 w 1139"/>
                <a:gd name="T23" fmla="*/ 31 h 220"/>
                <a:gd name="T24" fmla="*/ 405 w 1139"/>
                <a:gd name="T25" fmla="*/ 71 h 220"/>
                <a:gd name="T26" fmla="*/ 318 w 1139"/>
                <a:gd name="T27" fmla="*/ 107 h 220"/>
                <a:gd name="T28" fmla="*/ 343 w 1139"/>
                <a:gd name="T29" fmla="*/ 211 h 220"/>
                <a:gd name="T30" fmla="*/ 422 w 1139"/>
                <a:gd name="T31" fmla="*/ 210 h 220"/>
                <a:gd name="T32" fmla="*/ 404 w 1139"/>
                <a:gd name="T33" fmla="*/ 189 h 220"/>
                <a:gd name="T34" fmla="*/ 344 w 1139"/>
                <a:gd name="T35" fmla="*/ 145 h 220"/>
                <a:gd name="T36" fmla="*/ 420 w 1139"/>
                <a:gd name="T37" fmla="*/ 108 h 220"/>
                <a:gd name="T38" fmla="*/ 421 w 1139"/>
                <a:gd name="T39" fmla="*/ 76 h 220"/>
                <a:gd name="T40" fmla="*/ 495 w 1139"/>
                <a:gd name="T41" fmla="*/ 78 h 220"/>
                <a:gd name="T42" fmla="*/ 481 w 1139"/>
                <a:gd name="T43" fmla="*/ 72 h 220"/>
                <a:gd name="T44" fmla="*/ 481 w 1139"/>
                <a:gd name="T45" fmla="*/ 217 h 220"/>
                <a:gd name="T46" fmla="*/ 512 w 1139"/>
                <a:gd name="T47" fmla="*/ 100 h 220"/>
                <a:gd name="T48" fmla="*/ 531 w 1139"/>
                <a:gd name="T49" fmla="*/ 106 h 220"/>
                <a:gd name="T50" fmla="*/ 517 w 1139"/>
                <a:gd name="T51" fmla="*/ 70 h 220"/>
                <a:gd name="T52" fmla="*/ 661 w 1139"/>
                <a:gd name="T53" fmla="*/ 199 h 220"/>
                <a:gd name="T54" fmla="*/ 533 w 1139"/>
                <a:gd name="T55" fmla="*/ 146 h 220"/>
                <a:gd name="T56" fmla="*/ 663 w 1139"/>
                <a:gd name="T57" fmla="*/ 89 h 220"/>
                <a:gd name="T58" fmla="*/ 608 w 1139"/>
                <a:gd name="T59" fmla="*/ 97 h 220"/>
                <a:gd name="T60" fmla="*/ 579 w 1139"/>
                <a:gd name="T61" fmla="*/ 180 h 220"/>
                <a:gd name="T62" fmla="*/ 646 w 1139"/>
                <a:gd name="T63" fmla="*/ 144 h 220"/>
                <a:gd name="T64" fmla="*/ 732 w 1139"/>
                <a:gd name="T65" fmla="*/ 110 h 220"/>
                <a:gd name="T66" fmla="*/ 770 w 1139"/>
                <a:gd name="T67" fmla="*/ 98 h 220"/>
                <a:gd name="T68" fmla="*/ 786 w 1139"/>
                <a:gd name="T69" fmla="*/ 75 h 220"/>
                <a:gd name="T70" fmla="*/ 753 w 1139"/>
                <a:gd name="T71" fmla="*/ 69 h 220"/>
                <a:gd name="T72" fmla="*/ 701 w 1139"/>
                <a:gd name="T73" fmla="*/ 131 h 220"/>
                <a:gd name="T74" fmla="*/ 750 w 1139"/>
                <a:gd name="T75" fmla="*/ 164 h 220"/>
                <a:gd name="T76" fmla="*/ 738 w 1139"/>
                <a:gd name="T77" fmla="*/ 193 h 220"/>
                <a:gd name="T78" fmla="*/ 698 w 1139"/>
                <a:gd name="T79" fmla="*/ 179 h 220"/>
                <a:gd name="T80" fmla="*/ 717 w 1139"/>
                <a:gd name="T81" fmla="*/ 218 h 220"/>
                <a:gd name="T82" fmla="*/ 794 w 1139"/>
                <a:gd name="T83" fmla="*/ 175 h 220"/>
                <a:gd name="T84" fmla="*/ 938 w 1139"/>
                <a:gd name="T85" fmla="*/ 89 h 220"/>
                <a:gd name="T86" fmla="*/ 882 w 1139"/>
                <a:gd name="T87" fmla="*/ 220 h 220"/>
                <a:gd name="T88" fmla="*/ 829 w 1139"/>
                <a:gd name="T89" fmla="*/ 89 h 220"/>
                <a:gd name="T90" fmla="*/ 922 w 1139"/>
                <a:gd name="T91" fmla="*/ 144 h 220"/>
                <a:gd name="T92" fmla="*/ 855 w 1139"/>
                <a:gd name="T93" fmla="*/ 109 h 220"/>
                <a:gd name="T94" fmla="*/ 884 w 1139"/>
                <a:gd name="T95" fmla="*/ 192 h 220"/>
                <a:gd name="T96" fmla="*/ 1139 w 1139"/>
                <a:gd name="T97" fmla="*/ 100 h 220"/>
                <a:gd name="T98" fmla="*/ 1104 w 1139"/>
                <a:gd name="T99" fmla="*/ 29 h 220"/>
                <a:gd name="T100" fmla="*/ 1070 w 1139"/>
                <a:gd name="T101" fmla="*/ 40 h 220"/>
                <a:gd name="T102" fmla="*/ 1019 w 1139"/>
                <a:gd name="T103" fmla="*/ 54 h 220"/>
                <a:gd name="T104" fmla="*/ 1055 w 1139"/>
                <a:gd name="T105" fmla="*/ 32 h 220"/>
                <a:gd name="T106" fmla="*/ 1056 w 1139"/>
                <a:gd name="T107" fmla="*/ 3 h 220"/>
                <a:gd name="T108" fmla="*/ 991 w 1139"/>
                <a:gd name="T109" fmla="*/ 25 h 220"/>
                <a:gd name="T110" fmla="*/ 961 w 1139"/>
                <a:gd name="T111" fmla="*/ 72 h 220"/>
                <a:gd name="T112" fmla="*/ 985 w 1139"/>
                <a:gd name="T113" fmla="*/ 217 h 220"/>
                <a:gd name="T114" fmla="*/ 1070 w 1139"/>
                <a:gd name="T115" fmla="*/ 100 h 220"/>
                <a:gd name="T116" fmla="*/ 1127 w 1139"/>
                <a:gd name="T117" fmla="*/ 219 h 220"/>
                <a:gd name="T118" fmla="*/ 1139 w 1139"/>
                <a:gd name="T119" fmla="*/ 187 h 220"/>
                <a:gd name="T120" fmla="*/ 1123 w 1139"/>
                <a:gd name="T121" fmla="*/ 192 h 220"/>
                <a:gd name="T122" fmla="*/ 1104 w 1139"/>
                <a:gd name="T123" fmla="*/ 10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39" h="220">
                  <a:moveTo>
                    <a:pt x="171" y="15"/>
                  </a:moveTo>
                  <a:cubicBezTo>
                    <a:pt x="218" y="15"/>
                    <a:pt x="218" y="15"/>
                    <a:pt x="218" y="15"/>
                  </a:cubicBezTo>
                  <a:cubicBezTo>
                    <a:pt x="218" y="217"/>
                    <a:pt x="218" y="217"/>
                    <a:pt x="218" y="217"/>
                  </a:cubicBezTo>
                  <a:cubicBezTo>
                    <a:pt x="184" y="217"/>
                    <a:pt x="184" y="217"/>
                    <a:pt x="184" y="217"/>
                  </a:cubicBezTo>
                  <a:cubicBezTo>
                    <a:pt x="184" y="89"/>
                    <a:pt x="184" y="89"/>
                    <a:pt x="184" y="89"/>
                  </a:cubicBezTo>
                  <a:cubicBezTo>
                    <a:pt x="184" y="80"/>
                    <a:pt x="184" y="67"/>
                    <a:pt x="185" y="52"/>
                  </a:cubicBezTo>
                  <a:cubicBezTo>
                    <a:pt x="185" y="52"/>
                    <a:pt x="185" y="52"/>
                    <a:pt x="185" y="52"/>
                  </a:cubicBezTo>
                  <a:cubicBezTo>
                    <a:pt x="183" y="58"/>
                    <a:pt x="182" y="65"/>
                    <a:pt x="180" y="68"/>
                  </a:cubicBezTo>
                  <a:cubicBezTo>
                    <a:pt x="120" y="217"/>
                    <a:pt x="120" y="217"/>
                    <a:pt x="120" y="217"/>
                  </a:cubicBezTo>
                  <a:cubicBezTo>
                    <a:pt x="97" y="217"/>
                    <a:pt x="97" y="217"/>
                    <a:pt x="97" y="217"/>
                  </a:cubicBezTo>
                  <a:cubicBezTo>
                    <a:pt x="37" y="70"/>
                    <a:pt x="37" y="70"/>
                    <a:pt x="37" y="70"/>
                  </a:cubicBezTo>
                  <a:cubicBezTo>
                    <a:pt x="36" y="66"/>
                    <a:pt x="34" y="60"/>
                    <a:pt x="32" y="52"/>
                  </a:cubicBezTo>
                  <a:cubicBezTo>
                    <a:pt x="31" y="52"/>
                    <a:pt x="31" y="52"/>
                    <a:pt x="31" y="52"/>
                  </a:cubicBezTo>
                  <a:cubicBezTo>
                    <a:pt x="32" y="56"/>
                    <a:pt x="32" y="60"/>
                    <a:pt x="32" y="65"/>
                  </a:cubicBezTo>
                  <a:cubicBezTo>
                    <a:pt x="33" y="76"/>
                    <a:pt x="33" y="85"/>
                    <a:pt x="33" y="93"/>
                  </a:cubicBezTo>
                  <a:cubicBezTo>
                    <a:pt x="33" y="217"/>
                    <a:pt x="33" y="217"/>
                    <a:pt x="33" y="217"/>
                  </a:cubicBezTo>
                  <a:cubicBezTo>
                    <a:pt x="0" y="217"/>
                    <a:pt x="0" y="217"/>
                    <a:pt x="0" y="217"/>
                  </a:cubicBezTo>
                  <a:cubicBezTo>
                    <a:pt x="0" y="15"/>
                    <a:pt x="0" y="15"/>
                    <a:pt x="0" y="15"/>
                  </a:cubicBezTo>
                  <a:cubicBezTo>
                    <a:pt x="50" y="15"/>
                    <a:pt x="50" y="15"/>
                    <a:pt x="50" y="15"/>
                  </a:cubicBezTo>
                  <a:cubicBezTo>
                    <a:pt x="100" y="142"/>
                    <a:pt x="100" y="142"/>
                    <a:pt x="100" y="142"/>
                  </a:cubicBezTo>
                  <a:cubicBezTo>
                    <a:pt x="105" y="153"/>
                    <a:pt x="108" y="162"/>
                    <a:pt x="109" y="168"/>
                  </a:cubicBezTo>
                  <a:cubicBezTo>
                    <a:pt x="110" y="168"/>
                    <a:pt x="110" y="168"/>
                    <a:pt x="110" y="168"/>
                  </a:cubicBezTo>
                  <a:cubicBezTo>
                    <a:pt x="119" y="142"/>
                    <a:pt x="119" y="142"/>
                    <a:pt x="119" y="142"/>
                  </a:cubicBezTo>
                  <a:lnTo>
                    <a:pt x="171" y="15"/>
                  </a:lnTo>
                  <a:close/>
                  <a:moveTo>
                    <a:pt x="251" y="217"/>
                  </a:moveTo>
                  <a:cubicBezTo>
                    <a:pt x="285" y="217"/>
                    <a:pt x="285" y="217"/>
                    <a:pt x="285" y="217"/>
                  </a:cubicBezTo>
                  <a:cubicBezTo>
                    <a:pt x="285" y="72"/>
                    <a:pt x="285" y="72"/>
                    <a:pt x="285" y="72"/>
                  </a:cubicBezTo>
                  <a:cubicBezTo>
                    <a:pt x="251" y="72"/>
                    <a:pt x="251" y="72"/>
                    <a:pt x="251" y="72"/>
                  </a:cubicBezTo>
                  <a:lnTo>
                    <a:pt x="251" y="217"/>
                  </a:lnTo>
                  <a:close/>
                  <a:moveTo>
                    <a:pt x="269" y="11"/>
                  </a:moveTo>
                  <a:cubicBezTo>
                    <a:pt x="263" y="11"/>
                    <a:pt x="258" y="13"/>
                    <a:pt x="254" y="17"/>
                  </a:cubicBezTo>
                  <a:cubicBezTo>
                    <a:pt x="250" y="20"/>
                    <a:pt x="248" y="25"/>
                    <a:pt x="248" y="31"/>
                  </a:cubicBezTo>
                  <a:cubicBezTo>
                    <a:pt x="248" y="36"/>
                    <a:pt x="250" y="41"/>
                    <a:pt x="254" y="45"/>
                  </a:cubicBezTo>
                  <a:cubicBezTo>
                    <a:pt x="258" y="48"/>
                    <a:pt x="263" y="50"/>
                    <a:pt x="269" y="50"/>
                  </a:cubicBezTo>
                  <a:cubicBezTo>
                    <a:pt x="274" y="50"/>
                    <a:pt x="279" y="48"/>
                    <a:pt x="283" y="45"/>
                  </a:cubicBezTo>
                  <a:cubicBezTo>
                    <a:pt x="287" y="41"/>
                    <a:pt x="289" y="36"/>
                    <a:pt x="289" y="31"/>
                  </a:cubicBezTo>
                  <a:cubicBezTo>
                    <a:pt x="289" y="25"/>
                    <a:pt x="287" y="21"/>
                    <a:pt x="283" y="17"/>
                  </a:cubicBezTo>
                  <a:cubicBezTo>
                    <a:pt x="279" y="13"/>
                    <a:pt x="274" y="11"/>
                    <a:pt x="269" y="11"/>
                  </a:cubicBezTo>
                  <a:close/>
                  <a:moveTo>
                    <a:pt x="405" y="71"/>
                  </a:moveTo>
                  <a:cubicBezTo>
                    <a:pt x="399" y="69"/>
                    <a:pt x="393" y="69"/>
                    <a:pt x="386" y="69"/>
                  </a:cubicBezTo>
                  <a:cubicBezTo>
                    <a:pt x="371" y="69"/>
                    <a:pt x="357" y="72"/>
                    <a:pt x="345" y="79"/>
                  </a:cubicBezTo>
                  <a:cubicBezTo>
                    <a:pt x="333" y="85"/>
                    <a:pt x="324" y="95"/>
                    <a:pt x="318" y="107"/>
                  </a:cubicBezTo>
                  <a:cubicBezTo>
                    <a:pt x="312" y="119"/>
                    <a:pt x="309" y="133"/>
                    <a:pt x="309" y="148"/>
                  </a:cubicBezTo>
                  <a:cubicBezTo>
                    <a:pt x="309" y="162"/>
                    <a:pt x="312" y="174"/>
                    <a:pt x="318" y="185"/>
                  </a:cubicBezTo>
                  <a:cubicBezTo>
                    <a:pt x="324" y="196"/>
                    <a:pt x="332" y="205"/>
                    <a:pt x="343" y="211"/>
                  </a:cubicBezTo>
                  <a:cubicBezTo>
                    <a:pt x="354" y="217"/>
                    <a:pt x="366" y="220"/>
                    <a:pt x="380" y="220"/>
                  </a:cubicBezTo>
                  <a:cubicBezTo>
                    <a:pt x="396" y="220"/>
                    <a:pt x="410" y="217"/>
                    <a:pt x="421" y="211"/>
                  </a:cubicBezTo>
                  <a:cubicBezTo>
                    <a:pt x="422" y="210"/>
                    <a:pt x="422" y="210"/>
                    <a:pt x="422" y="210"/>
                  </a:cubicBezTo>
                  <a:cubicBezTo>
                    <a:pt x="422" y="179"/>
                    <a:pt x="422" y="179"/>
                    <a:pt x="422" y="179"/>
                  </a:cubicBezTo>
                  <a:cubicBezTo>
                    <a:pt x="420" y="180"/>
                    <a:pt x="420" y="180"/>
                    <a:pt x="420" y="180"/>
                  </a:cubicBezTo>
                  <a:cubicBezTo>
                    <a:pt x="415" y="184"/>
                    <a:pt x="410" y="187"/>
                    <a:pt x="404" y="189"/>
                  </a:cubicBezTo>
                  <a:cubicBezTo>
                    <a:pt x="398" y="191"/>
                    <a:pt x="392" y="192"/>
                    <a:pt x="387" y="192"/>
                  </a:cubicBezTo>
                  <a:cubicBezTo>
                    <a:pt x="374" y="192"/>
                    <a:pt x="363" y="188"/>
                    <a:pt x="355" y="180"/>
                  </a:cubicBezTo>
                  <a:cubicBezTo>
                    <a:pt x="348" y="171"/>
                    <a:pt x="344" y="160"/>
                    <a:pt x="344" y="145"/>
                  </a:cubicBezTo>
                  <a:cubicBezTo>
                    <a:pt x="344" y="131"/>
                    <a:pt x="348" y="119"/>
                    <a:pt x="356" y="110"/>
                  </a:cubicBezTo>
                  <a:cubicBezTo>
                    <a:pt x="364" y="101"/>
                    <a:pt x="375" y="97"/>
                    <a:pt x="388" y="97"/>
                  </a:cubicBezTo>
                  <a:cubicBezTo>
                    <a:pt x="399" y="97"/>
                    <a:pt x="410" y="101"/>
                    <a:pt x="420" y="108"/>
                  </a:cubicBezTo>
                  <a:cubicBezTo>
                    <a:pt x="422" y="109"/>
                    <a:pt x="422" y="109"/>
                    <a:pt x="422" y="109"/>
                  </a:cubicBezTo>
                  <a:cubicBezTo>
                    <a:pt x="422" y="76"/>
                    <a:pt x="422" y="76"/>
                    <a:pt x="422" y="76"/>
                  </a:cubicBezTo>
                  <a:cubicBezTo>
                    <a:pt x="421" y="76"/>
                    <a:pt x="421" y="76"/>
                    <a:pt x="421" y="76"/>
                  </a:cubicBezTo>
                  <a:cubicBezTo>
                    <a:pt x="417" y="74"/>
                    <a:pt x="412" y="72"/>
                    <a:pt x="405" y="71"/>
                  </a:cubicBezTo>
                  <a:close/>
                  <a:moveTo>
                    <a:pt x="517" y="70"/>
                  </a:moveTo>
                  <a:cubicBezTo>
                    <a:pt x="509" y="70"/>
                    <a:pt x="501" y="72"/>
                    <a:pt x="495" y="78"/>
                  </a:cubicBezTo>
                  <a:cubicBezTo>
                    <a:pt x="489" y="83"/>
                    <a:pt x="485" y="89"/>
                    <a:pt x="482" y="97"/>
                  </a:cubicBezTo>
                  <a:cubicBezTo>
                    <a:pt x="481" y="97"/>
                    <a:pt x="481" y="97"/>
                    <a:pt x="481" y="97"/>
                  </a:cubicBezTo>
                  <a:cubicBezTo>
                    <a:pt x="481" y="72"/>
                    <a:pt x="481" y="72"/>
                    <a:pt x="481" y="72"/>
                  </a:cubicBezTo>
                  <a:cubicBezTo>
                    <a:pt x="447" y="72"/>
                    <a:pt x="447" y="72"/>
                    <a:pt x="447" y="72"/>
                  </a:cubicBezTo>
                  <a:cubicBezTo>
                    <a:pt x="447" y="217"/>
                    <a:pt x="447" y="217"/>
                    <a:pt x="447" y="217"/>
                  </a:cubicBezTo>
                  <a:cubicBezTo>
                    <a:pt x="481" y="217"/>
                    <a:pt x="481" y="217"/>
                    <a:pt x="481" y="217"/>
                  </a:cubicBezTo>
                  <a:cubicBezTo>
                    <a:pt x="481" y="143"/>
                    <a:pt x="481" y="143"/>
                    <a:pt x="481" y="143"/>
                  </a:cubicBezTo>
                  <a:cubicBezTo>
                    <a:pt x="481" y="130"/>
                    <a:pt x="484" y="120"/>
                    <a:pt x="490" y="112"/>
                  </a:cubicBezTo>
                  <a:cubicBezTo>
                    <a:pt x="495" y="104"/>
                    <a:pt x="503" y="100"/>
                    <a:pt x="512" y="100"/>
                  </a:cubicBezTo>
                  <a:cubicBezTo>
                    <a:pt x="515" y="100"/>
                    <a:pt x="518" y="101"/>
                    <a:pt x="522" y="102"/>
                  </a:cubicBezTo>
                  <a:cubicBezTo>
                    <a:pt x="526" y="103"/>
                    <a:pt x="528" y="104"/>
                    <a:pt x="530" y="105"/>
                  </a:cubicBezTo>
                  <a:cubicBezTo>
                    <a:pt x="531" y="106"/>
                    <a:pt x="531" y="106"/>
                    <a:pt x="531" y="106"/>
                  </a:cubicBezTo>
                  <a:cubicBezTo>
                    <a:pt x="531" y="72"/>
                    <a:pt x="531" y="72"/>
                    <a:pt x="531" y="72"/>
                  </a:cubicBezTo>
                  <a:cubicBezTo>
                    <a:pt x="531" y="72"/>
                    <a:pt x="531" y="72"/>
                    <a:pt x="531" y="72"/>
                  </a:cubicBezTo>
                  <a:cubicBezTo>
                    <a:pt x="528" y="70"/>
                    <a:pt x="523" y="70"/>
                    <a:pt x="517" y="70"/>
                  </a:cubicBezTo>
                  <a:close/>
                  <a:moveTo>
                    <a:pt x="663" y="89"/>
                  </a:moveTo>
                  <a:cubicBezTo>
                    <a:pt x="675" y="102"/>
                    <a:pt x="682" y="120"/>
                    <a:pt x="682" y="143"/>
                  </a:cubicBezTo>
                  <a:cubicBezTo>
                    <a:pt x="682" y="166"/>
                    <a:pt x="675" y="185"/>
                    <a:pt x="661" y="199"/>
                  </a:cubicBezTo>
                  <a:cubicBezTo>
                    <a:pt x="648" y="213"/>
                    <a:pt x="629" y="220"/>
                    <a:pt x="606" y="220"/>
                  </a:cubicBezTo>
                  <a:cubicBezTo>
                    <a:pt x="584" y="220"/>
                    <a:pt x="566" y="213"/>
                    <a:pt x="553" y="200"/>
                  </a:cubicBezTo>
                  <a:cubicBezTo>
                    <a:pt x="540" y="187"/>
                    <a:pt x="533" y="169"/>
                    <a:pt x="533" y="146"/>
                  </a:cubicBezTo>
                  <a:cubicBezTo>
                    <a:pt x="533" y="122"/>
                    <a:pt x="540" y="103"/>
                    <a:pt x="553" y="89"/>
                  </a:cubicBezTo>
                  <a:cubicBezTo>
                    <a:pt x="567" y="76"/>
                    <a:pt x="586" y="69"/>
                    <a:pt x="610" y="69"/>
                  </a:cubicBezTo>
                  <a:cubicBezTo>
                    <a:pt x="632" y="69"/>
                    <a:pt x="650" y="75"/>
                    <a:pt x="663" y="89"/>
                  </a:cubicBezTo>
                  <a:close/>
                  <a:moveTo>
                    <a:pt x="646" y="144"/>
                  </a:moveTo>
                  <a:cubicBezTo>
                    <a:pt x="646" y="129"/>
                    <a:pt x="643" y="117"/>
                    <a:pt x="636" y="109"/>
                  </a:cubicBezTo>
                  <a:cubicBezTo>
                    <a:pt x="629" y="101"/>
                    <a:pt x="620" y="97"/>
                    <a:pt x="608" y="97"/>
                  </a:cubicBezTo>
                  <a:cubicBezTo>
                    <a:pt x="596" y="97"/>
                    <a:pt x="586" y="101"/>
                    <a:pt x="579" y="109"/>
                  </a:cubicBezTo>
                  <a:cubicBezTo>
                    <a:pt x="572" y="118"/>
                    <a:pt x="568" y="130"/>
                    <a:pt x="568" y="145"/>
                  </a:cubicBezTo>
                  <a:cubicBezTo>
                    <a:pt x="568" y="160"/>
                    <a:pt x="572" y="172"/>
                    <a:pt x="579" y="180"/>
                  </a:cubicBezTo>
                  <a:cubicBezTo>
                    <a:pt x="586" y="188"/>
                    <a:pt x="596" y="192"/>
                    <a:pt x="608" y="192"/>
                  </a:cubicBezTo>
                  <a:cubicBezTo>
                    <a:pt x="621" y="192"/>
                    <a:pt x="630" y="188"/>
                    <a:pt x="637" y="180"/>
                  </a:cubicBezTo>
                  <a:cubicBezTo>
                    <a:pt x="643" y="172"/>
                    <a:pt x="646" y="160"/>
                    <a:pt x="646" y="144"/>
                  </a:cubicBezTo>
                  <a:close/>
                  <a:moveTo>
                    <a:pt x="757" y="132"/>
                  </a:moveTo>
                  <a:cubicBezTo>
                    <a:pt x="746" y="128"/>
                    <a:pt x="739" y="124"/>
                    <a:pt x="737" y="121"/>
                  </a:cubicBezTo>
                  <a:cubicBezTo>
                    <a:pt x="734" y="119"/>
                    <a:pt x="732" y="115"/>
                    <a:pt x="732" y="110"/>
                  </a:cubicBezTo>
                  <a:cubicBezTo>
                    <a:pt x="732" y="106"/>
                    <a:pt x="734" y="103"/>
                    <a:pt x="738" y="100"/>
                  </a:cubicBezTo>
                  <a:cubicBezTo>
                    <a:pt x="741" y="97"/>
                    <a:pt x="746" y="96"/>
                    <a:pt x="752" y="96"/>
                  </a:cubicBezTo>
                  <a:cubicBezTo>
                    <a:pt x="758" y="96"/>
                    <a:pt x="764" y="97"/>
                    <a:pt x="770" y="98"/>
                  </a:cubicBezTo>
                  <a:cubicBezTo>
                    <a:pt x="776" y="100"/>
                    <a:pt x="781" y="103"/>
                    <a:pt x="785" y="105"/>
                  </a:cubicBezTo>
                  <a:cubicBezTo>
                    <a:pt x="786" y="106"/>
                    <a:pt x="786" y="106"/>
                    <a:pt x="786" y="106"/>
                  </a:cubicBezTo>
                  <a:cubicBezTo>
                    <a:pt x="786" y="75"/>
                    <a:pt x="786" y="75"/>
                    <a:pt x="786" y="75"/>
                  </a:cubicBezTo>
                  <a:cubicBezTo>
                    <a:pt x="786" y="75"/>
                    <a:pt x="786" y="75"/>
                    <a:pt x="786" y="75"/>
                  </a:cubicBezTo>
                  <a:cubicBezTo>
                    <a:pt x="782" y="73"/>
                    <a:pt x="777" y="72"/>
                    <a:pt x="770" y="70"/>
                  </a:cubicBezTo>
                  <a:cubicBezTo>
                    <a:pt x="764" y="69"/>
                    <a:pt x="758" y="69"/>
                    <a:pt x="753" y="69"/>
                  </a:cubicBezTo>
                  <a:cubicBezTo>
                    <a:pt x="737" y="69"/>
                    <a:pt x="724" y="73"/>
                    <a:pt x="714" y="81"/>
                  </a:cubicBezTo>
                  <a:cubicBezTo>
                    <a:pt x="703" y="89"/>
                    <a:pt x="698" y="100"/>
                    <a:pt x="698" y="113"/>
                  </a:cubicBezTo>
                  <a:cubicBezTo>
                    <a:pt x="698" y="120"/>
                    <a:pt x="699" y="126"/>
                    <a:pt x="701" y="131"/>
                  </a:cubicBezTo>
                  <a:cubicBezTo>
                    <a:pt x="704" y="136"/>
                    <a:pt x="707" y="141"/>
                    <a:pt x="712" y="144"/>
                  </a:cubicBezTo>
                  <a:cubicBezTo>
                    <a:pt x="716" y="148"/>
                    <a:pt x="723" y="152"/>
                    <a:pt x="733" y="156"/>
                  </a:cubicBezTo>
                  <a:cubicBezTo>
                    <a:pt x="740" y="159"/>
                    <a:pt x="746" y="162"/>
                    <a:pt x="750" y="164"/>
                  </a:cubicBezTo>
                  <a:cubicBezTo>
                    <a:pt x="754" y="166"/>
                    <a:pt x="756" y="168"/>
                    <a:pt x="758" y="171"/>
                  </a:cubicBezTo>
                  <a:cubicBezTo>
                    <a:pt x="759" y="173"/>
                    <a:pt x="760" y="175"/>
                    <a:pt x="760" y="179"/>
                  </a:cubicBezTo>
                  <a:cubicBezTo>
                    <a:pt x="760" y="188"/>
                    <a:pt x="753" y="193"/>
                    <a:pt x="738" y="193"/>
                  </a:cubicBezTo>
                  <a:cubicBezTo>
                    <a:pt x="732" y="193"/>
                    <a:pt x="726" y="192"/>
                    <a:pt x="719" y="190"/>
                  </a:cubicBezTo>
                  <a:cubicBezTo>
                    <a:pt x="712" y="187"/>
                    <a:pt x="705" y="184"/>
                    <a:pt x="700" y="180"/>
                  </a:cubicBezTo>
                  <a:cubicBezTo>
                    <a:pt x="698" y="179"/>
                    <a:pt x="698" y="179"/>
                    <a:pt x="698" y="179"/>
                  </a:cubicBezTo>
                  <a:cubicBezTo>
                    <a:pt x="698" y="212"/>
                    <a:pt x="698" y="212"/>
                    <a:pt x="698" y="212"/>
                  </a:cubicBezTo>
                  <a:cubicBezTo>
                    <a:pt x="699" y="212"/>
                    <a:pt x="699" y="212"/>
                    <a:pt x="699" y="212"/>
                  </a:cubicBezTo>
                  <a:cubicBezTo>
                    <a:pt x="703" y="215"/>
                    <a:pt x="710" y="216"/>
                    <a:pt x="717" y="218"/>
                  </a:cubicBezTo>
                  <a:cubicBezTo>
                    <a:pt x="724" y="219"/>
                    <a:pt x="731" y="220"/>
                    <a:pt x="736" y="220"/>
                  </a:cubicBezTo>
                  <a:cubicBezTo>
                    <a:pt x="754" y="220"/>
                    <a:pt x="768" y="216"/>
                    <a:pt x="778" y="208"/>
                  </a:cubicBezTo>
                  <a:cubicBezTo>
                    <a:pt x="789" y="199"/>
                    <a:pt x="794" y="188"/>
                    <a:pt x="794" y="175"/>
                  </a:cubicBezTo>
                  <a:cubicBezTo>
                    <a:pt x="794" y="165"/>
                    <a:pt x="791" y="157"/>
                    <a:pt x="786" y="150"/>
                  </a:cubicBezTo>
                  <a:cubicBezTo>
                    <a:pt x="780" y="143"/>
                    <a:pt x="770" y="137"/>
                    <a:pt x="757" y="132"/>
                  </a:cubicBezTo>
                  <a:close/>
                  <a:moveTo>
                    <a:pt x="938" y="89"/>
                  </a:moveTo>
                  <a:cubicBezTo>
                    <a:pt x="951" y="102"/>
                    <a:pt x="957" y="120"/>
                    <a:pt x="957" y="143"/>
                  </a:cubicBezTo>
                  <a:cubicBezTo>
                    <a:pt x="957" y="166"/>
                    <a:pt x="951" y="185"/>
                    <a:pt x="937" y="199"/>
                  </a:cubicBezTo>
                  <a:cubicBezTo>
                    <a:pt x="924" y="213"/>
                    <a:pt x="905" y="220"/>
                    <a:pt x="882" y="220"/>
                  </a:cubicBezTo>
                  <a:cubicBezTo>
                    <a:pt x="860" y="220"/>
                    <a:pt x="842" y="213"/>
                    <a:pt x="829" y="200"/>
                  </a:cubicBezTo>
                  <a:cubicBezTo>
                    <a:pt x="816" y="187"/>
                    <a:pt x="809" y="169"/>
                    <a:pt x="809" y="146"/>
                  </a:cubicBezTo>
                  <a:cubicBezTo>
                    <a:pt x="809" y="122"/>
                    <a:pt x="816" y="103"/>
                    <a:pt x="829" y="89"/>
                  </a:cubicBezTo>
                  <a:cubicBezTo>
                    <a:pt x="843" y="76"/>
                    <a:pt x="862" y="69"/>
                    <a:pt x="885" y="69"/>
                  </a:cubicBezTo>
                  <a:cubicBezTo>
                    <a:pt x="908" y="69"/>
                    <a:pt x="926" y="75"/>
                    <a:pt x="938" y="89"/>
                  </a:cubicBezTo>
                  <a:close/>
                  <a:moveTo>
                    <a:pt x="922" y="144"/>
                  </a:moveTo>
                  <a:cubicBezTo>
                    <a:pt x="922" y="129"/>
                    <a:pt x="919" y="117"/>
                    <a:pt x="912" y="109"/>
                  </a:cubicBezTo>
                  <a:cubicBezTo>
                    <a:pt x="905" y="101"/>
                    <a:pt x="896" y="97"/>
                    <a:pt x="884" y="97"/>
                  </a:cubicBezTo>
                  <a:cubicBezTo>
                    <a:pt x="871" y="97"/>
                    <a:pt x="862" y="101"/>
                    <a:pt x="855" y="109"/>
                  </a:cubicBezTo>
                  <a:cubicBezTo>
                    <a:pt x="848" y="118"/>
                    <a:pt x="844" y="130"/>
                    <a:pt x="844" y="145"/>
                  </a:cubicBezTo>
                  <a:cubicBezTo>
                    <a:pt x="844" y="160"/>
                    <a:pt x="848" y="172"/>
                    <a:pt x="855" y="180"/>
                  </a:cubicBezTo>
                  <a:cubicBezTo>
                    <a:pt x="862" y="188"/>
                    <a:pt x="871" y="192"/>
                    <a:pt x="884" y="192"/>
                  </a:cubicBezTo>
                  <a:cubicBezTo>
                    <a:pt x="896" y="192"/>
                    <a:pt x="906" y="188"/>
                    <a:pt x="912" y="180"/>
                  </a:cubicBezTo>
                  <a:cubicBezTo>
                    <a:pt x="919" y="172"/>
                    <a:pt x="922" y="160"/>
                    <a:pt x="922" y="144"/>
                  </a:cubicBezTo>
                  <a:close/>
                  <a:moveTo>
                    <a:pt x="1139" y="100"/>
                  </a:moveTo>
                  <a:cubicBezTo>
                    <a:pt x="1139" y="72"/>
                    <a:pt x="1139" y="72"/>
                    <a:pt x="1139" y="72"/>
                  </a:cubicBezTo>
                  <a:cubicBezTo>
                    <a:pt x="1104" y="72"/>
                    <a:pt x="1104" y="72"/>
                    <a:pt x="1104" y="72"/>
                  </a:cubicBezTo>
                  <a:cubicBezTo>
                    <a:pt x="1104" y="29"/>
                    <a:pt x="1104" y="29"/>
                    <a:pt x="1104" y="29"/>
                  </a:cubicBezTo>
                  <a:cubicBezTo>
                    <a:pt x="1103" y="29"/>
                    <a:pt x="1103" y="29"/>
                    <a:pt x="1103" y="29"/>
                  </a:cubicBezTo>
                  <a:cubicBezTo>
                    <a:pt x="1071" y="39"/>
                    <a:pt x="1071" y="39"/>
                    <a:pt x="1071" y="39"/>
                  </a:cubicBezTo>
                  <a:cubicBezTo>
                    <a:pt x="1070" y="40"/>
                    <a:pt x="1070" y="40"/>
                    <a:pt x="1070" y="40"/>
                  </a:cubicBezTo>
                  <a:cubicBezTo>
                    <a:pt x="1070" y="72"/>
                    <a:pt x="1070" y="72"/>
                    <a:pt x="1070" y="72"/>
                  </a:cubicBezTo>
                  <a:cubicBezTo>
                    <a:pt x="1019" y="72"/>
                    <a:pt x="1019" y="72"/>
                    <a:pt x="1019" y="72"/>
                  </a:cubicBezTo>
                  <a:cubicBezTo>
                    <a:pt x="1019" y="54"/>
                    <a:pt x="1019" y="54"/>
                    <a:pt x="1019" y="54"/>
                  </a:cubicBezTo>
                  <a:cubicBezTo>
                    <a:pt x="1019" y="46"/>
                    <a:pt x="1021" y="39"/>
                    <a:pt x="1025" y="35"/>
                  </a:cubicBezTo>
                  <a:cubicBezTo>
                    <a:pt x="1028" y="30"/>
                    <a:pt x="1034" y="28"/>
                    <a:pt x="1040" y="28"/>
                  </a:cubicBezTo>
                  <a:cubicBezTo>
                    <a:pt x="1045" y="28"/>
                    <a:pt x="1050" y="29"/>
                    <a:pt x="1055" y="32"/>
                  </a:cubicBezTo>
                  <a:cubicBezTo>
                    <a:pt x="1057" y="32"/>
                    <a:pt x="1057" y="32"/>
                    <a:pt x="1057" y="32"/>
                  </a:cubicBezTo>
                  <a:cubicBezTo>
                    <a:pt x="1057" y="3"/>
                    <a:pt x="1057" y="3"/>
                    <a:pt x="1057" y="3"/>
                  </a:cubicBezTo>
                  <a:cubicBezTo>
                    <a:pt x="1056" y="3"/>
                    <a:pt x="1056" y="3"/>
                    <a:pt x="1056" y="3"/>
                  </a:cubicBezTo>
                  <a:cubicBezTo>
                    <a:pt x="1051" y="1"/>
                    <a:pt x="1045" y="0"/>
                    <a:pt x="1037" y="0"/>
                  </a:cubicBezTo>
                  <a:cubicBezTo>
                    <a:pt x="1027" y="0"/>
                    <a:pt x="1018" y="3"/>
                    <a:pt x="1010" y="7"/>
                  </a:cubicBezTo>
                  <a:cubicBezTo>
                    <a:pt x="1002" y="11"/>
                    <a:pt x="996" y="17"/>
                    <a:pt x="991" y="25"/>
                  </a:cubicBezTo>
                  <a:cubicBezTo>
                    <a:pt x="987" y="33"/>
                    <a:pt x="985" y="42"/>
                    <a:pt x="985" y="52"/>
                  </a:cubicBezTo>
                  <a:cubicBezTo>
                    <a:pt x="985" y="72"/>
                    <a:pt x="985" y="72"/>
                    <a:pt x="985" y="72"/>
                  </a:cubicBezTo>
                  <a:cubicBezTo>
                    <a:pt x="961" y="72"/>
                    <a:pt x="961" y="72"/>
                    <a:pt x="961" y="72"/>
                  </a:cubicBezTo>
                  <a:cubicBezTo>
                    <a:pt x="961" y="100"/>
                    <a:pt x="961" y="100"/>
                    <a:pt x="961" y="100"/>
                  </a:cubicBezTo>
                  <a:cubicBezTo>
                    <a:pt x="985" y="100"/>
                    <a:pt x="985" y="100"/>
                    <a:pt x="985" y="100"/>
                  </a:cubicBezTo>
                  <a:cubicBezTo>
                    <a:pt x="985" y="217"/>
                    <a:pt x="985" y="217"/>
                    <a:pt x="985" y="217"/>
                  </a:cubicBezTo>
                  <a:cubicBezTo>
                    <a:pt x="1019" y="217"/>
                    <a:pt x="1019" y="217"/>
                    <a:pt x="1019" y="217"/>
                  </a:cubicBezTo>
                  <a:cubicBezTo>
                    <a:pt x="1019" y="100"/>
                    <a:pt x="1019" y="100"/>
                    <a:pt x="1019" y="100"/>
                  </a:cubicBezTo>
                  <a:cubicBezTo>
                    <a:pt x="1070" y="100"/>
                    <a:pt x="1070" y="100"/>
                    <a:pt x="1070" y="100"/>
                  </a:cubicBezTo>
                  <a:cubicBezTo>
                    <a:pt x="1070" y="174"/>
                    <a:pt x="1070" y="174"/>
                    <a:pt x="1070" y="174"/>
                  </a:cubicBezTo>
                  <a:cubicBezTo>
                    <a:pt x="1070" y="205"/>
                    <a:pt x="1084" y="220"/>
                    <a:pt x="1113" y="220"/>
                  </a:cubicBezTo>
                  <a:cubicBezTo>
                    <a:pt x="1118" y="220"/>
                    <a:pt x="1122" y="220"/>
                    <a:pt x="1127" y="219"/>
                  </a:cubicBezTo>
                  <a:cubicBezTo>
                    <a:pt x="1133" y="217"/>
                    <a:pt x="1136" y="216"/>
                    <a:pt x="1138" y="215"/>
                  </a:cubicBezTo>
                  <a:cubicBezTo>
                    <a:pt x="1139" y="215"/>
                    <a:pt x="1139" y="215"/>
                    <a:pt x="1139" y="215"/>
                  </a:cubicBezTo>
                  <a:cubicBezTo>
                    <a:pt x="1139" y="187"/>
                    <a:pt x="1139" y="187"/>
                    <a:pt x="1139" y="187"/>
                  </a:cubicBezTo>
                  <a:cubicBezTo>
                    <a:pt x="1137" y="188"/>
                    <a:pt x="1137" y="188"/>
                    <a:pt x="1137" y="188"/>
                  </a:cubicBezTo>
                  <a:cubicBezTo>
                    <a:pt x="1135" y="189"/>
                    <a:pt x="1133" y="190"/>
                    <a:pt x="1130" y="191"/>
                  </a:cubicBezTo>
                  <a:cubicBezTo>
                    <a:pt x="1127" y="192"/>
                    <a:pt x="1125" y="192"/>
                    <a:pt x="1123" y="192"/>
                  </a:cubicBezTo>
                  <a:cubicBezTo>
                    <a:pt x="1117" y="192"/>
                    <a:pt x="1112" y="190"/>
                    <a:pt x="1109" y="187"/>
                  </a:cubicBezTo>
                  <a:cubicBezTo>
                    <a:pt x="1106" y="183"/>
                    <a:pt x="1104" y="177"/>
                    <a:pt x="1104" y="168"/>
                  </a:cubicBezTo>
                  <a:cubicBezTo>
                    <a:pt x="1104" y="100"/>
                    <a:pt x="1104" y="100"/>
                    <a:pt x="1104" y="100"/>
                  </a:cubicBezTo>
                  <a:lnTo>
                    <a:pt x="1139" y="10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88231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1337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3268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959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1"/>
              </a:buClr>
              <a:buFont typeface="Arial" pitchFamily="34" charset="0"/>
              <a:buChar char="•"/>
              <a:defRPr sz="32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9946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893355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dirty="0"/>
              <a:t>Demo title</a:t>
            </a:r>
          </a:p>
        </p:txBody>
      </p:sp>
      <p:sp>
        <p:nvSpPr>
          <p:cNvPr id="5" name="Text Placeholder 4"/>
          <p:cNvSpPr>
            <a:spLocks noGrp="1"/>
          </p:cNvSpPr>
          <p:nvPr>
            <p:ph type="body" sz="quarter" idx="12" hasCustomPrompt="1"/>
          </p:nvPr>
        </p:nvSpPr>
        <p:spPr>
          <a:xfrm>
            <a:off x="274638" y="3954463"/>
            <a:ext cx="10058401" cy="794064"/>
          </a:xfrm>
          <a:noFill/>
        </p:spPr>
        <p:txBody>
          <a:bodyPr lIns="182880" tIns="146304" rIns="182880" bIns="146304">
            <a:sp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a:t>Speaker Name</a:t>
            </a:r>
          </a:p>
        </p:txBody>
      </p:sp>
    </p:spTree>
    <p:extLst>
      <p:ext uri="{BB962C8B-B14F-4D97-AF65-F5344CB8AC3E}">
        <p14:creationId xmlns:p14="http://schemas.microsoft.com/office/powerpoint/2010/main" val="3897602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a:t>Video title</a:t>
            </a:r>
          </a:p>
        </p:txBody>
      </p:sp>
    </p:spTree>
    <p:extLst>
      <p:ext uri="{BB962C8B-B14F-4D97-AF65-F5344CB8AC3E}">
        <p14:creationId xmlns:p14="http://schemas.microsoft.com/office/powerpoint/2010/main" val="2025825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439852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7288490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168934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2908698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dirty="0"/>
              <a:t>Section title</a:t>
            </a:r>
          </a:p>
        </p:txBody>
      </p:sp>
    </p:spTree>
    <p:extLst>
      <p:ext uri="{BB962C8B-B14F-4D97-AF65-F5344CB8AC3E}">
        <p14:creationId xmlns:p14="http://schemas.microsoft.com/office/powerpoint/2010/main" val="3266291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41426"/>
            <a:ext cx="5486399" cy="2012859"/>
          </a:xfrm>
        </p:spPr>
        <p:txBody>
          <a:bodyPr>
            <a:spAutoFit/>
          </a:bodyPr>
          <a:lstStyle>
            <a:lvl1pPr>
              <a:defRPr sz="6600" baseline="0">
                <a:gradFill>
                  <a:gsLst>
                    <a:gs pos="1250">
                      <a:schemeClr val="tx1"/>
                    </a:gs>
                    <a:gs pos="100000">
                      <a:schemeClr val="tx1"/>
                    </a:gs>
                  </a:gsLst>
                  <a:lin ang="5400000" scaled="0"/>
                </a:gradFill>
              </a:defRPr>
            </a:lvl1pPr>
          </a:lstStyle>
          <a:p>
            <a:r>
              <a:rPr lang="en-US" dirty="0"/>
              <a:t>50/50 photo layout</a:t>
            </a:r>
          </a:p>
        </p:txBody>
      </p:sp>
      <p:sp>
        <p:nvSpPr>
          <p:cNvPr id="5" name="Picture Placeholder 4"/>
          <p:cNvSpPr>
            <a:spLocks noGrp="1"/>
          </p:cNvSpPr>
          <p:nvPr>
            <p:ph type="pic" sz="quarter" idx="10"/>
          </p:nvPr>
        </p:nvSpPr>
        <p:spPr bwMode="ltGray">
          <a:xfrm>
            <a:off x="6219825" y="0"/>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672070642"/>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556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29962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99419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8" y="6294476"/>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9230" y="3145040"/>
            <a:ext cx="3288506" cy="704445"/>
          </a:xfrm>
          <a:prstGeom prst="rect">
            <a:avLst/>
          </a:prstGeom>
        </p:spPr>
      </p:pic>
    </p:spTree>
    <p:extLst>
      <p:ext uri="{BB962C8B-B14F-4D97-AF65-F5344CB8AC3E}">
        <p14:creationId xmlns:p14="http://schemas.microsoft.com/office/powerpoint/2010/main" val="172939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sz="3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319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534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8839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2746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3"/>
          <p:cNvSpPr>
            <a:spLocks noGrp="1"/>
          </p:cNvSpPr>
          <p:nvPr>
            <p:ph type="body" sz="quarter" idx="11"/>
          </p:nvPr>
        </p:nvSpPr>
        <p:spPr>
          <a:xfrm>
            <a:off x="6675439" y="1212849"/>
            <a:ext cx="5486399" cy="2425279"/>
          </a:xfrm>
        </p:spPr>
        <p:txBody>
          <a:bodyPr wrap="square">
            <a:spAutoFit/>
          </a:bodyPr>
          <a:lstStyle>
            <a:lvl1pPr marL="287338" indent="-287338">
              <a:spcBef>
                <a:spcPts val="1224"/>
              </a:spcBef>
              <a:buClr>
                <a:schemeClr val="tx2"/>
              </a:buClr>
              <a:buFont typeface="Arial" pitchFamily="34" charset="0"/>
              <a:buChar char="•"/>
              <a:defRPr sz="32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98371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image" Target="../media/image1.png"/><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32"/>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70" r:id="rId1"/>
    <p:sldLayoutId id="2147484167" r:id="rId2"/>
    <p:sldLayoutId id="2147484087" r:id="rId3"/>
    <p:sldLayoutId id="2147484098" r:id="rId4"/>
    <p:sldLayoutId id="2147484107" r:id="rId5"/>
    <p:sldLayoutId id="2147484086" r:id="rId6"/>
    <p:sldLayoutId id="2147484099" r:id="rId7"/>
    <p:sldLayoutId id="2147484100" r:id="rId8"/>
    <p:sldLayoutId id="2147484106" r:id="rId9"/>
    <p:sldLayoutId id="2147484089" r:id="rId10"/>
    <p:sldLayoutId id="2147484092" r:id="rId11"/>
    <p:sldLayoutId id="2147484105" r:id="rId12"/>
    <p:sldLayoutId id="2147484182" r:id="rId13"/>
    <p:sldLayoutId id="2147484130" r:id="rId14"/>
    <p:sldLayoutId id="2147484101" r:id="rId15"/>
    <p:sldLayoutId id="2147484102" r:id="rId16"/>
    <p:sldLayoutId id="2147484093" r:id="rId17"/>
    <p:sldLayoutId id="2147484127" r:id="rId18"/>
    <p:sldLayoutId id="2147484128" r:id="rId19"/>
    <p:sldLayoutId id="2147484129" r:id="rId20"/>
    <p:sldLayoutId id="2147484094" r:id="rId21"/>
    <p:sldLayoutId id="2147484195" r:id="rId22"/>
    <p:sldLayoutId id="2147484096" r:id="rId23"/>
    <p:sldLayoutId id="2147484270" r:id="rId24"/>
    <p:sldLayoutId id="2147484271" r:id="rId25"/>
    <p:sldLayoutId id="2147484272" r:id="rId26"/>
    <p:sldLayoutId id="2147484274" r:id="rId27"/>
    <p:sldLayoutId id="2147484275" r:id="rId28"/>
    <p:sldLayoutId id="2147484276" r:id="rId29"/>
    <p:sldLayoutId id="2147484277" r:id="rId30"/>
  </p:sldLayoutIdLst>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3"/>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6" r:id="rId1"/>
    <p:sldLayoutId id="2147484236" r:id="rId2"/>
    <p:sldLayoutId id="2147484240" r:id="rId3"/>
    <p:sldLayoutId id="2147484241" r:id="rId4"/>
    <p:sldLayoutId id="2147484244" r:id="rId5"/>
    <p:sldLayoutId id="2147484245" r:id="rId6"/>
    <p:sldLayoutId id="2147484247" r:id="rId7"/>
    <p:sldLayoutId id="2147484249" r:id="rId8"/>
    <p:sldLayoutId id="2147484250" r:id="rId9"/>
    <p:sldLayoutId id="2147484264" r:id="rId10"/>
    <p:sldLayoutId id="2147484251" r:id="rId11"/>
    <p:sldLayoutId id="2147484252" r:id="rId12"/>
    <p:sldLayoutId id="2147484253" r:id="rId13"/>
    <p:sldLayoutId id="2147484267" r:id="rId14"/>
    <p:sldLayoutId id="2147484256" r:id="rId15"/>
    <p:sldLayoutId id="2147484257" r:id="rId16"/>
    <p:sldLayoutId id="2147484258" r:id="rId17"/>
    <p:sldLayoutId id="2147484259" r:id="rId18"/>
    <p:sldLayoutId id="2147484260" r:id="rId19"/>
    <p:sldLayoutId id="2147484261" r:id="rId20"/>
    <p:sldLayoutId id="2147484263" r:id="rId21"/>
  </p:sldLayoutIdLst>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mailto:v-nileea@Microsoft.com" TargetMode="Externa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2.deloitte.com/us/en/pages/technology-media-and-telecommunications/articles/global-mobile-consumer-trends.html" TargetMode="External"/><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hyperlink" Target="https://www.josemiguelramirez.com/redes-sociales/influencia-redes-sociales.htm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openxmlformats.org/officeDocument/2006/relationships/hyperlink" Target="http://ilifebelt.com/ilifebelt-trends-summit-reflexiones/2016/07/" TargetMode="Externa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hyperlink" Target="http://ilifebelt.com/6to-estudio-anual-ilifebelt-redes-sociales-centroamerica-caribe-2016/2016/08/" TargetMode="External"/><Relationship Id="rId5" Type="http://schemas.openxmlformats.org/officeDocument/2006/relationships/hyperlink" Target="http://commons.wikimedia.org/wiki/File:Outline_map_of_Central_America.svg"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E3C8CF-5201-4F0E-9DD5-2B475FAAB103}"/>
              </a:ext>
            </a:extLst>
          </p:cNvPr>
          <p:cNvSpPr/>
          <p:nvPr/>
        </p:nvSpPr>
        <p:spPr bwMode="auto">
          <a:xfrm>
            <a:off x="273050" y="3043222"/>
            <a:ext cx="6402388" cy="3466459"/>
          </a:xfrm>
          <a:prstGeom prst="rect">
            <a:avLst/>
          </a:prstGeom>
          <a:ln>
            <a:headEnd type="none" w="med" len="med"/>
            <a:tailEnd type="none" w="med" len="med"/>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p>
            <a:r>
              <a:rPr lang="en-US" sz="7200" b="1" dirty="0"/>
              <a:t>Digital Transformation</a:t>
            </a:r>
          </a:p>
        </p:txBody>
      </p:sp>
      <p:sp>
        <p:nvSpPr>
          <p:cNvPr id="3" name="Text Placeholder 2"/>
          <p:cNvSpPr>
            <a:spLocks noGrp="1"/>
          </p:cNvSpPr>
          <p:nvPr>
            <p:ph type="body" sz="quarter" idx="14"/>
          </p:nvPr>
        </p:nvSpPr>
        <p:spPr>
          <a:xfrm>
            <a:off x="350837" y="5097462"/>
            <a:ext cx="6402388" cy="1640818"/>
          </a:xfrm>
        </p:spPr>
        <p:txBody>
          <a:bodyPr/>
          <a:lstStyle/>
          <a:p>
            <a:r>
              <a:rPr lang="en-US" sz="2000" b="1" dirty="0"/>
              <a:t>Nisha Lee-Archibald</a:t>
            </a:r>
          </a:p>
          <a:p>
            <a:r>
              <a:rPr lang="en-US" sz="2000" b="1" dirty="0"/>
              <a:t>Snr. Channel Sales Manager</a:t>
            </a:r>
          </a:p>
          <a:p>
            <a:r>
              <a:rPr lang="en-US" sz="2000" b="1" dirty="0"/>
              <a:t>Consumer Device Sales</a:t>
            </a:r>
          </a:p>
          <a:p>
            <a:r>
              <a:rPr lang="en-US" sz="2000" b="1" dirty="0"/>
              <a:t>Microsoft Caribbean &amp; Latam Growth Markets</a:t>
            </a:r>
          </a:p>
          <a:p>
            <a:br>
              <a:rPr lang="en-US" sz="2000" dirty="0"/>
            </a:br>
            <a:endParaRPr lang="en-US" sz="2000" dirty="0">
              <a:latin typeface="Segoe UI"/>
            </a:endParaRPr>
          </a:p>
        </p:txBody>
      </p:sp>
    </p:spTree>
    <p:extLst>
      <p:ext uri="{BB962C8B-B14F-4D97-AF65-F5344CB8AC3E}">
        <p14:creationId xmlns:p14="http://schemas.microsoft.com/office/powerpoint/2010/main" val="6658695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A379-2FB3-406E-90BE-896CBE8CDA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6137B83-AC31-4AC3-96FB-82DE09D6131C}"/>
              </a:ext>
            </a:extLst>
          </p:cNvPr>
          <p:cNvSpPr>
            <a:spLocks noGrp="1"/>
          </p:cNvSpPr>
          <p:nvPr>
            <p:ph idx="1"/>
          </p:nvPr>
        </p:nvSpPr>
        <p:spPr/>
        <p:txBody>
          <a:bodyPr/>
          <a:lstStyle/>
          <a:p>
            <a:endParaRPr lang="en-US"/>
          </a:p>
        </p:txBody>
      </p:sp>
      <p:pic>
        <p:nvPicPr>
          <p:cNvPr id="7170" name="Picture 2" descr="Image result for is the caribbean consumer ready for the cloud">
            <a:extLst>
              <a:ext uri="{FF2B5EF4-FFF2-40B4-BE49-F238E27FC236}">
                <a16:creationId xmlns:a16="http://schemas.microsoft.com/office/drawing/2014/main" id="{BCD39984-7C30-4572-822A-72CAFCBA0C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7" t="17071" r="87" b="-18061"/>
          <a:stretch/>
        </p:blipFill>
        <p:spPr bwMode="auto">
          <a:xfrm>
            <a:off x="-26415" y="-9263"/>
            <a:ext cx="12447304" cy="8589818"/>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a:extLst>
              <a:ext uri="{FF2B5EF4-FFF2-40B4-BE49-F238E27FC236}">
                <a16:creationId xmlns:a16="http://schemas.microsoft.com/office/drawing/2014/main" id="{2F1ACCFF-85FF-49C3-9C60-C039FA662F0B}"/>
              </a:ext>
            </a:extLst>
          </p:cNvPr>
          <p:cNvSpPr txBox="1">
            <a:spLocks/>
          </p:cNvSpPr>
          <p:nvPr/>
        </p:nvSpPr>
        <p:spPr>
          <a:xfrm>
            <a:off x="198437" y="1999845"/>
            <a:ext cx="6248400" cy="1066800"/>
          </a:xfrm>
          <a:prstGeom prst="rect">
            <a:avLst/>
          </a:prstGeom>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3264"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5400" b="1" dirty="0">
                <a:solidFill>
                  <a:schemeClr val="bg1"/>
                </a:solidFill>
              </a:rPr>
              <a:t>Caribbean Consumer</a:t>
            </a:r>
            <a:br>
              <a:rPr lang="en-US" sz="5400" b="1" dirty="0">
                <a:solidFill>
                  <a:schemeClr val="bg1"/>
                </a:solidFill>
              </a:rPr>
            </a:br>
            <a:r>
              <a:rPr lang="en-US" dirty="0"/>
              <a:t> </a:t>
            </a:r>
          </a:p>
        </p:txBody>
      </p:sp>
      <p:sp>
        <p:nvSpPr>
          <p:cNvPr id="6" name="Title 3">
            <a:extLst>
              <a:ext uri="{FF2B5EF4-FFF2-40B4-BE49-F238E27FC236}">
                <a16:creationId xmlns:a16="http://schemas.microsoft.com/office/drawing/2014/main" id="{2A4416EC-FA98-4456-9323-B941F8B74983}"/>
              </a:ext>
            </a:extLst>
          </p:cNvPr>
          <p:cNvSpPr txBox="1">
            <a:spLocks/>
          </p:cNvSpPr>
          <p:nvPr/>
        </p:nvSpPr>
        <p:spPr>
          <a:xfrm>
            <a:off x="2789237" y="5554662"/>
            <a:ext cx="9296400" cy="1066800"/>
          </a:xfrm>
          <a:prstGeom prst="rect">
            <a:avLst/>
          </a:prstGeom>
          <a:solidFill>
            <a:srgbClr val="516324">
              <a:alpha val="25098"/>
            </a:srgbClr>
          </a:solid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3264" b="0" kern="1200" cap="none" spc="-102"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r"/>
            <a:r>
              <a:rPr lang="en-US" sz="5400" b="1" dirty="0">
                <a:solidFill>
                  <a:schemeClr val="bg1"/>
                </a:solidFill>
              </a:rPr>
              <a:t>Ready for digital transformation?</a:t>
            </a:r>
            <a:br>
              <a:rPr lang="en-US" sz="5400" b="1" dirty="0">
                <a:solidFill>
                  <a:schemeClr val="bg1"/>
                </a:solidFill>
              </a:rPr>
            </a:br>
            <a:r>
              <a:rPr lang="en-US" dirty="0"/>
              <a:t> </a:t>
            </a:r>
          </a:p>
        </p:txBody>
      </p:sp>
    </p:spTree>
    <p:extLst>
      <p:ext uri="{BB962C8B-B14F-4D97-AF65-F5344CB8AC3E}">
        <p14:creationId xmlns:p14="http://schemas.microsoft.com/office/powerpoint/2010/main" val="4221473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A9DC7-C90D-4815-B8F7-38EF587E1B92}"/>
              </a:ext>
            </a:extLst>
          </p:cNvPr>
          <p:cNvSpPr>
            <a:spLocks noGrp="1"/>
          </p:cNvSpPr>
          <p:nvPr>
            <p:ph type="title"/>
          </p:nvPr>
        </p:nvSpPr>
        <p:spPr>
          <a:xfrm>
            <a:off x="530469" y="754062"/>
            <a:ext cx="11375536" cy="609682"/>
          </a:xfrm>
        </p:spPr>
        <p:txBody>
          <a:bodyPr/>
          <a:lstStyle/>
          <a:p>
            <a:r>
              <a:rPr lang="en-US" sz="6000" dirty="0"/>
              <a:t>"Transitioning to a Digital Region- Opportunities and Challenge".</a:t>
            </a:r>
          </a:p>
        </p:txBody>
      </p:sp>
      <p:sp>
        <p:nvSpPr>
          <p:cNvPr id="3" name="Content Placeholder 2">
            <a:extLst>
              <a:ext uri="{FF2B5EF4-FFF2-40B4-BE49-F238E27FC236}">
                <a16:creationId xmlns:a16="http://schemas.microsoft.com/office/drawing/2014/main" id="{3C05B066-E567-48D5-AF80-59B52AE61F34}"/>
              </a:ext>
            </a:extLst>
          </p:cNvPr>
          <p:cNvSpPr>
            <a:spLocks noGrp="1"/>
          </p:cNvSpPr>
          <p:nvPr>
            <p:ph idx="1"/>
          </p:nvPr>
        </p:nvSpPr>
        <p:spPr>
          <a:xfrm>
            <a:off x="579437" y="3268662"/>
            <a:ext cx="10515600" cy="1428083"/>
          </a:xfrm>
        </p:spPr>
        <p:txBody>
          <a:bodyPr/>
          <a:lstStyle/>
          <a:p>
            <a:pPr marL="0" indent="0">
              <a:buNone/>
            </a:pPr>
            <a:r>
              <a:rPr lang="en-US" sz="3200" i="1" dirty="0">
                <a:solidFill>
                  <a:srgbClr val="FF0000"/>
                </a:solidFill>
              </a:rPr>
              <a:t>Challenge</a:t>
            </a:r>
          </a:p>
          <a:p>
            <a:pPr marL="0" indent="0">
              <a:buNone/>
            </a:pPr>
            <a:r>
              <a:rPr lang="en-US" sz="3200" dirty="0"/>
              <a:t>Consumers are still apprehensive about Technology and Cloud Solutions</a:t>
            </a:r>
          </a:p>
        </p:txBody>
      </p:sp>
      <p:pic>
        <p:nvPicPr>
          <p:cNvPr id="10242" name="Picture 2" descr="Image result for thinking man png">
            <a:extLst>
              <a:ext uri="{FF2B5EF4-FFF2-40B4-BE49-F238E27FC236}">
                <a16:creationId xmlns:a16="http://schemas.microsoft.com/office/drawing/2014/main" id="{3B48A464-8871-4B93-8855-DEC1584FA73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8623" b="97079" l="9795" r="89749">
                        <a14:foregroundMark x1="47380" y1="8762" x2="47380" y2="8762"/>
                        <a14:foregroundMark x1="27335" y1="97079" x2="27335" y2="97079"/>
                      </a14:backgroundRemoval>
                    </a14:imgEffect>
                  </a14:imgLayer>
                </a14:imgProps>
              </a:ext>
              <a:ext uri="{28A0092B-C50C-407E-A947-70E740481C1C}">
                <a14:useLocalDpi xmlns:a14="http://schemas.microsoft.com/office/drawing/2010/main" val="0"/>
              </a:ext>
            </a:extLst>
          </a:blip>
          <a:srcRect/>
          <a:stretch>
            <a:fillRect/>
          </a:stretch>
        </p:blipFill>
        <p:spPr bwMode="auto">
          <a:xfrm>
            <a:off x="9647237" y="1668462"/>
            <a:ext cx="3340095" cy="547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97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83C16-EC1F-4535-88DC-83A0D7354BDD}"/>
              </a:ext>
            </a:extLst>
          </p:cNvPr>
          <p:cNvSpPr>
            <a:spLocks noGrp="1"/>
          </p:cNvSpPr>
          <p:nvPr>
            <p:ph type="title"/>
          </p:nvPr>
        </p:nvSpPr>
        <p:spPr>
          <a:xfrm>
            <a:off x="731837" y="503006"/>
            <a:ext cx="11375536" cy="609682"/>
          </a:xfrm>
        </p:spPr>
        <p:txBody>
          <a:bodyPr/>
          <a:lstStyle/>
          <a:p>
            <a:r>
              <a:rPr lang="en-US" sz="6000" b="1" dirty="0" err="1"/>
              <a:t>Telcos</a:t>
            </a:r>
            <a:r>
              <a:rPr lang="en-US" sz="6000" b="1" dirty="0"/>
              <a:t> </a:t>
            </a:r>
          </a:p>
        </p:txBody>
      </p:sp>
      <p:sp>
        <p:nvSpPr>
          <p:cNvPr id="3" name="Content Placeholder 2">
            <a:extLst>
              <a:ext uri="{FF2B5EF4-FFF2-40B4-BE49-F238E27FC236}">
                <a16:creationId xmlns:a16="http://schemas.microsoft.com/office/drawing/2014/main" id="{16737D61-48E6-4471-863B-E64380B4A571}"/>
              </a:ext>
            </a:extLst>
          </p:cNvPr>
          <p:cNvSpPr>
            <a:spLocks noGrp="1"/>
          </p:cNvSpPr>
          <p:nvPr>
            <p:ph idx="1"/>
          </p:nvPr>
        </p:nvSpPr>
        <p:spPr>
          <a:xfrm>
            <a:off x="427037" y="1664458"/>
            <a:ext cx="11375536" cy="1661993"/>
          </a:xfrm>
        </p:spPr>
        <p:txBody>
          <a:bodyPr/>
          <a:lstStyle/>
          <a:p>
            <a:r>
              <a:rPr lang="en-US" dirty="0"/>
              <a:t>Help consumers transition with value added products such as Office 365 with 1TB of storage on OneDrive</a:t>
            </a:r>
          </a:p>
        </p:txBody>
      </p:sp>
      <p:pic>
        <p:nvPicPr>
          <p:cNvPr id="11266" name="Picture 2" descr="Image result for office 365 on mobile png">
            <a:extLst>
              <a:ext uri="{FF2B5EF4-FFF2-40B4-BE49-F238E27FC236}">
                <a16:creationId xmlns:a16="http://schemas.microsoft.com/office/drawing/2014/main" id="{181463C4-C5F8-43B9-9207-E30E8E78892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67" b="92212" l="1667" r="99825">
                        <a14:foregroundMark x1="54912" y1="10592" x2="54912" y2="10592"/>
                        <a14:foregroundMark x1="48860" y1="10280" x2="48860" y2="10280"/>
                        <a14:foregroundMark x1="45789" y1="7788" x2="45789" y2="7788"/>
                        <a14:foregroundMark x1="41930" y1="3271" x2="41930" y2="3271"/>
                        <a14:foregroundMark x1="15439" y1="19938" x2="15439" y2="19938"/>
                        <a14:foregroundMark x1="9123" y1="37072" x2="9123" y2="37072"/>
                        <a14:foregroundMark x1="4825" y1="43146" x2="4825" y2="43146"/>
                        <a14:foregroundMark x1="1667" y1="52960" x2="1667" y2="52960"/>
                        <a14:foregroundMark x1="23860" y1="85826" x2="23860" y2="85826"/>
                        <a14:foregroundMark x1="40000" y1="79907" x2="40000" y2="79907"/>
                        <a14:foregroundMark x1="48158" y1="89875" x2="48421" y2="89875"/>
                        <a14:foregroundMark x1="57895" y1="81153" x2="57895" y2="81153"/>
                        <a14:foregroundMark x1="66930" y1="81308" x2="66930" y2="81308"/>
                        <a14:foregroundMark x1="69211" y1="81153" x2="69211" y2="81153"/>
                        <a14:foregroundMark x1="70088" y1="83801" x2="70088" y2="83801"/>
                        <a14:foregroundMark x1="71842" y1="92056" x2="71842" y2="92056"/>
                        <a14:foregroundMark x1="70351" y1="91589" x2="70351" y2="91589"/>
                        <a14:foregroundMark x1="89211" y1="92212" x2="89211" y2="92212"/>
                        <a14:foregroundMark x1="84386" y1="92212" x2="84386" y2="92212"/>
                        <a14:foregroundMark x1="90877" y1="83489" x2="90877" y2="83489"/>
                        <a14:foregroundMark x1="90526" y1="68692" x2="90526" y2="68692"/>
                        <a14:foregroundMark x1="90965" y1="62773" x2="90965" y2="62773"/>
                        <a14:foregroundMark x1="92632" y1="60748" x2="92632" y2="60748"/>
                        <a14:foregroundMark x1="96228" y1="51402" x2="96228" y2="51402"/>
                        <a14:foregroundMark x1="99211" y1="47664" x2="99211" y2="47664"/>
                        <a14:foregroundMark x1="99825" y1="9813" x2="99825" y2="9813"/>
                        <a14:foregroundMark x1="95175" y1="5296" x2="95175" y2="5296"/>
                        <a14:foregroundMark x1="86667" y1="3427" x2="86667" y2="3427"/>
                        <a14:foregroundMark x1="85526" y1="1713" x2="85526" y2="1713"/>
                        <a14:foregroundMark x1="67632" y1="467" x2="67632" y2="467"/>
                      </a14:backgroundRemoval>
                    </a14:imgEffect>
                  </a14:imgLayer>
                </a14:imgProps>
              </a:ext>
              <a:ext uri="{28A0092B-C50C-407E-A947-70E740481C1C}">
                <a14:useLocalDpi xmlns:a14="http://schemas.microsoft.com/office/drawing/2010/main" val="0"/>
              </a:ext>
            </a:extLst>
          </a:blip>
          <a:srcRect/>
          <a:stretch>
            <a:fillRect/>
          </a:stretch>
        </p:blipFill>
        <p:spPr bwMode="auto">
          <a:xfrm>
            <a:off x="4313237" y="3199764"/>
            <a:ext cx="7323570" cy="412432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office 365 on mobile png">
            <a:extLst>
              <a:ext uri="{FF2B5EF4-FFF2-40B4-BE49-F238E27FC236}">
                <a16:creationId xmlns:a16="http://schemas.microsoft.com/office/drawing/2014/main" id="{FFB384C1-7555-4702-9CCF-A1A7D3498E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9837" y="4183062"/>
            <a:ext cx="5380038" cy="2970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933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449E6C-5043-4839-AE02-FA301CBA9463}"/>
              </a:ext>
            </a:extLst>
          </p:cNvPr>
          <p:cNvSpPr>
            <a:spLocks noGrp="1"/>
          </p:cNvSpPr>
          <p:nvPr>
            <p:ph type="title"/>
          </p:nvPr>
        </p:nvSpPr>
        <p:spPr>
          <a:xfrm>
            <a:off x="6510102" y="982662"/>
            <a:ext cx="3200400" cy="398826"/>
          </a:xfrm>
        </p:spPr>
        <p:txBody>
          <a:bodyPr/>
          <a:lstStyle/>
          <a:p>
            <a:r>
              <a:rPr lang="en-US" dirty="0"/>
              <a:t>+</a:t>
            </a:r>
            <a:r>
              <a:rPr lang="en-US" dirty="0">
                <a:solidFill>
                  <a:schemeClr val="tx1">
                    <a:lumMod val="50000"/>
                  </a:schemeClr>
                </a:solidFill>
              </a:rPr>
              <a:t>1,000,000</a:t>
            </a:r>
          </a:p>
        </p:txBody>
      </p:sp>
      <p:pic>
        <p:nvPicPr>
          <p:cNvPr id="8194" name="Picture 2" descr="Related image">
            <a:extLst>
              <a:ext uri="{FF2B5EF4-FFF2-40B4-BE49-F238E27FC236}">
                <a16:creationId xmlns:a16="http://schemas.microsoft.com/office/drawing/2014/main" id="{AF5A5C29-43FF-46E1-840B-312F2677F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8917" y="2227046"/>
            <a:ext cx="5634979" cy="315558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a:extLst>
              <a:ext uri="{FF2B5EF4-FFF2-40B4-BE49-F238E27FC236}">
                <a16:creationId xmlns:a16="http://schemas.microsoft.com/office/drawing/2014/main" id="{2837CB6F-A26E-4016-BBAC-682204D8C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237" y="373062"/>
            <a:ext cx="1676399" cy="167639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music icon png">
            <a:extLst>
              <a:ext uri="{FF2B5EF4-FFF2-40B4-BE49-F238E27FC236}">
                <a16:creationId xmlns:a16="http://schemas.microsoft.com/office/drawing/2014/main" id="{2E8D88F7-40EA-4240-9F2D-782AD30B3D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370" y="2370178"/>
            <a:ext cx="1701719" cy="170171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pictures icon png">
            <a:extLst>
              <a:ext uri="{FF2B5EF4-FFF2-40B4-BE49-F238E27FC236}">
                <a16:creationId xmlns:a16="http://schemas.microsoft.com/office/drawing/2014/main" id="{C062F205-5367-4514-8CBC-365CED82DB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7785" y="2370178"/>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a:extLst>
              <a:ext uri="{FF2B5EF4-FFF2-40B4-BE49-F238E27FC236}">
                <a16:creationId xmlns:a16="http://schemas.microsoft.com/office/drawing/2014/main" id="{29CC06EA-C16A-4124-95C0-6355E7A20B4C}"/>
              </a:ext>
            </a:extLst>
          </p:cNvPr>
          <p:cNvSpPr txBox="1">
            <a:spLocks/>
          </p:cNvSpPr>
          <p:nvPr/>
        </p:nvSpPr>
        <p:spPr>
          <a:xfrm>
            <a:off x="101244" y="4112960"/>
            <a:ext cx="2932469" cy="39882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2"/>
                    </a:gs>
                    <a:gs pos="100000">
                      <a:schemeClr val="tx2"/>
                    </a:gs>
                  </a:gsLst>
                  <a:lin ang="5400000" scaled="0"/>
                </a:gradFill>
                <a:effectLst/>
                <a:latin typeface="+mj-lt"/>
                <a:ea typeface="+mn-ea"/>
                <a:cs typeface="Segoe UI" pitchFamily="34" charset="0"/>
              </a:defRPr>
            </a:lvl1pPr>
          </a:lstStyle>
          <a:p>
            <a:r>
              <a:rPr lang="en-US" dirty="0"/>
              <a:t>+</a:t>
            </a:r>
            <a:r>
              <a:rPr lang="en-US" dirty="0">
                <a:solidFill>
                  <a:schemeClr val="tx1">
                    <a:lumMod val="50000"/>
                  </a:schemeClr>
                </a:solidFill>
              </a:rPr>
              <a:t>130,000</a:t>
            </a:r>
          </a:p>
        </p:txBody>
      </p:sp>
      <p:sp>
        <p:nvSpPr>
          <p:cNvPr id="9" name="Title 2">
            <a:extLst>
              <a:ext uri="{FF2B5EF4-FFF2-40B4-BE49-F238E27FC236}">
                <a16:creationId xmlns:a16="http://schemas.microsoft.com/office/drawing/2014/main" id="{34EC5BB1-C4A8-49AE-9A75-3FA43B4C0298}"/>
              </a:ext>
            </a:extLst>
          </p:cNvPr>
          <p:cNvSpPr txBox="1">
            <a:spLocks/>
          </p:cNvSpPr>
          <p:nvPr/>
        </p:nvSpPr>
        <p:spPr>
          <a:xfrm>
            <a:off x="9710502" y="4350229"/>
            <a:ext cx="2932469" cy="39882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2"/>
                    </a:gs>
                    <a:gs pos="100000">
                      <a:schemeClr val="tx2"/>
                    </a:gs>
                  </a:gsLst>
                  <a:lin ang="5400000" scaled="0"/>
                </a:gradFill>
                <a:effectLst/>
                <a:latin typeface="+mj-lt"/>
                <a:ea typeface="+mn-ea"/>
                <a:cs typeface="Segoe UI" pitchFamily="34" charset="0"/>
              </a:defRPr>
            </a:lvl1pPr>
          </a:lstStyle>
          <a:p>
            <a:r>
              <a:rPr lang="en-US" dirty="0"/>
              <a:t>+</a:t>
            </a:r>
            <a:r>
              <a:rPr lang="en-US" dirty="0">
                <a:solidFill>
                  <a:schemeClr val="tx1">
                    <a:lumMod val="50000"/>
                  </a:schemeClr>
                </a:solidFill>
              </a:rPr>
              <a:t>330,000</a:t>
            </a:r>
          </a:p>
        </p:txBody>
      </p:sp>
      <p:pic>
        <p:nvPicPr>
          <p:cNvPr id="10" name="Picture 4" descr="Related image">
            <a:extLst>
              <a:ext uri="{FF2B5EF4-FFF2-40B4-BE49-F238E27FC236}">
                <a16:creationId xmlns:a16="http://schemas.microsoft.com/office/drawing/2014/main" id="{645982A0-FB70-4564-85C4-166C71D0C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5237" y="391294"/>
            <a:ext cx="1676399" cy="1676399"/>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B5797820-3F75-4AFD-8585-35ABC622FE55}"/>
              </a:ext>
            </a:extLst>
          </p:cNvPr>
          <p:cNvSpPr txBox="1">
            <a:spLocks/>
          </p:cNvSpPr>
          <p:nvPr/>
        </p:nvSpPr>
        <p:spPr>
          <a:xfrm>
            <a:off x="312737" y="5935662"/>
            <a:ext cx="11811000" cy="398826"/>
          </a:xfrm>
          <a:prstGeom prst="rect">
            <a:avLst/>
          </a:prstGeom>
        </p:spPr>
        <p:txBody>
          <a:bodyPr vert="horz" wrap="square" lIns="146304" tIns="91440" rIns="146304" bIns="91440" rtlCol="0" anchor="t">
            <a:noAutofit/>
          </a:bodyPr>
          <a:lstStyle>
            <a:lvl1pPr algn="l" defTabSz="932742" rtl="0" eaLnBrk="1" latinLnBrk="0" hangingPunct="1">
              <a:lnSpc>
                <a:spcPct val="90000"/>
              </a:lnSpc>
              <a:spcBef>
                <a:spcPct val="0"/>
              </a:spcBef>
              <a:buNone/>
              <a:defRPr lang="en-US" sz="4800" b="0" kern="1200" cap="none" spc="-102" baseline="0">
                <a:ln w="3175">
                  <a:noFill/>
                </a:ln>
                <a:gradFill>
                  <a:gsLst>
                    <a:gs pos="1250">
                      <a:schemeClr val="tx2"/>
                    </a:gs>
                    <a:gs pos="100000">
                      <a:schemeClr val="tx2"/>
                    </a:gs>
                  </a:gsLst>
                  <a:lin ang="5400000" scaled="0"/>
                </a:gradFill>
                <a:effectLst/>
                <a:latin typeface="+mj-lt"/>
                <a:ea typeface="+mn-ea"/>
                <a:cs typeface="Segoe UI" pitchFamily="34" charset="0"/>
              </a:defRPr>
            </a:lvl1pPr>
          </a:lstStyle>
          <a:p>
            <a:r>
              <a:rPr lang="en-US" sz="4000" b="1" dirty="0">
                <a:solidFill>
                  <a:schemeClr val="tx1">
                    <a:lumMod val="50000"/>
                  </a:schemeClr>
                </a:solidFill>
              </a:rPr>
              <a:t>Consumers can count on their memories always at hand</a:t>
            </a:r>
          </a:p>
        </p:txBody>
      </p:sp>
    </p:spTree>
    <p:extLst>
      <p:ext uri="{BB962C8B-B14F-4D97-AF65-F5344CB8AC3E}">
        <p14:creationId xmlns:p14="http://schemas.microsoft.com/office/powerpoint/2010/main" val="2348340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Corporate - The world of work has changed</a:t>
            </a:r>
          </a:p>
        </p:txBody>
      </p:sp>
      <p:sp>
        <p:nvSpPr>
          <p:cNvPr id="14" name="Text Placeholder 13">
            <a:extLst>
              <a:ext uri="{FF2B5EF4-FFF2-40B4-BE49-F238E27FC236}">
                <a16:creationId xmlns:a16="http://schemas.microsoft.com/office/drawing/2014/main" id="{E5F68548-D7D9-C54B-BC54-805EC2962A47}"/>
              </a:ext>
            </a:extLst>
          </p:cNvPr>
          <p:cNvSpPr>
            <a:spLocks noGrp="1"/>
          </p:cNvSpPr>
          <p:nvPr>
            <p:ph type="body" sz="quarter" idx="10"/>
          </p:nvPr>
        </p:nvSpPr>
        <p:spPr>
          <a:xfrm>
            <a:off x="597510" y="4679724"/>
            <a:ext cx="5315085" cy="1885121"/>
          </a:xfrm>
        </p:spPr>
        <p:txBody>
          <a:bodyPr/>
          <a:lstStyle/>
          <a:p>
            <a:r>
              <a:rPr lang="en-US" sz="2040" b="1" dirty="0">
                <a:latin typeface="+mj-lt"/>
              </a:rPr>
              <a:t>4 years or older PCs</a:t>
            </a:r>
          </a:p>
          <a:p>
            <a:pPr marL="291380" lvl="2" indent="-291380">
              <a:buFont typeface="Arial" panose="020B0604020202020204" pitchFamily="34" charset="0"/>
              <a:buChar char="•"/>
            </a:pPr>
            <a:r>
              <a:rPr lang="en-US" dirty="0"/>
              <a:t>Limited battery life</a:t>
            </a:r>
          </a:p>
          <a:p>
            <a:pPr marL="291380" lvl="2" indent="-291380">
              <a:buFont typeface="Arial" panose="020B0604020202020204" pitchFamily="34" charset="0"/>
              <a:buChar char="•"/>
            </a:pPr>
            <a:r>
              <a:rPr lang="en-US" dirty="0"/>
              <a:t>Stationary form factor</a:t>
            </a:r>
          </a:p>
          <a:p>
            <a:pPr marL="291380" lvl="2" indent="-291380">
              <a:buFont typeface="Arial" panose="020B0604020202020204" pitchFamily="34" charset="0"/>
              <a:buChar char="•"/>
            </a:pPr>
            <a:r>
              <a:rPr lang="en-US" dirty="0"/>
              <a:t>One-size-fits-all device type</a:t>
            </a:r>
          </a:p>
          <a:p>
            <a:pPr marL="291380" lvl="2" indent="-291380">
              <a:buFont typeface="Arial" panose="020B0604020202020204" pitchFamily="34" charset="0"/>
              <a:buChar char="•"/>
            </a:pPr>
            <a:r>
              <a:rPr lang="en-US" dirty="0"/>
              <a:t>Password-based login</a:t>
            </a:r>
          </a:p>
          <a:p>
            <a:pPr marL="291380" lvl="2" indent="-291380">
              <a:buFont typeface="Arial" panose="020B0604020202020204" pitchFamily="34" charset="0"/>
              <a:buChar char="•"/>
            </a:pPr>
            <a:r>
              <a:rPr lang="en-US" dirty="0"/>
              <a:t>Out-of-date security</a:t>
            </a:r>
          </a:p>
        </p:txBody>
      </p:sp>
      <p:sp>
        <p:nvSpPr>
          <p:cNvPr id="15" name="Text Placeholder 14">
            <a:extLst>
              <a:ext uri="{FF2B5EF4-FFF2-40B4-BE49-F238E27FC236}">
                <a16:creationId xmlns:a16="http://schemas.microsoft.com/office/drawing/2014/main" id="{CDE57D34-8348-684D-986A-4587669A699C}"/>
              </a:ext>
            </a:extLst>
          </p:cNvPr>
          <p:cNvSpPr>
            <a:spLocks noGrp="1"/>
          </p:cNvSpPr>
          <p:nvPr>
            <p:ph type="body" sz="quarter" idx="12"/>
          </p:nvPr>
        </p:nvSpPr>
        <p:spPr>
          <a:xfrm>
            <a:off x="6525361" y="4679724"/>
            <a:ext cx="5315085" cy="1885121"/>
          </a:xfrm>
        </p:spPr>
        <p:txBody>
          <a:bodyPr/>
          <a:lstStyle/>
          <a:p>
            <a:r>
              <a:rPr lang="en-US" sz="2040" b="1" dirty="0"/>
              <a:t>Meet digital disruption</a:t>
            </a:r>
          </a:p>
          <a:p>
            <a:pPr marL="291380" lvl="2" indent="-291380">
              <a:buFont typeface="Arial" panose="020B0604020202020204" pitchFamily="34" charset="0"/>
              <a:buChar char="•"/>
            </a:pPr>
            <a:r>
              <a:rPr lang="en-US" dirty="0"/>
              <a:t>Fluid workspaces</a:t>
            </a:r>
          </a:p>
          <a:p>
            <a:pPr marL="291380" lvl="2" indent="-291380">
              <a:buFont typeface="Arial" panose="020B0604020202020204" pitchFamily="34" charset="0"/>
              <a:buChar char="•"/>
            </a:pPr>
            <a:r>
              <a:rPr lang="en-US" dirty="0"/>
              <a:t>Mobile workforce</a:t>
            </a:r>
          </a:p>
          <a:p>
            <a:pPr marL="291380" lvl="2" indent="-291380">
              <a:buFont typeface="Arial" panose="020B0604020202020204" pitchFamily="34" charset="0"/>
              <a:buChar char="•"/>
            </a:pPr>
            <a:r>
              <a:rPr lang="en-US" dirty="0"/>
              <a:t>Ever-increasing data consumption and generation</a:t>
            </a:r>
          </a:p>
          <a:p>
            <a:pPr marL="291380" lvl="2" indent="-291380">
              <a:buFont typeface="Arial" panose="020B0604020202020204" pitchFamily="34" charset="0"/>
              <a:buChar char="•"/>
            </a:pPr>
            <a:r>
              <a:rPr lang="en-US" dirty="0"/>
              <a:t>Security—from connectivity to cyberthreats</a:t>
            </a:r>
          </a:p>
          <a:p>
            <a:pPr marL="291380" lvl="2" indent="-291380">
              <a:buFont typeface="Arial" panose="020B0604020202020204" pitchFamily="34" charset="0"/>
              <a:buChar char="•"/>
            </a:pPr>
            <a:r>
              <a:rPr lang="en-US" dirty="0"/>
              <a:t>Manageability for collaboration beyond firewall</a:t>
            </a:r>
          </a:p>
        </p:txBody>
      </p:sp>
      <p:sp>
        <p:nvSpPr>
          <p:cNvPr id="21" name="Right Arrow 20">
            <a:extLst>
              <a:ext uri="{FF2B5EF4-FFF2-40B4-BE49-F238E27FC236}">
                <a16:creationId xmlns:a16="http://schemas.microsoft.com/office/drawing/2014/main" id="{FE20C991-6B6B-BB42-98F6-BE84A9663BA6}"/>
              </a:ext>
            </a:extLst>
          </p:cNvPr>
          <p:cNvSpPr/>
          <p:nvPr/>
        </p:nvSpPr>
        <p:spPr bwMode="auto">
          <a:xfrm>
            <a:off x="5913397" y="1463953"/>
            <a:ext cx="583990" cy="3091437"/>
          </a:xfrm>
          <a:prstGeom prst="rightArrow">
            <a:avLst>
              <a:gd name="adj1" fmla="val 77370"/>
              <a:gd name="adj2" fmla="val 100000"/>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7558" rIns="0" bIns="47558" numCol="1" rtlCol="0" anchor="ctr" anchorCtr="0" compatLnSpc="1">
            <a:prstTxWarp prst="textNoShape">
              <a:avLst/>
            </a:prstTxWarp>
          </a:bodyPr>
          <a:lstStyle/>
          <a:p>
            <a:pPr algn="ctr" defTabSz="950846" fontAlgn="base">
              <a:spcBef>
                <a:spcPct val="0"/>
              </a:spcBef>
              <a:spcAft>
                <a:spcPct val="0"/>
              </a:spcAft>
            </a:pPr>
            <a:endParaRPr lang="en-US" sz="1632" dirty="0">
              <a:gradFill>
                <a:gsLst>
                  <a:gs pos="40075">
                    <a:srgbClr val="FFFFFF"/>
                  </a:gs>
                  <a:gs pos="30000">
                    <a:srgbClr val="FFFFFF"/>
                  </a:gs>
                </a:gsLst>
                <a:lin ang="5400000" scaled="0"/>
              </a:gradFill>
              <a:latin typeface="Segoe UI"/>
            </a:endParaRPr>
          </a:p>
        </p:txBody>
      </p:sp>
      <p:pic>
        <p:nvPicPr>
          <p:cNvPr id="5" name="Picture 4">
            <a:extLst>
              <a:ext uri="{FF2B5EF4-FFF2-40B4-BE49-F238E27FC236}">
                <a16:creationId xmlns:a16="http://schemas.microsoft.com/office/drawing/2014/main" id="{23040963-016F-444F-96FC-634580DC1194}"/>
              </a:ext>
            </a:extLst>
          </p:cNvPr>
          <p:cNvPicPr>
            <a:picLocks noChangeAspect="1"/>
          </p:cNvPicPr>
          <p:nvPr/>
        </p:nvPicPr>
        <p:blipFill rotWithShape="1">
          <a:blip r:embed="rId3"/>
          <a:srcRect l="3268" t="15505" r="3447" b="3267"/>
          <a:stretch/>
        </p:blipFill>
        <p:spPr>
          <a:xfrm>
            <a:off x="587278" y="1463953"/>
            <a:ext cx="5325317" cy="3091437"/>
          </a:xfrm>
          <a:prstGeom prst="rect">
            <a:avLst/>
          </a:prstGeom>
        </p:spPr>
      </p:pic>
      <p:pic>
        <p:nvPicPr>
          <p:cNvPr id="8" name="Picture 7">
            <a:extLst>
              <a:ext uri="{FF2B5EF4-FFF2-40B4-BE49-F238E27FC236}">
                <a16:creationId xmlns:a16="http://schemas.microsoft.com/office/drawing/2014/main" id="{CB4A4A1A-D3FC-1943-8BE8-DC9FD6EAC4F6}"/>
              </a:ext>
            </a:extLst>
          </p:cNvPr>
          <p:cNvPicPr>
            <a:picLocks noChangeAspect="1"/>
          </p:cNvPicPr>
          <p:nvPr/>
        </p:nvPicPr>
        <p:blipFill rotWithShape="1">
          <a:blip r:embed="rId4"/>
          <a:srcRect t="4208" b="9366"/>
          <a:stretch/>
        </p:blipFill>
        <p:spPr>
          <a:xfrm>
            <a:off x="6528735" y="1454431"/>
            <a:ext cx="5382064" cy="3100961"/>
          </a:xfrm>
          <a:prstGeom prst="rect">
            <a:avLst/>
          </a:prstGeom>
        </p:spPr>
      </p:pic>
    </p:spTree>
    <p:extLst>
      <p:ext uri="{BB962C8B-B14F-4D97-AF65-F5344CB8AC3E}">
        <p14:creationId xmlns:p14="http://schemas.microsoft.com/office/powerpoint/2010/main" val="2045712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097D57-D72F-4022-A75B-E53AD5BE26D2}"/>
              </a:ext>
            </a:extLst>
          </p:cNvPr>
          <p:cNvSpPr>
            <a:spLocks noGrp="1"/>
          </p:cNvSpPr>
          <p:nvPr>
            <p:ph type="title"/>
          </p:nvPr>
        </p:nvSpPr>
        <p:spPr>
          <a:xfrm>
            <a:off x="662730" y="641793"/>
            <a:ext cx="3740040" cy="1709980"/>
          </a:xfrm>
        </p:spPr>
        <p:txBody>
          <a:bodyPr vert="horz" wrap="square" lIns="93260" tIns="46630" rIns="93260" bIns="46630" rtlCol="0" anchor="ctr">
            <a:normAutofit/>
          </a:bodyPr>
          <a:lstStyle/>
          <a:p>
            <a:r>
              <a:rPr lang="en-US" sz="3774" b="1" dirty="0">
                <a:solidFill>
                  <a:schemeClr val="tx1"/>
                </a:solidFill>
              </a:rPr>
              <a:t>Windows 7 EOS is January 14, 2020</a:t>
            </a:r>
          </a:p>
        </p:txBody>
      </p:sp>
      <p:sp>
        <p:nvSpPr>
          <p:cNvPr id="2" name="Text Placeholder 1">
            <a:extLst>
              <a:ext uri="{FF2B5EF4-FFF2-40B4-BE49-F238E27FC236}">
                <a16:creationId xmlns:a16="http://schemas.microsoft.com/office/drawing/2014/main" id="{B2EB81A8-5EF4-40C7-A4E4-4FF93CA3B942}"/>
              </a:ext>
            </a:extLst>
          </p:cNvPr>
          <p:cNvSpPr>
            <a:spLocks noGrp="1"/>
          </p:cNvSpPr>
          <p:nvPr>
            <p:ph type="body" sz="quarter" idx="10"/>
          </p:nvPr>
        </p:nvSpPr>
        <p:spPr>
          <a:xfrm>
            <a:off x="662730" y="2486942"/>
            <a:ext cx="5454475" cy="3860777"/>
          </a:xfrm>
        </p:spPr>
        <p:txBody>
          <a:bodyPr vert="horz" wrap="square" lIns="93260" tIns="46630" rIns="93260" bIns="46630" rtlCol="0">
            <a:normAutofit/>
          </a:bodyPr>
          <a:lstStyle/>
          <a:p>
            <a:pPr indent="-233149">
              <a:buFont typeface="Arial" panose="020B0604020202020204" pitchFamily="34" charset="0"/>
              <a:buChar char="•"/>
            </a:pPr>
            <a:r>
              <a:rPr lang="en-US" sz="2448" dirty="0">
                <a:solidFill>
                  <a:schemeClr val="tx1"/>
                </a:solidFill>
                <a:latin typeface="+mn-lt"/>
                <a:cs typeface="+mn-cs"/>
              </a:rPr>
              <a:t>Many companies still use outdated versions of Windows including:</a:t>
            </a:r>
          </a:p>
          <a:p>
            <a:pPr marL="466298" indent="-233149">
              <a:buFont typeface="Arial" panose="020B0604020202020204" pitchFamily="34" charset="0"/>
              <a:buChar char="•"/>
            </a:pPr>
            <a:r>
              <a:rPr lang="en-US" sz="2448" dirty="0">
                <a:solidFill>
                  <a:schemeClr val="tx1"/>
                </a:solidFill>
                <a:latin typeface="+mn-lt"/>
                <a:cs typeface="+mn-cs"/>
              </a:rPr>
              <a:t>Windows Vista</a:t>
            </a:r>
          </a:p>
          <a:p>
            <a:pPr marL="466298" indent="-233149">
              <a:buFont typeface="Arial" panose="020B0604020202020204" pitchFamily="34" charset="0"/>
              <a:buChar char="•"/>
            </a:pPr>
            <a:r>
              <a:rPr lang="en-US" sz="2448" dirty="0">
                <a:solidFill>
                  <a:schemeClr val="tx1"/>
                </a:solidFill>
                <a:latin typeface="+mn-lt"/>
                <a:cs typeface="+mn-cs"/>
              </a:rPr>
              <a:t>XP</a:t>
            </a:r>
          </a:p>
          <a:p>
            <a:pPr marL="466298" indent="-233149">
              <a:buFont typeface="Arial" panose="020B0604020202020204" pitchFamily="34" charset="0"/>
              <a:buChar char="•"/>
            </a:pPr>
            <a:r>
              <a:rPr lang="en-US" sz="2448" dirty="0">
                <a:solidFill>
                  <a:schemeClr val="tx1"/>
                </a:solidFill>
                <a:latin typeface="+mn-lt"/>
                <a:cs typeface="+mn-cs"/>
              </a:rPr>
              <a:t>Windows 2003</a:t>
            </a:r>
          </a:p>
        </p:txBody>
      </p:sp>
      <p:pic>
        <p:nvPicPr>
          <p:cNvPr id="2050" name="Picture 2" descr="Image result for did you know">
            <a:extLst>
              <a:ext uri="{FF2B5EF4-FFF2-40B4-BE49-F238E27FC236}">
                <a16:creationId xmlns:a16="http://schemas.microsoft.com/office/drawing/2014/main" id="{D69E5417-F506-46B1-857F-9F68331EA3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3" r="170" b="1"/>
          <a:stretch/>
        </p:blipFill>
        <p:spPr bwMode="auto">
          <a:xfrm>
            <a:off x="5926022" y="870432"/>
            <a:ext cx="7054015" cy="5688877"/>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267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A88E11-FC05-4F0E-9E51-6C6170BA7601}"/>
              </a:ext>
            </a:extLst>
          </p:cNvPr>
          <p:cNvSpPr>
            <a:spLocks noGrp="1"/>
          </p:cNvSpPr>
          <p:nvPr>
            <p:ph type="body" sz="quarter" idx="10"/>
          </p:nvPr>
        </p:nvSpPr>
        <p:spPr>
          <a:xfrm>
            <a:off x="6294437" y="5707062"/>
            <a:ext cx="5486400" cy="636777"/>
          </a:xfrm>
        </p:spPr>
        <p:txBody>
          <a:bodyPr/>
          <a:lstStyle/>
          <a:p>
            <a:r>
              <a:rPr lang="en-US" dirty="0">
                <a:solidFill>
                  <a:schemeClr val="bg1">
                    <a:lumMod val="85000"/>
                  </a:schemeClr>
                </a:solidFill>
              </a:rPr>
              <a:t>It gets complicated here……</a:t>
            </a:r>
          </a:p>
        </p:txBody>
      </p:sp>
      <p:sp>
        <p:nvSpPr>
          <p:cNvPr id="3" name="Title 2">
            <a:extLst>
              <a:ext uri="{FF2B5EF4-FFF2-40B4-BE49-F238E27FC236}">
                <a16:creationId xmlns:a16="http://schemas.microsoft.com/office/drawing/2014/main" id="{C1F5D998-99FF-4351-A7A2-D45E092B06F0}"/>
              </a:ext>
            </a:extLst>
          </p:cNvPr>
          <p:cNvSpPr>
            <a:spLocks noGrp="1"/>
          </p:cNvSpPr>
          <p:nvPr>
            <p:ph type="title"/>
          </p:nvPr>
        </p:nvSpPr>
        <p:spPr>
          <a:xfrm>
            <a:off x="655637" y="1973262"/>
            <a:ext cx="11444669" cy="762786"/>
          </a:xfrm>
        </p:spPr>
        <p:txBody>
          <a:bodyPr/>
          <a:lstStyle/>
          <a:p>
            <a:r>
              <a:rPr lang="en-US" sz="7200" b="1" dirty="0">
                <a:solidFill>
                  <a:schemeClr val="bg1"/>
                </a:solidFill>
              </a:rPr>
              <a:t>Governments  </a:t>
            </a:r>
          </a:p>
        </p:txBody>
      </p:sp>
    </p:spTree>
    <p:extLst>
      <p:ext uri="{BB962C8B-B14F-4D97-AF65-F5344CB8AC3E}">
        <p14:creationId xmlns:p14="http://schemas.microsoft.com/office/powerpoint/2010/main" val="3055776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D4A9-485D-4D80-A44B-00CD63FFB81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F1DB6FF-9FD4-40CE-894E-9191E2204FC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6381A0-3AA9-49E6-93AB-6173D8DCF5C4}"/>
              </a:ext>
            </a:extLst>
          </p:cNvPr>
          <p:cNvPicPr>
            <a:picLocks noChangeAspect="1"/>
          </p:cNvPicPr>
          <p:nvPr/>
        </p:nvPicPr>
        <p:blipFill rotWithShape="1">
          <a:blip r:embed="rId2"/>
          <a:srcRect t="10781" b="13299"/>
          <a:stretch/>
        </p:blipFill>
        <p:spPr>
          <a:xfrm>
            <a:off x="366687" y="72230"/>
            <a:ext cx="11703100" cy="6850063"/>
          </a:xfrm>
          <a:prstGeom prst="rect">
            <a:avLst/>
          </a:prstGeom>
        </p:spPr>
      </p:pic>
    </p:spTree>
    <p:extLst>
      <p:ext uri="{BB962C8B-B14F-4D97-AF65-F5344CB8AC3E}">
        <p14:creationId xmlns:p14="http://schemas.microsoft.com/office/powerpoint/2010/main" val="4749386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road, sky, tennis&#10;&#10;Description automatically generated">
            <a:extLst>
              <a:ext uri="{FF2B5EF4-FFF2-40B4-BE49-F238E27FC236}">
                <a16:creationId xmlns:a16="http://schemas.microsoft.com/office/drawing/2014/main" id="{621B2C25-10C4-4306-9D0C-76064F58C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
        <p:nvSpPr>
          <p:cNvPr id="4" name="Title 3">
            <a:extLst>
              <a:ext uri="{FF2B5EF4-FFF2-40B4-BE49-F238E27FC236}">
                <a16:creationId xmlns:a16="http://schemas.microsoft.com/office/drawing/2014/main" id="{8A06158E-6AA5-4596-A72F-A961E4DFE31A}"/>
              </a:ext>
            </a:extLst>
          </p:cNvPr>
          <p:cNvSpPr>
            <a:spLocks noGrp="1"/>
          </p:cNvSpPr>
          <p:nvPr>
            <p:ph type="title"/>
          </p:nvPr>
        </p:nvSpPr>
        <p:spPr>
          <a:xfrm>
            <a:off x="557049" y="220662"/>
            <a:ext cx="11239464" cy="452021"/>
          </a:xfrm>
        </p:spPr>
        <p:txBody>
          <a:bodyPr/>
          <a:lstStyle/>
          <a:p>
            <a:r>
              <a:rPr lang="en-US" sz="4400" dirty="0">
                <a:solidFill>
                  <a:schemeClr val="bg1"/>
                </a:solidFill>
              </a:rPr>
              <a:t>Expectations of Governments are Changing </a:t>
            </a:r>
          </a:p>
        </p:txBody>
      </p:sp>
      <p:sp>
        <p:nvSpPr>
          <p:cNvPr id="6" name="Rectangle 5">
            <a:extLst>
              <a:ext uri="{FF2B5EF4-FFF2-40B4-BE49-F238E27FC236}">
                <a16:creationId xmlns:a16="http://schemas.microsoft.com/office/drawing/2014/main" id="{6AAAD956-77C7-4EDF-B65D-6324AFCBF48D}"/>
              </a:ext>
            </a:extLst>
          </p:cNvPr>
          <p:cNvSpPr/>
          <p:nvPr/>
        </p:nvSpPr>
        <p:spPr bwMode="auto">
          <a:xfrm>
            <a:off x="12352679" y="-1"/>
            <a:ext cx="101612" cy="6994525"/>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040" err="1">
              <a:solidFill>
                <a:srgbClr val="00BCF2"/>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12608746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A0E387-C449-4B64-8A8D-E6064652CD79}"/>
              </a:ext>
            </a:extLst>
          </p:cNvPr>
          <p:cNvSpPr>
            <a:spLocks noGrp="1"/>
          </p:cNvSpPr>
          <p:nvPr>
            <p:ph type="title"/>
          </p:nvPr>
        </p:nvSpPr>
        <p:spPr>
          <a:xfrm>
            <a:off x="600856" y="466301"/>
            <a:ext cx="11264813" cy="452021"/>
          </a:xfrm>
        </p:spPr>
        <p:txBody>
          <a:bodyPr/>
          <a:lstStyle/>
          <a:p>
            <a:pPr lvl="0"/>
            <a:r>
              <a:rPr lang="en-US" sz="4000" dirty="0"/>
              <a:t>Effective Government Agencies Embrace Digital Transformation</a:t>
            </a:r>
          </a:p>
        </p:txBody>
      </p:sp>
      <p:sp>
        <p:nvSpPr>
          <p:cNvPr id="63" name="Rectangle 62">
            <a:extLst>
              <a:ext uri="{FF2B5EF4-FFF2-40B4-BE49-F238E27FC236}">
                <a16:creationId xmlns:a16="http://schemas.microsoft.com/office/drawing/2014/main" id="{453B02A0-0A81-4EF0-BD8C-75FAE67EA926}"/>
              </a:ext>
            </a:extLst>
          </p:cNvPr>
          <p:cNvSpPr/>
          <p:nvPr/>
        </p:nvSpPr>
        <p:spPr bwMode="auto">
          <a:xfrm>
            <a:off x="-36901" y="1869138"/>
            <a:ext cx="7504594" cy="3936533"/>
          </a:xfrm>
          <a:prstGeom prst="rect">
            <a:avLst/>
          </a:prstGeom>
          <a:solidFill>
            <a:schemeClr val="bg1"/>
          </a:solidFill>
          <a:ln>
            <a:noFill/>
            <a:headEnd type="none" w="med" len="med"/>
            <a:tailEnd type="none" w="med" len="med"/>
          </a:ln>
          <a:effectLst>
            <a:outerShdw blurRad="508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86519" indent="-186519" defTabSz="951028" fontAlgn="base">
              <a:spcBef>
                <a:spcPct val="0"/>
              </a:spcBef>
              <a:spcAft>
                <a:spcPct val="0"/>
              </a:spcAft>
              <a:buFont typeface="Arial" panose="020B0604020202020204" pitchFamily="34" charset="0"/>
              <a:buChar char="•"/>
              <a:defRPr/>
            </a:pPr>
            <a:endParaRPr lang="en-US" sz="1428">
              <a:solidFill>
                <a:srgbClr val="1A1A1A"/>
              </a:solidFill>
              <a:latin typeface="Segoe UI"/>
              <a:ea typeface="Segoe UI" pitchFamily="34" charset="0"/>
              <a:cs typeface="Segoe UI" pitchFamily="34" charset="0"/>
            </a:endParaRPr>
          </a:p>
        </p:txBody>
      </p:sp>
      <p:grpSp>
        <p:nvGrpSpPr>
          <p:cNvPr id="64" name="Group 63">
            <a:extLst>
              <a:ext uri="{FF2B5EF4-FFF2-40B4-BE49-F238E27FC236}">
                <a16:creationId xmlns:a16="http://schemas.microsoft.com/office/drawing/2014/main" id="{55CCCF60-D24E-43D5-8E80-22AA9A330D21}"/>
              </a:ext>
            </a:extLst>
          </p:cNvPr>
          <p:cNvGrpSpPr/>
          <p:nvPr/>
        </p:nvGrpSpPr>
        <p:grpSpPr>
          <a:xfrm>
            <a:off x="6347766" y="4699479"/>
            <a:ext cx="1419894" cy="2295046"/>
            <a:chOff x="1961639" y="4870954"/>
            <a:chExt cx="1229341" cy="1987046"/>
          </a:xfrm>
        </p:grpSpPr>
        <p:grpSp>
          <p:nvGrpSpPr>
            <p:cNvPr id="65" name="Group 64">
              <a:extLst>
                <a:ext uri="{FF2B5EF4-FFF2-40B4-BE49-F238E27FC236}">
                  <a16:creationId xmlns:a16="http://schemas.microsoft.com/office/drawing/2014/main" id="{1C84CCC3-965A-48B4-BB26-CFDF7BA13932}"/>
                </a:ext>
              </a:extLst>
            </p:cNvPr>
            <p:cNvGrpSpPr/>
            <p:nvPr/>
          </p:nvGrpSpPr>
          <p:grpSpPr>
            <a:xfrm>
              <a:off x="2041686" y="4870954"/>
              <a:ext cx="992576" cy="1693359"/>
              <a:chOff x="1529954" y="108300"/>
              <a:chExt cx="4689976" cy="8001216"/>
            </a:xfrm>
          </p:grpSpPr>
          <p:sp>
            <p:nvSpPr>
              <p:cNvPr id="67" name="Freeform 171">
                <a:extLst>
                  <a:ext uri="{FF2B5EF4-FFF2-40B4-BE49-F238E27FC236}">
                    <a16:creationId xmlns:a16="http://schemas.microsoft.com/office/drawing/2014/main" id="{8E5FFA36-C618-4344-B088-0370263648B8}"/>
                  </a:ext>
                </a:extLst>
              </p:cNvPr>
              <p:cNvSpPr/>
              <p:nvPr/>
            </p:nvSpPr>
            <p:spPr>
              <a:xfrm>
                <a:off x="3814715" y="1590114"/>
                <a:ext cx="989101" cy="1646042"/>
              </a:xfrm>
              <a:custGeom>
                <a:avLst/>
                <a:gdLst>
                  <a:gd name="connsiteX0" fmla="*/ 160020 w 2065020"/>
                  <a:gd name="connsiteY0" fmla="*/ 937260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45920 w 2065020"/>
                  <a:gd name="connsiteY9" fmla="*/ 49530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35380 w 2065020"/>
                  <a:gd name="connsiteY23" fmla="*/ 2438400 h 3436620"/>
                  <a:gd name="connsiteX24" fmla="*/ 998220 w 2065020"/>
                  <a:gd name="connsiteY24" fmla="*/ 2468880 h 3436620"/>
                  <a:gd name="connsiteX25" fmla="*/ 853440 w 2065020"/>
                  <a:gd name="connsiteY25" fmla="*/ 2598420 h 3436620"/>
                  <a:gd name="connsiteX26" fmla="*/ 662940 w 2065020"/>
                  <a:gd name="connsiteY26" fmla="*/ 30632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37160 w 2065020"/>
                  <a:gd name="connsiteY30" fmla="*/ 2293620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0020 w 2065020"/>
                  <a:gd name="connsiteY35" fmla="*/ 937260 h 3436620"/>
                  <a:gd name="connsiteX0" fmla="*/ 160020 w 2065020"/>
                  <a:gd name="connsiteY0" fmla="*/ 937260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35380 w 2065020"/>
                  <a:gd name="connsiteY23" fmla="*/ 2438400 h 3436620"/>
                  <a:gd name="connsiteX24" fmla="*/ 998220 w 2065020"/>
                  <a:gd name="connsiteY24" fmla="*/ 2468880 h 3436620"/>
                  <a:gd name="connsiteX25" fmla="*/ 853440 w 2065020"/>
                  <a:gd name="connsiteY25" fmla="*/ 2598420 h 3436620"/>
                  <a:gd name="connsiteX26" fmla="*/ 662940 w 2065020"/>
                  <a:gd name="connsiteY26" fmla="*/ 30632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37160 w 2065020"/>
                  <a:gd name="connsiteY30" fmla="*/ 2293620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0020 w 2065020"/>
                  <a:gd name="connsiteY35" fmla="*/ 937260 h 3436620"/>
                  <a:gd name="connsiteX0" fmla="*/ 160020 w 2065020"/>
                  <a:gd name="connsiteY0" fmla="*/ 937260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35380 w 2065020"/>
                  <a:gd name="connsiteY23" fmla="*/ 2438400 h 3436620"/>
                  <a:gd name="connsiteX24" fmla="*/ 998220 w 2065020"/>
                  <a:gd name="connsiteY24" fmla="*/ 2468880 h 3436620"/>
                  <a:gd name="connsiteX25" fmla="*/ 853440 w 2065020"/>
                  <a:gd name="connsiteY25" fmla="*/ 2598420 h 3436620"/>
                  <a:gd name="connsiteX26" fmla="*/ 662940 w 2065020"/>
                  <a:gd name="connsiteY26" fmla="*/ 30632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37160 w 2065020"/>
                  <a:gd name="connsiteY30" fmla="*/ 2293620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0020 w 2065020"/>
                  <a:gd name="connsiteY35" fmla="*/ 937260 h 3436620"/>
                  <a:gd name="connsiteX0" fmla="*/ 160020 w 2065020"/>
                  <a:gd name="connsiteY0" fmla="*/ 937260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35380 w 2065020"/>
                  <a:gd name="connsiteY23" fmla="*/ 2438400 h 3436620"/>
                  <a:gd name="connsiteX24" fmla="*/ 998220 w 2065020"/>
                  <a:gd name="connsiteY24" fmla="*/ 2468880 h 3436620"/>
                  <a:gd name="connsiteX25" fmla="*/ 853440 w 2065020"/>
                  <a:gd name="connsiteY25" fmla="*/ 2598420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37160 w 2065020"/>
                  <a:gd name="connsiteY30" fmla="*/ 2293620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0020 w 2065020"/>
                  <a:gd name="connsiteY35" fmla="*/ 937260 h 3436620"/>
                  <a:gd name="connsiteX0" fmla="*/ 160020 w 2065020"/>
                  <a:gd name="connsiteY0" fmla="*/ 937260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35380 w 2065020"/>
                  <a:gd name="connsiteY23" fmla="*/ 2438400 h 3436620"/>
                  <a:gd name="connsiteX24" fmla="*/ 998220 w 2065020"/>
                  <a:gd name="connsiteY24" fmla="*/ 2468880 h 3436620"/>
                  <a:gd name="connsiteX25" fmla="*/ 866140 w 2065020"/>
                  <a:gd name="connsiteY25" fmla="*/ 2633345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37160 w 2065020"/>
                  <a:gd name="connsiteY30" fmla="*/ 2293620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0020 w 2065020"/>
                  <a:gd name="connsiteY35" fmla="*/ 937260 h 3436620"/>
                  <a:gd name="connsiteX0" fmla="*/ 160020 w 2065020"/>
                  <a:gd name="connsiteY0" fmla="*/ 937260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35380 w 2065020"/>
                  <a:gd name="connsiteY23" fmla="*/ 2438400 h 3436620"/>
                  <a:gd name="connsiteX24" fmla="*/ 985520 w 2065020"/>
                  <a:gd name="connsiteY24" fmla="*/ 2529205 h 3436620"/>
                  <a:gd name="connsiteX25" fmla="*/ 866140 w 2065020"/>
                  <a:gd name="connsiteY25" fmla="*/ 2633345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37160 w 2065020"/>
                  <a:gd name="connsiteY30" fmla="*/ 2293620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0020 w 2065020"/>
                  <a:gd name="connsiteY35" fmla="*/ 937260 h 3436620"/>
                  <a:gd name="connsiteX0" fmla="*/ 160020 w 2065020"/>
                  <a:gd name="connsiteY0" fmla="*/ 937260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48080 w 2065020"/>
                  <a:gd name="connsiteY23" fmla="*/ 2489200 h 3436620"/>
                  <a:gd name="connsiteX24" fmla="*/ 985520 w 2065020"/>
                  <a:gd name="connsiteY24" fmla="*/ 2529205 h 3436620"/>
                  <a:gd name="connsiteX25" fmla="*/ 866140 w 2065020"/>
                  <a:gd name="connsiteY25" fmla="*/ 2633345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37160 w 2065020"/>
                  <a:gd name="connsiteY30" fmla="*/ 2293620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0020 w 2065020"/>
                  <a:gd name="connsiteY35" fmla="*/ 937260 h 3436620"/>
                  <a:gd name="connsiteX0" fmla="*/ 160020 w 2065020"/>
                  <a:gd name="connsiteY0" fmla="*/ 937260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48080 w 2065020"/>
                  <a:gd name="connsiteY23" fmla="*/ 2489200 h 3436620"/>
                  <a:gd name="connsiteX24" fmla="*/ 985520 w 2065020"/>
                  <a:gd name="connsiteY24" fmla="*/ 2529205 h 3436620"/>
                  <a:gd name="connsiteX25" fmla="*/ 866140 w 2065020"/>
                  <a:gd name="connsiteY25" fmla="*/ 2633345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02235 w 2065020"/>
                  <a:gd name="connsiteY30" fmla="*/ 2290445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0020 w 2065020"/>
                  <a:gd name="connsiteY35" fmla="*/ 937260 h 3436620"/>
                  <a:gd name="connsiteX0" fmla="*/ 166370 w 2065020"/>
                  <a:gd name="connsiteY0" fmla="*/ 927735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48080 w 2065020"/>
                  <a:gd name="connsiteY23" fmla="*/ 2489200 h 3436620"/>
                  <a:gd name="connsiteX24" fmla="*/ 985520 w 2065020"/>
                  <a:gd name="connsiteY24" fmla="*/ 2529205 h 3436620"/>
                  <a:gd name="connsiteX25" fmla="*/ 866140 w 2065020"/>
                  <a:gd name="connsiteY25" fmla="*/ 2633345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02235 w 2065020"/>
                  <a:gd name="connsiteY30" fmla="*/ 2290445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6370 w 2065020"/>
                  <a:gd name="connsiteY35" fmla="*/ 927735 h 3436620"/>
                  <a:gd name="connsiteX0" fmla="*/ 166370 w 2065020"/>
                  <a:gd name="connsiteY0" fmla="*/ 927735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54380 w 2065020"/>
                  <a:gd name="connsiteY5" fmla="*/ 1120140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48080 w 2065020"/>
                  <a:gd name="connsiteY23" fmla="*/ 2489200 h 3436620"/>
                  <a:gd name="connsiteX24" fmla="*/ 985520 w 2065020"/>
                  <a:gd name="connsiteY24" fmla="*/ 2529205 h 3436620"/>
                  <a:gd name="connsiteX25" fmla="*/ 866140 w 2065020"/>
                  <a:gd name="connsiteY25" fmla="*/ 2633345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02235 w 2065020"/>
                  <a:gd name="connsiteY30" fmla="*/ 2290445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6370 w 2065020"/>
                  <a:gd name="connsiteY35" fmla="*/ 927735 h 3436620"/>
                  <a:gd name="connsiteX0" fmla="*/ 166370 w 2065020"/>
                  <a:gd name="connsiteY0" fmla="*/ 927735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79780 w 2065020"/>
                  <a:gd name="connsiteY5" fmla="*/ 1104265 h 3436620"/>
                  <a:gd name="connsiteX6" fmla="*/ 975360 w 2065020"/>
                  <a:gd name="connsiteY6" fmla="*/ 1036320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48080 w 2065020"/>
                  <a:gd name="connsiteY23" fmla="*/ 2489200 h 3436620"/>
                  <a:gd name="connsiteX24" fmla="*/ 985520 w 2065020"/>
                  <a:gd name="connsiteY24" fmla="*/ 2529205 h 3436620"/>
                  <a:gd name="connsiteX25" fmla="*/ 866140 w 2065020"/>
                  <a:gd name="connsiteY25" fmla="*/ 2633345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02235 w 2065020"/>
                  <a:gd name="connsiteY30" fmla="*/ 2290445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6370 w 2065020"/>
                  <a:gd name="connsiteY35" fmla="*/ 927735 h 3436620"/>
                  <a:gd name="connsiteX0" fmla="*/ 166370 w 2065020"/>
                  <a:gd name="connsiteY0" fmla="*/ 927735 h 3436620"/>
                  <a:gd name="connsiteX1" fmla="*/ 259080 w 2065020"/>
                  <a:gd name="connsiteY1" fmla="*/ 1028700 h 3436620"/>
                  <a:gd name="connsiteX2" fmla="*/ 373380 w 2065020"/>
                  <a:gd name="connsiteY2" fmla="*/ 1089660 h 3436620"/>
                  <a:gd name="connsiteX3" fmla="*/ 449580 w 2065020"/>
                  <a:gd name="connsiteY3" fmla="*/ 1120140 h 3436620"/>
                  <a:gd name="connsiteX4" fmla="*/ 617220 w 2065020"/>
                  <a:gd name="connsiteY4" fmla="*/ 1120140 h 3436620"/>
                  <a:gd name="connsiteX5" fmla="*/ 779780 w 2065020"/>
                  <a:gd name="connsiteY5" fmla="*/ 1104265 h 3436620"/>
                  <a:gd name="connsiteX6" fmla="*/ 1007110 w 2065020"/>
                  <a:gd name="connsiteY6" fmla="*/ 1007745 h 3436620"/>
                  <a:gd name="connsiteX7" fmla="*/ 1203960 w 2065020"/>
                  <a:gd name="connsiteY7" fmla="*/ 906780 h 3436620"/>
                  <a:gd name="connsiteX8" fmla="*/ 1463040 w 2065020"/>
                  <a:gd name="connsiteY8" fmla="*/ 693420 h 3436620"/>
                  <a:gd name="connsiteX9" fmla="*/ 1653540 w 2065020"/>
                  <a:gd name="connsiteY9" fmla="*/ 449580 h 3436620"/>
                  <a:gd name="connsiteX10" fmla="*/ 1775460 w 2065020"/>
                  <a:gd name="connsiteY10" fmla="*/ 304800 h 3436620"/>
                  <a:gd name="connsiteX11" fmla="*/ 1897380 w 2065020"/>
                  <a:gd name="connsiteY11" fmla="*/ 0 h 3436620"/>
                  <a:gd name="connsiteX12" fmla="*/ 1882140 w 2065020"/>
                  <a:gd name="connsiteY12" fmla="*/ 281940 h 3436620"/>
                  <a:gd name="connsiteX13" fmla="*/ 1882140 w 2065020"/>
                  <a:gd name="connsiteY13" fmla="*/ 556260 h 3436620"/>
                  <a:gd name="connsiteX14" fmla="*/ 1920240 w 2065020"/>
                  <a:gd name="connsiteY14" fmla="*/ 830580 h 3436620"/>
                  <a:gd name="connsiteX15" fmla="*/ 1996440 w 2065020"/>
                  <a:gd name="connsiteY15" fmla="*/ 1059180 h 3436620"/>
                  <a:gd name="connsiteX16" fmla="*/ 2065020 w 2065020"/>
                  <a:gd name="connsiteY16" fmla="*/ 1158240 h 3436620"/>
                  <a:gd name="connsiteX17" fmla="*/ 1935480 w 2065020"/>
                  <a:gd name="connsiteY17" fmla="*/ 1440180 h 3436620"/>
                  <a:gd name="connsiteX18" fmla="*/ 1783080 w 2065020"/>
                  <a:gd name="connsiteY18" fmla="*/ 1798320 h 3436620"/>
                  <a:gd name="connsiteX19" fmla="*/ 1645920 w 2065020"/>
                  <a:gd name="connsiteY19" fmla="*/ 2065020 h 3436620"/>
                  <a:gd name="connsiteX20" fmla="*/ 1577340 w 2065020"/>
                  <a:gd name="connsiteY20" fmla="*/ 2202180 h 3436620"/>
                  <a:gd name="connsiteX21" fmla="*/ 1501140 w 2065020"/>
                  <a:gd name="connsiteY21" fmla="*/ 2331720 h 3436620"/>
                  <a:gd name="connsiteX22" fmla="*/ 1341120 w 2065020"/>
                  <a:gd name="connsiteY22" fmla="*/ 2407920 h 3436620"/>
                  <a:gd name="connsiteX23" fmla="*/ 1148080 w 2065020"/>
                  <a:gd name="connsiteY23" fmla="*/ 2489200 h 3436620"/>
                  <a:gd name="connsiteX24" fmla="*/ 985520 w 2065020"/>
                  <a:gd name="connsiteY24" fmla="*/ 2529205 h 3436620"/>
                  <a:gd name="connsiteX25" fmla="*/ 866140 w 2065020"/>
                  <a:gd name="connsiteY25" fmla="*/ 2633345 h 3436620"/>
                  <a:gd name="connsiteX26" fmla="*/ 701040 w 2065020"/>
                  <a:gd name="connsiteY26" fmla="*/ 3075940 h 3436620"/>
                  <a:gd name="connsiteX27" fmla="*/ 495300 w 2065020"/>
                  <a:gd name="connsiteY27" fmla="*/ 3436620 h 3436620"/>
                  <a:gd name="connsiteX28" fmla="*/ 350520 w 2065020"/>
                  <a:gd name="connsiteY28" fmla="*/ 3108960 h 3436620"/>
                  <a:gd name="connsiteX29" fmla="*/ 228600 w 2065020"/>
                  <a:gd name="connsiteY29" fmla="*/ 2613660 h 3436620"/>
                  <a:gd name="connsiteX30" fmla="*/ 102235 w 2065020"/>
                  <a:gd name="connsiteY30" fmla="*/ 2290445 h 3436620"/>
                  <a:gd name="connsiteX31" fmla="*/ 0 w 2065020"/>
                  <a:gd name="connsiteY31" fmla="*/ 1950720 h 3436620"/>
                  <a:gd name="connsiteX32" fmla="*/ 76200 w 2065020"/>
                  <a:gd name="connsiteY32" fmla="*/ 1645920 h 3436620"/>
                  <a:gd name="connsiteX33" fmla="*/ 152400 w 2065020"/>
                  <a:gd name="connsiteY33" fmla="*/ 1348740 h 3436620"/>
                  <a:gd name="connsiteX34" fmla="*/ 167640 w 2065020"/>
                  <a:gd name="connsiteY34" fmla="*/ 1082040 h 3436620"/>
                  <a:gd name="connsiteX35" fmla="*/ 166370 w 2065020"/>
                  <a:gd name="connsiteY35" fmla="*/ 927735 h 3436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65020" h="3436620">
                    <a:moveTo>
                      <a:pt x="166370" y="927735"/>
                    </a:moveTo>
                    <a:lnTo>
                      <a:pt x="259080" y="1028700"/>
                    </a:lnTo>
                    <a:cubicBezTo>
                      <a:pt x="367965" y="1090920"/>
                      <a:pt x="334329" y="1067435"/>
                      <a:pt x="373380" y="1089660"/>
                    </a:cubicBezTo>
                    <a:lnTo>
                      <a:pt x="449580" y="1120140"/>
                    </a:lnTo>
                    <a:lnTo>
                      <a:pt x="617220" y="1120140"/>
                    </a:lnTo>
                    <a:lnTo>
                      <a:pt x="779780" y="1104265"/>
                    </a:lnTo>
                    <a:lnTo>
                      <a:pt x="1007110" y="1007745"/>
                    </a:lnTo>
                    <a:lnTo>
                      <a:pt x="1203960" y="906780"/>
                    </a:lnTo>
                    <a:lnTo>
                      <a:pt x="1463040" y="693420"/>
                    </a:lnTo>
                    <a:lnTo>
                      <a:pt x="1653540" y="449580"/>
                    </a:lnTo>
                    <a:lnTo>
                      <a:pt x="1775460" y="304800"/>
                    </a:lnTo>
                    <a:lnTo>
                      <a:pt x="1897380" y="0"/>
                    </a:lnTo>
                    <a:lnTo>
                      <a:pt x="1882140" y="281940"/>
                    </a:lnTo>
                    <a:lnTo>
                      <a:pt x="1882140" y="556260"/>
                    </a:lnTo>
                    <a:lnTo>
                      <a:pt x="1920240" y="830580"/>
                    </a:lnTo>
                    <a:lnTo>
                      <a:pt x="1996440" y="1059180"/>
                    </a:lnTo>
                    <a:lnTo>
                      <a:pt x="2065020" y="1158240"/>
                    </a:lnTo>
                    <a:lnTo>
                      <a:pt x="1935480" y="1440180"/>
                    </a:lnTo>
                    <a:lnTo>
                      <a:pt x="1783080" y="1798320"/>
                    </a:lnTo>
                    <a:lnTo>
                      <a:pt x="1645920" y="2065020"/>
                    </a:lnTo>
                    <a:lnTo>
                      <a:pt x="1577340" y="2202180"/>
                    </a:lnTo>
                    <a:lnTo>
                      <a:pt x="1501140" y="2331720"/>
                    </a:lnTo>
                    <a:lnTo>
                      <a:pt x="1341120" y="2407920"/>
                    </a:lnTo>
                    <a:lnTo>
                      <a:pt x="1148080" y="2489200"/>
                    </a:lnTo>
                    <a:lnTo>
                      <a:pt x="985520" y="2529205"/>
                    </a:lnTo>
                    <a:lnTo>
                      <a:pt x="866140" y="2633345"/>
                    </a:lnTo>
                    <a:cubicBezTo>
                      <a:pt x="800484" y="2787384"/>
                      <a:pt x="841568" y="2875915"/>
                      <a:pt x="701040" y="3075940"/>
                    </a:cubicBezTo>
                    <a:lnTo>
                      <a:pt x="495300" y="3436620"/>
                    </a:lnTo>
                    <a:lnTo>
                      <a:pt x="350520" y="3108960"/>
                    </a:lnTo>
                    <a:lnTo>
                      <a:pt x="228600" y="2613660"/>
                    </a:lnTo>
                    <a:lnTo>
                      <a:pt x="102235" y="2290445"/>
                    </a:lnTo>
                    <a:lnTo>
                      <a:pt x="0" y="1950720"/>
                    </a:lnTo>
                    <a:lnTo>
                      <a:pt x="76200" y="1645920"/>
                    </a:lnTo>
                    <a:lnTo>
                      <a:pt x="152400" y="1348740"/>
                    </a:lnTo>
                    <a:lnTo>
                      <a:pt x="167640" y="1082040"/>
                    </a:lnTo>
                    <a:cubicBezTo>
                      <a:pt x="167217" y="1030605"/>
                      <a:pt x="166793" y="979170"/>
                      <a:pt x="166370" y="92773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68" name="Freeform 174">
                <a:extLst>
                  <a:ext uri="{FF2B5EF4-FFF2-40B4-BE49-F238E27FC236}">
                    <a16:creationId xmlns:a16="http://schemas.microsoft.com/office/drawing/2014/main" id="{BA367536-975A-452A-83D0-923A0A134AE3}"/>
                  </a:ext>
                </a:extLst>
              </p:cNvPr>
              <p:cNvSpPr/>
              <p:nvPr/>
            </p:nvSpPr>
            <p:spPr>
              <a:xfrm>
                <a:off x="3526270" y="508270"/>
                <a:ext cx="1432274" cy="1617682"/>
              </a:xfrm>
              <a:custGeom>
                <a:avLst/>
                <a:gdLst>
                  <a:gd name="connsiteX0" fmla="*/ 119063 w 533400"/>
                  <a:gd name="connsiteY0" fmla="*/ 0 h 602456"/>
                  <a:gd name="connsiteX1" fmla="*/ 64294 w 533400"/>
                  <a:gd name="connsiteY1" fmla="*/ 19050 h 602456"/>
                  <a:gd name="connsiteX2" fmla="*/ 40481 w 533400"/>
                  <a:gd name="connsiteY2" fmla="*/ 38100 h 602456"/>
                  <a:gd name="connsiteX3" fmla="*/ 26194 w 533400"/>
                  <a:gd name="connsiteY3" fmla="*/ 69056 h 602456"/>
                  <a:gd name="connsiteX4" fmla="*/ 14288 w 533400"/>
                  <a:gd name="connsiteY4" fmla="*/ 102394 h 602456"/>
                  <a:gd name="connsiteX5" fmla="*/ 2381 w 533400"/>
                  <a:gd name="connsiteY5" fmla="*/ 140494 h 602456"/>
                  <a:gd name="connsiteX6" fmla="*/ 0 w 533400"/>
                  <a:gd name="connsiteY6" fmla="*/ 169069 h 602456"/>
                  <a:gd name="connsiteX7" fmla="*/ 4763 w 533400"/>
                  <a:gd name="connsiteY7" fmla="*/ 192881 h 602456"/>
                  <a:gd name="connsiteX8" fmla="*/ 7144 w 533400"/>
                  <a:gd name="connsiteY8" fmla="*/ 219075 h 602456"/>
                  <a:gd name="connsiteX9" fmla="*/ 7144 w 533400"/>
                  <a:gd name="connsiteY9" fmla="*/ 242887 h 602456"/>
                  <a:gd name="connsiteX10" fmla="*/ 11906 w 533400"/>
                  <a:gd name="connsiteY10" fmla="*/ 273844 h 602456"/>
                  <a:gd name="connsiteX11" fmla="*/ 9525 w 533400"/>
                  <a:gd name="connsiteY11" fmla="*/ 323850 h 602456"/>
                  <a:gd name="connsiteX12" fmla="*/ 16669 w 533400"/>
                  <a:gd name="connsiteY12" fmla="*/ 369094 h 602456"/>
                  <a:gd name="connsiteX13" fmla="*/ 38100 w 533400"/>
                  <a:gd name="connsiteY13" fmla="*/ 416719 h 602456"/>
                  <a:gd name="connsiteX14" fmla="*/ 52388 w 533400"/>
                  <a:gd name="connsiteY14" fmla="*/ 442912 h 602456"/>
                  <a:gd name="connsiteX15" fmla="*/ 66675 w 533400"/>
                  <a:gd name="connsiteY15" fmla="*/ 483394 h 602456"/>
                  <a:gd name="connsiteX16" fmla="*/ 92869 w 533400"/>
                  <a:gd name="connsiteY16" fmla="*/ 521494 h 602456"/>
                  <a:gd name="connsiteX17" fmla="*/ 126206 w 533400"/>
                  <a:gd name="connsiteY17" fmla="*/ 557212 h 602456"/>
                  <a:gd name="connsiteX18" fmla="*/ 157163 w 533400"/>
                  <a:gd name="connsiteY18" fmla="*/ 588169 h 602456"/>
                  <a:gd name="connsiteX19" fmla="*/ 183356 w 533400"/>
                  <a:gd name="connsiteY19" fmla="*/ 602456 h 602456"/>
                  <a:gd name="connsiteX20" fmla="*/ 209550 w 533400"/>
                  <a:gd name="connsiteY20" fmla="*/ 602456 h 602456"/>
                  <a:gd name="connsiteX21" fmla="*/ 238125 w 533400"/>
                  <a:gd name="connsiteY21" fmla="*/ 602456 h 602456"/>
                  <a:gd name="connsiteX22" fmla="*/ 276225 w 533400"/>
                  <a:gd name="connsiteY22" fmla="*/ 588169 h 602456"/>
                  <a:gd name="connsiteX23" fmla="*/ 321469 w 533400"/>
                  <a:gd name="connsiteY23" fmla="*/ 564356 h 602456"/>
                  <a:gd name="connsiteX24" fmla="*/ 378619 w 533400"/>
                  <a:gd name="connsiteY24" fmla="*/ 519112 h 602456"/>
                  <a:gd name="connsiteX25" fmla="*/ 423863 w 533400"/>
                  <a:gd name="connsiteY25" fmla="*/ 457200 h 602456"/>
                  <a:gd name="connsiteX26" fmla="*/ 442913 w 533400"/>
                  <a:gd name="connsiteY26" fmla="*/ 411956 h 602456"/>
                  <a:gd name="connsiteX27" fmla="*/ 452438 w 533400"/>
                  <a:gd name="connsiteY27" fmla="*/ 385762 h 602456"/>
                  <a:gd name="connsiteX28" fmla="*/ 452438 w 533400"/>
                  <a:gd name="connsiteY28" fmla="*/ 345281 h 602456"/>
                  <a:gd name="connsiteX29" fmla="*/ 469106 w 533400"/>
                  <a:gd name="connsiteY29" fmla="*/ 345281 h 602456"/>
                  <a:gd name="connsiteX30" fmla="*/ 495300 w 533400"/>
                  <a:gd name="connsiteY30" fmla="*/ 328612 h 602456"/>
                  <a:gd name="connsiteX31" fmla="*/ 519113 w 533400"/>
                  <a:gd name="connsiteY31" fmla="*/ 297656 h 602456"/>
                  <a:gd name="connsiteX32" fmla="*/ 528638 w 533400"/>
                  <a:gd name="connsiteY32" fmla="*/ 261937 h 602456"/>
                  <a:gd name="connsiteX33" fmla="*/ 533400 w 533400"/>
                  <a:gd name="connsiteY33" fmla="*/ 219075 h 602456"/>
                  <a:gd name="connsiteX34" fmla="*/ 528638 w 533400"/>
                  <a:gd name="connsiteY34" fmla="*/ 173831 h 602456"/>
                  <a:gd name="connsiteX35" fmla="*/ 519113 w 533400"/>
                  <a:gd name="connsiteY35" fmla="*/ 150019 h 602456"/>
                  <a:gd name="connsiteX36" fmla="*/ 492919 w 533400"/>
                  <a:gd name="connsiteY36" fmla="*/ 142875 h 602456"/>
                  <a:gd name="connsiteX37" fmla="*/ 473869 w 533400"/>
                  <a:gd name="connsiteY37" fmla="*/ 157162 h 602456"/>
                  <a:gd name="connsiteX38" fmla="*/ 464344 w 533400"/>
                  <a:gd name="connsiteY38" fmla="*/ 195262 h 602456"/>
                  <a:gd name="connsiteX39" fmla="*/ 440531 w 533400"/>
                  <a:gd name="connsiteY39" fmla="*/ 228600 h 602456"/>
                  <a:gd name="connsiteX40" fmla="*/ 419100 w 533400"/>
                  <a:gd name="connsiteY40" fmla="*/ 219075 h 602456"/>
                  <a:gd name="connsiteX41" fmla="*/ 411956 w 533400"/>
                  <a:gd name="connsiteY41" fmla="*/ 190500 h 602456"/>
                  <a:gd name="connsiteX42" fmla="*/ 397669 w 533400"/>
                  <a:gd name="connsiteY42" fmla="*/ 161925 h 602456"/>
                  <a:gd name="connsiteX43" fmla="*/ 376238 w 533400"/>
                  <a:gd name="connsiteY43" fmla="*/ 150019 h 602456"/>
                  <a:gd name="connsiteX44" fmla="*/ 364331 w 533400"/>
                  <a:gd name="connsiteY44" fmla="*/ 119062 h 602456"/>
                  <a:gd name="connsiteX45" fmla="*/ 369094 w 533400"/>
                  <a:gd name="connsiteY45" fmla="*/ 90487 h 602456"/>
                  <a:gd name="connsiteX46" fmla="*/ 338138 w 533400"/>
                  <a:gd name="connsiteY46" fmla="*/ 69056 h 602456"/>
                  <a:gd name="connsiteX47" fmla="*/ 311944 w 533400"/>
                  <a:gd name="connsiteY47" fmla="*/ 47625 h 602456"/>
                  <a:gd name="connsiteX48" fmla="*/ 295275 w 533400"/>
                  <a:gd name="connsiteY48" fmla="*/ 26194 h 602456"/>
                  <a:gd name="connsiteX49" fmla="*/ 269081 w 533400"/>
                  <a:gd name="connsiteY49" fmla="*/ 9525 h 602456"/>
                  <a:gd name="connsiteX50" fmla="*/ 242888 w 533400"/>
                  <a:gd name="connsiteY50" fmla="*/ 4762 h 602456"/>
                  <a:gd name="connsiteX51" fmla="*/ 214313 w 533400"/>
                  <a:gd name="connsiteY51" fmla="*/ 0 h 602456"/>
                  <a:gd name="connsiteX52" fmla="*/ 185738 w 533400"/>
                  <a:gd name="connsiteY52" fmla="*/ 4762 h 602456"/>
                  <a:gd name="connsiteX53" fmla="*/ 119063 w 533400"/>
                  <a:gd name="connsiteY53" fmla="*/ 0 h 6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33400" h="602456">
                    <a:moveTo>
                      <a:pt x="119063" y="0"/>
                    </a:moveTo>
                    <a:lnTo>
                      <a:pt x="64294" y="19050"/>
                    </a:lnTo>
                    <a:lnTo>
                      <a:pt x="40481" y="38100"/>
                    </a:lnTo>
                    <a:lnTo>
                      <a:pt x="26194" y="69056"/>
                    </a:lnTo>
                    <a:lnTo>
                      <a:pt x="14288" y="102394"/>
                    </a:lnTo>
                    <a:lnTo>
                      <a:pt x="2381" y="140494"/>
                    </a:lnTo>
                    <a:lnTo>
                      <a:pt x="0" y="169069"/>
                    </a:lnTo>
                    <a:lnTo>
                      <a:pt x="4763" y="192881"/>
                    </a:lnTo>
                    <a:lnTo>
                      <a:pt x="7144" y="219075"/>
                    </a:lnTo>
                    <a:lnTo>
                      <a:pt x="7144" y="242887"/>
                    </a:lnTo>
                    <a:cubicBezTo>
                      <a:pt x="12037" y="272245"/>
                      <a:pt x="11906" y="261806"/>
                      <a:pt x="11906" y="273844"/>
                    </a:cubicBezTo>
                    <a:lnTo>
                      <a:pt x="9525" y="323850"/>
                    </a:lnTo>
                    <a:lnTo>
                      <a:pt x="16669" y="369094"/>
                    </a:lnTo>
                    <a:lnTo>
                      <a:pt x="38100" y="416719"/>
                    </a:lnTo>
                    <a:lnTo>
                      <a:pt x="52388" y="442912"/>
                    </a:lnTo>
                    <a:lnTo>
                      <a:pt x="66675" y="483394"/>
                    </a:lnTo>
                    <a:lnTo>
                      <a:pt x="92869" y="521494"/>
                    </a:lnTo>
                    <a:lnTo>
                      <a:pt x="126206" y="557212"/>
                    </a:lnTo>
                    <a:lnTo>
                      <a:pt x="157163" y="588169"/>
                    </a:lnTo>
                    <a:lnTo>
                      <a:pt x="183356" y="602456"/>
                    </a:lnTo>
                    <a:lnTo>
                      <a:pt x="209550" y="602456"/>
                    </a:lnTo>
                    <a:lnTo>
                      <a:pt x="238125" y="602456"/>
                    </a:lnTo>
                    <a:lnTo>
                      <a:pt x="276225" y="588169"/>
                    </a:lnTo>
                    <a:lnTo>
                      <a:pt x="321469" y="564356"/>
                    </a:lnTo>
                    <a:lnTo>
                      <a:pt x="378619" y="519112"/>
                    </a:lnTo>
                    <a:lnTo>
                      <a:pt x="423863" y="457200"/>
                    </a:lnTo>
                    <a:cubicBezTo>
                      <a:pt x="443235" y="413612"/>
                      <a:pt x="442913" y="429972"/>
                      <a:pt x="442913" y="411956"/>
                    </a:cubicBezTo>
                    <a:lnTo>
                      <a:pt x="452438" y="385762"/>
                    </a:lnTo>
                    <a:lnTo>
                      <a:pt x="452438" y="345281"/>
                    </a:lnTo>
                    <a:lnTo>
                      <a:pt x="469106" y="345281"/>
                    </a:lnTo>
                    <a:lnTo>
                      <a:pt x="495300" y="328612"/>
                    </a:lnTo>
                    <a:lnTo>
                      <a:pt x="519113" y="297656"/>
                    </a:lnTo>
                    <a:lnTo>
                      <a:pt x="528638" y="261937"/>
                    </a:lnTo>
                    <a:lnTo>
                      <a:pt x="533400" y="219075"/>
                    </a:lnTo>
                    <a:lnTo>
                      <a:pt x="528638" y="173831"/>
                    </a:lnTo>
                    <a:lnTo>
                      <a:pt x="519113" y="150019"/>
                    </a:lnTo>
                    <a:lnTo>
                      <a:pt x="492919" y="142875"/>
                    </a:lnTo>
                    <a:cubicBezTo>
                      <a:pt x="473271" y="160067"/>
                      <a:pt x="473869" y="167982"/>
                      <a:pt x="473869" y="157162"/>
                    </a:cubicBezTo>
                    <a:lnTo>
                      <a:pt x="464344" y="195262"/>
                    </a:lnTo>
                    <a:lnTo>
                      <a:pt x="440531" y="228600"/>
                    </a:lnTo>
                    <a:lnTo>
                      <a:pt x="419100" y="219075"/>
                    </a:lnTo>
                    <a:lnTo>
                      <a:pt x="411956" y="190500"/>
                    </a:lnTo>
                    <a:lnTo>
                      <a:pt x="397669" y="161925"/>
                    </a:lnTo>
                    <a:lnTo>
                      <a:pt x="376238" y="150019"/>
                    </a:lnTo>
                    <a:lnTo>
                      <a:pt x="364331" y="119062"/>
                    </a:lnTo>
                    <a:lnTo>
                      <a:pt x="369094" y="90487"/>
                    </a:lnTo>
                    <a:lnTo>
                      <a:pt x="338138" y="69056"/>
                    </a:lnTo>
                    <a:lnTo>
                      <a:pt x="311944" y="47625"/>
                    </a:lnTo>
                    <a:lnTo>
                      <a:pt x="295275" y="26194"/>
                    </a:lnTo>
                    <a:lnTo>
                      <a:pt x="269081" y="9525"/>
                    </a:lnTo>
                    <a:lnTo>
                      <a:pt x="242888" y="4762"/>
                    </a:lnTo>
                    <a:lnTo>
                      <a:pt x="214313" y="0"/>
                    </a:lnTo>
                    <a:lnTo>
                      <a:pt x="185738" y="4762"/>
                    </a:lnTo>
                    <a:lnTo>
                      <a:pt x="119063" y="0"/>
                    </a:ln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69" name="Freeform 195">
                <a:extLst>
                  <a:ext uri="{FF2B5EF4-FFF2-40B4-BE49-F238E27FC236}">
                    <a16:creationId xmlns:a16="http://schemas.microsoft.com/office/drawing/2014/main" id="{86EF1D7D-AC92-4CB7-AAB3-08022F691232}"/>
                  </a:ext>
                </a:extLst>
              </p:cNvPr>
              <p:cNvSpPr/>
              <p:nvPr/>
            </p:nvSpPr>
            <p:spPr>
              <a:xfrm>
                <a:off x="3467987" y="108300"/>
                <a:ext cx="1434377" cy="1021940"/>
              </a:xfrm>
              <a:custGeom>
                <a:avLst/>
                <a:gdLst>
                  <a:gd name="connsiteX0" fmla="*/ 152400 w 2994660"/>
                  <a:gd name="connsiteY0" fmla="*/ 1965960 h 2133600"/>
                  <a:gd name="connsiteX1" fmla="*/ 53340 w 2994660"/>
                  <a:gd name="connsiteY1" fmla="*/ 1889760 h 2133600"/>
                  <a:gd name="connsiteX2" fmla="*/ 0 w 2994660"/>
                  <a:gd name="connsiteY2" fmla="*/ 1699260 h 2133600"/>
                  <a:gd name="connsiteX3" fmla="*/ 38100 w 2994660"/>
                  <a:gd name="connsiteY3" fmla="*/ 1287780 h 2133600"/>
                  <a:gd name="connsiteX4" fmla="*/ 312420 w 2994660"/>
                  <a:gd name="connsiteY4" fmla="*/ 701040 h 2133600"/>
                  <a:gd name="connsiteX5" fmla="*/ 579120 w 2994660"/>
                  <a:gd name="connsiteY5" fmla="*/ 388620 h 2133600"/>
                  <a:gd name="connsiteX6" fmla="*/ 982980 w 2994660"/>
                  <a:gd name="connsiteY6" fmla="*/ 53340 h 2133600"/>
                  <a:gd name="connsiteX7" fmla="*/ 1341120 w 2994660"/>
                  <a:gd name="connsiteY7" fmla="*/ 0 h 2133600"/>
                  <a:gd name="connsiteX8" fmla="*/ 1531620 w 2994660"/>
                  <a:gd name="connsiteY8" fmla="*/ 53340 h 2133600"/>
                  <a:gd name="connsiteX9" fmla="*/ 1729740 w 2994660"/>
                  <a:gd name="connsiteY9" fmla="*/ 7620 h 2133600"/>
                  <a:gd name="connsiteX10" fmla="*/ 2072640 w 2994660"/>
                  <a:gd name="connsiteY10" fmla="*/ 76200 h 2133600"/>
                  <a:gd name="connsiteX11" fmla="*/ 2484120 w 2994660"/>
                  <a:gd name="connsiteY11" fmla="*/ 335280 h 2133600"/>
                  <a:gd name="connsiteX12" fmla="*/ 2697480 w 2994660"/>
                  <a:gd name="connsiteY12" fmla="*/ 594360 h 2133600"/>
                  <a:gd name="connsiteX13" fmla="*/ 2834640 w 2994660"/>
                  <a:gd name="connsiteY13" fmla="*/ 1005840 h 2133600"/>
                  <a:gd name="connsiteX14" fmla="*/ 2903220 w 2994660"/>
                  <a:gd name="connsiteY14" fmla="*/ 1341120 h 2133600"/>
                  <a:gd name="connsiteX15" fmla="*/ 2941320 w 2994660"/>
                  <a:gd name="connsiteY15" fmla="*/ 1600200 h 2133600"/>
                  <a:gd name="connsiteX16" fmla="*/ 2994660 w 2994660"/>
                  <a:gd name="connsiteY16" fmla="*/ 1676400 h 2133600"/>
                  <a:gd name="connsiteX17" fmla="*/ 2895600 w 2994660"/>
                  <a:gd name="connsiteY17" fmla="*/ 1653540 h 2133600"/>
                  <a:gd name="connsiteX18" fmla="*/ 2781300 w 2994660"/>
                  <a:gd name="connsiteY18" fmla="*/ 1744980 h 2133600"/>
                  <a:gd name="connsiteX19" fmla="*/ 2735580 w 2994660"/>
                  <a:gd name="connsiteY19" fmla="*/ 1912620 h 2133600"/>
                  <a:gd name="connsiteX20" fmla="*/ 2575560 w 2994660"/>
                  <a:gd name="connsiteY20" fmla="*/ 2133600 h 2133600"/>
                  <a:gd name="connsiteX21" fmla="*/ 2461260 w 2994660"/>
                  <a:gd name="connsiteY21" fmla="*/ 2065020 h 2133600"/>
                  <a:gd name="connsiteX22" fmla="*/ 2423160 w 2994660"/>
                  <a:gd name="connsiteY22" fmla="*/ 1897380 h 2133600"/>
                  <a:gd name="connsiteX23" fmla="*/ 2369820 w 2994660"/>
                  <a:gd name="connsiteY23" fmla="*/ 1790700 h 2133600"/>
                  <a:gd name="connsiteX24" fmla="*/ 2331720 w 2994660"/>
                  <a:gd name="connsiteY24" fmla="*/ 1722120 h 2133600"/>
                  <a:gd name="connsiteX25" fmla="*/ 2217420 w 2994660"/>
                  <a:gd name="connsiteY25" fmla="*/ 1653540 h 2133600"/>
                  <a:gd name="connsiteX26" fmla="*/ 2156460 w 2994660"/>
                  <a:gd name="connsiteY26" fmla="*/ 1485900 h 2133600"/>
                  <a:gd name="connsiteX27" fmla="*/ 2156460 w 2994660"/>
                  <a:gd name="connsiteY27" fmla="*/ 1318260 h 2133600"/>
                  <a:gd name="connsiteX28" fmla="*/ 1958340 w 2994660"/>
                  <a:gd name="connsiteY28" fmla="*/ 1196340 h 2133600"/>
                  <a:gd name="connsiteX29" fmla="*/ 1828800 w 2994660"/>
                  <a:gd name="connsiteY29" fmla="*/ 1066800 h 2133600"/>
                  <a:gd name="connsiteX30" fmla="*/ 1706880 w 2994660"/>
                  <a:gd name="connsiteY30" fmla="*/ 929640 h 2133600"/>
                  <a:gd name="connsiteX31" fmla="*/ 1554480 w 2994660"/>
                  <a:gd name="connsiteY31" fmla="*/ 883920 h 2133600"/>
                  <a:gd name="connsiteX32" fmla="*/ 1371600 w 2994660"/>
                  <a:gd name="connsiteY32" fmla="*/ 845820 h 2133600"/>
                  <a:gd name="connsiteX33" fmla="*/ 1150620 w 2994660"/>
                  <a:gd name="connsiteY33" fmla="*/ 883920 h 2133600"/>
                  <a:gd name="connsiteX34" fmla="*/ 1028700 w 2994660"/>
                  <a:gd name="connsiteY34" fmla="*/ 861060 h 2133600"/>
                  <a:gd name="connsiteX35" fmla="*/ 853440 w 2994660"/>
                  <a:gd name="connsiteY35" fmla="*/ 830580 h 2133600"/>
                  <a:gd name="connsiteX36" fmla="*/ 640080 w 2994660"/>
                  <a:gd name="connsiteY36" fmla="*/ 891540 h 2133600"/>
                  <a:gd name="connsiteX37" fmla="*/ 464820 w 2994660"/>
                  <a:gd name="connsiteY37" fmla="*/ 960120 h 2133600"/>
                  <a:gd name="connsiteX38" fmla="*/ 342900 w 2994660"/>
                  <a:gd name="connsiteY38" fmla="*/ 1066800 h 2133600"/>
                  <a:gd name="connsiteX39" fmla="*/ 259080 w 2994660"/>
                  <a:gd name="connsiteY39" fmla="*/ 1272540 h 2133600"/>
                  <a:gd name="connsiteX40" fmla="*/ 152400 w 2994660"/>
                  <a:gd name="connsiteY40" fmla="*/ 1600200 h 2133600"/>
                  <a:gd name="connsiteX41" fmla="*/ 129540 w 2994660"/>
                  <a:gd name="connsiteY41" fmla="*/ 1821180 h 2133600"/>
                  <a:gd name="connsiteX42" fmla="*/ 152400 w 2994660"/>
                  <a:gd name="connsiteY42" fmla="*/ 1965960 h 2133600"/>
                  <a:gd name="connsiteX0" fmla="*/ 152400 w 2994660"/>
                  <a:gd name="connsiteY0" fmla="*/ 1965960 h 2133600"/>
                  <a:gd name="connsiteX1" fmla="*/ 53340 w 2994660"/>
                  <a:gd name="connsiteY1" fmla="*/ 1889760 h 2133600"/>
                  <a:gd name="connsiteX2" fmla="*/ 0 w 2994660"/>
                  <a:gd name="connsiteY2" fmla="*/ 1699260 h 2133600"/>
                  <a:gd name="connsiteX3" fmla="*/ 38100 w 2994660"/>
                  <a:gd name="connsiteY3" fmla="*/ 1287780 h 2133600"/>
                  <a:gd name="connsiteX4" fmla="*/ 312420 w 2994660"/>
                  <a:gd name="connsiteY4" fmla="*/ 701040 h 2133600"/>
                  <a:gd name="connsiteX5" fmla="*/ 579120 w 2994660"/>
                  <a:gd name="connsiteY5" fmla="*/ 388620 h 2133600"/>
                  <a:gd name="connsiteX6" fmla="*/ 982980 w 2994660"/>
                  <a:gd name="connsiteY6" fmla="*/ 53340 h 2133600"/>
                  <a:gd name="connsiteX7" fmla="*/ 1341120 w 2994660"/>
                  <a:gd name="connsiteY7" fmla="*/ 0 h 2133600"/>
                  <a:gd name="connsiteX8" fmla="*/ 1531620 w 2994660"/>
                  <a:gd name="connsiteY8" fmla="*/ 53340 h 2133600"/>
                  <a:gd name="connsiteX9" fmla="*/ 1729740 w 2994660"/>
                  <a:gd name="connsiteY9" fmla="*/ 7620 h 2133600"/>
                  <a:gd name="connsiteX10" fmla="*/ 2072640 w 2994660"/>
                  <a:gd name="connsiteY10" fmla="*/ 76200 h 2133600"/>
                  <a:gd name="connsiteX11" fmla="*/ 2484120 w 2994660"/>
                  <a:gd name="connsiteY11" fmla="*/ 335280 h 2133600"/>
                  <a:gd name="connsiteX12" fmla="*/ 2697480 w 2994660"/>
                  <a:gd name="connsiteY12" fmla="*/ 594360 h 2133600"/>
                  <a:gd name="connsiteX13" fmla="*/ 2834640 w 2994660"/>
                  <a:gd name="connsiteY13" fmla="*/ 1005840 h 2133600"/>
                  <a:gd name="connsiteX14" fmla="*/ 2903220 w 2994660"/>
                  <a:gd name="connsiteY14" fmla="*/ 1341120 h 2133600"/>
                  <a:gd name="connsiteX15" fmla="*/ 2941320 w 2994660"/>
                  <a:gd name="connsiteY15" fmla="*/ 1600200 h 2133600"/>
                  <a:gd name="connsiteX16" fmla="*/ 2994660 w 2994660"/>
                  <a:gd name="connsiteY16" fmla="*/ 1676400 h 2133600"/>
                  <a:gd name="connsiteX17" fmla="*/ 2895600 w 2994660"/>
                  <a:gd name="connsiteY17" fmla="*/ 1653540 h 2133600"/>
                  <a:gd name="connsiteX18" fmla="*/ 2781300 w 2994660"/>
                  <a:gd name="connsiteY18" fmla="*/ 1744980 h 2133600"/>
                  <a:gd name="connsiteX19" fmla="*/ 2735580 w 2994660"/>
                  <a:gd name="connsiteY19" fmla="*/ 1912620 h 2133600"/>
                  <a:gd name="connsiteX20" fmla="*/ 2575560 w 2994660"/>
                  <a:gd name="connsiteY20" fmla="*/ 2133600 h 2133600"/>
                  <a:gd name="connsiteX21" fmla="*/ 2461260 w 2994660"/>
                  <a:gd name="connsiteY21" fmla="*/ 2065020 h 2133600"/>
                  <a:gd name="connsiteX22" fmla="*/ 2423160 w 2994660"/>
                  <a:gd name="connsiteY22" fmla="*/ 1897380 h 2133600"/>
                  <a:gd name="connsiteX23" fmla="*/ 2369820 w 2994660"/>
                  <a:gd name="connsiteY23" fmla="*/ 1790700 h 2133600"/>
                  <a:gd name="connsiteX24" fmla="*/ 2331720 w 2994660"/>
                  <a:gd name="connsiteY24" fmla="*/ 1722120 h 2133600"/>
                  <a:gd name="connsiteX25" fmla="*/ 2217420 w 2994660"/>
                  <a:gd name="connsiteY25" fmla="*/ 1653540 h 2133600"/>
                  <a:gd name="connsiteX26" fmla="*/ 2156460 w 2994660"/>
                  <a:gd name="connsiteY26" fmla="*/ 1485900 h 2133600"/>
                  <a:gd name="connsiteX27" fmla="*/ 2156460 w 2994660"/>
                  <a:gd name="connsiteY27" fmla="*/ 1318260 h 2133600"/>
                  <a:gd name="connsiteX28" fmla="*/ 1958340 w 2994660"/>
                  <a:gd name="connsiteY28" fmla="*/ 1196340 h 2133600"/>
                  <a:gd name="connsiteX29" fmla="*/ 1828800 w 2994660"/>
                  <a:gd name="connsiteY29" fmla="*/ 1066800 h 2133600"/>
                  <a:gd name="connsiteX30" fmla="*/ 1706880 w 2994660"/>
                  <a:gd name="connsiteY30" fmla="*/ 929640 h 2133600"/>
                  <a:gd name="connsiteX31" fmla="*/ 1554480 w 2994660"/>
                  <a:gd name="connsiteY31" fmla="*/ 883920 h 2133600"/>
                  <a:gd name="connsiteX32" fmla="*/ 1371600 w 2994660"/>
                  <a:gd name="connsiteY32" fmla="*/ 845820 h 2133600"/>
                  <a:gd name="connsiteX33" fmla="*/ 1150620 w 2994660"/>
                  <a:gd name="connsiteY33" fmla="*/ 883920 h 2133600"/>
                  <a:gd name="connsiteX34" fmla="*/ 1028700 w 2994660"/>
                  <a:gd name="connsiteY34" fmla="*/ 861060 h 2133600"/>
                  <a:gd name="connsiteX35" fmla="*/ 853440 w 2994660"/>
                  <a:gd name="connsiteY35" fmla="*/ 830580 h 2133600"/>
                  <a:gd name="connsiteX36" fmla="*/ 640080 w 2994660"/>
                  <a:gd name="connsiteY36" fmla="*/ 891540 h 2133600"/>
                  <a:gd name="connsiteX37" fmla="*/ 464820 w 2994660"/>
                  <a:gd name="connsiteY37" fmla="*/ 960120 h 2133600"/>
                  <a:gd name="connsiteX38" fmla="*/ 342900 w 2994660"/>
                  <a:gd name="connsiteY38" fmla="*/ 1066800 h 2133600"/>
                  <a:gd name="connsiteX39" fmla="*/ 198120 w 2994660"/>
                  <a:gd name="connsiteY39" fmla="*/ 1356360 h 2133600"/>
                  <a:gd name="connsiteX40" fmla="*/ 152400 w 2994660"/>
                  <a:gd name="connsiteY40" fmla="*/ 1600200 h 2133600"/>
                  <a:gd name="connsiteX41" fmla="*/ 129540 w 2994660"/>
                  <a:gd name="connsiteY41" fmla="*/ 1821180 h 2133600"/>
                  <a:gd name="connsiteX42" fmla="*/ 152400 w 2994660"/>
                  <a:gd name="connsiteY42" fmla="*/ 1965960 h 2133600"/>
                  <a:gd name="connsiteX0" fmla="*/ 152400 w 2994660"/>
                  <a:gd name="connsiteY0" fmla="*/ 1965960 h 2133600"/>
                  <a:gd name="connsiteX1" fmla="*/ 53340 w 2994660"/>
                  <a:gd name="connsiteY1" fmla="*/ 1889760 h 2133600"/>
                  <a:gd name="connsiteX2" fmla="*/ 0 w 2994660"/>
                  <a:gd name="connsiteY2" fmla="*/ 1699260 h 2133600"/>
                  <a:gd name="connsiteX3" fmla="*/ 38100 w 2994660"/>
                  <a:gd name="connsiteY3" fmla="*/ 1287780 h 2133600"/>
                  <a:gd name="connsiteX4" fmla="*/ 312420 w 2994660"/>
                  <a:gd name="connsiteY4" fmla="*/ 701040 h 2133600"/>
                  <a:gd name="connsiteX5" fmla="*/ 579120 w 2994660"/>
                  <a:gd name="connsiteY5" fmla="*/ 388620 h 2133600"/>
                  <a:gd name="connsiteX6" fmla="*/ 982980 w 2994660"/>
                  <a:gd name="connsiteY6" fmla="*/ 53340 h 2133600"/>
                  <a:gd name="connsiteX7" fmla="*/ 1341120 w 2994660"/>
                  <a:gd name="connsiteY7" fmla="*/ 0 h 2133600"/>
                  <a:gd name="connsiteX8" fmla="*/ 1531620 w 2994660"/>
                  <a:gd name="connsiteY8" fmla="*/ 53340 h 2133600"/>
                  <a:gd name="connsiteX9" fmla="*/ 1729740 w 2994660"/>
                  <a:gd name="connsiteY9" fmla="*/ 7620 h 2133600"/>
                  <a:gd name="connsiteX10" fmla="*/ 2072640 w 2994660"/>
                  <a:gd name="connsiteY10" fmla="*/ 76200 h 2133600"/>
                  <a:gd name="connsiteX11" fmla="*/ 2484120 w 2994660"/>
                  <a:gd name="connsiteY11" fmla="*/ 335280 h 2133600"/>
                  <a:gd name="connsiteX12" fmla="*/ 2697480 w 2994660"/>
                  <a:gd name="connsiteY12" fmla="*/ 594360 h 2133600"/>
                  <a:gd name="connsiteX13" fmla="*/ 2834640 w 2994660"/>
                  <a:gd name="connsiteY13" fmla="*/ 1005840 h 2133600"/>
                  <a:gd name="connsiteX14" fmla="*/ 2903220 w 2994660"/>
                  <a:gd name="connsiteY14" fmla="*/ 1341120 h 2133600"/>
                  <a:gd name="connsiteX15" fmla="*/ 2941320 w 2994660"/>
                  <a:gd name="connsiteY15" fmla="*/ 1600200 h 2133600"/>
                  <a:gd name="connsiteX16" fmla="*/ 2994660 w 2994660"/>
                  <a:gd name="connsiteY16" fmla="*/ 1676400 h 2133600"/>
                  <a:gd name="connsiteX17" fmla="*/ 2895600 w 2994660"/>
                  <a:gd name="connsiteY17" fmla="*/ 1653540 h 2133600"/>
                  <a:gd name="connsiteX18" fmla="*/ 2781300 w 2994660"/>
                  <a:gd name="connsiteY18" fmla="*/ 1744980 h 2133600"/>
                  <a:gd name="connsiteX19" fmla="*/ 2735580 w 2994660"/>
                  <a:gd name="connsiteY19" fmla="*/ 1912620 h 2133600"/>
                  <a:gd name="connsiteX20" fmla="*/ 2575560 w 2994660"/>
                  <a:gd name="connsiteY20" fmla="*/ 2133600 h 2133600"/>
                  <a:gd name="connsiteX21" fmla="*/ 2461260 w 2994660"/>
                  <a:gd name="connsiteY21" fmla="*/ 2065020 h 2133600"/>
                  <a:gd name="connsiteX22" fmla="*/ 2423160 w 2994660"/>
                  <a:gd name="connsiteY22" fmla="*/ 1897380 h 2133600"/>
                  <a:gd name="connsiteX23" fmla="*/ 2369820 w 2994660"/>
                  <a:gd name="connsiteY23" fmla="*/ 1790700 h 2133600"/>
                  <a:gd name="connsiteX24" fmla="*/ 2331720 w 2994660"/>
                  <a:gd name="connsiteY24" fmla="*/ 1722120 h 2133600"/>
                  <a:gd name="connsiteX25" fmla="*/ 2217420 w 2994660"/>
                  <a:gd name="connsiteY25" fmla="*/ 1653540 h 2133600"/>
                  <a:gd name="connsiteX26" fmla="*/ 2156460 w 2994660"/>
                  <a:gd name="connsiteY26" fmla="*/ 1485900 h 2133600"/>
                  <a:gd name="connsiteX27" fmla="*/ 2156460 w 2994660"/>
                  <a:gd name="connsiteY27" fmla="*/ 1318260 h 2133600"/>
                  <a:gd name="connsiteX28" fmla="*/ 1958340 w 2994660"/>
                  <a:gd name="connsiteY28" fmla="*/ 1196340 h 2133600"/>
                  <a:gd name="connsiteX29" fmla="*/ 1828800 w 2994660"/>
                  <a:gd name="connsiteY29" fmla="*/ 1066800 h 2133600"/>
                  <a:gd name="connsiteX30" fmla="*/ 1706880 w 2994660"/>
                  <a:gd name="connsiteY30" fmla="*/ 929640 h 2133600"/>
                  <a:gd name="connsiteX31" fmla="*/ 1554480 w 2994660"/>
                  <a:gd name="connsiteY31" fmla="*/ 883920 h 2133600"/>
                  <a:gd name="connsiteX32" fmla="*/ 1371600 w 2994660"/>
                  <a:gd name="connsiteY32" fmla="*/ 845820 h 2133600"/>
                  <a:gd name="connsiteX33" fmla="*/ 1150620 w 2994660"/>
                  <a:gd name="connsiteY33" fmla="*/ 883920 h 2133600"/>
                  <a:gd name="connsiteX34" fmla="*/ 1028700 w 2994660"/>
                  <a:gd name="connsiteY34" fmla="*/ 861060 h 2133600"/>
                  <a:gd name="connsiteX35" fmla="*/ 853440 w 2994660"/>
                  <a:gd name="connsiteY35" fmla="*/ 830580 h 2133600"/>
                  <a:gd name="connsiteX36" fmla="*/ 640080 w 2994660"/>
                  <a:gd name="connsiteY36" fmla="*/ 891540 h 2133600"/>
                  <a:gd name="connsiteX37" fmla="*/ 464820 w 2994660"/>
                  <a:gd name="connsiteY37" fmla="*/ 960120 h 2133600"/>
                  <a:gd name="connsiteX38" fmla="*/ 342900 w 2994660"/>
                  <a:gd name="connsiteY38" fmla="*/ 1066800 h 2133600"/>
                  <a:gd name="connsiteX39" fmla="*/ 259080 w 2994660"/>
                  <a:gd name="connsiteY39" fmla="*/ 1341120 h 2133600"/>
                  <a:gd name="connsiteX40" fmla="*/ 152400 w 2994660"/>
                  <a:gd name="connsiteY40" fmla="*/ 1600200 h 2133600"/>
                  <a:gd name="connsiteX41" fmla="*/ 129540 w 2994660"/>
                  <a:gd name="connsiteY41" fmla="*/ 1821180 h 2133600"/>
                  <a:gd name="connsiteX42" fmla="*/ 152400 w 2994660"/>
                  <a:gd name="connsiteY42" fmla="*/ 1965960 h 2133600"/>
                  <a:gd name="connsiteX0" fmla="*/ 152400 w 2994660"/>
                  <a:gd name="connsiteY0" fmla="*/ 1965960 h 2133600"/>
                  <a:gd name="connsiteX1" fmla="*/ 53340 w 2994660"/>
                  <a:gd name="connsiteY1" fmla="*/ 1889760 h 2133600"/>
                  <a:gd name="connsiteX2" fmla="*/ 0 w 2994660"/>
                  <a:gd name="connsiteY2" fmla="*/ 1699260 h 2133600"/>
                  <a:gd name="connsiteX3" fmla="*/ 38100 w 2994660"/>
                  <a:gd name="connsiteY3" fmla="*/ 1287780 h 2133600"/>
                  <a:gd name="connsiteX4" fmla="*/ 312420 w 2994660"/>
                  <a:gd name="connsiteY4" fmla="*/ 701040 h 2133600"/>
                  <a:gd name="connsiteX5" fmla="*/ 579120 w 2994660"/>
                  <a:gd name="connsiteY5" fmla="*/ 388620 h 2133600"/>
                  <a:gd name="connsiteX6" fmla="*/ 982980 w 2994660"/>
                  <a:gd name="connsiteY6" fmla="*/ 53340 h 2133600"/>
                  <a:gd name="connsiteX7" fmla="*/ 1341120 w 2994660"/>
                  <a:gd name="connsiteY7" fmla="*/ 0 h 2133600"/>
                  <a:gd name="connsiteX8" fmla="*/ 1531620 w 2994660"/>
                  <a:gd name="connsiteY8" fmla="*/ 53340 h 2133600"/>
                  <a:gd name="connsiteX9" fmla="*/ 1729740 w 2994660"/>
                  <a:gd name="connsiteY9" fmla="*/ 7620 h 2133600"/>
                  <a:gd name="connsiteX10" fmla="*/ 2072640 w 2994660"/>
                  <a:gd name="connsiteY10" fmla="*/ 76200 h 2133600"/>
                  <a:gd name="connsiteX11" fmla="*/ 2484120 w 2994660"/>
                  <a:gd name="connsiteY11" fmla="*/ 335280 h 2133600"/>
                  <a:gd name="connsiteX12" fmla="*/ 2697480 w 2994660"/>
                  <a:gd name="connsiteY12" fmla="*/ 594360 h 2133600"/>
                  <a:gd name="connsiteX13" fmla="*/ 2834640 w 2994660"/>
                  <a:gd name="connsiteY13" fmla="*/ 1005840 h 2133600"/>
                  <a:gd name="connsiteX14" fmla="*/ 2903220 w 2994660"/>
                  <a:gd name="connsiteY14" fmla="*/ 1341120 h 2133600"/>
                  <a:gd name="connsiteX15" fmla="*/ 2941320 w 2994660"/>
                  <a:gd name="connsiteY15" fmla="*/ 1600200 h 2133600"/>
                  <a:gd name="connsiteX16" fmla="*/ 2994660 w 2994660"/>
                  <a:gd name="connsiteY16" fmla="*/ 1676400 h 2133600"/>
                  <a:gd name="connsiteX17" fmla="*/ 2895600 w 2994660"/>
                  <a:gd name="connsiteY17" fmla="*/ 1653540 h 2133600"/>
                  <a:gd name="connsiteX18" fmla="*/ 2781300 w 2994660"/>
                  <a:gd name="connsiteY18" fmla="*/ 1744980 h 2133600"/>
                  <a:gd name="connsiteX19" fmla="*/ 2735580 w 2994660"/>
                  <a:gd name="connsiteY19" fmla="*/ 1912620 h 2133600"/>
                  <a:gd name="connsiteX20" fmla="*/ 2575560 w 2994660"/>
                  <a:gd name="connsiteY20" fmla="*/ 2133600 h 2133600"/>
                  <a:gd name="connsiteX21" fmla="*/ 2461260 w 2994660"/>
                  <a:gd name="connsiteY21" fmla="*/ 2065020 h 2133600"/>
                  <a:gd name="connsiteX22" fmla="*/ 2423160 w 2994660"/>
                  <a:gd name="connsiteY22" fmla="*/ 1897380 h 2133600"/>
                  <a:gd name="connsiteX23" fmla="*/ 2369820 w 2994660"/>
                  <a:gd name="connsiteY23" fmla="*/ 1790700 h 2133600"/>
                  <a:gd name="connsiteX24" fmla="*/ 2331720 w 2994660"/>
                  <a:gd name="connsiteY24" fmla="*/ 1722120 h 2133600"/>
                  <a:gd name="connsiteX25" fmla="*/ 2217420 w 2994660"/>
                  <a:gd name="connsiteY25" fmla="*/ 1653540 h 2133600"/>
                  <a:gd name="connsiteX26" fmla="*/ 2156460 w 2994660"/>
                  <a:gd name="connsiteY26" fmla="*/ 1485900 h 2133600"/>
                  <a:gd name="connsiteX27" fmla="*/ 2156460 w 2994660"/>
                  <a:gd name="connsiteY27" fmla="*/ 1318260 h 2133600"/>
                  <a:gd name="connsiteX28" fmla="*/ 1958340 w 2994660"/>
                  <a:gd name="connsiteY28" fmla="*/ 1196340 h 2133600"/>
                  <a:gd name="connsiteX29" fmla="*/ 1828800 w 2994660"/>
                  <a:gd name="connsiteY29" fmla="*/ 1066800 h 2133600"/>
                  <a:gd name="connsiteX30" fmla="*/ 1706880 w 2994660"/>
                  <a:gd name="connsiteY30" fmla="*/ 929640 h 2133600"/>
                  <a:gd name="connsiteX31" fmla="*/ 1554480 w 2994660"/>
                  <a:gd name="connsiteY31" fmla="*/ 883920 h 2133600"/>
                  <a:gd name="connsiteX32" fmla="*/ 1371600 w 2994660"/>
                  <a:gd name="connsiteY32" fmla="*/ 845820 h 2133600"/>
                  <a:gd name="connsiteX33" fmla="*/ 1150620 w 2994660"/>
                  <a:gd name="connsiteY33" fmla="*/ 883920 h 2133600"/>
                  <a:gd name="connsiteX34" fmla="*/ 1028700 w 2994660"/>
                  <a:gd name="connsiteY34" fmla="*/ 861060 h 2133600"/>
                  <a:gd name="connsiteX35" fmla="*/ 853440 w 2994660"/>
                  <a:gd name="connsiteY35" fmla="*/ 830580 h 2133600"/>
                  <a:gd name="connsiteX36" fmla="*/ 640080 w 2994660"/>
                  <a:gd name="connsiteY36" fmla="*/ 891540 h 2133600"/>
                  <a:gd name="connsiteX37" fmla="*/ 464820 w 2994660"/>
                  <a:gd name="connsiteY37" fmla="*/ 960120 h 2133600"/>
                  <a:gd name="connsiteX38" fmla="*/ 342900 w 2994660"/>
                  <a:gd name="connsiteY38" fmla="*/ 1066800 h 2133600"/>
                  <a:gd name="connsiteX39" fmla="*/ 259080 w 2994660"/>
                  <a:gd name="connsiteY39" fmla="*/ 1341120 h 2133600"/>
                  <a:gd name="connsiteX40" fmla="*/ 152400 w 2994660"/>
                  <a:gd name="connsiteY40" fmla="*/ 1600200 h 2133600"/>
                  <a:gd name="connsiteX41" fmla="*/ 129540 w 2994660"/>
                  <a:gd name="connsiteY41" fmla="*/ 1821180 h 2133600"/>
                  <a:gd name="connsiteX42" fmla="*/ 152400 w 2994660"/>
                  <a:gd name="connsiteY42" fmla="*/ 1965960 h 2133600"/>
                  <a:gd name="connsiteX0" fmla="*/ 152400 w 2994660"/>
                  <a:gd name="connsiteY0" fmla="*/ 1965960 h 2133600"/>
                  <a:gd name="connsiteX1" fmla="*/ 53340 w 2994660"/>
                  <a:gd name="connsiteY1" fmla="*/ 1889760 h 2133600"/>
                  <a:gd name="connsiteX2" fmla="*/ 0 w 2994660"/>
                  <a:gd name="connsiteY2" fmla="*/ 1699260 h 2133600"/>
                  <a:gd name="connsiteX3" fmla="*/ 38100 w 2994660"/>
                  <a:gd name="connsiteY3" fmla="*/ 1287780 h 2133600"/>
                  <a:gd name="connsiteX4" fmla="*/ 312420 w 2994660"/>
                  <a:gd name="connsiteY4" fmla="*/ 701040 h 2133600"/>
                  <a:gd name="connsiteX5" fmla="*/ 579120 w 2994660"/>
                  <a:gd name="connsiteY5" fmla="*/ 388620 h 2133600"/>
                  <a:gd name="connsiteX6" fmla="*/ 982980 w 2994660"/>
                  <a:gd name="connsiteY6" fmla="*/ 53340 h 2133600"/>
                  <a:gd name="connsiteX7" fmla="*/ 1341120 w 2994660"/>
                  <a:gd name="connsiteY7" fmla="*/ 0 h 2133600"/>
                  <a:gd name="connsiteX8" fmla="*/ 1531620 w 2994660"/>
                  <a:gd name="connsiteY8" fmla="*/ 53340 h 2133600"/>
                  <a:gd name="connsiteX9" fmla="*/ 1729740 w 2994660"/>
                  <a:gd name="connsiteY9" fmla="*/ 7620 h 2133600"/>
                  <a:gd name="connsiteX10" fmla="*/ 2217420 w 2994660"/>
                  <a:gd name="connsiteY10" fmla="*/ 175260 h 2133600"/>
                  <a:gd name="connsiteX11" fmla="*/ 2484120 w 2994660"/>
                  <a:gd name="connsiteY11" fmla="*/ 335280 h 2133600"/>
                  <a:gd name="connsiteX12" fmla="*/ 2697480 w 2994660"/>
                  <a:gd name="connsiteY12" fmla="*/ 594360 h 2133600"/>
                  <a:gd name="connsiteX13" fmla="*/ 2834640 w 2994660"/>
                  <a:gd name="connsiteY13" fmla="*/ 1005840 h 2133600"/>
                  <a:gd name="connsiteX14" fmla="*/ 2903220 w 2994660"/>
                  <a:gd name="connsiteY14" fmla="*/ 1341120 h 2133600"/>
                  <a:gd name="connsiteX15" fmla="*/ 2941320 w 2994660"/>
                  <a:gd name="connsiteY15" fmla="*/ 1600200 h 2133600"/>
                  <a:gd name="connsiteX16" fmla="*/ 2994660 w 2994660"/>
                  <a:gd name="connsiteY16" fmla="*/ 1676400 h 2133600"/>
                  <a:gd name="connsiteX17" fmla="*/ 2895600 w 2994660"/>
                  <a:gd name="connsiteY17" fmla="*/ 1653540 h 2133600"/>
                  <a:gd name="connsiteX18" fmla="*/ 2781300 w 2994660"/>
                  <a:gd name="connsiteY18" fmla="*/ 1744980 h 2133600"/>
                  <a:gd name="connsiteX19" fmla="*/ 2735580 w 2994660"/>
                  <a:gd name="connsiteY19" fmla="*/ 1912620 h 2133600"/>
                  <a:gd name="connsiteX20" fmla="*/ 2575560 w 2994660"/>
                  <a:gd name="connsiteY20" fmla="*/ 2133600 h 2133600"/>
                  <a:gd name="connsiteX21" fmla="*/ 2461260 w 2994660"/>
                  <a:gd name="connsiteY21" fmla="*/ 2065020 h 2133600"/>
                  <a:gd name="connsiteX22" fmla="*/ 2423160 w 2994660"/>
                  <a:gd name="connsiteY22" fmla="*/ 1897380 h 2133600"/>
                  <a:gd name="connsiteX23" fmla="*/ 2369820 w 2994660"/>
                  <a:gd name="connsiteY23" fmla="*/ 1790700 h 2133600"/>
                  <a:gd name="connsiteX24" fmla="*/ 2331720 w 2994660"/>
                  <a:gd name="connsiteY24" fmla="*/ 1722120 h 2133600"/>
                  <a:gd name="connsiteX25" fmla="*/ 2217420 w 2994660"/>
                  <a:gd name="connsiteY25" fmla="*/ 1653540 h 2133600"/>
                  <a:gd name="connsiteX26" fmla="*/ 2156460 w 2994660"/>
                  <a:gd name="connsiteY26" fmla="*/ 1485900 h 2133600"/>
                  <a:gd name="connsiteX27" fmla="*/ 2156460 w 2994660"/>
                  <a:gd name="connsiteY27" fmla="*/ 1318260 h 2133600"/>
                  <a:gd name="connsiteX28" fmla="*/ 1958340 w 2994660"/>
                  <a:gd name="connsiteY28" fmla="*/ 1196340 h 2133600"/>
                  <a:gd name="connsiteX29" fmla="*/ 1828800 w 2994660"/>
                  <a:gd name="connsiteY29" fmla="*/ 1066800 h 2133600"/>
                  <a:gd name="connsiteX30" fmla="*/ 1706880 w 2994660"/>
                  <a:gd name="connsiteY30" fmla="*/ 929640 h 2133600"/>
                  <a:gd name="connsiteX31" fmla="*/ 1554480 w 2994660"/>
                  <a:gd name="connsiteY31" fmla="*/ 883920 h 2133600"/>
                  <a:gd name="connsiteX32" fmla="*/ 1371600 w 2994660"/>
                  <a:gd name="connsiteY32" fmla="*/ 845820 h 2133600"/>
                  <a:gd name="connsiteX33" fmla="*/ 1150620 w 2994660"/>
                  <a:gd name="connsiteY33" fmla="*/ 883920 h 2133600"/>
                  <a:gd name="connsiteX34" fmla="*/ 1028700 w 2994660"/>
                  <a:gd name="connsiteY34" fmla="*/ 861060 h 2133600"/>
                  <a:gd name="connsiteX35" fmla="*/ 853440 w 2994660"/>
                  <a:gd name="connsiteY35" fmla="*/ 830580 h 2133600"/>
                  <a:gd name="connsiteX36" fmla="*/ 640080 w 2994660"/>
                  <a:gd name="connsiteY36" fmla="*/ 891540 h 2133600"/>
                  <a:gd name="connsiteX37" fmla="*/ 464820 w 2994660"/>
                  <a:gd name="connsiteY37" fmla="*/ 960120 h 2133600"/>
                  <a:gd name="connsiteX38" fmla="*/ 342900 w 2994660"/>
                  <a:gd name="connsiteY38" fmla="*/ 1066800 h 2133600"/>
                  <a:gd name="connsiteX39" fmla="*/ 259080 w 2994660"/>
                  <a:gd name="connsiteY39" fmla="*/ 1341120 h 2133600"/>
                  <a:gd name="connsiteX40" fmla="*/ 152400 w 2994660"/>
                  <a:gd name="connsiteY40" fmla="*/ 1600200 h 2133600"/>
                  <a:gd name="connsiteX41" fmla="*/ 129540 w 2994660"/>
                  <a:gd name="connsiteY41" fmla="*/ 1821180 h 2133600"/>
                  <a:gd name="connsiteX42" fmla="*/ 152400 w 2994660"/>
                  <a:gd name="connsiteY42" fmla="*/ 1965960 h 2133600"/>
                  <a:gd name="connsiteX0" fmla="*/ 152400 w 2994660"/>
                  <a:gd name="connsiteY0" fmla="*/ 1965960 h 2133600"/>
                  <a:gd name="connsiteX1" fmla="*/ 53340 w 2994660"/>
                  <a:gd name="connsiteY1" fmla="*/ 1889760 h 2133600"/>
                  <a:gd name="connsiteX2" fmla="*/ 0 w 2994660"/>
                  <a:gd name="connsiteY2" fmla="*/ 1699260 h 2133600"/>
                  <a:gd name="connsiteX3" fmla="*/ 38100 w 2994660"/>
                  <a:gd name="connsiteY3" fmla="*/ 1287780 h 2133600"/>
                  <a:gd name="connsiteX4" fmla="*/ 312420 w 2994660"/>
                  <a:gd name="connsiteY4" fmla="*/ 701040 h 2133600"/>
                  <a:gd name="connsiteX5" fmla="*/ 579120 w 2994660"/>
                  <a:gd name="connsiteY5" fmla="*/ 388620 h 2133600"/>
                  <a:gd name="connsiteX6" fmla="*/ 982980 w 2994660"/>
                  <a:gd name="connsiteY6" fmla="*/ 53340 h 2133600"/>
                  <a:gd name="connsiteX7" fmla="*/ 1341120 w 2994660"/>
                  <a:gd name="connsiteY7" fmla="*/ 0 h 2133600"/>
                  <a:gd name="connsiteX8" fmla="*/ 1531620 w 2994660"/>
                  <a:gd name="connsiteY8" fmla="*/ 53340 h 2133600"/>
                  <a:gd name="connsiteX9" fmla="*/ 1729740 w 2994660"/>
                  <a:gd name="connsiteY9" fmla="*/ 7620 h 2133600"/>
                  <a:gd name="connsiteX10" fmla="*/ 2217420 w 2994660"/>
                  <a:gd name="connsiteY10" fmla="*/ 175260 h 2133600"/>
                  <a:gd name="connsiteX11" fmla="*/ 2484120 w 2994660"/>
                  <a:gd name="connsiteY11" fmla="*/ 335280 h 2133600"/>
                  <a:gd name="connsiteX12" fmla="*/ 2697480 w 2994660"/>
                  <a:gd name="connsiteY12" fmla="*/ 594360 h 2133600"/>
                  <a:gd name="connsiteX13" fmla="*/ 2834640 w 2994660"/>
                  <a:gd name="connsiteY13" fmla="*/ 1005840 h 2133600"/>
                  <a:gd name="connsiteX14" fmla="*/ 2903220 w 2994660"/>
                  <a:gd name="connsiteY14" fmla="*/ 1341120 h 2133600"/>
                  <a:gd name="connsiteX15" fmla="*/ 2941320 w 2994660"/>
                  <a:gd name="connsiteY15" fmla="*/ 1600200 h 2133600"/>
                  <a:gd name="connsiteX16" fmla="*/ 2994660 w 2994660"/>
                  <a:gd name="connsiteY16" fmla="*/ 1676400 h 2133600"/>
                  <a:gd name="connsiteX17" fmla="*/ 2895600 w 2994660"/>
                  <a:gd name="connsiteY17" fmla="*/ 1653540 h 2133600"/>
                  <a:gd name="connsiteX18" fmla="*/ 2781300 w 2994660"/>
                  <a:gd name="connsiteY18" fmla="*/ 1744980 h 2133600"/>
                  <a:gd name="connsiteX19" fmla="*/ 2735580 w 2994660"/>
                  <a:gd name="connsiteY19" fmla="*/ 1912620 h 2133600"/>
                  <a:gd name="connsiteX20" fmla="*/ 2575560 w 2994660"/>
                  <a:gd name="connsiteY20" fmla="*/ 2133600 h 2133600"/>
                  <a:gd name="connsiteX21" fmla="*/ 2461260 w 2994660"/>
                  <a:gd name="connsiteY21" fmla="*/ 2065020 h 2133600"/>
                  <a:gd name="connsiteX22" fmla="*/ 2423160 w 2994660"/>
                  <a:gd name="connsiteY22" fmla="*/ 1897380 h 2133600"/>
                  <a:gd name="connsiteX23" fmla="*/ 2369820 w 2994660"/>
                  <a:gd name="connsiteY23" fmla="*/ 1790700 h 2133600"/>
                  <a:gd name="connsiteX24" fmla="*/ 2331720 w 2994660"/>
                  <a:gd name="connsiteY24" fmla="*/ 1722120 h 2133600"/>
                  <a:gd name="connsiteX25" fmla="*/ 2217420 w 2994660"/>
                  <a:gd name="connsiteY25" fmla="*/ 1653540 h 2133600"/>
                  <a:gd name="connsiteX26" fmla="*/ 2156460 w 2994660"/>
                  <a:gd name="connsiteY26" fmla="*/ 1485900 h 2133600"/>
                  <a:gd name="connsiteX27" fmla="*/ 2156460 w 2994660"/>
                  <a:gd name="connsiteY27" fmla="*/ 1318260 h 2133600"/>
                  <a:gd name="connsiteX28" fmla="*/ 1958340 w 2994660"/>
                  <a:gd name="connsiteY28" fmla="*/ 1196340 h 2133600"/>
                  <a:gd name="connsiteX29" fmla="*/ 1828800 w 2994660"/>
                  <a:gd name="connsiteY29" fmla="*/ 1066800 h 2133600"/>
                  <a:gd name="connsiteX30" fmla="*/ 1706880 w 2994660"/>
                  <a:gd name="connsiteY30" fmla="*/ 929640 h 2133600"/>
                  <a:gd name="connsiteX31" fmla="*/ 1554480 w 2994660"/>
                  <a:gd name="connsiteY31" fmla="*/ 883920 h 2133600"/>
                  <a:gd name="connsiteX32" fmla="*/ 1371600 w 2994660"/>
                  <a:gd name="connsiteY32" fmla="*/ 845820 h 2133600"/>
                  <a:gd name="connsiteX33" fmla="*/ 1150620 w 2994660"/>
                  <a:gd name="connsiteY33" fmla="*/ 883920 h 2133600"/>
                  <a:gd name="connsiteX34" fmla="*/ 1028700 w 2994660"/>
                  <a:gd name="connsiteY34" fmla="*/ 861060 h 2133600"/>
                  <a:gd name="connsiteX35" fmla="*/ 853440 w 2994660"/>
                  <a:gd name="connsiteY35" fmla="*/ 830580 h 2133600"/>
                  <a:gd name="connsiteX36" fmla="*/ 640080 w 2994660"/>
                  <a:gd name="connsiteY36" fmla="*/ 891540 h 2133600"/>
                  <a:gd name="connsiteX37" fmla="*/ 464820 w 2994660"/>
                  <a:gd name="connsiteY37" fmla="*/ 960120 h 2133600"/>
                  <a:gd name="connsiteX38" fmla="*/ 342900 w 2994660"/>
                  <a:gd name="connsiteY38" fmla="*/ 1066800 h 2133600"/>
                  <a:gd name="connsiteX39" fmla="*/ 259080 w 2994660"/>
                  <a:gd name="connsiteY39" fmla="*/ 1341120 h 2133600"/>
                  <a:gd name="connsiteX40" fmla="*/ 152400 w 2994660"/>
                  <a:gd name="connsiteY40" fmla="*/ 1600200 h 2133600"/>
                  <a:gd name="connsiteX41" fmla="*/ 129540 w 2994660"/>
                  <a:gd name="connsiteY41" fmla="*/ 1821180 h 2133600"/>
                  <a:gd name="connsiteX42" fmla="*/ 152400 w 2994660"/>
                  <a:gd name="connsiteY42" fmla="*/ 1965960 h 2133600"/>
                  <a:gd name="connsiteX0" fmla="*/ 152400 w 2994660"/>
                  <a:gd name="connsiteY0" fmla="*/ 1965960 h 2133600"/>
                  <a:gd name="connsiteX1" fmla="*/ 53340 w 2994660"/>
                  <a:gd name="connsiteY1" fmla="*/ 1889760 h 2133600"/>
                  <a:gd name="connsiteX2" fmla="*/ 0 w 2994660"/>
                  <a:gd name="connsiteY2" fmla="*/ 1699260 h 2133600"/>
                  <a:gd name="connsiteX3" fmla="*/ 38100 w 2994660"/>
                  <a:gd name="connsiteY3" fmla="*/ 1287780 h 2133600"/>
                  <a:gd name="connsiteX4" fmla="*/ 312420 w 2994660"/>
                  <a:gd name="connsiteY4" fmla="*/ 701040 h 2133600"/>
                  <a:gd name="connsiteX5" fmla="*/ 579120 w 2994660"/>
                  <a:gd name="connsiteY5" fmla="*/ 388620 h 2133600"/>
                  <a:gd name="connsiteX6" fmla="*/ 982980 w 2994660"/>
                  <a:gd name="connsiteY6" fmla="*/ 53340 h 2133600"/>
                  <a:gd name="connsiteX7" fmla="*/ 1341120 w 2994660"/>
                  <a:gd name="connsiteY7" fmla="*/ 0 h 2133600"/>
                  <a:gd name="connsiteX8" fmla="*/ 1531620 w 2994660"/>
                  <a:gd name="connsiteY8" fmla="*/ 53340 h 2133600"/>
                  <a:gd name="connsiteX9" fmla="*/ 1729740 w 2994660"/>
                  <a:gd name="connsiteY9" fmla="*/ 7620 h 2133600"/>
                  <a:gd name="connsiteX10" fmla="*/ 2217420 w 2994660"/>
                  <a:gd name="connsiteY10" fmla="*/ 175260 h 2133600"/>
                  <a:gd name="connsiteX11" fmla="*/ 2484120 w 2994660"/>
                  <a:gd name="connsiteY11" fmla="*/ 335280 h 2133600"/>
                  <a:gd name="connsiteX12" fmla="*/ 2697480 w 2994660"/>
                  <a:gd name="connsiteY12" fmla="*/ 594360 h 2133600"/>
                  <a:gd name="connsiteX13" fmla="*/ 2834640 w 2994660"/>
                  <a:gd name="connsiteY13" fmla="*/ 1005840 h 2133600"/>
                  <a:gd name="connsiteX14" fmla="*/ 2903220 w 2994660"/>
                  <a:gd name="connsiteY14" fmla="*/ 1341120 h 2133600"/>
                  <a:gd name="connsiteX15" fmla="*/ 2941320 w 2994660"/>
                  <a:gd name="connsiteY15" fmla="*/ 1600200 h 2133600"/>
                  <a:gd name="connsiteX16" fmla="*/ 2994660 w 2994660"/>
                  <a:gd name="connsiteY16" fmla="*/ 1676400 h 2133600"/>
                  <a:gd name="connsiteX17" fmla="*/ 2895600 w 2994660"/>
                  <a:gd name="connsiteY17" fmla="*/ 1653540 h 2133600"/>
                  <a:gd name="connsiteX18" fmla="*/ 2781300 w 2994660"/>
                  <a:gd name="connsiteY18" fmla="*/ 1744980 h 2133600"/>
                  <a:gd name="connsiteX19" fmla="*/ 2735580 w 2994660"/>
                  <a:gd name="connsiteY19" fmla="*/ 1912620 h 2133600"/>
                  <a:gd name="connsiteX20" fmla="*/ 2575560 w 2994660"/>
                  <a:gd name="connsiteY20" fmla="*/ 2133600 h 2133600"/>
                  <a:gd name="connsiteX21" fmla="*/ 2461260 w 2994660"/>
                  <a:gd name="connsiteY21" fmla="*/ 2065020 h 2133600"/>
                  <a:gd name="connsiteX22" fmla="*/ 2423160 w 2994660"/>
                  <a:gd name="connsiteY22" fmla="*/ 1897380 h 2133600"/>
                  <a:gd name="connsiteX23" fmla="*/ 2369820 w 2994660"/>
                  <a:gd name="connsiteY23" fmla="*/ 1790700 h 2133600"/>
                  <a:gd name="connsiteX24" fmla="*/ 2331720 w 2994660"/>
                  <a:gd name="connsiteY24" fmla="*/ 1722120 h 2133600"/>
                  <a:gd name="connsiteX25" fmla="*/ 2217420 w 2994660"/>
                  <a:gd name="connsiteY25" fmla="*/ 1653540 h 2133600"/>
                  <a:gd name="connsiteX26" fmla="*/ 2156460 w 2994660"/>
                  <a:gd name="connsiteY26" fmla="*/ 1485900 h 2133600"/>
                  <a:gd name="connsiteX27" fmla="*/ 2156460 w 2994660"/>
                  <a:gd name="connsiteY27" fmla="*/ 1318260 h 2133600"/>
                  <a:gd name="connsiteX28" fmla="*/ 1958340 w 2994660"/>
                  <a:gd name="connsiteY28" fmla="*/ 1196340 h 2133600"/>
                  <a:gd name="connsiteX29" fmla="*/ 1828800 w 2994660"/>
                  <a:gd name="connsiteY29" fmla="*/ 1066800 h 2133600"/>
                  <a:gd name="connsiteX30" fmla="*/ 1706880 w 2994660"/>
                  <a:gd name="connsiteY30" fmla="*/ 929640 h 2133600"/>
                  <a:gd name="connsiteX31" fmla="*/ 1554480 w 2994660"/>
                  <a:gd name="connsiteY31" fmla="*/ 883920 h 2133600"/>
                  <a:gd name="connsiteX32" fmla="*/ 1371600 w 2994660"/>
                  <a:gd name="connsiteY32" fmla="*/ 845820 h 2133600"/>
                  <a:gd name="connsiteX33" fmla="*/ 1150620 w 2994660"/>
                  <a:gd name="connsiteY33" fmla="*/ 883920 h 2133600"/>
                  <a:gd name="connsiteX34" fmla="*/ 1028700 w 2994660"/>
                  <a:gd name="connsiteY34" fmla="*/ 861060 h 2133600"/>
                  <a:gd name="connsiteX35" fmla="*/ 853440 w 2994660"/>
                  <a:gd name="connsiteY35" fmla="*/ 830580 h 2133600"/>
                  <a:gd name="connsiteX36" fmla="*/ 640080 w 2994660"/>
                  <a:gd name="connsiteY36" fmla="*/ 891540 h 2133600"/>
                  <a:gd name="connsiteX37" fmla="*/ 464820 w 2994660"/>
                  <a:gd name="connsiteY37" fmla="*/ 960120 h 2133600"/>
                  <a:gd name="connsiteX38" fmla="*/ 342900 w 2994660"/>
                  <a:gd name="connsiteY38" fmla="*/ 1066800 h 2133600"/>
                  <a:gd name="connsiteX39" fmla="*/ 259080 w 2994660"/>
                  <a:gd name="connsiteY39" fmla="*/ 1341120 h 2133600"/>
                  <a:gd name="connsiteX40" fmla="*/ 152400 w 2994660"/>
                  <a:gd name="connsiteY40" fmla="*/ 1600200 h 2133600"/>
                  <a:gd name="connsiteX41" fmla="*/ 129540 w 2994660"/>
                  <a:gd name="connsiteY41" fmla="*/ 1821180 h 2133600"/>
                  <a:gd name="connsiteX42" fmla="*/ 152400 w 2994660"/>
                  <a:gd name="connsiteY42" fmla="*/ 1965960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994660" h="2133600">
                    <a:moveTo>
                      <a:pt x="152400" y="1965960"/>
                    </a:moveTo>
                    <a:lnTo>
                      <a:pt x="53340" y="1889760"/>
                    </a:lnTo>
                    <a:lnTo>
                      <a:pt x="0" y="1699260"/>
                    </a:lnTo>
                    <a:lnTo>
                      <a:pt x="38100" y="1287780"/>
                    </a:lnTo>
                    <a:lnTo>
                      <a:pt x="312420" y="701040"/>
                    </a:lnTo>
                    <a:lnTo>
                      <a:pt x="579120" y="388620"/>
                    </a:lnTo>
                    <a:lnTo>
                      <a:pt x="982980" y="53340"/>
                    </a:lnTo>
                    <a:cubicBezTo>
                      <a:pt x="1343640" y="7298"/>
                      <a:pt x="1066800" y="44149"/>
                      <a:pt x="1341120" y="0"/>
                    </a:cubicBezTo>
                    <a:lnTo>
                      <a:pt x="1531620" y="53340"/>
                    </a:lnTo>
                    <a:lnTo>
                      <a:pt x="1729740" y="7620"/>
                    </a:lnTo>
                    <a:cubicBezTo>
                      <a:pt x="2075120" y="84371"/>
                      <a:pt x="2087880" y="101848"/>
                      <a:pt x="2217420" y="175260"/>
                    </a:cubicBezTo>
                    <a:lnTo>
                      <a:pt x="2484120" y="335280"/>
                    </a:lnTo>
                    <a:lnTo>
                      <a:pt x="2697480" y="594360"/>
                    </a:lnTo>
                    <a:lnTo>
                      <a:pt x="2834640" y="1005840"/>
                    </a:lnTo>
                    <a:lnTo>
                      <a:pt x="2903220" y="1341120"/>
                    </a:lnTo>
                    <a:lnTo>
                      <a:pt x="2941320" y="1600200"/>
                    </a:lnTo>
                    <a:lnTo>
                      <a:pt x="2994660" y="1676400"/>
                    </a:lnTo>
                    <a:cubicBezTo>
                      <a:pt x="2885496" y="1653008"/>
                      <a:pt x="2851613" y="1653540"/>
                      <a:pt x="2895600" y="1653540"/>
                    </a:cubicBezTo>
                    <a:lnTo>
                      <a:pt x="2781300" y="1744980"/>
                    </a:lnTo>
                    <a:lnTo>
                      <a:pt x="2735580" y="1912620"/>
                    </a:lnTo>
                    <a:lnTo>
                      <a:pt x="2575560" y="2133600"/>
                    </a:lnTo>
                    <a:lnTo>
                      <a:pt x="2461260" y="2065020"/>
                    </a:lnTo>
                    <a:lnTo>
                      <a:pt x="2423160" y="1897380"/>
                    </a:lnTo>
                    <a:cubicBezTo>
                      <a:pt x="2375935" y="1795059"/>
                      <a:pt x="2403156" y="1824036"/>
                      <a:pt x="2369820" y="1790700"/>
                    </a:cubicBezTo>
                    <a:lnTo>
                      <a:pt x="2331720" y="1722120"/>
                    </a:lnTo>
                    <a:cubicBezTo>
                      <a:pt x="2212817" y="1666632"/>
                      <a:pt x="2217420" y="1710824"/>
                      <a:pt x="2217420" y="1653540"/>
                    </a:cubicBezTo>
                    <a:lnTo>
                      <a:pt x="2156460" y="1485900"/>
                    </a:lnTo>
                    <a:cubicBezTo>
                      <a:pt x="2164251" y="1322292"/>
                      <a:pt x="2201840" y="1363640"/>
                      <a:pt x="2156460" y="1318260"/>
                    </a:cubicBezTo>
                    <a:lnTo>
                      <a:pt x="1958340" y="1196340"/>
                    </a:lnTo>
                    <a:lnTo>
                      <a:pt x="1828800" y="1066800"/>
                    </a:lnTo>
                    <a:cubicBezTo>
                      <a:pt x="1712123" y="934567"/>
                      <a:pt x="1755219" y="977979"/>
                      <a:pt x="1706880" y="929640"/>
                    </a:cubicBezTo>
                    <a:lnTo>
                      <a:pt x="1554480" y="883920"/>
                    </a:lnTo>
                    <a:lnTo>
                      <a:pt x="1371600" y="845820"/>
                    </a:lnTo>
                    <a:lnTo>
                      <a:pt x="1150620" y="883920"/>
                    </a:lnTo>
                    <a:lnTo>
                      <a:pt x="1028700" y="861060"/>
                    </a:lnTo>
                    <a:cubicBezTo>
                      <a:pt x="863690" y="829629"/>
                      <a:pt x="922979" y="830580"/>
                      <a:pt x="853440" y="830580"/>
                    </a:cubicBezTo>
                    <a:lnTo>
                      <a:pt x="640080" y="891540"/>
                    </a:lnTo>
                    <a:lnTo>
                      <a:pt x="464820" y="960120"/>
                    </a:lnTo>
                    <a:lnTo>
                      <a:pt x="342900" y="1066800"/>
                    </a:lnTo>
                    <a:cubicBezTo>
                      <a:pt x="250428" y="1274861"/>
                      <a:pt x="267852" y="1196340"/>
                      <a:pt x="259080" y="1341120"/>
                    </a:cubicBezTo>
                    <a:lnTo>
                      <a:pt x="152400" y="1600200"/>
                    </a:lnTo>
                    <a:lnTo>
                      <a:pt x="129540" y="1821180"/>
                    </a:lnTo>
                    <a:lnTo>
                      <a:pt x="152400" y="196596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0" name="Freeform 196">
                <a:extLst>
                  <a:ext uri="{FF2B5EF4-FFF2-40B4-BE49-F238E27FC236}">
                    <a16:creationId xmlns:a16="http://schemas.microsoft.com/office/drawing/2014/main" id="{6D139D30-57F3-4C56-9053-A08A3B0904A6}"/>
                  </a:ext>
                </a:extLst>
              </p:cNvPr>
              <p:cNvSpPr/>
              <p:nvPr/>
            </p:nvSpPr>
            <p:spPr>
              <a:xfrm>
                <a:off x="4716220" y="1418568"/>
                <a:ext cx="225605" cy="624111"/>
              </a:xfrm>
              <a:custGeom>
                <a:avLst/>
                <a:gdLst>
                  <a:gd name="connsiteX0" fmla="*/ 45720 w 471018"/>
                  <a:gd name="connsiteY0" fmla="*/ 38100 h 1303020"/>
                  <a:gd name="connsiteX1" fmla="*/ 38100 w 471018"/>
                  <a:gd name="connsiteY1" fmla="*/ 281940 h 1303020"/>
                  <a:gd name="connsiteX2" fmla="*/ 0 w 471018"/>
                  <a:gd name="connsiteY2" fmla="*/ 434340 h 1303020"/>
                  <a:gd name="connsiteX3" fmla="*/ 7620 w 471018"/>
                  <a:gd name="connsiteY3" fmla="*/ 525780 h 1303020"/>
                  <a:gd name="connsiteX4" fmla="*/ 15240 w 471018"/>
                  <a:gd name="connsiteY4" fmla="*/ 838200 h 1303020"/>
                  <a:gd name="connsiteX5" fmla="*/ 99060 w 471018"/>
                  <a:gd name="connsiteY5" fmla="*/ 853440 h 1303020"/>
                  <a:gd name="connsiteX6" fmla="*/ 175260 w 471018"/>
                  <a:gd name="connsiteY6" fmla="*/ 922020 h 1303020"/>
                  <a:gd name="connsiteX7" fmla="*/ 289560 w 471018"/>
                  <a:gd name="connsiteY7" fmla="*/ 1074420 h 1303020"/>
                  <a:gd name="connsiteX8" fmla="*/ 426720 w 471018"/>
                  <a:gd name="connsiteY8" fmla="*/ 1303020 h 1303020"/>
                  <a:gd name="connsiteX9" fmla="*/ 457200 w 471018"/>
                  <a:gd name="connsiteY9" fmla="*/ 1181100 h 1303020"/>
                  <a:gd name="connsiteX10" fmla="*/ 373380 w 471018"/>
                  <a:gd name="connsiteY10" fmla="*/ 922020 h 1303020"/>
                  <a:gd name="connsiteX11" fmla="*/ 373380 w 471018"/>
                  <a:gd name="connsiteY11" fmla="*/ 731520 h 1303020"/>
                  <a:gd name="connsiteX12" fmla="*/ 388620 w 471018"/>
                  <a:gd name="connsiteY12" fmla="*/ 457200 h 1303020"/>
                  <a:gd name="connsiteX13" fmla="*/ 289560 w 471018"/>
                  <a:gd name="connsiteY13" fmla="*/ 236220 h 1303020"/>
                  <a:gd name="connsiteX14" fmla="*/ 205740 w 471018"/>
                  <a:gd name="connsiteY14" fmla="*/ 0 h 1303020"/>
                  <a:gd name="connsiteX15" fmla="*/ 114300 w 471018"/>
                  <a:gd name="connsiteY15" fmla="*/ 30480 h 1303020"/>
                  <a:gd name="connsiteX16" fmla="*/ 45720 w 471018"/>
                  <a:gd name="connsiteY16" fmla="*/ 38100 h 130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1018" h="1303020">
                    <a:moveTo>
                      <a:pt x="45720" y="38100"/>
                    </a:moveTo>
                    <a:lnTo>
                      <a:pt x="38100" y="281940"/>
                    </a:lnTo>
                    <a:lnTo>
                      <a:pt x="0" y="434340"/>
                    </a:lnTo>
                    <a:lnTo>
                      <a:pt x="7620" y="525780"/>
                    </a:lnTo>
                    <a:lnTo>
                      <a:pt x="15240" y="838200"/>
                    </a:lnTo>
                    <a:lnTo>
                      <a:pt x="99060" y="853440"/>
                    </a:lnTo>
                    <a:lnTo>
                      <a:pt x="175260" y="922020"/>
                    </a:lnTo>
                    <a:lnTo>
                      <a:pt x="289560" y="1074420"/>
                    </a:lnTo>
                    <a:lnTo>
                      <a:pt x="426720" y="1303020"/>
                    </a:lnTo>
                    <a:lnTo>
                      <a:pt x="457200" y="1181100"/>
                    </a:lnTo>
                    <a:cubicBezTo>
                      <a:pt x="380283" y="919583"/>
                      <a:pt x="471018" y="922020"/>
                      <a:pt x="373380" y="922020"/>
                    </a:cubicBezTo>
                    <a:cubicBezTo>
                      <a:pt x="381102" y="728982"/>
                      <a:pt x="444551" y="731520"/>
                      <a:pt x="373380" y="731520"/>
                    </a:cubicBezTo>
                    <a:lnTo>
                      <a:pt x="388620" y="457200"/>
                    </a:lnTo>
                    <a:lnTo>
                      <a:pt x="289560" y="236220"/>
                    </a:lnTo>
                    <a:lnTo>
                      <a:pt x="205740" y="0"/>
                    </a:lnTo>
                    <a:lnTo>
                      <a:pt x="114300" y="30480"/>
                    </a:lnTo>
                    <a:lnTo>
                      <a:pt x="45720" y="381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1" name="Freeform 199">
                <a:extLst>
                  <a:ext uri="{FF2B5EF4-FFF2-40B4-BE49-F238E27FC236}">
                    <a16:creationId xmlns:a16="http://schemas.microsoft.com/office/drawing/2014/main" id="{D11AEFAD-56F5-4A76-B7D7-3351713DAC39}"/>
                  </a:ext>
                </a:extLst>
              </p:cNvPr>
              <p:cNvSpPr/>
              <p:nvPr/>
            </p:nvSpPr>
            <p:spPr>
              <a:xfrm>
                <a:off x="3909913" y="1553610"/>
                <a:ext cx="836415" cy="891151"/>
              </a:xfrm>
              <a:custGeom>
                <a:avLst/>
                <a:gdLst>
                  <a:gd name="connsiteX0" fmla="*/ 0 w 1746250"/>
                  <a:gd name="connsiteY0" fmla="*/ 1047750 h 1860550"/>
                  <a:gd name="connsiteX1" fmla="*/ 155575 w 1746250"/>
                  <a:gd name="connsiteY1" fmla="*/ 1270000 h 1860550"/>
                  <a:gd name="connsiteX2" fmla="*/ 330200 w 1746250"/>
                  <a:gd name="connsiteY2" fmla="*/ 1476375 h 1860550"/>
                  <a:gd name="connsiteX3" fmla="*/ 488950 w 1746250"/>
                  <a:gd name="connsiteY3" fmla="*/ 1625600 h 1860550"/>
                  <a:gd name="connsiteX4" fmla="*/ 673100 w 1746250"/>
                  <a:gd name="connsiteY4" fmla="*/ 1752600 h 1860550"/>
                  <a:gd name="connsiteX5" fmla="*/ 898525 w 1746250"/>
                  <a:gd name="connsiteY5" fmla="*/ 1844675 h 1860550"/>
                  <a:gd name="connsiteX6" fmla="*/ 1047750 w 1746250"/>
                  <a:gd name="connsiteY6" fmla="*/ 1860550 h 1860550"/>
                  <a:gd name="connsiteX7" fmla="*/ 1266825 w 1746250"/>
                  <a:gd name="connsiteY7" fmla="*/ 1793875 h 1860550"/>
                  <a:gd name="connsiteX8" fmla="*/ 1492250 w 1746250"/>
                  <a:gd name="connsiteY8" fmla="*/ 1609725 h 1860550"/>
                  <a:gd name="connsiteX9" fmla="*/ 1730375 w 1746250"/>
                  <a:gd name="connsiteY9" fmla="*/ 1263650 h 1860550"/>
                  <a:gd name="connsiteX10" fmla="*/ 1746250 w 1746250"/>
                  <a:gd name="connsiteY10" fmla="*/ 1066800 h 1860550"/>
                  <a:gd name="connsiteX11" fmla="*/ 1714500 w 1746250"/>
                  <a:gd name="connsiteY11" fmla="*/ 952500 h 1860550"/>
                  <a:gd name="connsiteX12" fmla="*/ 1679575 w 1746250"/>
                  <a:gd name="connsiteY12" fmla="*/ 536575 h 1860550"/>
                  <a:gd name="connsiteX13" fmla="*/ 1692275 w 1746250"/>
                  <a:gd name="connsiteY13" fmla="*/ 203200 h 1860550"/>
                  <a:gd name="connsiteX14" fmla="*/ 1720850 w 1746250"/>
                  <a:gd name="connsiteY14" fmla="*/ 0 h 1860550"/>
                  <a:gd name="connsiteX15" fmla="*/ 1622425 w 1746250"/>
                  <a:gd name="connsiteY15" fmla="*/ 276225 h 1860550"/>
                  <a:gd name="connsiteX16" fmla="*/ 1536700 w 1746250"/>
                  <a:gd name="connsiteY16" fmla="*/ 434975 h 1860550"/>
                  <a:gd name="connsiteX17" fmla="*/ 1282700 w 1746250"/>
                  <a:gd name="connsiteY17" fmla="*/ 749300 h 1860550"/>
                  <a:gd name="connsiteX18" fmla="*/ 1111250 w 1746250"/>
                  <a:gd name="connsiteY18" fmla="*/ 895350 h 1860550"/>
                  <a:gd name="connsiteX19" fmla="*/ 984250 w 1746250"/>
                  <a:gd name="connsiteY19" fmla="*/ 987425 h 1860550"/>
                  <a:gd name="connsiteX20" fmla="*/ 765175 w 1746250"/>
                  <a:gd name="connsiteY20" fmla="*/ 1098550 h 1860550"/>
                  <a:gd name="connsiteX21" fmla="*/ 574675 w 1746250"/>
                  <a:gd name="connsiteY21" fmla="*/ 1177925 h 1860550"/>
                  <a:gd name="connsiteX22" fmla="*/ 412750 w 1746250"/>
                  <a:gd name="connsiteY22" fmla="*/ 1193800 h 1860550"/>
                  <a:gd name="connsiteX23" fmla="*/ 241300 w 1746250"/>
                  <a:gd name="connsiteY23" fmla="*/ 1193800 h 1860550"/>
                  <a:gd name="connsiteX24" fmla="*/ 101600 w 1746250"/>
                  <a:gd name="connsiteY24" fmla="*/ 1123950 h 1860550"/>
                  <a:gd name="connsiteX25" fmla="*/ 50800 w 1746250"/>
                  <a:gd name="connsiteY25" fmla="*/ 1085850 h 1860550"/>
                  <a:gd name="connsiteX26" fmla="*/ 0 w 1746250"/>
                  <a:gd name="connsiteY26" fmla="*/ 1047750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46250" h="1860550">
                    <a:moveTo>
                      <a:pt x="0" y="1047750"/>
                    </a:moveTo>
                    <a:lnTo>
                      <a:pt x="155575" y="1270000"/>
                    </a:lnTo>
                    <a:lnTo>
                      <a:pt x="330200" y="1476375"/>
                    </a:lnTo>
                    <a:lnTo>
                      <a:pt x="488950" y="1625600"/>
                    </a:lnTo>
                    <a:lnTo>
                      <a:pt x="673100" y="1752600"/>
                    </a:lnTo>
                    <a:lnTo>
                      <a:pt x="898525" y="1844675"/>
                    </a:lnTo>
                    <a:lnTo>
                      <a:pt x="1047750" y="1860550"/>
                    </a:lnTo>
                    <a:lnTo>
                      <a:pt x="1266825" y="1793875"/>
                    </a:lnTo>
                    <a:lnTo>
                      <a:pt x="1492250" y="1609725"/>
                    </a:lnTo>
                    <a:lnTo>
                      <a:pt x="1730375" y="1263650"/>
                    </a:lnTo>
                    <a:lnTo>
                      <a:pt x="1746250" y="1066800"/>
                    </a:lnTo>
                    <a:lnTo>
                      <a:pt x="1714500" y="952500"/>
                    </a:lnTo>
                    <a:cubicBezTo>
                      <a:pt x="1702769" y="813866"/>
                      <a:pt x="1679575" y="675705"/>
                      <a:pt x="1679575" y="536575"/>
                    </a:cubicBezTo>
                    <a:lnTo>
                      <a:pt x="1692275" y="203200"/>
                    </a:lnTo>
                    <a:lnTo>
                      <a:pt x="1720850" y="0"/>
                    </a:lnTo>
                    <a:lnTo>
                      <a:pt x="1622425" y="276225"/>
                    </a:lnTo>
                    <a:lnTo>
                      <a:pt x="1536700" y="434975"/>
                    </a:lnTo>
                    <a:lnTo>
                      <a:pt x="1282700" y="749300"/>
                    </a:lnTo>
                    <a:lnTo>
                      <a:pt x="1111250" y="895350"/>
                    </a:lnTo>
                    <a:lnTo>
                      <a:pt x="984250" y="987425"/>
                    </a:lnTo>
                    <a:lnTo>
                      <a:pt x="765175" y="1098550"/>
                    </a:lnTo>
                    <a:lnTo>
                      <a:pt x="574675" y="1177925"/>
                    </a:lnTo>
                    <a:lnTo>
                      <a:pt x="412750" y="1193800"/>
                    </a:lnTo>
                    <a:lnTo>
                      <a:pt x="241300" y="1193800"/>
                    </a:lnTo>
                    <a:lnTo>
                      <a:pt x="101600" y="1123950"/>
                    </a:lnTo>
                    <a:lnTo>
                      <a:pt x="50800" y="1085850"/>
                    </a:lnTo>
                    <a:lnTo>
                      <a:pt x="0" y="104775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2" name="Freeform 200">
                <a:extLst>
                  <a:ext uri="{FF2B5EF4-FFF2-40B4-BE49-F238E27FC236}">
                    <a16:creationId xmlns:a16="http://schemas.microsoft.com/office/drawing/2014/main" id="{C6558AC7-E627-4E60-80CF-94122E1D82DA}"/>
                  </a:ext>
                </a:extLst>
              </p:cNvPr>
              <p:cNvSpPr/>
              <p:nvPr/>
            </p:nvSpPr>
            <p:spPr>
              <a:xfrm>
                <a:off x="2289471" y="6170569"/>
                <a:ext cx="3273508" cy="1938947"/>
              </a:xfrm>
              <a:custGeom>
                <a:avLst/>
                <a:gdLst/>
                <a:ahLst/>
                <a:cxnLst/>
                <a:rect l="l" t="t" r="r" b="b"/>
                <a:pathLst>
                  <a:path w="333235" h="197380">
                    <a:moveTo>
                      <a:pt x="119600" y="0"/>
                    </a:moveTo>
                    <a:lnTo>
                      <a:pt x="138177" y="372"/>
                    </a:lnTo>
                    <a:lnTo>
                      <a:pt x="144865" y="62790"/>
                    </a:lnTo>
                    <a:lnTo>
                      <a:pt x="150809" y="80995"/>
                    </a:lnTo>
                    <a:lnTo>
                      <a:pt x="183985" y="99858"/>
                    </a:lnTo>
                    <a:lnTo>
                      <a:pt x="219750" y="98097"/>
                    </a:lnTo>
                    <a:lnTo>
                      <a:pt x="281001" y="91804"/>
                    </a:lnTo>
                    <a:lnTo>
                      <a:pt x="331378" y="98458"/>
                    </a:lnTo>
                    <a:lnTo>
                      <a:pt x="333235" y="131896"/>
                    </a:lnTo>
                    <a:lnTo>
                      <a:pt x="329520" y="196915"/>
                    </a:lnTo>
                    <a:lnTo>
                      <a:pt x="329434" y="197380"/>
                    </a:lnTo>
                    <a:lnTo>
                      <a:pt x="158727" y="197380"/>
                    </a:lnTo>
                    <a:lnTo>
                      <a:pt x="158612" y="196915"/>
                    </a:lnTo>
                    <a:lnTo>
                      <a:pt x="158495" y="197380"/>
                    </a:lnTo>
                    <a:lnTo>
                      <a:pt x="0" y="197380"/>
                    </a:lnTo>
                    <a:lnTo>
                      <a:pt x="755" y="185815"/>
                    </a:lnTo>
                    <a:lnTo>
                      <a:pt x="2613" y="126551"/>
                    </a:lnTo>
                    <a:lnTo>
                      <a:pt x="4423" y="81738"/>
                    </a:lnTo>
                    <a:lnTo>
                      <a:pt x="4794" y="80252"/>
                    </a:lnTo>
                    <a:lnTo>
                      <a:pt x="2937" y="79138"/>
                    </a:lnTo>
                    <a:lnTo>
                      <a:pt x="40046" y="87263"/>
                    </a:lnTo>
                    <a:cubicBezTo>
                      <a:pt x="51068" y="84539"/>
                      <a:pt x="50617" y="94866"/>
                      <a:pt x="70557" y="88426"/>
                    </a:cubicBezTo>
                    <a:cubicBezTo>
                      <a:pt x="62346" y="88426"/>
                      <a:pt x="80474" y="78595"/>
                      <a:pt x="84354" y="75624"/>
                    </a:cubicBezTo>
                    <a:cubicBezTo>
                      <a:pt x="91048" y="75624"/>
                      <a:pt x="86137" y="61779"/>
                      <a:pt x="95821" y="5647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3" name="Freeform 201">
                <a:extLst>
                  <a:ext uri="{FF2B5EF4-FFF2-40B4-BE49-F238E27FC236}">
                    <a16:creationId xmlns:a16="http://schemas.microsoft.com/office/drawing/2014/main" id="{8D6E8EF2-F165-490B-999D-D5FE4DE6FFF6}"/>
                  </a:ext>
                </a:extLst>
              </p:cNvPr>
              <p:cNvSpPr/>
              <p:nvPr/>
            </p:nvSpPr>
            <p:spPr>
              <a:xfrm>
                <a:off x="3455649" y="5740421"/>
                <a:ext cx="215506" cy="444922"/>
              </a:xfrm>
              <a:custGeom>
                <a:avLst/>
                <a:gdLst>
                  <a:gd name="connsiteX0" fmla="*/ 348343 w 449943"/>
                  <a:gd name="connsiteY0" fmla="*/ 0 h 928914"/>
                  <a:gd name="connsiteX1" fmla="*/ 0 w 449943"/>
                  <a:gd name="connsiteY1" fmla="*/ 928914 h 928914"/>
                  <a:gd name="connsiteX2" fmla="*/ 246743 w 449943"/>
                  <a:gd name="connsiteY2" fmla="*/ 914400 h 928914"/>
                  <a:gd name="connsiteX3" fmla="*/ 449943 w 449943"/>
                  <a:gd name="connsiteY3" fmla="*/ 928914 h 928914"/>
                  <a:gd name="connsiteX4" fmla="*/ 406400 w 449943"/>
                  <a:gd name="connsiteY4" fmla="*/ 275771 h 928914"/>
                  <a:gd name="connsiteX5" fmla="*/ 348343 w 449943"/>
                  <a:gd name="connsiteY5" fmla="*/ 0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9943" h="928914">
                    <a:moveTo>
                      <a:pt x="348343" y="0"/>
                    </a:moveTo>
                    <a:lnTo>
                      <a:pt x="0" y="928914"/>
                    </a:lnTo>
                    <a:lnTo>
                      <a:pt x="246743" y="914400"/>
                    </a:lnTo>
                    <a:lnTo>
                      <a:pt x="449943" y="928914"/>
                    </a:lnTo>
                    <a:lnTo>
                      <a:pt x="406400" y="275771"/>
                    </a:lnTo>
                    <a:lnTo>
                      <a:pt x="348343"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4" name="Freeform 202">
                <a:extLst>
                  <a:ext uri="{FF2B5EF4-FFF2-40B4-BE49-F238E27FC236}">
                    <a16:creationId xmlns:a16="http://schemas.microsoft.com/office/drawing/2014/main" id="{17E43B1B-7A0C-4C86-9A23-579249E81096}"/>
                  </a:ext>
                </a:extLst>
              </p:cNvPr>
              <p:cNvSpPr/>
              <p:nvPr/>
            </p:nvSpPr>
            <p:spPr>
              <a:xfrm>
                <a:off x="2673547" y="2776282"/>
                <a:ext cx="225074" cy="1088848"/>
              </a:xfrm>
              <a:custGeom>
                <a:avLst/>
                <a:gdLst>
                  <a:gd name="connsiteX0" fmla="*/ 25400 w 469900"/>
                  <a:gd name="connsiteY0" fmla="*/ 0 h 2273300"/>
                  <a:gd name="connsiteX1" fmla="*/ 50800 w 469900"/>
                  <a:gd name="connsiteY1" fmla="*/ 342900 h 2273300"/>
                  <a:gd name="connsiteX2" fmla="*/ 215900 w 469900"/>
                  <a:gd name="connsiteY2" fmla="*/ 812800 h 2273300"/>
                  <a:gd name="connsiteX3" fmla="*/ 190500 w 469900"/>
                  <a:gd name="connsiteY3" fmla="*/ 1270000 h 2273300"/>
                  <a:gd name="connsiteX4" fmla="*/ 228600 w 469900"/>
                  <a:gd name="connsiteY4" fmla="*/ 1498600 h 2273300"/>
                  <a:gd name="connsiteX5" fmla="*/ 381000 w 469900"/>
                  <a:gd name="connsiteY5" fmla="*/ 1727200 h 2273300"/>
                  <a:gd name="connsiteX6" fmla="*/ 419100 w 469900"/>
                  <a:gd name="connsiteY6" fmla="*/ 2019300 h 2273300"/>
                  <a:gd name="connsiteX7" fmla="*/ 469900 w 469900"/>
                  <a:gd name="connsiteY7" fmla="*/ 2273300 h 2273300"/>
                  <a:gd name="connsiteX8" fmla="*/ 254000 w 469900"/>
                  <a:gd name="connsiteY8" fmla="*/ 2273300 h 2273300"/>
                  <a:gd name="connsiteX9" fmla="*/ 254000 w 469900"/>
                  <a:gd name="connsiteY9" fmla="*/ 2159000 h 2273300"/>
                  <a:gd name="connsiteX10" fmla="*/ 88900 w 469900"/>
                  <a:gd name="connsiteY10" fmla="*/ 1879600 h 2273300"/>
                  <a:gd name="connsiteX11" fmla="*/ 0 w 469900"/>
                  <a:gd name="connsiteY11" fmla="*/ 1714500 h 2273300"/>
                  <a:gd name="connsiteX12" fmla="*/ 88900 w 469900"/>
                  <a:gd name="connsiteY12" fmla="*/ 1790700 h 2273300"/>
                  <a:gd name="connsiteX13" fmla="*/ 152400 w 469900"/>
                  <a:gd name="connsiteY13" fmla="*/ 1854200 h 2273300"/>
                  <a:gd name="connsiteX14" fmla="*/ 114300 w 469900"/>
                  <a:gd name="connsiteY14" fmla="*/ 1612900 h 2273300"/>
                  <a:gd name="connsiteX15" fmla="*/ 127000 w 469900"/>
                  <a:gd name="connsiteY15" fmla="*/ 1346200 h 2273300"/>
                  <a:gd name="connsiteX16" fmla="*/ 114300 w 469900"/>
                  <a:gd name="connsiteY16" fmla="*/ 1092200 h 2273300"/>
                  <a:gd name="connsiteX17" fmla="*/ 190500 w 469900"/>
                  <a:gd name="connsiteY17" fmla="*/ 825500 h 2273300"/>
                  <a:gd name="connsiteX18" fmla="*/ 88900 w 469900"/>
                  <a:gd name="connsiteY18" fmla="*/ 495300 h 2273300"/>
                  <a:gd name="connsiteX19" fmla="*/ 12700 w 469900"/>
                  <a:gd name="connsiteY19" fmla="*/ 254000 h 2273300"/>
                  <a:gd name="connsiteX20" fmla="*/ 25400 w 469900"/>
                  <a:gd name="connsiteY20" fmla="*/ 0 h 2273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900" h="2273300">
                    <a:moveTo>
                      <a:pt x="25400" y="0"/>
                    </a:moveTo>
                    <a:lnTo>
                      <a:pt x="50800" y="342900"/>
                    </a:lnTo>
                    <a:lnTo>
                      <a:pt x="215900" y="812800"/>
                    </a:lnTo>
                    <a:cubicBezTo>
                      <a:pt x="189732" y="1244577"/>
                      <a:pt x="190500" y="1091944"/>
                      <a:pt x="190500" y="1270000"/>
                    </a:cubicBezTo>
                    <a:lnTo>
                      <a:pt x="228600" y="1498600"/>
                    </a:lnTo>
                    <a:cubicBezTo>
                      <a:pt x="386080" y="1708573"/>
                      <a:pt x="381000" y="1617133"/>
                      <a:pt x="381000" y="1727200"/>
                    </a:cubicBezTo>
                    <a:cubicBezTo>
                      <a:pt x="420297" y="2002282"/>
                      <a:pt x="419100" y="1904097"/>
                      <a:pt x="419100" y="2019300"/>
                    </a:cubicBezTo>
                    <a:lnTo>
                      <a:pt x="469900" y="2273300"/>
                    </a:lnTo>
                    <a:lnTo>
                      <a:pt x="254000" y="2273300"/>
                    </a:lnTo>
                    <a:lnTo>
                      <a:pt x="254000" y="2159000"/>
                    </a:lnTo>
                    <a:lnTo>
                      <a:pt x="88900" y="1879600"/>
                    </a:lnTo>
                    <a:lnTo>
                      <a:pt x="0" y="1714500"/>
                    </a:lnTo>
                    <a:cubicBezTo>
                      <a:pt x="92345" y="1780461"/>
                      <a:pt x="88900" y="1741583"/>
                      <a:pt x="88900" y="1790700"/>
                    </a:cubicBezTo>
                    <a:lnTo>
                      <a:pt x="152400" y="1854200"/>
                    </a:lnTo>
                    <a:lnTo>
                      <a:pt x="114300" y="1612900"/>
                    </a:lnTo>
                    <a:lnTo>
                      <a:pt x="127000" y="1346200"/>
                    </a:lnTo>
                    <a:lnTo>
                      <a:pt x="114300" y="1092200"/>
                    </a:lnTo>
                    <a:lnTo>
                      <a:pt x="190500" y="825500"/>
                    </a:lnTo>
                    <a:lnTo>
                      <a:pt x="88900" y="495300"/>
                    </a:lnTo>
                    <a:lnTo>
                      <a:pt x="12700" y="254000"/>
                    </a:lnTo>
                    <a:lnTo>
                      <a:pt x="2540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5" name="Freeform 203">
                <a:extLst>
                  <a:ext uri="{FF2B5EF4-FFF2-40B4-BE49-F238E27FC236}">
                    <a16:creationId xmlns:a16="http://schemas.microsoft.com/office/drawing/2014/main" id="{6249235E-0108-4548-97A6-9662A7F9806F}"/>
                  </a:ext>
                </a:extLst>
              </p:cNvPr>
              <p:cNvSpPr/>
              <p:nvPr/>
            </p:nvSpPr>
            <p:spPr>
              <a:xfrm>
                <a:off x="5118911" y="4150147"/>
                <a:ext cx="328751" cy="1187052"/>
              </a:xfrm>
              <a:custGeom>
                <a:avLst/>
                <a:gdLst>
                  <a:gd name="connsiteX0" fmla="*/ 0 w 686352"/>
                  <a:gd name="connsiteY0" fmla="*/ 2364037 h 2478337"/>
                  <a:gd name="connsiteX1" fmla="*/ 25400 w 686352"/>
                  <a:gd name="connsiteY1" fmla="*/ 2008437 h 2478337"/>
                  <a:gd name="connsiteX2" fmla="*/ 0 w 686352"/>
                  <a:gd name="connsiteY2" fmla="*/ 1665537 h 2478337"/>
                  <a:gd name="connsiteX3" fmla="*/ 38100 w 686352"/>
                  <a:gd name="connsiteY3" fmla="*/ 1322637 h 2478337"/>
                  <a:gd name="connsiteX4" fmla="*/ 228600 w 686352"/>
                  <a:gd name="connsiteY4" fmla="*/ 865437 h 2478337"/>
                  <a:gd name="connsiteX5" fmla="*/ 355600 w 686352"/>
                  <a:gd name="connsiteY5" fmla="*/ 497137 h 2478337"/>
                  <a:gd name="connsiteX6" fmla="*/ 508000 w 686352"/>
                  <a:gd name="connsiteY6" fmla="*/ 141537 h 2478337"/>
                  <a:gd name="connsiteX7" fmla="*/ 571500 w 686352"/>
                  <a:gd name="connsiteY7" fmla="*/ 52637 h 2478337"/>
                  <a:gd name="connsiteX8" fmla="*/ 533400 w 686352"/>
                  <a:gd name="connsiteY8" fmla="*/ 217737 h 2478337"/>
                  <a:gd name="connsiteX9" fmla="*/ 546100 w 686352"/>
                  <a:gd name="connsiteY9" fmla="*/ 801937 h 2478337"/>
                  <a:gd name="connsiteX10" fmla="*/ 673100 w 686352"/>
                  <a:gd name="connsiteY10" fmla="*/ 1195637 h 2478337"/>
                  <a:gd name="connsiteX11" fmla="*/ 685800 w 686352"/>
                  <a:gd name="connsiteY11" fmla="*/ 1525837 h 2478337"/>
                  <a:gd name="connsiteX12" fmla="*/ 685800 w 686352"/>
                  <a:gd name="connsiteY12" fmla="*/ 1754437 h 2478337"/>
                  <a:gd name="connsiteX13" fmla="*/ 647700 w 686352"/>
                  <a:gd name="connsiteY13" fmla="*/ 2211637 h 2478337"/>
                  <a:gd name="connsiteX14" fmla="*/ 635000 w 686352"/>
                  <a:gd name="connsiteY14" fmla="*/ 2364037 h 2478337"/>
                  <a:gd name="connsiteX15" fmla="*/ 546100 w 686352"/>
                  <a:gd name="connsiteY15" fmla="*/ 2402137 h 2478337"/>
                  <a:gd name="connsiteX16" fmla="*/ 482600 w 686352"/>
                  <a:gd name="connsiteY16" fmla="*/ 2478337 h 2478337"/>
                  <a:gd name="connsiteX17" fmla="*/ 342900 w 686352"/>
                  <a:gd name="connsiteY17" fmla="*/ 2414837 h 2478337"/>
                  <a:gd name="connsiteX18" fmla="*/ 114300 w 686352"/>
                  <a:gd name="connsiteY18" fmla="*/ 2376737 h 2478337"/>
                  <a:gd name="connsiteX19" fmla="*/ 0 w 686352"/>
                  <a:gd name="connsiteY19" fmla="*/ 2364037 h 247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6352" h="2478337">
                    <a:moveTo>
                      <a:pt x="0" y="2364037"/>
                    </a:moveTo>
                    <a:lnTo>
                      <a:pt x="25400" y="2008437"/>
                    </a:lnTo>
                    <a:lnTo>
                      <a:pt x="0" y="1665537"/>
                    </a:lnTo>
                    <a:lnTo>
                      <a:pt x="38100" y="1322637"/>
                    </a:lnTo>
                    <a:lnTo>
                      <a:pt x="228600" y="865437"/>
                    </a:lnTo>
                    <a:lnTo>
                      <a:pt x="355600" y="497137"/>
                    </a:lnTo>
                    <a:lnTo>
                      <a:pt x="508000" y="141537"/>
                    </a:lnTo>
                    <a:cubicBezTo>
                      <a:pt x="573744" y="36347"/>
                      <a:pt x="571500" y="0"/>
                      <a:pt x="571500" y="52637"/>
                    </a:cubicBezTo>
                    <a:cubicBezTo>
                      <a:pt x="532373" y="209144"/>
                      <a:pt x="533400" y="152674"/>
                      <a:pt x="533400" y="217737"/>
                    </a:cubicBezTo>
                    <a:lnTo>
                      <a:pt x="546100" y="801937"/>
                    </a:lnTo>
                    <a:lnTo>
                      <a:pt x="673100" y="1195637"/>
                    </a:lnTo>
                    <a:cubicBezTo>
                      <a:pt x="686352" y="1500425"/>
                      <a:pt x="685800" y="1390278"/>
                      <a:pt x="685800" y="1525837"/>
                    </a:cubicBezTo>
                    <a:lnTo>
                      <a:pt x="685800" y="1754437"/>
                    </a:lnTo>
                    <a:lnTo>
                      <a:pt x="647700" y="2211637"/>
                    </a:lnTo>
                    <a:lnTo>
                      <a:pt x="635000" y="2364037"/>
                    </a:lnTo>
                    <a:lnTo>
                      <a:pt x="546100" y="2402137"/>
                    </a:lnTo>
                    <a:lnTo>
                      <a:pt x="482600" y="2478337"/>
                    </a:lnTo>
                    <a:cubicBezTo>
                      <a:pt x="351814" y="2412944"/>
                      <a:pt x="402930" y="2414837"/>
                      <a:pt x="342900" y="2414837"/>
                    </a:cubicBezTo>
                    <a:lnTo>
                      <a:pt x="114300" y="2376737"/>
                    </a:lnTo>
                    <a:lnTo>
                      <a:pt x="0" y="236403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6" name="Freeform 204">
                <a:extLst>
                  <a:ext uri="{FF2B5EF4-FFF2-40B4-BE49-F238E27FC236}">
                    <a16:creationId xmlns:a16="http://schemas.microsoft.com/office/drawing/2014/main" id="{EBF86A63-5B80-4940-ABA7-B774DB95DC8A}"/>
                  </a:ext>
                </a:extLst>
              </p:cNvPr>
              <p:cNvSpPr/>
              <p:nvPr/>
            </p:nvSpPr>
            <p:spPr>
              <a:xfrm>
                <a:off x="3141074" y="2486707"/>
                <a:ext cx="480650" cy="2082664"/>
              </a:xfrm>
              <a:custGeom>
                <a:avLst/>
                <a:gdLst>
                  <a:gd name="connsiteX0" fmla="*/ 116114 w 1003501"/>
                  <a:gd name="connsiteY0" fmla="*/ 194517 h 4226588"/>
                  <a:gd name="connsiteX1" fmla="*/ 0 w 1003501"/>
                  <a:gd name="connsiteY1" fmla="*/ 470288 h 4226588"/>
                  <a:gd name="connsiteX2" fmla="*/ 14514 w 1003501"/>
                  <a:gd name="connsiteY2" fmla="*/ 1254059 h 4226588"/>
                  <a:gd name="connsiteX3" fmla="*/ 159657 w 1003501"/>
                  <a:gd name="connsiteY3" fmla="*/ 2255545 h 4226588"/>
                  <a:gd name="connsiteX4" fmla="*/ 493485 w 1003501"/>
                  <a:gd name="connsiteY4" fmla="*/ 3097374 h 4226588"/>
                  <a:gd name="connsiteX5" fmla="*/ 841828 w 1003501"/>
                  <a:gd name="connsiteY5" fmla="*/ 3750517 h 4226588"/>
                  <a:gd name="connsiteX6" fmla="*/ 1001485 w 1003501"/>
                  <a:gd name="connsiteY6" fmla="*/ 4084345 h 4226588"/>
                  <a:gd name="connsiteX7" fmla="*/ 870857 w 1003501"/>
                  <a:gd name="connsiteY7" fmla="*/ 3445717 h 4226588"/>
                  <a:gd name="connsiteX8" fmla="*/ 667657 w 1003501"/>
                  <a:gd name="connsiteY8" fmla="*/ 2502288 h 4226588"/>
                  <a:gd name="connsiteX9" fmla="*/ 362857 w 1003501"/>
                  <a:gd name="connsiteY9" fmla="*/ 1965259 h 4226588"/>
                  <a:gd name="connsiteX10" fmla="*/ 696685 w 1003501"/>
                  <a:gd name="connsiteY10" fmla="*/ 2371659 h 4226588"/>
                  <a:gd name="connsiteX11" fmla="*/ 740228 w 1003501"/>
                  <a:gd name="connsiteY11" fmla="*/ 2487774 h 4226588"/>
                  <a:gd name="connsiteX12" fmla="*/ 711200 w 1003501"/>
                  <a:gd name="connsiteY12" fmla="*/ 2124917 h 4226588"/>
                  <a:gd name="connsiteX13" fmla="*/ 740228 w 1003501"/>
                  <a:gd name="connsiteY13" fmla="*/ 1718517 h 4226588"/>
                  <a:gd name="connsiteX14" fmla="*/ 537028 w 1003501"/>
                  <a:gd name="connsiteY14" fmla="*/ 1239545 h 4226588"/>
                  <a:gd name="connsiteX15" fmla="*/ 551543 w 1003501"/>
                  <a:gd name="connsiteY15" fmla="*/ 1094402 h 4226588"/>
                  <a:gd name="connsiteX16" fmla="*/ 624114 w 1003501"/>
                  <a:gd name="connsiteY16" fmla="*/ 1210517 h 4226588"/>
                  <a:gd name="connsiteX17" fmla="*/ 769257 w 1003501"/>
                  <a:gd name="connsiteY17" fmla="*/ 1500802 h 4226588"/>
                  <a:gd name="connsiteX18" fmla="*/ 914400 w 1003501"/>
                  <a:gd name="connsiteY18" fmla="*/ 1689488 h 4226588"/>
                  <a:gd name="connsiteX19" fmla="*/ 841828 w 1003501"/>
                  <a:gd name="connsiteY19" fmla="*/ 934745 h 4226588"/>
                  <a:gd name="connsiteX20" fmla="*/ 508000 w 1003501"/>
                  <a:gd name="connsiteY20" fmla="*/ 470288 h 4226588"/>
                  <a:gd name="connsiteX21" fmla="*/ 116114 w 1003501"/>
                  <a:gd name="connsiteY21" fmla="*/ 194517 h 4226588"/>
                  <a:gd name="connsiteX0" fmla="*/ 116114 w 1003501"/>
                  <a:gd name="connsiteY0" fmla="*/ 194517 h 4226588"/>
                  <a:gd name="connsiteX1" fmla="*/ 0 w 1003501"/>
                  <a:gd name="connsiteY1" fmla="*/ 470288 h 4226588"/>
                  <a:gd name="connsiteX2" fmla="*/ 14514 w 1003501"/>
                  <a:gd name="connsiteY2" fmla="*/ 1254059 h 4226588"/>
                  <a:gd name="connsiteX3" fmla="*/ 159657 w 1003501"/>
                  <a:gd name="connsiteY3" fmla="*/ 2255545 h 4226588"/>
                  <a:gd name="connsiteX4" fmla="*/ 493485 w 1003501"/>
                  <a:gd name="connsiteY4" fmla="*/ 3097374 h 4226588"/>
                  <a:gd name="connsiteX5" fmla="*/ 841828 w 1003501"/>
                  <a:gd name="connsiteY5" fmla="*/ 3750517 h 4226588"/>
                  <a:gd name="connsiteX6" fmla="*/ 1001485 w 1003501"/>
                  <a:gd name="connsiteY6" fmla="*/ 4084345 h 4226588"/>
                  <a:gd name="connsiteX7" fmla="*/ 870857 w 1003501"/>
                  <a:gd name="connsiteY7" fmla="*/ 3445717 h 4226588"/>
                  <a:gd name="connsiteX8" fmla="*/ 667657 w 1003501"/>
                  <a:gd name="connsiteY8" fmla="*/ 2502288 h 4226588"/>
                  <a:gd name="connsiteX9" fmla="*/ 362857 w 1003501"/>
                  <a:gd name="connsiteY9" fmla="*/ 1965259 h 4226588"/>
                  <a:gd name="connsiteX10" fmla="*/ 696685 w 1003501"/>
                  <a:gd name="connsiteY10" fmla="*/ 2371659 h 4226588"/>
                  <a:gd name="connsiteX11" fmla="*/ 740228 w 1003501"/>
                  <a:gd name="connsiteY11" fmla="*/ 2259174 h 4226588"/>
                  <a:gd name="connsiteX12" fmla="*/ 711200 w 1003501"/>
                  <a:gd name="connsiteY12" fmla="*/ 2124917 h 4226588"/>
                  <a:gd name="connsiteX13" fmla="*/ 740228 w 1003501"/>
                  <a:gd name="connsiteY13" fmla="*/ 1718517 h 4226588"/>
                  <a:gd name="connsiteX14" fmla="*/ 537028 w 1003501"/>
                  <a:gd name="connsiteY14" fmla="*/ 1239545 h 4226588"/>
                  <a:gd name="connsiteX15" fmla="*/ 551543 w 1003501"/>
                  <a:gd name="connsiteY15" fmla="*/ 1094402 h 4226588"/>
                  <a:gd name="connsiteX16" fmla="*/ 624114 w 1003501"/>
                  <a:gd name="connsiteY16" fmla="*/ 1210517 h 4226588"/>
                  <a:gd name="connsiteX17" fmla="*/ 769257 w 1003501"/>
                  <a:gd name="connsiteY17" fmla="*/ 1500802 h 4226588"/>
                  <a:gd name="connsiteX18" fmla="*/ 914400 w 1003501"/>
                  <a:gd name="connsiteY18" fmla="*/ 1689488 h 4226588"/>
                  <a:gd name="connsiteX19" fmla="*/ 841828 w 1003501"/>
                  <a:gd name="connsiteY19" fmla="*/ 934745 h 4226588"/>
                  <a:gd name="connsiteX20" fmla="*/ 508000 w 1003501"/>
                  <a:gd name="connsiteY20" fmla="*/ 470288 h 4226588"/>
                  <a:gd name="connsiteX21" fmla="*/ 116114 w 1003501"/>
                  <a:gd name="connsiteY21" fmla="*/ 194517 h 4226588"/>
                  <a:gd name="connsiteX0" fmla="*/ 116114 w 1003501"/>
                  <a:gd name="connsiteY0" fmla="*/ 194517 h 4226588"/>
                  <a:gd name="connsiteX1" fmla="*/ 0 w 1003501"/>
                  <a:gd name="connsiteY1" fmla="*/ 470288 h 4226588"/>
                  <a:gd name="connsiteX2" fmla="*/ 14514 w 1003501"/>
                  <a:gd name="connsiteY2" fmla="*/ 1254059 h 4226588"/>
                  <a:gd name="connsiteX3" fmla="*/ 159657 w 1003501"/>
                  <a:gd name="connsiteY3" fmla="*/ 2255545 h 4226588"/>
                  <a:gd name="connsiteX4" fmla="*/ 493485 w 1003501"/>
                  <a:gd name="connsiteY4" fmla="*/ 3097374 h 4226588"/>
                  <a:gd name="connsiteX5" fmla="*/ 841828 w 1003501"/>
                  <a:gd name="connsiteY5" fmla="*/ 3750517 h 4226588"/>
                  <a:gd name="connsiteX6" fmla="*/ 1001485 w 1003501"/>
                  <a:gd name="connsiteY6" fmla="*/ 4084345 h 4226588"/>
                  <a:gd name="connsiteX7" fmla="*/ 870857 w 1003501"/>
                  <a:gd name="connsiteY7" fmla="*/ 3445717 h 4226588"/>
                  <a:gd name="connsiteX8" fmla="*/ 667657 w 1003501"/>
                  <a:gd name="connsiteY8" fmla="*/ 2502288 h 4226588"/>
                  <a:gd name="connsiteX9" fmla="*/ 667657 w 1003501"/>
                  <a:gd name="connsiteY9" fmla="*/ 2422459 h 4226588"/>
                  <a:gd name="connsiteX10" fmla="*/ 696685 w 1003501"/>
                  <a:gd name="connsiteY10" fmla="*/ 2371659 h 4226588"/>
                  <a:gd name="connsiteX11" fmla="*/ 740228 w 1003501"/>
                  <a:gd name="connsiteY11" fmla="*/ 2259174 h 4226588"/>
                  <a:gd name="connsiteX12" fmla="*/ 711200 w 1003501"/>
                  <a:gd name="connsiteY12" fmla="*/ 2124917 h 4226588"/>
                  <a:gd name="connsiteX13" fmla="*/ 740228 w 1003501"/>
                  <a:gd name="connsiteY13" fmla="*/ 1718517 h 4226588"/>
                  <a:gd name="connsiteX14" fmla="*/ 537028 w 1003501"/>
                  <a:gd name="connsiteY14" fmla="*/ 1239545 h 4226588"/>
                  <a:gd name="connsiteX15" fmla="*/ 551543 w 1003501"/>
                  <a:gd name="connsiteY15" fmla="*/ 1094402 h 4226588"/>
                  <a:gd name="connsiteX16" fmla="*/ 624114 w 1003501"/>
                  <a:gd name="connsiteY16" fmla="*/ 1210517 h 4226588"/>
                  <a:gd name="connsiteX17" fmla="*/ 769257 w 1003501"/>
                  <a:gd name="connsiteY17" fmla="*/ 1500802 h 4226588"/>
                  <a:gd name="connsiteX18" fmla="*/ 914400 w 1003501"/>
                  <a:gd name="connsiteY18" fmla="*/ 1689488 h 4226588"/>
                  <a:gd name="connsiteX19" fmla="*/ 841828 w 1003501"/>
                  <a:gd name="connsiteY19" fmla="*/ 934745 h 4226588"/>
                  <a:gd name="connsiteX20" fmla="*/ 508000 w 1003501"/>
                  <a:gd name="connsiteY20" fmla="*/ 470288 h 4226588"/>
                  <a:gd name="connsiteX21" fmla="*/ 116114 w 1003501"/>
                  <a:gd name="connsiteY21" fmla="*/ 194517 h 4226588"/>
                  <a:gd name="connsiteX0" fmla="*/ 116114 w 1003501"/>
                  <a:gd name="connsiteY0" fmla="*/ 194517 h 4226588"/>
                  <a:gd name="connsiteX1" fmla="*/ 0 w 1003501"/>
                  <a:gd name="connsiteY1" fmla="*/ 470288 h 4226588"/>
                  <a:gd name="connsiteX2" fmla="*/ 14514 w 1003501"/>
                  <a:gd name="connsiteY2" fmla="*/ 1254059 h 4226588"/>
                  <a:gd name="connsiteX3" fmla="*/ 159657 w 1003501"/>
                  <a:gd name="connsiteY3" fmla="*/ 2255545 h 4226588"/>
                  <a:gd name="connsiteX4" fmla="*/ 493485 w 1003501"/>
                  <a:gd name="connsiteY4" fmla="*/ 3097374 h 4226588"/>
                  <a:gd name="connsiteX5" fmla="*/ 841828 w 1003501"/>
                  <a:gd name="connsiteY5" fmla="*/ 3750517 h 4226588"/>
                  <a:gd name="connsiteX6" fmla="*/ 1001485 w 1003501"/>
                  <a:gd name="connsiteY6" fmla="*/ 4084345 h 4226588"/>
                  <a:gd name="connsiteX7" fmla="*/ 870857 w 1003501"/>
                  <a:gd name="connsiteY7" fmla="*/ 3445717 h 4226588"/>
                  <a:gd name="connsiteX8" fmla="*/ 667657 w 1003501"/>
                  <a:gd name="connsiteY8" fmla="*/ 2502288 h 4226588"/>
                  <a:gd name="connsiteX9" fmla="*/ 667657 w 1003501"/>
                  <a:gd name="connsiteY9" fmla="*/ 2422459 h 4226588"/>
                  <a:gd name="connsiteX10" fmla="*/ 696685 w 1003501"/>
                  <a:gd name="connsiteY10" fmla="*/ 2371659 h 4226588"/>
                  <a:gd name="connsiteX11" fmla="*/ 740228 w 1003501"/>
                  <a:gd name="connsiteY11" fmla="*/ 2259174 h 4226588"/>
                  <a:gd name="connsiteX12" fmla="*/ 711200 w 1003501"/>
                  <a:gd name="connsiteY12" fmla="*/ 2124917 h 4226588"/>
                  <a:gd name="connsiteX13" fmla="*/ 740228 w 1003501"/>
                  <a:gd name="connsiteY13" fmla="*/ 1718517 h 4226588"/>
                  <a:gd name="connsiteX14" fmla="*/ 537028 w 1003501"/>
                  <a:gd name="connsiteY14" fmla="*/ 1239545 h 4226588"/>
                  <a:gd name="connsiteX15" fmla="*/ 551543 w 1003501"/>
                  <a:gd name="connsiteY15" fmla="*/ 1094402 h 4226588"/>
                  <a:gd name="connsiteX16" fmla="*/ 624114 w 1003501"/>
                  <a:gd name="connsiteY16" fmla="*/ 1210517 h 4226588"/>
                  <a:gd name="connsiteX17" fmla="*/ 769257 w 1003501"/>
                  <a:gd name="connsiteY17" fmla="*/ 1500802 h 4226588"/>
                  <a:gd name="connsiteX18" fmla="*/ 914400 w 1003501"/>
                  <a:gd name="connsiteY18" fmla="*/ 1689488 h 4226588"/>
                  <a:gd name="connsiteX19" fmla="*/ 841828 w 1003501"/>
                  <a:gd name="connsiteY19" fmla="*/ 553745 h 4226588"/>
                  <a:gd name="connsiteX20" fmla="*/ 508000 w 1003501"/>
                  <a:gd name="connsiteY20" fmla="*/ 470288 h 4226588"/>
                  <a:gd name="connsiteX21" fmla="*/ 116114 w 1003501"/>
                  <a:gd name="connsiteY21" fmla="*/ 194517 h 4226588"/>
                  <a:gd name="connsiteX0" fmla="*/ 116114 w 1003501"/>
                  <a:gd name="connsiteY0" fmla="*/ 194517 h 4226588"/>
                  <a:gd name="connsiteX1" fmla="*/ 0 w 1003501"/>
                  <a:gd name="connsiteY1" fmla="*/ 470288 h 4226588"/>
                  <a:gd name="connsiteX2" fmla="*/ 14514 w 1003501"/>
                  <a:gd name="connsiteY2" fmla="*/ 1254059 h 4226588"/>
                  <a:gd name="connsiteX3" fmla="*/ 159657 w 1003501"/>
                  <a:gd name="connsiteY3" fmla="*/ 2255545 h 4226588"/>
                  <a:gd name="connsiteX4" fmla="*/ 493485 w 1003501"/>
                  <a:gd name="connsiteY4" fmla="*/ 3097374 h 4226588"/>
                  <a:gd name="connsiteX5" fmla="*/ 841828 w 1003501"/>
                  <a:gd name="connsiteY5" fmla="*/ 3750517 h 4226588"/>
                  <a:gd name="connsiteX6" fmla="*/ 1001485 w 1003501"/>
                  <a:gd name="connsiteY6" fmla="*/ 4084345 h 4226588"/>
                  <a:gd name="connsiteX7" fmla="*/ 870857 w 1003501"/>
                  <a:gd name="connsiteY7" fmla="*/ 3445717 h 4226588"/>
                  <a:gd name="connsiteX8" fmla="*/ 667657 w 1003501"/>
                  <a:gd name="connsiteY8" fmla="*/ 2502288 h 4226588"/>
                  <a:gd name="connsiteX9" fmla="*/ 667657 w 1003501"/>
                  <a:gd name="connsiteY9" fmla="*/ 2422459 h 4226588"/>
                  <a:gd name="connsiteX10" fmla="*/ 696685 w 1003501"/>
                  <a:gd name="connsiteY10" fmla="*/ 2371659 h 4226588"/>
                  <a:gd name="connsiteX11" fmla="*/ 740228 w 1003501"/>
                  <a:gd name="connsiteY11" fmla="*/ 2259174 h 4226588"/>
                  <a:gd name="connsiteX12" fmla="*/ 711200 w 1003501"/>
                  <a:gd name="connsiteY12" fmla="*/ 2124917 h 4226588"/>
                  <a:gd name="connsiteX13" fmla="*/ 740228 w 1003501"/>
                  <a:gd name="connsiteY13" fmla="*/ 1718517 h 4226588"/>
                  <a:gd name="connsiteX14" fmla="*/ 537028 w 1003501"/>
                  <a:gd name="connsiteY14" fmla="*/ 1239545 h 4226588"/>
                  <a:gd name="connsiteX15" fmla="*/ 551543 w 1003501"/>
                  <a:gd name="connsiteY15" fmla="*/ 1094402 h 4226588"/>
                  <a:gd name="connsiteX16" fmla="*/ 624114 w 1003501"/>
                  <a:gd name="connsiteY16" fmla="*/ 1210517 h 4226588"/>
                  <a:gd name="connsiteX17" fmla="*/ 769257 w 1003501"/>
                  <a:gd name="connsiteY17" fmla="*/ 1500802 h 4226588"/>
                  <a:gd name="connsiteX18" fmla="*/ 914400 w 1003501"/>
                  <a:gd name="connsiteY18" fmla="*/ 1689488 h 4226588"/>
                  <a:gd name="connsiteX19" fmla="*/ 841828 w 1003501"/>
                  <a:gd name="connsiteY19" fmla="*/ 553745 h 4226588"/>
                  <a:gd name="connsiteX20" fmla="*/ 508000 w 1003501"/>
                  <a:gd name="connsiteY20" fmla="*/ 317888 h 4226588"/>
                  <a:gd name="connsiteX21" fmla="*/ 116114 w 1003501"/>
                  <a:gd name="connsiteY21" fmla="*/ 194517 h 4226588"/>
                  <a:gd name="connsiteX0" fmla="*/ 116114 w 1003501"/>
                  <a:gd name="connsiteY0" fmla="*/ 316113 h 4348184"/>
                  <a:gd name="connsiteX1" fmla="*/ 0 w 1003501"/>
                  <a:gd name="connsiteY1" fmla="*/ 591884 h 4348184"/>
                  <a:gd name="connsiteX2" fmla="*/ 14514 w 1003501"/>
                  <a:gd name="connsiteY2" fmla="*/ 1375655 h 4348184"/>
                  <a:gd name="connsiteX3" fmla="*/ 159657 w 1003501"/>
                  <a:gd name="connsiteY3" fmla="*/ 2377141 h 4348184"/>
                  <a:gd name="connsiteX4" fmla="*/ 493485 w 1003501"/>
                  <a:gd name="connsiteY4" fmla="*/ 3218970 h 4348184"/>
                  <a:gd name="connsiteX5" fmla="*/ 841828 w 1003501"/>
                  <a:gd name="connsiteY5" fmla="*/ 3872113 h 4348184"/>
                  <a:gd name="connsiteX6" fmla="*/ 1001485 w 1003501"/>
                  <a:gd name="connsiteY6" fmla="*/ 4205941 h 4348184"/>
                  <a:gd name="connsiteX7" fmla="*/ 870857 w 1003501"/>
                  <a:gd name="connsiteY7" fmla="*/ 3567313 h 4348184"/>
                  <a:gd name="connsiteX8" fmla="*/ 667657 w 1003501"/>
                  <a:gd name="connsiteY8" fmla="*/ 2623884 h 4348184"/>
                  <a:gd name="connsiteX9" fmla="*/ 667657 w 1003501"/>
                  <a:gd name="connsiteY9" fmla="*/ 2544055 h 4348184"/>
                  <a:gd name="connsiteX10" fmla="*/ 696685 w 1003501"/>
                  <a:gd name="connsiteY10" fmla="*/ 2493255 h 4348184"/>
                  <a:gd name="connsiteX11" fmla="*/ 740228 w 1003501"/>
                  <a:gd name="connsiteY11" fmla="*/ 2380770 h 4348184"/>
                  <a:gd name="connsiteX12" fmla="*/ 711200 w 1003501"/>
                  <a:gd name="connsiteY12" fmla="*/ 2246513 h 4348184"/>
                  <a:gd name="connsiteX13" fmla="*/ 740228 w 1003501"/>
                  <a:gd name="connsiteY13" fmla="*/ 1840113 h 4348184"/>
                  <a:gd name="connsiteX14" fmla="*/ 537028 w 1003501"/>
                  <a:gd name="connsiteY14" fmla="*/ 1361141 h 4348184"/>
                  <a:gd name="connsiteX15" fmla="*/ 551543 w 1003501"/>
                  <a:gd name="connsiteY15" fmla="*/ 1215998 h 4348184"/>
                  <a:gd name="connsiteX16" fmla="*/ 624114 w 1003501"/>
                  <a:gd name="connsiteY16" fmla="*/ 1332113 h 4348184"/>
                  <a:gd name="connsiteX17" fmla="*/ 769257 w 1003501"/>
                  <a:gd name="connsiteY17" fmla="*/ 1622398 h 4348184"/>
                  <a:gd name="connsiteX18" fmla="*/ 914400 w 1003501"/>
                  <a:gd name="connsiteY18" fmla="*/ 1811084 h 4348184"/>
                  <a:gd name="connsiteX19" fmla="*/ 841828 w 1003501"/>
                  <a:gd name="connsiteY19" fmla="*/ 675341 h 4348184"/>
                  <a:gd name="connsiteX20" fmla="*/ 508000 w 1003501"/>
                  <a:gd name="connsiteY20" fmla="*/ 439484 h 4348184"/>
                  <a:gd name="connsiteX21" fmla="*/ 116114 w 1003501"/>
                  <a:gd name="connsiteY21" fmla="*/ 316113 h 4348184"/>
                  <a:gd name="connsiteX0" fmla="*/ 116114 w 1003501"/>
                  <a:gd name="connsiteY0" fmla="*/ 412999 h 4445070"/>
                  <a:gd name="connsiteX1" fmla="*/ 0 w 1003501"/>
                  <a:gd name="connsiteY1" fmla="*/ 688770 h 4445070"/>
                  <a:gd name="connsiteX2" fmla="*/ 14514 w 1003501"/>
                  <a:gd name="connsiteY2" fmla="*/ 1472541 h 4445070"/>
                  <a:gd name="connsiteX3" fmla="*/ 159657 w 1003501"/>
                  <a:gd name="connsiteY3" fmla="*/ 2474027 h 4445070"/>
                  <a:gd name="connsiteX4" fmla="*/ 493485 w 1003501"/>
                  <a:gd name="connsiteY4" fmla="*/ 3315856 h 4445070"/>
                  <a:gd name="connsiteX5" fmla="*/ 841828 w 1003501"/>
                  <a:gd name="connsiteY5" fmla="*/ 3968999 h 4445070"/>
                  <a:gd name="connsiteX6" fmla="*/ 1001485 w 1003501"/>
                  <a:gd name="connsiteY6" fmla="*/ 4302827 h 4445070"/>
                  <a:gd name="connsiteX7" fmla="*/ 870857 w 1003501"/>
                  <a:gd name="connsiteY7" fmla="*/ 3664199 h 4445070"/>
                  <a:gd name="connsiteX8" fmla="*/ 667657 w 1003501"/>
                  <a:gd name="connsiteY8" fmla="*/ 2720770 h 4445070"/>
                  <a:gd name="connsiteX9" fmla="*/ 667657 w 1003501"/>
                  <a:gd name="connsiteY9" fmla="*/ 2640941 h 4445070"/>
                  <a:gd name="connsiteX10" fmla="*/ 696685 w 1003501"/>
                  <a:gd name="connsiteY10" fmla="*/ 2590141 h 4445070"/>
                  <a:gd name="connsiteX11" fmla="*/ 740228 w 1003501"/>
                  <a:gd name="connsiteY11" fmla="*/ 2477656 h 4445070"/>
                  <a:gd name="connsiteX12" fmla="*/ 711200 w 1003501"/>
                  <a:gd name="connsiteY12" fmla="*/ 2343399 h 4445070"/>
                  <a:gd name="connsiteX13" fmla="*/ 740228 w 1003501"/>
                  <a:gd name="connsiteY13" fmla="*/ 1936999 h 4445070"/>
                  <a:gd name="connsiteX14" fmla="*/ 537028 w 1003501"/>
                  <a:gd name="connsiteY14" fmla="*/ 1458027 h 4445070"/>
                  <a:gd name="connsiteX15" fmla="*/ 551543 w 1003501"/>
                  <a:gd name="connsiteY15" fmla="*/ 1312884 h 4445070"/>
                  <a:gd name="connsiteX16" fmla="*/ 624114 w 1003501"/>
                  <a:gd name="connsiteY16" fmla="*/ 1428999 h 4445070"/>
                  <a:gd name="connsiteX17" fmla="*/ 769257 w 1003501"/>
                  <a:gd name="connsiteY17" fmla="*/ 1719284 h 4445070"/>
                  <a:gd name="connsiteX18" fmla="*/ 914400 w 1003501"/>
                  <a:gd name="connsiteY18" fmla="*/ 1907970 h 4445070"/>
                  <a:gd name="connsiteX19" fmla="*/ 841828 w 1003501"/>
                  <a:gd name="connsiteY19" fmla="*/ 772227 h 4445070"/>
                  <a:gd name="connsiteX20" fmla="*/ 508000 w 1003501"/>
                  <a:gd name="connsiteY20" fmla="*/ 307770 h 4445070"/>
                  <a:gd name="connsiteX21" fmla="*/ 116114 w 1003501"/>
                  <a:gd name="connsiteY21" fmla="*/ 412999 h 4445070"/>
                  <a:gd name="connsiteX0" fmla="*/ 116114 w 1003501"/>
                  <a:gd name="connsiteY0" fmla="*/ 316113 h 4348184"/>
                  <a:gd name="connsiteX1" fmla="*/ 0 w 1003501"/>
                  <a:gd name="connsiteY1" fmla="*/ 591884 h 4348184"/>
                  <a:gd name="connsiteX2" fmla="*/ 14514 w 1003501"/>
                  <a:gd name="connsiteY2" fmla="*/ 1375655 h 4348184"/>
                  <a:gd name="connsiteX3" fmla="*/ 159657 w 1003501"/>
                  <a:gd name="connsiteY3" fmla="*/ 2377141 h 4348184"/>
                  <a:gd name="connsiteX4" fmla="*/ 493485 w 1003501"/>
                  <a:gd name="connsiteY4" fmla="*/ 3218970 h 4348184"/>
                  <a:gd name="connsiteX5" fmla="*/ 841828 w 1003501"/>
                  <a:gd name="connsiteY5" fmla="*/ 3872113 h 4348184"/>
                  <a:gd name="connsiteX6" fmla="*/ 1001485 w 1003501"/>
                  <a:gd name="connsiteY6" fmla="*/ 4205941 h 4348184"/>
                  <a:gd name="connsiteX7" fmla="*/ 870857 w 1003501"/>
                  <a:gd name="connsiteY7" fmla="*/ 3567313 h 4348184"/>
                  <a:gd name="connsiteX8" fmla="*/ 667657 w 1003501"/>
                  <a:gd name="connsiteY8" fmla="*/ 2623884 h 4348184"/>
                  <a:gd name="connsiteX9" fmla="*/ 667657 w 1003501"/>
                  <a:gd name="connsiteY9" fmla="*/ 2544055 h 4348184"/>
                  <a:gd name="connsiteX10" fmla="*/ 696685 w 1003501"/>
                  <a:gd name="connsiteY10" fmla="*/ 2493255 h 4348184"/>
                  <a:gd name="connsiteX11" fmla="*/ 740228 w 1003501"/>
                  <a:gd name="connsiteY11" fmla="*/ 2380770 h 4348184"/>
                  <a:gd name="connsiteX12" fmla="*/ 711200 w 1003501"/>
                  <a:gd name="connsiteY12" fmla="*/ 2246513 h 4348184"/>
                  <a:gd name="connsiteX13" fmla="*/ 740228 w 1003501"/>
                  <a:gd name="connsiteY13" fmla="*/ 1840113 h 4348184"/>
                  <a:gd name="connsiteX14" fmla="*/ 537028 w 1003501"/>
                  <a:gd name="connsiteY14" fmla="*/ 1361141 h 4348184"/>
                  <a:gd name="connsiteX15" fmla="*/ 551543 w 1003501"/>
                  <a:gd name="connsiteY15" fmla="*/ 1215998 h 4348184"/>
                  <a:gd name="connsiteX16" fmla="*/ 624114 w 1003501"/>
                  <a:gd name="connsiteY16" fmla="*/ 1332113 h 4348184"/>
                  <a:gd name="connsiteX17" fmla="*/ 769257 w 1003501"/>
                  <a:gd name="connsiteY17" fmla="*/ 1622398 h 4348184"/>
                  <a:gd name="connsiteX18" fmla="*/ 914400 w 1003501"/>
                  <a:gd name="connsiteY18" fmla="*/ 1811084 h 4348184"/>
                  <a:gd name="connsiteX19" fmla="*/ 841828 w 1003501"/>
                  <a:gd name="connsiteY19" fmla="*/ 675341 h 4348184"/>
                  <a:gd name="connsiteX20" fmla="*/ 508000 w 1003501"/>
                  <a:gd name="connsiteY20" fmla="*/ 210884 h 4348184"/>
                  <a:gd name="connsiteX21" fmla="*/ 116114 w 1003501"/>
                  <a:gd name="connsiteY21" fmla="*/ 316113 h 4348184"/>
                  <a:gd name="connsiteX0" fmla="*/ 116114 w 1003501"/>
                  <a:gd name="connsiteY0" fmla="*/ 316113 h 4348184"/>
                  <a:gd name="connsiteX1" fmla="*/ 0 w 1003501"/>
                  <a:gd name="connsiteY1" fmla="*/ 591884 h 4348184"/>
                  <a:gd name="connsiteX2" fmla="*/ 14514 w 1003501"/>
                  <a:gd name="connsiteY2" fmla="*/ 1375655 h 4348184"/>
                  <a:gd name="connsiteX3" fmla="*/ 159657 w 1003501"/>
                  <a:gd name="connsiteY3" fmla="*/ 2377141 h 4348184"/>
                  <a:gd name="connsiteX4" fmla="*/ 493485 w 1003501"/>
                  <a:gd name="connsiteY4" fmla="*/ 3218970 h 4348184"/>
                  <a:gd name="connsiteX5" fmla="*/ 841828 w 1003501"/>
                  <a:gd name="connsiteY5" fmla="*/ 3872113 h 4348184"/>
                  <a:gd name="connsiteX6" fmla="*/ 1001485 w 1003501"/>
                  <a:gd name="connsiteY6" fmla="*/ 4205941 h 4348184"/>
                  <a:gd name="connsiteX7" fmla="*/ 870857 w 1003501"/>
                  <a:gd name="connsiteY7" fmla="*/ 3567313 h 4348184"/>
                  <a:gd name="connsiteX8" fmla="*/ 667657 w 1003501"/>
                  <a:gd name="connsiteY8" fmla="*/ 2623884 h 4348184"/>
                  <a:gd name="connsiteX9" fmla="*/ 667657 w 1003501"/>
                  <a:gd name="connsiteY9" fmla="*/ 2544055 h 4348184"/>
                  <a:gd name="connsiteX10" fmla="*/ 696685 w 1003501"/>
                  <a:gd name="connsiteY10" fmla="*/ 2493255 h 4348184"/>
                  <a:gd name="connsiteX11" fmla="*/ 740228 w 1003501"/>
                  <a:gd name="connsiteY11" fmla="*/ 2380770 h 4348184"/>
                  <a:gd name="connsiteX12" fmla="*/ 711200 w 1003501"/>
                  <a:gd name="connsiteY12" fmla="*/ 2246513 h 4348184"/>
                  <a:gd name="connsiteX13" fmla="*/ 740228 w 1003501"/>
                  <a:gd name="connsiteY13" fmla="*/ 1840113 h 4348184"/>
                  <a:gd name="connsiteX14" fmla="*/ 537028 w 1003501"/>
                  <a:gd name="connsiteY14" fmla="*/ 1361141 h 4348184"/>
                  <a:gd name="connsiteX15" fmla="*/ 551543 w 1003501"/>
                  <a:gd name="connsiteY15" fmla="*/ 1215998 h 4348184"/>
                  <a:gd name="connsiteX16" fmla="*/ 624114 w 1003501"/>
                  <a:gd name="connsiteY16" fmla="*/ 1332113 h 4348184"/>
                  <a:gd name="connsiteX17" fmla="*/ 769257 w 1003501"/>
                  <a:gd name="connsiteY17" fmla="*/ 1622398 h 4348184"/>
                  <a:gd name="connsiteX18" fmla="*/ 914400 w 1003501"/>
                  <a:gd name="connsiteY18" fmla="*/ 1811084 h 4348184"/>
                  <a:gd name="connsiteX19" fmla="*/ 841828 w 1003501"/>
                  <a:gd name="connsiteY19" fmla="*/ 675341 h 4348184"/>
                  <a:gd name="connsiteX20" fmla="*/ 508000 w 1003501"/>
                  <a:gd name="connsiteY20" fmla="*/ 210884 h 4348184"/>
                  <a:gd name="connsiteX21" fmla="*/ 116114 w 1003501"/>
                  <a:gd name="connsiteY21" fmla="*/ 316113 h 4348184"/>
                  <a:gd name="connsiteX0" fmla="*/ 116114 w 1003501"/>
                  <a:gd name="connsiteY0" fmla="*/ 316113 h 4348184"/>
                  <a:gd name="connsiteX1" fmla="*/ 0 w 1003501"/>
                  <a:gd name="connsiteY1" fmla="*/ 591884 h 4348184"/>
                  <a:gd name="connsiteX2" fmla="*/ 14514 w 1003501"/>
                  <a:gd name="connsiteY2" fmla="*/ 1375655 h 4348184"/>
                  <a:gd name="connsiteX3" fmla="*/ 159657 w 1003501"/>
                  <a:gd name="connsiteY3" fmla="*/ 2377141 h 4348184"/>
                  <a:gd name="connsiteX4" fmla="*/ 493485 w 1003501"/>
                  <a:gd name="connsiteY4" fmla="*/ 3218970 h 4348184"/>
                  <a:gd name="connsiteX5" fmla="*/ 841828 w 1003501"/>
                  <a:gd name="connsiteY5" fmla="*/ 3872113 h 4348184"/>
                  <a:gd name="connsiteX6" fmla="*/ 1001485 w 1003501"/>
                  <a:gd name="connsiteY6" fmla="*/ 4205941 h 4348184"/>
                  <a:gd name="connsiteX7" fmla="*/ 870857 w 1003501"/>
                  <a:gd name="connsiteY7" fmla="*/ 3567313 h 4348184"/>
                  <a:gd name="connsiteX8" fmla="*/ 667657 w 1003501"/>
                  <a:gd name="connsiteY8" fmla="*/ 2623884 h 4348184"/>
                  <a:gd name="connsiteX9" fmla="*/ 667657 w 1003501"/>
                  <a:gd name="connsiteY9" fmla="*/ 2544055 h 4348184"/>
                  <a:gd name="connsiteX10" fmla="*/ 696685 w 1003501"/>
                  <a:gd name="connsiteY10" fmla="*/ 2493255 h 4348184"/>
                  <a:gd name="connsiteX11" fmla="*/ 740228 w 1003501"/>
                  <a:gd name="connsiteY11" fmla="*/ 2380770 h 4348184"/>
                  <a:gd name="connsiteX12" fmla="*/ 711200 w 1003501"/>
                  <a:gd name="connsiteY12" fmla="*/ 2246513 h 4348184"/>
                  <a:gd name="connsiteX13" fmla="*/ 740228 w 1003501"/>
                  <a:gd name="connsiteY13" fmla="*/ 1840113 h 4348184"/>
                  <a:gd name="connsiteX14" fmla="*/ 537028 w 1003501"/>
                  <a:gd name="connsiteY14" fmla="*/ 1361141 h 4348184"/>
                  <a:gd name="connsiteX15" fmla="*/ 551543 w 1003501"/>
                  <a:gd name="connsiteY15" fmla="*/ 1215998 h 4348184"/>
                  <a:gd name="connsiteX16" fmla="*/ 624114 w 1003501"/>
                  <a:gd name="connsiteY16" fmla="*/ 1332113 h 4348184"/>
                  <a:gd name="connsiteX17" fmla="*/ 769257 w 1003501"/>
                  <a:gd name="connsiteY17" fmla="*/ 1622398 h 4348184"/>
                  <a:gd name="connsiteX18" fmla="*/ 914400 w 1003501"/>
                  <a:gd name="connsiteY18" fmla="*/ 1811084 h 4348184"/>
                  <a:gd name="connsiteX19" fmla="*/ 841828 w 1003501"/>
                  <a:gd name="connsiteY19" fmla="*/ 675341 h 4348184"/>
                  <a:gd name="connsiteX20" fmla="*/ 890544 w 1003501"/>
                  <a:gd name="connsiteY20" fmla="*/ 196833 h 4348184"/>
                  <a:gd name="connsiteX21" fmla="*/ 508000 w 1003501"/>
                  <a:gd name="connsiteY21" fmla="*/ 210884 h 4348184"/>
                  <a:gd name="connsiteX22" fmla="*/ 116114 w 1003501"/>
                  <a:gd name="connsiteY22" fmla="*/ 316113 h 4348184"/>
                  <a:gd name="connsiteX0" fmla="*/ 116114 w 1003501"/>
                  <a:gd name="connsiteY0" fmla="*/ 316113 h 4348184"/>
                  <a:gd name="connsiteX1" fmla="*/ 0 w 1003501"/>
                  <a:gd name="connsiteY1" fmla="*/ 591884 h 4348184"/>
                  <a:gd name="connsiteX2" fmla="*/ 14514 w 1003501"/>
                  <a:gd name="connsiteY2" fmla="*/ 1375655 h 4348184"/>
                  <a:gd name="connsiteX3" fmla="*/ 159657 w 1003501"/>
                  <a:gd name="connsiteY3" fmla="*/ 2377141 h 4348184"/>
                  <a:gd name="connsiteX4" fmla="*/ 493485 w 1003501"/>
                  <a:gd name="connsiteY4" fmla="*/ 3218970 h 4348184"/>
                  <a:gd name="connsiteX5" fmla="*/ 841828 w 1003501"/>
                  <a:gd name="connsiteY5" fmla="*/ 3872113 h 4348184"/>
                  <a:gd name="connsiteX6" fmla="*/ 1001485 w 1003501"/>
                  <a:gd name="connsiteY6" fmla="*/ 4205941 h 4348184"/>
                  <a:gd name="connsiteX7" fmla="*/ 870857 w 1003501"/>
                  <a:gd name="connsiteY7" fmla="*/ 3567313 h 4348184"/>
                  <a:gd name="connsiteX8" fmla="*/ 667657 w 1003501"/>
                  <a:gd name="connsiteY8" fmla="*/ 2623884 h 4348184"/>
                  <a:gd name="connsiteX9" fmla="*/ 667657 w 1003501"/>
                  <a:gd name="connsiteY9" fmla="*/ 2544055 h 4348184"/>
                  <a:gd name="connsiteX10" fmla="*/ 696685 w 1003501"/>
                  <a:gd name="connsiteY10" fmla="*/ 2493255 h 4348184"/>
                  <a:gd name="connsiteX11" fmla="*/ 740228 w 1003501"/>
                  <a:gd name="connsiteY11" fmla="*/ 2380770 h 4348184"/>
                  <a:gd name="connsiteX12" fmla="*/ 711200 w 1003501"/>
                  <a:gd name="connsiteY12" fmla="*/ 2246513 h 4348184"/>
                  <a:gd name="connsiteX13" fmla="*/ 740228 w 1003501"/>
                  <a:gd name="connsiteY13" fmla="*/ 1840113 h 4348184"/>
                  <a:gd name="connsiteX14" fmla="*/ 537028 w 1003501"/>
                  <a:gd name="connsiteY14" fmla="*/ 1361141 h 4348184"/>
                  <a:gd name="connsiteX15" fmla="*/ 551543 w 1003501"/>
                  <a:gd name="connsiteY15" fmla="*/ 1215998 h 4348184"/>
                  <a:gd name="connsiteX16" fmla="*/ 624114 w 1003501"/>
                  <a:gd name="connsiteY16" fmla="*/ 1332113 h 4348184"/>
                  <a:gd name="connsiteX17" fmla="*/ 769257 w 1003501"/>
                  <a:gd name="connsiteY17" fmla="*/ 1622398 h 4348184"/>
                  <a:gd name="connsiteX18" fmla="*/ 914400 w 1003501"/>
                  <a:gd name="connsiteY18" fmla="*/ 1811084 h 4348184"/>
                  <a:gd name="connsiteX19" fmla="*/ 841828 w 1003501"/>
                  <a:gd name="connsiteY19" fmla="*/ 675341 h 4348184"/>
                  <a:gd name="connsiteX20" fmla="*/ 890544 w 1003501"/>
                  <a:gd name="connsiteY20" fmla="*/ 196833 h 4348184"/>
                  <a:gd name="connsiteX21" fmla="*/ 508000 w 1003501"/>
                  <a:gd name="connsiteY21" fmla="*/ 363284 h 4348184"/>
                  <a:gd name="connsiteX22" fmla="*/ 116114 w 1003501"/>
                  <a:gd name="connsiteY22" fmla="*/ 316113 h 4348184"/>
                  <a:gd name="connsiteX0" fmla="*/ 116114 w 1003501"/>
                  <a:gd name="connsiteY0" fmla="*/ 316113 h 4348184"/>
                  <a:gd name="connsiteX1" fmla="*/ 0 w 1003501"/>
                  <a:gd name="connsiteY1" fmla="*/ 591884 h 4348184"/>
                  <a:gd name="connsiteX2" fmla="*/ 14514 w 1003501"/>
                  <a:gd name="connsiteY2" fmla="*/ 1375655 h 4348184"/>
                  <a:gd name="connsiteX3" fmla="*/ 159657 w 1003501"/>
                  <a:gd name="connsiteY3" fmla="*/ 2377141 h 4348184"/>
                  <a:gd name="connsiteX4" fmla="*/ 493485 w 1003501"/>
                  <a:gd name="connsiteY4" fmla="*/ 3218970 h 4348184"/>
                  <a:gd name="connsiteX5" fmla="*/ 841828 w 1003501"/>
                  <a:gd name="connsiteY5" fmla="*/ 3872113 h 4348184"/>
                  <a:gd name="connsiteX6" fmla="*/ 1001485 w 1003501"/>
                  <a:gd name="connsiteY6" fmla="*/ 4205941 h 4348184"/>
                  <a:gd name="connsiteX7" fmla="*/ 870857 w 1003501"/>
                  <a:gd name="connsiteY7" fmla="*/ 3567313 h 4348184"/>
                  <a:gd name="connsiteX8" fmla="*/ 667657 w 1003501"/>
                  <a:gd name="connsiteY8" fmla="*/ 2623884 h 4348184"/>
                  <a:gd name="connsiteX9" fmla="*/ 667657 w 1003501"/>
                  <a:gd name="connsiteY9" fmla="*/ 2544055 h 4348184"/>
                  <a:gd name="connsiteX10" fmla="*/ 696685 w 1003501"/>
                  <a:gd name="connsiteY10" fmla="*/ 2493255 h 4348184"/>
                  <a:gd name="connsiteX11" fmla="*/ 740228 w 1003501"/>
                  <a:gd name="connsiteY11" fmla="*/ 2380770 h 4348184"/>
                  <a:gd name="connsiteX12" fmla="*/ 711200 w 1003501"/>
                  <a:gd name="connsiteY12" fmla="*/ 2246513 h 4348184"/>
                  <a:gd name="connsiteX13" fmla="*/ 740228 w 1003501"/>
                  <a:gd name="connsiteY13" fmla="*/ 1840113 h 4348184"/>
                  <a:gd name="connsiteX14" fmla="*/ 537028 w 1003501"/>
                  <a:gd name="connsiteY14" fmla="*/ 1361141 h 4348184"/>
                  <a:gd name="connsiteX15" fmla="*/ 551543 w 1003501"/>
                  <a:gd name="connsiteY15" fmla="*/ 1215998 h 4348184"/>
                  <a:gd name="connsiteX16" fmla="*/ 624114 w 1003501"/>
                  <a:gd name="connsiteY16" fmla="*/ 1332113 h 4348184"/>
                  <a:gd name="connsiteX17" fmla="*/ 769257 w 1003501"/>
                  <a:gd name="connsiteY17" fmla="*/ 1622398 h 4348184"/>
                  <a:gd name="connsiteX18" fmla="*/ 914400 w 1003501"/>
                  <a:gd name="connsiteY18" fmla="*/ 1811084 h 4348184"/>
                  <a:gd name="connsiteX19" fmla="*/ 841828 w 1003501"/>
                  <a:gd name="connsiteY19" fmla="*/ 675341 h 4348184"/>
                  <a:gd name="connsiteX20" fmla="*/ 890544 w 1003501"/>
                  <a:gd name="connsiteY20" fmla="*/ 196833 h 4348184"/>
                  <a:gd name="connsiteX21" fmla="*/ 705394 w 1003501"/>
                  <a:gd name="connsiteY21" fmla="*/ 116904 h 4348184"/>
                  <a:gd name="connsiteX22" fmla="*/ 508000 w 1003501"/>
                  <a:gd name="connsiteY22" fmla="*/ 363284 h 4348184"/>
                  <a:gd name="connsiteX23" fmla="*/ 116114 w 1003501"/>
                  <a:gd name="connsiteY23" fmla="*/ 316113 h 4348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3501" h="4348184">
                    <a:moveTo>
                      <a:pt x="116114" y="316113"/>
                    </a:moveTo>
                    <a:lnTo>
                      <a:pt x="0" y="591884"/>
                    </a:lnTo>
                    <a:lnTo>
                      <a:pt x="14514" y="1375655"/>
                    </a:lnTo>
                    <a:lnTo>
                      <a:pt x="159657" y="2377141"/>
                    </a:lnTo>
                    <a:lnTo>
                      <a:pt x="493485" y="3218970"/>
                    </a:lnTo>
                    <a:lnTo>
                      <a:pt x="841828" y="3872113"/>
                    </a:lnTo>
                    <a:cubicBezTo>
                      <a:pt x="1003501" y="4224853"/>
                      <a:pt x="1001485" y="4348184"/>
                      <a:pt x="1001485" y="4205941"/>
                    </a:cubicBezTo>
                    <a:lnTo>
                      <a:pt x="870857" y="3567313"/>
                    </a:lnTo>
                    <a:lnTo>
                      <a:pt x="667657" y="2623884"/>
                    </a:lnTo>
                    <a:lnTo>
                      <a:pt x="667657" y="2544055"/>
                    </a:lnTo>
                    <a:lnTo>
                      <a:pt x="696685" y="2493255"/>
                    </a:lnTo>
                    <a:lnTo>
                      <a:pt x="740228" y="2380770"/>
                    </a:lnTo>
                    <a:lnTo>
                      <a:pt x="711200" y="2246513"/>
                    </a:lnTo>
                    <a:lnTo>
                      <a:pt x="740228" y="1840113"/>
                    </a:lnTo>
                    <a:lnTo>
                      <a:pt x="537028" y="1361141"/>
                    </a:lnTo>
                    <a:lnTo>
                      <a:pt x="551543" y="1215998"/>
                    </a:lnTo>
                    <a:lnTo>
                      <a:pt x="624114" y="1332113"/>
                    </a:lnTo>
                    <a:cubicBezTo>
                      <a:pt x="771510" y="1612165"/>
                      <a:pt x="769257" y="1504006"/>
                      <a:pt x="769257" y="1622398"/>
                    </a:cubicBezTo>
                    <a:cubicBezTo>
                      <a:pt x="917212" y="1829535"/>
                      <a:pt x="914400" y="1908836"/>
                      <a:pt x="914400" y="1811084"/>
                    </a:cubicBezTo>
                    <a:lnTo>
                      <a:pt x="841828" y="675341"/>
                    </a:lnTo>
                    <a:lnTo>
                      <a:pt x="890544" y="196833"/>
                    </a:lnTo>
                    <a:lnTo>
                      <a:pt x="705394" y="116904"/>
                    </a:lnTo>
                    <a:lnTo>
                      <a:pt x="508000" y="363284"/>
                    </a:lnTo>
                    <a:cubicBezTo>
                      <a:pt x="191738" y="363556"/>
                      <a:pt x="52884" y="0"/>
                      <a:pt x="116114" y="316113"/>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7" name="Freeform 205">
                <a:extLst>
                  <a:ext uri="{FF2B5EF4-FFF2-40B4-BE49-F238E27FC236}">
                    <a16:creationId xmlns:a16="http://schemas.microsoft.com/office/drawing/2014/main" id="{74ABD348-D93E-4C84-A796-13D0D7D777CD}"/>
                  </a:ext>
                </a:extLst>
              </p:cNvPr>
              <p:cNvSpPr/>
              <p:nvPr/>
            </p:nvSpPr>
            <p:spPr>
              <a:xfrm>
                <a:off x="3478027" y="6613104"/>
                <a:ext cx="739085" cy="1496412"/>
              </a:xfrm>
              <a:custGeom>
                <a:avLst/>
                <a:gdLst>
                  <a:gd name="connsiteX0" fmla="*/ 742950 w 1543050"/>
                  <a:gd name="connsiteY0" fmla="*/ 3114675 h 3314700"/>
                  <a:gd name="connsiteX1" fmla="*/ 400050 w 1543050"/>
                  <a:gd name="connsiteY1" fmla="*/ 2257425 h 3314700"/>
                  <a:gd name="connsiteX2" fmla="*/ 314325 w 1543050"/>
                  <a:gd name="connsiteY2" fmla="*/ 914400 h 3314700"/>
                  <a:gd name="connsiteX3" fmla="*/ 314325 w 1543050"/>
                  <a:gd name="connsiteY3" fmla="*/ 0 h 3314700"/>
                  <a:gd name="connsiteX4" fmla="*/ 371475 w 1543050"/>
                  <a:gd name="connsiteY4" fmla="*/ 1143000 h 3314700"/>
                  <a:gd name="connsiteX5" fmla="*/ 485775 w 1543050"/>
                  <a:gd name="connsiteY5" fmla="*/ 2257425 h 3314700"/>
                  <a:gd name="connsiteX6" fmla="*/ 800100 w 1543050"/>
                  <a:gd name="connsiteY6" fmla="*/ 3200400 h 3314700"/>
                  <a:gd name="connsiteX7" fmla="*/ 1028700 w 1543050"/>
                  <a:gd name="connsiteY7" fmla="*/ 2800350 h 3314700"/>
                  <a:gd name="connsiteX8" fmla="*/ 1543050 w 1543050"/>
                  <a:gd name="connsiteY8" fmla="*/ 2343150 h 3314700"/>
                  <a:gd name="connsiteX9" fmla="*/ 1143000 w 1543050"/>
                  <a:gd name="connsiteY9" fmla="*/ 2800350 h 3314700"/>
                  <a:gd name="connsiteX10" fmla="*/ 771525 w 1543050"/>
                  <a:gd name="connsiteY10" fmla="*/ 3228975 h 3314700"/>
                  <a:gd name="connsiteX11" fmla="*/ 1143000 w 1543050"/>
                  <a:gd name="connsiteY11" fmla="*/ 3114675 h 3314700"/>
                  <a:gd name="connsiteX12" fmla="*/ 742950 w 1543050"/>
                  <a:gd name="connsiteY12" fmla="*/ 3314700 h 3314700"/>
                  <a:gd name="connsiteX13" fmla="*/ 228600 w 1543050"/>
                  <a:gd name="connsiteY13" fmla="*/ 2971800 h 3314700"/>
                  <a:gd name="connsiteX14" fmla="*/ 0 w 1543050"/>
                  <a:gd name="connsiteY14" fmla="*/ 2628900 h 3314700"/>
                  <a:gd name="connsiteX15" fmla="*/ 342900 w 1543050"/>
                  <a:gd name="connsiteY15" fmla="*/ 3000375 h 3314700"/>
                  <a:gd name="connsiteX16" fmla="*/ 800100 w 1543050"/>
                  <a:gd name="connsiteY16" fmla="*/ 3286125 h 3314700"/>
                  <a:gd name="connsiteX0" fmla="*/ 742950 w 1543050"/>
                  <a:gd name="connsiteY0" fmla="*/ 3114675 h 3314700"/>
                  <a:gd name="connsiteX1" fmla="*/ 400050 w 1543050"/>
                  <a:gd name="connsiteY1" fmla="*/ 2257425 h 3314700"/>
                  <a:gd name="connsiteX2" fmla="*/ 314325 w 1543050"/>
                  <a:gd name="connsiteY2" fmla="*/ 914400 h 3314700"/>
                  <a:gd name="connsiteX3" fmla="*/ 314325 w 1543050"/>
                  <a:gd name="connsiteY3" fmla="*/ 0 h 3314700"/>
                  <a:gd name="connsiteX4" fmla="*/ 371475 w 1543050"/>
                  <a:gd name="connsiteY4" fmla="*/ 1143000 h 3314700"/>
                  <a:gd name="connsiteX5" fmla="*/ 485775 w 1543050"/>
                  <a:gd name="connsiteY5" fmla="*/ 2257425 h 3314700"/>
                  <a:gd name="connsiteX6" fmla="*/ 800100 w 1543050"/>
                  <a:gd name="connsiteY6" fmla="*/ 3200400 h 3314700"/>
                  <a:gd name="connsiteX7" fmla="*/ 1028700 w 1543050"/>
                  <a:gd name="connsiteY7" fmla="*/ 2800350 h 3314700"/>
                  <a:gd name="connsiteX8" fmla="*/ 1543050 w 1543050"/>
                  <a:gd name="connsiteY8" fmla="*/ 2343150 h 3314700"/>
                  <a:gd name="connsiteX9" fmla="*/ 1143000 w 1543050"/>
                  <a:gd name="connsiteY9" fmla="*/ 2800350 h 3314700"/>
                  <a:gd name="connsiteX10" fmla="*/ 771525 w 1543050"/>
                  <a:gd name="connsiteY10" fmla="*/ 3152775 h 3314700"/>
                  <a:gd name="connsiteX11" fmla="*/ 1143000 w 1543050"/>
                  <a:gd name="connsiteY11" fmla="*/ 3114675 h 3314700"/>
                  <a:gd name="connsiteX12" fmla="*/ 742950 w 1543050"/>
                  <a:gd name="connsiteY12" fmla="*/ 3314700 h 3314700"/>
                  <a:gd name="connsiteX13" fmla="*/ 228600 w 1543050"/>
                  <a:gd name="connsiteY13" fmla="*/ 2971800 h 3314700"/>
                  <a:gd name="connsiteX14" fmla="*/ 0 w 1543050"/>
                  <a:gd name="connsiteY14" fmla="*/ 2628900 h 3314700"/>
                  <a:gd name="connsiteX15" fmla="*/ 342900 w 1543050"/>
                  <a:gd name="connsiteY15" fmla="*/ 3000375 h 3314700"/>
                  <a:gd name="connsiteX16" fmla="*/ 800100 w 1543050"/>
                  <a:gd name="connsiteY16" fmla="*/ 3286125 h 3314700"/>
                  <a:gd name="connsiteX0" fmla="*/ 742950 w 1543050"/>
                  <a:gd name="connsiteY0" fmla="*/ 3114675 h 3314700"/>
                  <a:gd name="connsiteX1" fmla="*/ 400050 w 1543050"/>
                  <a:gd name="connsiteY1" fmla="*/ 2257425 h 3314700"/>
                  <a:gd name="connsiteX2" fmla="*/ 314325 w 1543050"/>
                  <a:gd name="connsiteY2" fmla="*/ 914400 h 3314700"/>
                  <a:gd name="connsiteX3" fmla="*/ 314325 w 1543050"/>
                  <a:gd name="connsiteY3" fmla="*/ 0 h 3314700"/>
                  <a:gd name="connsiteX4" fmla="*/ 371475 w 1543050"/>
                  <a:gd name="connsiteY4" fmla="*/ 1143000 h 3314700"/>
                  <a:gd name="connsiteX5" fmla="*/ 485775 w 1543050"/>
                  <a:gd name="connsiteY5" fmla="*/ 2257425 h 3314700"/>
                  <a:gd name="connsiteX6" fmla="*/ 800100 w 1543050"/>
                  <a:gd name="connsiteY6" fmla="*/ 3200400 h 3314700"/>
                  <a:gd name="connsiteX7" fmla="*/ 1028700 w 1543050"/>
                  <a:gd name="connsiteY7" fmla="*/ 2800350 h 3314700"/>
                  <a:gd name="connsiteX8" fmla="*/ 1543050 w 1543050"/>
                  <a:gd name="connsiteY8" fmla="*/ 2343150 h 3314700"/>
                  <a:gd name="connsiteX9" fmla="*/ 1143000 w 1543050"/>
                  <a:gd name="connsiteY9" fmla="*/ 2800350 h 3314700"/>
                  <a:gd name="connsiteX10" fmla="*/ 771525 w 1543050"/>
                  <a:gd name="connsiteY10" fmla="*/ 3152775 h 3314700"/>
                  <a:gd name="connsiteX11" fmla="*/ 1143000 w 1543050"/>
                  <a:gd name="connsiteY11" fmla="*/ 3114675 h 3314700"/>
                  <a:gd name="connsiteX12" fmla="*/ 742950 w 1543050"/>
                  <a:gd name="connsiteY12" fmla="*/ 3314700 h 3314700"/>
                  <a:gd name="connsiteX13" fmla="*/ 228600 w 1543050"/>
                  <a:gd name="connsiteY13" fmla="*/ 2971800 h 3314700"/>
                  <a:gd name="connsiteX14" fmla="*/ 0 w 1543050"/>
                  <a:gd name="connsiteY14" fmla="*/ 2628900 h 3314700"/>
                  <a:gd name="connsiteX15" fmla="*/ 342900 w 1543050"/>
                  <a:gd name="connsiteY15" fmla="*/ 3000375 h 3314700"/>
                  <a:gd name="connsiteX16" fmla="*/ 723900 w 1543050"/>
                  <a:gd name="connsiteY16" fmla="*/ 3133725 h 3314700"/>
                  <a:gd name="connsiteX0" fmla="*/ 742950 w 1543050"/>
                  <a:gd name="connsiteY0" fmla="*/ 3114675 h 3200400"/>
                  <a:gd name="connsiteX1" fmla="*/ 400050 w 1543050"/>
                  <a:gd name="connsiteY1" fmla="*/ 2257425 h 3200400"/>
                  <a:gd name="connsiteX2" fmla="*/ 314325 w 1543050"/>
                  <a:gd name="connsiteY2" fmla="*/ 914400 h 3200400"/>
                  <a:gd name="connsiteX3" fmla="*/ 314325 w 1543050"/>
                  <a:gd name="connsiteY3" fmla="*/ 0 h 3200400"/>
                  <a:gd name="connsiteX4" fmla="*/ 371475 w 1543050"/>
                  <a:gd name="connsiteY4" fmla="*/ 1143000 h 3200400"/>
                  <a:gd name="connsiteX5" fmla="*/ 485775 w 1543050"/>
                  <a:gd name="connsiteY5" fmla="*/ 2257425 h 3200400"/>
                  <a:gd name="connsiteX6" fmla="*/ 800100 w 1543050"/>
                  <a:gd name="connsiteY6" fmla="*/ 3200400 h 3200400"/>
                  <a:gd name="connsiteX7" fmla="*/ 1028700 w 1543050"/>
                  <a:gd name="connsiteY7" fmla="*/ 2800350 h 3200400"/>
                  <a:gd name="connsiteX8" fmla="*/ 1543050 w 1543050"/>
                  <a:gd name="connsiteY8" fmla="*/ 2343150 h 3200400"/>
                  <a:gd name="connsiteX9" fmla="*/ 1143000 w 1543050"/>
                  <a:gd name="connsiteY9" fmla="*/ 2800350 h 3200400"/>
                  <a:gd name="connsiteX10" fmla="*/ 771525 w 1543050"/>
                  <a:gd name="connsiteY10" fmla="*/ 3152775 h 3200400"/>
                  <a:gd name="connsiteX11" fmla="*/ 1143000 w 1543050"/>
                  <a:gd name="connsiteY11" fmla="*/ 3114675 h 3200400"/>
                  <a:gd name="connsiteX12" fmla="*/ 742950 w 1543050"/>
                  <a:gd name="connsiteY12" fmla="*/ 3162300 h 3200400"/>
                  <a:gd name="connsiteX13" fmla="*/ 228600 w 1543050"/>
                  <a:gd name="connsiteY13" fmla="*/ 2971800 h 3200400"/>
                  <a:gd name="connsiteX14" fmla="*/ 0 w 1543050"/>
                  <a:gd name="connsiteY14" fmla="*/ 2628900 h 3200400"/>
                  <a:gd name="connsiteX15" fmla="*/ 342900 w 1543050"/>
                  <a:gd name="connsiteY15" fmla="*/ 3000375 h 3200400"/>
                  <a:gd name="connsiteX16" fmla="*/ 723900 w 1543050"/>
                  <a:gd name="connsiteY16" fmla="*/ 3133725 h 3200400"/>
                  <a:gd name="connsiteX0" fmla="*/ 742950 w 1543050"/>
                  <a:gd name="connsiteY0" fmla="*/ 3114675 h 3162300"/>
                  <a:gd name="connsiteX1" fmla="*/ 400050 w 1543050"/>
                  <a:gd name="connsiteY1" fmla="*/ 2257425 h 3162300"/>
                  <a:gd name="connsiteX2" fmla="*/ 314325 w 1543050"/>
                  <a:gd name="connsiteY2" fmla="*/ 914400 h 3162300"/>
                  <a:gd name="connsiteX3" fmla="*/ 314325 w 1543050"/>
                  <a:gd name="connsiteY3" fmla="*/ 0 h 3162300"/>
                  <a:gd name="connsiteX4" fmla="*/ 371475 w 1543050"/>
                  <a:gd name="connsiteY4" fmla="*/ 1143000 h 3162300"/>
                  <a:gd name="connsiteX5" fmla="*/ 485775 w 1543050"/>
                  <a:gd name="connsiteY5" fmla="*/ 2257425 h 3162300"/>
                  <a:gd name="connsiteX6" fmla="*/ 800100 w 1543050"/>
                  <a:gd name="connsiteY6" fmla="*/ 3124200 h 3162300"/>
                  <a:gd name="connsiteX7" fmla="*/ 1028700 w 1543050"/>
                  <a:gd name="connsiteY7" fmla="*/ 2800350 h 3162300"/>
                  <a:gd name="connsiteX8" fmla="*/ 1543050 w 1543050"/>
                  <a:gd name="connsiteY8" fmla="*/ 2343150 h 3162300"/>
                  <a:gd name="connsiteX9" fmla="*/ 1143000 w 1543050"/>
                  <a:gd name="connsiteY9" fmla="*/ 2800350 h 3162300"/>
                  <a:gd name="connsiteX10" fmla="*/ 771525 w 1543050"/>
                  <a:gd name="connsiteY10" fmla="*/ 3152775 h 3162300"/>
                  <a:gd name="connsiteX11" fmla="*/ 1143000 w 1543050"/>
                  <a:gd name="connsiteY11" fmla="*/ 3114675 h 3162300"/>
                  <a:gd name="connsiteX12" fmla="*/ 742950 w 1543050"/>
                  <a:gd name="connsiteY12" fmla="*/ 3162300 h 3162300"/>
                  <a:gd name="connsiteX13" fmla="*/ 228600 w 1543050"/>
                  <a:gd name="connsiteY13" fmla="*/ 2971800 h 3162300"/>
                  <a:gd name="connsiteX14" fmla="*/ 0 w 1543050"/>
                  <a:gd name="connsiteY14" fmla="*/ 2628900 h 3162300"/>
                  <a:gd name="connsiteX15" fmla="*/ 342900 w 1543050"/>
                  <a:gd name="connsiteY15" fmla="*/ 3000375 h 3162300"/>
                  <a:gd name="connsiteX16" fmla="*/ 723900 w 1543050"/>
                  <a:gd name="connsiteY16" fmla="*/ 3133725 h 3162300"/>
                  <a:gd name="connsiteX0" fmla="*/ 742950 w 1543050"/>
                  <a:gd name="connsiteY0" fmla="*/ 3114675 h 3152775"/>
                  <a:gd name="connsiteX1" fmla="*/ 400050 w 1543050"/>
                  <a:gd name="connsiteY1" fmla="*/ 2257425 h 3152775"/>
                  <a:gd name="connsiteX2" fmla="*/ 314325 w 1543050"/>
                  <a:gd name="connsiteY2" fmla="*/ 914400 h 3152775"/>
                  <a:gd name="connsiteX3" fmla="*/ 314325 w 1543050"/>
                  <a:gd name="connsiteY3" fmla="*/ 0 h 3152775"/>
                  <a:gd name="connsiteX4" fmla="*/ 371475 w 1543050"/>
                  <a:gd name="connsiteY4" fmla="*/ 1143000 h 3152775"/>
                  <a:gd name="connsiteX5" fmla="*/ 485775 w 1543050"/>
                  <a:gd name="connsiteY5" fmla="*/ 2257425 h 3152775"/>
                  <a:gd name="connsiteX6" fmla="*/ 800100 w 1543050"/>
                  <a:gd name="connsiteY6" fmla="*/ 3124200 h 3152775"/>
                  <a:gd name="connsiteX7" fmla="*/ 1028700 w 1543050"/>
                  <a:gd name="connsiteY7" fmla="*/ 2800350 h 3152775"/>
                  <a:gd name="connsiteX8" fmla="*/ 1543050 w 1543050"/>
                  <a:gd name="connsiteY8" fmla="*/ 2343150 h 3152775"/>
                  <a:gd name="connsiteX9" fmla="*/ 1143000 w 1543050"/>
                  <a:gd name="connsiteY9" fmla="*/ 2800350 h 3152775"/>
                  <a:gd name="connsiteX10" fmla="*/ 771525 w 1543050"/>
                  <a:gd name="connsiteY10" fmla="*/ 3152775 h 3152775"/>
                  <a:gd name="connsiteX11" fmla="*/ 1143000 w 1543050"/>
                  <a:gd name="connsiteY11" fmla="*/ 3114675 h 3152775"/>
                  <a:gd name="connsiteX12" fmla="*/ 833438 w 1543050"/>
                  <a:gd name="connsiteY12" fmla="*/ 3128963 h 3152775"/>
                  <a:gd name="connsiteX13" fmla="*/ 228600 w 1543050"/>
                  <a:gd name="connsiteY13" fmla="*/ 2971800 h 3152775"/>
                  <a:gd name="connsiteX14" fmla="*/ 0 w 1543050"/>
                  <a:gd name="connsiteY14" fmla="*/ 2628900 h 3152775"/>
                  <a:gd name="connsiteX15" fmla="*/ 342900 w 1543050"/>
                  <a:gd name="connsiteY15" fmla="*/ 3000375 h 3152775"/>
                  <a:gd name="connsiteX16" fmla="*/ 723900 w 1543050"/>
                  <a:gd name="connsiteY16" fmla="*/ 3133725 h 3152775"/>
                  <a:gd name="connsiteX0" fmla="*/ 742950 w 1543050"/>
                  <a:gd name="connsiteY0" fmla="*/ 3114675 h 3152775"/>
                  <a:gd name="connsiteX1" fmla="*/ 400050 w 1543050"/>
                  <a:gd name="connsiteY1" fmla="*/ 2257425 h 3152775"/>
                  <a:gd name="connsiteX2" fmla="*/ 314325 w 1543050"/>
                  <a:gd name="connsiteY2" fmla="*/ 914400 h 3152775"/>
                  <a:gd name="connsiteX3" fmla="*/ 314325 w 1543050"/>
                  <a:gd name="connsiteY3" fmla="*/ 0 h 3152775"/>
                  <a:gd name="connsiteX4" fmla="*/ 371475 w 1543050"/>
                  <a:gd name="connsiteY4" fmla="*/ 1143000 h 3152775"/>
                  <a:gd name="connsiteX5" fmla="*/ 485775 w 1543050"/>
                  <a:gd name="connsiteY5" fmla="*/ 2257425 h 3152775"/>
                  <a:gd name="connsiteX6" fmla="*/ 800100 w 1543050"/>
                  <a:gd name="connsiteY6" fmla="*/ 3124200 h 3152775"/>
                  <a:gd name="connsiteX7" fmla="*/ 1028700 w 1543050"/>
                  <a:gd name="connsiteY7" fmla="*/ 2800350 h 3152775"/>
                  <a:gd name="connsiteX8" fmla="*/ 1543050 w 1543050"/>
                  <a:gd name="connsiteY8" fmla="*/ 2343150 h 3152775"/>
                  <a:gd name="connsiteX9" fmla="*/ 1143000 w 1543050"/>
                  <a:gd name="connsiteY9" fmla="*/ 2800350 h 3152775"/>
                  <a:gd name="connsiteX10" fmla="*/ 771525 w 1543050"/>
                  <a:gd name="connsiteY10" fmla="*/ 3152775 h 3152775"/>
                  <a:gd name="connsiteX11" fmla="*/ 1143000 w 1543050"/>
                  <a:gd name="connsiteY11" fmla="*/ 3114675 h 3152775"/>
                  <a:gd name="connsiteX12" fmla="*/ 833438 w 1543050"/>
                  <a:gd name="connsiteY12" fmla="*/ 3128963 h 3152775"/>
                  <a:gd name="connsiteX13" fmla="*/ 228600 w 1543050"/>
                  <a:gd name="connsiteY13" fmla="*/ 2971800 h 3152775"/>
                  <a:gd name="connsiteX14" fmla="*/ 0 w 1543050"/>
                  <a:gd name="connsiteY14" fmla="*/ 2628900 h 3152775"/>
                  <a:gd name="connsiteX15" fmla="*/ 342900 w 1543050"/>
                  <a:gd name="connsiteY15" fmla="*/ 2924175 h 3152775"/>
                  <a:gd name="connsiteX16" fmla="*/ 723900 w 1543050"/>
                  <a:gd name="connsiteY16" fmla="*/ 3133725 h 3152775"/>
                  <a:gd name="connsiteX0" fmla="*/ 742950 w 1543050"/>
                  <a:gd name="connsiteY0" fmla="*/ 3114675 h 3152775"/>
                  <a:gd name="connsiteX1" fmla="*/ 400050 w 1543050"/>
                  <a:gd name="connsiteY1" fmla="*/ 2257425 h 3152775"/>
                  <a:gd name="connsiteX2" fmla="*/ 314325 w 1543050"/>
                  <a:gd name="connsiteY2" fmla="*/ 914400 h 3152775"/>
                  <a:gd name="connsiteX3" fmla="*/ 314325 w 1543050"/>
                  <a:gd name="connsiteY3" fmla="*/ 0 h 3152775"/>
                  <a:gd name="connsiteX4" fmla="*/ 371475 w 1543050"/>
                  <a:gd name="connsiteY4" fmla="*/ 1143000 h 3152775"/>
                  <a:gd name="connsiteX5" fmla="*/ 485775 w 1543050"/>
                  <a:gd name="connsiteY5" fmla="*/ 2257425 h 3152775"/>
                  <a:gd name="connsiteX6" fmla="*/ 800100 w 1543050"/>
                  <a:gd name="connsiteY6" fmla="*/ 3124200 h 3152775"/>
                  <a:gd name="connsiteX7" fmla="*/ 1028700 w 1543050"/>
                  <a:gd name="connsiteY7" fmla="*/ 2800350 h 3152775"/>
                  <a:gd name="connsiteX8" fmla="*/ 1543050 w 1543050"/>
                  <a:gd name="connsiteY8" fmla="*/ 2343150 h 3152775"/>
                  <a:gd name="connsiteX9" fmla="*/ 1143000 w 1543050"/>
                  <a:gd name="connsiteY9" fmla="*/ 2800350 h 3152775"/>
                  <a:gd name="connsiteX10" fmla="*/ 771525 w 1543050"/>
                  <a:gd name="connsiteY10" fmla="*/ 3152775 h 3152775"/>
                  <a:gd name="connsiteX11" fmla="*/ 1143000 w 1543050"/>
                  <a:gd name="connsiteY11" fmla="*/ 3114675 h 3152775"/>
                  <a:gd name="connsiteX12" fmla="*/ 833438 w 1543050"/>
                  <a:gd name="connsiteY12" fmla="*/ 3128963 h 3152775"/>
                  <a:gd name="connsiteX13" fmla="*/ 228600 w 1543050"/>
                  <a:gd name="connsiteY13" fmla="*/ 2971800 h 3152775"/>
                  <a:gd name="connsiteX14" fmla="*/ 0 w 1543050"/>
                  <a:gd name="connsiteY14" fmla="*/ 2628900 h 3152775"/>
                  <a:gd name="connsiteX15" fmla="*/ 342900 w 1543050"/>
                  <a:gd name="connsiteY15" fmla="*/ 2924175 h 3152775"/>
                  <a:gd name="connsiteX16" fmla="*/ 723900 w 1543050"/>
                  <a:gd name="connsiteY16" fmla="*/ 3057525 h 3152775"/>
                  <a:gd name="connsiteX0" fmla="*/ 742950 w 1543050"/>
                  <a:gd name="connsiteY0" fmla="*/ 3114675 h 3152775"/>
                  <a:gd name="connsiteX1" fmla="*/ 400050 w 1543050"/>
                  <a:gd name="connsiteY1" fmla="*/ 2257425 h 3152775"/>
                  <a:gd name="connsiteX2" fmla="*/ 314325 w 1543050"/>
                  <a:gd name="connsiteY2" fmla="*/ 914400 h 3152775"/>
                  <a:gd name="connsiteX3" fmla="*/ 314325 w 1543050"/>
                  <a:gd name="connsiteY3" fmla="*/ 0 h 3152775"/>
                  <a:gd name="connsiteX4" fmla="*/ 371475 w 1543050"/>
                  <a:gd name="connsiteY4" fmla="*/ 1143000 h 3152775"/>
                  <a:gd name="connsiteX5" fmla="*/ 485775 w 1543050"/>
                  <a:gd name="connsiteY5" fmla="*/ 2257425 h 3152775"/>
                  <a:gd name="connsiteX6" fmla="*/ 800100 w 1543050"/>
                  <a:gd name="connsiteY6" fmla="*/ 3124200 h 3152775"/>
                  <a:gd name="connsiteX7" fmla="*/ 1028700 w 1543050"/>
                  <a:gd name="connsiteY7" fmla="*/ 2800350 h 3152775"/>
                  <a:gd name="connsiteX8" fmla="*/ 1543050 w 1543050"/>
                  <a:gd name="connsiteY8" fmla="*/ 2343150 h 3152775"/>
                  <a:gd name="connsiteX9" fmla="*/ 1143000 w 1543050"/>
                  <a:gd name="connsiteY9" fmla="*/ 2800350 h 3152775"/>
                  <a:gd name="connsiteX10" fmla="*/ 771525 w 1543050"/>
                  <a:gd name="connsiteY10" fmla="*/ 3152775 h 3152775"/>
                  <a:gd name="connsiteX11" fmla="*/ 1143000 w 1543050"/>
                  <a:gd name="connsiteY11" fmla="*/ 3114675 h 3152775"/>
                  <a:gd name="connsiteX12" fmla="*/ 833438 w 1543050"/>
                  <a:gd name="connsiteY12" fmla="*/ 3128963 h 3152775"/>
                  <a:gd name="connsiteX13" fmla="*/ 228600 w 1543050"/>
                  <a:gd name="connsiteY13" fmla="*/ 2971800 h 3152775"/>
                  <a:gd name="connsiteX14" fmla="*/ 0 w 1543050"/>
                  <a:gd name="connsiteY14" fmla="*/ 2628900 h 3152775"/>
                  <a:gd name="connsiteX15" fmla="*/ 342900 w 1543050"/>
                  <a:gd name="connsiteY15" fmla="*/ 2924175 h 3152775"/>
                  <a:gd name="connsiteX16" fmla="*/ 723900 w 1543050"/>
                  <a:gd name="connsiteY16" fmla="*/ 3057525 h 3152775"/>
                  <a:gd name="connsiteX0" fmla="*/ 742950 w 1543050"/>
                  <a:gd name="connsiteY0" fmla="*/ 3114675 h 3152775"/>
                  <a:gd name="connsiteX1" fmla="*/ 400050 w 1543050"/>
                  <a:gd name="connsiteY1" fmla="*/ 2257425 h 3152775"/>
                  <a:gd name="connsiteX2" fmla="*/ 314325 w 1543050"/>
                  <a:gd name="connsiteY2" fmla="*/ 914400 h 3152775"/>
                  <a:gd name="connsiteX3" fmla="*/ 314325 w 1543050"/>
                  <a:gd name="connsiteY3" fmla="*/ 0 h 3152775"/>
                  <a:gd name="connsiteX4" fmla="*/ 371475 w 1543050"/>
                  <a:gd name="connsiteY4" fmla="*/ 1143000 h 3152775"/>
                  <a:gd name="connsiteX5" fmla="*/ 485775 w 1543050"/>
                  <a:gd name="connsiteY5" fmla="*/ 2257425 h 3152775"/>
                  <a:gd name="connsiteX6" fmla="*/ 800100 w 1543050"/>
                  <a:gd name="connsiteY6" fmla="*/ 3124200 h 3152775"/>
                  <a:gd name="connsiteX7" fmla="*/ 1028700 w 1543050"/>
                  <a:gd name="connsiteY7" fmla="*/ 2800350 h 3152775"/>
                  <a:gd name="connsiteX8" fmla="*/ 1543050 w 1543050"/>
                  <a:gd name="connsiteY8" fmla="*/ 2343150 h 3152775"/>
                  <a:gd name="connsiteX9" fmla="*/ 1143000 w 1543050"/>
                  <a:gd name="connsiteY9" fmla="*/ 2800350 h 3152775"/>
                  <a:gd name="connsiteX10" fmla="*/ 771525 w 1543050"/>
                  <a:gd name="connsiteY10" fmla="*/ 3152775 h 3152775"/>
                  <a:gd name="connsiteX11" fmla="*/ 1143000 w 1543050"/>
                  <a:gd name="connsiteY11" fmla="*/ 3114675 h 3152775"/>
                  <a:gd name="connsiteX12" fmla="*/ 847726 w 1543050"/>
                  <a:gd name="connsiteY12" fmla="*/ 3086101 h 3152775"/>
                  <a:gd name="connsiteX13" fmla="*/ 228600 w 1543050"/>
                  <a:gd name="connsiteY13" fmla="*/ 2971800 h 3152775"/>
                  <a:gd name="connsiteX14" fmla="*/ 0 w 1543050"/>
                  <a:gd name="connsiteY14" fmla="*/ 2628900 h 3152775"/>
                  <a:gd name="connsiteX15" fmla="*/ 342900 w 1543050"/>
                  <a:gd name="connsiteY15" fmla="*/ 2924175 h 3152775"/>
                  <a:gd name="connsiteX16" fmla="*/ 723900 w 1543050"/>
                  <a:gd name="connsiteY16" fmla="*/ 3057525 h 3152775"/>
                  <a:gd name="connsiteX0" fmla="*/ 742950 w 1543050"/>
                  <a:gd name="connsiteY0" fmla="*/ 3114675 h 3124200"/>
                  <a:gd name="connsiteX1" fmla="*/ 400050 w 1543050"/>
                  <a:gd name="connsiteY1" fmla="*/ 2257425 h 3124200"/>
                  <a:gd name="connsiteX2" fmla="*/ 314325 w 1543050"/>
                  <a:gd name="connsiteY2" fmla="*/ 914400 h 3124200"/>
                  <a:gd name="connsiteX3" fmla="*/ 314325 w 1543050"/>
                  <a:gd name="connsiteY3" fmla="*/ 0 h 3124200"/>
                  <a:gd name="connsiteX4" fmla="*/ 371475 w 1543050"/>
                  <a:gd name="connsiteY4" fmla="*/ 1143000 h 3124200"/>
                  <a:gd name="connsiteX5" fmla="*/ 485775 w 1543050"/>
                  <a:gd name="connsiteY5" fmla="*/ 2257425 h 3124200"/>
                  <a:gd name="connsiteX6" fmla="*/ 800100 w 1543050"/>
                  <a:gd name="connsiteY6" fmla="*/ 3124200 h 3124200"/>
                  <a:gd name="connsiteX7" fmla="*/ 1028700 w 1543050"/>
                  <a:gd name="connsiteY7" fmla="*/ 2800350 h 3124200"/>
                  <a:gd name="connsiteX8" fmla="*/ 1543050 w 1543050"/>
                  <a:gd name="connsiteY8" fmla="*/ 2343150 h 3124200"/>
                  <a:gd name="connsiteX9" fmla="*/ 1143000 w 1543050"/>
                  <a:gd name="connsiteY9" fmla="*/ 2800350 h 3124200"/>
                  <a:gd name="connsiteX10" fmla="*/ 804863 w 1543050"/>
                  <a:gd name="connsiteY10" fmla="*/ 3124200 h 3124200"/>
                  <a:gd name="connsiteX11" fmla="*/ 1143000 w 1543050"/>
                  <a:gd name="connsiteY11" fmla="*/ 3114675 h 3124200"/>
                  <a:gd name="connsiteX12" fmla="*/ 847726 w 1543050"/>
                  <a:gd name="connsiteY12" fmla="*/ 3086101 h 3124200"/>
                  <a:gd name="connsiteX13" fmla="*/ 228600 w 1543050"/>
                  <a:gd name="connsiteY13" fmla="*/ 2971800 h 3124200"/>
                  <a:gd name="connsiteX14" fmla="*/ 0 w 1543050"/>
                  <a:gd name="connsiteY14" fmla="*/ 2628900 h 3124200"/>
                  <a:gd name="connsiteX15" fmla="*/ 342900 w 1543050"/>
                  <a:gd name="connsiteY15" fmla="*/ 2924175 h 3124200"/>
                  <a:gd name="connsiteX16" fmla="*/ 723900 w 1543050"/>
                  <a:gd name="connsiteY16" fmla="*/ 3057525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43050" h="3124200">
                    <a:moveTo>
                      <a:pt x="742950" y="3114675"/>
                    </a:moveTo>
                    <a:lnTo>
                      <a:pt x="400050" y="2257425"/>
                    </a:lnTo>
                    <a:lnTo>
                      <a:pt x="314325" y="914400"/>
                    </a:lnTo>
                    <a:lnTo>
                      <a:pt x="314325" y="0"/>
                    </a:lnTo>
                    <a:lnTo>
                      <a:pt x="371475" y="1143000"/>
                    </a:lnTo>
                    <a:lnTo>
                      <a:pt x="485775" y="2257425"/>
                    </a:lnTo>
                    <a:lnTo>
                      <a:pt x="800100" y="3124200"/>
                    </a:lnTo>
                    <a:lnTo>
                      <a:pt x="1028700" y="2800350"/>
                    </a:lnTo>
                    <a:lnTo>
                      <a:pt x="1543050" y="2343150"/>
                    </a:lnTo>
                    <a:lnTo>
                      <a:pt x="1143000" y="2800350"/>
                    </a:lnTo>
                    <a:lnTo>
                      <a:pt x="804863" y="3124200"/>
                    </a:lnTo>
                    <a:lnTo>
                      <a:pt x="1143000" y="3114675"/>
                    </a:lnTo>
                    <a:lnTo>
                      <a:pt x="847726" y="3086101"/>
                    </a:lnTo>
                    <a:lnTo>
                      <a:pt x="228600" y="2971800"/>
                    </a:lnTo>
                    <a:lnTo>
                      <a:pt x="0" y="2628900"/>
                    </a:lnTo>
                    <a:lnTo>
                      <a:pt x="342900" y="2924175"/>
                    </a:lnTo>
                    <a:lnTo>
                      <a:pt x="723900" y="3057525"/>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8" name="Freeform 206">
                <a:extLst>
                  <a:ext uri="{FF2B5EF4-FFF2-40B4-BE49-F238E27FC236}">
                    <a16:creationId xmlns:a16="http://schemas.microsoft.com/office/drawing/2014/main" id="{4D5E8E1A-30F8-4FF7-9B85-C4F8F392AFAE}"/>
                  </a:ext>
                </a:extLst>
              </p:cNvPr>
              <p:cNvSpPr/>
              <p:nvPr/>
            </p:nvSpPr>
            <p:spPr>
              <a:xfrm>
                <a:off x="3190603" y="1818214"/>
                <a:ext cx="1911579" cy="3248291"/>
              </a:xfrm>
              <a:custGeom>
                <a:avLst/>
                <a:gdLst>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5025 w 3990975"/>
                  <a:gd name="connsiteY56" fmla="*/ 2209800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76550 w 3990975"/>
                  <a:gd name="connsiteY60" fmla="*/ 1828800 h 6781800"/>
                  <a:gd name="connsiteX61" fmla="*/ 2952750 w 3990975"/>
                  <a:gd name="connsiteY61" fmla="*/ 1685925 h 6781800"/>
                  <a:gd name="connsiteX62" fmla="*/ 3019425 w 3990975"/>
                  <a:gd name="connsiteY62" fmla="*/ 1552575 h 6781800"/>
                  <a:gd name="connsiteX63" fmla="*/ 3028950 w 3990975"/>
                  <a:gd name="connsiteY63" fmla="*/ 1524000 h 6781800"/>
                  <a:gd name="connsiteX64" fmla="*/ 3162300 w 3990975"/>
                  <a:gd name="connsiteY64" fmla="*/ 1257300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76550 w 3990975"/>
                  <a:gd name="connsiteY60" fmla="*/ 1828800 h 6781800"/>
                  <a:gd name="connsiteX61" fmla="*/ 2952750 w 3990975"/>
                  <a:gd name="connsiteY61" fmla="*/ 1685925 h 6781800"/>
                  <a:gd name="connsiteX62" fmla="*/ 3019425 w 3990975"/>
                  <a:gd name="connsiteY62" fmla="*/ 1552575 h 6781800"/>
                  <a:gd name="connsiteX63" fmla="*/ 3028950 w 3990975"/>
                  <a:gd name="connsiteY63" fmla="*/ 1524000 h 6781800"/>
                  <a:gd name="connsiteX64" fmla="*/ 3162300 w 3990975"/>
                  <a:gd name="connsiteY64" fmla="*/ 1257300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76550 w 3990975"/>
                  <a:gd name="connsiteY60" fmla="*/ 1828800 h 6781800"/>
                  <a:gd name="connsiteX61" fmla="*/ 2952750 w 3990975"/>
                  <a:gd name="connsiteY61" fmla="*/ 1685925 h 6781800"/>
                  <a:gd name="connsiteX62" fmla="*/ 3019425 w 3990975"/>
                  <a:gd name="connsiteY62" fmla="*/ 1552575 h 6781800"/>
                  <a:gd name="connsiteX63" fmla="*/ 3028950 w 3990975"/>
                  <a:gd name="connsiteY63" fmla="*/ 1524000 h 6781800"/>
                  <a:gd name="connsiteX64" fmla="*/ 3162300 w 3990975"/>
                  <a:gd name="connsiteY64" fmla="*/ 1257300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76550 w 3990975"/>
                  <a:gd name="connsiteY60" fmla="*/ 1828800 h 6781800"/>
                  <a:gd name="connsiteX61" fmla="*/ 2952750 w 3990975"/>
                  <a:gd name="connsiteY61" fmla="*/ 1685925 h 6781800"/>
                  <a:gd name="connsiteX62" fmla="*/ 3019425 w 3990975"/>
                  <a:gd name="connsiteY62" fmla="*/ 1552575 h 6781800"/>
                  <a:gd name="connsiteX63" fmla="*/ 3028950 w 3990975"/>
                  <a:gd name="connsiteY63" fmla="*/ 1524000 h 6781800"/>
                  <a:gd name="connsiteX64" fmla="*/ 3162300 w 3990975"/>
                  <a:gd name="connsiteY64" fmla="*/ 1257300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76550 w 3990975"/>
                  <a:gd name="connsiteY60" fmla="*/ 1828800 h 6781800"/>
                  <a:gd name="connsiteX61" fmla="*/ 2952750 w 3990975"/>
                  <a:gd name="connsiteY61" fmla="*/ 1685925 h 6781800"/>
                  <a:gd name="connsiteX62" fmla="*/ 3019425 w 3990975"/>
                  <a:gd name="connsiteY62" fmla="*/ 1552575 h 6781800"/>
                  <a:gd name="connsiteX63" fmla="*/ 3028950 w 3990975"/>
                  <a:gd name="connsiteY63" fmla="*/ 1524000 h 6781800"/>
                  <a:gd name="connsiteX64" fmla="*/ 3124200 w 3990975"/>
                  <a:gd name="connsiteY64" fmla="*/ 1235075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57500 w 3990975"/>
                  <a:gd name="connsiteY60" fmla="*/ 1787525 h 6781800"/>
                  <a:gd name="connsiteX61" fmla="*/ 2952750 w 3990975"/>
                  <a:gd name="connsiteY61" fmla="*/ 1685925 h 6781800"/>
                  <a:gd name="connsiteX62" fmla="*/ 3019425 w 3990975"/>
                  <a:gd name="connsiteY62" fmla="*/ 1552575 h 6781800"/>
                  <a:gd name="connsiteX63" fmla="*/ 3028950 w 3990975"/>
                  <a:gd name="connsiteY63" fmla="*/ 1524000 h 6781800"/>
                  <a:gd name="connsiteX64" fmla="*/ 3124200 w 3990975"/>
                  <a:gd name="connsiteY64" fmla="*/ 1235075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57500 w 3990975"/>
                  <a:gd name="connsiteY60" fmla="*/ 1787525 h 6781800"/>
                  <a:gd name="connsiteX61" fmla="*/ 2952750 w 3990975"/>
                  <a:gd name="connsiteY61" fmla="*/ 1685925 h 6781800"/>
                  <a:gd name="connsiteX62" fmla="*/ 3019425 w 3990975"/>
                  <a:gd name="connsiteY62" fmla="*/ 1552575 h 6781800"/>
                  <a:gd name="connsiteX63" fmla="*/ 2990850 w 3990975"/>
                  <a:gd name="connsiteY63" fmla="*/ 1466850 h 6781800"/>
                  <a:gd name="connsiteX64" fmla="*/ 3124200 w 3990975"/>
                  <a:gd name="connsiteY64" fmla="*/ 1235075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57500 w 3990975"/>
                  <a:gd name="connsiteY60" fmla="*/ 1787525 h 6781800"/>
                  <a:gd name="connsiteX61" fmla="*/ 2952750 w 3990975"/>
                  <a:gd name="connsiteY61" fmla="*/ 1685925 h 6781800"/>
                  <a:gd name="connsiteX62" fmla="*/ 3019425 w 3990975"/>
                  <a:gd name="connsiteY62" fmla="*/ 1552575 h 6781800"/>
                  <a:gd name="connsiteX63" fmla="*/ 2990850 w 3990975"/>
                  <a:gd name="connsiteY63" fmla="*/ 1466850 h 6781800"/>
                  <a:gd name="connsiteX64" fmla="*/ 3124200 w 3990975"/>
                  <a:gd name="connsiteY64" fmla="*/ 1235075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57500 w 3990975"/>
                  <a:gd name="connsiteY60" fmla="*/ 1787525 h 6781800"/>
                  <a:gd name="connsiteX61" fmla="*/ 2952750 w 3990975"/>
                  <a:gd name="connsiteY61" fmla="*/ 1685925 h 6781800"/>
                  <a:gd name="connsiteX62" fmla="*/ 2962275 w 3990975"/>
                  <a:gd name="connsiteY62" fmla="*/ 1552575 h 6781800"/>
                  <a:gd name="connsiteX63" fmla="*/ 2990850 w 3990975"/>
                  <a:gd name="connsiteY63" fmla="*/ 1466850 h 6781800"/>
                  <a:gd name="connsiteX64" fmla="*/ 3124200 w 3990975"/>
                  <a:gd name="connsiteY64" fmla="*/ 1235075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57500 w 3990975"/>
                  <a:gd name="connsiteY60" fmla="*/ 1787525 h 6781800"/>
                  <a:gd name="connsiteX61" fmla="*/ 2895600 w 3990975"/>
                  <a:gd name="connsiteY61" fmla="*/ 1695450 h 6781800"/>
                  <a:gd name="connsiteX62" fmla="*/ 2962275 w 3990975"/>
                  <a:gd name="connsiteY62" fmla="*/ 1552575 h 6781800"/>
                  <a:gd name="connsiteX63" fmla="*/ 2990850 w 3990975"/>
                  <a:gd name="connsiteY63" fmla="*/ 1466850 h 6781800"/>
                  <a:gd name="connsiteX64" fmla="*/ 3124200 w 3990975"/>
                  <a:gd name="connsiteY64" fmla="*/ 1235075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57500 w 3990975"/>
                  <a:gd name="connsiteY60" fmla="*/ 1787525 h 6781800"/>
                  <a:gd name="connsiteX61" fmla="*/ 2895600 w 3990975"/>
                  <a:gd name="connsiteY61" fmla="*/ 1695450 h 6781800"/>
                  <a:gd name="connsiteX62" fmla="*/ 2962275 w 3990975"/>
                  <a:gd name="connsiteY62" fmla="*/ 1552575 h 6781800"/>
                  <a:gd name="connsiteX63" fmla="*/ 2990850 w 3990975"/>
                  <a:gd name="connsiteY63" fmla="*/ 1466850 h 6781800"/>
                  <a:gd name="connsiteX64" fmla="*/ 3124200 w 3990975"/>
                  <a:gd name="connsiteY64" fmla="*/ 1235075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 name="connsiteX0" fmla="*/ 3181350 w 3990975"/>
                  <a:gd name="connsiteY0" fmla="*/ 0 h 6781800"/>
                  <a:gd name="connsiteX1" fmla="*/ 3305175 w 3990975"/>
                  <a:gd name="connsiteY1" fmla="*/ 28575 h 6781800"/>
                  <a:gd name="connsiteX2" fmla="*/ 3448050 w 3990975"/>
                  <a:gd name="connsiteY2" fmla="*/ 180975 h 6781800"/>
                  <a:gd name="connsiteX3" fmla="*/ 3600450 w 3990975"/>
                  <a:gd name="connsiteY3" fmla="*/ 447675 h 6781800"/>
                  <a:gd name="connsiteX4" fmla="*/ 3771900 w 3990975"/>
                  <a:gd name="connsiteY4" fmla="*/ 733425 h 6781800"/>
                  <a:gd name="connsiteX5" fmla="*/ 3829050 w 3990975"/>
                  <a:gd name="connsiteY5" fmla="*/ 990600 h 6781800"/>
                  <a:gd name="connsiteX6" fmla="*/ 3924300 w 3990975"/>
                  <a:gd name="connsiteY6" fmla="*/ 1466850 h 6781800"/>
                  <a:gd name="connsiteX7" fmla="*/ 3990975 w 3990975"/>
                  <a:gd name="connsiteY7" fmla="*/ 1876425 h 6781800"/>
                  <a:gd name="connsiteX8" fmla="*/ 3943350 w 3990975"/>
                  <a:gd name="connsiteY8" fmla="*/ 2190750 h 6781800"/>
                  <a:gd name="connsiteX9" fmla="*/ 3876675 w 3990975"/>
                  <a:gd name="connsiteY9" fmla="*/ 2371725 h 6781800"/>
                  <a:gd name="connsiteX10" fmla="*/ 3800475 w 3990975"/>
                  <a:gd name="connsiteY10" fmla="*/ 2276475 h 6781800"/>
                  <a:gd name="connsiteX11" fmla="*/ 3790950 w 3990975"/>
                  <a:gd name="connsiteY11" fmla="*/ 2076450 h 6781800"/>
                  <a:gd name="connsiteX12" fmla="*/ 3590925 w 3990975"/>
                  <a:gd name="connsiteY12" fmla="*/ 1895475 h 6781800"/>
                  <a:gd name="connsiteX13" fmla="*/ 3324225 w 3990975"/>
                  <a:gd name="connsiteY13" fmla="*/ 1733550 h 6781800"/>
                  <a:gd name="connsiteX14" fmla="*/ 3181350 w 3990975"/>
                  <a:gd name="connsiteY14" fmla="*/ 2247900 h 6781800"/>
                  <a:gd name="connsiteX15" fmla="*/ 2628900 w 3990975"/>
                  <a:gd name="connsiteY15" fmla="*/ 3848100 h 6781800"/>
                  <a:gd name="connsiteX16" fmla="*/ 2000250 w 3990975"/>
                  <a:gd name="connsiteY16" fmla="*/ 5172075 h 6781800"/>
                  <a:gd name="connsiteX17" fmla="*/ 1857375 w 3990975"/>
                  <a:gd name="connsiteY17" fmla="*/ 5429250 h 6781800"/>
                  <a:gd name="connsiteX18" fmla="*/ 1666875 w 3990975"/>
                  <a:gd name="connsiteY18" fmla="*/ 5734050 h 6781800"/>
                  <a:gd name="connsiteX19" fmla="*/ 1571625 w 3990975"/>
                  <a:gd name="connsiteY19" fmla="*/ 6096000 h 6781800"/>
                  <a:gd name="connsiteX20" fmla="*/ 1257300 w 3990975"/>
                  <a:gd name="connsiteY20" fmla="*/ 6629400 h 6781800"/>
                  <a:gd name="connsiteX21" fmla="*/ 1143000 w 3990975"/>
                  <a:gd name="connsiteY21" fmla="*/ 6781800 h 6781800"/>
                  <a:gd name="connsiteX22" fmla="*/ 1085850 w 3990975"/>
                  <a:gd name="connsiteY22" fmla="*/ 6257925 h 6781800"/>
                  <a:gd name="connsiteX23" fmla="*/ 933450 w 3990975"/>
                  <a:gd name="connsiteY23" fmla="*/ 5562600 h 6781800"/>
                  <a:gd name="connsiteX24" fmla="*/ 857250 w 3990975"/>
                  <a:gd name="connsiteY24" fmla="*/ 5172075 h 6781800"/>
                  <a:gd name="connsiteX25" fmla="*/ 781050 w 3990975"/>
                  <a:gd name="connsiteY25" fmla="*/ 4705350 h 6781800"/>
                  <a:gd name="connsiteX26" fmla="*/ 742950 w 3990975"/>
                  <a:gd name="connsiteY26" fmla="*/ 4086225 h 6781800"/>
                  <a:gd name="connsiteX27" fmla="*/ 809625 w 3990975"/>
                  <a:gd name="connsiteY27" fmla="*/ 3343275 h 6781800"/>
                  <a:gd name="connsiteX28" fmla="*/ 952500 w 3990975"/>
                  <a:gd name="connsiteY28" fmla="*/ 2552700 h 6781800"/>
                  <a:gd name="connsiteX29" fmla="*/ 1028700 w 3990975"/>
                  <a:gd name="connsiteY29" fmla="*/ 1924050 h 6781800"/>
                  <a:gd name="connsiteX30" fmla="*/ 942975 w 3990975"/>
                  <a:gd name="connsiteY30" fmla="*/ 1762125 h 6781800"/>
                  <a:gd name="connsiteX31" fmla="*/ 866775 w 3990975"/>
                  <a:gd name="connsiteY31" fmla="*/ 1600200 h 6781800"/>
                  <a:gd name="connsiteX32" fmla="*/ 876300 w 3990975"/>
                  <a:gd name="connsiteY32" fmla="*/ 1314450 h 6781800"/>
                  <a:gd name="connsiteX33" fmla="*/ 819150 w 3990975"/>
                  <a:gd name="connsiteY33" fmla="*/ 1276350 h 6781800"/>
                  <a:gd name="connsiteX34" fmla="*/ 685800 w 3990975"/>
                  <a:gd name="connsiteY34" fmla="*/ 1390650 h 6781800"/>
                  <a:gd name="connsiteX35" fmla="*/ 523875 w 3990975"/>
                  <a:gd name="connsiteY35" fmla="*/ 1457325 h 6781800"/>
                  <a:gd name="connsiteX36" fmla="*/ 352425 w 3990975"/>
                  <a:gd name="connsiteY36" fmla="*/ 1495425 h 6781800"/>
                  <a:gd name="connsiteX37" fmla="*/ 133350 w 3990975"/>
                  <a:gd name="connsiteY37" fmla="*/ 1552575 h 6781800"/>
                  <a:gd name="connsiteX38" fmla="*/ 0 w 3990975"/>
                  <a:gd name="connsiteY38" fmla="*/ 1562100 h 6781800"/>
                  <a:gd name="connsiteX39" fmla="*/ 9525 w 3990975"/>
                  <a:gd name="connsiteY39" fmla="*/ 1495425 h 6781800"/>
                  <a:gd name="connsiteX40" fmla="*/ 228600 w 3990975"/>
                  <a:gd name="connsiteY40" fmla="*/ 1371600 h 6781800"/>
                  <a:gd name="connsiteX41" fmla="*/ 542925 w 3990975"/>
                  <a:gd name="connsiteY41" fmla="*/ 1171575 h 6781800"/>
                  <a:gd name="connsiteX42" fmla="*/ 914400 w 3990975"/>
                  <a:gd name="connsiteY42" fmla="*/ 942975 h 6781800"/>
                  <a:gd name="connsiteX43" fmla="*/ 1047750 w 3990975"/>
                  <a:gd name="connsiteY43" fmla="*/ 771525 h 6781800"/>
                  <a:gd name="connsiteX44" fmla="*/ 1238250 w 3990975"/>
                  <a:gd name="connsiteY44" fmla="*/ 552450 h 6781800"/>
                  <a:gd name="connsiteX45" fmla="*/ 1419225 w 3990975"/>
                  <a:gd name="connsiteY45" fmla="*/ 390525 h 6781800"/>
                  <a:gd name="connsiteX46" fmla="*/ 1485900 w 3990975"/>
                  <a:gd name="connsiteY46" fmla="*/ 476250 h 6781800"/>
                  <a:gd name="connsiteX47" fmla="*/ 1476375 w 3990975"/>
                  <a:gd name="connsiteY47" fmla="*/ 885825 h 6781800"/>
                  <a:gd name="connsiteX48" fmla="*/ 1400175 w 3990975"/>
                  <a:gd name="connsiteY48" fmla="*/ 1190625 h 6781800"/>
                  <a:gd name="connsiteX49" fmla="*/ 1323975 w 3990975"/>
                  <a:gd name="connsiteY49" fmla="*/ 1524000 h 6781800"/>
                  <a:gd name="connsiteX50" fmla="*/ 1447800 w 3990975"/>
                  <a:gd name="connsiteY50" fmla="*/ 1885950 h 6781800"/>
                  <a:gd name="connsiteX51" fmla="*/ 1514475 w 3990975"/>
                  <a:gd name="connsiteY51" fmla="*/ 2066925 h 6781800"/>
                  <a:gd name="connsiteX52" fmla="*/ 1600200 w 3990975"/>
                  <a:gd name="connsiteY52" fmla="*/ 2438400 h 6781800"/>
                  <a:gd name="connsiteX53" fmla="*/ 1657350 w 3990975"/>
                  <a:gd name="connsiteY53" fmla="*/ 2686050 h 6781800"/>
                  <a:gd name="connsiteX54" fmla="*/ 1781175 w 3990975"/>
                  <a:gd name="connsiteY54" fmla="*/ 2933700 h 6781800"/>
                  <a:gd name="connsiteX55" fmla="*/ 1981200 w 3990975"/>
                  <a:gd name="connsiteY55" fmla="*/ 2581275 h 6781800"/>
                  <a:gd name="connsiteX56" fmla="*/ 2101850 w 3990975"/>
                  <a:gd name="connsiteY56" fmla="*/ 2181225 h 6781800"/>
                  <a:gd name="connsiteX57" fmla="*/ 2314575 w 3990975"/>
                  <a:gd name="connsiteY57" fmla="*/ 2000250 h 6781800"/>
                  <a:gd name="connsiteX58" fmla="*/ 2543175 w 3990975"/>
                  <a:gd name="connsiteY58" fmla="*/ 1962150 h 6781800"/>
                  <a:gd name="connsiteX59" fmla="*/ 2724150 w 3990975"/>
                  <a:gd name="connsiteY59" fmla="*/ 1895475 h 6781800"/>
                  <a:gd name="connsiteX60" fmla="*/ 2857500 w 3990975"/>
                  <a:gd name="connsiteY60" fmla="*/ 1787525 h 6781800"/>
                  <a:gd name="connsiteX61" fmla="*/ 2895600 w 3990975"/>
                  <a:gd name="connsiteY61" fmla="*/ 1695450 h 6781800"/>
                  <a:gd name="connsiteX62" fmla="*/ 2962275 w 3990975"/>
                  <a:gd name="connsiteY62" fmla="*/ 1552575 h 6781800"/>
                  <a:gd name="connsiteX63" fmla="*/ 2990850 w 3990975"/>
                  <a:gd name="connsiteY63" fmla="*/ 1466850 h 6781800"/>
                  <a:gd name="connsiteX64" fmla="*/ 3124200 w 3990975"/>
                  <a:gd name="connsiteY64" fmla="*/ 1235075 h 6781800"/>
                  <a:gd name="connsiteX65" fmla="*/ 3219450 w 3990975"/>
                  <a:gd name="connsiteY65" fmla="*/ 942975 h 6781800"/>
                  <a:gd name="connsiteX66" fmla="*/ 3381375 w 3990975"/>
                  <a:gd name="connsiteY66" fmla="*/ 657225 h 6781800"/>
                  <a:gd name="connsiteX67" fmla="*/ 3295650 w 3990975"/>
                  <a:gd name="connsiteY67" fmla="*/ 590550 h 6781800"/>
                  <a:gd name="connsiteX68" fmla="*/ 3219450 w 3990975"/>
                  <a:gd name="connsiteY68" fmla="*/ 390525 h 6781800"/>
                  <a:gd name="connsiteX69" fmla="*/ 3181350 w 3990975"/>
                  <a:gd name="connsiteY69" fmla="*/ 0 h 678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990975" h="6781800">
                    <a:moveTo>
                      <a:pt x="3181350" y="0"/>
                    </a:moveTo>
                    <a:lnTo>
                      <a:pt x="3305175" y="28575"/>
                    </a:lnTo>
                    <a:lnTo>
                      <a:pt x="3448050" y="180975"/>
                    </a:lnTo>
                    <a:lnTo>
                      <a:pt x="3600450" y="447675"/>
                    </a:lnTo>
                    <a:lnTo>
                      <a:pt x="3771900" y="733425"/>
                    </a:lnTo>
                    <a:lnTo>
                      <a:pt x="3829050" y="990600"/>
                    </a:lnTo>
                    <a:lnTo>
                      <a:pt x="3924300" y="1466850"/>
                    </a:lnTo>
                    <a:cubicBezTo>
                      <a:pt x="3981889" y="1879570"/>
                      <a:pt x="3938852" y="1597025"/>
                      <a:pt x="3990975" y="1876425"/>
                    </a:cubicBezTo>
                    <a:lnTo>
                      <a:pt x="3943350" y="2190750"/>
                    </a:lnTo>
                    <a:lnTo>
                      <a:pt x="3876675" y="2371725"/>
                    </a:lnTo>
                    <a:cubicBezTo>
                      <a:pt x="3798366" y="2283627"/>
                      <a:pt x="3800475" y="2324232"/>
                      <a:pt x="3800475" y="2276475"/>
                    </a:cubicBezTo>
                    <a:lnTo>
                      <a:pt x="3790950" y="2076450"/>
                    </a:lnTo>
                    <a:lnTo>
                      <a:pt x="3590925" y="1895475"/>
                    </a:lnTo>
                    <a:lnTo>
                      <a:pt x="3324225" y="1733550"/>
                    </a:lnTo>
                    <a:lnTo>
                      <a:pt x="3181350" y="2247900"/>
                    </a:lnTo>
                    <a:lnTo>
                      <a:pt x="2628900" y="3848100"/>
                    </a:lnTo>
                    <a:lnTo>
                      <a:pt x="2000250" y="5172075"/>
                    </a:lnTo>
                    <a:lnTo>
                      <a:pt x="1857375" y="5429250"/>
                    </a:lnTo>
                    <a:lnTo>
                      <a:pt x="1666875" y="5734050"/>
                    </a:lnTo>
                    <a:lnTo>
                      <a:pt x="1571625" y="6096000"/>
                    </a:lnTo>
                    <a:lnTo>
                      <a:pt x="1257300" y="6629400"/>
                    </a:lnTo>
                    <a:lnTo>
                      <a:pt x="1143000" y="6781800"/>
                    </a:lnTo>
                    <a:lnTo>
                      <a:pt x="1085850" y="6257925"/>
                    </a:lnTo>
                    <a:lnTo>
                      <a:pt x="933450" y="5562600"/>
                    </a:lnTo>
                    <a:lnTo>
                      <a:pt x="857250" y="5172075"/>
                    </a:lnTo>
                    <a:lnTo>
                      <a:pt x="781050" y="4705350"/>
                    </a:lnTo>
                    <a:lnTo>
                      <a:pt x="742950" y="4086225"/>
                    </a:lnTo>
                    <a:lnTo>
                      <a:pt x="809625" y="3343275"/>
                    </a:lnTo>
                    <a:lnTo>
                      <a:pt x="952500" y="2552700"/>
                    </a:lnTo>
                    <a:lnTo>
                      <a:pt x="1028700" y="1924050"/>
                    </a:lnTo>
                    <a:lnTo>
                      <a:pt x="942975" y="1762125"/>
                    </a:lnTo>
                    <a:lnTo>
                      <a:pt x="866775" y="1600200"/>
                    </a:lnTo>
                    <a:lnTo>
                      <a:pt x="876300" y="1314450"/>
                    </a:lnTo>
                    <a:lnTo>
                      <a:pt x="819150" y="1276350"/>
                    </a:lnTo>
                    <a:lnTo>
                      <a:pt x="685800" y="1390650"/>
                    </a:lnTo>
                    <a:lnTo>
                      <a:pt x="523875" y="1457325"/>
                    </a:lnTo>
                    <a:lnTo>
                      <a:pt x="352425" y="1495425"/>
                    </a:lnTo>
                    <a:lnTo>
                      <a:pt x="133350" y="1552575"/>
                    </a:lnTo>
                    <a:lnTo>
                      <a:pt x="0" y="1562100"/>
                    </a:lnTo>
                    <a:cubicBezTo>
                      <a:pt x="10047" y="1501818"/>
                      <a:pt x="9525" y="1524263"/>
                      <a:pt x="9525" y="1495425"/>
                    </a:cubicBezTo>
                    <a:lnTo>
                      <a:pt x="228600" y="1371600"/>
                    </a:lnTo>
                    <a:lnTo>
                      <a:pt x="542925" y="1171575"/>
                    </a:lnTo>
                    <a:cubicBezTo>
                      <a:pt x="907559" y="941280"/>
                      <a:pt x="762176" y="942975"/>
                      <a:pt x="914400" y="942975"/>
                    </a:cubicBezTo>
                    <a:lnTo>
                      <a:pt x="1047750" y="771525"/>
                    </a:lnTo>
                    <a:lnTo>
                      <a:pt x="1238250" y="552450"/>
                    </a:lnTo>
                    <a:lnTo>
                      <a:pt x="1419225" y="390525"/>
                    </a:lnTo>
                    <a:lnTo>
                      <a:pt x="1485900" y="476250"/>
                    </a:lnTo>
                    <a:lnTo>
                      <a:pt x="1476375" y="885825"/>
                    </a:lnTo>
                    <a:lnTo>
                      <a:pt x="1400175" y="1190625"/>
                    </a:lnTo>
                    <a:lnTo>
                      <a:pt x="1323975" y="1524000"/>
                    </a:lnTo>
                    <a:lnTo>
                      <a:pt x="1447800" y="1885950"/>
                    </a:lnTo>
                    <a:lnTo>
                      <a:pt x="1514475" y="2066925"/>
                    </a:lnTo>
                    <a:lnTo>
                      <a:pt x="1600200" y="2438400"/>
                    </a:lnTo>
                    <a:lnTo>
                      <a:pt x="1657350" y="2686050"/>
                    </a:lnTo>
                    <a:lnTo>
                      <a:pt x="1781175" y="2933700"/>
                    </a:lnTo>
                    <a:lnTo>
                      <a:pt x="1981200" y="2581275"/>
                    </a:lnTo>
                    <a:cubicBezTo>
                      <a:pt x="2107130" y="2222859"/>
                      <a:pt x="2038350" y="2315265"/>
                      <a:pt x="2101850" y="2181225"/>
                    </a:cubicBezTo>
                    <a:lnTo>
                      <a:pt x="2314575" y="2000250"/>
                    </a:lnTo>
                    <a:lnTo>
                      <a:pt x="2543175" y="1962150"/>
                    </a:lnTo>
                    <a:lnTo>
                      <a:pt x="2724150" y="1895475"/>
                    </a:lnTo>
                    <a:cubicBezTo>
                      <a:pt x="2879523" y="1837210"/>
                      <a:pt x="2784475" y="1876704"/>
                      <a:pt x="2857500" y="1787525"/>
                    </a:cubicBezTo>
                    <a:lnTo>
                      <a:pt x="2895600" y="1695450"/>
                    </a:lnTo>
                    <a:cubicBezTo>
                      <a:pt x="2917825" y="1651000"/>
                      <a:pt x="2941114" y="1597541"/>
                      <a:pt x="2962275" y="1552575"/>
                    </a:cubicBezTo>
                    <a:cubicBezTo>
                      <a:pt x="2966550" y="1543490"/>
                      <a:pt x="2990850" y="1466850"/>
                      <a:pt x="2990850" y="1466850"/>
                    </a:cubicBezTo>
                    <a:cubicBezTo>
                      <a:pt x="3125662" y="1206856"/>
                      <a:pt x="3079750" y="1306239"/>
                      <a:pt x="3124200" y="1235075"/>
                    </a:cubicBezTo>
                    <a:cubicBezTo>
                      <a:pt x="3181935" y="927154"/>
                      <a:pt x="3219450" y="1055871"/>
                      <a:pt x="3219450" y="942975"/>
                    </a:cubicBezTo>
                    <a:lnTo>
                      <a:pt x="3381375" y="657225"/>
                    </a:lnTo>
                    <a:lnTo>
                      <a:pt x="3295650" y="590550"/>
                    </a:lnTo>
                    <a:lnTo>
                      <a:pt x="3219450" y="390525"/>
                    </a:lnTo>
                    <a:lnTo>
                      <a:pt x="318135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79" name="Oval 78">
                <a:extLst>
                  <a:ext uri="{FF2B5EF4-FFF2-40B4-BE49-F238E27FC236}">
                    <a16:creationId xmlns:a16="http://schemas.microsoft.com/office/drawing/2014/main" id="{3C65DF6F-6D64-4DCD-A135-EB095EEC2823}"/>
                  </a:ext>
                </a:extLst>
              </p:cNvPr>
              <p:cNvSpPr/>
              <p:nvPr/>
            </p:nvSpPr>
            <p:spPr>
              <a:xfrm>
                <a:off x="3975308" y="3378488"/>
                <a:ext cx="182490" cy="18249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0" name="Oval 79">
                <a:extLst>
                  <a:ext uri="{FF2B5EF4-FFF2-40B4-BE49-F238E27FC236}">
                    <a16:creationId xmlns:a16="http://schemas.microsoft.com/office/drawing/2014/main" id="{64E3DD18-4E2B-4714-8C60-52865C87348A}"/>
                  </a:ext>
                </a:extLst>
              </p:cNvPr>
              <p:cNvSpPr/>
              <p:nvPr/>
            </p:nvSpPr>
            <p:spPr>
              <a:xfrm>
                <a:off x="3902310" y="4144940"/>
                <a:ext cx="182490" cy="18249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1" name="Oval 80">
                <a:extLst>
                  <a:ext uri="{FF2B5EF4-FFF2-40B4-BE49-F238E27FC236}">
                    <a16:creationId xmlns:a16="http://schemas.microsoft.com/office/drawing/2014/main" id="{EC235385-9E0B-42F1-A850-EFB4B582AE07}"/>
                  </a:ext>
                </a:extLst>
              </p:cNvPr>
              <p:cNvSpPr/>
              <p:nvPr/>
            </p:nvSpPr>
            <p:spPr>
              <a:xfrm>
                <a:off x="3756324" y="4911393"/>
                <a:ext cx="182490" cy="18249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2" name="Freeform 210">
                <a:extLst>
                  <a:ext uri="{FF2B5EF4-FFF2-40B4-BE49-F238E27FC236}">
                    <a16:creationId xmlns:a16="http://schemas.microsoft.com/office/drawing/2014/main" id="{6DEB9F24-6500-4D35-A749-ECB379BA4318}"/>
                  </a:ext>
                </a:extLst>
              </p:cNvPr>
              <p:cNvSpPr/>
              <p:nvPr/>
            </p:nvSpPr>
            <p:spPr>
              <a:xfrm>
                <a:off x="3728946" y="3223376"/>
                <a:ext cx="314792" cy="1792951"/>
              </a:xfrm>
              <a:custGeom>
                <a:avLst/>
                <a:gdLst>
                  <a:gd name="connsiteX0" fmla="*/ 657225 w 657225"/>
                  <a:gd name="connsiteY0" fmla="*/ 0 h 3743325"/>
                  <a:gd name="connsiteX1" fmla="*/ 447675 w 657225"/>
                  <a:gd name="connsiteY1" fmla="*/ 276225 h 3743325"/>
                  <a:gd name="connsiteX2" fmla="*/ 352425 w 657225"/>
                  <a:gd name="connsiteY2" fmla="*/ 752475 h 3743325"/>
                  <a:gd name="connsiteX3" fmla="*/ 314325 w 657225"/>
                  <a:gd name="connsiteY3" fmla="*/ 1609725 h 3743325"/>
                  <a:gd name="connsiteX4" fmla="*/ 219075 w 657225"/>
                  <a:gd name="connsiteY4" fmla="*/ 2581275 h 3743325"/>
                  <a:gd name="connsiteX5" fmla="*/ 0 w 657225"/>
                  <a:gd name="connsiteY5" fmla="*/ 3743325 h 3743325"/>
                  <a:gd name="connsiteX6" fmla="*/ 9525 w 657225"/>
                  <a:gd name="connsiteY6" fmla="*/ 3467100 h 3743325"/>
                  <a:gd name="connsiteX7" fmla="*/ 200025 w 657225"/>
                  <a:gd name="connsiteY7" fmla="*/ 2371725 h 3743325"/>
                  <a:gd name="connsiteX8" fmla="*/ 295275 w 657225"/>
                  <a:gd name="connsiteY8" fmla="*/ 895350 h 3743325"/>
                  <a:gd name="connsiteX9" fmla="*/ 390525 w 657225"/>
                  <a:gd name="connsiteY9" fmla="*/ 314325 h 3743325"/>
                  <a:gd name="connsiteX10" fmla="*/ 657225 w 657225"/>
                  <a:gd name="connsiteY10" fmla="*/ 0 h 3743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7225" h="3743325">
                    <a:moveTo>
                      <a:pt x="657225" y="0"/>
                    </a:moveTo>
                    <a:lnTo>
                      <a:pt x="447675" y="276225"/>
                    </a:lnTo>
                    <a:lnTo>
                      <a:pt x="352425" y="752475"/>
                    </a:lnTo>
                    <a:cubicBezTo>
                      <a:pt x="339437" y="1038212"/>
                      <a:pt x="314325" y="1323693"/>
                      <a:pt x="314325" y="1609725"/>
                    </a:cubicBezTo>
                    <a:lnTo>
                      <a:pt x="219075" y="2581275"/>
                    </a:lnTo>
                    <a:lnTo>
                      <a:pt x="0" y="3743325"/>
                    </a:lnTo>
                    <a:lnTo>
                      <a:pt x="9525" y="3467100"/>
                    </a:lnTo>
                    <a:cubicBezTo>
                      <a:pt x="202865" y="2403731"/>
                      <a:pt x="200025" y="2774326"/>
                      <a:pt x="200025" y="2371725"/>
                    </a:cubicBezTo>
                    <a:cubicBezTo>
                      <a:pt x="231980" y="1879613"/>
                      <a:pt x="295275" y="1388498"/>
                      <a:pt x="295275" y="895350"/>
                    </a:cubicBezTo>
                    <a:lnTo>
                      <a:pt x="390525" y="314325"/>
                    </a:lnTo>
                    <a:lnTo>
                      <a:pt x="657225"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3" name="Freeform 211">
                <a:extLst>
                  <a:ext uri="{FF2B5EF4-FFF2-40B4-BE49-F238E27FC236}">
                    <a16:creationId xmlns:a16="http://schemas.microsoft.com/office/drawing/2014/main" id="{B5CC0F8C-015E-4CEC-A7FA-BC64E436471C}"/>
                  </a:ext>
                </a:extLst>
              </p:cNvPr>
              <p:cNvSpPr/>
              <p:nvPr/>
            </p:nvSpPr>
            <p:spPr>
              <a:xfrm>
                <a:off x="4271857" y="2615689"/>
                <a:ext cx="510061" cy="569366"/>
              </a:xfrm>
              <a:custGeom>
                <a:avLst/>
                <a:gdLst>
                  <a:gd name="connsiteX0" fmla="*/ 777240 w 777240"/>
                  <a:gd name="connsiteY0" fmla="*/ 76200 h 1188720"/>
                  <a:gd name="connsiteX1" fmla="*/ 632460 w 777240"/>
                  <a:gd name="connsiteY1" fmla="*/ 15240 h 1188720"/>
                  <a:gd name="connsiteX2" fmla="*/ 495300 w 777240"/>
                  <a:gd name="connsiteY2" fmla="*/ 0 h 1188720"/>
                  <a:gd name="connsiteX3" fmla="*/ 472440 w 777240"/>
                  <a:gd name="connsiteY3" fmla="*/ 137160 h 1188720"/>
                  <a:gd name="connsiteX4" fmla="*/ 365760 w 777240"/>
                  <a:gd name="connsiteY4" fmla="*/ 167640 h 1188720"/>
                  <a:gd name="connsiteX5" fmla="*/ 236220 w 777240"/>
                  <a:gd name="connsiteY5" fmla="*/ 266700 h 1188720"/>
                  <a:gd name="connsiteX6" fmla="*/ 0 w 777240"/>
                  <a:gd name="connsiteY6" fmla="*/ 365760 h 1188720"/>
                  <a:gd name="connsiteX7" fmla="*/ 167640 w 777240"/>
                  <a:gd name="connsiteY7" fmla="*/ 525780 h 1188720"/>
                  <a:gd name="connsiteX8" fmla="*/ 335280 w 777240"/>
                  <a:gd name="connsiteY8" fmla="*/ 693420 h 1188720"/>
                  <a:gd name="connsiteX9" fmla="*/ 426720 w 777240"/>
                  <a:gd name="connsiteY9" fmla="*/ 990600 h 1188720"/>
                  <a:gd name="connsiteX10" fmla="*/ 434340 w 777240"/>
                  <a:gd name="connsiteY10" fmla="*/ 1188720 h 1188720"/>
                  <a:gd name="connsiteX11" fmla="*/ 624840 w 777240"/>
                  <a:gd name="connsiteY11" fmla="*/ 647700 h 1188720"/>
                  <a:gd name="connsiteX12" fmla="*/ 716280 w 777240"/>
                  <a:gd name="connsiteY12" fmla="*/ 312420 h 1188720"/>
                  <a:gd name="connsiteX13" fmla="*/ 777240 w 777240"/>
                  <a:gd name="connsiteY13" fmla="*/ 76200 h 1188720"/>
                  <a:gd name="connsiteX0" fmla="*/ 979169 w 979169"/>
                  <a:gd name="connsiteY0" fmla="*/ 76200 h 1188720"/>
                  <a:gd name="connsiteX1" fmla="*/ 834389 w 979169"/>
                  <a:gd name="connsiteY1" fmla="*/ 15240 h 1188720"/>
                  <a:gd name="connsiteX2" fmla="*/ 697229 w 979169"/>
                  <a:gd name="connsiteY2" fmla="*/ 0 h 1188720"/>
                  <a:gd name="connsiteX3" fmla="*/ 674369 w 979169"/>
                  <a:gd name="connsiteY3" fmla="*/ 137160 h 1188720"/>
                  <a:gd name="connsiteX4" fmla="*/ 567689 w 979169"/>
                  <a:gd name="connsiteY4" fmla="*/ 167640 h 1188720"/>
                  <a:gd name="connsiteX5" fmla="*/ 438149 w 979169"/>
                  <a:gd name="connsiteY5" fmla="*/ 266700 h 1188720"/>
                  <a:gd name="connsiteX6" fmla="*/ 201929 w 979169"/>
                  <a:gd name="connsiteY6" fmla="*/ 365760 h 1188720"/>
                  <a:gd name="connsiteX7" fmla="*/ 0 w 979169"/>
                  <a:gd name="connsiteY7" fmla="*/ 421006 h 1188720"/>
                  <a:gd name="connsiteX8" fmla="*/ 369569 w 979169"/>
                  <a:gd name="connsiteY8" fmla="*/ 525780 h 1188720"/>
                  <a:gd name="connsiteX9" fmla="*/ 537209 w 979169"/>
                  <a:gd name="connsiteY9" fmla="*/ 693420 h 1188720"/>
                  <a:gd name="connsiteX10" fmla="*/ 628649 w 979169"/>
                  <a:gd name="connsiteY10" fmla="*/ 990600 h 1188720"/>
                  <a:gd name="connsiteX11" fmla="*/ 636269 w 979169"/>
                  <a:gd name="connsiteY11" fmla="*/ 1188720 h 1188720"/>
                  <a:gd name="connsiteX12" fmla="*/ 826769 w 979169"/>
                  <a:gd name="connsiteY12" fmla="*/ 647700 h 1188720"/>
                  <a:gd name="connsiteX13" fmla="*/ 918209 w 979169"/>
                  <a:gd name="connsiteY13" fmla="*/ 312420 h 1188720"/>
                  <a:gd name="connsiteX14" fmla="*/ 979169 w 979169"/>
                  <a:gd name="connsiteY14" fmla="*/ 76200 h 1188720"/>
                  <a:gd name="connsiteX0" fmla="*/ 1064894 w 1064894"/>
                  <a:gd name="connsiteY0" fmla="*/ 76200 h 1188720"/>
                  <a:gd name="connsiteX1" fmla="*/ 920114 w 1064894"/>
                  <a:gd name="connsiteY1" fmla="*/ 15240 h 1188720"/>
                  <a:gd name="connsiteX2" fmla="*/ 782954 w 1064894"/>
                  <a:gd name="connsiteY2" fmla="*/ 0 h 1188720"/>
                  <a:gd name="connsiteX3" fmla="*/ 760094 w 1064894"/>
                  <a:gd name="connsiteY3" fmla="*/ 137160 h 1188720"/>
                  <a:gd name="connsiteX4" fmla="*/ 653414 w 1064894"/>
                  <a:gd name="connsiteY4" fmla="*/ 167640 h 1188720"/>
                  <a:gd name="connsiteX5" fmla="*/ 523874 w 1064894"/>
                  <a:gd name="connsiteY5" fmla="*/ 266700 h 1188720"/>
                  <a:gd name="connsiteX6" fmla="*/ 287654 w 1064894"/>
                  <a:gd name="connsiteY6" fmla="*/ 365760 h 1188720"/>
                  <a:gd name="connsiteX7" fmla="*/ 85725 w 1064894"/>
                  <a:gd name="connsiteY7" fmla="*/ 421006 h 1188720"/>
                  <a:gd name="connsiteX8" fmla="*/ 0 w 1064894"/>
                  <a:gd name="connsiteY8" fmla="*/ 516255 h 1188720"/>
                  <a:gd name="connsiteX9" fmla="*/ 455294 w 1064894"/>
                  <a:gd name="connsiteY9" fmla="*/ 525780 h 1188720"/>
                  <a:gd name="connsiteX10" fmla="*/ 622934 w 1064894"/>
                  <a:gd name="connsiteY10" fmla="*/ 693420 h 1188720"/>
                  <a:gd name="connsiteX11" fmla="*/ 714374 w 1064894"/>
                  <a:gd name="connsiteY11" fmla="*/ 990600 h 1188720"/>
                  <a:gd name="connsiteX12" fmla="*/ 721994 w 1064894"/>
                  <a:gd name="connsiteY12" fmla="*/ 1188720 h 1188720"/>
                  <a:gd name="connsiteX13" fmla="*/ 912494 w 1064894"/>
                  <a:gd name="connsiteY13" fmla="*/ 647700 h 1188720"/>
                  <a:gd name="connsiteX14" fmla="*/ 1003934 w 1064894"/>
                  <a:gd name="connsiteY14" fmla="*/ 312420 h 1188720"/>
                  <a:gd name="connsiteX15" fmla="*/ 1064894 w 1064894"/>
                  <a:gd name="connsiteY15" fmla="*/ 76200 h 1188720"/>
                  <a:gd name="connsiteX0" fmla="*/ 1064894 w 1064894"/>
                  <a:gd name="connsiteY0" fmla="*/ 76200 h 1188720"/>
                  <a:gd name="connsiteX1" fmla="*/ 920114 w 1064894"/>
                  <a:gd name="connsiteY1" fmla="*/ 15240 h 1188720"/>
                  <a:gd name="connsiteX2" fmla="*/ 782954 w 1064894"/>
                  <a:gd name="connsiteY2" fmla="*/ 0 h 1188720"/>
                  <a:gd name="connsiteX3" fmla="*/ 760094 w 1064894"/>
                  <a:gd name="connsiteY3" fmla="*/ 137160 h 1188720"/>
                  <a:gd name="connsiteX4" fmla="*/ 653414 w 1064894"/>
                  <a:gd name="connsiteY4" fmla="*/ 167640 h 1188720"/>
                  <a:gd name="connsiteX5" fmla="*/ 523874 w 1064894"/>
                  <a:gd name="connsiteY5" fmla="*/ 266700 h 1188720"/>
                  <a:gd name="connsiteX6" fmla="*/ 287654 w 1064894"/>
                  <a:gd name="connsiteY6" fmla="*/ 365760 h 1188720"/>
                  <a:gd name="connsiteX7" fmla="*/ 85725 w 1064894"/>
                  <a:gd name="connsiteY7" fmla="*/ 421006 h 1188720"/>
                  <a:gd name="connsiteX8" fmla="*/ 0 w 1064894"/>
                  <a:gd name="connsiteY8" fmla="*/ 516255 h 1188720"/>
                  <a:gd name="connsiteX9" fmla="*/ 455294 w 1064894"/>
                  <a:gd name="connsiteY9" fmla="*/ 525780 h 1188720"/>
                  <a:gd name="connsiteX10" fmla="*/ 622934 w 1064894"/>
                  <a:gd name="connsiteY10" fmla="*/ 693420 h 1188720"/>
                  <a:gd name="connsiteX11" fmla="*/ 714374 w 1064894"/>
                  <a:gd name="connsiteY11" fmla="*/ 990600 h 1188720"/>
                  <a:gd name="connsiteX12" fmla="*/ 721994 w 1064894"/>
                  <a:gd name="connsiteY12" fmla="*/ 1188720 h 1188720"/>
                  <a:gd name="connsiteX13" fmla="*/ 912494 w 1064894"/>
                  <a:gd name="connsiteY13" fmla="*/ 647700 h 1188720"/>
                  <a:gd name="connsiteX14" fmla="*/ 1003934 w 1064894"/>
                  <a:gd name="connsiteY14" fmla="*/ 312420 h 1188720"/>
                  <a:gd name="connsiteX15" fmla="*/ 1064894 w 1064894"/>
                  <a:gd name="connsiteY15" fmla="*/ 76200 h 118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4894" h="1188720">
                    <a:moveTo>
                      <a:pt x="1064894" y="76200"/>
                    </a:moveTo>
                    <a:lnTo>
                      <a:pt x="920114" y="15240"/>
                    </a:lnTo>
                    <a:lnTo>
                      <a:pt x="782954" y="0"/>
                    </a:lnTo>
                    <a:lnTo>
                      <a:pt x="760094" y="137160"/>
                    </a:lnTo>
                    <a:lnTo>
                      <a:pt x="653414" y="167640"/>
                    </a:lnTo>
                    <a:lnTo>
                      <a:pt x="523874" y="266700"/>
                    </a:lnTo>
                    <a:lnTo>
                      <a:pt x="287654" y="365760"/>
                    </a:lnTo>
                    <a:lnTo>
                      <a:pt x="85725" y="421006"/>
                    </a:lnTo>
                    <a:lnTo>
                      <a:pt x="0" y="516255"/>
                    </a:lnTo>
                    <a:cubicBezTo>
                      <a:pt x="185103" y="452755"/>
                      <a:pt x="303529" y="522605"/>
                      <a:pt x="455294" y="525780"/>
                    </a:cubicBezTo>
                    <a:lnTo>
                      <a:pt x="622934" y="693420"/>
                    </a:lnTo>
                    <a:lnTo>
                      <a:pt x="714374" y="990600"/>
                    </a:lnTo>
                    <a:lnTo>
                      <a:pt x="721994" y="1188720"/>
                    </a:lnTo>
                    <a:lnTo>
                      <a:pt x="912494" y="647700"/>
                    </a:lnTo>
                    <a:lnTo>
                      <a:pt x="1003934" y="312420"/>
                    </a:lnTo>
                    <a:lnTo>
                      <a:pt x="1064894" y="7620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4" name="Freeform 212">
                <a:extLst>
                  <a:ext uri="{FF2B5EF4-FFF2-40B4-BE49-F238E27FC236}">
                    <a16:creationId xmlns:a16="http://schemas.microsoft.com/office/drawing/2014/main" id="{F019EBD6-009F-4653-800E-6C67862D1359}"/>
                  </a:ext>
                </a:extLst>
              </p:cNvPr>
              <p:cNvSpPr/>
              <p:nvPr/>
            </p:nvSpPr>
            <p:spPr>
              <a:xfrm>
                <a:off x="3756324" y="2039025"/>
                <a:ext cx="178835" cy="894197"/>
              </a:xfrm>
              <a:custGeom>
                <a:avLst/>
                <a:gdLst>
                  <a:gd name="connsiteX0" fmla="*/ 266700 w 373380"/>
                  <a:gd name="connsiteY0" fmla="*/ 7620 h 1866900"/>
                  <a:gd name="connsiteX1" fmla="*/ 137160 w 373380"/>
                  <a:gd name="connsiteY1" fmla="*/ 281940 h 1866900"/>
                  <a:gd name="connsiteX2" fmla="*/ 15240 w 373380"/>
                  <a:gd name="connsiteY2" fmla="*/ 640080 h 1866900"/>
                  <a:gd name="connsiteX3" fmla="*/ 0 w 373380"/>
                  <a:gd name="connsiteY3" fmla="*/ 1066800 h 1866900"/>
                  <a:gd name="connsiteX4" fmla="*/ 129540 w 373380"/>
                  <a:gd name="connsiteY4" fmla="*/ 1371600 h 1866900"/>
                  <a:gd name="connsiteX5" fmla="*/ 289560 w 373380"/>
                  <a:gd name="connsiteY5" fmla="*/ 1638300 h 1866900"/>
                  <a:gd name="connsiteX6" fmla="*/ 373380 w 373380"/>
                  <a:gd name="connsiteY6" fmla="*/ 1866900 h 1866900"/>
                  <a:gd name="connsiteX7" fmla="*/ 304800 w 373380"/>
                  <a:gd name="connsiteY7" fmla="*/ 1584960 h 1866900"/>
                  <a:gd name="connsiteX8" fmla="*/ 205740 w 373380"/>
                  <a:gd name="connsiteY8" fmla="*/ 1295400 h 1866900"/>
                  <a:gd name="connsiteX9" fmla="*/ 137160 w 373380"/>
                  <a:gd name="connsiteY9" fmla="*/ 1066800 h 1866900"/>
                  <a:gd name="connsiteX10" fmla="*/ 259080 w 373380"/>
                  <a:gd name="connsiteY10" fmla="*/ 586740 h 1866900"/>
                  <a:gd name="connsiteX11" fmla="*/ 304800 w 373380"/>
                  <a:gd name="connsiteY11" fmla="*/ 426720 h 1866900"/>
                  <a:gd name="connsiteX12" fmla="*/ 320040 w 373380"/>
                  <a:gd name="connsiteY12" fmla="*/ 53340 h 1866900"/>
                  <a:gd name="connsiteX13" fmla="*/ 320040 w 373380"/>
                  <a:gd name="connsiteY13" fmla="*/ 0 h 1866900"/>
                  <a:gd name="connsiteX14" fmla="*/ 266700 w 373380"/>
                  <a:gd name="connsiteY14" fmla="*/ 7620 h 186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380" h="1866900">
                    <a:moveTo>
                      <a:pt x="266700" y="7620"/>
                    </a:moveTo>
                    <a:lnTo>
                      <a:pt x="137160" y="281940"/>
                    </a:lnTo>
                    <a:lnTo>
                      <a:pt x="15240" y="640080"/>
                    </a:lnTo>
                    <a:lnTo>
                      <a:pt x="0" y="1066800"/>
                    </a:lnTo>
                    <a:cubicBezTo>
                      <a:pt x="123283" y="1367303"/>
                      <a:pt x="46208" y="1288268"/>
                      <a:pt x="129540" y="1371600"/>
                    </a:cubicBezTo>
                    <a:lnTo>
                      <a:pt x="289560" y="1638300"/>
                    </a:lnTo>
                    <a:lnTo>
                      <a:pt x="373380" y="1866900"/>
                    </a:lnTo>
                    <a:lnTo>
                      <a:pt x="304800" y="1584960"/>
                    </a:lnTo>
                    <a:lnTo>
                      <a:pt x="205740" y="1295400"/>
                    </a:lnTo>
                    <a:lnTo>
                      <a:pt x="137160" y="1066800"/>
                    </a:lnTo>
                    <a:lnTo>
                      <a:pt x="259080" y="586740"/>
                    </a:lnTo>
                    <a:lnTo>
                      <a:pt x="304800" y="426720"/>
                    </a:lnTo>
                    <a:lnTo>
                      <a:pt x="320040" y="53340"/>
                    </a:lnTo>
                    <a:lnTo>
                      <a:pt x="320040" y="0"/>
                    </a:lnTo>
                    <a:lnTo>
                      <a:pt x="266700" y="762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5" name="Freeform 213">
                <a:extLst>
                  <a:ext uri="{FF2B5EF4-FFF2-40B4-BE49-F238E27FC236}">
                    <a16:creationId xmlns:a16="http://schemas.microsoft.com/office/drawing/2014/main" id="{1418EA9C-00F7-49C1-A282-5CDE14C7F9B9}"/>
                  </a:ext>
                </a:extLst>
              </p:cNvPr>
              <p:cNvSpPr/>
              <p:nvPr/>
            </p:nvSpPr>
            <p:spPr>
              <a:xfrm>
                <a:off x="4606718" y="2429555"/>
                <a:ext cx="452575" cy="518264"/>
              </a:xfrm>
              <a:custGeom>
                <a:avLst/>
                <a:gdLst>
                  <a:gd name="connsiteX0" fmla="*/ 0 w 944880"/>
                  <a:gd name="connsiteY0" fmla="*/ 350520 h 1082040"/>
                  <a:gd name="connsiteX1" fmla="*/ 30480 w 944880"/>
                  <a:gd name="connsiteY1" fmla="*/ 236220 h 1082040"/>
                  <a:gd name="connsiteX2" fmla="*/ 106680 w 944880"/>
                  <a:gd name="connsiteY2" fmla="*/ 76200 h 1082040"/>
                  <a:gd name="connsiteX3" fmla="*/ 152400 w 944880"/>
                  <a:gd name="connsiteY3" fmla="*/ 0 h 1082040"/>
                  <a:gd name="connsiteX4" fmla="*/ 175260 w 944880"/>
                  <a:gd name="connsiteY4" fmla="*/ 53340 h 1082040"/>
                  <a:gd name="connsiteX5" fmla="*/ 144780 w 944880"/>
                  <a:gd name="connsiteY5" fmla="*/ 137160 h 1082040"/>
                  <a:gd name="connsiteX6" fmla="*/ 129540 w 944880"/>
                  <a:gd name="connsiteY6" fmla="*/ 236220 h 1082040"/>
                  <a:gd name="connsiteX7" fmla="*/ 236220 w 944880"/>
                  <a:gd name="connsiteY7" fmla="*/ 266700 h 1082040"/>
                  <a:gd name="connsiteX8" fmla="*/ 495300 w 944880"/>
                  <a:gd name="connsiteY8" fmla="*/ 388620 h 1082040"/>
                  <a:gd name="connsiteX9" fmla="*/ 739140 w 944880"/>
                  <a:gd name="connsiteY9" fmla="*/ 579120 h 1082040"/>
                  <a:gd name="connsiteX10" fmla="*/ 891540 w 944880"/>
                  <a:gd name="connsiteY10" fmla="*/ 708660 h 1082040"/>
                  <a:gd name="connsiteX11" fmla="*/ 944880 w 944880"/>
                  <a:gd name="connsiteY11" fmla="*/ 1028700 h 1082040"/>
                  <a:gd name="connsiteX12" fmla="*/ 906780 w 944880"/>
                  <a:gd name="connsiteY12" fmla="*/ 1082040 h 1082040"/>
                  <a:gd name="connsiteX13" fmla="*/ 861060 w 944880"/>
                  <a:gd name="connsiteY13" fmla="*/ 1013460 h 1082040"/>
                  <a:gd name="connsiteX14" fmla="*/ 845820 w 944880"/>
                  <a:gd name="connsiteY14" fmla="*/ 800100 h 1082040"/>
                  <a:gd name="connsiteX15" fmla="*/ 655320 w 944880"/>
                  <a:gd name="connsiteY15" fmla="*/ 647700 h 1082040"/>
                  <a:gd name="connsiteX16" fmla="*/ 487680 w 944880"/>
                  <a:gd name="connsiteY16" fmla="*/ 502920 h 1082040"/>
                  <a:gd name="connsiteX17" fmla="*/ 274320 w 944880"/>
                  <a:gd name="connsiteY17" fmla="*/ 388620 h 1082040"/>
                  <a:gd name="connsiteX18" fmla="*/ 53340 w 944880"/>
                  <a:gd name="connsiteY18" fmla="*/ 350520 h 1082040"/>
                  <a:gd name="connsiteX19" fmla="*/ 0 w 944880"/>
                  <a:gd name="connsiteY19" fmla="*/ 350520 h 1082040"/>
                  <a:gd name="connsiteX0" fmla="*/ 0 w 944880"/>
                  <a:gd name="connsiteY0" fmla="*/ 350520 h 1082040"/>
                  <a:gd name="connsiteX1" fmla="*/ 30480 w 944880"/>
                  <a:gd name="connsiteY1" fmla="*/ 236220 h 1082040"/>
                  <a:gd name="connsiteX2" fmla="*/ 106680 w 944880"/>
                  <a:gd name="connsiteY2" fmla="*/ 76200 h 1082040"/>
                  <a:gd name="connsiteX3" fmla="*/ 152400 w 944880"/>
                  <a:gd name="connsiteY3" fmla="*/ 0 h 1082040"/>
                  <a:gd name="connsiteX4" fmla="*/ 175260 w 944880"/>
                  <a:gd name="connsiteY4" fmla="*/ 53340 h 1082040"/>
                  <a:gd name="connsiteX5" fmla="*/ 144780 w 944880"/>
                  <a:gd name="connsiteY5" fmla="*/ 137160 h 1082040"/>
                  <a:gd name="connsiteX6" fmla="*/ 129540 w 944880"/>
                  <a:gd name="connsiteY6" fmla="*/ 236220 h 1082040"/>
                  <a:gd name="connsiteX7" fmla="*/ 236220 w 944880"/>
                  <a:gd name="connsiteY7" fmla="*/ 266700 h 1082040"/>
                  <a:gd name="connsiteX8" fmla="*/ 495300 w 944880"/>
                  <a:gd name="connsiteY8" fmla="*/ 388620 h 1082040"/>
                  <a:gd name="connsiteX9" fmla="*/ 739140 w 944880"/>
                  <a:gd name="connsiteY9" fmla="*/ 579120 h 1082040"/>
                  <a:gd name="connsiteX10" fmla="*/ 891540 w 944880"/>
                  <a:gd name="connsiteY10" fmla="*/ 708660 h 1082040"/>
                  <a:gd name="connsiteX11" fmla="*/ 944880 w 944880"/>
                  <a:gd name="connsiteY11" fmla="*/ 1028700 h 1082040"/>
                  <a:gd name="connsiteX12" fmla="*/ 906780 w 944880"/>
                  <a:gd name="connsiteY12" fmla="*/ 1082040 h 1082040"/>
                  <a:gd name="connsiteX13" fmla="*/ 861060 w 944880"/>
                  <a:gd name="connsiteY13" fmla="*/ 1013460 h 1082040"/>
                  <a:gd name="connsiteX14" fmla="*/ 845820 w 944880"/>
                  <a:gd name="connsiteY14" fmla="*/ 800100 h 1082040"/>
                  <a:gd name="connsiteX15" fmla="*/ 655320 w 944880"/>
                  <a:gd name="connsiteY15" fmla="*/ 647700 h 1082040"/>
                  <a:gd name="connsiteX16" fmla="*/ 487680 w 944880"/>
                  <a:gd name="connsiteY16" fmla="*/ 502920 h 1082040"/>
                  <a:gd name="connsiteX17" fmla="*/ 274320 w 944880"/>
                  <a:gd name="connsiteY17" fmla="*/ 388620 h 1082040"/>
                  <a:gd name="connsiteX18" fmla="*/ 53340 w 944880"/>
                  <a:gd name="connsiteY18" fmla="*/ 350520 h 1082040"/>
                  <a:gd name="connsiteX19" fmla="*/ 0 w 944880"/>
                  <a:gd name="connsiteY19" fmla="*/ 350520 h 1082040"/>
                  <a:gd name="connsiteX0" fmla="*/ 0 w 944880"/>
                  <a:gd name="connsiteY0" fmla="*/ 350520 h 1082040"/>
                  <a:gd name="connsiteX1" fmla="*/ 30480 w 944880"/>
                  <a:gd name="connsiteY1" fmla="*/ 236220 h 1082040"/>
                  <a:gd name="connsiteX2" fmla="*/ 106680 w 944880"/>
                  <a:gd name="connsiteY2" fmla="*/ 76200 h 1082040"/>
                  <a:gd name="connsiteX3" fmla="*/ 152400 w 944880"/>
                  <a:gd name="connsiteY3" fmla="*/ 0 h 1082040"/>
                  <a:gd name="connsiteX4" fmla="*/ 175260 w 944880"/>
                  <a:gd name="connsiteY4" fmla="*/ 53340 h 1082040"/>
                  <a:gd name="connsiteX5" fmla="*/ 144780 w 944880"/>
                  <a:gd name="connsiteY5" fmla="*/ 137160 h 1082040"/>
                  <a:gd name="connsiteX6" fmla="*/ 129540 w 944880"/>
                  <a:gd name="connsiteY6" fmla="*/ 236220 h 1082040"/>
                  <a:gd name="connsiteX7" fmla="*/ 236220 w 944880"/>
                  <a:gd name="connsiteY7" fmla="*/ 266700 h 1082040"/>
                  <a:gd name="connsiteX8" fmla="*/ 495300 w 944880"/>
                  <a:gd name="connsiteY8" fmla="*/ 388620 h 1082040"/>
                  <a:gd name="connsiteX9" fmla="*/ 739140 w 944880"/>
                  <a:gd name="connsiteY9" fmla="*/ 579120 h 1082040"/>
                  <a:gd name="connsiteX10" fmla="*/ 891540 w 944880"/>
                  <a:gd name="connsiteY10" fmla="*/ 708660 h 1082040"/>
                  <a:gd name="connsiteX11" fmla="*/ 944880 w 944880"/>
                  <a:gd name="connsiteY11" fmla="*/ 1028700 h 1082040"/>
                  <a:gd name="connsiteX12" fmla="*/ 906780 w 944880"/>
                  <a:gd name="connsiteY12" fmla="*/ 1082040 h 1082040"/>
                  <a:gd name="connsiteX13" fmla="*/ 861060 w 944880"/>
                  <a:gd name="connsiteY13" fmla="*/ 1013460 h 1082040"/>
                  <a:gd name="connsiteX14" fmla="*/ 845820 w 944880"/>
                  <a:gd name="connsiteY14" fmla="*/ 800100 h 1082040"/>
                  <a:gd name="connsiteX15" fmla="*/ 655320 w 944880"/>
                  <a:gd name="connsiteY15" fmla="*/ 647700 h 1082040"/>
                  <a:gd name="connsiteX16" fmla="*/ 487680 w 944880"/>
                  <a:gd name="connsiteY16" fmla="*/ 502920 h 1082040"/>
                  <a:gd name="connsiteX17" fmla="*/ 274320 w 944880"/>
                  <a:gd name="connsiteY17" fmla="*/ 388620 h 1082040"/>
                  <a:gd name="connsiteX18" fmla="*/ 53340 w 944880"/>
                  <a:gd name="connsiteY18" fmla="*/ 350520 h 1082040"/>
                  <a:gd name="connsiteX19" fmla="*/ 0 w 944880"/>
                  <a:gd name="connsiteY19" fmla="*/ 350520 h 1082040"/>
                  <a:gd name="connsiteX0" fmla="*/ 0 w 944880"/>
                  <a:gd name="connsiteY0" fmla="*/ 350520 h 1082040"/>
                  <a:gd name="connsiteX1" fmla="*/ 30480 w 944880"/>
                  <a:gd name="connsiteY1" fmla="*/ 236220 h 1082040"/>
                  <a:gd name="connsiteX2" fmla="*/ 106680 w 944880"/>
                  <a:gd name="connsiteY2" fmla="*/ 76200 h 1082040"/>
                  <a:gd name="connsiteX3" fmla="*/ 152400 w 944880"/>
                  <a:gd name="connsiteY3" fmla="*/ 0 h 1082040"/>
                  <a:gd name="connsiteX4" fmla="*/ 193040 w 944880"/>
                  <a:gd name="connsiteY4" fmla="*/ 12700 h 1082040"/>
                  <a:gd name="connsiteX5" fmla="*/ 175260 w 944880"/>
                  <a:gd name="connsiteY5" fmla="*/ 53340 h 1082040"/>
                  <a:gd name="connsiteX6" fmla="*/ 144780 w 944880"/>
                  <a:gd name="connsiteY6" fmla="*/ 137160 h 1082040"/>
                  <a:gd name="connsiteX7" fmla="*/ 129540 w 944880"/>
                  <a:gd name="connsiteY7" fmla="*/ 236220 h 1082040"/>
                  <a:gd name="connsiteX8" fmla="*/ 236220 w 944880"/>
                  <a:gd name="connsiteY8" fmla="*/ 266700 h 1082040"/>
                  <a:gd name="connsiteX9" fmla="*/ 495300 w 944880"/>
                  <a:gd name="connsiteY9" fmla="*/ 388620 h 1082040"/>
                  <a:gd name="connsiteX10" fmla="*/ 739140 w 944880"/>
                  <a:gd name="connsiteY10" fmla="*/ 579120 h 1082040"/>
                  <a:gd name="connsiteX11" fmla="*/ 891540 w 944880"/>
                  <a:gd name="connsiteY11" fmla="*/ 708660 h 1082040"/>
                  <a:gd name="connsiteX12" fmla="*/ 944880 w 944880"/>
                  <a:gd name="connsiteY12" fmla="*/ 1028700 h 1082040"/>
                  <a:gd name="connsiteX13" fmla="*/ 906780 w 944880"/>
                  <a:gd name="connsiteY13" fmla="*/ 1082040 h 1082040"/>
                  <a:gd name="connsiteX14" fmla="*/ 861060 w 944880"/>
                  <a:gd name="connsiteY14" fmla="*/ 1013460 h 1082040"/>
                  <a:gd name="connsiteX15" fmla="*/ 845820 w 944880"/>
                  <a:gd name="connsiteY15" fmla="*/ 800100 h 1082040"/>
                  <a:gd name="connsiteX16" fmla="*/ 655320 w 944880"/>
                  <a:gd name="connsiteY16" fmla="*/ 647700 h 1082040"/>
                  <a:gd name="connsiteX17" fmla="*/ 487680 w 944880"/>
                  <a:gd name="connsiteY17" fmla="*/ 502920 h 1082040"/>
                  <a:gd name="connsiteX18" fmla="*/ 274320 w 944880"/>
                  <a:gd name="connsiteY18" fmla="*/ 388620 h 1082040"/>
                  <a:gd name="connsiteX19" fmla="*/ 53340 w 944880"/>
                  <a:gd name="connsiteY19" fmla="*/ 350520 h 1082040"/>
                  <a:gd name="connsiteX20" fmla="*/ 0 w 944880"/>
                  <a:gd name="connsiteY20" fmla="*/ 350520 h 1082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4880" h="1082040">
                    <a:moveTo>
                      <a:pt x="0" y="350520"/>
                    </a:moveTo>
                    <a:lnTo>
                      <a:pt x="30480" y="236220"/>
                    </a:lnTo>
                    <a:lnTo>
                      <a:pt x="106680" y="76200"/>
                    </a:lnTo>
                    <a:lnTo>
                      <a:pt x="152400" y="0"/>
                    </a:lnTo>
                    <a:lnTo>
                      <a:pt x="193040" y="12700"/>
                    </a:lnTo>
                    <a:lnTo>
                      <a:pt x="175260" y="53340"/>
                    </a:lnTo>
                    <a:cubicBezTo>
                      <a:pt x="151368" y="132981"/>
                      <a:pt x="158451" y="88564"/>
                      <a:pt x="144780" y="137160"/>
                    </a:cubicBezTo>
                    <a:lnTo>
                      <a:pt x="129540" y="236220"/>
                    </a:lnTo>
                    <a:lnTo>
                      <a:pt x="236220" y="266700"/>
                    </a:lnTo>
                    <a:cubicBezTo>
                      <a:pt x="489966" y="389728"/>
                      <a:pt x="340552" y="331470"/>
                      <a:pt x="495300" y="388620"/>
                    </a:cubicBezTo>
                    <a:lnTo>
                      <a:pt x="739140" y="579120"/>
                    </a:lnTo>
                    <a:lnTo>
                      <a:pt x="891540" y="708660"/>
                    </a:lnTo>
                    <a:cubicBezTo>
                      <a:pt x="909742" y="815269"/>
                      <a:pt x="944880" y="920548"/>
                      <a:pt x="944880" y="1028700"/>
                    </a:cubicBezTo>
                    <a:lnTo>
                      <a:pt x="906780" y="1082040"/>
                    </a:lnTo>
                    <a:cubicBezTo>
                      <a:pt x="859536" y="1019048"/>
                      <a:pt x="861060" y="1046480"/>
                      <a:pt x="861060" y="1013460"/>
                    </a:cubicBezTo>
                    <a:cubicBezTo>
                      <a:pt x="855793" y="942354"/>
                      <a:pt x="845820" y="871401"/>
                      <a:pt x="845820" y="800100"/>
                    </a:cubicBezTo>
                    <a:lnTo>
                      <a:pt x="655320" y="647700"/>
                    </a:lnTo>
                    <a:lnTo>
                      <a:pt x="487680" y="502920"/>
                    </a:lnTo>
                    <a:lnTo>
                      <a:pt x="274320" y="388620"/>
                    </a:lnTo>
                    <a:lnTo>
                      <a:pt x="53340" y="350520"/>
                    </a:lnTo>
                    <a:lnTo>
                      <a:pt x="0" y="35052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6" name="Freeform 214">
                <a:extLst>
                  <a:ext uri="{FF2B5EF4-FFF2-40B4-BE49-F238E27FC236}">
                    <a16:creationId xmlns:a16="http://schemas.microsoft.com/office/drawing/2014/main" id="{517F65EF-0645-40B0-B9FA-8508BD3FB525}"/>
                  </a:ext>
                </a:extLst>
              </p:cNvPr>
              <p:cNvSpPr/>
              <p:nvPr/>
            </p:nvSpPr>
            <p:spPr>
              <a:xfrm>
                <a:off x="3584778" y="2406430"/>
                <a:ext cx="441622" cy="844313"/>
              </a:xfrm>
              <a:custGeom>
                <a:avLst/>
                <a:gdLst>
                  <a:gd name="connsiteX0" fmla="*/ 22860 w 883920"/>
                  <a:gd name="connsiteY0" fmla="*/ 0 h 1645920"/>
                  <a:gd name="connsiteX1" fmla="*/ 167640 w 883920"/>
                  <a:gd name="connsiteY1" fmla="*/ 175260 h 1645920"/>
                  <a:gd name="connsiteX2" fmla="*/ 251460 w 883920"/>
                  <a:gd name="connsiteY2" fmla="*/ 396240 h 1645920"/>
                  <a:gd name="connsiteX3" fmla="*/ 449580 w 883920"/>
                  <a:gd name="connsiteY3" fmla="*/ 632460 h 1645920"/>
                  <a:gd name="connsiteX4" fmla="*/ 624840 w 883920"/>
                  <a:gd name="connsiteY4" fmla="*/ 952500 h 1645920"/>
                  <a:gd name="connsiteX5" fmla="*/ 708660 w 883920"/>
                  <a:gd name="connsiteY5" fmla="*/ 1211580 h 1645920"/>
                  <a:gd name="connsiteX6" fmla="*/ 792480 w 883920"/>
                  <a:gd name="connsiteY6" fmla="*/ 1493520 h 1645920"/>
                  <a:gd name="connsiteX7" fmla="*/ 883920 w 883920"/>
                  <a:gd name="connsiteY7" fmla="*/ 1645920 h 1645920"/>
                  <a:gd name="connsiteX8" fmla="*/ 792480 w 883920"/>
                  <a:gd name="connsiteY8" fmla="*/ 1539240 h 1645920"/>
                  <a:gd name="connsiteX9" fmla="*/ 701040 w 883920"/>
                  <a:gd name="connsiteY9" fmla="*/ 1356360 h 1645920"/>
                  <a:gd name="connsiteX10" fmla="*/ 617220 w 883920"/>
                  <a:gd name="connsiteY10" fmla="*/ 1051560 h 1645920"/>
                  <a:gd name="connsiteX11" fmla="*/ 457200 w 883920"/>
                  <a:gd name="connsiteY11" fmla="*/ 861060 h 1645920"/>
                  <a:gd name="connsiteX12" fmla="*/ 266700 w 883920"/>
                  <a:gd name="connsiteY12" fmla="*/ 792480 h 1645920"/>
                  <a:gd name="connsiteX13" fmla="*/ 137160 w 883920"/>
                  <a:gd name="connsiteY13" fmla="*/ 777240 h 1645920"/>
                  <a:gd name="connsiteX14" fmla="*/ 160020 w 883920"/>
                  <a:gd name="connsiteY14" fmla="*/ 571500 h 1645920"/>
                  <a:gd name="connsiteX15" fmla="*/ 0 w 883920"/>
                  <a:gd name="connsiteY15" fmla="*/ 259080 h 1645920"/>
                  <a:gd name="connsiteX16" fmla="*/ 22860 w 883920"/>
                  <a:gd name="connsiteY16" fmla="*/ 0 h 1645920"/>
                  <a:gd name="connsiteX0" fmla="*/ 22860 w 883920"/>
                  <a:gd name="connsiteY0" fmla="*/ 58595 h 1704515"/>
                  <a:gd name="connsiteX1" fmla="*/ 320040 w 883920"/>
                  <a:gd name="connsiteY1" fmla="*/ 81455 h 1704515"/>
                  <a:gd name="connsiteX2" fmla="*/ 251460 w 883920"/>
                  <a:gd name="connsiteY2" fmla="*/ 454835 h 1704515"/>
                  <a:gd name="connsiteX3" fmla="*/ 449580 w 883920"/>
                  <a:gd name="connsiteY3" fmla="*/ 691055 h 1704515"/>
                  <a:gd name="connsiteX4" fmla="*/ 624840 w 883920"/>
                  <a:gd name="connsiteY4" fmla="*/ 1011095 h 1704515"/>
                  <a:gd name="connsiteX5" fmla="*/ 708660 w 883920"/>
                  <a:gd name="connsiteY5" fmla="*/ 1270175 h 1704515"/>
                  <a:gd name="connsiteX6" fmla="*/ 792480 w 883920"/>
                  <a:gd name="connsiteY6" fmla="*/ 1552115 h 1704515"/>
                  <a:gd name="connsiteX7" fmla="*/ 883920 w 883920"/>
                  <a:gd name="connsiteY7" fmla="*/ 1704515 h 1704515"/>
                  <a:gd name="connsiteX8" fmla="*/ 792480 w 883920"/>
                  <a:gd name="connsiteY8" fmla="*/ 1597835 h 1704515"/>
                  <a:gd name="connsiteX9" fmla="*/ 701040 w 883920"/>
                  <a:gd name="connsiteY9" fmla="*/ 1414955 h 1704515"/>
                  <a:gd name="connsiteX10" fmla="*/ 617220 w 883920"/>
                  <a:gd name="connsiteY10" fmla="*/ 1110155 h 1704515"/>
                  <a:gd name="connsiteX11" fmla="*/ 457200 w 883920"/>
                  <a:gd name="connsiteY11" fmla="*/ 919655 h 1704515"/>
                  <a:gd name="connsiteX12" fmla="*/ 266700 w 883920"/>
                  <a:gd name="connsiteY12" fmla="*/ 851075 h 1704515"/>
                  <a:gd name="connsiteX13" fmla="*/ 137160 w 883920"/>
                  <a:gd name="connsiteY13" fmla="*/ 835835 h 1704515"/>
                  <a:gd name="connsiteX14" fmla="*/ 160020 w 883920"/>
                  <a:gd name="connsiteY14" fmla="*/ 630095 h 1704515"/>
                  <a:gd name="connsiteX15" fmla="*/ 0 w 883920"/>
                  <a:gd name="connsiteY15" fmla="*/ 317675 h 1704515"/>
                  <a:gd name="connsiteX16" fmla="*/ 22860 w 883920"/>
                  <a:gd name="connsiteY16" fmla="*/ 58595 h 1704515"/>
                  <a:gd name="connsiteX0" fmla="*/ 22860 w 883920"/>
                  <a:gd name="connsiteY0" fmla="*/ 95249 h 1741169"/>
                  <a:gd name="connsiteX1" fmla="*/ 160020 w 883920"/>
                  <a:gd name="connsiteY1" fmla="*/ 3810 h 1741169"/>
                  <a:gd name="connsiteX2" fmla="*/ 320040 w 883920"/>
                  <a:gd name="connsiteY2" fmla="*/ 118109 h 1741169"/>
                  <a:gd name="connsiteX3" fmla="*/ 251460 w 883920"/>
                  <a:gd name="connsiteY3" fmla="*/ 491489 h 1741169"/>
                  <a:gd name="connsiteX4" fmla="*/ 449580 w 883920"/>
                  <a:gd name="connsiteY4" fmla="*/ 727709 h 1741169"/>
                  <a:gd name="connsiteX5" fmla="*/ 624840 w 883920"/>
                  <a:gd name="connsiteY5" fmla="*/ 1047749 h 1741169"/>
                  <a:gd name="connsiteX6" fmla="*/ 708660 w 883920"/>
                  <a:gd name="connsiteY6" fmla="*/ 1306829 h 1741169"/>
                  <a:gd name="connsiteX7" fmla="*/ 792480 w 883920"/>
                  <a:gd name="connsiteY7" fmla="*/ 1588769 h 1741169"/>
                  <a:gd name="connsiteX8" fmla="*/ 883920 w 883920"/>
                  <a:gd name="connsiteY8" fmla="*/ 1741169 h 1741169"/>
                  <a:gd name="connsiteX9" fmla="*/ 792480 w 883920"/>
                  <a:gd name="connsiteY9" fmla="*/ 1634489 h 1741169"/>
                  <a:gd name="connsiteX10" fmla="*/ 701040 w 883920"/>
                  <a:gd name="connsiteY10" fmla="*/ 1451609 h 1741169"/>
                  <a:gd name="connsiteX11" fmla="*/ 617220 w 883920"/>
                  <a:gd name="connsiteY11" fmla="*/ 1146809 h 1741169"/>
                  <a:gd name="connsiteX12" fmla="*/ 457200 w 883920"/>
                  <a:gd name="connsiteY12" fmla="*/ 956309 h 1741169"/>
                  <a:gd name="connsiteX13" fmla="*/ 266700 w 883920"/>
                  <a:gd name="connsiteY13" fmla="*/ 887729 h 1741169"/>
                  <a:gd name="connsiteX14" fmla="*/ 137160 w 883920"/>
                  <a:gd name="connsiteY14" fmla="*/ 872489 h 1741169"/>
                  <a:gd name="connsiteX15" fmla="*/ 160020 w 883920"/>
                  <a:gd name="connsiteY15" fmla="*/ 666749 h 1741169"/>
                  <a:gd name="connsiteX16" fmla="*/ 0 w 883920"/>
                  <a:gd name="connsiteY16" fmla="*/ 354329 h 1741169"/>
                  <a:gd name="connsiteX17" fmla="*/ 22860 w 883920"/>
                  <a:gd name="connsiteY17" fmla="*/ 95249 h 1741169"/>
                  <a:gd name="connsiteX0" fmla="*/ 26670 w 887730"/>
                  <a:gd name="connsiteY0" fmla="*/ 101600 h 1747520"/>
                  <a:gd name="connsiteX1" fmla="*/ 163830 w 887730"/>
                  <a:gd name="connsiteY1" fmla="*/ 10161 h 1747520"/>
                  <a:gd name="connsiteX2" fmla="*/ 323850 w 887730"/>
                  <a:gd name="connsiteY2" fmla="*/ 124460 h 1747520"/>
                  <a:gd name="connsiteX3" fmla="*/ 255270 w 887730"/>
                  <a:gd name="connsiteY3" fmla="*/ 497840 h 1747520"/>
                  <a:gd name="connsiteX4" fmla="*/ 453390 w 887730"/>
                  <a:gd name="connsiteY4" fmla="*/ 734060 h 1747520"/>
                  <a:gd name="connsiteX5" fmla="*/ 628650 w 887730"/>
                  <a:gd name="connsiteY5" fmla="*/ 1054100 h 1747520"/>
                  <a:gd name="connsiteX6" fmla="*/ 712470 w 887730"/>
                  <a:gd name="connsiteY6" fmla="*/ 1313180 h 1747520"/>
                  <a:gd name="connsiteX7" fmla="*/ 796290 w 887730"/>
                  <a:gd name="connsiteY7" fmla="*/ 1595120 h 1747520"/>
                  <a:gd name="connsiteX8" fmla="*/ 887730 w 887730"/>
                  <a:gd name="connsiteY8" fmla="*/ 1747520 h 1747520"/>
                  <a:gd name="connsiteX9" fmla="*/ 796290 w 887730"/>
                  <a:gd name="connsiteY9" fmla="*/ 1640840 h 1747520"/>
                  <a:gd name="connsiteX10" fmla="*/ 704850 w 887730"/>
                  <a:gd name="connsiteY10" fmla="*/ 1457960 h 1747520"/>
                  <a:gd name="connsiteX11" fmla="*/ 621030 w 887730"/>
                  <a:gd name="connsiteY11" fmla="*/ 1153160 h 1747520"/>
                  <a:gd name="connsiteX12" fmla="*/ 461010 w 887730"/>
                  <a:gd name="connsiteY12" fmla="*/ 962660 h 1747520"/>
                  <a:gd name="connsiteX13" fmla="*/ 270510 w 887730"/>
                  <a:gd name="connsiteY13" fmla="*/ 894080 h 1747520"/>
                  <a:gd name="connsiteX14" fmla="*/ 140970 w 887730"/>
                  <a:gd name="connsiteY14" fmla="*/ 878840 h 1747520"/>
                  <a:gd name="connsiteX15" fmla="*/ 163830 w 887730"/>
                  <a:gd name="connsiteY15" fmla="*/ 673100 h 1747520"/>
                  <a:gd name="connsiteX16" fmla="*/ 3810 w 887730"/>
                  <a:gd name="connsiteY16" fmla="*/ 360680 h 1747520"/>
                  <a:gd name="connsiteX17" fmla="*/ 26670 w 887730"/>
                  <a:gd name="connsiteY17" fmla="*/ 101600 h 1747520"/>
                  <a:gd name="connsiteX0" fmla="*/ 26670 w 948690"/>
                  <a:gd name="connsiteY0" fmla="*/ 101600 h 1816100"/>
                  <a:gd name="connsiteX1" fmla="*/ 224790 w 948690"/>
                  <a:gd name="connsiteY1" fmla="*/ 78741 h 1816100"/>
                  <a:gd name="connsiteX2" fmla="*/ 384810 w 948690"/>
                  <a:gd name="connsiteY2" fmla="*/ 193040 h 1816100"/>
                  <a:gd name="connsiteX3" fmla="*/ 316230 w 948690"/>
                  <a:gd name="connsiteY3" fmla="*/ 566420 h 1816100"/>
                  <a:gd name="connsiteX4" fmla="*/ 514350 w 948690"/>
                  <a:gd name="connsiteY4" fmla="*/ 802640 h 1816100"/>
                  <a:gd name="connsiteX5" fmla="*/ 689610 w 948690"/>
                  <a:gd name="connsiteY5" fmla="*/ 1122680 h 1816100"/>
                  <a:gd name="connsiteX6" fmla="*/ 773430 w 948690"/>
                  <a:gd name="connsiteY6" fmla="*/ 1381760 h 1816100"/>
                  <a:gd name="connsiteX7" fmla="*/ 857250 w 948690"/>
                  <a:gd name="connsiteY7" fmla="*/ 1663700 h 1816100"/>
                  <a:gd name="connsiteX8" fmla="*/ 948690 w 948690"/>
                  <a:gd name="connsiteY8" fmla="*/ 1816100 h 1816100"/>
                  <a:gd name="connsiteX9" fmla="*/ 857250 w 948690"/>
                  <a:gd name="connsiteY9" fmla="*/ 1709420 h 1816100"/>
                  <a:gd name="connsiteX10" fmla="*/ 765810 w 948690"/>
                  <a:gd name="connsiteY10" fmla="*/ 1526540 h 1816100"/>
                  <a:gd name="connsiteX11" fmla="*/ 681990 w 948690"/>
                  <a:gd name="connsiteY11" fmla="*/ 1221740 h 1816100"/>
                  <a:gd name="connsiteX12" fmla="*/ 521970 w 948690"/>
                  <a:gd name="connsiteY12" fmla="*/ 1031240 h 1816100"/>
                  <a:gd name="connsiteX13" fmla="*/ 331470 w 948690"/>
                  <a:gd name="connsiteY13" fmla="*/ 962660 h 1816100"/>
                  <a:gd name="connsiteX14" fmla="*/ 201930 w 948690"/>
                  <a:gd name="connsiteY14" fmla="*/ 947420 h 1816100"/>
                  <a:gd name="connsiteX15" fmla="*/ 224790 w 948690"/>
                  <a:gd name="connsiteY15" fmla="*/ 741680 h 1816100"/>
                  <a:gd name="connsiteX16" fmla="*/ 64770 w 948690"/>
                  <a:gd name="connsiteY16" fmla="*/ 429260 h 1816100"/>
                  <a:gd name="connsiteX17" fmla="*/ 26670 w 948690"/>
                  <a:gd name="connsiteY17" fmla="*/ 101600 h 1816100"/>
                  <a:gd name="connsiteX0" fmla="*/ 0 w 922020"/>
                  <a:gd name="connsiteY0" fmla="*/ 48260 h 1762760"/>
                  <a:gd name="connsiteX1" fmla="*/ 198120 w 922020"/>
                  <a:gd name="connsiteY1" fmla="*/ 25401 h 1762760"/>
                  <a:gd name="connsiteX2" fmla="*/ 358140 w 922020"/>
                  <a:gd name="connsiteY2" fmla="*/ 139700 h 1762760"/>
                  <a:gd name="connsiteX3" fmla="*/ 289560 w 922020"/>
                  <a:gd name="connsiteY3" fmla="*/ 513080 h 1762760"/>
                  <a:gd name="connsiteX4" fmla="*/ 487680 w 922020"/>
                  <a:gd name="connsiteY4" fmla="*/ 749300 h 1762760"/>
                  <a:gd name="connsiteX5" fmla="*/ 662940 w 922020"/>
                  <a:gd name="connsiteY5" fmla="*/ 1069340 h 1762760"/>
                  <a:gd name="connsiteX6" fmla="*/ 746760 w 922020"/>
                  <a:gd name="connsiteY6" fmla="*/ 1328420 h 1762760"/>
                  <a:gd name="connsiteX7" fmla="*/ 830580 w 922020"/>
                  <a:gd name="connsiteY7" fmla="*/ 1610360 h 1762760"/>
                  <a:gd name="connsiteX8" fmla="*/ 922020 w 922020"/>
                  <a:gd name="connsiteY8" fmla="*/ 1762760 h 1762760"/>
                  <a:gd name="connsiteX9" fmla="*/ 830580 w 922020"/>
                  <a:gd name="connsiteY9" fmla="*/ 1656080 h 1762760"/>
                  <a:gd name="connsiteX10" fmla="*/ 739140 w 922020"/>
                  <a:gd name="connsiteY10" fmla="*/ 1473200 h 1762760"/>
                  <a:gd name="connsiteX11" fmla="*/ 655320 w 922020"/>
                  <a:gd name="connsiteY11" fmla="*/ 1168400 h 1762760"/>
                  <a:gd name="connsiteX12" fmla="*/ 495300 w 922020"/>
                  <a:gd name="connsiteY12" fmla="*/ 977900 h 1762760"/>
                  <a:gd name="connsiteX13" fmla="*/ 304800 w 922020"/>
                  <a:gd name="connsiteY13" fmla="*/ 909320 h 1762760"/>
                  <a:gd name="connsiteX14" fmla="*/ 175260 w 922020"/>
                  <a:gd name="connsiteY14" fmla="*/ 894080 h 1762760"/>
                  <a:gd name="connsiteX15" fmla="*/ 198120 w 922020"/>
                  <a:gd name="connsiteY15" fmla="*/ 688340 h 1762760"/>
                  <a:gd name="connsiteX16" fmla="*/ 38100 w 922020"/>
                  <a:gd name="connsiteY16" fmla="*/ 375920 h 1762760"/>
                  <a:gd name="connsiteX17" fmla="*/ 0 w 922020"/>
                  <a:gd name="connsiteY17" fmla="*/ 48260 h 1762760"/>
                  <a:gd name="connsiteX0" fmla="*/ 0 w 922020"/>
                  <a:gd name="connsiteY0" fmla="*/ 48260 h 1762760"/>
                  <a:gd name="connsiteX1" fmla="*/ 198120 w 922020"/>
                  <a:gd name="connsiteY1" fmla="*/ 25401 h 1762760"/>
                  <a:gd name="connsiteX2" fmla="*/ 335280 w 922020"/>
                  <a:gd name="connsiteY2" fmla="*/ 63500 h 1762760"/>
                  <a:gd name="connsiteX3" fmla="*/ 289560 w 922020"/>
                  <a:gd name="connsiteY3" fmla="*/ 513080 h 1762760"/>
                  <a:gd name="connsiteX4" fmla="*/ 487680 w 922020"/>
                  <a:gd name="connsiteY4" fmla="*/ 749300 h 1762760"/>
                  <a:gd name="connsiteX5" fmla="*/ 662940 w 922020"/>
                  <a:gd name="connsiteY5" fmla="*/ 1069340 h 1762760"/>
                  <a:gd name="connsiteX6" fmla="*/ 746760 w 922020"/>
                  <a:gd name="connsiteY6" fmla="*/ 1328420 h 1762760"/>
                  <a:gd name="connsiteX7" fmla="*/ 830580 w 922020"/>
                  <a:gd name="connsiteY7" fmla="*/ 1610360 h 1762760"/>
                  <a:gd name="connsiteX8" fmla="*/ 922020 w 922020"/>
                  <a:gd name="connsiteY8" fmla="*/ 1762760 h 1762760"/>
                  <a:gd name="connsiteX9" fmla="*/ 830580 w 922020"/>
                  <a:gd name="connsiteY9" fmla="*/ 1656080 h 1762760"/>
                  <a:gd name="connsiteX10" fmla="*/ 739140 w 922020"/>
                  <a:gd name="connsiteY10" fmla="*/ 1473200 h 1762760"/>
                  <a:gd name="connsiteX11" fmla="*/ 655320 w 922020"/>
                  <a:gd name="connsiteY11" fmla="*/ 1168400 h 1762760"/>
                  <a:gd name="connsiteX12" fmla="*/ 495300 w 922020"/>
                  <a:gd name="connsiteY12" fmla="*/ 977900 h 1762760"/>
                  <a:gd name="connsiteX13" fmla="*/ 304800 w 922020"/>
                  <a:gd name="connsiteY13" fmla="*/ 909320 h 1762760"/>
                  <a:gd name="connsiteX14" fmla="*/ 175260 w 922020"/>
                  <a:gd name="connsiteY14" fmla="*/ 894080 h 1762760"/>
                  <a:gd name="connsiteX15" fmla="*/ 198120 w 922020"/>
                  <a:gd name="connsiteY15" fmla="*/ 688340 h 1762760"/>
                  <a:gd name="connsiteX16" fmla="*/ 38100 w 922020"/>
                  <a:gd name="connsiteY16" fmla="*/ 375920 h 1762760"/>
                  <a:gd name="connsiteX17" fmla="*/ 0 w 922020"/>
                  <a:gd name="connsiteY17" fmla="*/ 48260 h 1762760"/>
                  <a:gd name="connsiteX0" fmla="*/ 0 w 922020"/>
                  <a:gd name="connsiteY0" fmla="*/ 48260 h 1762760"/>
                  <a:gd name="connsiteX1" fmla="*/ 198120 w 922020"/>
                  <a:gd name="connsiteY1" fmla="*/ 25401 h 1762760"/>
                  <a:gd name="connsiteX2" fmla="*/ 335280 w 922020"/>
                  <a:gd name="connsiteY2" fmla="*/ 63500 h 1762760"/>
                  <a:gd name="connsiteX3" fmla="*/ 289560 w 922020"/>
                  <a:gd name="connsiteY3" fmla="*/ 513080 h 1762760"/>
                  <a:gd name="connsiteX4" fmla="*/ 487680 w 922020"/>
                  <a:gd name="connsiteY4" fmla="*/ 749300 h 1762760"/>
                  <a:gd name="connsiteX5" fmla="*/ 662940 w 922020"/>
                  <a:gd name="connsiteY5" fmla="*/ 1069340 h 1762760"/>
                  <a:gd name="connsiteX6" fmla="*/ 746760 w 922020"/>
                  <a:gd name="connsiteY6" fmla="*/ 1328420 h 1762760"/>
                  <a:gd name="connsiteX7" fmla="*/ 830580 w 922020"/>
                  <a:gd name="connsiteY7" fmla="*/ 1610360 h 1762760"/>
                  <a:gd name="connsiteX8" fmla="*/ 922020 w 922020"/>
                  <a:gd name="connsiteY8" fmla="*/ 1762760 h 1762760"/>
                  <a:gd name="connsiteX9" fmla="*/ 830580 w 922020"/>
                  <a:gd name="connsiteY9" fmla="*/ 1656080 h 1762760"/>
                  <a:gd name="connsiteX10" fmla="*/ 739140 w 922020"/>
                  <a:gd name="connsiteY10" fmla="*/ 1473200 h 1762760"/>
                  <a:gd name="connsiteX11" fmla="*/ 655320 w 922020"/>
                  <a:gd name="connsiteY11" fmla="*/ 1168400 h 1762760"/>
                  <a:gd name="connsiteX12" fmla="*/ 495300 w 922020"/>
                  <a:gd name="connsiteY12" fmla="*/ 977900 h 1762760"/>
                  <a:gd name="connsiteX13" fmla="*/ 304800 w 922020"/>
                  <a:gd name="connsiteY13" fmla="*/ 909320 h 1762760"/>
                  <a:gd name="connsiteX14" fmla="*/ 175260 w 922020"/>
                  <a:gd name="connsiteY14" fmla="*/ 894080 h 1762760"/>
                  <a:gd name="connsiteX15" fmla="*/ 198120 w 922020"/>
                  <a:gd name="connsiteY15" fmla="*/ 688340 h 1762760"/>
                  <a:gd name="connsiteX16" fmla="*/ 38100 w 922020"/>
                  <a:gd name="connsiteY16" fmla="*/ 375920 h 1762760"/>
                  <a:gd name="connsiteX17" fmla="*/ 0 w 922020"/>
                  <a:gd name="connsiteY17" fmla="*/ 48260 h 1762760"/>
                  <a:gd name="connsiteX0" fmla="*/ 0 w 922020"/>
                  <a:gd name="connsiteY0" fmla="*/ 48260 h 1762760"/>
                  <a:gd name="connsiteX1" fmla="*/ 198120 w 922020"/>
                  <a:gd name="connsiteY1" fmla="*/ 25401 h 1762760"/>
                  <a:gd name="connsiteX2" fmla="*/ 335280 w 922020"/>
                  <a:gd name="connsiteY2" fmla="*/ 63500 h 1762760"/>
                  <a:gd name="connsiteX3" fmla="*/ 289560 w 922020"/>
                  <a:gd name="connsiteY3" fmla="*/ 513080 h 1762760"/>
                  <a:gd name="connsiteX4" fmla="*/ 487680 w 922020"/>
                  <a:gd name="connsiteY4" fmla="*/ 749300 h 1762760"/>
                  <a:gd name="connsiteX5" fmla="*/ 662940 w 922020"/>
                  <a:gd name="connsiteY5" fmla="*/ 1069340 h 1762760"/>
                  <a:gd name="connsiteX6" fmla="*/ 746760 w 922020"/>
                  <a:gd name="connsiteY6" fmla="*/ 1328420 h 1762760"/>
                  <a:gd name="connsiteX7" fmla="*/ 830580 w 922020"/>
                  <a:gd name="connsiteY7" fmla="*/ 1610360 h 1762760"/>
                  <a:gd name="connsiteX8" fmla="*/ 922020 w 922020"/>
                  <a:gd name="connsiteY8" fmla="*/ 1762760 h 1762760"/>
                  <a:gd name="connsiteX9" fmla="*/ 830580 w 922020"/>
                  <a:gd name="connsiteY9" fmla="*/ 1656080 h 1762760"/>
                  <a:gd name="connsiteX10" fmla="*/ 739140 w 922020"/>
                  <a:gd name="connsiteY10" fmla="*/ 1473200 h 1762760"/>
                  <a:gd name="connsiteX11" fmla="*/ 655320 w 922020"/>
                  <a:gd name="connsiteY11" fmla="*/ 1168400 h 1762760"/>
                  <a:gd name="connsiteX12" fmla="*/ 495300 w 922020"/>
                  <a:gd name="connsiteY12" fmla="*/ 977900 h 1762760"/>
                  <a:gd name="connsiteX13" fmla="*/ 304800 w 922020"/>
                  <a:gd name="connsiteY13" fmla="*/ 909320 h 1762760"/>
                  <a:gd name="connsiteX14" fmla="*/ 175260 w 922020"/>
                  <a:gd name="connsiteY14" fmla="*/ 894080 h 1762760"/>
                  <a:gd name="connsiteX15" fmla="*/ 198120 w 922020"/>
                  <a:gd name="connsiteY15" fmla="*/ 688340 h 1762760"/>
                  <a:gd name="connsiteX16" fmla="*/ 38100 w 922020"/>
                  <a:gd name="connsiteY16" fmla="*/ 375920 h 1762760"/>
                  <a:gd name="connsiteX17" fmla="*/ 76200 w 922020"/>
                  <a:gd name="connsiteY17" fmla="*/ 124461 h 1762760"/>
                  <a:gd name="connsiteX18" fmla="*/ 0 w 922020"/>
                  <a:gd name="connsiteY18" fmla="*/ 48260 h 1762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22020" h="1762760">
                    <a:moveTo>
                      <a:pt x="0" y="48260"/>
                    </a:moveTo>
                    <a:cubicBezTo>
                      <a:pt x="72390" y="0"/>
                      <a:pt x="142240" y="22861"/>
                      <a:pt x="198120" y="25401"/>
                    </a:cubicBezTo>
                    <a:cubicBezTo>
                      <a:pt x="254000" y="27941"/>
                      <a:pt x="320040" y="7620"/>
                      <a:pt x="335280" y="63500"/>
                    </a:cubicBezTo>
                    <a:cubicBezTo>
                      <a:pt x="220980" y="198120"/>
                      <a:pt x="304800" y="363220"/>
                      <a:pt x="289560" y="513080"/>
                    </a:cubicBezTo>
                    <a:cubicBezTo>
                      <a:pt x="489344" y="743599"/>
                      <a:pt x="487680" y="640845"/>
                      <a:pt x="487680" y="749300"/>
                    </a:cubicBezTo>
                    <a:lnTo>
                      <a:pt x="662940" y="1069340"/>
                    </a:lnTo>
                    <a:cubicBezTo>
                      <a:pt x="747563" y="1323210"/>
                      <a:pt x="746760" y="1232446"/>
                      <a:pt x="746760" y="1328420"/>
                    </a:cubicBezTo>
                    <a:lnTo>
                      <a:pt x="830580" y="1610360"/>
                    </a:lnTo>
                    <a:lnTo>
                      <a:pt x="922020" y="1762760"/>
                    </a:lnTo>
                    <a:cubicBezTo>
                      <a:pt x="828857" y="1661834"/>
                      <a:pt x="830580" y="1708637"/>
                      <a:pt x="830580" y="1656080"/>
                    </a:cubicBezTo>
                    <a:lnTo>
                      <a:pt x="739140" y="1473200"/>
                    </a:lnTo>
                    <a:cubicBezTo>
                      <a:pt x="662048" y="1172540"/>
                      <a:pt x="735252" y="1248332"/>
                      <a:pt x="655320" y="1168400"/>
                    </a:cubicBezTo>
                    <a:cubicBezTo>
                      <a:pt x="500620" y="982760"/>
                      <a:pt x="559030" y="1041630"/>
                      <a:pt x="495300" y="977900"/>
                    </a:cubicBezTo>
                    <a:lnTo>
                      <a:pt x="304800" y="909320"/>
                    </a:lnTo>
                    <a:lnTo>
                      <a:pt x="175260" y="894080"/>
                    </a:lnTo>
                    <a:lnTo>
                      <a:pt x="198120" y="688340"/>
                    </a:lnTo>
                    <a:lnTo>
                      <a:pt x="38100" y="375920"/>
                    </a:lnTo>
                    <a:lnTo>
                      <a:pt x="76200" y="124461"/>
                    </a:lnTo>
                    <a:lnTo>
                      <a:pt x="0" y="4826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7" name="Freeform 215">
                <a:extLst>
                  <a:ext uri="{FF2B5EF4-FFF2-40B4-BE49-F238E27FC236}">
                    <a16:creationId xmlns:a16="http://schemas.microsoft.com/office/drawing/2014/main" id="{A0802D74-2A6B-450D-BE97-851E13073FDA}"/>
                  </a:ext>
                </a:extLst>
              </p:cNvPr>
              <p:cNvSpPr/>
              <p:nvPr/>
            </p:nvSpPr>
            <p:spPr>
              <a:xfrm>
                <a:off x="2095665" y="2163684"/>
                <a:ext cx="4124265" cy="5019690"/>
              </a:xfrm>
              <a:custGeom>
                <a:avLst/>
                <a:gdLst>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29200 w 8610600"/>
                  <a:gd name="connsiteY85" fmla="*/ 7698823 h 10480123"/>
                  <a:gd name="connsiteX86" fmla="*/ 5181600 w 8610600"/>
                  <a:gd name="connsiteY86" fmla="*/ 7660723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57800 w 8610600"/>
                  <a:gd name="connsiteY93" fmla="*/ 6574873 h 10480123"/>
                  <a:gd name="connsiteX94" fmla="*/ 4876800 w 8610600"/>
                  <a:gd name="connsiteY94" fmla="*/ 6498673 h 10480123"/>
                  <a:gd name="connsiteX95" fmla="*/ 4629150 w 8610600"/>
                  <a:gd name="connsiteY95" fmla="*/ 6346273 h 10480123"/>
                  <a:gd name="connsiteX96" fmla="*/ 4286250 w 8610600"/>
                  <a:gd name="connsiteY96" fmla="*/ 6384373 h 10480123"/>
                  <a:gd name="connsiteX97" fmla="*/ 3886200 w 8610600"/>
                  <a:gd name="connsiteY97" fmla="*/ 6536773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29200 w 8610600"/>
                  <a:gd name="connsiteY85" fmla="*/ 7698823 h 10480123"/>
                  <a:gd name="connsiteX86" fmla="*/ 5181600 w 8610600"/>
                  <a:gd name="connsiteY86" fmla="*/ 7660723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57800 w 8610600"/>
                  <a:gd name="connsiteY93" fmla="*/ 6574873 h 10480123"/>
                  <a:gd name="connsiteX94" fmla="*/ 4876800 w 8610600"/>
                  <a:gd name="connsiteY94" fmla="*/ 6498673 h 10480123"/>
                  <a:gd name="connsiteX95" fmla="*/ 4629150 w 8610600"/>
                  <a:gd name="connsiteY95" fmla="*/ 6346273 h 10480123"/>
                  <a:gd name="connsiteX96" fmla="*/ 4286250 w 8610600"/>
                  <a:gd name="connsiteY96" fmla="*/ 6384373 h 10480123"/>
                  <a:gd name="connsiteX97" fmla="*/ 3886200 w 8610600"/>
                  <a:gd name="connsiteY97" fmla="*/ 6536773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29200 w 8610600"/>
                  <a:gd name="connsiteY85" fmla="*/ 7698823 h 10480123"/>
                  <a:gd name="connsiteX86" fmla="*/ 5181600 w 8610600"/>
                  <a:gd name="connsiteY86" fmla="*/ 7660723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57800 w 8610600"/>
                  <a:gd name="connsiteY93" fmla="*/ 6574873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86200 w 8610600"/>
                  <a:gd name="connsiteY97" fmla="*/ 6536773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29200 w 8610600"/>
                  <a:gd name="connsiteY85" fmla="*/ 7698823 h 10480123"/>
                  <a:gd name="connsiteX86" fmla="*/ 5181600 w 8610600"/>
                  <a:gd name="connsiteY86" fmla="*/ 7660723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86200 w 8610600"/>
                  <a:gd name="connsiteY97" fmla="*/ 6536773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29200 w 8610600"/>
                  <a:gd name="connsiteY85" fmla="*/ 7698823 h 10480123"/>
                  <a:gd name="connsiteX86" fmla="*/ 5181600 w 8610600"/>
                  <a:gd name="connsiteY86" fmla="*/ 7660723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86200 w 8610600"/>
                  <a:gd name="connsiteY97" fmla="*/ 6536773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29200 w 8610600"/>
                  <a:gd name="connsiteY85" fmla="*/ 7698823 h 10480123"/>
                  <a:gd name="connsiteX86" fmla="*/ 5181600 w 8610600"/>
                  <a:gd name="connsiteY86" fmla="*/ 7660723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29200 w 8610600"/>
                  <a:gd name="connsiteY85" fmla="*/ 7698823 h 10480123"/>
                  <a:gd name="connsiteX86" fmla="*/ 5243513 w 8610600"/>
                  <a:gd name="connsiteY86" fmla="*/ 7615479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29200 w 8610600"/>
                  <a:gd name="connsiteY85" fmla="*/ 7698823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24350 w 8610600"/>
                  <a:gd name="connsiteY83" fmla="*/ 7832173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76650 w 8610600"/>
                  <a:gd name="connsiteY81" fmla="*/ 7813123 h 10480123"/>
                  <a:gd name="connsiteX82" fmla="*/ 3924300 w 8610600"/>
                  <a:gd name="connsiteY82" fmla="*/ 7851223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98081 w 8610600"/>
                  <a:gd name="connsiteY81" fmla="*/ 7789311 h 10480123"/>
                  <a:gd name="connsiteX82" fmla="*/ 3924300 w 8610600"/>
                  <a:gd name="connsiteY82" fmla="*/ 7851223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57600 w 8610600"/>
                  <a:gd name="connsiteY80" fmla="*/ 7641673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7600 w 8610600"/>
                  <a:gd name="connsiteY79" fmla="*/ 7641673 h 10480123"/>
                  <a:gd name="connsiteX80" fmla="*/ 3676650 w 8610600"/>
                  <a:gd name="connsiteY80" fmla="*/ 7605954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71850 w 8610600"/>
                  <a:gd name="connsiteY78" fmla="*/ 7603573 h 10480123"/>
                  <a:gd name="connsiteX79" fmla="*/ 3655219 w 8610600"/>
                  <a:gd name="connsiteY79" fmla="*/ 7613098 h 10480123"/>
                  <a:gd name="connsiteX80" fmla="*/ 3676650 w 8610600"/>
                  <a:gd name="connsiteY80" fmla="*/ 7605954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295650 w 8610600"/>
                  <a:gd name="connsiteY77" fmla="*/ 7546423 h 10480123"/>
                  <a:gd name="connsiteX78" fmla="*/ 3393281 w 8610600"/>
                  <a:gd name="connsiteY78" fmla="*/ 7594048 h 10480123"/>
                  <a:gd name="connsiteX79" fmla="*/ 3655219 w 8610600"/>
                  <a:gd name="connsiteY79" fmla="*/ 7613098 h 10480123"/>
                  <a:gd name="connsiteX80" fmla="*/ 3676650 w 8610600"/>
                  <a:gd name="connsiteY80" fmla="*/ 7605954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76600 w 8610600"/>
                  <a:gd name="connsiteY76" fmla="*/ 7432123 h 10480123"/>
                  <a:gd name="connsiteX77" fmla="*/ 3309938 w 8610600"/>
                  <a:gd name="connsiteY77" fmla="*/ 7498798 h 10480123"/>
                  <a:gd name="connsiteX78" fmla="*/ 3393281 w 8610600"/>
                  <a:gd name="connsiteY78" fmla="*/ 7594048 h 10480123"/>
                  <a:gd name="connsiteX79" fmla="*/ 3655219 w 8610600"/>
                  <a:gd name="connsiteY79" fmla="*/ 7613098 h 10480123"/>
                  <a:gd name="connsiteX80" fmla="*/ 3676650 w 8610600"/>
                  <a:gd name="connsiteY80" fmla="*/ 7605954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43250 w 8610600"/>
                  <a:gd name="connsiteY75" fmla="*/ 7432123 h 10480123"/>
                  <a:gd name="connsiteX76" fmla="*/ 3295650 w 8610600"/>
                  <a:gd name="connsiteY76" fmla="*/ 7403548 h 10480123"/>
                  <a:gd name="connsiteX77" fmla="*/ 3309938 w 8610600"/>
                  <a:gd name="connsiteY77" fmla="*/ 7498798 h 10480123"/>
                  <a:gd name="connsiteX78" fmla="*/ 3393281 w 8610600"/>
                  <a:gd name="connsiteY78" fmla="*/ 7594048 h 10480123"/>
                  <a:gd name="connsiteX79" fmla="*/ 3655219 w 8610600"/>
                  <a:gd name="connsiteY79" fmla="*/ 7613098 h 10480123"/>
                  <a:gd name="connsiteX80" fmla="*/ 3676650 w 8610600"/>
                  <a:gd name="connsiteY80" fmla="*/ 7605954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09900 w 8610600"/>
                  <a:gd name="connsiteY74" fmla="*/ 7394023 h 10480123"/>
                  <a:gd name="connsiteX75" fmla="*/ 3174206 w 8610600"/>
                  <a:gd name="connsiteY75" fmla="*/ 7415454 h 10480123"/>
                  <a:gd name="connsiteX76" fmla="*/ 3295650 w 8610600"/>
                  <a:gd name="connsiteY76" fmla="*/ 7403548 h 10480123"/>
                  <a:gd name="connsiteX77" fmla="*/ 3309938 w 8610600"/>
                  <a:gd name="connsiteY77" fmla="*/ 7498798 h 10480123"/>
                  <a:gd name="connsiteX78" fmla="*/ 3393281 w 8610600"/>
                  <a:gd name="connsiteY78" fmla="*/ 7594048 h 10480123"/>
                  <a:gd name="connsiteX79" fmla="*/ 3655219 w 8610600"/>
                  <a:gd name="connsiteY79" fmla="*/ 7613098 h 10480123"/>
                  <a:gd name="connsiteX80" fmla="*/ 3676650 w 8610600"/>
                  <a:gd name="connsiteY80" fmla="*/ 7605954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048000 w 8610600"/>
                  <a:gd name="connsiteY73" fmla="*/ 7203523 h 10480123"/>
                  <a:gd name="connsiteX74" fmla="*/ 3078956 w 8610600"/>
                  <a:gd name="connsiteY74" fmla="*/ 7403548 h 10480123"/>
                  <a:gd name="connsiteX75" fmla="*/ 3174206 w 8610600"/>
                  <a:gd name="connsiteY75" fmla="*/ 7415454 h 10480123"/>
                  <a:gd name="connsiteX76" fmla="*/ 3295650 w 8610600"/>
                  <a:gd name="connsiteY76" fmla="*/ 7403548 h 10480123"/>
                  <a:gd name="connsiteX77" fmla="*/ 3309938 w 8610600"/>
                  <a:gd name="connsiteY77" fmla="*/ 7498798 h 10480123"/>
                  <a:gd name="connsiteX78" fmla="*/ 3393281 w 8610600"/>
                  <a:gd name="connsiteY78" fmla="*/ 7594048 h 10480123"/>
                  <a:gd name="connsiteX79" fmla="*/ 3655219 w 8610600"/>
                  <a:gd name="connsiteY79" fmla="*/ 7613098 h 10480123"/>
                  <a:gd name="connsiteX80" fmla="*/ 3676650 w 8610600"/>
                  <a:gd name="connsiteY80" fmla="*/ 7605954 h 10480123"/>
                  <a:gd name="connsiteX81" fmla="*/ 3698081 w 8610600"/>
                  <a:gd name="connsiteY81" fmla="*/ 7789311 h 10480123"/>
                  <a:gd name="connsiteX82" fmla="*/ 3926681 w 8610600"/>
                  <a:gd name="connsiteY82" fmla="*/ 7836936 h 10480123"/>
                  <a:gd name="connsiteX83" fmla="*/ 4341019 w 8610600"/>
                  <a:gd name="connsiteY83" fmla="*/ 7805979 h 10480123"/>
                  <a:gd name="connsiteX84" fmla="*/ 4724400 w 8610600"/>
                  <a:gd name="connsiteY84" fmla="*/ 7717873 h 10480123"/>
                  <a:gd name="connsiteX85" fmla="*/ 5098256 w 8610600"/>
                  <a:gd name="connsiteY85" fmla="*/ 7663104 h 10480123"/>
                  <a:gd name="connsiteX86" fmla="*/ 5272088 w 8610600"/>
                  <a:gd name="connsiteY86" fmla="*/ 7591667 h 10480123"/>
                  <a:gd name="connsiteX87" fmla="*/ 5391150 w 8610600"/>
                  <a:gd name="connsiteY87" fmla="*/ 7584523 h 10480123"/>
                  <a:gd name="connsiteX88" fmla="*/ 5657850 w 8610600"/>
                  <a:gd name="connsiteY88" fmla="*/ 7584523 h 10480123"/>
                  <a:gd name="connsiteX89" fmla="*/ 5867400 w 8610600"/>
                  <a:gd name="connsiteY89" fmla="*/ 7698823 h 10480123"/>
                  <a:gd name="connsiteX90" fmla="*/ 5753100 w 8610600"/>
                  <a:gd name="connsiteY90" fmla="*/ 7279723 h 10480123"/>
                  <a:gd name="connsiteX91" fmla="*/ 5581650 w 8610600"/>
                  <a:gd name="connsiteY91" fmla="*/ 6955873 h 10480123"/>
                  <a:gd name="connsiteX92" fmla="*/ 5391150 w 8610600"/>
                  <a:gd name="connsiteY92" fmla="*/ 6670123 h 10480123"/>
                  <a:gd name="connsiteX93" fmla="*/ 5281613 w 8610600"/>
                  <a:gd name="connsiteY93" fmla="*/ 6617736 h 10480123"/>
                  <a:gd name="connsiteX94" fmla="*/ 4910138 w 8610600"/>
                  <a:gd name="connsiteY94" fmla="*/ 6546298 h 10480123"/>
                  <a:gd name="connsiteX95" fmla="*/ 4629150 w 8610600"/>
                  <a:gd name="connsiteY95" fmla="*/ 6346273 h 10480123"/>
                  <a:gd name="connsiteX96" fmla="*/ 4286250 w 8610600"/>
                  <a:gd name="connsiteY96" fmla="*/ 6384373 h 10480123"/>
                  <a:gd name="connsiteX97" fmla="*/ 3874294 w 8610600"/>
                  <a:gd name="connsiteY97" fmla="*/ 6558204 h 10480123"/>
                  <a:gd name="connsiteX98" fmla="*/ 3600450 w 8610600"/>
                  <a:gd name="connsiteY98" fmla="*/ 6670123 h 10480123"/>
                  <a:gd name="connsiteX99" fmla="*/ 3181350 w 8610600"/>
                  <a:gd name="connsiteY99" fmla="*/ 5774773 h 10480123"/>
                  <a:gd name="connsiteX100" fmla="*/ 2724150 w 8610600"/>
                  <a:gd name="connsiteY100" fmla="*/ 4860373 h 10480123"/>
                  <a:gd name="connsiteX101" fmla="*/ 2381250 w 8610600"/>
                  <a:gd name="connsiteY101" fmla="*/ 4288873 h 10480123"/>
                  <a:gd name="connsiteX102" fmla="*/ 1962150 w 8610600"/>
                  <a:gd name="connsiteY102" fmla="*/ 3869773 h 10480123"/>
                  <a:gd name="connsiteX103" fmla="*/ 1619250 w 8610600"/>
                  <a:gd name="connsiteY103" fmla="*/ 3545923 h 10480123"/>
                  <a:gd name="connsiteX104" fmla="*/ 1009650 w 8610600"/>
                  <a:gd name="connsiteY104" fmla="*/ 3507823 h 10480123"/>
                  <a:gd name="connsiteX105" fmla="*/ 762000 w 8610600"/>
                  <a:gd name="connsiteY105" fmla="*/ 3545923 h 10480123"/>
                  <a:gd name="connsiteX106" fmla="*/ 838200 w 8610600"/>
                  <a:gd name="connsiteY106" fmla="*/ 2917273 h 10480123"/>
                  <a:gd name="connsiteX107" fmla="*/ 838200 w 8610600"/>
                  <a:gd name="connsiteY107" fmla="*/ 2479123 h 10480123"/>
                  <a:gd name="connsiteX108" fmla="*/ 971550 w 8610600"/>
                  <a:gd name="connsiteY108" fmla="*/ 1964773 h 10480123"/>
                  <a:gd name="connsiteX109" fmla="*/ 1028700 w 8610600"/>
                  <a:gd name="connsiteY109" fmla="*/ 1412323 h 10480123"/>
                  <a:gd name="connsiteX110" fmla="*/ 1295400 w 8610600"/>
                  <a:gd name="connsiteY110" fmla="*/ 859873 h 10480123"/>
                  <a:gd name="connsiteX111" fmla="*/ 1562100 w 8610600"/>
                  <a:gd name="connsiteY111" fmla="*/ 745573 h 10480123"/>
                  <a:gd name="connsiteX112" fmla="*/ 1809750 w 8610600"/>
                  <a:gd name="connsiteY112" fmla="*/ 726523 h 10480123"/>
                  <a:gd name="connsiteX113" fmla="*/ 2190750 w 8610600"/>
                  <a:gd name="connsiteY113" fmla="*/ 574123 h 10480123"/>
                  <a:gd name="connsiteX114" fmla="*/ 2457450 w 8610600"/>
                  <a:gd name="connsiteY114" fmla="*/ 478873 h 10480123"/>
                  <a:gd name="connsiteX115" fmla="*/ 2838450 w 8610600"/>
                  <a:gd name="connsiteY115" fmla="*/ 421723 h 10480123"/>
                  <a:gd name="connsiteX116" fmla="*/ 3219450 w 8610600"/>
                  <a:gd name="connsiteY116" fmla="*/ 174073 h 10480123"/>
                  <a:gd name="connsiteX117" fmla="*/ 2857500 w 8610600"/>
                  <a:gd name="connsiteY117" fmla="*/ 440773 h 10480123"/>
                  <a:gd name="connsiteX118" fmla="*/ 2381250 w 8610600"/>
                  <a:gd name="connsiteY118" fmla="*/ 707473 h 10480123"/>
                  <a:gd name="connsiteX119" fmla="*/ 2286000 w 8610600"/>
                  <a:gd name="connsiteY119" fmla="*/ 821773 h 10480123"/>
                  <a:gd name="connsiteX120" fmla="*/ 2400300 w 8610600"/>
                  <a:gd name="connsiteY120" fmla="*/ 840823 h 10480123"/>
                  <a:gd name="connsiteX121" fmla="*/ 2686050 w 8610600"/>
                  <a:gd name="connsiteY121" fmla="*/ 764623 h 10480123"/>
                  <a:gd name="connsiteX122" fmla="*/ 2895600 w 8610600"/>
                  <a:gd name="connsiteY122" fmla="*/ 707473 h 10480123"/>
                  <a:gd name="connsiteX123" fmla="*/ 3143250 w 8610600"/>
                  <a:gd name="connsiteY123" fmla="*/ 555073 h 10480123"/>
                  <a:gd name="connsiteX124" fmla="*/ 3143250 w 8610600"/>
                  <a:gd name="connsiteY124" fmla="*/ 669373 h 10480123"/>
                  <a:gd name="connsiteX125" fmla="*/ 3143250 w 8610600"/>
                  <a:gd name="connsiteY125" fmla="*/ 955123 h 10480123"/>
                  <a:gd name="connsiteX126" fmla="*/ 3314700 w 8610600"/>
                  <a:gd name="connsiteY126" fmla="*/ 1202773 h 10480123"/>
                  <a:gd name="connsiteX127" fmla="*/ 3067050 w 8610600"/>
                  <a:gd name="connsiteY127" fmla="*/ 2802973 h 10480123"/>
                  <a:gd name="connsiteX128" fmla="*/ 3009900 w 8610600"/>
                  <a:gd name="connsiteY128" fmla="*/ 3488773 h 10480123"/>
                  <a:gd name="connsiteX129" fmla="*/ 3162300 w 8610600"/>
                  <a:gd name="connsiteY129" fmla="*/ 4574623 h 10480123"/>
                  <a:gd name="connsiteX130" fmla="*/ 3314700 w 8610600"/>
                  <a:gd name="connsiteY130" fmla="*/ 5355673 h 10480123"/>
                  <a:gd name="connsiteX131" fmla="*/ 3429000 w 8610600"/>
                  <a:gd name="connsiteY131" fmla="*/ 6079573 h 10480123"/>
                  <a:gd name="connsiteX132" fmla="*/ 3714750 w 8610600"/>
                  <a:gd name="connsiteY132" fmla="*/ 5679523 h 10480123"/>
                  <a:gd name="connsiteX133" fmla="*/ 3886200 w 8610600"/>
                  <a:gd name="connsiteY133" fmla="*/ 5355673 h 10480123"/>
                  <a:gd name="connsiteX134" fmla="*/ 3981450 w 8610600"/>
                  <a:gd name="connsiteY134" fmla="*/ 4974673 h 10480123"/>
                  <a:gd name="connsiteX135" fmla="*/ 4248150 w 8610600"/>
                  <a:gd name="connsiteY135" fmla="*/ 4555573 h 10480123"/>
                  <a:gd name="connsiteX136" fmla="*/ 4476750 w 8610600"/>
                  <a:gd name="connsiteY136" fmla="*/ 4041223 h 10480123"/>
                  <a:gd name="connsiteX137" fmla="*/ 4876800 w 8610600"/>
                  <a:gd name="connsiteY137" fmla="*/ 3203023 h 10480123"/>
                  <a:gd name="connsiteX138" fmla="*/ 5181600 w 8610600"/>
                  <a:gd name="connsiteY138" fmla="*/ 2402923 h 10480123"/>
                  <a:gd name="connsiteX139" fmla="*/ 5410200 w 8610600"/>
                  <a:gd name="connsiteY139" fmla="*/ 1679023 h 10480123"/>
                  <a:gd name="connsiteX140" fmla="*/ 5638800 w 8610600"/>
                  <a:gd name="connsiteY140" fmla="*/ 993223 h 10480123"/>
                  <a:gd name="connsiteX141" fmla="*/ 6057900 w 8610600"/>
                  <a:gd name="connsiteY141" fmla="*/ 1336123 h 10480123"/>
                  <a:gd name="connsiteX142" fmla="*/ 6076950 w 8610600"/>
                  <a:gd name="connsiteY142" fmla="*/ 1583773 h 10480123"/>
                  <a:gd name="connsiteX143" fmla="*/ 6153150 w 8610600"/>
                  <a:gd name="connsiteY143" fmla="*/ 1659973 h 10480123"/>
                  <a:gd name="connsiteX144" fmla="*/ 6229350 w 8610600"/>
                  <a:gd name="connsiteY144" fmla="*/ 1488523 h 10480123"/>
                  <a:gd name="connsiteX145" fmla="*/ 6286500 w 8610600"/>
                  <a:gd name="connsiteY145" fmla="*/ 1164673 h 10480123"/>
                  <a:gd name="connsiteX146" fmla="*/ 6229350 w 8610600"/>
                  <a:gd name="connsiteY146" fmla="*/ 707473 h 10480123"/>
                  <a:gd name="connsiteX147" fmla="*/ 6096000 w 8610600"/>
                  <a:gd name="connsiteY147"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264694 w 8610600"/>
                  <a:gd name="connsiteY73" fmla="*/ 7103511 h 10480123"/>
                  <a:gd name="connsiteX74" fmla="*/ 3048000 w 8610600"/>
                  <a:gd name="connsiteY74" fmla="*/ 7203523 h 10480123"/>
                  <a:gd name="connsiteX75" fmla="*/ 3078956 w 8610600"/>
                  <a:gd name="connsiteY75" fmla="*/ 7403548 h 10480123"/>
                  <a:gd name="connsiteX76" fmla="*/ 3174206 w 8610600"/>
                  <a:gd name="connsiteY76" fmla="*/ 7415454 h 10480123"/>
                  <a:gd name="connsiteX77" fmla="*/ 3295650 w 8610600"/>
                  <a:gd name="connsiteY77" fmla="*/ 7403548 h 10480123"/>
                  <a:gd name="connsiteX78" fmla="*/ 3309938 w 8610600"/>
                  <a:gd name="connsiteY78" fmla="*/ 7498798 h 10480123"/>
                  <a:gd name="connsiteX79" fmla="*/ 3393281 w 8610600"/>
                  <a:gd name="connsiteY79" fmla="*/ 7594048 h 10480123"/>
                  <a:gd name="connsiteX80" fmla="*/ 3655219 w 8610600"/>
                  <a:gd name="connsiteY80" fmla="*/ 7613098 h 10480123"/>
                  <a:gd name="connsiteX81" fmla="*/ 3676650 w 8610600"/>
                  <a:gd name="connsiteY81" fmla="*/ 7605954 h 10480123"/>
                  <a:gd name="connsiteX82" fmla="*/ 3698081 w 8610600"/>
                  <a:gd name="connsiteY82" fmla="*/ 7789311 h 10480123"/>
                  <a:gd name="connsiteX83" fmla="*/ 3926681 w 8610600"/>
                  <a:gd name="connsiteY83" fmla="*/ 7836936 h 10480123"/>
                  <a:gd name="connsiteX84" fmla="*/ 4341019 w 8610600"/>
                  <a:gd name="connsiteY84" fmla="*/ 7805979 h 10480123"/>
                  <a:gd name="connsiteX85" fmla="*/ 4724400 w 8610600"/>
                  <a:gd name="connsiteY85" fmla="*/ 7717873 h 10480123"/>
                  <a:gd name="connsiteX86" fmla="*/ 5098256 w 8610600"/>
                  <a:gd name="connsiteY86" fmla="*/ 7663104 h 10480123"/>
                  <a:gd name="connsiteX87" fmla="*/ 5272088 w 8610600"/>
                  <a:gd name="connsiteY87" fmla="*/ 7591667 h 10480123"/>
                  <a:gd name="connsiteX88" fmla="*/ 5391150 w 8610600"/>
                  <a:gd name="connsiteY88" fmla="*/ 7584523 h 10480123"/>
                  <a:gd name="connsiteX89" fmla="*/ 5657850 w 8610600"/>
                  <a:gd name="connsiteY89" fmla="*/ 7584523 h 10480123"/>
                  <a:gd name="connsiteX90" fmla="*/ 5867400 w 8610600"/>
                  <a:gd name="connsiteY90" fmla="*/ 7698823 h 10480123"/>
                  <a:gd name="connsiteX91" fmla="*/ 5753100 w 8610600"/>
                  <a:gd name="connsiteY91" fmla="*/ 7279723 h 10480123"/>
                  <a:gd name="connsiteX92" fmla="*/ 5581650 w 8610600"/>
                  <a:gd name="connsiteY92" fmla="*/ 6955873 h 10480123"/>
                  <a:gd name="connsiteX93" fmla="*/ 5391150 w 8610600"/>
                  <a:gd name="connsiteY93" fmla="*/ 6670123 h 10480123"/>
                  <a:gd name="connsiteX94" fmla="*/ 5281613 w 8610600"/>
                  <a:gd name="connsiteY94" fmla="*/ 6617736 h 10480123"/>
                  <a:gd name="connsiteX95" fmla="*/ 4910138 w 8610600"/>
                  <a:gd name="connsiteY95" fmla="*/ 6546298 h 10480123"/>
                  <a:gd name="connsiteX96" fmla="*/ 4629150 w 8610600"/>
                  <a:gd name="connsiteY96" fmla="*/ 6346273 h 10480123"/>
                  <a:gd name="connsiteX97" fmla="*/ 4286250 w 8610600"/>
                  <a:gd name="connsiteY97" fmla="*/ 6384373 h 10480123"/>
                  <a:gd name="connsiteX98" fmla="*/ 3874294 w 8610600"/>
                  <a:gd name="connsiteY98" fmla="*/ 6558204 h 10480123"/>
                  <a:gd name="connsiteX99" fmla="*/ 3600450 w 8610600"/>
                  <a:gd name="connsiteY99" fmla="*/ 6670123 h 10480123"/>
                  <a:gd name="connsiteX100" fmla="*/ 3181350 w 8610600"/>
                  <a:gd name="connsiteY100" fmla="*/ 5774773 h 10480123"/>
                  <a:gd name="connsiteX101" fmla="*/ 2724150 w 8610600"/>
                  <a:gd name="connsiteY101" fmla="*/ 4860373 h 10480123"/>
                  <a:gd name="connsiteX102" fmla="*/ 2381250 w 8610600"/>
                  <a:gd name="connsiteY102" fmla="*/ 4288873 h 10480123"/>
                  <a:gd name="connsiteX103" fmla="*/ 1962150 w 8610600"/>
                  <a:gd name="connsiteY103" fmla="*/ 3869773 h 10480123"/>
                  <a:gd name="connsiteX104" fmla="*/ 1619250 w 8610600"/>
                  <a:gd name="connsiteY104" fmla="*/ 3545923 h 10480123"/>
                  <a:gd name="connsiteX105" fmla="*/ 1009650 w 8610600"/>
                  <a:gd name="connsiteY105" fmla="*/ 3507823 h 10480123"/>
                  <a:gd name="connsiteX106" fmla="*/ 762000 w 8610600"/>
                  <a:gd name="connsiteY106" fmla="*/ 3545923 h 10480123"/>
                  <a:gd name="connsiteX107" fmla="*/ 838200 w 8610600"/>
                  <a:gd name="connsiteY107" fmla="*/ 2917273 h 10480123"/>
                  <a:gd name="connsiteX108" fmla="*/ 838200 w 8610600"/>
                  <a:gd name="connsiteY108" fmla="*/ 2479123 h 10480123"/>
                  <a:gd name="connsiteX109" fmla="*/ 971550 w 8610600"/>
                  <a:gd name="connsiteY109" fmla="*/ 1964773 h 10480123"/>
                  <a:gd name="connsiteX110" fmla="*/ 1028700 w 8610600"/>
                  <a:gd name="connsiteY110" fmla="*/ 1412323 h 10480123"/>
                  <a:gd name="connsiteX111" fmla="*/ 1295400 w 8610600"/>
                  <a:gd name="connsiteY111" fmla="*/ 859873 h 10480123"/>
                  <a:gd name="connsiteX112" fmla="*/ 1562100 w 8610600"/>
                  <a:gd name="connsiteY112" fmla="*/ 745573 h 10480123"/>
                  <a:gd name="connsiteX113" fmla="*/ 1809750 w 8610600"/>
                  <a:gd name="connsiteY113" fmla="*/ 726523 h 10480123"/>
                  <a:gd name="connsiteX114" fmla="*/ 2190750 w 8610600"/>
                  <a:gd name="connsiteY114" fmla="*/ 574123 h 10480123"/>
                  <a:gd name="connsiteX115" fmla="*/ 2457450 w 8610600"/>
                  <a:gd name="connsiteY115" fmla="*/ 478873 h 10480123"/>
                  <a:gd name="connsiteX116" fmla="*/ 2838450 w 8610600"/>
                  <a:gd name="connsiteY116" fmla="*/ 421723 h 10480123"/>
                  <a:gd name="connsiteX117" fmla="*/ 3219450 w 8610600"/>
                  <a:gd name="connsiteY117" fmla="*/ 174073 h 10480123"/>
                  <a:gd name="connsiteX118" fmla="*/ 2857500 w 8610600"/>
                  <a:gd name="connsiteY118" fmla="*/ 440773 h 10480123"/>
                  <a:gd name="connsiteX119" fmla="*/ 2381250 w 8610600"/>
                  <a:gd name="connsiteY119" fmla="*/ 707473 h 10480123"/>
                  <a:gd name="connsiteX120" fmla="*/ 2286000 w 8610600"/>
                  <a:gd name="connsiteY120" fmla="*/ 821773 h 10480123"/>
                  <a:gd name="connsiteX121" fmla="*/ 2400300 w 8610600"/>
                  <a:gd name="connsiteY121" fmla="*/ 840823 h 10480123"/>
                  <a:gd name="connsiteX122" fmla="*/ 2686050 w 8610600"/>
                  <a:gd name="connsiteY122" fmla="*/ 764623 h 10480123"/>
                  <a:gd name="connsiteX123" fmla="*/ 2895600 w 8610600"/>
                  <a:gd name="connsiteY123" fmla="*/ 707473 h 10480123"/>
                  <a:gd name="connsiteX124" fmla="*/ 3143250 w 8610600"/>
                  <a:gd name="connsiteY124" fmla="*/ 555073 h 10480123"/>
                  <a:gd name="connsiteX125" fmla="*/ 3143250 w 8610600"/>
                  <a:gd name="connsiteY125" fmla="*/ 669373 h 10480123"/>
                  <a:gd name="connsiteX126" fmla="*/ 3143250 w 8610600"/>
                  <a:gd name="connsiteY126" fmla="*/ 955123 h 10480123"/>
                  <a:gd name="connsiteX127" fmla="*/ 3314700 w 8610600"/>
                  <a:gd name="connsiteY127" fmla="*/ 1202773 h 10480123"/>
                  <a:gd name="connsiteX128" fmla="*/ 3067050 w 8610600"/>
                  <a:gd name="connsiteY128" fmla="*/ 2802973 h 10480123"/>
                  <a:gd name="connsiteX129" fmla="*/ 3009900 w 8610600"/>
                  <a:gd name="connsiteY129" fmla="*/ 3488773 h 10480123"/>
                  <a:gd name="connsiteX130" fmla="*/ 3162300 w 8610600"/>
                  <a:gd name="connsiteY130" fmla="*/ 4574623 h 10480123"/>
                  <a:gd name="connsiteX131" fmla="*/ 3314700 w 8610600"/>
                  <a:gd name="connsiteY131" fmla="*/ 5355673 h 10480123"/>
                  <a:gd name="connsiteX132" fmla="*/ 3429000 w 8610600"/>
                  <a:gd name="connsiteY132" fmla="*/ 6079573 h 10480123"/>
                  <a:gd name="connsiteX133" fmla="*/ 3714750 w 8610600"/>
                  <a:gd name="connsiteY133" fmla="*/ 5679523 h 10480123"/>
                  <a:gd name="connsiteX134" fmla="*/ 3886200 w 8610600"/>
                  <a:gd name="connsiteY134" fmla="*/ 5355673 h 10480123"/>
                  <a:gd name="connsiteX135" fmla="*/ 3981450 w 8610600"/>
                  <a:gd name="connsiteY135" fmla="*/ 4974673 h 10480123"/>
                  <a:gd name="connsiteX136" fmla="*/ 4248150 w 8610600"/>
                  <a:gd name="connsiteY136" fmla="*/ 4555573 h 10480123"/>
                  <a:gd name="connsiteX137" fmla="*/ 4476750 w 8610600"/>
                  <a:gd name="connsiteY137" fmla="*/ 4041223 h 10480123"/>
                  <a:gd name="connsiteX138" fmla="*/ 4876800 w 8610600"/>
                  <a:gd name="connsiteY138" fmla="*/ 3203023 h 10480123"/>
                  <a:gd name="connsiteX139" fmla="*/ 5181600 w 8610600"/>
                  <a:gd name="connsiteY139" fmla="*/ 2402923 h 10480123"/>
                  <a:gd name="connsiteX140" fmla="*/ 5410200 w 8610600"/>
                  <a:gd name="connsiteY140" fmla="*/ 1679023 h 10480123"/>
                  <a:gd name="connsiteX141" fmla="*/ 5638800 w 8610600"/>
                  <a:gd name="connsiteY141" fmla="*/ 993223 h 10480123"/>
                  <a:gd name="connsiteX142" fmla="*/ 6057900 w 8610600"/>
                  <a:gd name="connsiteY142" fmla="*/ 1336123 h 10480123"/>
                  <a:gd name="connsiteX143" fmla="*/ 6076950 w 8610600"/>
                  <a:gd name="connsiteY143" fmla="*/ 1583773 h 10480123"/>
                  <a:gd name="connsiteX144" fmla="*/ 6153150 w 8610600"/>
                  <a:gd name="connsiteY144" fmla="*/ 1659973 h 10480123"/>
                  <a:gd name="connsiteX145" fmla="*/ 6229350 w 8610600"/>
                  <a:gd name="connsiteY145" fmla="*/ 1488523 h 10480123"/>
                  <a:gd name="connsiteX146" fmla="*/ 6286500 w 8610600"/>
                  <a:gd name="connsiteY146" fmla="*/ 1164673 h 10480123"/>
                  <a:gd name="connsiteX147" fmla="*/ 6229350 w 8610600"/>
                  <a:gd name="connsiteY147" fmla="*/ 707473 h 10480123"/>
                  <a:gd name="connsiteX148" fmla="*/ 6096000 w 8610600"/>
                  <a:gd name="connsiteY148"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264694 w 8610600"/>
                  <a:gd name="connsiteY73" fmla="*/ 7103511 h 10480123"/>
                  <a:gd name="connsiteX74" fmla="*/ 3064669 w 8610600"/>
                  <a:gd name="connsiteY74" fmla="*/ 7227336 h 10480123"/>
                  <a:gd name="connsiteX75" fmla="*/ 3078956 w 8610600"/>
                  <a:gd name="connsiteY75" fmla="*/ 7403548 h 10480123"/>
                  <a:gd name="connsiteX76" fmla="*/ 3174206 w 8610600"/>
                  <a:gd name="connsiteY76" fmla="*/ 7415454 h 10480123"/>
                  <a:gd name="connsiteX77" fmla="*/ 3295650 w 8610600"/>
                  <a:gd name="connsiteY77" fmla="*/ 7403548 h 10480123"/>
                  <a:gd name="connsiteX78" fmla="*/ 3309938 w 8610600"/>
                  <a:gd name="connsiteY78" fmla="*/ 7498798 h 10480123"/>
                  <a:gd name="connsiteX79" fmla="*/ 3393281 w 8610600"/>
                  <a:gd name="connsiteY79" fmla="*/ 7594048 h 10480123"/>
                  <a:gd name="connsiteX80" fmla="*/ 3655219 w 8610600"/>
                  <a:gd name="connsiteY80" fmla="*/ 7613098 h 10480123"/>
                  <a:gd name="connsiteX81" fmla="*/ 3676650 w 8610600"/>
                  <a:gd name="connsiteY81" fmla="*/ 7605954 h 10480123"/>
                  <a:gd name="connsiteX82" fmla="*/ 3698081 w 8610600"/>
                  <a:gd name="connsiteY82" fmla="*/ 7789311 h 10480123"/>
                  <a:gd name="connsiteX83" fmla="*/ 3926681 w 8610600"/>
                  <a:gd name="connsiteY83" fmla="*/ 7836936 h 10480123"/>
                  <a:gd name="connsiteX84" fmla="*/ 4341019 w 8610600"/>
                  <a:gd name="connsiteY84" fmla="*/ 7805979 h 10480123"/>
                  <a:gd name="connsiteX85" fmla="*/ 4724400 w 8610600"/>
                  <a:gd name="connsiteY85" fmla="*/ 7717873 h 10480123"/>
                  <a:gd name="connsiteX86" fmla="*/ 5098256 w 8610600"/>
                  <a:gd name="connsiteY86" fmla="*/ 7663104 h 10480123"/>
                  <a:gd name="connsiteX87" fmla="*/ 5272088 w 8610600"/>
                  <a:gd name="connsiteY87" fmla="*/ 7591667 h 10480123"/>
                  <a:gd name="connsiteX88" fmla="*/ 5391150 w 8610600"/>
                  <a:gd name="connsiteY88" fmla="*/ 7584523 h 10480123"/>
                  <a:gd name="connsiteX89" fmla="*/ 5657850 w 8610600"/>
                  <a:gd name="connsiteY89" fmla="*/ 7584523 h 10480123"/>
                  <a:gd name="connsiteX90" fmla="*/ 5867400 w 8610600"/>
                  <a:gd name="connsiteY90" fmla="*/ 7698823 h 10480123"/>
                  <a:gd name="connsiteX91" fmla="*/ 5753100 w 8610600"/>
                  <a:gd name="connsiteY91" fmla="*/ 7279723 h 10480123"/>
                  <a:gd name="connsiteX92" fmla="*/ 5581650 w 8610600"/>
                  <a:gd name="connsiteY92" fmla="*/ 6955873 h 10480123"/>
                  <a:gd name="connsiteX93" fmla="*/ 5391150 w 8610600"/>
                  <a:gd name="connsiteY93" fmla="*/ 6670123 h 10480123"/>
                  <a:gd name="connsiteX94" fmla="*/ 5281613 w 8610600"/>
                  <a:gd name="connsiteY94" fmla="*/ 6617736 h 10480123"/>
                  <a:gd name="connsiteX95" fmla="*/ 4910138 w 8610600"/>
                  <a:gd name="connsiteY95" fmla="*/ 6546298 h 10480123"/>
                  <a:gd name="connsiteX96" fmla="*/ 4629150 w 8610600"/>
                  <a:gd name="connsiteY96" fmla="*/ 6346273 h 10480123"/>
                  <a:gd name="connsiteX97" fmla="*/ 4286250 w 8610600"/>
                  <a:gd name="connsiteY97" fmla="*/ 6384373 h 10480123"/>
                  <a:gd name="connsiteX98" fmla="*/ 3874294 w 8610600"/>
                  <a:gd name="connsiteY98" fmla="*/ 6558204 h 10480123"/>
                  <a:gd name="connsiteX99" fmla="*/ 3600450 w 8610600"/>
                  <a:gd name="connsiteY99" fmla="*/ 6670123 h 10480123"/>
                  <a:gd name="connsiteX100" fmla="*/ 3181350 w 8610600"/>
                  <a:gd name="connsiteY100" fmla="*/ 5774773 h 10480123"/>
                  <a:gd name="connsiteX101" fmla="*/ 2724150 w 8610600"/>
                  <a:gd name="connsiteY101" fmla="*/ 4860373 h 10480123"/>
                  <a:gd name="connsiteX102" fmla="*/ 2381250 w 8610600"/>
                  <a:gd name="connsiteY102" fmla="*/ 4288873 h 10480123"/>
                  <a:gd name="connsiteX103" fmla="*/ 1962150 w 8610600"/>
                  <a:gd name="connsiteY103" fmla="*/ 3869773 h 10480123"/>
                  <a:gd name="connsiteX104" fmla="*/ 1619250 w 8610600"/>
                  <a:gd name="connsiteY104" fmla="*/ 3545923 h 10480123"/>
                  <a:gd name="connsiteX105" fmla="*/ 1009650 w 8610600"/>
                  <a:gd name="connsiteY105" fmla="*/ 3507823 h 10480123"/>
                  <a:gd name="connsiteX106" fmla="*/ 762000 w 8610600"/>
                  <a:gd name="connsiteY106" fmla="*/ 3545923 h 10480123"/>
                  <a:gd name="connsiteX107" fmla="*/ 838200 w 8610600"/>
                  <a:gd name="connsiteY107" fmla="*/ 2917273 h 10480123"/>
                  <a:gd name="connsiteX108" fmla="*/ 838200 w 8610600"/>
                  <a:gd name="connsiteY108" fmla="*/ 2479123 h 10480123"/>
                  <a:gd name="connsiteX109" fmla="*/ 971550 w 8610600"/>
                  <a:gd name="connsiteY109" fmla="*/ 1964773 h 10480123"/>
                  <a:gd name="connsiteX110" fmla="*/ 1028700 w 8610600"/>
                  <a:gd name="connsiteY110" fmla="*/ 1412323 h 10480123"/>
                  <a:gd name="connsiteX111" fmla="*/ 1295400 w 8610600"/>
                  <a:gd name="connsiteY111" fmla="*/ 859873 h 10480123"/>
                  <a:gd name="connsiteX112" fmla="*/ 1562100 w 8610600"/>
                  <a:gd name="connsiteY112" fmla="*/ 745573 h 10480123"/>
                  <a:gd name="connsiteX113" fmla="*/ 1809750 w 8610600"/>
                  <a:gd name="connsiteY113" fmla="*/ 726523 h 10480123"/>
                  <a:gd name="connsiteX114" fmla="*/ 2190750 w 8610600"/>
                  <a:gd name="connsiteY114" fmla="*/ 574123 h 10480123"/>
                  <a:gd name="connsiteX115" fmla="*/ 2457450 w 8610600"/>
                  <a:gd name="connsiteY115" fmla="*/ 478873 h 10480123"/>
                  <a:gd name="connsiteX116" fmla="*/ 2838450 w 8610600"/>
                  <a:gd name="connsiteY116" fmla="*/ 421723 h 10480123"/>
                  <a:gd name="connsiteX117" fmla="*/ 3219450 w 8610600"/>
                  <a:gd name="connsiteY117" fmla="*/ 174073 h 10480123"/>
                  <a:gd name="connsiteX118" fmla="*/ 2857500 w 8610600"/>
                  <a:gd name="connsiteY118" fmla="*/ 440773 h 10480123"/>
                  <a:gd name="connsiteX119" fmla="*/ 2381250 w 8610600"/>
                  <a:gd name="connsiteY119" fmla="*/ 707473 h 10480123"/>
                  <a:gd name="connsiteX120" fmla="*/ 2286000 w 8610600"/>
                  <a:gd name="connsiteY120" fmla="*/ 821773 h 10480123"/>
                  <a:gd name="connsiteX121" fmla="*/ 2400300 w 8610600"/>
                  <a:gd name="connsiteY121" fmla="*/ 840823 h 10480123"/>
                  <a:gd name="connsiteX122" fmla="*/ 2686050 w 8610600"/>
                  <a:gd name="connsiteY122" fmla="*/ 764623 h 10480123"/>
                  <a:gd name="connsiteX123" fmla="*/ 2895600 w 8610600"/>
                  <a:gd name="connsiteY123" fmla="*/ 707473 h 10480123"/>
                  <a:gd name="connsiteX124" fmla="*/ 3143250 w 8610600"/>
                  <a:gd name="connsiteY124" fmla="*/ 555073 h 10480123"/>
                  <a:gd name="connsiteX125" fmla="*/ 3143250 w 8610600"/>
                  <a:gd name="connsiteY125" fmla="*/ 669373 h 10480123"/>
                  <a:gd name="connsiteX126" fmla="*/ 3143250 w 8610600"/>
                  <a:gd name="connsiteY126" fmla="*/ 955123 h 10480123"/>
                  <a:gd name="connsiteX127" fmla="*/ 3314700 w 8610600"/>
                  <a:gd name="connsiteY127" fmla="*/ 1202773 h 10480123"/>
                  <a:gd name="connsiteX128" fmla="*/ 3067050 w 8610600"/>
                  <a:gd name="connsiteY128" fmla="*/ 2802973 h 10480123"/>
                  <a:gd name="connsiteX129" fmla="*/ 3009900 w 8610600"/>
                  <a:gd name="connsiteY129" fmla="*/ 3488773 h 10480123"/>
                  <a:gd name="connsiteX130" fmla="*/ 3162300 w 8610600"/>
                  <a:gd name="connsiteY130" fmla="*/ 4574623 h 10480123"/>
                  <a:gd name="connsiteX131" fmla="*/ 3314700 w 8610600"/>
                  <a:gd name="connsiteY131" fmla="*/ 5355673 h 10480123"/>
                  <a:gd name="connsiteX132" fmla="*/ 3429000 w 8610600"/>
                  <a:gd name="connsiteY132" fmla="*/ 6079573 h 10480123"/>
                  <a:gd name="connsiteX133" fmla="*/ 3714750 w 8610600"/>
                  <a:gd name="connsiteY133" fmla="*/ 5679523 h 10480123"/>
                  <a:gd name="connsiteX134" fmla="*/ 3886200 w 8610600"/>
                  <a:gd name="connsiteY134" fmla="*/ 5355673 h 10480123"/>
                  <a:gd name="connsiteX135" fmla="*/ 3981450 w 8610600"/>
                  <a:gd name="connsiteY135" fmla="*/ 4974673 h 10480123"/>
                  <a:gd name="connsiteX136" fmla="*/ 4248150 w 8610600"/>
                  <a:gd name="connsiteY136" fmla="*/ 4555573 h 10480123"/>
                  <a:gd name="connsiteX137" fmla="*/ 4476750 w 8610600"/>
                  <a:gd name="connsiteY137" fmla="*/ 4041223 h 10480123"/>
                  <a:gd name="connsiteX138" fmla="*/ 4876800 w 8610600"/>
                  <a:gd name="connsiteY138" fmla="*/ 3203023 h 10480123"/>
                  <a:gd name="connsiteX139" fmla="*/ 5181600 w 8610600"/>
                  <a:gd name="connsiteY139" fmla="*/ 2402923 h 10480123"/>
                  <a:gd name="connsiteX140" fmla="*/ 5410200 w 8610600"/>
                  <a:gd name="connsiteY140" fmla="*/ 1679023 h 10480123"/>
                  <a:gd name="connsiteX141" fmla="*/ 5638800 w 8610600"/>
                  <a:gd name="connsiteY141" fmla="*/ 993223 h 10480123"/>
                  <a:gd name="connsiteX142" fmla="*/ 6057900 w 8610600"/>
                  <a:gd name="connsiteY142" fmla="*/ 1336123 h 10480123"/>
                  <a:gd name="connsiteX143" fmla="*/ 6076950 w 8610600"/>
                  <a:gd name="connsiteY143" fmla="*/ 1583773 h 10480123"/>
                  <a:gd name="connsiteX144" fmla="*/ 6153150 w 8610600"/>
                  <a:gd name="connsiteY144" fmla="*/ 1659973 h 10480123"/>
                  <a:gd name="connsiteX145" fmla="*/ 6229350 w 8610600"/>
                  <a:gd name="connsiteY145" fmla="*/ 1488523 h 10480123"/>
                  <a:gd name="connsiteX146" fmla="*/ 6286500 w 8610600"/>
                  <a:gd name="connsiteY146" fmla="*/ 1164673 h 10480123"/>
                  <a:gd name="connsiteX147" fmla="*/ 6229350 w 8610600"/>
                  <a:gd name="connsiteY147" fmla="*/ 707473 h 10480123"/>
                  <a:gd name="connsiteX148" fmla="*/ 6096000 w 8610600"/>
                  <a:gd name="connsiteY148"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52500 w 8610600"/>
                  <a:gd name="connsiteY69" fmla="*/ 678442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264694 w 8610600"/>
                  <a:gd name="connsiteY73" fmla="*/ 7103511 h 10480123"/>
                  <a:gd name="connsiteX74" fmla="*/ 3064669 w 8610600"/>
                  <a:gd name="connsiteY74" fmla="*/ 7227336 h 10480123"/>
                  <a:gd name="connsiteX75" fmla="*/ 3078956 w 8610600"/>
                  <a:gd name="connsiteY75" fmla="*/ 7403548 h 10480123"/>
                  <a:gd name="connsiteX76" fmla="*/ 3174206 w 8610600"/>
                  <a:gd name="connsiteY76" fmla="*/ 7415454 h 10480123"/>
                  <a:gd name="connsiteX77" fmla="*/ 3295650 w 8610600"/>
                  <a:gd name="connsiteY77" fmla="*/ 7403548 h 10480123"/>
                  <a:gd name="connsiteX78" fmla="*/ 3309938 w 8610600"/>
                  <a:gd name="connsiteY78" fmla="*/ 7498798 h 10480123"/>
                  <a:gd name="connsiteX79" fmla="*/ 3393281 w 8610600"/>
                  <a:gd name="connsiteY79" fmla="*/ 7594048 h 10480123"/>
                  <a:gd name="connsiteX80" fmla="*/ 3655219 w 8610600"/>
                  <a:gd name="connsiteY80" fmla="*/ 7613098 h 10480123"/>
                  <a:gd name="connsiteX81" fmla="*/ 3676650 w 8610600"/>
                  <a:gd name="connsiteY81" fmla="*/ 7605954 h 10480123"/>
                  <a:gd name="connsiteX82" fmla="*/ 3698081 w 8610600"/>
                  <a:gd name="connsiteY82" fmla="*/ 7789311 h 10480123"/>
                  <a:gd name="connsiteX83" fmla="*/ 3926681 w 8610600"/>
                  <a:gd name="connsiteY83" fmla="*/ 7836936 h 10480123"/>
                  <a:gd name="connsiteX84" fmla="*/ 4341019 w 8610600"/>
                  <a:gd name="connsiteY84" fmla="*/ 7805979 h 10480123"/>
                  <a:gd name="connsiteX85" fmla="*/ 4724400 w 8610600"/>
                  <a:gd name="connsiteY85" fmla="*/ 7717873 h 10480123"/>
                  <a:gd name="connsiteX86" fmla="*/ 5098256 w 8610600"/>
                  <a:gd name="connsiteY86" fmla="*/ 7663104 h 10480123"/>
                  <a:gd name="connsiteX87" fmla="*/ 5272088 w 8610600"/>
                  <a:gd name="connsiteY87" fmla="*/ 7591667 h 10480123"/>
                  <a:gd name="connsiteX88" fmla="*/ 5391150 w 8610600"/>
                  <a:gd name="connsiteY88" fmla="*/ 7584523 h 10480123"/>
                  <a:gd name="connsiteX89" fmla="*/ 5657850 w 8610600"/>
                  <a:gd name="connsiteY89" fmla="*/ 7584523 h 10480123"/>
                  <a:gd name="connsiteX90" fmla="*/ 5867400 w 8610600"/>
                  <a:gd name="connsiteY90" fmla="*/ 7698823 h 10480123"/>
                  <a:gd name="connsiteX91" fmla="*/ 5753100 w 8610600"/>
                  <a:gd name="connsiteY91" fmla="*/ 7279723 h 10480123"/>
                  <a:gd name="connsiteX92" fmla="*/ 5581650 w 8610600"/>
                  <a:gd name="connsiteY92" fmla="*/ 6955873 h 10480123"/>
                  <a:gd name="connsiteX93" fmla="*/ 5391150 w 8610600"/>
                  <a:gd name="connsiteY93" fmla="*/ 6670123 h 10480123"/>
                  <a:gd name="connsiteX94" fmla="*/ 5281613 w 8610600"/>
                  <a:gd name="connsiteY94" fmla="*/ 6617736 h 10480123"/>
                  <a:gd name="connsiteX95" fmla="*/ 4910138 w 8610600"/>
                  <a:gd name="connsiteY95" fmla="*/ 6546298 h 10480123"/>
                  <a:gd name="connsiteX96" fmla="*/ 4629150 w 8610600"/>
                  <a:gd name="connsiteY96" fmla="*/ 6346273 h 10480123"/>
                  <a:gd name="connsiteX97" fmla="*/ 4286250 w 8610600"/>
                  <a:gd name="connsiteY97" fmla="*/ 6384373 h 10480123"/>
                  <a:gd name="connsiteX98" fmla="*/ 3874294 w 8610600"/>
                  <a:gd name="connsiteY98" fmla="*/ 6558204 h 10480123"/>
                  <a:gd name="connsiteX99" fmla="*/ 3600450 w 8610600"/>
                  <a:gd name="connsiteY99" fmla="*/ 6689173 h 10480123"/>
                  <a:gd name="connsiteX100" fmla="*/ 3181350 w 8610600"/>
                  <a:gd name="connsiteY100" fmla="*/ 5774773 h 10480123"/>
                  <a:gd name="connsiteX101" fmla="*/ 2724150 w 8610600"/>
                  <a:gd name="connsiteY101" fmla="*/ 4860373 h 10480123"/>
                  <a:gd name="connsiteX102" fmla="*/ 2381250 w 8610600"/>
                  <a:gd name="connsiteY102" fmla="*/ 4288873 h 10480123"/>
                  <a:gd name="connsiteX103" fmla="*/ 1962150 w 8610600"/>
                  <a:gd name="connsiteY103" fmla="*/ 3869773 h 10480123"/>
                  <a:gd name="connsiteX104" fmla="*/ 1619250 w 8610600"/>
                  <a:gd name="connsiteY104" fmla="*/ 3545923 h 10480123"/>
                  <a:gd name="connsiteX105" fmla="*/ 1009650 w 8610600"/>
                  <a:gd name="connsiteY105" fmla="*/ 3507823 h 10480123"/>
                  <a:gd name="connsiteX106" fmla="*/ 762000 w 8610600"/>
                  <a:gd name="connsiteY106" fmla="*/ 3545923 h 10480123"/>
                  <a:gd name="connsiteX107" fmla="*/ 838200 w 8610600"/>
                  <a:gd name="connsiteY107" fmla="*/ 2917273 h 10480123"/>
                  <a:gd name="connsiteX108" fmla="*/ 838200 w 8610600"/>
                  <a:gd name="connsiteY108" fmla="*/ 2479123 h 10480123"/>
                  <a:gd name="connsiteX109" fmla="*/ 971550 w 8610600"/>
                  <a:gd name="connsiteY109" fmla="*/ 1964773 h 10480123"/>
                  <a:gd name="connsiteX110" fmla="*/ 1028700 w 8610600"/>
                  <a:gd name="connsiteY110" fmla="*/ 1412323 h 10480123"/>
                  <a:gd name="connsiteX111" fmla="*/ 1295400 w 8610600"/>
                  <a:gd name="connsiteY111" fmla="*/ 859873 h 10480123"/>
                  <a:gd name="connsiteX112" fmla="*/ 1562100 w 8610600"/>
                  <a:gd name="connsiteY112" fmla="*/ 745573 h 10480123"/>
                  <a:gd name="connsiteX113" fmla="*/ 1809750 w 8610600"/>
                  <a:gd name="connsiteY113" fmla="*/ 726523 h 10480123"/>
                  <a:gd name="connsiteX114" fmla="*/ 2190750 w 8610600"/>
                  <a:gd name="connsiteY114" fmla="*/ 574123 h 10480123"/>
                  <a:gd name="connsiteX115" fmla="*/ 2457450 w 8610600"/>
                  <a:gd name="connsiteY115" fmla="*/ 478873 h 10480123"/>
                  <a:gd name="connsiteX116" fmla="*/ 2838450 w 8610600"/>
                  <a:gd name="connsiteY116" fmla="*/ 421723 h 10480123"/>
                  <a:gd name="connsiteX117" fmla="*/ 3219450 w 8610600"/>
                  <a:gd name="connsiteY117" fmla="*/ 174073 h 10480123"/>
                  <a:gd name="connsiteX118" fmla="*/ 2857500 w 8610600"/>
                  <a:gd name="connsiteY118" fmla="*/ 440773 h 10480123"/>
                  <a:gd name="connsiteX119" fmla="*/ 2381250 w 8610600"/>
                  <a:gd name="connsiteY119" fmla="*/ 707473 h 10480123"/>
                  <a:gd name="connsiteX120" fmla="*/ 2286000 w 8610600"/>
                  <a:gd name="connsiteY120" fmla="*/ 821773 h 10480123"/>
                  <a:gd name="connsiteX121" fmla="*/ 2400300 w 8610600"/>
                  <a:gd name="connsiteY121" fmla="*/ 840823 h 10480123"/>
                  <a:gd name="connsiteX122" fmla="*/ 2686050 w 8610600"/>
                  <a:gd name="connsiteY122" fmla="*/ 764623 h 10480123"/>
                  <a:gd name="connsiteX123" fmla="*/ 2895600 w 8610600"/>
                  <a:gd name="connsiteY123" fmla="*/ 707473 h 10480123"/>
                  <a:gd name="connsiteX124" fmla="*/ 3143250 w 8610600"/>
                  <a:gd name="connsiteY124" fmla="*/ 555073 h 10480123"/>
                  <a:gd name="connsiteX125" fmla="*/ 3143250 w 8610600"/>
                  <a:gd name="connsiteY125" fmla="*/ 669373 h 10480123"/>
                  <a:gd name="connsiteX126" fmla="*/ 3143250 w 8610600"/>
                  <a:gd name="connsiteY126" fmla="*/ 955123 h 10480123"/>
                  <a:gd name="connsiteX127" fmla="*/ 3314700 w 8610600"/>
                  <a:gd name="connsiteY127" fmla="*/ 1202773 h 10480123"/>
                  <a:gd name="connsiteX128" fmla="*/ 3067050 w 8610600"/>
                  <a:gd name="connsiteY128" fmla="*/ 2802973 h 10480123"/>
                  <a:gd name="connsiteX129" fmla="*/ 3009900 w 8610600"/>
                  <a:gd name="connsiteY129" fmla="*/ 3488773 h 10480123"/>
                  <a:gd name="connsiteX130" fmla="*/ 3162300 w 8610600"/>
                  <a:gd name="connsiteY130" fmla="*/ 4574623 h 10480123"/>
                  <a:gd name="connsiteX131" fmla="*/ 3314700 w 8610600"/>
                  <a:gd name="connsiteY131" fmla="*/ 5355673 h 10480123"/>
                  <a:gd name="connsiteX132" fmla="*/ 3429000 w 8610600"/>
                  <a:gd name="connsiteY132" fmla="*/ 6079573 h 10480123"/>
                  <a:gd name="connsiteX133" fmla="*/ 3714750 w 8610600"/>
                  <a:gd name="connsiteY133" fmla="*/ 5679523 h 10480123"/>
                  <a:gd name="connsiteX134" fmla="*/ 3886200 w 8610600"/>
                  <a:gd name="connsiteY134" fmla="*/ 5355673 h 10480123"/>
                  <a:gd name="connsiteX135" fmla="*/ 3981450 w 8610600"/>
                  <a:gd name="connsiteY135" fmla="*/ 4974673 h 10480123"/>
                  <a:gd name="connsiteX136" fmla="*/ 4248150 w 8610600"/>
                  <a:gd name="connsiteY136" fmla="*/ 4555573 h 10480123"/>
                  <a:gd name="connsiteX137" fmla="*/ 4476750 w 8610600"/>
                  <a:gd name="connsiteY137" fmla="*/ 4041223 h 10480123"/>
                  <a:gd name="connsiteX138" fmla="*/ 4876800 w 8610600"/>
                  <a:gd name="connsiteY138" fmla="*/ 3203023 h 10480123"/>
                  <a:gd name="connsiteX139" fmla="*/ 5181600 w 8610600"/>
                  <a:gd name="connsiteY139" fmla="*/ 2402923 h 10480123"/>
                  <a:gd name="connsiteX140" fmla="*/ 5410200 w 8610600"/>
                  <a:gd name="connsiteY140" fmla="*/ 1679023 h 10480123"/>
                  <a:gd name="connsiteX141" fmla="*/ 5638800 w 8610600"/>
                  <a:gd name="connsiteY141" fmla="*/ 993223 h 10480123"/>
                  <a:gd name="connsiteX142" fmla="*/ 6057900 w 8610600"/>
                  <a:gd name="connsiteY142" fmla="*/ 1336123 h 10480123"/>
                  <a:gd name="connsiteX143" fmla="*/ 6076950 w 8610600"/>
                  <a:gd name="connsiteY143" fmla="*/ 1583773 h 10480123"/>
                  <a:gd name="connsiteX144" fmla="*/ 6153150 w 8610600"/>
                  <a:gd name="connsiteY144" fmla="*/ 1659973 h 10480123"/>
                  <a:gd name="connsiteX145" fmla="*/ 6229350 w 8610600"/>
                  <a:gd name="connsiteY145" fmla="*/ 1488523 h 10480123"/>
                  <a:gd name="connsiteX146" fmla="*/ 6286500 w 8610600"/>
                  <a:gd name="connsiteY146" fmla="*/ 1164673 h 10480123"/>
                  <a:gd name="connsiteX147" fmla="*/ 6229350 w 8610600"/>
                  <a:gd name="connsiteY147" fmla="*/ 707473 h 10480123"/>
                  <a:gd name="connsiteX148" fmla="*/ 6096000 w 8610600"/>
                  <a:gd name="connsiteY148"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66750 w 8610600"/>
                  <a:gd name="connsiteY68" fmla="*/ 6784423 h 10480123"/>
                  <a:gd name="connsiteX69" fmla="*/ 974725 w 8610600"/>
                  <a:gd name="connsiteY69" fmla="*/ 673997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264694 w 8610600"/>
                  <a:gd name="connsiteY73" fmla="*/ 7103511 h 10480123"/>
                  <a:gd name="connsiteX74" fmla="*/ 3064669 w 8610600"/>
                  <a:gd name="connsiteY74" fmla="*/ 7227336 h 10480123"/>
                  <a:gd name="connsiteX75" fmla="*/ 3078956 w 8610600"/>
                  <a:gd name="connsiteY75" fmla="*/ 7403548 h 10480123"/>
                  <a:gd name="connsiteX76" fmla="*/ 3174206 w 8610600"/>
                  <a:gd name="connsiteY76" fmla="*/ 7415454 h 10480123"/>
                  <a:gd name="connsiteX77" fmla="*/ 3295650 w 8610600"/>
                  <a:gd name="connsiteY77" fmla="*/ 7403548 h 10480123"/>
                  <a:gd name="connsiteX78" fmla="*/ 3309938 w 8610600"/>
                  <a:gd name="connsiteY78" fmla="*/ 7498798 h 10480123"/>
                  <a:gd name="connsiteX79" fmla="*/ 3393281 w 8610600"/>
                  <a:gd name="connsiteY79" fmla="*/ 7594048 h 10480123"/>
                  <a:gd name="connsiteX80" fmla="*/ 3655219 w 8610600"/>
                  <a:gd name="connsiteY80" fmla="*/ 7613098 h 10480123"/>
                  <a:gd name="connsiteX81" fmla="*/ 3676650 w 8610600"/>
                  <a:gd name="connsiteY81" fmla="*/ 7605954 h 10480123"/>
                  <a:gd name="connsiteX82" fmla="*/ 3698081 w 8610600"/>
                  <a:gd name="connsiteY82" fmla="*/ 7789311 h 10480123"/>
                  <a:gd name="connsiteX83" fmla="*/ 3926681 w 8610600"/>
                  <a:gd name="connsiteY83" fmla="*/ 7836936 h 10480123"/>
                  <a:gd name="connsiteX84" fmla="*/ 4341019 w 8610600"/>
                  <a:gd name="connsiteY84" fmla="*/ 7805979 h 10480123"/>
                  <a:gd name="connsiteX85" fmla="*/ 4724400 w 8610600"/>
                  <a:gd name="connsiteY85" fmla="*/ 7717873 h 10480123"/>
                  <a:gd name="connsiteX86" fmla="*/ 5098256 w 8610600"/>
                  <a:gd name="connsiteY86" fmla="*/ 7663104 h 10480123"/>
                  <a:gd name="connsiteX87" fmla="*/ 5272088 w 8610600"/>
                  <a:gd name="connsiteY87" fmla="*/ 7591667 h 10480123"/>
                  <a:gd name="connsiteX88" fmla="*/ 5391150 w 8610600"/>
                  <a:gd name="connsiteY88" fmla="*/ 7584523 h 10480123"/>
                  <a:gd name="connsiteX89" fmla="*/ 5657850 w 8610600"/>
                  <a:gd name="connsiteY89" fmla="*/ 7584523 h 10480123"/>
                  <a:gd name="connsiteX90" fmla="*/ 5867400 w 8610600"/>
                  <a:gd name="connsiteY90" fmla="*/ 7698823 h 10480123"/>
                  <a:gd name="connsiteX91" fmla="*/ 5753100 w 8610600"/>
                  <a:gd name="connsiteY91" fmla="*/ 7279723 h 10480123"/>
                  <a:gd name="connsiteX92" fmla="*/ 5581650 w 8610600"/>
                  <a:gd name="connsiteY92" fmla="*/ 6955873 h 10480123"/>
                  <a:gd name="connsiteX93" fmla="*/ 5391150 w 8610600"/>
                  <a:gd name="connsiteY93" fmla="*/ 6670123 h 10480123"/>
                  <a:gd name="connsiteX94" fmla="*/ 5281613 w 8610600"/>
                  <a:gd name="connsiteY94" fmla="*/ 6617736 h 10480123"/>
                  <a:gd name="connsiteX95" fmla="*/ 4910138 w 8610600"/>
                  <a:gd name="connsiteY95" fmla="*/ 6546298 h 10480123"/>
                  <a:gd name="connsiteX96" fmla="*/ 4629150 w 8610600"/>
                  <a:gd name="connsiteY96" fmla="*/ 6346273 h 10480123"/>
                  <a:gd name="connsiteX97" fmla="*/ 4286250 w 8610600"/>
                  <a:gd name="connsiteY97" fmla="*/ 6384373 h 10480123"/>
                  <a:gd name="connsiteX98" fmla="*/ 3874294 w 8610600"/>
                  <a:gd name="connsiteY98" fmla="*/ 6558204 h 10480123"/>
                  <a:gd name="connsiteX99" fmla="*/ 3600450 w 8610600"/>
                  <a:gd name="connsiteY99" fmla="*/ 6689173 h 10480123"/>
                  <a:gd name="connsiteX100" fmla="*/ 3181350 w 8610600"/>
                  <a:gd name="connsiteY100" fmla="*/ 5774773 h 10480123"/>
                  <a:gd name="connsiteX101" fmla="*/ 2724150 w 8610600"/>
                  <a:gd name="connsiteY101" fmla="*/ 4860373 h 10480123"/>
                  <a:gd name="connsiteX102" fmla="*/ 2381250 w 8610600"/>
                  <a:gd name="connsiteY102" fmla="*/ 4288873 h 10480123"/>
                  <a:gd name="connsiteX103" fmla="*/ 1962150 w 8610600"/>
                  <a:gd name="connsiteY103" fmla="*/ 3869773 h 10480123"/>
                  <a:gd name="connsiteX104" fmla="*/ 1619250 w 8610600"/>
                  <a:gd name="connsiteY104" fmla="*/ 3545923 h 10480123"/>
                  <a:gd name="connsiteX105" fmla="*/ 1009650 w 8610600"/>
                  <a:gd name="connsiteY105" fmla="*/ 3507823 h 10480123"/>
                  <a:gd name="connsiteX106" fmla="*/ 762000 w 8610600"/>
                  <a:gd name="connsiteY106" fmla="*/ 3545923 h 10480123"/>
                  <a:gd name="connsiteX107" fmla="*/ 838200 w 8610600"/>
                  <a:gd name="connsiteY107" fmla="*/ 2917273 h 10480123"/>
                  <a:gd name="connsiteX108" fmla="*/ 838200 w 8610600"/>
                  <a:gd name="connsiteY108" fmla="*/ 2479123 h 10480123"/>
                  <a:gd name="connsiteX109" fmla="*/ 971550 w 8610600"/>
                  <a:gd name="connsiteY109" fmla="*/ 1964773 h 10480123"/>
                  <a:gd name="connsiteX110" fmla="*/ 1028700 w 8610600"/>
                  <a:gd name="connsiteY110" fmla="*/ 1412323 h 10480123"/>
                  <a:gd name="connsiteX111" fmla="*/ 1295400 w 8610600"/>
                  <a:gd name="connsiteY111" fmla="*/ 859873 h 10480123"/>
                  <a:gd name="connsiteX112" fmla="*/ 1562100 w 8610600"/>
                  <a:gd name="connsiteY112" fmla="*/ 745573 h 10480123"/>
                  <a:gd name="connsiteX113" fmla="*/ 1809750 w 8610600"/>
                  <a:gd name="connsiteY113" fmla="*/ 726523 h 10480123"/>
                  <a:gd name="connsiteX114" fmla="*/ 2190750 w 8610600"/>
                  <a:gd name="connsiteY114" fmla="*/ 574123 h 10480123"/>
                  <a:gd name="connsiteX115" fmla="*/ 2457450 w 8610600"/>
                  <a:gd name="connsiteY115" fmla="*/ 478873 h 10480123"/>
                  <a:gd name="connsiteX116" fmla="*/ 2838450 w 8610600"/>
                  <a:gd name="connsiteY116" fmla="*/ 421723 h 10480123"/>
                  <a:gd name="connsiteX117" fmla="*/ 3219450 w 8610600"/>
                  <a:gd name="connsiteY117" fmla="*/ 174073 h 10480123"/>
                  <a:gd name="connsiteX118" fmla="*/ 2857500 w 8610600"/>
                  <a:gd name="connsiteY118" fmla="*/ 440773 h 10480123"/>
                  <a:gd name="connsiteX119" fmla="*/ 2381250 w 8610600"/>
                  <a:gd name="connsiteY119" fmla="*/ 707473 h 10480123"/>
                  <a:gd name="connsiteX120" fmla="*/ 2286000 w 8610600"/>
                  <a:gd name="connsiteY120" fmla="*/ 821773 h 10480123"/>
                  <a:gd name="connsiteX121" fmla="*/ 2400300 w 8610600"/>
                  <a:gd name="connsiteY121" fmla="*/ 840823 h 10480123"/>
                  <a:gd name="connsiteX122" fmla="*/ 2686050 w 8610600"/>
                  <a:gd name="connsiteY122" fmla="*/ 764623 h 10480123"/>
                  <a:gd name="connsiteX123" fmla="*/ 2895600 w 8610600"/>
                  <a:gd name="connsiteY123" fmla="*/ 707473 h 10480123"/>
                  <a:gd name="connsiteX124" fmla="*/ 3143250 w 8610600"/>
                  <a:gd name="connsiteY124" fmla="*/ 555073 h 10480123"/>
                  <a:gd name="connsiteX125" fmla="*/ 3143250 w 8610600"/>
                  <a:gd name="connsiteY125" fmla="*/ 669373 h 10480123"/>
                  <a:gd name="connsiteX126" fmla="*/ 3143250 w 8610600"/>
                  <a:gd name="connsiteY126" fmla="*/ 955123 h 10480123"/>
                  <a:gd name="connsiteX127" fmla="*/ 3314700 w 8610600"/>
                  <a:gd name="connsiteY127" fmla="*/ 1202773 h 10480123"/>
                  <a:gd name="connsiteX128" fmla="*/ 3067050 w 8610600"/>
                  <a:gd name="connsiteY128" fmla="*/ 2802973 h 10480123"/>
                  <a:gd name="connsiteX129" fmla="*/ 3009900 w 8610600"/>
                  <a:gd name="connsiteY129" fmla="*/ 3488773 h 10480123"/>
                  <a:gd name="connsiteX130" fmla="*/ 3162300 w 8610600"/>
                  <a:gd name="connsiteY130" fmla="*/ 4574623 h 10480123"/>
                  <a:gd name="connsiteX131" fmla="*/ 3314700 w 8610600"/>
                  <a:gd name="connsiteY131" fmla="*/ 5355673 h 10480123"/>
                  <a:gd name="connsiteX132" fmla="*/ 3429000 w 8610600"/>
                  <a:gd name="connsiteY132" fmla="*/ 6079573 h 10480123"/>
                  <a:gd name="connsiteX133" fmla="*/ 3714750 w 8610600"/>
                  <a:gd name="connsiteY133" fmla="*/ 5679523 h 10480123"/>
                  <a:gd name="connsiteX134" fmla="*/ 3886200 w 8610600"/>
                  <a:gd name="connsiteY134" fmla="*/ 5355673 h 10480123"/>
                  <a:gd name="connsiteX135" fmla="*/ 3981450 w 8610600"/>
                  <a:gd name="connsiteY135" fmla="*/ 4974673 h 10480123"/>
                  <a:gd name="connsiteX136" fmla="*/ 4248150 w 8610600"/>
                  <a:gd name="connsiteY136" fmla="*/ 4555573 h 10480123"/>
                  <a:gd name="connsiteX137" fmla="*/ 4476750 w 8610600"/>
                  <a:gd name="connsiteY137" fmla="*/ 4041223 h 10480123"/>
                  <a:gd name="connsiteX138" fmla="*/ 4876800 w 8610600"/>
                  <a:gd name="connsiteY138" fmla="*/ 3203023 h 10480123"/>
                  <a:gd name="connsiteX139" fmla="*/ 5181600 w 8610600"/>
                  <a:gd name="connsiteY139" fmla="*/ 2402923 h 10480123"/>
                  <a:gd name="connsiteX140" fmla="*/ 5410200 w 8610600"/>
                  <a:gd name="connsiteY140" fmla="*/ 1679023 h 10480123"/>
                  <a:gd name="connsiteX141" fmla="*/ 5638800 w 8610600"/>
                  <a:gd name="connsiteY141" fmla="*/ 993223 h 10480123"/>
                  <a:gd name="connsiteX142" fmla="*/ 6057900 w 8610600"/>
                  <a:gd name="connsiteY142" fmla="*/ 1336123 h 10480123"/>
                  <a:gd name="connsiteX143" fmla="*/ 6076950 w 8610600"/>
                  <a:gd name="connsiteY143" fmla="*/ 1583773 h 10480123"/>
                  <a:gd name="connsiteX144" fmla="*/ 6153150 w 8610600"/>
                  <a:gd name="connsiteY144" fmla="*/ 1659973 h 10480123"/>
                  <a:gd name="connsiteX145" fmla="*/ 6229350 w 8610600"/>
                  <a:gd name="connsiteY145" fmla="*/ 1488523 h 10480123"/>
                  <a:gd name="connsiteX146" fmla="*/ 6286500 w 8610600"/>
                  <a:gd name="connsiteY146" fmla="*/ 1164673 h 10480123"/>
                  <a:gd name="connsiteX147" fmla="*/ 6229350 w 8610600"/>
                  <a:gd name="connsiteY147" fmla="*/ 707473 h 10480123"/>
                  <a:gd name="connsiteX148" fmla="*/ 6096000 w 8610600"/>
                  <a:gd name="connsiteY148"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85800 w 8610600"/>
                  <a:gd name="connsiteY68" fmla="*/ 6739973 h 10480123"/>
                  <a:gd name="connsiteX69" fmla="*/ 974725 w 8610600"/>
                  <a:gd name="connsiteY69" fmla="*/ 673997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264694 w 8610600"/>
                  <a:gd name="connsiteY73" fmla="*/ 7103511 h 10480123"/>
                  <a:gd name="connsiteX74" fmla="*/ 3064669 w 8610600"/>
                  <a:gd name="connsiteY74" fmla="*/ 7227336 h 10480123"/>
                  <a:gd name="connsiteX75" fmla="*/ 3078956 w 8610600"/>
                  <a:gd name="connsiteY75" fmla="*/ 7403548 h 10480123"/>
                  <a:gd name="connsiteX76" fmla="*/ 3174206 w 8610600"/>
                  <a:gd name="connsiteY76" fmla="*/ 7415454 h 10480123"/>
                  <a:gd name="connsiteX77" fmla="*/ 3295650 w 8610600"/>
                  <a:gd name="connsiteY77" fmla="*/ 7403548 h 10480123"/>
                  <a:gd name="connsiteX78" fmla="*/ 3309938 w 8610600"/>
                  <a:gd name="connsiteY78" fmla="*/ 7498798 h 10480123"/>
                  <a:gd name="connsiteX79" fmla="*/ 3393281 w 8610600"/>
                  <a:gd name="connsiteY79" fmla="*/ 7594048 h 10480123"/>
                  <a:gd name="connsiteX80" fmla="*/ 3655219 w 8610600"/>
                  <a:gd name="connsiteY80" fmla="*/ 7613098 h 10480123"/>
                  <a:gd name="connsiteX81" fmla="*/ 3676650 w 8610600"/>
                  <a:gd name="connsiteY81" fmla="*/ 7605954 h 10480123"/>
                  <a:gd name="connsiteX82" fmla="*/ 3698081 w 8610600"/>
                  <a:gd name="connsiteY82" fmla="*/ 7789311 h 10480123"/>
                  <a:gd name="connsiteX83" fmla="*/ 3926681 w 8610600"/>
                  <a:gd name="connsiteY83" fmla="*/ 7836936 h 10480123"/>
                  <a:gd name="connsiteX84" fmla="*/ 4341019 w 8610600"/>
                  <a:gd name="connsiteY84" fmla="*/ 7805979 h 10480123"/>
                  <a:gd name="connsiteX85" fmla="*/ 4724400 w 8610600"/>
                  <a:gd name="connsiteY85" fmla="*/ 7717873 h 10480123"/>
                  <a:gd name="connsiteX86" fmla="*/ 5098256 w 8610600"/>
                  <a:gd name="connsiteY86" fmla="*/ 7663104 h 10480123"/>
                  <a:gd name="connsiteX87" fmla="*/ 5272088 w 8610600"/>
                  <a:gd name="connsiteY87" fmla="*/ 7591667 h 10480123"/>
                  <a:gd name="connsiteX88" fmla="*/ 5391150 w 8610600"/>
                  <a:gd name="connsiteY88" fmla="*/ 7584523 h 10480123"/>
                  <a:gd name="connsiteX89" fmla="*/ 5657850 w 8610600"/>
                  <a:gd name="connsiteY89" fmla="*/ 7584523 h 10480123"/>
                  <a:gd name="connsiteX90" fmla="*/ 5867400 w 8610600"/>
                  <a:gd name="connsiteY90" fmla="*/ 7698823 h 10480123"/>
                  <a:gd name="connsiteX91" fmla="*/ 5753100 w 8610600"/>
                  <a:gd name="connsiteY91" fmla="*/ 7279723 h 10480123"/>
                  <a:gd name="connsiteX92" fmla="*/ 5581650 w 8610600"/>
                  <a:gd name="connsiteY92" fmla="*/ 6955873 h 10480123"/>
                  <a:gd name="connsiteX93" fmla="*/ 5391150 w 8610600"/>
                  <a:gd name="connsiteY93" fmla="*/ 6670123 h 10480123"/>
                  <a:gd name="connsiteX94" fmla="*/ 5281613 w 8610600"/>
                  <a:gd name="connsiteY94" fmla="*/ 6617736 h 10480123"/>
                  <a:gd name="connsiteX95" fmla="*/ 4910138 w 8610600"/>
                  <a:gd name="connsiteY95" fmla="*/ 6546298 h 10480123"/>
                  <a:gd name="connsiteX96" fmla="*/ 4629150 w 8610600"/>
                  <a:gd name="connsiteY96" fmla="*/ 6346273 h 10480123"/>
                  <a:gd name="connsiteX97" fmla="*/ 4286250 w 8610600"/>
                  <a:gd name="connsiteY97" fmla="*/ 6384373 h 10480123"/>
                  <a:gd name="connsiteX98" fmla="*/ 3874294 w 8610600"/>
                  <a:gd name="connsiteY98" fmla="*/ 6558204 h 10480123"/>
                  <a:gd name="connsiteX99" fmla="*/ 3600450 w 8610600"/>
                  <a:gd name="connsiteY99" fmla="*/ 6689173 h 10480123"/>
                  <a:gd name="connsiteX100" fmla="*/ 3181350 w 8610600"/>
                  <a:gd name="connsiteY100" fmla="*/ 5774773 h 10480123"/>
                  <a:gd name="connsiteX101" fmla="*/ 2724150 w 8610600"/>
                  <a:gd name="connsiteY101" fmla="*/ 4860373 h 10480123"/>
                  <a:gd name="connsiteX102" fmla="*/ 2381250 w 8610600"/>
                  <a:gd name="connsiteY102" fmla="*/ 4288873 h 10480123"/>
                  <a:gd name="connsiteX103" fmla="*/ 1962150 w 8610600"/>
                  <a:gd name="connsiteY103" fmla="*/ 3869773 h 10480123"/>
                  <a:gd name="connsiteX104" fmla="*/ 1619250 w 8610600"/>
                  <a:gd name="connsiteY104" fmla="*/ 3545923 h 10480123"/>
                  <a:gd name="connsiteX105" fmla="*/ 1009650 w 8610600"/>
                  <a:gd name="connsiteY105" fmla="*/ 3507823 h 10480123"/>
                  <a:gd name="connsiteX106" fmla="*/ 762000 w 8610600"/>
                  <a:gd name="connsiteY106" fmla="*/ 3545923 h 10480123"/>
                  <a:gd name="connsiteX107" fmla="*/ 838200 w 8610600"/>
                  <a:gd name="connsiteY107" fmla="*/ 2917273 h 10480123"/>
                  <a:gd name="connsiteX108" fmla="*/ 838200 w 8610600"/>
                  <a:gd name="connsiteY108" fmla="*/ 2479123 h 10480123"/>
                  <a:gd name="connsiteX109" fmla="*/ 971550 w 8610600"/>
                  <a:gd name="connsiteY109" fmla="*/ 1964773 h 10480123"/>
                  <a:gd name="connsiteX110" fmla="*/ 1028700 w 8610600"/>
                  <a:gd name="connsiteY110" fmla="*/ 1412323 h 10480123"/>
                  <a:gd name="connsiteX111" fmla="*/ 1295400 w 8610600"/>
                  <a:gd name="connsiteY111" fmla="*/ 859873 h 10480123"/>
                  <a:gd name="connsiteX112" fmla="*/ 1562100 w 8610600"/>
                  <a:gd name="connsiteY112" fmla="*/ 745573 h 10480123"/>
                  <a:gd name="connsiteX113" fmla="*/ 1809750 w 8610600"/>
                  <a:gd name="connsiteY113" fmla="*/ 726523 h 10480123"/>
                  <a:gd name="connsiteX114" fmla="*/ 2190750 w 8610600"/>
                  <a:gd name="connsiteY114" fmla="*/ 574123 h 10480123"/>
                  <a:gd name="connsiteX115" fmla="*/ 2457450 w 8610600"/>
                  <a:gd name="connsiteY115" fmla="*/ 478873 h 10480123"/>
                  <a:gd name="connsiteX116" fmla="*/ 2838450 w 8610600"/>
                  <a:gd name="connsiteY116" fmla="*/ 421723 h 10480123"/>
                  <a:gd name="connsiteX117" fmla="*/ 3219450 w 8610600"/>
                  <a:gd name="connsiteY117" fmla="*/ 174073 h 10480123"/>
                  <a:gd name="connsiteX118" fmla="*/ 2857500 w 8610600"/>
                  <a:gd name="connsiteY118" fmla="*/ 440773 h 10480123"/>
                  <a:gd name="connsiteX119" fmla="*/ 2381250 w 8610600"/>
                  <a:gd name="connsiteY119" fmla="*/ 707473 h 10480123"/>
                  <a:gd name="connsiteX120" fmla="*/ 2286000 w 8610600"/>
                  <a:gd name="connsiteY120" fmla="*/ 821773 h 10480123"/>
                  <a:gd name="connsiteX121" fmla="*/ 2400300 w 8610600"/>
                  <a:gd name="connsiteY121" fmla="*/ 840823 h 10480123"/>
                  <a:gd name="connsiteX122" fmla="*/ 2686050 w 8610600"/>
                  <a:gd name="connsiteY122" fmla="*/ 764623 h 10480123"/>
                  <a:gd name="connsiteX123" fmla="*/ 2895600 w 8610600"/>
                  <a:gd name="connsiteY123" fmla="*/ 707473 h 10480123"/>
                  <a:gd name="connsiteX124" fmla="*/ 3143250 w 8610600"/>
                  <a:gd name="connsiteY124" fmla="*/ 555073 h 10480123"/>
                  <a:gd name="connsiteX125" fmla="*/ 3143250 w 8610600"/>
                  <a:gd name="connsiteY125" fmla="*/ 669373 h 10480123"/>
                  <a:gd name="connsiteX126" fmla="*/ 3143250 w 8610600"/>
                  <a:gd name="connsiteY126" fmla="*/ 955123 h 10480123"/>
                  <a:gd name="connsiteX127" fmla="*/ 3314700 w 8610600"/>
                  <a:gd name="connsiteY127" fmla="*/ 1202773 h 10480123"/>
                  <a:gd name="connsiteX128" fmla="*/ 3067050 w 8610600"/>
                  <a:gd name="connsiteY128" fmla="*/ 2802973 h 10480123"/>
                  <a:gd name="connsiteX129" fmla="*/ 3009900 w 8610600"/>
                  <a:gd name="connsiteY129" fmla="*/ 3488773 h 10480123"/>
                  <a:gd name="connsiteX130" fmla="*/ 3162300 w 8610600"/>
                  <a:gd name="connsiteY130" fmla="*/ 4574623 h 10480123"/>
                  <a:gd name="connsiteX131" fmla="*/ 3314700 w 8610600"/>
                  <a:gd name="connsiteY131" fmla="*/ 5355673 h 10480123"/>
                  <a:gd name="connsiteX132" fmla="*/ 3429000 w 8610600"/>
                  <a:gd name="connsiteY132" fmla="*/ 6079573 h 10480123"/>
                  <a:gd name="connsiteX133" fmla="*/ 3714750 w 8610600"/>
                  <a:gd name="connsiteY133" fmla="*/ 5679523 h 10480123"/>
                  <a:gd name="connsiteX134" fmla="*/ 3886200 w 8610600"/>
                  <a:gd name="connsiteY134" fmla="*/ 5355673 h 10480123"/>
                  <a:gd name="connsiteX135" fmla="*/ 3981450 w 8610600"/>
                  <a:gd name="connsiteY135" fmla="*/ 4974673 h 10480123"/>
                  <a:gd name="connsiteX136" fmla="*/ 4248150 w 8610600"/>
                  <a:gd name="connsiteY136" fmla="*/ 4555573 h 10480123"/>
                  <a:gd name="connsiteX137" fmla="*/ 4476750 w 8610600"/>
                  <a:gd name="connsiteY137" fmla="*/ 4041223 h 10480123"/>
                  <a:gd name="connsiteX138" fmla="*/ 4876800 w 8610600"/>
                  <a:gd name="connsiteY138" fmla="*/ 3203023 h 10480123"/>
                  <a:gd name="connsiteX139" fmla="*/ 5181600 w 8610600"/>
                  <a:gd name="connsiteY139" fmla="*/ 2402923 h 10480123"/>
                  <a:gd name="connsiteX140" fmla="*/ 5410200 w 8610600"/>
                  <a:gd name="connsiteY140" fmla="*/ 1679023 h 10480123"/>
                  <a:gd name="connsiteX141" fmla="*/ 5638800 w 8610600"/>
                  <a:gd name="connsiteY141" fmla="*/ 993223 h 10480123"/>
                  <a:gd name="connsiteX142" fmla="*/ 6057900 w 8610600"/>
                  <a:gd name="connsiteY142" fmla="*/ 1336123 h 10480123"/>
                  <a:gd name="connsiteX143" fmla="*/ 6076950 w 8610600"/>
                  <a:gd name="connsiteY143" fmla="*/ 1583773 h 10480123"/>
                  <a:gd name="connsiteX144" fmla="*/ 6153150 w 8610600"/>
                  <a:gd name="connsiteY144" fmla="*/ 1659973 h 10480123"/>
                  <a:gd name="connsiteX145" fmla="*/ 6229350 w 8610600"/>
                  <a:gd name="connsiteY145" fmla="*/ 1488523 h 10480123"/>
                  <a:gd name="connsiteX146" fmla="*/ 6286500 w 8610600"/>
                  <a:gd name="connsiteY146" fmla="*/ 1164673 h 10480123"/>
                  <a:gd name="connsiteX147" fmla="*/ 6229350 w 8610600"/>
                  <a:gd name="connsiteY147" fmla="*/ 707473 h 10480123"/>
                  <a:gd name="connsiteX148" fmla="*/ 6096000 w 8610600"/>
                  <a:gd name="connsiteY148" fmla="*/ 193123 h 10480123"/>
                  <a:gd name="connsiteX0" fmla="*/ 6096000 w 8610600"/>
                  <a:gd name="connsiteY0" fmla="*/ 193123 h 10480123"/>
                  <a:gd name="connsiteX1" fmla="*/ 6248400 w 8610600"/>
                  <a:gd name="connsiteY1" fmla="*/ 402673 h 10480123"/>
                  <a:gd name="connsiteX2" fmla="*/ 6362700 w 8610600"/>
                  <a:gd name="connsiteY2" fmla="*/ 536023 h 10480123"/>
                  <a:gd name="connsiteX3" fmla="*/ 6838950 w 8610600"/>
                  <a:gd name="connsiteY3" fmla="*/ 764623 h 10480123"/>
                  <a:gd name="connsiteX4" fmla="*/ 7010400 w 8610600"/>
                  <a:gd name="connsiteY4" fmla="*/ 917023 h 10480123"/>
                  <a:gd name="connsiteX5" fmla="*/ 7448550 w 8610600"/>
                  <a:gd name="connsiteY5" fmla="*/ 1202773 h 10480123"/>
                  <a:gd name="connsiteX6" fmla="*/ 7848600 w 8610600"/>
                  <a:gd name="connsiteY6" fmla="*/ 1374223 h 10480123"/>
                  <a:gd name="connsiteX7" fmla="*/ 8020050 w 8610600"/>
                  <a:gd name="connsiteY7" fmla="*/ 1374223 h 10480123"/>
                  <a:gd name="connsiteX8" fmla="*/ 8058150 w 8610600"/>
                  <a:gd name="connsiteY8" fmla="*/ 1679023 h 10480123"/>
                  <a:gd name="connsiteX9" fmla="*/ 8115300 w 8610600"/>
                  <a:gd name="connsiteY9" fmla="*/ 2002873 h 10480123"/>
                  <a:gd name="connsiteX10" fmla="*/ 8115300 w 8610600"/>
                  <a:gd name="connsiteY10" fmla="*/ 2345773 h 10480123"/>
                  <a:gd name="connsiteX11" fmla="*/ 8305800 w 8610600"/>
                  <a:gd name="connsiteY11" fmla="*/ 3603073 h 10480123"/>
                  <a:gd name="connsiteX12" fmla="*/ 8324850 w 8610600"/>
                  <a:gd name="connsiteY12" fmla="*/ 4784173 h 10480123"/>
                  <a:gd name="connsiteX13" fmla="*/ 8420100 w 8610600"/>
                  <a:gd name="connsiteY13" fmla="*/ 5127073 h 10480123"/>
                  <a:gd name="connsiteX14" fmla="*/ 8420100 w 8610600"/>
                  <a:gd name="connsiteY14" fmla="*/ 5546173 h 10480123"/>
                  <a:gd name="connsiteX15" fmla="*/ 8534400 w 8610600"/>
                  <a:gd name="connsiteY15" fmla="*/ 5831923 h 10480123"/>
                  <a:gd name="connsiteX16" fmla="*/ 8553450 w 8610600"/>
                  <a:gd name="connsiteY16" fmla="*/ 6289123 h 10480123"/>
                  <a:gd name="connsiteX17" fmla="*/ 8610600 w 8610600"/>
                  <a:gd name="connsiteY17" fmla="*/ 6612973 h 10480123"/>
                  <a:gd name="connsiteX18" fmla="*/ 8572500 w 8610600"/>
                  <a:gd name="connsiteY18" fmla="*/ 6841573 h 10480123"/>
                  <a:gd name="connsiteX19" fmla="*/ 8534400 w 8610600"/>
                  <a:gd name="connsiteY19" fmla="*/ 6917773 h 10480123"/>
                  <a:gd name="connsiteX20" fmla="*/ 8610600 w 8610600"/>
                  <a:gd name="connsiteY20" fmla="*/ 7089223 h 10480123"/>
                  <a:gd name="connsiteX21" fmla="*/ 8496300 w 8610600"/>
                  <a:gd name="connsiteY21" fmla="*/ 7279723 h 10480123"/>
                  <a:gd name="connsiteX22" fmla="*/ 8210550 w 8610600"/>
                  <a:gd name="connsiteY22" fmla="*/ 7603573 h 10480123"/>
                  <a:gd name="connsiteX23" fmla="*/ 7924800 w 8610600"/>
                  <a:gd name="connsiteY23" fmla="*/ 7813123 h 10480123"/>
                  <a:gd name="connsiteX24" fmla="*/ 7486650 w 8610600"/>
                  <a:gd name="connsiteY24" fmla="*/ 8003623 h 10480123"/>
                  <a:gd name="connsiteX25" fmla="*/ 6991350 w 8610600"/>
                  <a:gd name="connsiteY25" fmla="*/ 8098873 h 10480123"/>
                  <a:gd name="connsiteX26" fmla="*/ 6724650 w 8610600"/>
                  <a:gd name="connsiteY26" fmla="*/ 8270323 h 10480123"/>
                  <a:gd name="connsiteX27" fmla="*/ 6972300 w 8610600"/>
                  <a:gd name="connsiteY27" fmla="*/ 8898973 h 10480123"/>
                  <a:gd name="connsiteX28" fmla="*/ 7010400 w 8610600"/>
                  <a:gd name="connsiteY28" fmla="*/ 9375223 h 10480123"/>
                  <a:gd name="connsiteX29" fmla="*/ 7200900 w 8610600"/>
                  <a:gd name="connsiteY29" fmla="*/ 10080073 h 10480123"/>
                  <a:gd name="connsiteX30" fmla="*/ 7277100 w 8610600"/>
                  <a:gd name="connsiteY30" fmla="*/ 10461073 h 10480123"/>
                  <a:gd name="connsiteX31" fmla="*/ 6858000 w 8610600"/>
                  <a:gd name="connsiteY31" fmla="*/ 10384873 h 10480123"/>
                  <a:gd name="connsiteX32" fmla="*/ 6191250 w 8610600"/>
                  <a:gd name="connsiteY32" fmla="*/ 10442023 h 10480123"/>
                  <a:gd name="connsiteX33" fmla="*/ 4781550 w 8610600"/>
                  <a:gd name="connsiteY33" fmla="*/ 10480123 h 10480123"/>
                  <a:gd name="connsiteX34" fmla="*/ 4095750 w 8610600"/>
                  <a:gd name="connsiteY34" fmla="*/ 10480123 h 10480123"/>
                  <a:gd name="connsiteX35" fmla="*/ 3695700 w 8610600"/>
                  <a:gd name="connsiteY35" fmla="*/ 10270573 h 10480123"/>
                  <a:gd name="connsiteX36" fmla="*/ 3429000 w 8610600"/>
                  <a:gd name="connsiteY36" fmla="*/ 9965773 h 10480123"/>
                  <a:gd name="connsiteX37" fmla="*/ 3333750 w 8610600"/>
                  <a:gd name="connsiteY37" fmla="*/ 9622873 h 10480123"/>
                  <a:gd name="connsiteX38" fmla="*/ 3257550 w 8610600"/>
                  <a:gd name="connsiteY38" fmla="*/ 8956123 h 10480123"/>
                  <a:gd name="connsiteX39" fmla="*/ 3219450 w 8610600"/>
                  <a:gd name="connsiteY39" fmla="*/ 8194123 h 10480123"/>
                  <a:gd name="connsiteX40" fmla="*/ 3219450 w 8610600"/>
                  <a:gd name="connsiteY40" fmla="*/ 7432123 h 10480123"/>
                  <a:gd name="connsiteX41" fmla="*/ 3009900 w 8610600"/>
                  <a:gd name="connsiteY41" fmla="*/ 8003623 h 10480123"/>
                  <a:gd name="connsiteX42" fmla="*/ 2667000 w 8610600"/>
                  <a:gd name="connsiteY42" fmla="*/ 8918023 h 10480123"/>
                  <a:gd name="connsiteX43" fmla="*/ 2400300 w 8610600"/>
                  <a:gd name="connsiteY43" fmla="*/ 9622873 h 10480123"/>
                  <a:gd name="connsiteX44" fmla="*/ 2133600 w 8610600"/>
                  <a:gd name="connsiteY44" fmla="*/ 10041973 h 10480123"/>
                  <a:gd name="connsiteX45" fmla="*/ 1885950 w 8610600"/>
                  <a:gd name="connsiteY45" fmla="*/ 10289623 h 10480123"/>
                  <a:gd name="connsiteX46" fmla="*/ 1524000 w 8610600"/>
                  <a:gd name="connsiteY46" fmla="*/ 10308673 h 10480123"/>
                  <a:gd name="connsiteX47" fmla="*/ 1143000 w 8610600"/>
                  <a:gd name="connsiteY47" fmla="*/ 10232473 h 10480123"/>
                  <a:gd name="connsiteX48" fmla="*/ 838200 w 8610600"/>
                  <a:gd name="connsiteY48" fmla="*/ 10175323 h 10480123"/>
                  <a:gd name="connsiteX49" fmla="*/ 609600 w 8610600"/>
                  <a:gd name="connsiteY49" fmla="*/ 10061023 h 10480123"/>
                  <a:gd name="connsiteX50" fmla="*/ 400050 w 8610600"/>
                  <a:gd name="connsiteY50" fmla="*/ 9984823 h 10480123"/>
                  <a:gd name="connsiteX51" fmla="*/ 552450 w 8610600"/>
                  <a:gd name="connsiteY51" fmla="*/ 9451423 h 10480123"/>
                  <a:gd name="connsiteX52" fmla="*/ 723900 w 8610600"/>
                  <a:gd name="connsiteY52" fmla="*/ 8784673 h 10480123"/>
                  <a:gd name="connsiteX53" fmla="*/ 857250 w 8610600"/>
                  <a:gd name="connsiteY53" fmla="*/ 8384623 h 10480123"/>
                  <a:gd name="connsiteX54" fmla="*/ 1085850 w 8610600"/>
                  <a:gd name="connsiteY54" fmla="*/ 7927423 h 10480123"/>
                  <a:gd name="connsiteX55" fmla="*/ 1085850 w 8610600"/>
                  <a:gd name="connsiteY55" fmla="*/ 7584523 h 10480123"/>
                  <a:gd name="connsiteX56" fmla="*/ 1219200 w 8610600"/>
                  <a:gd name="connsiteY56" fmla="*/ 7279723 h 10480123"/>
                  <a:gd name="connsiteX57" fmla="*/ 971550 w 8610600"/>
                  <a:gd name="connsiteY57" fmla="*/ 7470223 h 10480123"/>
                  <a:gd name="connsiteX58" fmla="*/ 838200 w 8610600"/>
                  <a:gd name="connsiteY58" fmla="*/ 7622623 h 10480123"/>
                  <a:gd name="connsiteX59" fmla="*/ 762000 w 8610600"/>
                  <a:gd name="connsiteY59" fmla="*/ 7946473 h 10480123"/>
                  <a:gd name="connsiteX60" fmla="*/ 476250 w 8610600"/>
                  <a:gd name="connsiteY60" fmla="*/ 7984573 h 10480123"/>
                  <a:gd name="connsiteX61" fmla="*/ 304800 w 8610600"/>
                  <a:gd name="connsiteY61" fmla="*/ 7660723 h 10480123"/>
                  <a:gd name="connsiteX62" fmla="*/ 95250 w 8610600"/>
                  <a:gd name="connsiteY62" fmla="*/ 7165423 h 10480123"/>
                  <a:gd name="connsiteX63" fmla="*/ 0 w 8610600"/>
                  <a:gd name="connsiteY63" fmla="*/ 6860623 h 10480123"/>
                  <a:gd name="connsiteX64" fmla="*/ 171450 w 8610600"/>
                  <a:gd name="connsiteY64" fmla="*/ 6841573 h 10480123"/>
                  <a:gd name="connsiteX65" fmla="*/ 266700 w 8610600"/>
                  <a:gd name="connsiteY65" fmla="*/ 6784423 h 10480123"/>
                  <a:gd name="connsiteX66" fmla="*/ 438150 w 8610600"/>
                  <a:gd name="connsiteY66" fmla="*/ 6955873 h 10480123"/>
                  <a:gd name="connsiteX67" fmla="*/ 571500 w 8610600"/>
                  <a:gd name="connsiteY67" fmla="*/ 6879673 h 10480123"/>
                  <a:gd name="connsiteX68" fmla="*/ 685800 w 8610600"/>
                  <a:gd name="connsiteY68" fmla="*/ 6739973 h 10480123"/>
                  <a:gd name="connsiteX69" fmla="*/ 974725 w 8610600"/>
                  <a:gd name="connsiteY69" fmla="*/ 6739973 h 10480123"/>
                  <a:gd name="connsiteX70" fmla="*/ 1314450 w 8610600"/>
                  <a:gd name="connsiteY70" fmla="*/ 6765373 h 10480123"/>
                  <a:gd name="connsiteX71" fmla="*/ 1771650 w 8610600"/>
                  <a:gd name="connsiteY71" fmla="*/ 6860623 h 10480123"/>
                  <a:gd name="connsiteX72" fmla="*/ 2305050 w 8610600"/>
                  <a:gd name="connsiteY72" fmla="*/ 7070173 h 10480123"/>
                  <a:gd name="connsiteX73" fmla="*/ 3264694 w 8610600"/>
                  <a:gd name="connsiteY73" fmla="*/ 7103511 h 10480123"/>
                  <a:gd name="connsiteX74" fmla="*/ 3064669 w 8610600"/>
                  <a:gd name="connsiteY74" fmla="*/ 7227336 h 10480123"/>
                  <a:gd name="connsiteX75" fmla="*/ 3078956 w 8610600"/>
                  <a:gd name="connsiteY75" fmla="*/ 7403548 h 10480123"/>
                  <a:gd name="connsiteX76" fmla="*/ 3174206 w 8610600"/>
                  <a:gd name="connsiteY76" fmla="*/ 7415454 h 10480123"/>
                  <a:gd name="connsiteX77" fmla="*/ 3295650 w 8610600"/>
                  <a:gd name="connsiteY77" fmla="*/ 7403548 h 10480123"/>
                  <a:gd name="connsiteX78" fmla="*/ 3309938 w 8610600"/>
                  <a:gd name="connsiteY78" fmla="*/ 7498798 h 10480123"/>
                  <a:gd name="connsiteX79" fmla="*/ 3393281 w 8610600"/>
                  <a:gd name="connsiteY79" fmla="*/ 7594048 h 10480123"/>
                  <a:gd name="connsiteX80" fmla="*/ 3655219 w 8610600"/>
                  <a:gd name="connsiteY80" fmla="*/ 7613098 h 10480123"/>
                  <a:gd name="connsiteX81" fmla="*/ 3676650 w 8610600"/>
                  <a:gd name="connsiteY81" fmla="*/ 7605954 h 10480123"/>
                  <a:gd name="connsiteX82" fmla="*/ 3698081 w 8610600"/>
                  <a:gd name="connsiteY82" fmla="*/ 7789311 h 10480123"/>
                  <a:gd name="connsiteX83" fmla="*/ 3926681 w 8610600"/>
                  <a:gd name="connsiteY83" fmla="*/ 7836936 h 10480123"/>
                  <a:gd name="connsiteX84" fmla="*/ 4341019 w 8610600"/>
                  <a:gd name="connsiteY84" fmla="*/ 7805979 h 10480123"/>
                  <a:gd name="connsiteX85" fmla="*/ 4724400 w 8610600"/>
                  <a:gd name="connsiteY85" fmla="*/ 7717873 h 10480123"/>
                  <a:gd name="connsiteX86" fmla="*/ 5098256 w 8610600"/>
                  <a:gd name="connsiteY86" fmla="*/ 7663104 h 10480123"/>
                  <a:gd name="connsiteX87" fmla="*/ 5272088 w 8610600"/>
                  <a:gd name="connsiteY87" fmla="*/ 7591667 h 10480123"/>
                  <a:gd name="connsiteX88" fmla="*/ 5391150 w 8610600"/>
                  <a:gd name="connsiteY88" fmla="*/ 7584523 h 10480123"/>
                  <a:gd name="connsiteX89" fmla="*/ 5657850 w 8610600"/>
                  <a:gd name="connsiteY89" fmla="*/ 7584523 h 10480123"/>
                  <a:gd name="connsiteX90" fmla="*/ 5867400 w 8610600"/>
                  <a:gd name="connsiteY90" fmla="*/ 7698823 h 10480123"/>
                  <a:gd name="connsiteX91" fmla="*/ 5753100 w 8610600"/>
                  <a:gd name="connsiteY91" fmla="*/ 7279723 h 10480123"/>
                  <a:gd name="connsiteX92" fmla="*/ 5581650 w 8610600"/>
                  <a:gd name="connsiteY92" fmla="*/ 6955873 h 10480123"/>
                  <a:gd name="connsiteX93" fmla="*/ 5391150 w 8610600"/>
                  <a:gd name="connsiteY93" fmla="*/ 6670123 h 10480123"/>
                  <a:gd name="connsiteX94" fmla="*/ 5281613 w 8610600"/>
                  <a:gd name="connsiteY94" fmla="*/ 6617736 h 10480123"/>
                  <a:gd name="connsiteX95" fmla="*/ 4910138 w 8610600"/>
                  <a:gd name="connsiteY95" fmla="*/ 6546298 h 10480123"/>
                  <a:gd name="connsiteX96" fmla="*/ 4629150 w 8610600"/>
                  <a:gd name="connsiteY96" fmla="*/ 6346273 h 10480123"/>
                  <a:gd name="connsiteX97" fmla="*/ 4286250 w 8610600"/>
                  <a:gd name="connsiteY97" fmla="*/ 6384373 h 10480123"/>
                  <a:gd name="connsiteX98" fmla="*/ 3874294 w 8610600"/>
                  <a:gd name="connsiteY98" fmla="*/ 6558204 h 10480123"/>
                  <a:gd name="connsiteX99" fmla="*/ 3600450 w 8610600"/>
                  <a:gd name="connsiteY99" fmla="*/ 6689173 h 10480123"/>
                  <a:gd name="connsiteX100" fmla="*/ 3181350 w 8610600"/>
                  <a:gd name="connsiteY100" fmla="*/ 5774773 h 10480123"/>
                  <a:gd name="connsiteX101" fmla="*/ 2724150 w 8610600"/>
                  <a:gd name="connsiteY101" fmla="*/ 4860373 h 10480123"/>
                  <a:gd name="connsiteX102" fmla="*/ 2381250 w 8610600"/>
                  <a:gd name="connsiteY102" fmla="*/ 4288873 h 10480123"/>
                  <a:gd name="connsiteX103" fmla="*/ 1962150 w 8610600"/>
                  <a:gd name="connsiteY103" fmla="*/ 3869773 h 10480123"/>
                  <a:gd name="connsiteX104" fmla="*/ 1619250 w 8610600"/>
                  <a:gd name="connsiteY104" fmla="*/ 3545923 h 10480123"/>
                  <a:gd name="connsiteX105" fmla="*/ 1009650 w 8610600"/>
                  <a:gd name="connsiteY105" fmla="*/ 3507823 h 10480123"/>
                  <a:gd name="connsiteX106" fmla="*/ 762000 w 8610600"/>
                  <a:gd name="connsiteY106" fmla="*/ 3545923 h 10480123"/>
                  <a:gd name="connsiteX107" fmla="*/ 838200 w 8610600"/>
                  <a:gd name="connsiteY107" fmla="*/ 2917273 h 10480123"/>
                  <a:gd name="connsiteX108" fmla="*/ 838200 w 8610600"/>
                  <a:gd name="connsiteY108" fmla="*/ 2479123 h 10480123"/>
                  <a:gd name="connsiteX109" fmla="*/ 971550 w 8610600"/>
                  <a:gd name="connsiteY109" fmla="*/ 1964773 h 10480123"/>
                  <a:gd name="connsiteX110" fmla="*/ 1028700 w 8610600"/>
                  <a:gd name="connsiteY110" fmla="*/ 1412323 h 10480123"/>
                  <a:gd name="connsiteX111" fmla="*/ 1295400 w 8610600"/>
                  <a:gd name="connsiteY111" fmla="*/ 859873 h 10480123"/>
                  <a:gd name="connsiteX112" fmla="*/ 1562100 w 8610600"/>
                  <a:gd name="connsiteY112" fmla="*/ 745573 h 10480123"/>
                  <a:gd name="connsiteX113" fmla="*/ 1809750 w 8610600"/>
                  <a:gd name="connsiteY113" fmla="*/ 726523 h 10480123"/>
                  <a:gd name="connsiteX114" fmla="*/ 2190750 w 8610600"/>
                  <a:gd name="connsiteY114" fmla="*/ 574123 h 10480123"/>
                  <a:gd name="connsiteX115" fmla="*/ 2457450 w 8610600"/>
                  <a:gd name="connsiteY115" fmla="*/ 478873 h 10480123"/>
                  <a:gd name="connsiteX116" fmla="*/ 2838450 w 8610600"/>
                  <a:gd name="connsiteY116" fmla="*/ 421723 h 10480123"/>
                  <a:gd name="connsiteX117" fmla="*/ 3219450 w 8610600"/>
                  <a:gd name="connsiteY117" fmla="*/ 174073 h 10480123"/>
                  <a:gd name="connsiteX118" fmla="*/ 2857500 w 8610600"/>
                  <a:gd name="connsiteY118" fmla="*/ 440773 h 10480123"/>
                  <a:gd name="connsiteX119" fmla="*/ 2381250 w 8610600"/>
                  <a:gd name="connsiteY119" fmla="*/ 707473 h 10480123"/>
                  <a:gd name="connsiteX120" fmla="*/ 2286000 w 8610600"/>
                  <a:gd name="connsiteY120" fmla="*/ 821773 h 10480123"/>
                  <a:gd name="connsiteX121" fmla="*/ 2400300 w 8610600"/>
                  <a:gd name="connsiteY121" fmla="*/ 840823 h 10480123"/>
                  <a:gd name="connsiteX122" fmla="*/ 2686050 w 8610600"/>
                  <a:gd name="connsiteY122" fmla="*/ 764623 h 10480123"/>
                  <a:gd name="connsiteX123" fmla="*/ 2895600 w 8610600"/>
                  <a:gd name="connsiteY123" fmla="*/ 707473 h 10480123"/>
                  <a:gd name="connsiteX124" fmla="*/ 3143250 w 8610600"/>
                  <a:gd name="connsiteY124" fmla="*/ 555073 h 10480123"/>
                  <a:gd name="connsiteX125" fmla="*/ 3143250 w 8610600"/>
                  <a:gd name="connsiteY125" fmla="*/ 669373 h 10480123"/>
                  <a:gd name="connsiteX126" fmla="*/ 3143250 w 8610600"/>
                  <a:gd name="connsiteY126" fmla="*/ 955123 h 10480123"/>
                  <a:gd name="connsiteX127" fmla="*/ 3314700 w 8610600"/>
                  <a:gd name="connsiteY127" fmla="*/ 1202773 h 10480123"/>
                  <a:gd name="connsiteX128" fmla="*/ 3067050 w 8610600"/>
                  <a:gd name="connsiteY128" fmla="*/ 2802973 h 10480123"/>
                  <a:gd name="connsiteX129" fmla="*/ 3009900 w 8610600"/>
                  <a:gd name="connsiteY129" fmla="*/ 3488773 h 10480123"/>
                  <a:gd name="connsiteX130" fmla="*/ 3162300 w 8610600"/>
                  <a:gd name="connsiteY130" fmla="*/ 4574623 h 10480123"/>
                  <a:gd name="connsiteX131" fmla="*/ 3314700 w 8610600"/>
                  <a:gd name="connsiteY131" fmla="*/ 5355673 h 10480123"/>
                  <a:gd name="connsiteX132" fmla="*/ 3429000 w 8610600"/>
                  <a:gd name="connsiteY132" fmla="*/ 6079573 h 10480123"/>
                  <a:gd name="connsiteX133" fmla="*/ 3714750 w 8610600"/>
                  <a:gd name="connsiteY133" fmla="*/ 5679523 h 10480123"/>
                  <a:gd name="connsiteX134" fmla="*/ 3886200 w 8610600"/>
                  <a:gd name="connsiteY134" fmla="*/ 5355673 h 10480123"/>
                  <a:gd name="connsiteX135" fmla="*/ 3981450 w 8610600"/>
                  <a:gd name="connsiteY135" fmla="*/ 4974673 h 10480123"/>
                  <a:gd name="connsiteX136" fmla="*/ 4248150 w 8610600"/>
                  <a:gd name="connsiteY136" fmla="*/ 4555573 h 10480123"/>
                  <a:gd name="connsiteX137" fmla="*/ 4476750 w 8610600"/>
                  <a:gd name="connsiteY137" fmla="*/ 4041223 h 10480123"/>
                  <a:gd name="connsiteX138" fmla="*/ 4876800 w 8610600"/>
                  <a:gd name="connsiteY138" fmla="*/ 3203023 h 10480123"/>
                  <a:gd name="connsiteX139" fmla="*/ 5181600 w 8610600"/>
                  <a:gd name="connsiteY139" fmla="*/ 2402923 h 10480123"/>
                  <a:gd name="connsiteX140" fmla="*/ 5410200 w 8610600"/>
                  <a:gd name="connsiteY140" fmla="*/ 1679023 h 10480123"/>
                  <a:gd name="connsiteX141" fmla="*/ 5638800 w 8610600"/>
                  <a:gd name="connsiteY141" fmla="*/ 993223 h 10480123"/>
                  <a:gd name="connsiteX142" fmla="*/ 6057900 w 8610600"/>
                  <a:gd name="connsiteY142" fmla="*/ 1336123 h 10480123"/>
                  <a:gd name="connsiteX143" fmla="*/ 6076950 w 8610600"/>
                  <a:gd name="connsiteY143" fmla="*/ 1583773 h 10480123"/>
                  <a:gd name="connsiteX144" fmla="*/ 6153150 w 8610600"/>
                  <a:gd name="connsiteY144" fmla="*/ 1659973 h 10480123"/>
                  <a:gd name="connsiteX145" fmla="*/ 6229350 w 8610600"/>
                  <a:gd name="connsiteY145" fmla="*/ 1488523 h 10480123"/>
                  <a:gd name="connsiteX146" fmla="*/ 6286500 w 8610600"/>
                  <a:gd name="connsiteY146" fmla="*/ 1164673 h 10480123"/>
                  <a:gd name="connsiteX147" fmla="*/ 6229350 w 8610600"/>
                  <a:gd name="connsiteY147" fmla="*/ 707473 h 10480123"/>
                  <a:gd name="connsiteX148" fmla="*/ 6096000 w 8610600"/>
                  <a:gd name="connsiteY148" fmla="*/ 193123 h 10480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8610600" h="10480123">
                    <a:moveTo>
                      <a:pt x="6096000" y="193123"/>
                    </a:moveTo>
                    <a:lnTo>
                      <a:pt x="6248400" y="402673"/>
                    </a:lnTo>
                    <a:lnTo>
                      <a:pt x="6362700" y="536023"/>
                    </a:lnTo>
                    <a:lnTo>
                      <a:pt x="6838950" y="764623"/>
                    </a:lnTo>
                    <a:lnTo>
                      <a:pt x="7010400" y="917023"/>
                    </a:lnTo>
                    <a:lnTo>
                      <a:pt x="7448550" y="1202773"/>
                    </a:lnTo>
                    <a:lnTo>
                      <a:pt x="7848600" y="1374223"/>
                    </a:lnTo>
                    <a:lnTo>
                      <a:pt x="8020050" y="1374223"/>
                    </a:lnTo>
                    <a:lnTo>
                      <a:pt x="8058150" y="1679023"/>
                    </a:lnTo>
                    <a:lnTo>
                      <a:pt x="8115300" y="2002873"/>
                    </a:lnTo>
                    <a:lnTo>
                      <a:pt x="8115300" y="2345773"/>
                    </a:lnTo>
                    <a:cubicBezTo>
                      <a:pt x="8179755" y="2764727"/>
                      <a:pt x="8305800" y="3179190"/>
                      <a:pt x="8305800" y="3603073"/>
                    </a:cubicBezTo>
                    <a:cubicBezTo>
                      <a:pt x="8325407" y="4720668"/>
                      <a:pt x="8324850" y="4326917"/>
                      <a:pt x="8324850" y="4784173"/>
                    </a:cubicBezTo>
                    <a:cubicBezTo>
                      <a:pt x="8421892" y="5114115"/>
                      <a:pt x="8420100" y="4995501"/>
                      <a:pt x="8420100" y="5127073"/>
                    </a:cubicBezTo>
                    <a:lnTo>
                      <a:pt x="8420100" y="5546173"/>
                    </a:lnTo>
                    <a:lnTo>
                      <a:pt x="8534400" y="5831923"/>
                    </a:lnTo>
                    <a:lnTo>
                      <a:pt x="8553450" y="6289123"/>
                    </a:lnTo>
                    <a:lnTo>
                      <a:pt x="8610600" y="6612973"/>
                    </a:lnTo>
                    <a:lnTo>
                      <a:pt x="8572500" y="6841573"/>
                    </a:lnTo>
                    <a:lnTo>
                      <a:pt x="8534400" y="6917773"/>
                    </a:lnTo>
                    <a:lnTo>
                      <a:pt x="8610600" y="7089223"/>
                    </a:lnTo>
                    <a:cubicBezTo>
                      <a:pt x="8473609" y="7284925"/>
                      <a:pt x="8399738" y="7279723"/>
                      <a:pt x="8496300" y="7279723"/>
                    </a:cubicBezTo>
                    <a:lnTo>
                      <a:pt x="8210550" y="7603573"/>
                    </a:lnTo>
                    <a:lnTo>
                      <a:pt x="7924800" y="7813123"/>
                    </a:lnTo>
                    <a:lnTo>
                      <a:pt x="7486650" y="8003623"/>
                    </a:lnTo>
                    <a:lnTo>
                      <a:pt x="6991350" y="8098873"/>
                    </a:lnTo>
                    <a:lnTo>
                      <a:pt x="6724650" y="8270323"/>
                    </a:lnTo>
                    <a:lnTo>
                      <a:pt x="6972300" y="8898973"/>
                    </a:lnTo>
                    <a:cubicBezTo>
                      <a:pt x="7010927" y="9362501"/>
                      <a:pt x="7010400" y="9203245"/>
                      <a:pt x="7010400" y="9375223"/>
                    </a:cubicBezTo>
                    <a:lnTo>
                      <a:pt x="7200900" y="10080073"/>
                    </a:lnTo>
                    <a:lnTo>
                      <a:pt x="7277100" y="10461073"/>
                    </a:lnTo>
                    <a:lnTo>
                      <a:pt x="6858000" y="10384873"/>
                    </a:lnTo>
                    <a:cubicBezTo>
                      <a:pt x="6635798" y="10404479"/>
                      <a:pt x="6414315" y="10442023"/>
                      <a:pt x="6191250" y="10442023"/>
                    </a:cubicBezTo>
                    <a:lnTo>
                      <a:pt x="4781550" y="10480123"/>
                    </a:lnTo>
                    <a:lnTo>
                      <a:pt x="4095750" y="10480123"/>
                    </a:lnTo>
                    <a:lnTo>
                      <a:pt x="3695700" y="10270573"/>
                    </a:lnTo>
                    <a:lnTo>
                      <a:pt x="3429000" y="9965773"/>
                    </a:lnTo>
                    <a:lnTo>
                      <a:pt x="3333750" y="9622873"/>
                    </a:lnTo>
                    <a:lnTo>
                      <a:pt x="3257550" y="8956123"/>
                    </a:lnTo>
                    <a:lnTo>
                      <a:pt x="3219450" y="8194123"/>
                    </a:lnTo>
                    <a:lnTo>
                      <a:pt x="3219450" y="7432123"/>
                    </a:lnTo>
                    <a:lnTo>
                      <a:pt x="3009900" y="8003623"/>
                    </a:lnTo>
                    <a:lnTo>
                      <a:pt x="2667000" y="8918023"/>
                    </a:lnTo>
                    <a:lnTo>
                      <a:pt x="2400300" y="9622873"/>
                    </a:lnTo>
                    <a:lnTo>
                      <a:pt x="2133600" y="10041973"/>
                    </a:lnTo>
                    <a:lnTo>
                      <a:pt x="1885950" y="10289623"/>
                    </a:lnTo>
                    <a:lnTo>
                      <a:pt x="1524000" y="10308673"/>
                    </a:lnTo>
                    <a:lnTo>
                      <a:pt x="1143000" y="10232473"/>
                    </a:lnTo>
                    <a:lnTo>
                      <a:pt x="838200" y="10175323"/>
                    </a:lnTo>
                    <a:lnTo>
                      <a:pt x="609600" y="10061023"/>
                    </a:lnTo>
                    <a:lnTo>
                      <a:pt x="400050" y="9984823"/>
                    </a:lnTo>
                    <a:lnTo>
                      <a:pt x="552450" y="9451423"/>
                    </a:lnTo>
                    <a:lnTo>
                      <a:pt x="723900" y="8784673"/>
                    </a:lnTo>
                    <a:lnTo>
                      <a:pt x="857250" y="8384623"/>
                    </a:lnTo>
                    <a:lnTo>
                      <a:pt x="1085850" y="7927423"/>
                    </a:lnTo>
                    <a:lnTo>
                      <a:pt x="1085850" y="7584523"/>
                    </a:lnTo>
                    <a:lnTo>
                      <a:pt x="1219200" y="7279723"/>
                    </a:lnTo>
                    <a:lnTo>
                      <a:pt x="971550" y="7470223"/>
                    </a:lnTo>
                    <a:lnTo>
                      <a:pt x="838200" y="7622623"/>
                    </a:lnTo>
                    <a:lnTo>
                      <a:pt x="762000" y="7946473"/>
                    </a:lnTo>
                    <a:lnTo>
                      <a:pt x="476250" y="7984573"/>
                    </a:lnTo>
                    <a:lnTo>
                      <a:pt x="304800" y="7660723"/>
                    </a:lnTo>
                    <a:lnTo>
                      <a:pt x="95250" y="7165423"/>
                    </a:lnTo>
                    <a:lnTo>
                      <a:pt x="0" y="6860623"/>
                    </a:lnTo>
                    <a:lnTo>
                      <a:pt x="171450" y="6841573"/>
                    </a:lnTo>
                    <a:lnTo>
                      <a:pt x="266700" y="6784423"/>
                    </a:lnTo>
                    <a:lnTo>
                      <a:pt x="438150" y="6955873"/>
                    </a:lnTo>
                    <a:lnTo>
                      <a:pt x="571500" y="6879673"/>
                    </a:lnTo>
                    <a:lnTo>
                      <a:pt x="685800" y="6739973"/>
                    </a:lnTo>
                    <a:cubicBezTo>
                      <a:pt x="977886" y="6759445"/>
                      <a:pt x="803275" y="6740184"/>
                      <a:pt x="974725" y="6739973"/>
                    </a:cubicBezTo>
                    <a:lnTo>
                      <a:pt x="1314450" y="6765373"/>
                    </a:lnTo>
                    <a:lnTo>
                      <a:pt x="1771650" y="6860623"/>
                    </a:lnTo>
                    <a:lnTo>
                      <a:pt x="2305050" y="7070173"/>
                    </a:lnTo>
                    <a:cubicBezTo>
                      <a:pt x="2517378" y="7117798"/>
                      <a:pt x="3138091" y="7077317"/>
                      <a:pt x="3264694" y="7103511"/>
                    </a:cubicBezTo>
                    <a:cubicBezTo>
                      <a:pt x="3391297" y="7129705"/>
                      <a:pt x="3059113" y="7184474"/>
                      <a:pt x="3064669" y="7227336"/>
                    </a:cubicBezTo>
                    <a:lnTo>
                      <a:pt x="3078956" y="7403548"/>
                    </a:lnTo>
                    <a:lnTo>
                      <a:pt x="3174206" y="7415454"/>
                    </a:lnTo>
                    <a:lnTo>
                      <a:pt x="3295650" y="7403548"/>
                    </a:lnTo>
                    <a:lnTo>
                      <a:pt x="3309938" y="7498798"/>
                    </a:lnTo>
                    <a:lnTo>
                      <a:pt x="3393281" y="7594048"/>
                    </a:lnTo>
                    <a:lnTo>
                      <a:pt x="3655219" y="7613098"/>
                    </a:lnTo>
                    <a:lnTo>
                      <a:pt x="3676650" y="7605954"/>
                    </a:lnTo>
                    <a:cubicBezTo>
                      <a:pt x="3696332" y="7802772"/>
                      <a:pt x="3681412" y="7691203"/>
                      <a:pt x="3698081" y="7789311"/>
                    </a:cubicBezTo>
                    <a:lnTo>
                      <a:pt x="3926681" y="7836936"/>
                    </a:lnTo>
                    <a:lnTo>
                      <a:pt x="4341019" y="7805979"/>
                    </a:lnTo>
                    <a:lnTo>
                      <a:pt x="4724400" y="7717873"/>
                    </a:lnTo>
                    <a:lnTo>
                      <a:pt x="5098256" y="7663104"/>
                    </a:lnTo>
                    <a:lnTo>
                      <a:pt x="5272088" y="7591667"/>
                    </a:lnTo>
                    <a:lnTo>
                      <a:pt x="5391150" y="7584523"/>
                    </a:lnTo>
                    <a:lnTo>
                      <a:pt x="5657850" y="7584523"/>
                    </a:lnTo>
                    <a:lnTo>
                      <a:pt x="5867400" y="7698823"/>
                    </a:lnTo>
                    <a:cubicBezTo>
                      <a:pt x="5751356" y="7292667"/>
                      <a:pt x="5753100" y="7437459"/>
                      <a:pt x="5753100" y="7279723"/>
                    </a:cubicBezTo>
                    <a:cubicBezTo>
                      <a:pt x="5578537" y="6969388"/>
                      <a:pt x="5581650" y="7091494"/>
                      <a:pt x="5581650" y="6955873"/>
                    </a:cubicBezTo>
                    <a:cubicBezTo>
                      <a:pt x="5387459" y="6684006"/>
                      <a:pt x="5391150" y="6798423"/>
                      <a:pt x="5391150" y="6670123"/>
                    </a:cubicBezTo>
                    <a:cubicBezTo>
                      <a:pt x="5271972" y="6570808"/>
                      <a:pt x="5350258" y="6617736"/>
                      <a:pt x="5281613" y="6617736"/>
                    </a:cubicBezTo>
                    <a:cubicBezTo>
                      <a:pt x="5118506" y="6639566"/>
                      <a:pt x="5029558" y="6665718"/>
                      <a:pt x="4910138" y="6546298"/>
                    </a:cubicBezTo>
                    <a:cubicBezTo>
                      <a:pt x="4676254" y="6390376"/>
                      <a:pt x="4699300" y="6391517"/>
                      <a:pt x="4629150" y="6346273"/>
                    </a:cubicBezTo>
                    <a:cubicBezTo>
                      <a:pt x="4298993" y="6385115"/>
                      <a:pt x="4413994" y="6384373"/>
                      <a:pt x="4286250" y="6384373"/>
                    </a:cubicBezTo>
                    <a:lnTo>
                      <a:pt x="3874294" y="6558204"/>
                    </a:lnTo>
                    <a:lnTo>
                      <a:pt x="3600450" y="6689173"/>
                    </a:lnTo>
                    <a:lnTo>
                      <a:pt x="3181350" y="5774773"/>
                    </a:lnTo>
                    <a:lnTo>
                      <a:pt x="2724150" y="4860373"/>
                    </a:lnTo>
                    <a:lnTo>
                      <a:pt x="2381250" y="4288873"/>
                    </a:lnTo>
                    <a:lnTo>
                      <a:pt x="1962150" y="3869773"/>
                    </a:lnTo>
                    <a:lnTo>
                      <a:pt x="1619250" y="3545923"/>
                    </a:lnTo>
                    <a:lnTo>
                      <a:pt x="1009650" y="3507823"/>
                    </a:lnTo>
                    <a:lnTo>
                      <a:pt x="762000" y="3545923"/>
                    </a:lnTo>
                    <a:lnTo>
                      <a:pt x="838200" y="2917273"/>
                    </a:lnTo>
                    <a:lnTo>
                      <a:pt x="838200" y="2479123"/>
                    </a:lnTo>
                    <a:lnTo>
                      <a:pt x="971550" y="1964773"/>
                    </a:lnTo>
                    <a:lnTo>
                      <a:pt x="1028700" y="1412323"/>
                    </a:lnTo>
                    <a:lnTo>
                      <a:pt x="1295400" y="859873"/>
                    </a:lnTo>
                    <a:lnTo>
                      <a:pt x="1562100" y="745573"/>
                    </a:lnTo>
                    <a:lnTo>
                      <a:pt x="1809750" y="726523"/>
                    </a:lnTo>
                    <a:lnTo>
                      <a:pt x="2190750" y="574123"/>
                    </a:lnTo>
                    <a:lnTo>
                      <a:pt x="2457450" y="478873"/>
                    </a:lnTo>
                    <a:lnTo>
                      <a:pt x="2838450" y="421723"/>
                    </a:lnTo>
                    <a:cubicBezTo>
                      <a:pt x="3224652" y="151382"/>
                      <a:pt x="3219450" y="0"/>
                      <a:pt x="3219450" y="174073"/>
                    </a:cubicBezTo>
                    <a:lnTo>
                      <a:pt x="2857500" y="440773"/>
                    </a:lnTo>
                    <a:lnTo>
                      <a:pt x="2381250" y="707473"/>
                    </a:lnTo>
                    <a:cubicBezTo>
                      <a:pt x="2281510" y="807213"/>
                      <a:pt x="2286000" y="757822"/>
                      <a:pt x="2286000" y="821773"/>
                    </a:cubicBezTo>
                    <a:lnTo>
                      <a:pt x="2400300" y="840823"/>
                    </a:lnTo>
                    <a:lnTo>
                      <a:pt x="2686050" y="764623"/>
                    </a:lnTo>
                    <a:lnTo>
                      <a:pt x="2895600" y="707473"/>
                    </a:lnTo>
                    <a:lnTo>
                      <a:pt x="3143250" y="555073"/>
                    </a:lnTo>
                    <a:lnTo>
                      <a:pt x="3143250" y="669373"/>
                    </a:lnTo>
                    <a:lnTo>
                      <a:pt x="3143250" y="955123"/>
                    </a:lnTo>
                    <a:lnTo>
                      <a:pt x="3314700" y="1202773"/>
                    </a:lnTo>
                    <a:cubicBezTo>
                      <a:pt x="3237467" y="1736969"/>
                      <a:pt x="3448711" y="2421312"/>
                      <a:pt x="3067050" y="2802973"/>
                    </a:cubicBezTo>
                    <a:lnTo>
                      <a:pt x="3009900" y="3488773"/>
                    </a:lnTo>
                    <a:lnTo>
                      <a:pt x="3162300" y="4574623"/>
                    </a:lnTo>
                    <a:lnTo>
                      <a:pt x="3314700" y="5355673"/>
                    </a:lnTo>
                    <a:lnTo>
                      <a:pt x="3429000" y="6079573"/>
                    </a:lnTo>
                    <a:lnTo>
                      <a:pt x="3714750" y="5679523"/>
                    </a:lnTo>
                    <a:lnTo>
                      <a:pt x="3886200" y="5355673"/>
                    </a:lnTo>
                    <a:lnTo>
                      <a:pt x="3981450" y="4974673"/>
                    </a:lnTo>
                    <a:lnTo>
                      <a:pt x="4248150" y="4555573"/>
                    </a:lnTo>
                    <a:lnTo>
                      <a:pt x="4476750" y="4041223"/>
                    </a:lnTo>
                    <a:cubicBezTo>
                      <a:pt x="4882480" y="3229764"/>
                      <a:pt x="4876800" y="3539303"/>
                      <a:pt x="4876800" y="3203023"/>
                    </a:cubicBezTo>
                    <a:lnTo>
                      <a:pt x="5181600" y="2402923"/>
                    </a:lnTo>
                    <a:lnTo>
                      <a:pt x="5410200" y="1679023"/>
                    </a:lnTo>
                    <a:lnTo>
                      <a:pt x="5638800" y="993223"/>
                    </a:lnTo>
                    <a:lnTo>
                      <a:pt x="6057900" y="1336123"/>
                    </a:lnTo>
                    <a:lnTo>
                      <a:pt x="6076950" y="1583773"/>
                    </a:lnTo>
                    <a:lnTo>
                      <a:pt x="6153150" y="1659973"/>
                    </a:lnTo>
                    <a:lnTo>
                      <a:pt x="6229350" y="1488523"/>
                    </a:lnTo>
                    <a:lnTo>
                      <a:pt x="6286500" y="1164673"/>
                    </a:lnTo>
                    <a:lnTo>
                      <a:pt x="6229350" y="707473"/>
                    </a:lnTo>
                    <a:lnTo>
                      <a:pt x="6096000" y="193123"/>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8" name="Freeform 216">
                <a:extLst>
                  <a:ext uri="{FF2B5EF4-FFF2-40B4-BE49-F238E27FC236}">
                    <a16:creationId xmlns:a16="http://schemas.microsoft.com/office/drawing/2014/main" id="{8A740F42-E72F-4CC2-B4B8-14D4283A81BF}"/>
                  </a:ext>
                </a:extLst>
              </p:cNvPr>
              <p:cNvSpPr/>
              <p:nvPr/>
            </p:nvSpPr>
            <p:spPr>
              <a:xfrm>
                <a:off x="3093273" y="2447797"/>
                <a:ext cx="596134" cy="2372346"/>
              </a:xfrm>
              <a:custGeom>
                <a:avLst/>
                <a:gdLst>
                  <a:gd name="connsiteX0" fmla="*/ 152400 w 1244600"/>
                  <a:gd name="connsiteY0" fmla="*/ 0 h 4953000"/>
                  <a:gd name="connsiteX1" fmla="*/ 152400 w 1244600"/>
                  <a:gd name="connsiteY1" fmla="*/ 342900 h 4953000"/>
                  <a:gd name="connsiteX2" fmla="*/ 63500 w 1244600"/>
                  <a:gd name="connsiteY2" fmla="*/ 622300 h 4953000"/>
                  <a:gd name="connsiteX3" fmla="*/ 63500 w 1244600"/>
                  <a:gd name="connsiteY3" fmla="*/ 1054100 h 4953000"/>
                  <a:gd name="connsiteX4" fmla="*/ 165100 w 1244600"/>
                  <a:gd name="connsiteY4" fmla="*/ 1879600 h 4953000"/>
                  <a:gd name="connsiteX5" fmla="*/ 241300 w 1244600"/>
                  <a:gd name="connsiteY5" fmla="*/ 2425700 h 4953000"/>
                  <a:gd name="connsiteX6" fmla="*/ 457200 w 1244600"/>
                  <a:gd name="connsiteY6" fmla="*/ 2984500 h 4953000"/>
                  <a:gd name="connsiteX7" fmla="*/ 673100 w 1244600"/>
                  <a:gd name="connsiteY7" fmla="*/ 3517900 h 4953000"/>
                  <a:gd name="connsiteX8" fmla="*/ 977900 w 1244600"/>
                  <a:gd name="connsiteY8" fmla="*/ 4064000 h 4953000"/>
                  <a:gd name="connsiteX9" fmla="*/ 1117600 w 1244600"/>
                  <a:gd name="connsiteY9" fmla="*/ 4318000 h 4953000"/>
                  <a:gd name="connsiteX10" fmla="*/ 1244600 w 1244600"/>
                  <a:gd name="connsiteY10" fmla="*/ 4953000 h 4953000"/>
                  <a:gd name="connsiteX11" fmla="*/ 1104900 w 1244600"/>
                  <a:gd name="connsiteY11" fmla="*/ 4546600 h 4953000"/>
                  <a:gd name="connsiteX12" fmla="*/ 1003300 w 1244600"/>
                  <a:gd name="connsiteY12" fmla="*/ 4267200 h 4953000"/>
                  <a:gd name="connsiteX13" fmla="*/ 762000 w 1244600"/>
                  <a:gd name="connsiteY13" fmla="*/ 3759200 h 4953000"/>
                  <a:gd name="connsiteX14" fmla="*/ 393700 w 1244600"/>
                  <a:gd name="connsiteY14" fmla="*/ 2933700 h 4953000"/>
                  <a:gd name="connsiteX15" fmla="*/ 190500 w 1244600"/>
                  <a:gd name="connsiteY15" fmla="*/ 2451100 h 4953000"/>
                  <a:gd name="connsiteX16" fmla="*/ 63500 w 1244600"/>
                  <a:gd name="connsiteY16" fmla="*/ 1409700 h 4953000"/>
                  <a:gd name="connsiteX17" fmla="*/ 0 w 1244600"/>
                  <a:gd name="connsiteY17" fmla="*/ 698500 h 4953000"/>
                  <a:gd name="connsiteX18" fmla="*/ 101600 w 1244600"/>
                  <a:gd name="connsiteY18" fmla="*/ 406400 h 4953000"/>
                  <a:gd name="connsiteX19" fmla="*/ 152400 w 1244600"/>
                  <a:gd name="connsiteY19" fmla="*/ 0 h 495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44600" h="4953000">
                    <a:moveTo>
                      <a:pt x="152400" y="0"/>
                    </a:moveTo>
                    <a:lnTo>
                      <a:pt x="152400" y="342900"/>
                    </a:lnTo>
                    <a:lnTo>
                      <a:pt x="63500" y="622300"/>
                    </a:lnTo>
                    <a:lnTo>
                      <a:pt x="63500" y="1054100"/>
                    </a:lnTo>
                    <a:lnTo>
                      <a:pt x="165100" y="1879600"/>
                    </a:lnTo>
                    <a:lnTo>
                      <a:pt x="241300" y="2425700"/>
                    </a:lnTo>
                    <a:lnTo>
                      <a:pt x="457200" y="2984500"/>
                    </a:lnTo>
                    <a:lnTo>
                      <a:pt x="673100" y="3517900"/>
                    </a:lnTo>
                    <a:lnTo>
                      <a:pt x="977900" y="4064000"/>
                    </a:lnTo>
                    <a:lnTo>
                      <a:pt x="1117600" y="4318000"/>
                    </a:lnTo>
                    <a:lnTo>
                      <a:pt x="1244600" y="4953000"/>
                    </a:lnTo>
                    <a:lnTo>
                      <a:pt x="1104900" y="4546600"/>
                    </a:lnTo>
                    <a:lnTo>
                      <a:pt x="1003300" y="4267200"/>
                    </a:lnTo>
                    <a:lnTo>
                      <a:pt x="762000" y="3759200"/>
                    </a:lnTo>
                    <a:lnTo>
                      <a:pt x="393700" y="2933700"/>
                    </a:lnTo>
                    <a:lnTo>
                      <a:pt x="190500" y="2451100"/>
                    </a:lnTo>
                    <a:lnTo>
                      <a:pt x="63500" y="1409700"/>
                    </a:lnTo>
                    <a:lnTo>
                      <a:pt x="0" y="698500"/>
                    </a:lnTo>
                    <a:lnTo>
                      <a:pt x="101600" y="406400"/>
                    </a:lnTo>
                    <a:lnTo>
                      <a:pt x="15240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89" name="Freeform 217">
                <a:extLst>
                  <a:ext uri="{FF2B5EF4-FFF2-40B4-BE49-F238E27FC236}">
                    <a16:creationId xmlns:a16="http://schemas.microsoft.com/office/drawing/2014/main" id="{4F27E426-D0D0-4CEF-95E5-915341750EA9}"/>
                  </a:ext>
                </a:extLst>
              </p:cNvPr>
              <p:cNvSpPr/>
              <p:nvPr/>
            </p:nvSpPr>
            <p:spPr>
              <a:xfrm>
                <a:off x="4048306" y="2572672"/>
                <a:ext cx="1285178" cy="1912915"/>
              </a:xfrm>
              <a:custGeom>
                <a:avLst/>
                <a:gdLst>
                  <a:gd name="connsiteX0" fmla="*/ 0 w 2683188"/>
                  <a:gd name="connsiteY0" fmla="*/ 3993796 h 3993796"/>
                  <a:gd name="connsiteX1" fmla="*/ 241300 w 2683188"/>
                  <a:gd name="connsiteY1" fmla="*/ 3561996 h 3993796"/>
                  <a:gd name="connsiteX2" fmla="*/ 482600 w 2683188"/>
                  <a:gd name="connsiteY2" fmla="*/ 3041296 h 3993796"/>
                  <a:gd name="connsiteX3" fmla="*/ 723900 w 2683188"/>
                  <a:gd name="connsiteY3" fmla="*/ 2507896 h 3993796"/>
                  <a:gd name="connsiteX4" fmla="*/ 863600 w 2683188"/>
                  <a:gd name="connsiteY4" fmla="*/ 2253896 h 3993796"/>
                  <a:gd name="connsiteX5" fmla="*/ 1066800 w 2683188"/>
                  <a:gd name="connsiteY5" fmla="*/ 1847496 h 3993796"/>
                  <a:gd name="connsiteX6" fmla="*/ 1206500 w 2683188"/>
                  <a:gd name="connsiteY6" fmla="*/ 1402996 h 3993796"/>
                  <a:gd name="connsiteX7" fmla="*/ 1358900 w 2683188"/>
                  <a:gd name="connsiteY7" fmla="*/ 958496 h 3993796"/>
                  <a:gd name="connsiteX8" fmla="*/ 1536700 w 2683188"/>
                  <a:gd name="connsiteY8" fmla="*/ 526696 h 3993796"/>
                  <a:gd name="connsiteX9" fmla="*/ 1562100 w 2683188"/>
                  <a:gd name="connsiteY9" fmla="*/ 755296 h 3993796"/>
                  <a:gd name="connsiteX10" fmla="*/ 1587500 w 2683188"/>
                  <a:gd name="connsiteY10" fmla="*/ 1161696 h 3993796"/>
                  <a:gd name="connsiteX11" fmla="*/ 1663700 w 2683188"/>
                  <a:gd name="connsiteY11" fmla="*/ 1555396 h 3993796"/>
                  <a:gd name="connsiteX12" fmla="*/ 1803400 w 2683188"/>
                  <a:gd name="connsiteY12" fmla="*/ 1517296 h 3993796"/>
                  <a:gd name="connsiteX13" fmla="*/ 1841500 w 2683188"/>
                  <a:gd name="connsiteY13" fmla="*/ 1174396 h 3993796"/>
                  <a:gd name="connsiteX14" fmla="*/ 1866900 w 2683188"/>
                  <a:gd name="connsiteY14" fmla="*/ 691796 h 3993796"/>
                  <a:gd name="connsiteX15" fmla="*/ 1917700 w 2683188"/>
                  <a:gd name="connsiteY15" fmla="*/ 894996 h 3993796"/>
                  <a:gd name="connsiteX16" fmla="*/ 1943100 w 2683188"/>
                  <a:gd name="connsiteY16" fmla="*/ 1136296 h 3993796"/>
                  <a:gd name="connsiteX17" fmla="*/ 2082800 w 2683188"/>
                  <a:gd name="connsiteY17" fmla="*/ 1072796 h 3993796"/>
                  <a:gd name="connsiteX18" fmla="*/ 2247900 w 2683188"/>
                  <a:gd name="connsiteY18" fmla="*/ 920396 h 3993796"/>
                  <a:gd name="connsiteX19" fmla="*/ 2298700 w 2683188"/>
                  <a:gd name="connsiteY19" fmla="*/ 602896 h 3993796"/>
                  <a:gd name="connsiteX20" fmla="*/ 2476500 w 2683188"/>
                  <a:gd name="connsiteY20" fmla="*/ 221896 h 3993796"/>
                  <a:gd name="connsiteX21" fmla="*/ 2679700 w 2683188"/>
                  <a:gd name="connsiteY21" fmla="*/ 94896 h 3993796"/>
                  <a:gd name="connsiteX22" fmla="*/ 2565400 w 2683188"/>
                  <a:gd name="connsiteY22" fmla="*/ 412396 h 3993796"/>
                  <a:gd name="connsiteX23" fmla="*/ 2273300 w 2683188"/>
                  <a:gd name="connsiteY23" fmla="*/ 1136296 h 3993796"/>
                  <a:gd name="connsiteX24" fmla="*/ 1701800 w 2683188"/>
                  <a:gd name="connsiteY24" fmla="*/ 2088796 h 3993796"/>
                  <a:gd name="connsiteX25" fmla="*/ 1270000 w 2683188"/>
                  <a:gd name="connsiteY25" fmla="*/ 2647596 h 3993796"/>
                  <a:gd name="connsiteX26" fmla="*/ 812800 w 2683188"/>
                  <a:gd name="connsiteY26" fmla="*/ 3117496 h 3993796"/>
                  <a:gd name="connsiteX27" fmla="*/ 304800 w 2683188"/>
                  <a:gd name="connsiteY27" fmla="*/ 3549296 h 3993796"/>
                  <a:gd name="connsiteX28" fmla="*/ 0 w 2683188"/>
                  <a:gd name="connsiteY28" fmla="*/ 3993796 h 399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683188" h="3993796">
                    <a:moveTo>
                      <a:pt x="0" y="3993796"/>
                    </a:moveTo>
                    <a:lnTo>
                      <a:pt x="241300" y="3561996"/>
                    </a:lnTo>
                    <a:lnTo>
                      <a:pt x="482600" y="3041296"/>
                    </a:lnTo>
                    <a:lnTo>
                      <a:pt x="723900" y="2507896"/>
                    </a:lnTo>
                    <a:lnTo>
                      <a:pt x="863600" y="2253896"/>
                    </a:lnTo>
                    <a:lnTo>
                      <a:pt x="1066800" y="1847496"/>
                    </a:lnTo>
                    <a:lnTo>
                      <a:pt x="1206500" y="1402996"/>
                    </a:lnTo>
                    <a:lnTo>
                      <a:pt x="1358900" y="958496"/>
                    </a:lnTo>
                    <a:lnTo>
                      <a:pt x="1536700" y="526696"/>
                    </a:lnTo>
                    <a:lnTo>
                      <a:pt x="1562100" y="755296"/>
                    </a:lnTo>
                    <a:cubicBezTo>
                      <a:pt x="1588063" y="1144744"/>
                      <a:pt x="1587500" y="1009014"/>
                      <a:pt x="1587500" y="1161696"/>
                    </a:cubicBezTo>
                    <a:lnTo>
                      <a:pt x="1663700" y="1555396"/>
                    </a:lnTo>
                    <a:lnTo>
                      <a:pt x="1803400" y="1517296"/>
                    </a:lnTo>
                    <a:cubicBezTo>
                      <a:pt x="1842509" y="1191390"/>
                      <a:pt x="1841500" y="1306389"/>
                      <a:pt x="1841500" y="1174396"/>
                    </a:cubicBezTo>
                    <a:lnTo>
                      <a:pt x="1866900" y="691796"/>
                    </a:lnTo>
                    <a:lnTo>
                      <a:pt x="1917700" y="894996"/>
                    </a:lnTo>
                    <a:cubicBezTo>
                      <a:pt x="1930622" y="1140523"/>
                      <a:pt x="1849855" y="1136296"/>
                      <a:pt x="1943100" y="1136296"/>
                    </a:cubicBezTo>
                    <a:cubicBezTo>
                      <a:pt x="2086778" y="1084049"/>
                      <a:pt x="2082800" y="1135046"/>
                      <a:pt x="2082800" y="1072796"/>
                    </a:cubicBezTo>
                    <a:lnTo>
                      <a:pt x="2247900" y="920396"/>
                    </a:lnTo>
                    <a:cubicBezTo>
                      <a:pt x="2299396" y="611420"/>
                      <a:pt x="2298700" y="718597"/>
                      <a:pt x="2298700" y="602896"/>
                    </a:cubicBezTo>
                    <a:lnTo>
                      <a:pt x="2476500" y="221896"/>
                    </a:lnTo>
                    <a:cubicBezTo>
                      <a:pt x="2683188" y="79798"/>
                      <a:pt x="2679700" y="0"/>
                      <a:pt x="2679700" y="94896"/>
                    </a:cubicBezTo>
                    <a:lnTo>
                      <a:pt x="2565400" y="412396"/>
                    </a:lnTo>
                    <a:lnTo>
                      <a:pt x="2273300" y="1136296"/>
                    </a:lnTo>
                    <a:lnTo>
                      <a:pt x="1701800" y="2088796"/>
                    </a:lnTo>
                    <a:lnTo>
                      <a:pt x="1270000" y="2647596"/>
                    </a:lnTo>
                    <a:lnTo>
                      <a:pt x="812800" y="3117496"/>
                    </a:lnTo>
                    <a:lnTo>
                      <a:pt x="304800" y="3549296"/>
                    </a:lnTo>
                    <a:lnTo>
                      <a:pt x="0" y="3993796"/>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0" name="Freeform 218">
                <a:extLst>
                  <a:ext uri="{FF2B5EF4-FFF2-40B4-BE49-F238E27FC236}">
                    <a16:creationId xmlns:a16="http://schemas.microsoft.com/office/drawing/2014/main" id="{385228D3-608B-4028-8002-829A95CC4265}"/>
                  </a:ext>
                </a:extLst>
              </p:cNvPr>
              <p:cNvSpPr/>
              <p:nvPr/>
            </p:nvSpPr>
            <p:spPr>
              <a:xfrm>
                <a:off x="5368308" y="3244663"/>
                <a:ext cx="364979" cy="1715395"/>
              </a:xfrm>
              <a:custGeom>
                <a:avLst/>
                <a:gdLst>
                  <a:gd name="connsiteX0" fmla="*/ 762000 w 762000"/>
                  <a:gd name="connsiteY0" fmla="*/ 0 h 3581400"/>
                  <a:gd name="connsiteX1" fmla="*/ 457200 w 762000"/>
                  <a:gd name="connsiteY1" fmla="*/ 889000 h 3581400"/>
                  <a:gd name="connsiteX2" fmla="*/ 266700 w 762000"/>
                  <a:gd name="connsiteY2" fmla="*/ 1333500 h 3581400"/>
                  <a:gd name="connsiteX3" fmla="*/ 152400 w 762000"/>
                  <a:gd name="connsiteY3" fmla="*/ 1803400 h 3581400"/>
                  <a:gd name="connsiteX4" fmla="*/ 0 w 762000"/>
                  <a:gd name="connsiteY4" fmla="*/ 2095500 h 3581400"/>
                  <a:gd name="connsiteX5" fmla="*/ 25400 w 762000"/>
                  <a:gd name="connsiteY5" fmla="*/ 2641600 h 3581400"/>
                  <a:gd name="connsiteX6" fmla="*/ 152400 w 762000"/>
                  <a:gd name="connsiteY6" fmla="*/ 3124200 h 3581400"/>
                  <a:gd name="connsiteX7" fmla="*/ 165100 w 762000"/>
                  <a:gd name="connsiteY7" fmla="*/ 3581400 h 3581400"/>
                  <a:gd name="connsiteX8" fmla="*/ 254000 w 762000"/>
                  <a:gd name="connsiteY8" fmla="*/ 3416300 h 3581400"/>
                  <a:gd name="connsiteX9" fmla="*/ 457200 w 762000"/>
                  <a:gd name="connsiteY9" fmla="*/ 3302000 h 3581400"/>
                  <a:gd name="connsiteX10" fmla="*/ 177800 w 762000"/>
                  <a:gd name="connsiteY10" fmla="*/ 3162300 h 3581400"/>
                  <a:gd name="connsiteX11" fmla="*/ 177800 w 762000"/>
                  <a:gd name="connsiteY11" fmla="*/ 2806700 h 3581400"/>
                  <a:gd name="connsiteX12" fmla="*/ 292100 w 762000"/>
                  <a:gd name="connsiteY12" fmla="*/ 2438400 h 3581400"/>
                  <a:gd name="connsiteX13" fmla="*/ 609600 w 762000"/>
                  <a:gd name="connsiteY13" fmla="*/ 2133600 h 3581400"/>
                  <a:gd name="connsiteX14" fmla="*/ 622300 w 762000"/>
                  <a:gd name="connsiteY14" fmla="*/ 1943100 h 3581400"/>
                  <a:gd name="connsiteX15" fmla="*/ 342900 w 762000"/>
                  <a:gd name="connsiteY15" fmla="*/ 2209800 h 3581400"/>
                  <a:gd name="connsiteX16" fmla="*/ 304800 w 762000"/>
                  <a:gd name="connsiteY16" fmla="*/ 2260600 h 3581400"/>
                  <a:gd name="connsiteX17" fmla="*/ 152400 w 762000"/>
                  <a:gd name="connsiteY17" fmla="*/ 2413000 h 3581400"/>
                  <a:gd name="connsiteX18" fmla="*/ 177800 w 762000"/>
                  <a:gd name="connsiteY18" fmla="*/ 2095500 h 3581400"/>
                  <a:gd name="connsiteX19" fmla="*/ 342900 w 762000"/>
                  <a:gd name="connsiteY19" fmla="*/ 1625600 h 3581400"/>
                  <a:gd name="connsiteX20" fmla="*/ 457200 w 762000"/>
                  <a:gd name="connsiteY20" fmla="*/ 1282700 h 3581400"/>
                  <a:gd name="connsiteX21" fmla="*/ 558800 w 762000"/>
                  <a:gd name="connsiteY21" fmla="*/ 889000 h 3581400"/>
                  <a:gd name="connsiteX22" fmla="*/ 558800 w 762000"/>
                  <a:gd name="connsiteY22" fmla="*/ 647700 h 3581400"/>
                  <a:gd name="connsiteX23" fmla="*/ 762000 w 762000"/>
                  <a:gd name="connsiteY23" fmla="*/ 0 h 358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2000" h="3581400">
                    <a:moveTo>
                      <a:pt x="762000" y="0"/>
                    </a:moveTo>
                    <a:lnTo>
                      <a:pt x="457200" y="889000"/>
                    </a:lnTo>
                    <a:lnTo>
                      <a:pt x="266700" y="1333500"/>
                    </a:lnTo>
                    <a:lnTo>
                      <a:pt x="152400" y="1803400"/>
                    </a:lnTo>
                    <a:lnTo>
                      <a:pt x="0" y="2095500"/>
                    </a:lnTo>
                    <a:lnTo>
                      <a:pt x="25400" y="2641600"/>
                    </a:lnTo>
                    <a:lnTo>
                      <a:pt x="152400" y="3124200"/>
                    </a:lnTo>
                    <a:lnTo>
                      <a:pt x="165100" y="3581400"/>
                    </a:lnTo>
                    <a:lnTo>
                      <a:pt x="254000" y="3416300"/>
                    </a:lnTo>
                    <a:lnTo>
                      <a:pt x="457200" y="3302000"/>
                    </a:lnTo>
                    <a:cubicBezTo>
                      <a:pt x="173946" y="3173248"/>
                      <a:pt x="177800" y="3277303"/>
                      <a:pt x="177800" y="3162300"/>
                    </a:cubicBezTo>
                    <a:lnTo>
                      <a:pt x="177800" y="2806700"/>
                    </a:lnTo>
                    <a:lnTo>
                      <a:pt x="292100" y="2438400"/>
                    </a:lnTo>
                    <a:lnTo>
                      <a:pt x="609600" y="2133600"/>
                    </a:lnTo>
                    <a:cubicBezTo>
                      <a:pt x="649360" y="1934798"/>
                      <a:pt x="712458" y="1943100"/>
                      <a:pt x="622300" y="1943100"/>
                    </a:cubicBezTo>
                    <a:cubicBezTo>
                      <a:pt x="529167" y="2032000"/>
                      <a:pt x="433941" y="2118759"/>
                      <a:pt x="342900" y="2209800"/>
                    </a:cubicBezTo>
                    <a:cubicBezTo>
                      <a:pt x="327933" y="2224767"/>
                      <a:pt x="304800" y="2260600"/>
                      <a:pt x="304800" y="2260600"/>
                    </a:cubicBezTo>
                    <a:lnTo>
                      <a:pt x="152400" y="2413000"/>
                    </a:lnTo>
                    <a:lnTo>
                      <a:pt x="177800" y="2095500"/>
                    </a:lnTo>
                    <a:lnTo>
                      <a:pt x="342900" y="1625600"/>
                    </a:lnTo>
                    <a:lnTo>
                      <a:pt x="457200" y="1282700"/>
                    </a:lnTo>
                    <a:cubicBezTo>
                      <a:pt x="561052" y="906238"/>
                      <a:pt x="558800" y="1041752"/>
                      <a:pt x="558800" y="889000"/>
                    </a:cubicBezTo>
                    <a:lnTo>
                      <a:pt x="558800" y="647700"/>
                    </a:lnTo>
                    <a:lnTo>
                      <a:pt x="76200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1" name="Freeform 219">
                <a:extLst>
                  <a:ext uri="{FF2B5EF4-FFF2-40B4-BE49-F238E27FC236}">
                    <a16:creationId xmlns:a16="http://schemas.microsoft.com/office/drawing/2014/main" id="{EB948284-7DDD-42B3-AFE8-2F9D941E5699}"/>
                  </a:ext>
                </a:extLst>
              </p:cNvPr>
              <p:cNvSpPr/>
              <p:nvPr/>
            </p:nvSpPr>
            <p:spPr>
              <a:xfrm>
                <a:off x="3794557" y="2985708"/>
                <a:ext cx="1974360" cy="2321952"/>
              </a:xfrm>
              <a:custGeom>
                <a:avLst/>
                <a:gdLst>
                  <a:gd name="connsiteX0" fmla="*/ 4122057 w 4122057"/>
                  <a:gd name="connsiteY0" fmla="*/ 0 h 4847771"/>
                  <a:gd name="connsiteX1" fmla="*/ 3773714 w 4122057"/>
                  <a:gd name="connsiteY1" fmla="*/ 435428 h 4847771"/>
                  <a:gd name="connsiteX2" fmla="*/ 3352800 w 4122057"/>
                  <a:gd name="connsiteY2" fmla="*/ 1494971 h 4847771"/>
                  <a:gd name="connsiteX3" fmla="*/ 2510971 w 4122057"/>
                  <a:gd name="connsiteY3" fmla="*/ 2859314 h 4847771"/>
                  <a:gd name="connsiteX4" fmla="*/ 1161142 w 4122057"/>
                  <a:gd name="connsiteY4" fmla="*/ 3991428 h 4847771"/>
                  <a:gd name="connsiteX5" fmla="*/ 275771 w 4122057"/>
                  <a:gd name="connsiteY5" fmla="*/ 4542971 h 4847771"/>
                  <a:gd name="connsiteX6" fmla="*/ 0 w 4122057"/>
                  <a:gd name="connsiteY6" fmla="*/ 4833257 h 4847771"/>
                  <a:gd name="connsiteX7" fmla="*/ 333828 w 4122057"/>
                  <a:gd name="connsiteY7" fmla="*/ 4630057 h 4847771"/>
                  <a:gd name="connsiteX8" fmla="*/ 1059542 w 4122057"/>
                  <a:gd name="connsiteY8" fmla="*/ 4223657 h 4847771"/>
                  <a:gd name="connsiteX9" fmla="*/ 1567542 w 4122057"/>
                  <a:gd name="connsiteY9" fmla="*/ 4064000 h 4847771"/>
                  <a:gd name="connsiteX10" fmla="*/ 1262742 w 4122057"/>
                  <a:gd name="connsiteY10" fmla="*/ 4267200 h 4847771"/>
                  <a:gd name="connsiteX11" fmla="*/ 653142 w 4122057"/>
                  <a:gd name="connsiteY11" fmla="*/ 4586514 h 4847771"/>
                  <a:gd name="connsiteX12" fmla="*/ 333828 w 4122057"/>
                  <a:gd name="connsiteY12" fmla="*/ 4847771 h 4847771"/>
                  <a:gd name="connsiteX13" fmla="*/ 914400 w 4122057"/>
                  <a:gd name="connsiteY13" fmla="*/ 4630057 h 4847771"/>
                  <a:gd name="connsiteX14" fmla="*/ 1538514 w 4122057"/>
                  <a:gd name="connsiteY14" fmla="*/ 4426857 h 4847771"/>
                  <a:gd name="connsiteX15" fmla="*/ 2119085 w 4122057"/>
                  <a:gd name="connsiteY15" fmla="*/ 4122057 h 4847771"/>
                  <a:gd name="connsiteX16" fmla="*/ 2438400 w 4122057"/>
                  <a:gd name="connsiteY16" fmla="*/ 3599543 h 4847771"/>
                  <a:gd name="connsiteX17" fmla="*/ 2061028 w 4122057"/>
                  <a:gd name="connsiteY17" fmla="*/ 3831771 h 4847771"/>
                  <a:gd name="connsiteX18" fmla="*/ 1727200 w 4122057"/>
                  <a:gd name="connsiteY18" fmla="*/ 3846286 h 4847771"/>
                  <a:gd name="connsiteX19" fmla="*/ 2148114 w 4122057"/>
                  <a:gd name="connsiteY19" fmla="*/ 3425371 h 4847771"/>
                  <a:gd name="connsiteX20" fmla="*/ 2815771 w 4122057"/>
                  <a:gd name="connsiteY20" fmla="*/ 2917371 h 4847771"/>
                  <a:gd name="connsiteX21" fmla="*/ 3004457 w 4122057"/>
                  <a:gd name="connsiteY21" fmla="*/ 2656114 h 4847771"/>
                  <a:gd name="connsiteX22" fmla="*/ 2699657 w 4122057"/>
                  <a:gd name="connsiteY22" fmla="*/ 2830286 h 4847771"/>
                  <a:gd name="connsiteX23" fmla="*/ 3033485 w 4122057"/>
                  <a:gd name="connsiteY23" fmla="*/ 2235200 h 4847771"/>
                  <a:gd name="connsiteX24" fmla="*/ 3643085 w 4122057"/>
                  <a:gd name="connsiteY24" fmla="*/ 1219200 h 4847771"/>
                  <a:gd name="connsiteX25" fmla="*/ 3860800 w 4122057"/>
                  <a:gd name="connsiteY25" fmla="*/ 508000 h 4847771"/>
                  <a:gd name="connsiteX26" fmla="*/ 4122057 w 4122057"/>
                  <a:gd name="connsiteY26" fmla="*/ 0 h 4847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122057" h="4847771">
                    <a:moveTo>
                      <a:pt x="4122057" y="0"/>
                    </a:moveTo>
                    <a:lnTo>
                      <a:pt x="3773714" y="435428"/>
                    </a:lnTo>
                    <a:lnTo>
                      <a:pt x="3352800" y="1494971"/>
                    </a:lnTo>
                    <a:lnTo>
                      <a:pt x="2510971" y="2859314"/>
                    </a:lnTo>
                    <a:lnTo>
                      <a:pt x="1161142" y="3991428"/>
                    </a:lnTo>
                    <a:lnTo>
                      <a:pt x="275771" y="4542971"/>
                    </a:lnTo>
                    <a:lnTo>
                      <a:pt x="0" y="4833257"/>
                    </a:lnTo>
                    <a:lnTo>
                      <a:pt x="333828" y="4630057"/>
                    </a:lnTo>
                    <a:lnTo>
                      <a:pt x="1059542" y="4223657"/>
                    </a:lnTo>
                    <a:lnTo>
                      <a:pt x="1567542" y="4064000"/>
                    </a:lnTo>
                    <a:lnTo>
                      <a:pt x="1262742" y="4267200"/>
                    </a:lnTo>
                    <a:lnTo>
                      <a:pt x="653142" y="4586514"/>
                    </a:lnTo>
                    <a:lnTo>
                      <a:pt x="333828" y="4847771"/>
                    </a:lnTo>
                    <a:lnTo>
                      <a:pt x="914400" y="4630057"/>
                    </a:lnTo>
                    <a:lnTo>
                      <a:pt x="1538514" y="4426857"/>
                    </a:lnTo>
                    <a:cubicBezTo>
                      <a:pt x="2132321" y="4159644"/>
                      <a:pt x="2119085" y="4377815"/>
                      <a:pt x="2119085" y="4122057"/>
                    </a:cubicBezTo>
                    <a:lnTo>
                      <a:pt x="2438400" y="3599543"/>
                    </a:lnTo>
                    <a:lnTo>
                      <a:pt x="2061028" y="3831771"/>
                    </a:lnTo>
                    <a:cubicBezTo>
                      <a:pt x="1722380" y="3861219"/>
                      <a:pt x="1727200" y="3972496"/>
                      <a:pt x="1727200" y="3846286"/>
                    </a:cubicBezTo>
                    <a:lnTo>
                      <a:pt x="2148114" y="3425371"/>
                    </a:lnTo>
                    <a:cubicBezTo>
                      <a:pt x="2819662" y="2929010"/>
                      <a:pt x="2815771" y="3208632"/>
                      <a:pt x="2815771" y="2917371"/>
                    </a:cubicBezTo>
                    <a:lnTo>
                      <a:pt x="3004457" y="2656114"/>
                    </a:lnTo>
                    <a:cubicBezTo>
                      <a:pt x="2695543" y="2847347"/>
                      <a:pt x="2699657" y="2964292"/>
                      <a:pt x="2699657" y="2830286"/>
                    </a:cubicBezTo>
                    <a:lnTo>
                      <a:pt x="3033485" y="2235200"/>
                    </a:lnTo>
                    <a:lnTo>
                      <a:pt x="3643085" y="1219200"/>
                    </a:lnTo>
                    <a:cubicBezTo>
                      <a:pt x="3717035" y="982560"/>
                      <a:pt x="3860800" y="755926"/>
                      <a:pt x="3860800" y="508000"/>
                    </a:cubicBezTo>
                    <a:lnTo>
                      <a:pt x="4122057"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2" name="Freeform 220">
                <a:extLst>
                  <a:ext uri="{FF2B5EF4-FFF2-40B4-BE49-F238E27FC236}">
                    <a16:creationId xmlns:a16="http://schemas.microsoft.com/office/drawing/2014/main" id="{186AE202-B09D-4113-9511-323B22B911D9}"/>
                  </a:ext>
                </a:extLst>
              </p:cNvPr>
              <p:cNvSpPr/>
              <p:nvPr/>
            </p:nvSpPr>
            <p:spPr>
              <a:xfrm>
                <a:off x="3996163" y="2617251"/>
                <a:ext cx="1341732" cy="2050826"/>
              </a:xfrm>
              <a:custGeom>
                <a:avLst/>
                <a:gdLst>
                  <a:gd name="connsiteX0" fmla="*/ 43543 w 2801257"/>
                  <a:gd name="connsiteY0" fmla="*/ 4281714 h 4281714"/>
                  <a:gd name="connsiteX1" fmla="*/ 130628 w 2801257"/>
                  <a:gd name="connsiteY1" fmla="*/ 3962400 h 4281714"/>
                  <a:gd name="connsiteX2" fmla="*/ 420914 w 2801257"/>
                  <a:gd name="connsiteY2" fmla="*/ 3541485 h 4281714"/>
                  <a:gd name="connsiteX3" fmla="*/ 957943 w 2801257"/>
                  <a:gd name="connsiteY3" fmla="*/ 3091543 h 4281714"/>
                  <a:gd name="connsiteX4" fmla="*/ 1712686 w 2801257"/>
                  <a:gd name="connsiteY4" fmla="*/ 2206171 h 4281714"/>
                  <a:gd name="connsiteX5" fmla="*/ 2032000 w 2801257"/>
                  <a:gd name="connsiteY5" fmla="*/ 1712685 h 4281714"/>
                  <a:gd name="connsiteX6" fmla="*/ 2380343 w 2801257"/>
                  <a:gd name="connsiteY6" fmla="*/ 1190171 h 4281714"/>
                  <a:gd name="connsiteX7" fmla="*/ 2685143 w 2801257"/>
                  <a:gd name="connsiteY7" fmla="*/ 435428 h 4281714"/>
                  <a:gd name="connsiteX8" fmla="*/ 2801257 w 2801257"/>
                  <a:gd name="connsiteY8" fmla="*/ 0 h 4281714"/>
                  <a:gd name="connsiteX9" fmla="*/ 2423886 w 2801257"/>
                  <a:gd name="connsiteY9" fmla="*/ 986971 h 4281714"/>
                  <a:gd name="connsiteX10" fmla="*/ 1944914 w 2801257"/>
                  <a:gd name="connsiteY10" fmla="*/ 1741714 h 4281714"/>
                  <a:gd name="connsiteX11" fmla="*/ 1582057 w 2801257"/>
                  <a:gd name="connsiteY11" fmla="*/ 2278743 h 4281714"/>
                  <a:gd name="connsiteX12" fmla="*/ 1132114 w 2801257"/>
                  <a:gd name="connsiteY12" fmla="*/ 2844800 h 4281714"/>
                  <a:gd name="connsiteX13" fmla="*/ 333828 w 2801257"/>
                  <a:gd name="connsiteY13" fmla="*/ 3541485 h 4281714"/>
                  <a:gd name="connsiteX14" fmla="*/ 0 w 2801257"/>
                  <a:gd name="connsiteY14" fmla="*/ 4064000 h 4281714"/>
                  <a:gd name="connsiteX15" fmla="*/ 43543 w 2801257"/>
                  <a:gd name="connsiteY15" fmla="*/ 4281714 h 4281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1257" h="4281714">
                    <a:moveTo>
                      <a:pt x="43543" y="4281714"/>
                    </a:moveTo>
                    <a:cubicBezTo>
                      <a:pt x="133408" y="3982160"/>
                      <a:pt x="130628" y="4092450"/>
                      <a:pt x="130628" y="3962400"/>
                    </a:cubicBezTo>
                    <a:lnTo>
                      <a:pt x="420914" y="3541485"/>
                    </a:lnTo>
                    <a:lnTo>
                      <a:pt x="957943" y="3091543"/>
                    </a:lnTo>
                    <a:cubicBezTo>
                      <a:pt x="1719084" y="2227941"/>
                      <a:pt x="1712686" y="2615691"/>
                      <a:pt x="1712686" y="2206171"/>
                    </a:cubicBezTo>
                    <a:cubicBezTo>
                      <a:pt x="2034684" y="1723174"/>
                      <a:pt x="2032000" y="1919084"/>
                      <a:pt x="2032000" y="1712685"/>
                    </a:cubicBezTo>
                    <a:lnTo>
                      <a:pt x="2380343" y="1190171"/>
                    </a:lnTo>
                    <a:lnTo>
                      <a:pt x="2685143" y="435428"/>
                    </a:lnTo>
                    <a:lnTo>
                      <a:pt x="2801257" y="0"/>
                    </a:lnTo>
                    <a:lnTo>
                      <a:pt x="2423886" y="986971"/>
                    </a:lnTo>
                    <a:lnTo>
                      <a:pt x="1944914" y="1741714"/>
                    </a:lnTo>
                    <a:lnTo>
                      <a:pt x="1582057" y="2278743"/>
                    </a:lnTo>
                    <a:lnTo>
                      <a:pt x="1132114" y="2844800"/>
                    </a:lnTo>
                    <a:lnTo>
                      <a:pt x="333828" y="3541485"/>
                    </a:lnTo>
                    <a:lnTo>
                      <a:pt x="0" y="4064000"/>
                    </a:lnTo>
                    <a:lnTo>
                      <a:pt x="43543" y="4281714"/>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3" name="Freeform 221">
                <a:extLst>
                  <a:ext uri="{FF2B5EF4-FFF2-40B4-BE49-F238E27FC236}">
                    <a16:creationId xmlns:a16="http://schemas.microsoft.com/office/drawing/2014/main" id="{26AE1598-7B64-4F9C-B740-24A13820343F}"/>
                  </a:ext>
                </a:extLst>
              </p:cNvPr>
              <p:cNvSpPr/>
              <p:nvPr/>
            </p:nvSpPr>
            <p:spPr>
              <a:xfrm>
                <a:off x="4612573" y="5203375"/>
                <a:ext cx="1364905" cy="786414"/>
              </a:xfrm>
              <a:custGeom>
                <a:avLst/>
                <a:gdLst>
                  <a:gd name="connsiteX0" fmla="*/ 1746550 w 2849635"/>
                  <a:gd name="connsiteY0" fmla="*/ 116114 h 1641877"/>
                  <a:gd name="connsiteX1" fmla="*/ 1949750 w 2849635"/>
                  <a:gd name="connsiteY1" fmla="*/ 0 h 1641877"/>
                  <a:gd name="connsiteX2" fmla="*/ 2443235 w 2849635"/>
                  <a:gd name="connsiteY2" fmla="*/ 29029 h 1641877"/>
                  <a:gd name="connsiteX3" fmla="*/ 2849635 w 2849635"/>
                  <a:gd name="connsiteY3" fmla="*/ 87086 h 1641877"/>
                  <a:gd name="connsiteX4" fmla="*/ 2399692 w 2849635"/>
                  <a:gd name="connsiteY4" fmla="*/ 87086 h 1641877"/>
                  <a:gd name="connsiteX5" fmla="*/ 1891692 w 2849635"/>
                  <a:gd name="connsiteY5" fmla="*/ 87086 h 1641877"/>
                  <a:gd name="connsiteX6" fmla="*/ 1659464 w 2849635"/>
                  <a:gd name="connsiteY6" fmla="*/ 174171 h 1641877"/>
                  <a:gd name="connsiteX7" fmla="*/ 1920721 w 2849635"/>
                  <a:gd name="connsiteY7" fmla="*/ 203200 h 1641877"/>
                  <a:gd name="connsiteX8" fmla="*/ 2428721 w 2849635"/>
                  <a:gd name="connsiteY8" fmla="*/ 246743 h 1641877"/>
                  <a:gd name="connsiteX9" fmla="*/ 2733521 w 2849635"/>
                  <a:gd name="connsiteY9" fmla="*/ 537029 h 1641877"/>
                  <a:gd name="connsiteX10" fmla="*/ 2617407 w 2849635"/>
                  <a:gd name="connsiteY10" fmla="*/ 580571 h 1641877"/>
                  <a:gd name="connsiteX11" fmla="*/ 2457750 w 2849635"/>
                  <a:gd name="connsiteY11" fmla="*/ 391886 h 1641877"/>
                  <a:gd name="connsiteX12" fmla="*/ 2211007 w 2849635"/>
                  <a:gd name="connsiteY12" fmla="*/ 304800 h 1641877"/>
                  <a:gd name="connsiteX13" fmla="*/ 1703007 w 2849635"/>
                  <a:gd name="connsiteY13" fmla="*/ 275771 h 1641877"/>
                  <a:gd name="connsiteX14" fmla="*/ 1514321 w 2849635"/>
                  <a:gd name="connsiteY14" fmla="*/ 290286 h 1641877"/>
                  <a:gd name="connsiteX15" fmla="*/ 1383692 w 2849635"/>
                  <a:gd name="connsiteY15" fmla="*/ 203200 h 1641877"/>
                  <a:gd name="connsiteX16" fmla="*/ 861178 w 2849635"/>
                  <a:gd name="connsiteY16" fmla="*/ 188686 h 1641877"/>
                  <a:gd name="connsiteX17" fmla="*/ 4835 w 2849635"/>
                  <a:gd name="connsiteY17" fmla="*/ 217714 h 1641877"/>
                  <a:gd name="connsiteX18" fmla="*/ 19350 w 2849635"/>
                  <a:gd name="connsiteY18" fmla="*/ 217714 h 1641877"/>
                  <a:gd name="connsiteX19" fmla="*/ 149978 w 2849635"/>
                  <a:gd name="connsiteY19" fmla="*/ 377371 h 1641877"/>
                  <a:gd name="connsiteX20" fmla="*/ 411235 w 2849635"/>
                  <a:gd name="connsiteY20" fmla="*/ 725714 h 1641877"/>
                  <a:gd name="connsiteX21" fmla="*/ 570892 w 2849635"/>
                  <a:gd name="connsiteY21" fmla="*/ 1074057 h 1641877"/>
                  <a:gd name="connsiteX22" fmla="*/ 701521 w 2849635"/>
                  <a:gd name="connsiteY22" fmla="*/ 1480457 h 1641877"/>
                  <a:gd name="connsiteX23" fmla="*/ 716035 w 2849635"/>
                  <a:gd name="connsiteY23" fmla="*/ 1320800 h 1641877"/>
                  <a:gd name="connsiteX24" fmla="*/ 599921 w 2849635"/>
                  <a:gd name="connsiteY24" fmla="*/ 914400 h 1641877"/>
                  <a:gd name="connsiteX25" fmla="*/ 541864 w 2849635"/>
                  <a:gd name="connsiteY25" fmla="*/ 638629 h 1641877"/>
                  <a:gd name="connsiteX26" fmla="*/ 701521 w 2849635"/>
                  <a:gd name="connsiteY26" fmla="*/ 914400 h 1641877"/>
                  <a:gd name="connsiteX27" fmla="*/ 774092 w 2849635"/>
                  <a:gd name="connsiteY27" fmla="*/ 1175657 h 1641877"/>
                  <a:gd name="connsiteX28" fmla="*/ 759578 w 2849635"/>
                  <a:gd name="connsiteY28" fmla="*/ 841829 h 1641877"/>
                  <a:gd name="connsiteX29" fmla="*/ 628950 w 2849635"/>
                  <a:gd name="connsiteY29" fmla="*/ 537029 h 1641877"/>
                  <a:gd name="connsiteX30" fmla="*/ 962778 w 2849635"/>
                  <a:gd name="connsiteY30" fmla="*/ 551543 h 1641877"/>
                  <a:gd name="connsiteX31" fmla="*/ 1267578 w 2849635"/>
                  <a:gd name="connsiteY31" fmla="*/ 682171 h 1641877"/>
                  <a:gd name="connsiteX32" fmla="*/ 1659464 w 2849635"/>
                  <a:gd name="connsiteY32" fmla="*/ 711200 h 1641877"/>
                  <a:gd name="connsiteX33" fmla="*/ 2051350 w 2849635"/>
                  <a:gd name="connsiteY33" fmla="*/ 885371 h 1641877"/>
                  <a:gd name="connsiteX34" fmla="*/ 1906207 w 2849635"/>
                  <a:gd name="connsiteY34" fmla="*/ 624114 h 1641877"/>
                  <a:gd name="connsiteX35" fmla="*/ 1601407 w 2849635"/>
                  <a:gd name="connsiteY35" fmla="*/ 348343 h 1641877"/>
                  <a:gd name="connsiteX36" fmla="*/ 1557864 w 2849635"/>
                  <a:gd name="connsiteY36" fmla="*/ 261257 h 1641877"/>
                  <a:gd name="connsiteX37" fmla="*/ 1746550 w 2849635"/>
                  <a:gd name="connsiteY37" fmla="*/ 116114 h 164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849635" h="1641877">
                    <a:moveTo>
                      <a:pt x="1746550" y="116114"/>
                    </a:moveTo>
                    <a:lnTo>
                      <a:pt x="1949750" y="0"/>
                    </a:lnTo>
                    <a:lnTo>
                      <a:pt x="2443235" y="29029"/>
                    </a:lnTo>
                    <a:lnTo>
                      <a:pt x="2849635" y="87086"/>
                    </a:lnTo>
                    <a:lnTo>
                      <a:pt x="2399692" y="87086"/>
                    </a:lnTo>
                    <a:lnTo>
                      <a:pt x="1891692" y="87086"/>
                    </a:lnTo>
                    <a:lnTo>
                      <a:pt x="1659464" y="174171"/>
                    </a:lnTo>
                    <a:lnTo>
                      <a:pt x="1920721" y="203200"/>
                    </a:lnTo>
                    <a:lnTo>
                      <a:pt x="2428721" y="246743"/>
                    </a:lnTo>
                    <a:lnTo>
                      <a:pt x="2733521" y="537029"/>
                    </a:lnTo>
                    <a:lnTo>
                      <a:pt x="2617407" y="580571"/>
                    </a:lnTo>
                    <a:lnTo>
                      <a:pt x="2457750" y="391886"/>
                    </a:lnTo>
                    <a:lnTo>
                      <a:pt x="2211007" y="304800"/>
                    </a:lnTo>
                    <a:lnTo>
                      <a:pt x="1703007" y="275771"/>
                    </a:lnTo>
                    <a:lnTo>
                      <a:pt x="1514321" y="290286"/>
                    </a:lnTo>
                    <a:lnTo>
                      <a:pt x="1383692" y="203200"/>
                    </a:lnTo>
                    <a:cubicBezTo>
                      <a:pt x="1209525" y="198224"/>
                      <a:pt x="1035417" y="188686"/>
                      <a:pt x="861178" y="188686"/>
                    </a:cubicBezTo>
                    <a:lnTo>
                      <a:pt x="4835" y="217714"/>
                    </a:lnTo>
                    <a:cubicBezTo>
                      <a:pt x="0" y="217881"/>
                      <a:pt x="14512" y="217714"/>
                      <a:pt x="19350" y="217714"/>
                    </a:cubicBezTo>
                    <a:lnTo>
                      <a:pt x="149978" y="377371"/>
                    </a:lnTo>
                    <a:lnTo>
                      <a:pt x="411235" y="725714"/>
                    </a:lnTo>
                    <a:lnTo>
                      <a:pt x="570892" y="1074057"/>
                    </a:lnTo>
                    <a:cubicBezTo>
                      <a:pt x="702955" y="1499592"/>
                      <a:pt x="701521" y="1641877"/>
                      <a:pt x="701521" y="1480457"/>
                    </a:cubicBezTo>
                    <a:cubicBezTo>
                      <a:pt x="717104" y="1340212"/>
                      <a:pt x="716035" y="1393640"/>
                      <a:pt x="716035" y="1320800"/>
                    </a:cubicBezTo>
                    <a:cubicBezTo>
                      <a:pt x="598547" y="924275"/>
                      <a:pt x="599921" y="1065156"/>
                      <a:pt x="599921" y="914400"/>
                    </a:cubicBezTo>
                    <a:lnTo>
                      <a:pt x="541864" y="638629"/>
                    </a:lnTo>
                    <a:lnTo>
                      <a:pt x="701521" y="914400"/>
                    </a:lnTo>
                    <a:lnTo>
                      <a:pt x="774092" y="1175657"/>
                    </a:lnTo>
                    <a:cubicBezTo>
                      <a:pt x="769035" y="1064391"/>
                      <a:pt x="759578" y="953210"/>
                      <a:pt x="759578" y="841829"/>
                    </a:cubicBezTo>
                    <a:lnTo>
                      <a:pt x="628950" y="537029"/>
                    </a:lnTo>
                    <a:cubicBezTo>
                      <a:pt x="740216" y="542086"/>
                      <a:pt x="851397" y="551543"/>
                      <a:pt x="962778" y="551543"/>
                    </a:cubicBezTo>
                    <a:lnTo>
                      <a:pt x="1267578" y="682171"/>
                    </a:lnTo>
                    <a:lnTo>
                      <a:pt x="1659464" y="711200"/>
                    </a:lnTo>
                    <a:cubicBezTo>
                      <a:pt x="2041228" y="887399"/>
                      <a:pt x="1898293" y="885371"/>
                      <a:pt x="2051350" y="885371"/>
                    </a:cubicBezTo>
                    <a:cubicBezTo>
                      <a:pt x="1903754" y="634459"/>
                      <a:pt x="1906207" y="734051"/>
                      <a:pt x="1906207" y="624114"/>
                    </a:cubicBezTo>
                    <a:lnTo>
                      <a:pt x="1601407" y="348343"/>
                    </a:lnTo>
                    <a:lnTo>
                      <a:pt x="1557864" y="261257"/>
                    </a:lnTo>
                    <a:lnTo>
                      <a:pt x="1746550" y="11611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4" name="Freeform 222">
                <a:extLst>
                  <a:ext uri="{FF2B5EF4-FFF2-40B4-BE49-F238E27FC236}">
                    <a16:creationId xmlns:a16="http://schemas.microsoft.com/office/drawing/2014/main" id="{B71935B0-D337-41FA-8982-D2464AE77344}"/>
                  </a:ext>
                </a:extLst>
              </p:cNvPr>
              <p:cNvSpPr/>
              <p:nvPr/>
            </p:nvSpPr>
            <p:spPr>
              <a:xfrm>
                <a:off x="2473680" y="2573291"/>
                <a:ext cx="243896" cy="1329286"/>
              </a:xfrm>
              <a:custGeom>
                <a:avLst/>
                <a:gdLst>
                  <a:gd name="connsiteX0" fmla="*/ 290286 w 509202"/>
                  <a:gd name="connsiteY0" fmla="*/ 541715 h 2775278"/>
                  <a:gd name="connsiteX1" fmla="*/ 217715 w 509202"/>
                  <a:gd name="connsiteY1" fmla="*/ 1122286 h 2775278"/>
                  <a:gd name="connsiteX2" fmla="*/ 72572 w 509202"/>
                  <a:gd name="connsiteY2" fmla="*/ 1557715 h 2775278"/>
                  <a:gd name="connsiteX3" fmla="*/ 72572 w 509202"/>
                  <a:gd name="connsiteY3" fmla="*/ 1949600 h 2775278"/>
                  <a:gd name="connsiteX4" fmla="*/ 43543 w 509202"/>
                  <a:gd name="connsiteY4" fmla="*/ 2414057 h 2775278"/>
                  <a:gd name="connsiteX5" fmla="*/ 0 w 509202"/>
                  <a:gd name="connsiteY5" fmla="*/ 2704343 h 2775278"/>
                  <a:gd name="connsiteX6" fmla="*/ 217715 w 509202"/>
                  <a:gd name="connsiteY6" fmla="*/ 2689829 h 2775278"/>
                  <a:gd name="connsiteX7" fmla="*/ 203200 w 509202"/>
                  <a:gd name="connsiteY7" fmla="*/ 2530172 h 2775278"/>
                  <a:gd name="connsiteX8" fmla="*/ 145143 w 509202"/>
                  <a:gd name="connsiteY8" fmla="*/ 2312457 h 2775278"/>
                  <a:gd name="connsiteX9" fmla="*/ 348343 w 509202"/>
                  <a:gd name="connsiteY9" fmla="*/ 2631772 h 2775278"/>
                  <a:gd name="connsiteX10" fmla="*/ 493486 w 509202"/>
                  <a:gd name="connsiteY10" fmla="*/ 2704343 h 2775278"/>
                  <a:gd name="connsiteX11" fmla="*/ 362857 w 509202"/>
                  <a:gd name="connsiteY11" fmla="*/ 2457600 h 2775278"/>
                  <a:gd name="connsiteX12" fmla="*/ 217715 w 509202"/>
                  <a:gd name="connsiteY12" fmla="*/ 2094743 h 2775278"/>
                  <a:gd name="connsiteX13" fmla="*/ 319315 w 509202"/>
                  <a:gd name="connsiteY13" fmla="*/ 1935086 h 2775278"/>
                  <a:gd name="connsiteX14" fmla="*/ 391886 w 509202"/>
                  <a:gd name="connsiteY14" fmla="*/ 1470629 h 2775278"/>
                  <a:gd name="connsiteX15" fmla="*/ 464457 w 509202"/>
                  <a:gd name="connsiteY15" fmla="*/ 1107772 h 2775278"/>
                  <a:gd name="connsiteX16" fmla="*/ 362857 w 509202"/>
                  <a:gd name="connsiteY16" fmla="*/ 585257 h 2775278"/>
                  <a:gd name="connsiteX17" fmla="*/ 508000 w 509202"/>
                  <a:gd name="connsiteY17" fmla="*/ 4686 h 2775278"/>
                  <a:gd name="connsiteX18" fmla="*/ 508000 w 509202"/>
                  <a:gd name="connsiteY18" fmla="*/ 19200 h 2775278"/>
                  <a:gd name="connsiteX19" fmla="*/ 290286 w 509202"/>
                  <a:gd name="connsiteY19" fmla="*/ 541715 h 277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9202" h="2775278">
                    <a:moveTo>
                      <a:pt x="290286" y="541715"/>
                    </a:moveTo>
                    <a:lnTo>
                      <a:pt x="217715" y="1122286"/>
                    </a:lnTo>
                    <a:cubicBezTo>
                      <a:pt x="70995" y="1547774"/>
                      <a:pt x="72572" y="1394788"/>
                      <a:pt x="72572" y="1557715"/>
                    </a:cubicBezTo>
                    <a:lnTo>
                      <a:pt x="72572" y="1949600"/>
                    </a:lnTo>
                    <a:lnTo>
                      <a:pt x="43543" y="2414057"/>
                    </a:lnTo>
                    <a:lnTo>
                      <a:pt x="0" y="2704343"/>
                    </a:lnTo>
                    <a:lnTo>
                      <a:pt x="217715" y="2689829"/>
                    </a:lnTo>
                    <a:lnTo>
                      <a:pt x="203200" y="2530172"/>
                    </a:lnTo>
                    <a:lnTo>
                      <a:pt x="145143" y="2312457"/>
                    </a:lnTo>
                    <a:lnTo>
                      <a:pt x="348343" y="2631772"/>
                    </a:lnTo>
                    <a:cubicBezTo>
                      <a:pt x="497635" y="2721346"/>
                      <a:pt x="493486" y="2775278"/>
                      <a:pt x="493486" y="2704343"/>
                    </a:cubicBezTo>
                    <a:cubicBezTo>
                      <a:pt x="355008" y="2488934"/>
                      <a:pt x="362857" y="2581665"/>
                      <a:pt x="362857" y="2457600"/>
                    </a:cubicBezTo>
                    <a:lnTo>
                      <a:pt x="217715" y="2094743"/>
                    </a:lnTo>
                    <a:cubicBezTo>
                      <a:pt x="322089" y="1945637"/>
                      <a:pt x="319315" y="2008657"/>
                      <a:pt x="319315" y="1935086"/>
                    </a:cubicBezTo>
                    <a:cubicBezTo>
                      <a:pt x="394352" y="1499869"/>
                      <a:pt x="391886" y="1656547"/>
                      <a:pt x="391886" y="1470629"/>
                    </a:cubicBezTo>
                    <a:lnTo>
                      <a:pt x="464457" y="1107772"/>
                    </a:lnTo>
                    <a:lnTo>
                      <a:pt x="362857" y="585257"/>
                    </a:lnTo>
                    <a:cubicBezTo>
                      <a:pt x="411238" y="391733"/>
                      <a:pt x="458454" y="197915"/>
                      <a:pt x="508000" y="4686"/>
                    </a:cubicBezTo>
                    <a:cubicBezTo>
                      <a:pt x="509202" y="0"/>
                      <a:pt x="508000" y="14362"/>
                      <a:pt x="508000" y="19200"/>
                    </a:cubicBezTo>
                    <a:lnTo>
                      <a:pt x="290286" y="541715"/>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5" name="Freeform 223">
                <a:extLst>
                  <a:ext uri="{FF2B5EF4-FFF2-40B4-BE49-F238E27FC236}">
                    <a16:creationId xmlns:a16="http://schemas.microsoft.com/office/drawing/2014/main" id="{A9F8D341-F936-4A23-A985-87A2788D1E42}"/>
                  </a:ext>
                </a:extLst>
              </p:cNvPr>
              <p:cNvSpPr/>
              <p:nvPr/>
            </p:nvSpPr>
            <p:spPr>
              <a:xfrm>
                <a:off x="2734374" y="2612035"/>
                <a:ext cx="748849" cy="2074215"/>
              </a:xfrm>
              <a:custGeom>
                <a:avLst/>
                <a:gdLst>
                  <a:gd name="connsiteX0" fmla="*/ 114300 w 1563449"/>
                  <a:gd name="connsiteY0" fmla="*/ 666750 h 4330555"/>
                  <a:gd name="connsiteX1" fmla="*/ 209550 w 1563449"/>
                  <a:gd name="connsiteY1" fmla="*/ 1257300 h 4330555"/>
                  <a:gd name="connsiteX2" fmla="*/ 533400 w 1563449"/>
                  <a:gd name="connsiteY2" fmla="*/ 1790700 h 4330555"/>
                  <a:gd name="connsiteX3" fmla="*/ 1047750 w 1563449"/>
                  <a:gd name="connsiteY3" fmla="*/ 2628900 h 4330555"/>
                  <a:gd name="connsiteX4" fmla="*/ 1371600 w 1563449"/>
                  <a:gd name="connsiteY4" fmla="*/ 3429000 h 4330555"/>
                  <a:gd name="connsiteX5" fmla="*/ 1562100 w 1563449"/>
                  <a:gd name="connsiteY5" fmla="*/ 4324350 h 4330555"/>
                  <a:gd name="connsiteX6" fmla="*/ 1562100 w 1563449"/>
                  <a:gd name="connsiteY6" fmla="*/ 4305300 h 4330555"/>
                  <a:gd name="connsiteX7" fmla="*/ 933450 w 1563449"/>
                  <a:gd name="connsiteY7" fmla="*/ 3276600 h 4330555"/>
                  <a:gd name="connsiteX8" fmla="*/ 361950 w 1563449"/>
                  <a:gd name="connsiteY8" fmla="*/ 2647950 h 4330555"/>
                  <a:gd name="connsiteX9" fmla="*/ 381000 w 1563449"/>
                  <a:gd name="connsiteY9" fmla="*/ 2114550 h 4330555"/>
                  <a:gd name="connsiteX10" fmla="*/ 152400 w 1563449"/>
                  <a:gd name="connsiteY10" fmla="*/ 1752600 h 4330555"/>
                  <a:gd name="connsiteX11" fmla="*/ 133350 w 1563449"/>
                  <a:gd name="connsiteY11" fmla="*/ 1371600 h 4330555"/>
                  <a:gd name="connsiteX12" fmla="*/ 95250 w 1563449"/>
                  <a:gd name="connsiteY12" fmla="*/ 914400 h 4330555"/>
                  <a:gd name="connsiteX13" fmla="*/ 0 w 1563449"/>
                  <a:gd name="connsiteY13" fmla="*/ 533400 h 4330555"/>
                  <a:gd name="connsiteX14" fmla="*/ 0 w 1563449"/>
                  <a:gd name="connsiteY14" fmla="*/ 171450 h 4330555"/>
                  <a:gd name="connsiteX15" fmla="*/ 95250 w 1563449"/>
                  <a:gd name="connsiteY15" fmla="*/ 0 h 4330555"/>
                  <a:gd name="connsiteX16" fmla="*/ 209550 w 1563449"/>
                  <a:gd name="connsiteY16" fmla="*/ 400050 h 4330555"/>
                  <a:gd name="connsiteX17" fmla="*/ 114300 w 1563449"/>
                  <a:gd name="connsiteY17" fmla="*/ 742950 h 4330555"/>
                  <a:gd name="connsiteX18" fmla="*/ 95250 w 1563449"/>
                  <a:gd name="connsiteY18" fmla="*/ 819150 h 4330555"/>
                  <a:gd name="connsiteX19" fmla="*/ 152400 w 1563449"/>
                  <a:gd name="connsiteY19" fmla="*/ 800100 h 4330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63449" h="4330555">
                    <a:moveTo>
                      <a:pt x="114300" y="666750"/>
                    </a:moveTo>
                    <a:lnTo>
                      <a:pt x="209550" y="1257300"/>
                    </a:lnTo>
                    <a:lnTo>
                      <a:pt x="533400" y="1790700"/>
                    </a:lnTo>
                    <a:lnTo>
                      <a:pt x="1047750" y="2628900"/>
                    </a:lnTo>
                    <a:lnTo>
                      <a:pt x="1371600" y="3429000"/>
                    </a:lnTo>
                    <a:cubicBezTo>
                      <a:pt x="1435100" y="3727450"/>
                      <a:pt x="1497281" y="4026184"/>
                      <a:pt x="1562100" y="4324350"/>
                    </a:cubicBezTo>
                    <a:cubicBezTo>
                      <a:pt x="1563449" y="4330555"/>
                      <a:pt x="1562100" y="4311650"/>
                      <a:pt x="1562100" y="4305300"/>
                    </a:cubicBezTo>
                    <a:lnTo>
                      <a:pt x="933450" y="3276600"/>
                    </a:lnTo>
                    <a:lnTo>
                      <a:pt x="361950" y="2647950"/>
                    </a:lnTo>
                    <a:lnTo>
                      <a:pt x="381000" y="2114550"/>
                    </a:lnTo>
                    <a:lnTo>
                      <a:pt x="152400" y="1752600"/>
                    </a:lnTo>
                    <a:cubicBezTo>
                      <a:pt x="133016" y="1384309"/>
                      <a:pt x="133350" y="1511467"/>
                      <a:pt x="133350" y="1371600"/>
                    </a:cubicBezTo>
                    <a:lnTo>
                      <a:pt x="95250" y="914400"/>
                    </a:lnTo>
                    <a:cubicBezTo>
                      <a:pt x="17200" y="543662"/>
                      <a:pt x="106233" y="639633"/>
                      <a:pt x="0" y="533400"/>
                    </a:cubicBezTo>
                    <a:lnTo>
                      <a:pt x="0" y="171450"/>
                    </a:lnTo>
                    <a:lnTo>
                      <a:pt x="95250" y="0"/>
                    </a:lnTo>
                    <a:cubicBezTo>
                      <a:pt x="230608" y="406074"/>
                      <a:pt x="369163" y="400050"/>
                      <a:pt x="209550" y="400050"/>
                    </a:cubicBezTo>
                    <a:lnTo>
                      <a:pt x="114300" y="742950"/>
                    </a:lnTo>
                    <a:lnTo>
                      <a:pt x="95250" y="819150"/>
                    </a:lnTo>
                    <a:lnTo>
                      <a:pt x="152400" y="800100"/>
                    </a:lnTo>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6" name="Freeform 224">
                <a:extLst>
                  <a:ext uri="{FF2B5EF4-FFF2-40B4-BE49-F238E27FC236}">
                    <a16:creationId xmlns:a16="http://schemas.microsoft.com/office/drawing/2014/main" id="{F23DA3FF-B7DA-4E2B-8D9A-5530B0851F63}"/>
                  </a:ext>
                </a:extLst>
              </p:cNvPr>
              <p:cNvSpPr/>
              <p:nvPr/>
            </p:nvSpPr>
            <p:spPr>
              <a:xfrm>
                <a:off x="4614891" y="5794293"/>
                <a:ext cx="347602" cy="340647"/>
              </a:xfrm>
              <a:custGeom>
                <a:avLst/>
                <a:gdLst>
                  <a:gd name="connsiteX0" fmla="*/ 43543 w 725715"/>
                  <a:gd name="connsiteY0" fmla="*/ 43543 h 711200"/>
                  <a:gd name="connsiteX1" fmla="*/ 145143 w 725715"/>
                  <a:gd name="connsiteY1" fmla="*/ 406400 h 711200"/>
                  <a:gd name="connsiteX2" fmla="*/ 449943 w 725715"/>
                  <a:gd name="connsiteY2" fmla="*/ 711200 h 711200"/>
                  <a:gd name="connsiteX3" fmla="*/ 725715 w 725715"/>
                  <a:gd name="connsiteY3" fmla="*/ 711200 h 711200"/>
                  <a:gd name="connsiteX4" fmla="*/ 725715 w 725715"/>
                  <a:gd name="connsiteY4" fmla="*/ 406400 h 711200"/>
                  <a:gd name="connsiteX5" fmla="*/ 624115 w 725715"/>
                  <a:gd name="connsiteY5" fmla="*/ 101600 h 711200"/>
                  <a:gd name="connsiteX6" fmla="*/ 406400 w 725715"/>
                  <a:gd name="connsiteY6" fmla="*/ 14515 h 711200"/>
                  <a:gd name="connsiteX7" fmla="*/ 188686 w 725715"/>
                  <a:gd name="connsiteY7" fmla="*/ 0 h 711200"/>
                  <a:gd name="connsiteX8" fmla="*/ 0 w 725715"/>
                  <a:gd name="connsiteY8" fmla="*/ 14515 h 711200"/>
                  <a:gd name="connsiteX9" fmla="*/ 43543 w 725715"/>
                  <a:gd name="connsiteY9" fmla="*/ 4354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5715" h="711200">
                    <a:moveTo>
                      <a:pt x="43543" y="43543"/>
                    </a:moveTo>
                    <a:lnTo>
                      <a:pt x="145143" y="406400"/>
                    </a:lnTo>
                    <a:lnTo>
                      <a:pt x="449943" y="711200"/>
                    </a:lnTo>
                    <a:lnTo>
                      <a:pt x="725715" y="711200"/>
                    </a:lnTo>
                    <a:lnTo>
                      <a:pt x="725715" y="406400"/>
                    </a:lnTo>
                    <a:lnTo>
                      <a:pt x="624115" y="101600"/>
                    </a:lnTo>
                    <a:lnTo>
                      <a:pt x="406400" y="14515"/>
                    </a:lnTo>
                    <a:lnTo>
                      <a:pt x="188686" y="0"/>
                    </a:lnTo>
                    <a:lnTo>
                      <a:pt x="0" y="14515"/>
                    </a:lnTo>
                    <a:lnTo>
                      <a:pt x="43543" y="4354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7" name="Freeform 225">
                <a:extLst>
                  <a:ext uri="{FF2B5EF4-FFF2-40B4-BE49-F238E27FC236}">
                    <a16:creationId xmlns:a16="http://schemas.microsoft.com/office/drawing/2014/main" id="{BB0AB001-54DD-47DA-B42F-F5C23CDF4FDE}"/>
                  </a:ext>
                </a:extLst>
              </p:cNvPr>
              <p:cNvSpPr/>
              <p:nvPr/>
            </p:nvSpPr>
            <p:spPr>
              <a:xfrm>
                <a:off x="4920783" y="5815148"/>
                <a:ext cx="1091461" cy="312837"/>
              </a:xfrm>
              <a:custGeom>
                <a:avLst/>
                <a:gdLst>
                  <a:gd name="connsiteX0" fmla="*/ 72571 w 2278743"/>
                  <a:gd name="connsiteY0" fmla="*/ 653143 h 653143"/>
                  <a:gd name="connsiteX1" fmla="*/ 449943 w 2278743"/>
                  <a:gd name="connsiteY1" fmla="*/ 537029 h 653143"/>
                  <a:gd name="connsiteX2" fmla="*/ 754743 w 2278743"/>
                  <a:gd name="connsiteY2" fmla="*/ 478972 h 653143"/>
                  <a:gd name="connsiteX3" fmla="*/ 1117600 w 2278743"/>
                  <a:gd name="connsiteY3" fmla="*/ 464457 h 653143"/>
                  <a:gd name="connsiteX4" fmla="*/ 1611086 w 2278743"/>
                  <a:gd name="connsiteY4" fmla="*/ 348343 h 653143"/>
                  <a:gd name="connsiteX5" fmla="*/ 2061028 w 2278743"/>
                  <a:gd name="connsiteY5" fmla="*/ 188686 h 653143"/>
                  <a:gd name="connsiteX6" fmla="*/ 2278743 w 2278743"/>
                  <a:gd name="connsiteY6" fmla="*/ 0 h 653143"/>
                  <a:gd name="connsiteX7" fmla="*/ 2017486 w 2278743"/>
                  <a:gd name="connsiteY7" fmla="*/ 174172 h 653143"/>
                  <a:gd name="connsiteX8" fmla="*/ 1291771 w 2278743"/>
                  <a:gd name="connsiteY8" fmla="*/ 391886 h 653143"/>
                  <a:gd name="connsiteX9" fmla="*/ 870857 w 2278743"/>
                  <a:gd name="connsiteY9" fmla="*/ 449943 h 653143"/>
                  <a:gd name="connsiteX10" fmla="*/ 435428 w 2278743"/>
                  <a:gd name="connsiteY10" fmla="*/ 522514 h 653143"/>
                  <a:gd name="connsiteX11" fmla="*/ 159657 w 2278743"/>
                  <a:gd name="connsiteY11" fmla="*/ 580572 h 653143"/>
                  <a:gd name="connsiteX12" fmla="*/ 101600 w 2278743"/>
                  <a:gd name="connsiteY12" fmla="*/ 275772 h 653143"/>
                  <a:gd name="connsiteX13" fmla="*/ 0 w 2278743"/>
                  <a:gd name="connsiteY13" fmla="*/ 14514 h 653143"/>
                  <a:gd name="connsiteX14" fmla="*/ 145143 w 2278743"/>
                  <a:gd name="connsiteY14" fmla="*/ 551543 h 653143"/>
                  <a:gd name="connsiteX15" fmla="*/ 72571 w 2278743"/>
                  <a:gd name="connsiteY15" fmla="*/ 653143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8743" h="653143">
                    <a:moveTo>
                      <a:pt x="72571" y="653143"/>
                    </a:moveTo>
                    <a:lnTo>
                      <a:pt x="449943" y="537029"/>
                    </a:lnTo>
                    <a:lnTo>
                      <a:pt x="754743" y="478972"/>
                    </a:lnTo>
                    <a:lnTo>
                      <a:pt x="1117600" y="464457"/>
                    </a:lnTo>
                    <a:lnTo>
                      <a:pt x="1611086" y="348343"/>
                    </a:lnTo>
                    <a:lnTo>
                      <a:pt x="2061028" y="188686"/>
                    </a:lnTo>
                    <a:lnTo>
                      <a:pt x="2278743" y="0"/>
                    </a:lnTo>
                    <a:lnTo>
                      <a:pt x="2017486" y="174172"/>
                    </a:lnTo>
                    <a:lnTo>
                      <a:pt x="1291771" y="391886"/>
                    </a:lnTo>
                    <a:lnTo>
                      <a:pt x="870857" y="449943"/>
                    </a:lnTo>
                    <a:cubicBezTo>
                      <a:pt x="430632" y="508639"/>
                      <a:pt x="435428" y="361573"/>
                      <a:pt x="435428" y="522514"/>
                    </a:cubicBezTo>
                    <a:lnTo>
                      <a:pt x="159657" y="580572"/>
                    </a:lnTo>
                    <a:lnTo>
                      <a:pt x="101600" y="275772"/>
                    </a:lnTo>
                    <a:lnTo>
                      <a:pt x="0" y="14514"/>
                    </a:lnTo>
                    <a:lnTo>
                      <a:pt x="145143" y="551543"/>
                    </a:lnTo>
                    <a:lnTo>
                      <a:pt x="72571" y="653143"/>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8" name="Freeform 226">
                <a:extLst>
                  <a:ext uri="{FF2B5EF4-FFF2-40B4-BE49-F238E27FC236}">
                    <a16:creationId xmlns:a16="http://schemas.microsoft.com/office/drawing/2014/main" id="{38789A06-8F7D-411B-909D-868724CA6AE2}"/>
                  </a:ext>
                </a:extLst>
              </p:cNvPr>
              <p:cNvSpPr/>
              <p:nvPr/>
            </p:nvSpPr>
            <p:spPr>
              <a:xfrm>
                <a:off x="2088288" y="5397515"/>
                <a:ext cx="437977" cy="601046"/>
              </a:xfrm>
              <a:custGeom>
                <a:avLst/>
                <a:gdLst>
                  <a:gd name="connsiteX0" fmla="*/ 0 w 914400"/>
                  <a:gd name="connsiteY0" fmla="*/ 107004 h 1254868"/>
                  <a:gd name="connsiteX1" fmla="*/ 136187 w 914400"/>
                  <a:gd name="connsiteY1" fmla="*/ 505838 h 1254868"/>
                  <a:gd name="connsiteX2" fmla="*/ 437745 w 914400"/>
                  <a:gd name="connsiteY2" fmla="*/ 1099226 h 1254868"/>
                  <a:gd name="connsiteX3" fmla="*/ 505838 w 914400"/>
                  <a:gd name="connsiteY3" fmla="*/ 1235413 h 1254868"/>
                  <a:gd name="connsiteX4" fmla="*/ 690664 w 914400"/>
                  <a:gd name="connsiteY4" fmla="*/ 1254868 h 1254868"/>
                  <a:gd name="connsiteX5" fmla="*/ 787940 w 914400"/>
                  <a:gd name="connsiteY5" fmla="*/ 1157592 h 1254868"/>
                  <a:gd name="connsiteX6" fmla="*/ 885217 w 914400"/>
                  <a:gd name="connsiteY6" fmla="*/ 826851 h 1254868"/>
                  <a:gd name="connsiteX7" fmla="*/ 914400 w 914400"/>
                  <a:gd name="connsiteY7" fmla="*/ 291830 h 1254868"/>
                  <a:gd name="connsiteX8" fmla="*/ 856034 w 914400"/>
                  <a:gd name="connsiteY8" fmla="*/ 0 h 1254868"/>
                  <a:gd name="connsiteX9" fmla="*/ 690664 w 914400"/>
                  <a:gd name="connsiteY9" fmla="*/ 9728 h 1254868"/>
                  <a:gd name="connsiteX10" fmla="*/ 583659 w 914400"/>
                  <a:gd name="connsiteY10" fmla="*/ 136187 h 1254868"/>
                  <a:gd name="connsiteX11" fmla="*/ 418289 w 914400"/>
                  <a:gd name="connsiteY11" fmla="*/ 214009 h 1254868"/>
                  <a:gd name="connsiteX12" fmla="*/ 350196 w 914400"/>
                  <a:gd name="connsiteY12" fmla="*/ 87549 h 1254868"/>
                  <a:gd name="connsiteX13" fmla="*/ 223736 w 914400"/>
                  <a:gd name="connsiteY13" fmla="*/ 58366 h 1254868"/>
                  <a:gd name="connsiteX14" fmla="*/ 87549 w 914400"/>
                  <a:gd name="connsiteY14" fmla="*/ 107004 h 1254868"/>
                  <a:gd name="connsiteX15" fmla="*/ 0 w 914400"/>
                  <a:gd name="connsiteY15" fmla="*/ 107004 h 1254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14400" h="1254868">
                    <a:moveTo>
                      <a:pt x="0" y="107004"/>
                    </a:moveTo>
                    <a:lnTo>
                      <a:pt x="136187" y="505838"/>
                    </a:lnTo>
                    <a:cubicBezTo>
                      <a:pt x="234104" y="704935"/>
                      <a:pt x="215873" y="1099226"/>
                      <a:pt x="437745" y="1099226"/>
                    </a:cubicBezTo>
                    <a:lnTo>
                      <a:pt x="505838" y="1235413"/>
                    </a:lnTo>
                    <a:lnTo>
                      <a:pt x="690664" y="1254868"/>
                    </a:lnTo>
                    <a:lnTo>
                      <a:pt x="787940" y="1157592"/>
                    </a:lnTo>
                    <a:lnTo>
                      <a:pt x="885217" y="826851"/>
                    </a:lnTo>
                    <a:lnTo>
                      <a:pt x="914400" y="291830"/>
                    </a:lnTo>
                    <a:lnTo>
                      <a:pt x="856034" y="0"/>
                    </a:lnTo>
                    <a:lnTo>
                      <a:pt x="690664" y="9728"/>
                    </a:lnTo>
                    <a:lnTo>
                      <a:pt x="583659" y="136187"/>
                    </a:lnTo>
                    <a:lnTo>
                      <a:pt x="418289" y="214009"/>
                    </a:lnTo>
                    <a:lnTo>
                      <a:pt x="350196" y="87549"/>
                    </a:lnTo>
                    <a:cubicBezTo>
                      <a:pt x="230318" y="57580"/>
                      <a:pt x="273572" y="58366"/>
                      <a:pt x="223736" y="58366"/>
                    </a:cubicBezTo>
                    <a:lnTo>
                      <a:pt x="87549" y="107004"/>
                    </a:lnTo>
                    <a:lnTo>
                      <a:pt x="0" y="107004"/>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99" name="Freeform 227">
                <a:extLst>
                  <a:ext uri="{FF2B5EF4-FFF2-40B4-BE49-F238E27FC236}">
                    <a16:creationId xmlns:a16="http://schemas.microsoft.com/office/drawing/2014/main" id="{F8C374BD-878F-4F0E-B3BC-3524D3C71BE8}"/>
                  </a:ext>
                </a:extLst>
              </p:cNvPr>
              <p:cNvSpPr/>
              <p:nvPr/>
            </p:nvSpPr>
            <p:spPr>
              <a:xfrm>
                <a:off x="3742630" y="5823832"/>
                <a:ext cx="1683469" cy="1019779"/>
              </a:xfrm>
              <a:custGeom>
                <a:avLst/>
                <a:gdLst>
                  <a:gd name="connsiteX0" fmla="*/ 57150 w 3514725"/>
                  <a:gd name="connsiteY0" fmla="*/ 85725 h 2129101"/>
                  <a:gd name="connsiteX1" fmla="*/ 1000125 w 3514725"/>
                  <a:gd name="connsiteY1" fmla="*/ 857250 h 2129101"/>
                  <a:gd name="connsiteX2" fmla="*/ 1971675 w 3514725"/>
                  <a:gd name="connsiteY2" fmla="*/ 1343025 h 2129101"/>
                  <a:gd name="connsiteX3" fmla="*/ 3028950 w 3514725"/>
                  <a:gd name="connsiteY3" fmla="*/ 1571625 h 2129101"/>
                  <a:gd name="connsiteX4" fmla="*/ 3514725 w 3514725"/>
                  <a:gd name="connsiteY4" fmla="*/ 1943100 h 2129101"/>
                  <a:gd name="connsiteX5" fmla="*/ 3371850 w 3514725"/>
                  <a:gd name="connsiteY5" fmla="*/ 2085975 h 2129101"/>
                  <a:gd name="connsiteX6" fmla="*/ 2600325 w 3514725"/>
                  <a:gd name="connsiteY6" fmla="*/ 1857375 h 2129101"/>
                  <a:gd name="connsiteX7" fmla="*/ 1543050 w 3514725"/>
                  <a:gd name="connsiteY7" fmla="*/ 1514475 h 2129101"/>
                  <a:gd name="connsiteX8" fmla="*/ 2085975 w 3514725"/>
                  <a:gd name="connsiteY8" fmla="*/ 1943100 h 2129101"/>
                  <a:gd name="connsiteX9" fmla="*/ 1943100 w 3514725"/>
                  <a:gd name="connsiteY9" fmla="*/ 2057400 h 2129101"/>
                  <a:gd name="connsiteX10" fmla="*/ 1257300 w 3514725"/>
                  <a:gd name="connsiteY10" fmla="*/ 1657350 h 2129101"/>
                  <a:gd name="connsiteX11" fmla="*/ 628650 w 3514725"/>
                  <a:gd name="connsiteY11" fmla="*/ 1200150 h 2129101"/>
                  <a:gd name="connsiteX12" fmla="*/ 257175 w 3514725"/>
                  <a:gd name="connsiteY12" fmla="*/ 571500 h 2129101"/>
                  <a:gd name="connsiteX13" fmla="*/ 0 w 3514725"/>
                  <a:gd name="connsiteY13" fmla="*/ 0 h 2129101"/>
                  <a:gd name="connsiteX14" fmla="*/ 57150 w 3514725"/>
                  <a:gd name="connsiteY14" fmla="*/ 85725 h 2129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4725" h="2129101">
                    <a:moveTo>
                      <a:pt x="57150" y="85725"/>
                    </a:moveTo>
                    <a:lnTo>
                      <a:pt x="1000125" y="857250"/>
                    </a:lnTo>
                    <a:lnTo>
                      <a:pt x="1971675" y="1343025"/>
                    </a:lnTo>
                    <a:lnTo>
                      <a:pt x="3028950" y="1571625"/>
                    </a:lnTo>
                    <a:lnTo>
                      <a:pt x="3514725" y="1943100"/>
                    </a:lnTo>
                    <a:lnTo>
                      <a:pt x="3371850" y="2085975"/>
                    </a:lnTo>
                    <a:lnTo>
                      <a:pt x="2600325" y="1857375"/>
                    </a:lnTo>
                    <a:lnTo>
                      <a:pt x="1543050" y="1514475"/>
                    </a:lnTo>
                    <a:lnTo>
                      <a:pt x="2085975" y="1943100"/>
                    </a:lnTo>
                    <a:cubicBezTo>
                      <a:pt x="1963260" y="2096494"/>
                      <a:pt x="2014801" y="2129101"/>
                      <a:pt x="1943100" y="2057400"/>
                    </a:cubicBezTo>
                    <a:lnTo>
                      <a:pt x="1257300" y="1657350"/>
                    </a:lnTo>
                    <a:lnTo>
                      <a:pt x="628650" y="1200150"/>
                    </a:lnTo>
                    <a:lnTo>
                      <a:pt x="257175" y="571500"/>
                    </a:lnTo>
                    <a:lnTo>
                      <a:pt x="0" y="0"/>
                    </a:lnTo>
                    <a:lnTo>
                      <a:pt x="57150" y="8572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0" name="Freeform 228">
                <a:extLst>
                  <a:ext uri="{FF2B5EF4-FFF2-40B4-BE49-F238E27FC236}">
                    <a16:creationId xmlns:a16="http://schemas.microsoft.com/office/drawing/2014/main" id="{2C0E488C-51AD-4C5A-8063-C5A333E924B7}"/>
                  </a:ext>
                </a:extLst>
              </p:cNvPr>
              <p:cNvSpPr/>
              <p:nvPr/>
            </p:nvSpPr>
            <p:spPr>
              <a:xfrm>
                <a:off x="2894054" y="5686972"/>
                <a:ext cx="547469" cy="501495"/>
              </a:xfrm>
              <a:custGeom>
                <a:avLst/>
                <a:gdLst>
                  <a:gd name="connsiteX0" fmla="*/ 1143000 w 1143000"/>
                  <a:gd name="connsiteY0" fmla="*/ 0 h 1047034"/>
                  <a:gd name="connsiteX1" fmla="*/ 628650 w 1143000"/>
                  <a:gd name="connsiteY1" fmla="*/ 600075 h 1047034"/>
                  <a:gd name="connsiteX2" fmla="*/ 0 w 1143000"/>
                  <a:gd name="connsiteY2" fmla="*/ 1028700 h 1047034"/>
                  <a:gd name="connsiteX3" fmla="*/ 542925 w 1143000"/>
                  <a:gd name="connsiteY3" fmla="*/ 828675 h 1047034"/>
                  <a:gd name="connsiteX4" fmla="*/ 1085850 w 1143000"/>
                  <a:gd name="connsiteY4" fmla="*/ 285750 h 1047034"/>
                  <a:gd name="connsiteX5" fmla="*/ 1143000 w 1143000"/>
                  <a:gd name="connsiteY5" fmla="*/ 0 h 1047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3000" h="1047034">
                    <a:moveTo>
                      <a:pt x="1143000" y="0"/>
                    </a:moveTo>
                    <a:lnTo>
                      <a:pt x="628650" y="600075"/>
                    </a:lnTo>
                    <a:lnTo>
                      <a:pt x="0" y="1028700"/>
                    </a:lnTo>
                    <a:cubicBezTo>
                      <a:pt x="552008" y="854382"/>
                      <a:pt x="542925" y="1047034"/>
                      <a:pt x="542925" y="828675"/>
                    </a:cubicBezTo>
                    <a:lnTo>
                      <a:pt x="1085850" y="285750"/>
                    </a:lnTo>
                    <a:lnTo>
                      <a:pt x="1143000" y="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1" name="Freeform 229">
                <a:extLst>
                  <a:ext uri="{FF2B5EF4-FFF2-40B4-BE49-F238E27FC236}">
                    <a16:creationId xmlns:a16="http://schemas.microsoft.com/office/drawing/2014/main" id="{07CB030D-40C0-40BB-9710-8EFF98684699}"/>
                  </a:ext>
                </a:extLst>
              </p:cNvPr>
              <p:cNvSpPr/>
              <p:nvPr/>
            </p:nvSpPr>
            <p:spPr>
              <a:xfrm>
                <a:off x="2539468" y="5420030"/>
                <a:ext cx="186370" cy="330814"/>
              </a:xfrm>
              <a:custGeom>
                <a:avLst/>
                <a:gdLst>
                  <a:gd name="connsiteX0" fmla="*/ 389106 w 389106"/>
                  <a:gd name="connsiteY0" fmla="*/ 38911 h 690664"/>
                  <a:gd name="connsiteX1" fmla="*/ 379378 w 389106"/>
                  <a:gd name="connsiteY1" fmla="*/ 262647 h 690664"/>
                  <a:gd name="connsiteX2" fmla="*/ 321012 w 389106"/>
                  <a:gd name="connsiteY2" fmla="*/ 466928 h 690664"/>
                  <a:gd name="connsiteX3" fmla="*/ 87549 w 389106"/>
                  <a:gd name="connsiteY3" fmla="*/ 622570 h 690664"/>
                  <a:gd name="connsiteX4" fmla="*/ 0 w 389106"/>
                  <a:gd name="connsiteY4" fmla="*/ 690664 h 690664"/>
                  <a:gd name="connsiteX5" fmla="*/ 175097 w 389106"/>
                  <a:gd name="connsiteY5" fmla="*/ 515566 h 690664"/>
                  <a:gd name="connsiteX6" fmla="*/ 252919 w 389106"/>
                  <a:gd name="connsiteY6" fmla="*/ 311285 h 690664"/>
                  <a:gd name="connsiteX7" fmla="*/ 321012 w 389106"/>
                  <a:gd name="connsiteY7" fmla="*/ 0 h 690664"/>
                  <a:gd name="connsiteX8" fmla="*/ 389106 w 389106"/>
                  <a:gd name="connsiteY8" fmla="*/ 38911 h 6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106" h="690664">
                    <a:moveTo>
                      <a:pt x="389106" y="38911"/>
                    </a:moveTo>
                    <a:cubicBezTo>
                      <a:pt x="385716" y="113483"/>
                      <a:pt x="379378" y="187998"/>
                      <a:pt x="379378" y="262647"/>
                    </a:cubicBezTo>
                    <a:lnTo>
                      <a:pt x="321012" y="466928"/>
                    </a:lnTo>
                    <a:lnTo>
                      <a:pt x="87549" y="622570"/>
                    </a:lnTo>
                    <a:lnTo>
                      <a:pt x="0" y="690664"/>
                    </a:lnTo>
                    <a:lnTo>
                      <a:pt x="175097" y="515566"/>
                    </a:lnTo>
                    <a:cubicBezTo>
                      <a:pt x="254123" y="318002"/>
                      <a:pt x="252919" y="390860"/>
                      <a:pt x="252919" y="311285"/>
                    </a:cubicBezTo>
                    <a:lnTo>
                      <a:pt x="321012" y="0"/>
                    </a:lnTo>
                    <a:cubicBezTo>
                      <a:pt x="382278" y="30633"/>
                      <a:pt x="379378" y="50935"/>
                      <a:pt x="389106" y="38911"/>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2" name="Freeform 230">
                <a:extLst>
                  <a:ext uri="{FF2B5EF4-FFF2-40B4-BE49-F238E27FC236}">
                    <a16:creationId xmlns:a16="http://schemas.microsoft.com/office/drawing/2014/main" id="{D3A80C94-99FA-4BF7-B748-E862CC08EE4A}"/>
                  </a:ext>
                </a:extLst>
              </p:cNvPr>
              <p:cNvSpPr/>
              <p:nvPr/>
            </p:nvSpPr>
            <p:spPr>
              <a:xfrm>
                <a:off x="1529954" y="3560987"/>
                <a:ext cx="2259397" cy="1974351"/>
              </a:xfrm>
              <a:custGeom>
                <a:avLst/>
                <a:gdLst>
                  <a:gd name="connsiteX0" fmla="*/ 0 w 4717143"/>
                  <a:gd name="connsiteY0" fmla="*/ 0 h 4122057"/>
                  <a:gd name="connsiteX1" fmla="*/ 566058 w 4717143"/>
                  <a:gd name="connsiteY1" fmla="*/ 290286 h 4122057"/>
                  <a:gd name="connsiteX2" fmla="*/ 1407886 w 4717143"/>
                  <a:gd name="connsiteY2" fmla="*/ 493486 h 4122057"/>
                  <a:gd name="connsiteX3" fmla="*/ 2191658 w 4717143"/>
                  <a:gd name="connsiteY3" fmla="*/ 464457 h 4122057"/>
                  <a:gd name="connsiteX4" fmla="*/ 2859315 w 4717143"/>
                  <a:gd name="connsiteY4" fmla="*/ 435429 h 4122057"/>
                  <a:gd name="connsiteX5" fmla="*/ 2989943 w 4717143"/>
                  <a:gd name="connsiteY5" fmla="*/ 420914 h 4122057"/>
                  <a:gd name="connsiteX6" fmla="*/ 3120572 w 4717143"/>
                  <a:gd name="connsiteY6" fmla="*/ 798286 h 4122057"/>
                  <a:gd name="connsiteX7" fmla="*/ 3410858 w 4717143"/>
                  <a:gd name="connsiteY7" fmla="*/ 1248229 h 4122057"/>
                  <a:gd name="connsiteX8" fmla="*/ 3991429 w 4717143"/>
                  <a:gd name="connsiteY8" fmla="*/ 2148114 h 4122057"/>
                  <a:gd name="connsiteX9" fmla="*/ 4586515 w 4717143"/>
                  <a:gd name="connsiteY9" fmla="*/ 3338286 h 4122057"/>
                  <a:gd name="connsiteX10" fmla="*/ 4717143 w 4717143"/>
                  <a:gd name="connsiteY10" fmla="*/ 3657600 h 4122057"/>
                  <a:gd name="connsiteX11" fmla="*/ 4296229 w 4717143"/>
                  <a:gd name="connsiteY11" fmla="*/ 4093029 h 4122057"/>
                  <a:gd name="connsiteX12" fmla="*/ 3614058 w 4717143"/>
                  <a:gd name="connsiteY12" fmla="*/ 4122057 h 4122057"/>
                  <a:gd name="connsiteX13" fmla="*/ 2859315 w 4717143"/>
                  <a:gd name="connsiteY13" fmla="*/ 3933372 h 4122057"/>
                  <a:gd name="connsiteX14" fmla="*/ 2206172 w 4717143"/>
                  <a:gd name="connsiteY14" fmla="*/ 3744686 h 4122057"/>
                  <a:gd name="connsiteX15" fmla="*/ 1553029 w 4717143"/>
                  <a:gd name="connsiteY15" fmla="*/ 3759200 h 4122057"/>
                  <a:gd name="connsiteX16" fmla="*/ 1233715 w 4717143"/>
                  <a:gd name="connsiteY16" fmla="*/ 3178629 h 4122057"/>
                  <a:gd name="connsiteX17" fmla="*/ 551543 w 4717143"/>
                  <a:gd name="connsiteY17" fmla="*/ 1436914 h 4122057"/>
                  <a:gd name="connsiteX18" fmla="*/ 0 w 4717143"/>
                  <a:gd name="connsiteY18" fmla="*/ 0 h 412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17143" h="4122057">
                    <a:moveTo>
                      <a:pt x="0" y="0"/>
                    </a:moveTo>
                    <a:lnTo>
                      <a:pt x="566058" y="290286"/>
                    </a:lnTo>
                    <a:lnTo>
                      <a:pt x="1407886" y="493486"/>
                    </a:lnTo>
                    <a:lnTo>
                      <a:pt x="2191658" y="464457"/>
                    </a:lnTo>
                    <a:lnTo>
                      <a:pt x="2859315" y="435429"/>
                    </a:lnTo>
                    <a:lnTo>
                      <a:pt x="2989943" y="420914"/>
                    </a:lnTo>
                    <a:cubicBezTo>
                      <a:pt x="3122211" y="788324"/>
                      <a:pt x="3120572" y="655220"/>
                      <a:pt x="3120572" y="798286"/>
                    </a:cubicBezTo>
                    <a:lnTo>
                      <a:pt x="3410858" y="1248229"/>
                    </a:lnTo>
                    <a:lnTo>
                      <a:pt x="3991429" y="2148114"/>
                    </a:lnTo>
                    <a:lnTo>
                      <a:pt x="4586515" y="3338286"/>
                    </a:lnTo>
                    <a:lnTo>
                      <a:pt x="4717143" y="3657600"/>
                    </a:lnTo>
                    <a:lnTo>
                      <a:pt x="4296229" y="4093029"/>
                    </a:lnTo>
                    <a:lnTo>
                      <a:pt x="3614058" y="4122057"/>
                    </a:lnTo>
                    <a:lnTo>
                      <a:pt x="2859315" y="3933372"/>
                    </a:lnTo>
                    <a:lnTo>
                      <a:pt x="2206172" y="3744686"/>
                    </a:lnTo>
                    <a:lnTo>
                      <a:pt x="1553029" y="3759200"/>
                    </a:lnTo>
                    <a:lnTo>
                      <a:pt x="1233715" y="3178629"/>
                    </a:lnTo>
                    <a:lnTo>
                      <a:pt x="551543" y="1436914"/>
                    </a:lnTo>
                    <a:lnTo>
                      <a:pt x="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3" name="Freeform 231">
                <a:extLst>
                  <a:ext uri="{FF2B5EF4-FFF2-40B4-BE49-F238E27FC236}">
                    <a16:creationId xmlns:a16="http://schemas.microsoft.com/office/drawing/2014/main" id="{B6B03412-9899-4C4B-8D10-36BA014DC784}"/>
                  </a:ext>
                </a:extLst>
              </p:cNvPr>
              <p:cNvSpPr/>
              <p:nvPr/>
            </p:nvSpPr>
            <p:spPr>
              <a:xfrm>
                <a:off x="1556025" y="3606175"/>
                <a:ext cx="2259397" cy="1974351"/>
              </a:xfrm>
              <a:custGeom>
                <a:avLst/>
                <a:gdLst>
                  <a:gd name="connsiteX0" fmla="*/ 0 w 4717143"/>
                  <a:gd name="connsiteY0" fmla="*/ 0 h 4122057"/>
                  <a:gd name="connsiteX1" fmla="*/ 566058 w 4717143"/>
                  <a:gd name="connsiteY1" fmla="*/ 290286 h 4122057"/>
                  <a:gd name="connsiteX2" fmla="*/ 1407886 w 4717143"/>
                  <a:gd name="connsiteY2" fmla="*/ 493486 h 4122057"/>
                  <a:gd name="connsiteX3" fmla="*/ 2191658 w 4717143"/>
                  <a:gd name="connsiteY3" fmla="*/ 464457 h 4122057"/>
                  <a:gd name="connsiteX4" fmla="*/ 2859315 w 4717143"/>
                  <a:gd name="connsiteY4" fmla="*/ 435429 h 4122057"/>
                  <a:gd name="connsiteX5" fmla="*/ 2989943 w 4717143"/>
                  <a:gd name="connsiteY5" fmla="*/ 420914 h 4122057"/>
                  <a:gd name="connsiteX6" fmla="*/ 3120572 w 4717143"/>
                  <a:gd name="connsiteY6" fmla="*/ 798286 h 4122057"/>
                  <a:gd name="connsiteX7" fmla="*/ 3410858 w 4717143"/>
                  <a:gd name="connsiteY7" fmla="*/ 1248229 h 4122057"/>
                  <a:gd name="connsiteX8" fmla="*/ 3991429 w 4717143"/>
                  <a:gd name="connsiteY8" fmla="*/ 2148114 h 4122057"/>
                  <a:gd name="connsiteX9" fmla="*/ 4586515 w 4717143"/>
                  <a:gd name="connsiteY9" fmla="*/ 3338286 h 4122057"/>
                  <a:gd name="connsiteX10" fmla="*/ 4717143 w 4717143"/>
                  <a:gd name="connsiteY10" fmla="*/ 3657600 h 4122057"/>
                  <a:gd name="connsiteX11" fmla="*/ 4296229 w 4717143"/>
                  <a:gd name="connsiteY11" fmla="*/ 4093029 h 4122057"/>
                  <a:gd name="connsiteX12" fmla="*/ 3614058 w 4717143"/>
                  <a:gd name="connsiteY12" fmla="*/ 4122057 h 4122057"/>
                  <a:gd name="connsiteX13" fmla="*/ 2859315 w 4717143"/>
                  <a:gd name="connsiteY13" fmla="*/ 3933372 h 4122057"/>
                  <a:gd name="connsiteX14" fmla="*/ 2206172 w 4717143"/>
                  <a:gd name="connsiteY14" fmla="*/ 3744686 h 4122057"/>
                  <a:gd name="connsiteX15" fmla="*/ 1553029 w 4717143"/>
                  <a:gd name="connsiteY15" fmla="*/ 3759200 h 4122057"/>
                  <a:gd name="connsiteX16" fmla="*/ 1233715 w 4717143"/>
                  <a:gd name="connsiteY16" fmla="*/ 3178629 h 4122057"/>
                  <a:gd name="connsiteX17" fmla="*/ 551543 w 4717143"/>
                  <a:gd name="connsiteY17" fmla="*/ 1436914 h 4122057"/>
                  <a:gd name="connsiteX18" fmla="*/ 0 w 4717143"/>
                  <a:gd name="connsiteY18" fmla="*/ 0 h 4122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17143" h="4122057">
                    <a:moveTo>
                      <a:pt x="0" y="0"/>
                    </a:moveTo>
                    <a:lnTo>
                      <a:pt x="566058" y="290286"/>
                    </a:lnTo>
                    <a:lnTo>
                      <a:pt x="1407886" y="493486"/>
                    </a:lnTo>
                    <a:lnTo>
                      <a:pt x="2191658" y="464457"/>
                    </a:lnTo>
                    <a:lnTo>
                      <a:pt x="2859315" y="435429"/>
                    </a:lnTo>
                    <a:lnTo>
                      <a:pt x="2989943" y="420914"/>
                    </a:lnTo>
                    <a:cubicBezTo>
                      <a:pt x="3122211" y="788324"/>
                      <a:pt x="3120572" y="655220"/>
                      <a:pt x="3120572" y="798286"/>
                    </a:cubicBezTo>
                    <a:lnTo>
                      <a:pt x="3410858" y="1248229"/>
                    </a:lnTo>
                    <a:lnTo>
                      <a:pt x="3991429" y="2148114"/>
                    </a:lnTo>
                    <a:lnTo>
                      <a:pt x="4586515" y="3338286"/>
                    </a:lnTo>
                    <a:lnTo>
                      <a:pt x="4717143" y="3657600"/>
                    </a:lnTo>
                    <a:lnTo>
                      <a:pt x="4296229" y="4093029"/>
                    </a:lnTo>
                    <a:lnTo>
                      <a:pt x="3614058" y="4122057"/>
                    </a:lnTo>
                    <a:lnTo>
                      <a:pt x="2859315" y="3933372"/>
                    </a:lnTo>
                    <a:lnTo>
                      <a:pt x="2206172" y="3744686"/>
                    </a:lnTo>
                    <a:lnTo>
                      <a:pt x="1553029" y="3759200"/>
                    </a:lnTo>
                    <a:lnTo>
                      <a:pt x="1233715" y="3178629"/>
                    </a:lnTo>
                    <a:lnTo>
                      <a:pt x="551543" y="1436914"/>
                    </a:lnTo>
                    <a:lnTo>
                      <a:pt x="0" y="0"/>
                    </a:lnTo>
                    <a:close/>
                  </a:path>
                </a:pathLst>
              </a:cu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4" name="Freeform 232">
                <a:extLst>
                  <a:ext uri="{FF2B5EF4-FFF2-40B4-BE49-F238E27FC236}">
                    <a16:creationId xmlns:a16="http://schemas.microsoft.com/office/drawing/2014/main" id="{C0043468-3F3B-4B2B-B496-24F04170BD8F}"/>
                  </a:ext>
                </a:extLst>
              </p:cNvPr>
              <p:cNvSpPr/>
              <p:nvPr/>
            </p:nvSpPr>
            <p:spPr>
              <a:xfrm>
                <a:off x="3546653" y="5201823"/>
                <a:ext cx="1361998" cy="722188"/>
              </a:xfrm>
              <a:custGeom>
                <a:avLst/>
                <a:gdLst>
                  <a:gd name="connsiteX0" fmla="*/ 2840477 w 2843567"/>
                  <a:gd name="connsiteY0" fmla="*/ 1342417 h 1507788"/>
                  <a:gd name="connsiteX1" fmla="*/ 2733473 w 2843567"/>
                  <a:gd name="connsiteY1" fmla="*/ 914400 h 1507788"/>
                  <a:gd name="connsiteX2" fmla="*/ 2548647 w 2843567"/>
                  <a:gd name="connsiteY2" fmla="*/ 603115 h 1507788"/>
                  <a:gd name="connsiteX3" fmla="*/ 2344366 w 2843567"/>
                  <a:gd name="connsiteY3" fmla="*/ 340469 h 1507788"/>
                  <a:gd name="connsiteX4" fmla="*/ 2256817 w 2843567"/>
                  <a:gd name="connsiteY4" fmla="*/ 223737 h 1507788"/>
                  <a:gd name="connsiteX5" fmla="*/ 1935805 w 2843567"/>
                  <a:gd name="connsiteY5" fmla="*/ 233464 h 1507788"/>
                  <a:gd name="connsiteX6" fmla="*/ 1819073 w 2843567"/>
                  <a:gd name="connsiteY6" fmla="*/ 155643 h 1507788"/>
                  <a:gd name="connsiteX7" fmla="*/ 1682885 w 2843567"/>
                  <a:gd name="connsiteY7" fmla="*/ 48639 h 1507788"/>
                  <a:gd name="connsiteX8" fmla="*/ 1605064 w 2843567"/>
                  <a:gd name="connsiteY8" fmla="*/ 0 h 1507788"/>
                  <a:gd name="connsiteX9" fmla="*/ 1342417 w 2843567"/>
                  <a:gd name="connsiteY9" fmla="*/ 29183 h 1507788"/>
                  <a:gd name="connsiteX10" fmla="*/ 914400 w 2843567"/>
                  <a:gd name="connsiteY10" fmla="*/ 175098 h 1507788"/>
                  <a:gd name="connsiteX11" fmla="*/ 554477 w 2843567"/>
                  <a:gd name="connsiteY11" fmla="*/ 340469 h 1507788"/>
                  <a:gd name="connsiteX12" fmla="*/ 165371 w 2843567"/>
                  <a:gd name="connsiteY12" fmla="*/ 554477 h 1507788"/>
                  <a:gd name="connsiteX13" fmla="*/ 116732 w 2843567"/>
                  <a:gd name="connsiteY13" fmla="*/ 671209 h 1507788"/>
                  <a:gd name="connsiteX14" fmla="*/ 145915 w 2843567"/>
                  <a:gd name="connsiteY14" fmla="*/ 739303 h 1507788"/>
                  <a:gd name="connsiteX15" fmla="*/ 223736 w 2843567"/>
                  <a:gd name="connsiteY15" fmla="*/ 787941 h 1507788"/>
                  <a:gd name="connsiteX16" fmla="*/ 77822 w 2843567"/>
                  <a:gd name="connsiteY16" fmla="*/ 817124 h 1507788"/>
                  <a:gd name="connsiteX17" fmla="*/ 9728 w 2843567"/>
                  <a:gd name="connsiteY17" fmla="*/ 865762 h 1507788"/>
                  <a:gd name="connsiteX18" fmla="*/ 0 w 2843567"/>
                  <a:gd name="connsiteY18" fmla="*/ 1001949 h 1507788"/>
                  <a:gd name="connsiteX19" fmla="*/ 48639 w 2843567"/>
                  <a:gd name="connsiteY19" fmla="*/ 1070043 h 1507788"/>
                  <a:gd name="connsiteX20" fmla="*/ 165371 w 2843567"/>
                  <a:gd name="connsiteY20" fmla="*/ 1079771 h 1507788"/>
                  <a:gd name="connsiteX21" fmla="*/ 262647 w 2843567"/>
                  <a:gd name="connsiteY21" fmla="*/ 1070043 h 1507788"/>
                  <a:gd name="connsiteX22" fmla="*/ 282102 w 2843567"/>
                  <a:gd name="connsiteY22" fmla="*/ 1177047 h 1507788"/>
                  <a:gd name="connsiteX23" fmla="*/ 321013 w 2843567"/>
                  <a:gd name="connsiteY23" fmla="*/ 1245141 h 1507788"/>
                  <a:gd name="connsiteX24" fmla="*/ 418290 w 2843567"/>
                  <a:gd name="connsiteY24" fmla="*/ 1264596 h 1507788"/>
                  <a:gd name="connsiteX25" fmla="*/ 544749 w 2843567"/>
                  <a:gd name="connsiteY25" fmla="*/ 1284052 h 1507788"/>
                  <a:gd name="connsiteX26" fmla="*/ 642026 w 2843567"/>
                  <a:gd name="connsiteY26" fmla="*/ 1274324 h 1507788"/>
                  <a:gd name="connsiteX27" fmla="*/ 642026 w 2843567"/>
                  <a:gd name="connsiteY27" fmla="*/ 1352145 h 1507788"/>
                  <a:gd name="connsiteX28" fmla="*/ 661481 w 2843567"/>
                  <a:gd name="connsiteY28" fmla="*/ 1449422 h 1507788"/>
                  <a:gd name="connsiteX29" fmla="*/ 739302 w 2843567"/>
                  <a:gd name="connsiteY29" fmla="*/ 1478605 h 1507788"/>
                  <a:gd name="connsiteX30" fmla="*/ 924128 w 2843567"/>
                  <a:gd name="connsiteY30" fmla="*/ 1507788 h 1507788"/>
                  <a:gd name="connsiteX31" fmla="*/ 1138136 w 2843567"/>
                  <a:gd name="connsiteY31" fmla="*/ 1488332 h 1507788"/>
                  <a:gd name="connsiteX32" fmla="*/ 1332690 w 2843567"/>
                  <a:gd name="connsiteY32" fmla="*/ 1468877 h 1507788"/>
                  <a:gd name="connsiteX33" fmla="*/ 1556426 w 2843567"/>
                  <a:gd name="connsiteY33" fmla="*/ 1410511 h 1507788"/>
                  <a:gd name="connsiteX34" fmla="*/ 1702341 w 2843567"/>
                  <a:gd name="connsiteY34" fmla="*/ 1371600 h 1507788"/>
                  <a:gd name="connsiteX35" fmla="*/ 1964988 w 2843567"/>
                  <a:gd name="connsiteY35" fmla="*/ 1352145 h 1507788"/>
                  <a:gd name="connsiteX36" fmla="*/ 2159541 w 2843567"/>
                  <a:gd name="connsiteY36" fmla="*/ 1303507 h 1507788"/>
                  <a:gd name="connsiteX37" fmla="*/ 2247090 w 2843567"/>
                  <a:gd name="connsiteY37" fmla="*/ 1254869 h 1507788"/>
                  <a:gd name="connsiteX38" fmla="*/ 2626468 w 2843567"/>
                  <a:gd name="connsiteY38" fmla="*/ 1245141 h 1507788"/>
                  <a:gd name="connsiteX39" fmla="*/ 2840477 w 2843567"/>
                  <a:gd name="connsiteY39" fmla="*/ 1342417 h 1507788"/>
                  <a:gd name="connsiteX0" fmla="*/ 2840477 w 2843567"/>
                  <a:gd name="connsiteY0" fmla="*/ 1342417 h 1507788"/>
                  <a:gd name="connsiteX1" fmla="*/ 2733473 w 2843567"/>
                  <a:gd name="connsiteY1" fmla="*/ 914400 h 1507788"/>
                  <a:gd name="connsiteX2" fmla="*/ 2548647 w 2843567"/>
                  <a:gd name="connsiteY2" fmla="*/ 603115 h 1507788"/>
                  <a:gd name="connsiteX3" fmla="*/ 2344366 w 2843567"/>
                  <a:gd name="connsiteY3" fmla="*/ 340469 h 1507788"/>
                  <a:gd name="connsiteX4" fmla="*/ 2279677 w 2843567"/>
                  <a:gd name="connsiteY4" fmla="*/ 261837 h 1507788"/>
                  <a:gd name="connsiteX5" fmla="*/ 1935805 w 2843567"/>
                  <a:gd name="connsiteY5" fmla="*/ 233464 h 1507788"/>
                  <a:gd name="connsiteX6" fmla="*/ 1819073 w 2843567"/>
                  <a:gd name="connsiteY6" fmla="*/ 155643 h 1507788"/>
                  <a:gd name="connsiteX7" fmla="*/ 1682885 w 2843567"/>
                  <a:gd name="connsiteY7" fmla="*/ 48639 h 1507788"/>
                  <a:gd name="connsiteX8" fmla="*/ 1605064 w 2843567"/>
                  <a:gd name="connsiteY8" fmla="*/ 0 h 1507788"/>
                  <a:gd name="connsiteX9" fmla="*/ 1342417 w 2843567"/>
                  <a:gd name="connsiteY9" fmla="*/ 29183 h 1507788"/>
                  <a:gd name="connsiteX10" fmla="*/ 914400 w 2843567"/>
                  <a:gd name="connsiteY10" fmla="*/ 175098 h 1507788"/>
                  <a:gd name="connsiteX11" fmla="*/ 554477 w 2843567"/>
                  <a:gd name="connsiteY11" fmla="*/ 340469 h 1507788"/>
                  <a:gd name="connsiteX12" fmla="*/ 165371 w 2843567"/>
                  <a:gd name="connsiteY12" fmla="*/ 554477 h 1507788"/>
                  <a:gd name="connsiteX13" fmla="*/ 116732 w 2843567"/>
                  <a:gd name="connsiteY13" fmla="*/ 671209 h 1507788"/>
                  <a:gd name="connsiteX14" fmla="*/ 145915 w 2843567"/>
                  <a:gd name="connsiteY14" fmla="*/ 739303 h 1507788"/>
                  <a:gd name="connsiteX15" fmla="*/ 223736 w 2843567"/>
                  <a:gd name="connsiteY15" fmla="*/ 787941 h 1507788"/>
                  <a:gd name="connsiteX16" fmla="*/ 77822 w 2843567"/>
                  <a:gd name="connsiteY16" fmla="*/ 817124 h 1507788"/>
                  <a:gd name="connsiteX17" fmla="*/ 9728 w 2843567"/>
                  <a:gd name="connsiteY17" fmla="*/ 865762 h 1507788"/>
                  <a:gd name="connsiteX18" fmla="*/ 0 w 2843567"/>
                  <a:gd name="connsiteY18" fmla="*/ 1001949 h 1507788"/>
                  <a:gd name="connsiteX19" fmla="*/ 48639 w 2843567"/>
                  <a:gd name="connsiteY19" fmla="*/ 1070043 h 1507788"/>
                  <a:gd name="connsiteX20" fmla="*/ 165371 w 2843567"/>
                  <a:gd name="connsiteY20" fmla="*/ 1079771 h 1507788"/>
                  <a:gd name="connsiteX21" fmla="*/ 262647 w 2843567"/>
                  <a:gd name="connsiteY21" fmla="*/ 1070043 h 1507788"/>
                  <a:gd name="connsiteX22" fmla="*/ 282102 w 2843567"/>
                  <a:gd name="connsiteY22" fmla="*/ 1177047 h 1507788"/>
                  <a:gd name="connsiteX23" fmla="*/ 321013 w 2843567"/>
                  <a:gd name="connsiteY23" fmla="*/ 1245141 h 1507788"/>
                  <a:gd name="connsiteX24" fmla="*/ 418290 w 2843567"/>
                  <a:gd name="connsiteY24" fmla="*/ 1264596 h 1507788"/>
                  <a:gd name="connsiteX25" fmla="*/ 544749 w 2843567"/>
                  <a:gd name="connsiteY25" fmla="*/ 1284052 h 1507788"/>
                  <a:gd name="connsiteX26" fmla="*/ 642026 w 2843567"/>
                  <a:gd name="connsiteY26" fmla="*/ 1274324 h 1507788"/>
                  <a:gd name="connsiteX27" fmla="*/ 642026 w 2843567"/>
                  <a:gd name="connsiteY27" fmla="*/ 1352145 h 1507788"/>
                  <a:gd name="connsiteX28" fmla="*/ 661481 w 2843567"/>
                  <a:gd name="connsiteY28" fmla="*/ 1449422 h 1507788"/>
                  <a:gd name="connsiteX29" fmla="*/ 739302 w 2843567"/>
                  <a:gd name="connsiteY29" fmla="*/ 1478605 h 1507788"/>
                  <a:gd name="connsiteX30" fmla="*/ 924128 w 2843567"/>
                  <a:gd name="connsiteY30" fmla="*/ 1507788 h 1507788"/>
                  <a:gd name="connsiteX31" fmla="*/ 1138136 w 2843567"/>
                  <a:gd name="connsiteY31" fmla="*/ 1488332 h 1507788"/>
                  <a:gd name="connsiteX32" fmla="*/ 1332690 w 2843567"/>
                  <a:gd name="connsiteY32" fmla="*/ 1468877 h 1507788"/>
                  <a:gd name="connsiteX33" fmla="*/ 1556426 w 2843567"/>
                  <a:gd name="connsiteY33" fmla="*/ 1410511 h 1507788"/>
                  <a:gd name="connsiteX34" fmla="*/ 1702341 w 2843567"/>
                  <a:gd name="connsiteY34" fmla="*/ 1371600 h 1507788"/>
                  <a:gd name="connsiteX35" fmla="*/ 1964988 w 2843567"/>
                  <a:gd name="connsiteY35" fmla="*/ 1352145 h 1507788"/>
                  <a:gd name="connsiteX36" fmla="*/ 2159541 w 2843567"/>
                  <a:gd name="connsiteY36" fmla="*/ 1303507 h 1507788"/>
                  <a:gd name="connsiteX37" fmla="*/ 2247090 w 2843567"/>
                  <a:gd name="connsiteY37" fmla="*/ 1254869 h 1507788"/>
                  <a:gd name="connsiteX38" fmla="*/ 2626468 w 2843567"/>
                  <a:gd name="connsiteY38" fmla="*/ 1245141 h 1507788"/>
                  <a:gd name="connsiteX39" fmla="*/ 2840477 w 2843567"/>
                  <a:gd name="connsiteY39" fmla="*/ 1342417 h 1507788"/>
                  <a:gd name="connsiteX0" fmla="*/ 2840477 w 2843567"/>
                  <a:gd name="connsiteY0" fmla="*/ 1342417 h 1507788"/>
                  <a:gd name="connsiteX1" fmla="*/ 2733473 w 2843567"/>
                  <a:gd name="connsiteY1" fmla="*/ 914400 h 1507788"/>
                  <a:gd name="connsiteX2" fmla="*/ 2548647 w 2843567"/>
                  <a:gd name="connsiteY2" fmla="*/ 603115 h 1507788"/>
                  <a:gd name="connsiteX3" fmla="*/ 2344366 w 2843567"/>
                  <a:gd name="connsiteY3" fmla="*/ 340469 h 1507788"/>
                  <a:gd name="connsiteX4" fmla="*/ 2279677 w 2843567"/>
                  <a:gd name="connsiteY4" fmla="*/ 261837 h 1507788"/>
                  <a:gd name="connsiteX5" fmla="*/ 1935805 w 2843567"/>
                  <a:gd name="connsiteY5" fmla="*/ 233464 h 1507788"/>
                  <a:gd name="connsiteX6" fmla="*/ 1819073 w 2843567"/>
                  <a:gd name="connsiteY6" fmla="*/ 155643 h 1507788"/>
                  <a:gd name="connsiteX7" fmla="*/ 1682885 w 2843567"/>
                  <a:gd name="connsiteY7" fmla="*/ 48639 h 1507788"/>
                  <a:gd name="connsiteX8" fmla="*/ 1605064 w 2843567"/>
                  <a:gd name="connsiteY8" fmla="*/ 0 h 1507788"/>
                  <a:gd name="connsiteX9" fmla="*/ 1342417 w 2843567"/>
                  <a:gd name="connsiteY9" fmla="*/ 29183 h 1507788"/>
                  <a:gd name="connsiteX10" fmla="*/ 914400 w 2843567"/>
                  <a:gd name="connsiteY10" fmla="*/ 175098 h 1507788"/>
                  <a:gd name="connsiteX11" fmla="*/ 554477 w 2843567"/>
                  <a:gd name="connsiteY11" fmla="*/ 340469 h 1507788"/>
                  <a:gd name="connsiteX12" fmla="*/ 165371 w 2843567"/>
                  <a:gd name="connsiteY12" fmla="*/ 554477 h 1507788"/>
                  <a:gd name="connsiteX13" fmla="*/ 116732 w 2843567"/>
                  <a:gd name="connsiteY13" fmla="*/ 671209 h 1507788"/>
                  <a:gd name="connsiteX14" fmla="*/ 145915 w 2843567"/>
                  <a:gd name="connsiteY14" fmla="*/ 739303 h 1507788"/>
                  <a:gd name="connsiteX15" fmla="*/ 223736 w 2843567"/>
                  <a:gd name="connsiteY15" fmla="*/ 787941 h 1507788"/>
                  <a:gd name="connsiteX16" fmla="*/ 77822 w 2843567"/>
                  <a:gd name="connsiteY16" fmla="*/ 817124 h 1507788"/>
                  <a:gd name="connsiteX17" fmla="*/ 9728 w 2843567"/>
                  <a:gd name="connsiteY17" fmla="*/ 865762 h 1507788"/>
                  <a:gd name="connsiteX18" fmla="*/ 0 w 2843567"/>
                  <a:gd name="connsiteY18" fmla="*/ 1001949 h 1507788"/>
                  <a:gd name="connsiteX19" fmla="*/ 48639 w 2843567"/>
                  <a:gd name="connsiteY19" fmla="*/ 1070043 h 1507788"/>
                  <a:gd name="connsiteX20" fmla="*/ 165371 w 2843567"/>
                  <a:gd name="connsiteY20" fmla="*/ 1079771 h 1507788"/>
                  <a:gd name="connsiteX21" fmla="*/ 262647 w 2843567"/>
                  <a:gd name="connsiteY21" fmla="*/ 1070043 h 1507788"/>
                  <a:gd name="connsiteX22" fmla="*/ 282102 w 2843567"/>
                  <a:gd name="connsiteY22" fmla="*/ 1177047 h 1507788"/>
                  <a:gd name="connsiteX23" fmla="*/ 321013 w 2843567"/>
                  <a:gd name="connsiteY23" fmla="*/ 1245141 h 1507788"/>
                  <a:gd name="connsiteX24" fmla="*/ 418290 w 2843567"/>
                  <a:gd name="connsiteY24" fmla="*/ 1264596 h 1507788"/>
                  <a:gd name="connsiteX25" fmla="*/ 544749 w 2843567"/>
                  <a:gd name="connsiteY25" fmla="*/ 1284052 h 1507788"/>
                  <a:gd name="connsiteX26" fmla="*/ 642026 w 2843567"/>
                  <a:gd name="connsiteY26" fmla="*/ 1274324 h 1507788"/>
                  <a:gd name="connsiteX27" fmla="*/ 642026 w 2843567"/>
                  <a:gd name="connsiteY27" fmla="*/ 1352145 h 1507788"/>
                  <a:gd name="connsiteX28" fmla="*/ 661481 w 2843567"/>
                  <a:gd name="connsiteY28" fmla="*/ 1449422 h 1507788"/>
                  <a:gd name="connsiteX29" fmla="*/ 739302 w 2843567"/>
                  <a:gd name="connsiteY29" fmla="*/ 1478605 h 1507788"/>
                  <a:gd name="connsiteX30" fmla="*/ 924128 w 2843567"/>
                  <a:gd name="connsiteY30" fmla="*/ 1507788 h 1507788"/>
                  <a:gd name="connsiteX31" fmla="*/ 1138136 w 2843567"/>
                  <a:gd name="connsiteY31" fmla="*/ 1488332 h 1507788"/>
                  <a:gd name="connsiteX32" fmla="*/ 1332690 w 2843567"/>
                  <a:gd name="connsiteY32" fmla="*/ 1468877 h 1507788"/>
                  <a:gd name="connsiteX33" fmla="*/ 1556426 w 2843567"/>
                  <a:gd name="connsiteY33" fmla="*/ 1410511 h 1507788"/>
                  <a:gd name="connsiteX34" fmla="*/ 1702341 w 2843567"/>
                  <a:gd name="connsiteY34" fmla="*/ 1371600 h 1507788"/>
                  <a:gd name="connsiteX35" fmla="*/ 1964988 w 2843567"/>
                  <a:gd name="connsiteY35" fmla="*/ 1352145 h 1507788"/>
                  <a:gd name="connsiteX36" fmla="*/ 2159541 w 2843567"/>
                  <a:gd name="connsiteY36" fmla="*/ 1303507 h 1507788"/>
                  <a:gd name="connsiteX37" fmla="*/ 2247090 w 2843567"/>
                  <a:gd name="connsiteY37" fmla="*/ 1254869 h 1507788"/>
                  <a:gd name="connsiteX38" fmla="*/ 2626468 w 2843567"/>
                  <a:gd name="connsiteY38" fmla="*/ 1245141 h 1507788"/>
                  <a:gd name="connsiteX39" fmla="*/ 2840477 w 2843567"/>
                  <a:gd name="connsiteY39" fmla="*/ 1342417 h 150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843567" h="1507788">
                    <a:moveTo>
                      <a:pt x="2840477" y="1342417"/>
                    </a:moveTo>
                    <a:lnTo>
                      <a:pt x="2733473" y="914400"/>
                    </a:lnTo>
                    <a:lnTo>
                      <a:pt x="2548647" y="603115"/>
                    </a:lnTo>
                    <a:lnTo>
                      <a:pt x="2344366" y="340469"/>
                    </a:lnTo>
                    <a:lnTo>
                      <a:pt x="2279677" y="261837"/>
                    </a:lnTo>
                    <a:cubicBezTo>
                      <a:pt x="2108595" y="281578"/>
                      <a:pt x="2019042" y="316710"/>
                      <a:pt x="1935805" y="233464"/>
                    </a:cubicBezTo>
                    <a:lnTo>
                      <a:pt x="1819073" y="155643"/>
                    </a:lnTo>
                    <a:lnTo>
                      <a:pt x="1682885" y="48639"/>
                    </a:lnTo>
                    <a:lnTo>
                      <a:pt x="1605064" y="0"/>
                    </a:lnTo>
                    <a:lnTo>
                      <a:pt x="1342417" y="29183"/>
                    </a:lnTo>
                    <a:lnTo>
                      <a:pt x="914400" y="175098"/>
                    </a:lnTo>
                    <a:lnTo>
                      <a:pt x="554477" y="340469"/>
                    </a:lnTo>
                    <a:cubicBezTo>
                      <a:pt x="172274" y="556070"/>
                      <a:pt x="320291" y="554477"/>
                      <a:pt x="165371" y="554477"/>
                    </a:cubicBezTo>
                    <a:lnTo>
                      <a:pt x="116732" y="671209"/>
                    </a:lnTo>
                    <a:lnTo>
                      <a:pt x="145915" y="739303"/>
                    </a:lnTo>
                    <a:lnTo>
                      <a:pt x="223736" y="787941"/>
                    </a:lnTo>
                    <a:lnTo>
                      <a:pt x="77822" y="817124"/>
                    </a:lnTo>
                    <a:cubicBezTo>
                      <a:pt x="16965" y="867838"/>
                      <a:pt x="44781" y="865762"/>
                      <a:pt x="9728" y="865762"/>
                    </a:cubicBezTo>
                    <a:lnTo>
                      <a:pt x="0" y="1001949"/>
                    </a:lnTo>
                    <a:lnTo>
                      <a:pt x="48639" y="1070043"/>
                    </a:lnTo>
                    <a:lnTo>
                      <a:pt x="165371" y="1079771"/>
                    </a:lnTo>
                    <a:lnTo>
                      <a:pt x="262647" y="1070043"/>
                    </a:lnTo>
                    <a:lnTo>
                      <a:pt x="282102" y="1177047"/>
                    </a:lnTo>
                    <a:lnTo>
                      <a:pt x="321013" y="1245141"/>
                    </a:lnTo>
                    <a:cubicBezTo>
                      <a:pt x="411727" y="1265299"/>
                      <a:pt x="378667" y="1264596"/>
                      <a:pt x="418290" y="1264596"/>
                    </a:cubicBezTo>
                    <a:lnTo>
                      <a:pt x="544749" y="1284052"/>
                    </a:lnTo>
                    <a:lnTo>
                      <a:pt x="642026" y="1274324"/>
                    </a:lnTo>
                    <a:lnTo>
                      <a:pt x="642026" y="1352145"/>
                    </a:lnTo>
                    <a:lnTo>
                      <a:pt x="661481" y="1449422"/>
                    </a:lnTo>
                    <a:lnTo>
                      <a:pt x="739302" y="1478605"/>
                    </a:lnTo>
                    <a:lnTo>
                      <a:pt x="924128" y="1507788"/>
                    </a:lnTo>
                    <a:lnTo>
                      <a:pt x="1138136" y="1488332"/>
                    </a:lnTo>
                    <a:lnTo>
                      <a:pt x="1332690" y="1468877"/>
                    </a:lnTo>
                    <a:lnTo>
                      <a:pt x="1556426" y="1410511"/>
                    </a:lnTo>
                    <a:lnTo>
                      <a:pt x="1702341" y="1371600"/>
                    </a:lnTo>
                    <a:lnTo>
                      <a:pt x="1964988" y="1352145"/>
                    </a:lnTo>
                    <a:lnTo>
                      <a:pt x="2159541" y="1303507"/>
                    </a:lnTo>
                    <a:lnTo>
                      <a:pt x="2247090" y="1254869"/>
                    </a:lnTo>
                    <a:lnTo>
                      <a:pt x="2626468" y="1245141"/>
                    </a:lnTo>
                    <a:cubicBezTo>
                      <a:pt x="2843567" y="1314217"/>
                      <a:pt x="2765617" y="1313234"/>
                      <a:pt x="2840477" y="1342417"/>
                    </a:cubicBezTo>
                    <a:close/>
                  </a:path>
                </a:pathLst>
              </a:cu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5" name="Freeform 233">
                <a:extLst>
                  <a:ext uri="{FF2B5EF4-FFF2-40B4-BE49-F238E27FC236}">
                    <a16:creationId xmlns:a16="http://schemas.microsoft.com/office/drawing/2014/main" id="{1C6040A5-EA5C-4889-B3BD-2E853FF3832F}"/>
                  </a:ext>
                </a:extLst>
              </p:cNvPr>
              <p:cNvSpPr/>
              <p:nvPr/>
            </p:nvSpPr>
            <p:spPr>
              <a:xfrm>
                <a:off x="3657776" y="5345716"/>
                <a:ext cx="562067" cy="229937"/>
              </a:xfrm>
              <a:custGeom>
                <a:avLst/>
                <a:gdLst>
                  <a:gd name="connsiteX0" fmla="*/ 0 w 1173480"/>
                  <a:gd name="connsiteY0" fmla="*/ 480060 h 480060"/>
                  <a:gd name="connsiteX1" fmla="*/ 243840 w 1173480"/>
                  <a:gd name="connsiteY1" fmla="*/ 426720 h 480060"/>
                  <a:gd name="connsiteX2" fmla="*/ 480060 w 1173480"/>
                  <a:gd name="connsiteY2" fmla="*/ 312420 h 480060"/>
                  <a:gd name="connsiteX3" fmla="*/ 769620 w 1173480"/>
                  <a:gd name="connsiteY3" fmla="*/ 190500 h 480060"/>
                  <a:gd name="connsiteX4" fmla="*/ 1074420 w 1173480"/>
                  <a:gd name="connsiteY4" fmla="*/ 68580 h 480060"/>
                  <a:gd name="connsiteX5" fmla="*/ 1173480 w 1173480"/>
                  <a:gd name="connsiteY5" fmla="*/ 0 h 480060"/>
                  <a:gd name="connsiteX6" fmla="*/ 1112520 w 1173480"/>
                  <a:gd name="connsiteY6" fmla="*/ 91440 h 480060"/>
                  <a:gd name="connsiteX7" fmla="*/ 739140 w 1173480"/>
                  <a:gd name="connsiteY7" fmla="*/ 228600 h 480060"/>
                  <a:gd name="connsiteX8" fmla="*/ 632460 w 1173480"/>
                  <a:gd name="connsiteY8" fmla="*/ 274320 h 480060"/>
                  <a:gd name="connsiteX9" fmla="*/ 259080 w 1173480"/>
                  <a:gd name="connsiteY9" fmla="*/ 441960 h 480060"/>
                  <a:gd name="connsiteX10" fmla="*/ 0 w 1173480"/>
                  <a:gd name="connsiteY10" fmla="*/ 48006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3480" h="480060">
                    <a:moveTo>
                      <a:pt x="0" y="480060"/>
                    </a:moveTo>
                    <a:lnTo>
                      <a:pt x="243840" y="426720"/>
                    </a:lnTo>
                    <a:lnTo>
                      <a:pt x="480060" y="312420"/>
                    </a:lnTo>
                    <a:lnTo>
                      <a:pt x="769620" y="190500"/>
                    </a:lnTo>
                    <a:lnTo>
                      <a:pt x="1074420" y="68580"/>
                    </a:lnTo>
                    <a:lnTo>
                      <a:pt x="1173480" y="0"/>
                    </a:lnTo>
                    <a:lnTo>
                      <a:pt x="1112520" y="91440"/>
                    </a:lnTo>
                    <a:lnTo>
                      <a:pt x="739140" y="228600"/>
                    </a:lnTo>
                    <a:lnTo>
                      <a:pt x="632460" y="274320"/>
                    </a:lnTo>
                    <a:lnTo>
                      <a:pt x="259080" y="441960"/>
                    </a:lnTo>
                    <a:lnTo>
                      <a:pt x="0" y="48006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6" name="Freeform 234">
                <a:extLst>
                  <a:ext uri="{FF2B5EF4-FFF2-40B4-BE49-F238E27FC236}">
                    <a16:creationId xmlns:a16="http://schemas.microsoft.com/office/drawing/2014/main" id="{093EB81B-F348-4C3B-BFE9-344FBF098B87}"/>
                  </a:ext>
                </a:extLst>
              </p:cNvPr>
              <p:cNvSpPr/>
              <p:nvPr/>
            </p:nvSpPr>
            <p:spPr>
              <a:xfrm>
                <a:off x="3678483" y="5535505"/>
                <a:ext cx="604887" cy="179052"/>
              </a:xfrm>
              <a:custGeom>
                <a:avLst/>
                <a:gdLst>
                  <a:gd name="connsiteX0" fmla="*/ 2500 w 1262876"/>
                  <a:gd name="connsiteY0" fmla="*/ 365760 h 373829"/>
                  <a:gd name="connsiteX1" fmla="*/ 330160 w 1262876"/>
                  <a:gd name="connsiteY1" fmla="*/ 304800 h 373829"/>
                  <a:gd name="connsiteX2" fmla="*/ 452080 w 1262876"/>
                  <a:gd name="connsiteY2" fmla="*/ 304800 h 373829"/>
                  <a:gd name="connsiteX3" fmla="*/ 794980 w 1262876"/>
                  <a:gd name="connsiteY3" fmla="*/ 190500 h 373829"/>
                  <a:gd name="connsiteX4" fmla="*/ 1061680 w 1262876"/>
                  <a:gd name="connsiteY4" fmla="*/ 106680 h 373829"/>
                  <a:gd name="connsiteX5" fmla="*/ 1229320 w 1262876"/>
                  <a:gd name="connsiteY5" fmla="*/ 0 h 373829"/>
                  <a:gd name="connsiteX6" fmla="*/ 1229320 w 1262876"/>
                  <a:gd name="connsiteY6" fmla="*/ 0 h 373829"/>
                  <a:gd name="connsiteX7" fmla="*/ 1198840 w 1262876"/>
                  <a:gd name="connsiteY7" fmla="*/ 68580 h 373829"/>
                  <a:gd name="connsiteX8" fmla="*/ 1236940 w 1262876"/>
                  <a:gd name="connsiteY8" fmla="*/ 99060 h 373829"/>
                  <a:gd name="connsiteX9" fmla="*/ 1107400 w 1262876"/>
                  <a:gd name="connsiteY9" fmla="*/ 114300 h 373829"/>
                  <a:gd name="connsiteX10" fmla="*/ 894040 w 1262876"/>
                  <a:gd name="connsiteY10" fmla="*/ 182880 h 373829"/>
                  <a:gd name="connsiteX11" fmla="*/ 459700 w 1262876"/>
                  <a:gd name="connsiteY11" fmla="*/ 335280 h 373829"/>
                  <a:gd name="connsiteX12" fmla="*/ 467320 w 1262876"/>
                  <a:gd name="connsiteY12" fmla="*/ 335280 h 373829"/>
                  <a:gd name="connsiteX13" fmla="*/ 307300 w 1262876"/>
                  <a:gd name="connsiteY13" fmla="*/ 320040 h 373829"/>
                  <a:gd name="connsiteX14" fmla="*/ 2500 w 1262876"/>
                  <a:gd name="connsiteY14" fmla="*/ 373380 h 373829"/>
                  <a:gd name="connsiteX15" fmla="*/ 2500 w 1262876"/>
                  <a:gd name="connsiteY15" fmla="*/ 365760 h 373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2876" h="373829">
                    <a:moveTo>
                      <a:pt x="2500" y="365760"/>
                    </a:moveTo>
                    <a:lnTo>
                      <a:pt x="330160" y="304800"/>
                    </a:lnTo>
                    <a:lnTo>
                      <a:pt x="452080" y="304800"/>
                    </a:lnTo>
                    <a:lnTo>
                      <a:pt x="794980" y="190500"/>
                    </a:lnTo>
                    <a:lnTo>
                      <a:pt x="1061680" y="106680"/>
                    </a:lnTo>
                    <a:lnTo>
                      <a:pt x="1229320" y="0"/>
                    </a:lnTo>
                    <a:lnTo>
                      <a:pt x="1229320" y="0"/>
                    </a:lnTo>
                    <a:lnTo>
                      <a:pt x="1198840" y="68580"/>
                    </a:lnTo>
                    <a:cubicBezTo>
                      <a:pt x="1246673" y="100469"/>
                      <a:pt x="1262876" y="99060"/>
                      <a:pt x="1236940" y="99060"/>
                    </a:cubicBezTo>
                    <a:cubicBezTo>
                      <a:pt x="1112500" y="114615"/>
                      <a:pt x="1155976" y="114300"/>
                      <a:pt x="1107400" y="114300"/>
                    </a:cubicBezTo>
                    <a:lnTo>
                      <a:pt x="894040" y="182880"/>
                    </a:lnTo>
                    <a:lnTo>
                      <a:pt x="459700" y="335280"/>
                    </a:lnTo>
                    <a:cubicBezTo>
                      <a:pt x="457308" y="336134"/>
                      <a:pt x="464780" y="335280"/>
                      <a:pt x="467320" y="335280"/>
                    </a:cubicBezTo>
                    <a:lnTo>
                      <a:pt x="307300" y="320040"/>
                    </a:lnTo>
                    <a:lnTo>
                      <a:pt x="2500" y="373380"/>
                    </a:lnTo>
                    <a:cubicBezTo>
                      <a:pt x="0" y="373829"/>
                      <a:pt x="7580" y="373380"/>
                      <a:pt x="2500" y="365760"/>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7" name="Freeform 235">
                <a:extLst>
                  <a:ext uri="{FF2B5EF4-FFF2-40B4-BE49-F238E27FC236}">
                    <a16:creationId xmlns:a16="http://schemas.microsoft.com/office/drawing/2014/main" id="{BC1D60B2-829F-463E-9A2B-129C53177634}"/>
                  </a:ext>
                </a:extLst>
              </p:cNvPr>
              <p:cNvSpPr/>
              <p:nvPr/>
            </p:nvSpPr>
            <p:spPr>
              <a:xfrm>
                <a:off x="3865816" y="5725293"/>
                <a:ext cx="452575" cy="94894"/>
              </a:xfrm>
              <a:custGeom>
                <a:avLst/>
                <a:gdLst>
                  <a:gd name="connsiteX0" fmla="*/ 0 w 944880"/>
                  <a:gd name="connsiteY0" fmla="*/ 198120 h 198120"/>
                  <a:gd name="connsiteX1" fmla="*/ 381000 w 944880"/>
                  <a:gd name="connsiteY1" fmla="*/ 175260 h 198120"/>
                  <a:gd name="connsiteX2" fmla="*/ 655320 w 944880"/>
                  <a:gd name="connsiteY2" fmla="*/ 76200 h 198120"/>
                  <a:gd name="connsiteX3" fmla="*/ 868680 w 944880"/>
                  <a:gd name="connsiteY3" fmla="*/ 7620 h 198120"/>
                  <a:gd name="connsiteX4" fmla="*/ 944880 w 944880"/>
                  <a:gd name="connsiteY4" fmla="*/ 0 h 198120"/>
                  <a:gd name="connsiteX5" fmla="*/ 822960 w 944880"/>
                  <a:gd name="connsiteY5" fmla="*/ 53340 h 198120"/>
                  <a:gd name="connsiteX6" fmla="*/ 480060 w 944880"/>
                  <a:gd name="connsiteY6" fmla="*/ 160020 h 198120"/>
                  <a:gd name="connsiteX7" fmla="*/ 335280 w 944880"/>
                  <a:gd name="connsiteY7" fmla="*/ 190500 h 198120"/>
                  <a:gd name="connsiteX8" fmla="*/ 0 w 944880"/>
                  <a:gd name="connsiteY8" fmla="*/ 198120 h 198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880" h="198120">
                    <a:moveTo>
                      <a:pt x="0" y="198120"/>
                    </a:moveTo>
                    <a:lnTo>
                      <a:pt x="381000" y="175260"/>
                    </a:lnTo>
                    <a:lnTo>
                      <a:pt x="655320" y="76200"/>
                    </a:lnTo>
                    <a:lnTo>
                      <a:pt x="868680" y="7620"/>
                    </a:lnTo>
                    <a:lnTo>
                      <a:pt x="944880" y="0"/>
                    </a:lnTo>
                    <a:lnTo>
                      <a:pt x="822960" y="53340"/>
                    </a:lnTo>
                    <a:lnTo>
                      <a:pt x="480060" y="160020"/>
                    </a:lnTo>
                    <a:lnTo>
                      <a:pt x="335280" y="190500"/>
                    </a:lnTo>
                    <a:lnTo>
                      <a:pt x="0" y="19812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8" name="Freeform 236">
                <a:extLst>
                  <a:ext uri="{FF2B5EF4-FFF2-40B4-BE49-F238E27FC236}">
                    <a16:creationId xmlns:a16="http://schemas.microsoft.com/office/drawing/2014/main" id="{3261A0F1-2C10-4A4C-B876-04B08C60FFE0}"/>
                  </a:ext>
                </a:extLst>
              </p:cNvPr>
              <p:cNvSpPr/>
              <p:nvPr/>
            </p:nvSpPr>
            <p:spPr>
              <a:xfrm>
                <a:off x="4325690" y="5243523"/>
                <a:ext cx="575741" cy="593983"/>
              </a:xfrm>
              <a:custGeom>
                <a:avLst/>
                <a:gdLst>
                  <a:gd name="connsiteX0" fmla="*/ 0 w 1202020"/>
                  <a:gd name="connsiteY0" fmla="*/ 0 h 1240120"/>
                  <a:gd name="connsiteX1" fmla="*/ 0 w 1202020"/>
                  <a:gd name="connsiteY1" fmla="*/ 190500 h 1240120"/>
                  <a:gd name="connsiteX2" fmla="*/ 91440 w 1202020"/>
                  <a:gd name="connsiteY2" fmla="*/ 403860 h 1240120"/>
                  <a:gd name="connsiteX3" fmla="*/ 137160 w 1202020"/>
                  <a:gd name="connsiteY3" fmla="*/ 586740 h 1240120"/>
                  <a:gd name="connsiteX4" fmla="*/ 137160 w 1202020"/>
                  <a:gd name="connsiteY4" fmla="*/ 655320 h 1240120"/>
                  <a:gd name="connsiteX5" fmla="*/ 220980 w 1202020"/>
                  <a:gd name="connsiteY5" fmla="*/ 830580 h 1240120"/>
                  <a:gd name="connsiteX6" fmla="*/ 220980 w 1202020"/>
                  <a:gd name="connsiteY6" fmla="*/ 1036320 h 1240120"/>
                  <a:gd name="connsiteX7" fmla="*/ 358140 w 1202020"/>
                  <a:gd name="connsiteY7" fmla="*/ 1173480 h 1240120"/>
                  <a:gd name="connsiteX8" fmla="*/ 609600 w 1202020"/>
                  <a:gd name="connsiteY8" fmla="*/ 1120140 h 1240120"/>
                  <a:gd name="connsiteX9" fmla="*/ 830580 w 1202020"/>
                  <a:gd name="connsiteY9" fmla="*/ 1104900 h 1240120"/>
                  <a:gd name="connsiteX10" fmla="*/ 1104900 w 1202020"/>
                  <a:gd name="connsiteY10" fmla="*/ 1127760 h 1240120"/>
                  <a:gd name="connsiteX11" fmla="*/ 1196340 w 1202020"/>
                  <a:gd name="connsiteY11" fmla="*/ 1234440 h 1240120"/>
                  <a:gd name="connsiteX12" fmla="*/ 1188720 w 1202020"/>
                  <a:gd name="connsiteY12" fmla="*/ 1211580 h 1240120"/>
                  <a:gd name="connsiteX13" fmla="*/ 1104900 w 1202020"/>
                  <a:gd name="connsiteY13" fmla="*/ 822960 h 1240120"/>
                  <a:gd name="connsiteX14" fmla="*/ 960120 w 1202020"/>
                  <a:gd name="connsiteY14" fmla="*/ 990600 h 1240120"/>
                  <a:gd name="connsiteX15" fmla="*/ 708660 w 1202020"/>
                  <a:gd name="connsiteY15" fmla="*/ 990600 h 1240120"/>
                  <a:gd name="connsiteX16" fmla="*/ 640080 w 1202020"/>
                  <a:gd name="connsiteY16" fmla="*/ 815340 h 1240120"/>
                  <a:gd name="connsiteX17" fmla="*/ 472440 w 1202020"/>
                  <a:gd name="connsiteY17" fmla="*/ 594360 h 1240120"/>
                  <a:gd name="connsiteX18" fmla="*/ 304800 w 1202020"/>
                  <a:gd name="connsiteY18" fmla="*/ 182880 h 1240120"/>
                  <a:gd name="connsiteX19" fmla="*/ 0 w 1202020"/>
                  <a:gd name="connsiteY19" fmla="*/ 0 h 124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02020" h="1240120">
                    <a:moveTo>
                      <a:pt x="0" y="0"/>
                    </a:moveTo>
                    <a:lnTo>
                      <a:pt x="0" y="190500"/>
                    </a:lnTo>
                    <a:lnTo>
                      <a:pt x="91440" y="403860"/>
                    </a:lnTo>
                    <a:lnTo>
                      <a:pt x="137160" y="586740"/>
                    </a:lnTo>
                    <a:lnTo>
                      <a:pt x="137160" y="655320"/>
                    </a:lnTo>
                    <a:lnTo>
                      <a:pt x="220980" y="830580"/>
                    </a:lnTo>
                    <a:cubicBezTo>
                      <a:pt x="213266" y="1038858"/>
                      <a:pt x="144733" y="1036320"/>
                      <a:pt x="220980" y="1036320"/>
                    </a:cubicBezTo>
                    <a:lnTo>
                      <a:pt x="358140" y="1173480"/>
                    </a:lnTo>
                    <a:lnTo>
                      <a:pt x="609600" y="1120140"/>
                    </a:lnTo>
                    <a:lnTo>
                      <a:pt x="830580" y="1104900"/>
                    </a:lnTo>
                    <a:lnTo>
                      <a:pt x="1104900" y="1127760"/>
                    </a:lnTo>
                    <a:cubicBezTo>
                      <a:pt x="1135380" y="1163320"/>
                      <a:pt x="1163222" y="1201322"/>
                      <a:pt x="1196340" y="1234440"/>
                    </a:cubicBezTo>
                    <a:cubicBezTo>
                      <a:pt x="1202020" y="1240120"/>
                      <a:pt x="1188720" y="1211580"/>
                      <a:pt x="1188720" y="1211580"/>
                    </a:cubicBezTo>
                    <a:lnTo>
                      <a:pt x="1104900" y="822960"/>
                    </a:lnTo>
                    <a:cubicBezTo>
                      <a:pt x="965402" y="985707"/>
                      <a:pt x="1017416" y="933304"/>
                      <a:pt x="960120" y="990600"/>
                    </a:cubicBezTo>
                    <a:cubicBezTo>
                      <a:pt x="706121" y="998297"/>
                      <a:pt x="708660" y="1082078"/>
                      <a:pt x="708660" y="990600"/>
                    </a:cubicBezTo>
                    <a:lnTo>
                      <a:pt x="640080" y="815340"/>
                    </a:lnTo>
                    <a:lnTo>
                      <a:pt x="472440" y="594360"/>
                    </a:lnTo>
                    <a:lnTo>
                      <a:pt x="304800" y="182880"/>
                    </a:lnTo>
                    <a:lnTo>
                      <a:pt x="0" y="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09" name="Freeform 237">
                <a:extLst>
                  <a:ext uri="{FF2B5EF4-FFF2-40B4-BE49-F238E27FC236}">
                    <a16:creationId xmlns:a16="http://schemas.microsoft.com/office/drawing/2014/main" id="{E84A6B0E-DCDF-48F2-9E08-DB7039314A93}"/>
                  </a:ext>
                </a:extLst>
              </p:cNvPr>
              <p:cNvSpPr/>
              <p:nvPr/>
            </p:nvSpPr>
            <p:spPr>
              <a:xfrm>
                <a:off x="1785432" y="4740318"/>
                <a:ext cx="823713" cy="662796"/>
              </a:xfrm>
              <a:custGeom>
                <a:avLst/>
                <a:gdLst>
                  <a:gd name="connsiteX0" fmla="*/ 100012 w 1719736"/>
                  <a:gd name="connsiteY0" fmla="*/ 190500 h 1383796"/>
                  <a:gd name="connsiteX1" fmla="*/ 123825 w 1719736"/>
                  <a:gd name="connsiteY1" fmla="*/ 114300 h 1383796"/>
                  <a:gd name="connsiteX2" fmla="*/ 197644 w 1719736"/>
                  <a:gd name="connsiteY2" fmla="*/ 59531 h 1383796"/>
                  <a:gd name="connsiteX3" fmla="*/ 330994 w 1719736"/>
                  <a:gd name="connsiteY3" fmla="*/ 2381 h 1383796"/>
                  <a:gd name="connsiteX4" fmla="*/ 478631 w 1719736"/>
                  <a:gd name="connsiteY4" fmla="*/ 0 h 1383796"/>
                  <a:gd name="connsiteX5" fmla="*/ 633412 w 1719736"/>
                  <a:gd name="connsiteY5" fmla="*/ 54768 h 1383796"/>
                  <a:gd name="connsiteX6" fmla="*/ 831056 w 1719736"/>
                  <a:gd name="connsiteY6" fmla="*/ 145256 h 1383796"/>
                  <a:gd name="connsiteX7" fmla="*/ 1012031 w 1719736"/>
                  <a:gd name="connsiteY7" fmla="*/ 209550 h 1383796"/>
                  <a:gd name="connsiteX8" fmla="*/ 1207294 w 1719736"/>
                  <a:gd name="connsiteY8" fmla="*/ 292893 h 1383796"/>
                  <a:gd name="connsiteX9" fmla="*/ 1283494 w 1719736"/>
                  <a:gd name="connsiteY9" fmla="*/ 354806 h 1383796"/>
                  <a:gd name="connsiteX10" fmla="*/ 1278731 w 1719736"/>
                  <a:gd name="connsiteY10" fmla="*/ 416718 h 1383796"/>
                  <a:gd name="connsiteX11" fmla="*/ 1235869 w 1719736"/>
                  <a:gd name="connsiteY11" fmla="*/ 495300 h 1383796"/>
                  <a:gd name="connsiteX12" fmla="*/ 1181100 w 1719736"/>
                  <a:gd name="connsiteY12" fmla="*/ 531018 h 1383796"/>
                  <a:gd name="connsiteX13" fmla="*/ 1271588 w 1719736"/>
                  <a:gd name="connsiteY13" fmla="*/ 554831 h 1383796"/>
                  <a:gd name="connsiteX14" fmla="*/ 1402556 w 1719736"/>
                  <a:gd name="connsiteY14" fmla="*/ 578643 h 1383796"/>
                  <a:gd name="connsiteX15" fmla="*/ 1554956 w 1719736"/>
                  <a:gd name="connsiteY15" fmla="*/ 595312 h 1383796"/>
                  <a:gd name="connsiteX16" fmla="*/ 1664494 w 1719736"/>
                  <a:gd name="connsiteY16" fmla="*/ 616743 h 1383796"/>
                  <a:gd name="connsiteX17" fmla="*/ 1719263 w 1719736"/>
                  <a:gd name="connsiteY17" fmla="*/ 692943 h 1383796"/>
                  <a:gd name="connsiteX18" fmla="*/ 1714500 w 1719736"/>
                  <a:gd name="connsiteY18" fmla="*/ 785812 h 1383796"/>
                  <a:gd name="connsiteX19" fmla="*/ 1650206 w 1719736"/>
                  <a:gd name="connsiteY19" fmla="*/ 864393 h 1383796"/>
                  <a:gd name="connsiteX20" fmla="*/ 1604963 w 1719736"/>
                  <a:gd name="connsiteY20" fmla="*/ 888206 h 1383796"/>
                  <a:gd name="connsiteX21" fmla="*/ 1609725 w 1719736"/>
                  <a:gd name="connsiteY21" fmla="*/ 964406 h 1383796"/>
                  <a:gd name="connsiteX22" fmla="*/ 1578769 w 1719736"/>
                  <a:gd name="connsiteY22" fmla="*/ 1023937 h 1383796"/>
                  <a:gd name="connsiteX23" fmla="*/ 1507331 w 1719736"/>
                  <a:gd name="connsiteY23" fmla="*/ 1042987 h 1383796"/>
                  <a:gd name="connsiteX24" fmla="*/ 1481138 w 1719736"/>
                  <a:gd name="connsiteY24" fmla="*/ 1052512 h 1383796"/>
                  <a:gd name="connsiteX25" fmla="*/ 1485900 w 1719736"/>
                  <a:gd name="connsiteY25" fmla="*/ 1112043 h 1383796"/>
                  <a:gd name="connsiteX26" fmla="*/ 1462088 w 1719736"/>
                  <a:gd name="connsiteY26" fmla="*/ 1164431 h 1383796"/>
                  <a:gd name="connsiteX27" fmla="*/ 1340644 w 1719736"/>
                  <a:gd name="connsiteY27" fmla="*/ 1254918 h 1383796"/>
                  <a:gd name="connsiteX28" fmla="*/ 1150144 w 1719736"/>
                  <a:gd name="connsiteY28" fmla="*/ 1300162 h 1383796"/>
                  <a:gd name="connsiteX29" fmla="*/ 1028700 w 1719736"/>
                  <a:gd name="connsiteY29" fmla="*/ 1312068 h 1383796"/>
                  <a:gd name="connsiteX30" fmla="*/ 847725 w 1719736"/>
                  <a:gd name="connsiteY30" fmla="*/ 1378743 h 1383796"/>
                  <a:gd name="connsiteX31" fmla="*/ 661987 w 1719736"/>
                  <a:gd name="connsiteY31" fmla="*/ 1366837 h 1383796"/>
                  <a:gd name="connsiteX32" fmla="*/ 519112 w 1719736"/>
                  <a:gd name="connsiteY32" fmla="*/ 1383506 h 1383796"/>
                  <a:gd name="connsiteX33" fmla="*/ 357187 w 1719736"/>
                  <a:gd name="connsiteY33" fmla="*/ 1352550 h 1383796"/>
                  <a:gd name="connsiteX34" fmla="*/ 261937 w 1719736"/>
                  <a:gd name="connsiteY34" fmla="*/ 1316831 h 1383796"/>
                  <a:gd name="connsiteX35" fmla="*/ 195262 w 1719736"/>
                  <a:gd name="connsiteY35" fmla="*/ 1243012 h 1383796"/>
                  <a:gd name="connsiteX36" fmla="*/ 173831 w 1719736"/>
                  <a:gd name="connsiteY36" fmla="*/ 1178718 h 1383796"/>
                  <a:gd name="connsiteX37" fmla="*/ 185737 w 1719736"/>
                  <a:gd name="connsiteY37" fmla="*/ 1100137 h 1383796"/>
                  <a:gd name="connsiteX38" fmla="*/ 157162 w 1719736"/>
                  <a:gd name="connsiteY38" fmla="*/ 1047750 h 1383796"/>
                  <a:gd name="connsiteX39" fmla="*/ 92869 w 1719736"/>
                  <a:gd name="connsiteY39" fmla="*/ 969168 h 1383796"/>
                  <a:gd name="connsiteX40" fmla="*/ 64294 w 1719736"/>
                  <a:gd name="connsiteY40" fmla="*/ 904875 h 1383796"/>
                  <a:gd name="connsiteX41" fmla="*/ 85725 w 1719736"/>
                  <a:gd name="connsiteY41" fmla="*/ 831056 h 1383796"/>
                  <a:gd name="connsiteX42" fmla="*/ 116681 w 1719736"/>
                  <a:gd name="connsiteY42" fmla="*/ 778668 h 1383796"/>
                  <a:gd name="connsiteX43" fmla="*/ 80962 w 1719736"/>
                  <a:gd name="connsiteY43" fmla="*/ 733425 h 1383796"/>
                  <a:gd name="connsiteX44" fmla="*/ 33337 w 1719736"/>
                  <a:gd name="connsiteY44" fmla="*/ 683418 h 1383796"/>
                  <a:gd name="connsiteX45" fmla="*/ 0 w 1719736"/>
                  <a:gd name="connsiteY45" fmla="*/ 619125 h 1383796"/>
                  <a:gd name="connsiteX46" fmla="*/ 2381 w 1719736"/>
                  <a:gd name="connsiteY46" fmla="*/ 554831 h 1383796"/>
                  <a:gd name="connsiteX47" fmla="*/ 40481 w 1719736"/>
                  <a:gd name="connsiteY47" fmla="*/ 502443 h 1383796"/>
                  <a:gd name="connsiteX48" fmla="*/ 102394 w 1719736"/>
                  <a:gd name="connsiteY48" fmla="*/ 452437 h 1383796"/>
                  <a:gd name="connsiteX49" fmla="*/ 133350 w 1719736"/>
                  <a:gd name="connsiteY49" fmla="*/ 385762 h 1383796"/>
                  <a:gd name="connsiteX50" fmla="*/ 126206 w 1719736"/>
                  <a:gd name="connsiteY50" fmla="*/ 304800 h 1383796"/>
                  <a:gd name="connsiteX51" fmla="*/ 100012 w 1719736"/>
                  <a:gd name="connsiteY51" fmla="*/ 190500 h 13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719736" h="1383796">
                    <a:moveTo>
                      <a:pt x="100012" y="190500"/>
                    </a:moveTo>
                    <a:lnTo>
                      <a:pt x="123825" y="114300"/>
                    </a:lnTo>
                    <a:lnTo>
                      <a:pt x="197644" y="59531"/>
                    </a:lnTo>
                    <a:lnTo>
                      <a:pt x="330994" y="2381"/>
                    </a:lnTo>
                    <a:lnTo>
                      <a:pt x="478631" y="0"/>
                    </a:lnTo>
                    <a:lnTo>
                      <a:pt x="633412" y="54768"/>
                    </a:lnTo>
                    <a:lnTo>
                      <a:pt x="831056" y="145256"/>
                    </a:lnTo>
                    <a:lnTo>
                      <a:pt x="1012031" y="209550"/>
                    </a:lnTo>
                    <a:lnTo>
                      <a:pt x="1207294" y="292893"/>
                    </a:lnTo>
                    <a:cubicBezTo>
                      <a:pt x="1284764" y="350996"/>
                      <a:pt x="1283494" y="318293"/>
                      <a:pt x="1283494" y="354806"/>
                    </a:cubicBezTo>
                    <a:cubicBezTo>
                      <a:pt x="1278599" y="413538"/>
                      <a:pt x="1278731" y="392840"/>
                      <a:pt x="1278731" y="416718"/>
                    </a:cubicBezTo>
                    <a:lnTo>
                      <a:pt x="1235869" y="495300"/>
                    </a:lnTo>
                    <a:cubicBezTo>
                      <a:pt x="1179718" y="527037"/>
                      <a:pt x="1181100" y="505285"/>
                      <a:pt x="1181100" y="531018"/>
                    </a:cubicBezTo>
                    <a:lnTo>
                      <a:pt x="1271588" y="554831"/>
                    </a:lnTo>
                    <a:lnTo>
                      <a:pt x="1402556" y="578643"/>
                    </a:lnTo>
                    <a:lnTo>
                      <a:pt x="1554956" y="595312"/>
                    </a:lnTo>
                    <a:lnTo>
                      <a:pt x="1664494" y="616743"/>
                    </a:lnTo>
                    <a:cubicBezTo>
                      <a:pt x="1719736" y="691199"/>
                      <a:pt x="1719263" y="659923"/>
                      <a:pt x="1719263" y="692943"/>
                    </a:cubicBezTo>
                    <a:cubicBezTo>
                      <a:pt x="1714414" y="782635"/>
                      <a:pt x="1714500" y="751638"/>
                      <a:pt x="1714500" y="785812"/>
                    </a:cubicBezTo>
                    <a:lnTo>
                      <a:pt x="1650206" y="864393"/>
                    </a:lnTo>
                    <a:lnTo>
                      <a:pt x="1604963" y="888206"/>
                    </a:lnTo>
                    <a:lnTo>
                      <a:pt x="1609725" y="964406"/>
                    </a:lnTo>
                    <a:lnTo>
                      <a:pt x="1578769" y="1023937"/>
                    </a:lnTo>
                    <a:lnTo>
                      <a:pt x="1507331" y="1042987"/>
                    </a:lnTo>
                    <a:lnTo>
                      <a:pt x="1481138" y="1052512"/>
                    </a:lnTo>
                    <a:lnTo>
                      <a:pt x="1485900" y="1112043"/>
                    </a:lnTo>
                    <a:lnTo>
                      <a:pt x="1462088" y="1164431"/>
                    </a:lnTo>
                    <a:cubicBezTo>
                      <a:pt x="1421895" y="1194977"/>
                      <a:pt x="1391127" y="1254918"/>
                      <a:pt x="1340644" y="1254918"/>
                    </a:cubicBezTo>
                    <a:lnTo>
                      <a:pt x="1150144" y="1300162"/>
                    </a:lnTo>
                    <a:lnTo>
                      <a:pt x="1028700" y="1312068"/>
                    </a:lnTo>
                    <a:lnTo>
                      <a:pt x="847725" y="1378743"/>
                    </a:lnTo>
                    <a:lnTo>
                      <a:pt x="661987" y="1366837"/>
                    </a:lnTo>
                    <a:cubicBezTo>
                      <a:pt x="523892" y="1383796"/>
                      <a:pt x="571840" y="1383506"/>
                      <a:pt x="519112" y="1383506"/>
                    </a:cubicBezTo>
                    <a:cubicBezTo>
                      <a:pt x="360392" y="1352243"/>
                      <a:pt x="415344" y="1352550"/>
                      <a:pt x="357187" y="1352550"/>
                    </a:cubicBezTo>
                    <a:cubicBezTo>
                      <a:pt x="265034" y="1318598"/>
                      <a:pt x="295452" y="1333585"/>
                      <a:pt x="261937" y="1316831"/>
                    </a:cubicBezTo>
                    <a:lnTo>
                      <a:pt x="195262" y="1243012"/>
                    </a:lnTo>
                    <a:lnTo>
                      <a:pt x="173831" y="1178718"/>
                    </a:lnTo>
                    <a:lnTo>
                      <a:pt x="185737" y="1100137"/>
                    </a:lnTo>
                    <a:lnTo>
                      <a:pt x="157162" y="1047750"/>
                    </a:lnTo>
                    <a:lnTo>
                      <a:pt x="92869" y="969168"/>
                    </a:lnTo>
                    <a:lnTo>
                      <a:pt x="64294" y="904875"/>
                    </a:lnTo>
                    <a:cubicBezTo>
                      <a:pt x="86195" y="834302"/>
                      <a:pt x="85725" y="859920"/>
                      <a:pt x="85725" y="831056"/>
                    </a:cubicBezTo>
                    <a:lnTo>
                      <a:pt x="116681" y="778668"/>
                    </a:lnTo>
                    <a:lnTo>
                      <a:pt x="80962" y="733425"/>
                    </a:lnTo>
                    <a:lnTo>
                      <a:pt x="33337" y="683418"/>
                    </a:lnTo>
                    <a:lnTo>
                      <a:pt x="0" y="619125"/>
                    </a:lnTo>
                    <a:cubicBezTo>
                      <a:pt x="824" y="597695"/>
                      <a:pt x="2381" y="576277"/>
                      <a:pt x="2381" y="554831"/>
                    </a:cubicBezTo>
                    <a:lnTo>
                      <a:pt x="40481" y="502443"/>
                    </a:lnTo>
                    <a:lnTo>
                      <a:pt x="102394" y="452437"/>
                    </a:lnTo>
                    <a:lnTo>
                      <a:pt x="133350" y="385762"/>
                    </a:lnTo>
                    <a:lnTo>
                      <a:pt x="126206" y="304800"/>
                    </a:lnTo>
                    <a:lnTo>
                      <a:pt x="100012" y="190500"/>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10" name="Freeform 238">
                <a:extLst>
                  <a:ext uri="{FF2B5EF4-FFF2-40B4-BE49-F238E27FC236}">
                    <a16:creationId xmlns:a16="http://schemas.microsoft.com/office/drawing/2014/main" id="{171DC023-E7EB-4145-96D9-5E6D62BECCF5}"/>
                  </a:ext>
                </a:extLst>
              </p:cNvPr>
              <p:cNvSpPr/>
              <p:nvPr/>
            </p:nvSpPr>
            <p:spPr>
              <a:xfrm>
                <a:off x="1985034" y="4884025"/>
                <a:ext cx="363840" cy="103794"/>
              </a:xfrm>
              <a:custGeom>
                <a:avLst/>
                <a:gdLst>
                  <a:gd name="connsiteX0" fmla="*/ 759619 w 759619"/>
                  <a:gd name="connsiteY0" fmla="*/ 216694 h 216694"/>
                  <a:gd name="connsiteX1" fmla="*/ 581025 w 759619"/>
                  <a:gd name="connsiteY1" fmla="*/ 171450 h 216694"/>
                  <a:gd name="connsiteX2" fmla="*/ 378618 w 759619"/>
                  <a:gd name="connsiteY2" fmla="*/ 100013 h 216694"/>
                  <a:gd name="connsiteX3" fmla="*/ 195262 w 759619"/>
                  <a:gd name="connsiteY3" fmla="*/ 38100 h 216694"/>
                  <a:gd name="connsiteX4" fmla="*/ 0 w 759619"/>
                  <a:gd name="connsiteY4" fmla="*/ 0 h 216694"/>
                  <a:gd name="connsiteX5" fmla="*/ 45243 w 759619"/>
                  <a:gd name="connsiteY5" fmla="*/ 23813 h 216694"/>
                  <a:gd name="connsiteX6" fmla="*/ 138112 w 759619"/>
                  <a:gd name="connsiteY6" fmla="*/ 47625 h 216694"/>
                  <a:gd name="connsiteX7" fmla="*/ 240506 w 759619"/>
                  <a:gd name="connsiteY7" fmla="*/ 61913 h 216694"/>
                  <a:gd name="connsiteX8" fmla="*/ 421481 w 759619"/>
                  <a:gd name="connsiteY8" fmla="*/ 138113 h 216694"/>
                  <a:gd name="connsiteX9" fmla="*/ 642937 w 759619"/>
                  <a:gd name="connsiteY9" fmla="*/ 202406 h 216694"/>
                  <a:gd name="connsiteX10" fmla="*/ 759619 w 759619"/>
                  <a:gd name="connsiteY10" fmla="*/ 216694 h 216694"/>
                  <a:gd name="connsiteX0" fmla="*/ 759619 w 759619"/>
                  <a:gd name="connsiteY0" fmla="*/ 216694 h 216694"/>
                  <a:gd name="connsiteX1" fmla="*/ 581025 w 759619"/>
                  <a:gd name="connsiteY1" fmla="*/ 171450 h 216694"/>
                  <a:gd name="connsiteX2" fmla="*/ 378618 w 759619"/>
                  <a:gd name="connsiteY2" fmla="*/ 100013 h 216694"/>
                  <a:gd name="connsiteX3" fmla="*/ 195262 w 759619"/>
                  <a:gd name="connsiteY3" fmla="*/ 38100 h 216694"/>
                  <a:gd name="connsiteX4" fmla="*/ 0 w 759619"/>
                  <a:gd name="connsiteY4" fmla="*/ 0 h 216694"/>
                  <a:gd name="connsiteX5" fmla="*/ 45243 w 759619"/>
                  <a:gd name="connsiteY5" fmla="*/ 23813 h 216694"/>
                  <a:gd name="connsiteX6" fmla="*/ 138112 w 759619"/>
                  <a:gd name="connsiteY6" fmla="*/ 47625 h 216694"/>
                  <a:gd name="connsiteX7" fmla="*/ 195262 w 759619"/>
                  <a:gd name="connsiteY7" fmla="*/ 69057 h 216694"/>
                  <a:gd name="connsiteX8" fmla="*/ 421481 w 759619"/>
                  <a:gd name="connsiteY8" fmla="*/ 138113 h 216694"/>
                  <a:gd name="connsiteX9" fmla="*/ 642937 w 759619"/>
                  <a:gd name="connsiteY9" fmla="*/ 202406 h 216694"/>
                  <a:gd name="connsiteX10" fmla="*/ 759619 w 759619"/>
                  <a:gd name="connsiteY10" fmla="*/ 216694 h 216694"/>
                  <a:gd name="connsiteX0" fmla="*/ 759619 w 759619"/>
                  <a:gd name="connsiteY0" fmla="*/ 216694 h 216694"/>
                  <a:gd name="connsiteX1" fmla="*/ 581025 w 759619"/>
                  <a:gd name="connsiteY1" fmla="*/ 171450 h 216694"/>
                  <a:gd name="connsiteX2" fmla="*/ 378618 w 759619"/>
                  <a:gd name="connsiteY2" fmla="*/ 100013 h 216694"/>
                  <a:gd name="connsiteX3" fmla="*/ 195262 w 759619"/>
                  <a:gd name="connsiteY3" fmla="*/ 38100 h 216694"/>
                  <a:gd name="connsiteX4" fmla="*/ 0 w 759619"/>
                  <a:gd name="connsiteY4" fmla="*/ 0 h 216694"/>
                  <a:gd name="connsiteX5" fmla="*/ 45243 w 759619"/>
                  <a:gd name="connsiteY5" fmla="*/ 23813 h 216694"/>
                  <a:gd name="connsiteX6" fmla="*/ 138112 w 759619"/>
                  <a:gd name="connsiteY6" fmla="*/ 47625 h 216694"/>
                  <a:gd name="connsiteX7" fmla="*/ 195262 w 759619"/>
                  <a:gd name="connsiteY7" fmla="*/ 69057 h 216694"/>
                  <a:gd name="connsiteX8" fmla="*/ 421481 w 759619"/>
                  <a:gd name="connsiteY8" fmla="*/ 138113 h 216694"/>
                  <a:gd name="connsiteX9" fmla="*/ 642937 w 759619"/>
                  <a:gd name="connsiteY9" fmla="*/ 202406 h 216694"/>
                  <a:gd name="connsiteX10" fmla="*/ 759619 w 759619"/>
                  <a:gd name="connsiteY10" fmla="*/ 216694 h 216694"/>
                  <a:gd name="connsiteX0" fmla="*/ 759619 w 759619"/>
                  <a:gd name="connsiteY0" fmla="*/ 216694 h 216694"/>
                  <a:gd name="connsiteX1" fmla="*/ 581025 w 759619"/>
                  <a:gd name="connsiteY1" fmla="*/ 171450 h 216694"/>
                  <a:gd name="connsiteX2" fmla="*/ 378618 w 759619"/>
                  <a:gd name="connsiteY2" fmla="*/ 100013 h 216694"/>
                  <a:gd name="connsiteX3" fmla="*/ 195262 w 759619"/>
                  <a:gd name="connsiteY3" fmla="*/ 38100 h 216694"/>
                  <a:gd name="connsiteX4" fmla="*/ 0 w 759619"/>
                  <a:gd name="connsiteY4" fmla="*/ 0 h 216694"/>
                  <a:gd name="connsiteX5" fmla="*/ 45243 w 759619"/>
                  <a:gd name="connsiteY5" fmla="*/ 23813 h 216694"/>
                  <a:gd name="connsiteX6" fmla="*/ 138112 w 759619"/>
                  <a:gd name="connsiteY6" fmla="*/ 47625 h 216694"/>
                  <a:gd name="connsiteX7" fmla="*/ 195262 w 759619"/>
                  <a:gd name="connsiteY7" fmla="*/ 69057 h 216694"/>
                  <a:gd name="connsiteX8" fmla="*/ 421481 w 759619"/>
                  <a:gd name="connsiteY8" fmla="*/ 138113 h 216694"/>
                  <a:gd name="connsiteX9" fmla="*/ 642937 w 759619"/>
                  <a:gd name="connsiteY9" fmla="*/ 202406 h 216694"/>
                  <a:gd name="connsiteX10" fmla="*/ 759619 w 759619"/>
                  <a:gd name="connsiteY10" fmla="*/ 216694 h 216694"/>
                  <a:gd name="connsiteX0" fmla="*/ 759619 w 759619"/>
                  <a:gd name="connsiteY0" fmla="*/ 216694 h 216694"/>
                  <a:gd name="connsiteX1" fmla="*/ 581025 w 759619"/>
                  <a:gd name="connsiteY1" fmla="*/ 171450 h 216694"/>
                  <a:gd name="connsiteX2" fmla="*/ 378618 w 759619"/>
                  <a:gd name="connsiteY2" fmla="*/ 100013 h 216694"/>
                  <a:gd name="connsiteX3" fmla="*/ 195262 w 759619"/>
                  <a:gd name="connsiteY3" fmla="*/ 38100 h 216694"/>
                  <a:gd name="connsiteX4" fmla="*/ 0 w 759619"/>
                  <a:gd name="connsiteY4" fmla="*/ 0 h 216694"/>
                  <a:gd name="connsiteX5" fmla="*/ 45243 w 759619"/>
                  <a:gd name="connsiteY5" fmla="*/ 23813 h 216694"/>
                  <a:gd name="connsiteX6" fmla="*/ 128587 w 759619"/>
                  <a:gd name="connsiteY6" fmla="*/ 52388 h 216694"/>
                  <a:gd name="connsiteX7" fmla="*/ 195262 w 759619"/>
                  <a:gd name="connsiteY7" fmla="*/ 69057 h 216694"/>
                  <a:gd name="connsiteX8" fmla="*/ 421481 w 759619"/>
                  <a:gd name="connsiteY8" fmla="*/ 138113 h 216694"/>
                  <a:gd name="connsiteX9" fmla="*/ 642937 w 759619"/>
                  <a:gd name="connsiteY9" fmla="*/ 202406 h 216694"/>
                  <a:gd name="connsiteX10" fmla="*/ 759619 w 759619"/>
                  <a:gd name="connsiteY10" fmla="*/ 216694 h 21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619" h="216694">
                    <a:moveTo>
                      <a:pt x="759619" y="216694"/>
                    </a:moveTo>
                    <a:lnTo>
                      <a:pt x="581025" y="171450"/>
                    </a:lnTo>
                    <a:lnTo>
                      <a:pt x="378618" y="100013"/>
                    </a:lnTo>
                    <a:cubicBezTo>
                      <a:pt x="317582" y="79132"/>
                      <a:pt x="259771" y="38100"/>
                      <a:pt x="195262" y="38100"/>
                    </a:cubicBezTo>
                    <a:lnTo>
                      <a:pt x="0" y="0"/>
                    </a:lnTo>
                    <a:cubicBezTo>
                      <a:pt x="43556" y="24198"/>
                      <a:pt x="26518" y="23813"/>
                      <a:pt x="45243" y="23813"/>
                    </a:cubicBezTo>
                    <a:lnTo>
                      <a:pt x="128587" y="52388"/>
                    </a:lnTo>
                    <a:lnTo>
                      <a:pt x="195262" y="69057"/>
                    </a:lnTo>
                    <a:cubicBezTo>
                      <a:pt x="274870" y="74271"/>
                      <a:pt x="337391" y="100759"/>
                      <a:pt x="421481" y="138113"/>
                    </a:cubicBezTo>
                    <a:cubicBezTo>
                      <a:pt x="495173" y="159977"/>
                      <a:pt x="566070" y="202406"/>
                      <a:pt x="642937" y="202406"/>
                    </a:cubicBezTo>
                    <a:lnTo>
                      <a:pt x="759619" y="21669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11" name="Freeform 239">
                <a:extLst>
                  <a:ext uri="{FF2B5EF4-FFF2-40B4-BE49-F238E27FC236}">
                    <a16:creationId xmlns:a16="http://schemas.microsoft.com/office/drawing/2014/main" id="{A935776D-1D74-4E9B-B5A6-886750E0856B}"/>
                  </a:ext>
                </a:extLst>
              </p:cNvPr>
              <p:cNvSpPr/>
              <p:nvPr/>
            </p:nvSpPr>
            <p:spPr>
              <a:xfrm>
                <a:off x="1980466" y="5069933"/>
                <a:ext cx="572558" cy="92389"/>
              </a:xfrm>
              <a:custGeom>
                <a:avLst/>
                <a:gdLst>
                  <a:gd name="connsiteX0" fmla="*/ 1195387 w 1195387"/>
                  <a:gd name="connsiteY0" fmla="*/ 192881 h 192881"/>
                  <a:gd name="connsiteX1" fmla="*/ 883444 w 1195387"/>
                  <a:gd name="connsiteY1" fmla="*/ 150019 h 192881"/>
                  <a:gd name="connsiteX2" fmla="*/ 628650 w 1195387"/>
                  <a:gd name="connsiteY2" fmla="*/ 97631 h 192881"/>
                  <a:gd name="connsiteX3" fmla="*/ 507206 w 1195387"/>
                  <a:gd name="connsiteY3" fmla="*/ 54769 h 192881"/>
                  <a:gd name="connsiteX4" fmla="*/ 316706 w 1195387"/>
                  <a:gd name="connsiteY4" fmla="*/ 26194 h 192881"/>
                  <a:gd name="connsiteX5" fmla="*/ 164306 w 1195387"/>
                  <a:gd name="connsiteY5" fmla="*/ 0 h 192881"/>
                  <a:gd name="connsiteX6" fmla="*/ 45243 w 1195387"/>
                  <a:gd name="connsiteY6" fmla="*/ 0 h 192881"/>
                  <a:gd name="connsiteX7" fmla="*/ 4762 w 1195387"/>
                  <a:gd name="connsiteY7" fmla="*/ 28575 h 192881"/>
                  <a:gd name="connsiteX8" fmla="*/ 0 w 1195387"/>
                  <a:gd name="connsiteY8" fmla="*/ 50006 h 192881"/>
                  <a:gd name="connsiteX9" fmla="*/ 59531 w 1195387"/>
                  <a:gd name="connsiteY9" fmla="*/ 19050 h 192881"/>
                  <a:gd name="connsiteX10" fmla="*/ 135731 w 1195387"/>
                  <a:gd name="connsiteY10" fmla="*/ 9525 h 192881"/>
                  <a:gd name="connsiteX11" fmla="*/ 369093 w 1195387"/>
                  <a:gd name="connsiteY11" fmla="*/ 45244 h 192881"/>
                  <a:gd name="connsiteX12" fmla="*/ 573881 w 1195387"/>
                  <a:gd name="connsiteY12" fmla="*/ 90487 h 192881"/>
                  <a:gd name="connsiteX13" fmla="*/ 740569 w 1195387"/>
                  <a:gd name="connsiteY13" fmla="*/ 135731 h 192881"/>
                  <a:gd name="connsiteX14" fmla="*/ 942975 w 1195387"/>
                  <a:gd name="connsiteY14" fmla="*/ 164306 h 192881"/>
                  <a:gd name="connsiteX15" fmla="*/ 1195387 w 1195387"/>
                  <a:gd name="connsiteY15" fmla="*/ 192881 h 19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95387" h="192881">
                    <a:moveTo>
                      <a:pt x="1195387" y="192881"/>
                    </a:moveTo>
                    <a:cubicBezTo>
                      <a:pt x="1091421" y="178486"/>
                      <a:pt x="988402" y="150019"/>
                      <a:pt x="883444" y="150019"/>
                    </a:cubicBezTo>
                    <a:lnTo>
                      <a:pt x="628650" y="97631"/>
                    </a:lnTo>
                    <a:lnTo>
                      <a:pt x="507206" y="54769"/>
                    </a:lnTo>
                    <a:cubicBezTo>
                      <a:pt x="443724" y="45126"/>
                      <a:pt x="380916" y="26194"/>
                      <a:pt x="316706" y="26194"/>
                    </a:cubicBezTo>
                    <a:lnTo>
                      <a:pt x="164306" y="0"/>
                    </a:lnTo>
                    <a:lnTo>
                      <a:pt x="45243" y="0"/>
                    </a:lnTo>
                    <a:lnTo>
                      <a:pt x="4762" y="28575"/>
                    </a:lnTo>
                    <a:lnTo>
                      <a:pt x="0" y="50006"/>
                    </a:lnTo>
                    <a:cubicBezTo>
                      <a:pt x="60984" y="23173"/>
                      <a:pt x="59531" y="45492"/>
                      <a:pt x="59531" y="19050"/>
                    </a:cubicBezTo>
                    <a:lnTo>
                      <a:pt x="135731" y="9525"/>
                    </a:lnTo>
                    <a:lnTo>
                      <a:pt x="369093" y="45244"/>
                    </a:lnTo>
                    <a:lnTo>
                      <a:pt x="573881" y="90487"/>
                    </a:lnTo>
                    <a:lnTo>
                      <a:pt x="740569" y="135731"/>
                    </a:lnTo>
                    <a:lnTo>
                      <a:pt x="942975" y="164306"/>
                    </a:lnTo>
                    <a:lnTo>
                      <a:pt x="1195387" y="192881"/>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12" name="Freeform 240">
                <a:extLst>
                  <a:ext uri="{FF2B5EF4-FFF2-40B4-BE49-F238E27FC236}">
                    <a16:creationId xmlns:a16="http://schemas.microsoft.com/office/drawing/2014/main" id="{A781874B-EFFB-4578-91A5-17454D9F06E5}"/>
                  </a:ext>
                </a:extLst>
              </p:cNvPr>
              <p:cNvSpPr/>
              <p:nvPr/>
            </p:nvSpPr>
            <p:spPr>
              <a:xfrm>
                <a:off x="1975544" y="5241018"/>
                <a:ext cx="520464" cy="37732"/>
              </a:xfrm>
              <a:custGeom>
                <a:avLst/>
                <a:gdLst>
                  <a:gd name="connsiteX0" fmla="*/ 1086614 w 1086614"/>
                  <a:gd name="connsiteY0" fmla="*/ 7144 h 78773"/>
                  <a:gd name="connsiteX1" fmla="*/ 922308 w 1086614"/>
                  <a:gd name="connsiteY1" fmla="*/ 9525 h 78773"/>
                  <a:gd name="connsiteX2" fmla="*/ 677039 w 1086614"/>
                  <a:gd name="connsiteY2" fmla="*/ 40482 h 78773"/>
                  <a:gd name="connsiteX3" fmla="*/ 493682 w 1086614"/>
                  <a:gd name="connsiteY3" fmla="*/ 59532 h 78773"/>
                  <a:gd name="connsiteX4" fmla="*/ 357951 w 1086614"/>
                  <a:gd name="connsiteY4" fmla="*/ 35719 h 78773"/>
                  <a:gd name="connsiteX5" fmla="*/ 215076 w 1086614"/>
                  <a:gd name="connsiteY5" fmla="*/ 33338 h 78773"/>
                  <a:gd name="connsiteX6" fmla="*/ 76964 w 1086614"/>
                  <a:gd name="connsiteY6" fmla="*/ 30957 h 78773"/>
                  <a:gd name="connsiteX7" fmla="*/ 764 w 1086614"/>
                  <a:gd name="connsiteY7" fmla="*/ 50007 h 78773"/>
                  <a:gd name="connsiteX8" fmla="*/ 29339 w 1086614"/>
                  <a:gd name="connsiteY8" fmla="*/ 30957 h 78773"/>
                  <a:gd name="connsiteX9" fmla="*/ 22195 w 1086614"/>
                  <a:gd name="connsiteY9" fmla="*/ 7144 h 78773"/>
                  <a:gd name="connsiteX10" fmla="*/ 86489 w 1086614"/>
                  <a:gd name="connsiteY10" fmla="*/ 28575 h 78773"/>
                  <a:gd name="connsiteX11" fmla="*/ 222220 w 1086614"/>
                  <a:gd name="connsiteY11" fmla="*/ 21432 h 78773"/>
                  <a:gd name="connsiteX12" fmla="*/ 412720 w 1086614"/>
                  <a:gd name="connsiteY12" fmla="*/ 23813 h 78773"/>
                  <a:gd name="connsiteX13" fmla="*/ 503207 w 1086614"/>
                  <a:gd name="connsiteY13" fmla="*/ 42863 h 78773"/>
                  <a:gd name="connsiteX14" fmla="*/ 724664 w 1086614"/>
                  <a:gd name="connsiteY14" fmla="*/ 23813 h 78773"/>
                  <a:gd name="connsiteX15" fmla="*/ 908020 w 1086614"/>
                  <a:gd name="connsiteY15" fmla="*/ 0 h 78773"/>
                  <a:gd name="connsiteX16" fmla="*/ 1086614 w 1086614"/>
                  <a:gd name="connsiteY16" fmla="*/ 7144 h 7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6614" h="78773">
                    <a:moveTo>
                      <a:pt x="1086614" y="7144"/>
                    </a:moveTo>
                    <a:lnTo>
                      <a:pt x="922308" y="9525"/>
                    </a:lnTo>
                    <a:cubicBezTo>
                      <a:pt x="840564" y="19944"/>
                      <a:pt x="759444" y="40482"/>
                      <a:pt x="677039" y="40482"/>
                    </a:cubicBezTo>
                    <a:lnTo>
                      <a:pt x="493682" y="59532"/>
                    </a:lnTo>
                    <a:cubicBezTo>
                      <a:pt x="361152" y="35435"/>
                      <a:pt x="407086" y="35719"/>
                      <a:pt x="357951" y="35719"/>
                    </a:cubicBezTo>
                    <a:lnTo>
                      <a:pt x="215076" y="33338"/>
                    </a:lnTo>
                    <a:lnTo>
                      <a:pt x="76964" y="30957"/>
                    </a:lnTo>
                    <a:cubicBezTo>
                      <a:pt x="0" y="52603"/>
                      <a:pt x="764" y="78773"/>
                      <a:pt x="764" y="50007"/>
                    </a:cubicBezTo>
                    <a:lnTo>
                      <a:pt x="29339" y="30957"/>
                    </a:lnTo>
                    <a:cubicBezTo>
                      <a:pt x="21944" y="8772"/>
                      <a:pt x="22195" y="17055"/>
                      <a:pt x="22195" y="7144"/>
                    </a:cubicBezTo>
                    <a:cubicBezTo>
                      <a:pt x="83417" y="26735"/>
                      <a:pt x="63090" y="16878"/>
                      <a:pt x="86489" y="28575"/>
                    </a:cubicBezTo>
                    <a:lnTo>
                      <a:pt x="222220" y="21432"/>
                    </a:lnTo>
                    <a:lnTo>
                      <a:pt x="412720" y="23813"/>
                    </a:lnTo>
                    <a:lnTo>
                      <a:pt x="503207" y="42863"/>
                    </a:lnTo>
                    <a:cubicBezTo>
                      <a:pt x="713527" y="23298"/>
                      <a:pt x="639438" y="23813"/>
                      <a:pt x="724664" y="23813"/>
                    </a:cubicBezTo>
                    <a:lnTo>
                      <a:pt x="908020" y="0"/>
                    </a:lnTo>
                    <a:lnTo>
                      <a:pt x="1086614" y="7144"/>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13" name="Freeform 241">
                <a:extLst>
                  <a:ext uri="{FF2B5EF4-FFF2-40B4-BE49-F238E27FC236}">
                    <a16:creationId xmlns:a16="http://schemas.microsoft.com/office/drawing/2014/main" id="{DCE63E6B-FD78-4936-A2F8-AE46B8CC8B6C}"/>
                  </a:ext>
                </a:extLst>
              </p:cNvPr>
              <p:cNvSpPr/>
              <p:nvPr/>
            </p:nvSpPr>
            <p:spPr>
              <a:xfrm>
                <a:off x="1924580" y="5369901"/>
                <a:ext cx="508696" cy="123697"/>
              </a:xfrm>
              <a:custGeom>
                <a:avLst/>
                <a:gdLst>
                  <a:gd name="connsiteX0" fmla="*/ 0 w 1062038"/>
                  <a:gd name="connsiteY0" fmla="*/ 28575 h 258250"/>
                  <a:gd name="connsiteX1" fmla="*/ 90488 w 1062038"/>
                  <a:gd name="connsiteY1" fmla="*/ 76200 h 258250"/>
                  <a:gd name="connsiteX2" fmla="*/ 242888 w 1062038"/>
                  <a:gd name="connsiteY2" fmla="*/ 123825 h 258250"/>
                  <a:gd name="connsiteX3" fmla="*/ 361950 w 1062038"/>
                  <a:gd name="connsiteY3" fmla="*/ 171450 h 258250"/>
                  <a:gd name="connsiteX4" fmla="*/ 519113 w 1062038"/>
                  <a:gd name="connsiteY4" fmla="*/ 157162 h 258250"/>
                  <a:gd name="connsiteX5" fmla="*/ 604838 w 1062038"/>
                  <a:gd name="connsiteY5" fmla="*/ 114300 h 258250"/>
                  <a:gd name="connsiteX6" fmla="*/ 676276 w 1062038"/>
                  <a:gd name="connsiteY6" fmla="*/ 147637 h 258250"/>
                  <a:gd name="connsiteX7" fmla="*/ 800101 w 1062038"/>
                  <a:gd name="connsiteY7" fmla="*/ 257175 h 258250"/>
                  <a:gd name="connsiteX8" fmla="*/ 957263 w 1062038"/>
                  <a:gd name="connsiteY8" fmla="*/ 166687 h 258250"/>
                  <a:gd name="connsiteX9" fmla="*/ 1062038 w 1062038"/>
                  <a:gd name="connsiteY9" fmla="*/ 66675 h 258250"/>
                  <a:gd name="connsiteX10" fmla="*/ 781051 w 1062038"/>
                  <a:gd name="connsiteY10" fmla="*/ 71437 h 258250"/>
                  <a:gd name="connsiteX11" fmla="*/ 738188 w 1062038"/>
                  <a:gd name="connsiteY11" fmla="*/ 0 h 258250"/>
                  <a:gd name="connsiteX12" fmla="*/ 552450 w 1062038"/>
                  <a:gd name="connsiteY12" fmla="*/ 61912 h 258250"/>
                  <a:gd name="connsiteX13" fmla="*/ 342900 w 1062038"/>
                  <a:gd name="connsiteY13" fmla="*/ 57150 h 258250"/>
                  <a:gd name="connsiteX14" fmla="*/ 204788 w 1062038"/>
                  <a:gd name="connsiteY14" fmla="*/ 66675 h 258250"/>
                  <a:gd name="connsiteX15" fmla="*/ 71438 w 1062038"/>
                  <a:gd name="connsiteY15" fmla="*/ 33337 h 258250"/>
                  <a:gd name="connsiteX16" fmla="*/ 0 w 1062038"/>
                  <a:gd name="connsiteY16" fmla="*/ 28575 h 25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62038" h="258250">
                    <a:moveTo>
                      <a:pt x="0" y="28575"/>
                    </a:moveTo>
                    <a:cubicBezTo>
                      <a:pt x="87113" y="76971"/>
                      <a:pt x="53036" y="76200"/>
                      <a:pt x="90488" y="76200"/>
                    </a:cubicBezTo>
                    <a:lnTo>
                      <a:pt x="242888" y="123825"/>
                    </a:lnTo>
                    <a:cubicBezTo>
                      <a:pt x="358653" y="172061"/>
                      <a:pt x="315913" y="171450"/>
                      <a:pt x="361950" y="171450"/>
                    </a:cubicBezTo>
                    <a:lnTo>
                      <a:pt x="519113" y="157162"/>
                    </a:lnTo>
                    <a:lnTo>
                      <a:pt x="604838" y="114300"/>
                    </a:lnTo>
                    <a:lnTo>
                      <a:pt x="676276" y="147637"/>
                    </a:lnTo>
                    <a:cubicBezTo>
                      <a:pt x="796506" y="258250"/>
                      <a:pt x="741410" y="257175"/>
                      <a:pt x="800101" y="257175"/>
                    </a:cubicBezTo>
                    <a:lnTo>
                      <a:pt x="957263" y="166687"/>
                    </a:lnTo>
                    <a:lnTo>
                      <a:pt x="1062038" y="66675"/>
                    </a:lnTo>
                    <a:lnTo>
                      <a:pt x="781051" y="71437"/>
                    </a:lnTo>
                    <a:lnTo>
                      <a:pt x="738188" y="0"/>
                    </a:lnTo>
                    <a:lnTo>
                      <a:pt x="552450" y="61912"/>
                    </a:lnTo>
                    <a:lnTo>
                      <a:pt x="342900" y="57150"/>
                    </a:lnTo>
                    <a:lnTo>
                      <a:pt x="204788" y="66675"/>
                    </a:lnTo>
                    <a:lnTo>
                      <a:pt x="71438" y="33337"/>
                    </a:lnTo>
                    <a:lnTo>
                      <a:pt x="0" y="28575"/>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sp>
            <p:nvSpPr>
              <p:cNvPr id="114" name="Freeform 242">
                <a:extLst>
                  <a:ext uri="{FF2B5EF4-FFF2-40B4-BE49-F238E27FC236}">
                    <a16:creationId xmlns:a16="http://schemas.microsoft.com/office/drawing/2014/main" id="{605EDA1E-B527-45F4-A32A-4903665ED13B}"/>
                  </a:ext>
                </a:extLst>
              </p:cNvPr>
              <p:cNvSpPr/>
              <p:nvPr/>
            </p:nvSpPr>
            <p:spPr>
              <a:xfrm>
                <a:off x="3382798" y="6174842"/>
                <a:ext cx="270242" cy="237619"/>
              </a:xfrm>
              <a:custGeom>
                <a:avLst/>
                <a:gdLst>
                  <a:gd name="connsiteX0" fmla="*/ 0 w 564204"/>
                  <a:gd name="connsiteY0" fmla="*/ 457200 h 496111"/>
                  <a:gd name="connsiteX1" fmla="*/ 330740 w 564204"/>
                  <a:gd name="connsiteY1" fmla="*/ 496111 h 496111"/>
                  <a:gd name="connsiteX2" fmla="*/ 564204 w 564204"/>
                  <a:gd name="connsiteY2" fmla="*/ 476655 h 496111"/>
                  <a:gd name="connsiteX3" fmla="*/ 544749 w 564204"/>
                  <a:gd name="connsiteY3" fmla="*/ 136187 h 496111"/>
                  <a:gd name="connsiteX4" fmla="*/ 544749 w 564204"/>
                  <a:gd name="connsiteY4" fmla="*/ 9728 h 496111"/>
                  <a:gd name="connsiteX5" fmla="*/ 389106 w 564204"/>
                  <a:gd name="connsiteY5" fmla="*/ 0 h 496111"/>
                  <a:gd name="connsiteX6" fmla="*/ 175098 w 564204"/>
                  <a:gd name="connsiteY6" fmla="*/ 19455 h 496111"/>
                  <a:gd name="connsiteX7" fmla="*/ 0 w 564204"/>
                  <a:gd name="connsiteY7" fmla="*/ 457200 h 49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204" h="496111">
                    <a:moveTo>
                      <a:pt x="0" y="457200"/>
                    </a:moveTo>
                    <a:cubicBezTo>
                      <a:pt x="110200" y="470558"/>
                      <a:pt x="219733" y="496111"/>
                      <a:pt x="330740" y="496111"/>
                    </a:cubicBezTo>
                    <a:lnTo>
                      <a:pt x="564204" y="476655"/>
                    </a:lnTo>
                    <a:lnTo>
                      <a:pt x="544749" y="136187"/>
                    </a:lnTo>
                    <a:lnTo>
                      <a:pt x="544749" y="9728"/>
                    </a:lnTo>
                    <a:lnTo>
                      <a:pt x="389106" y="0"/>
                    </a:lnTo>
                    <a:lnTo>
                      <a:pt x="175098" y="19455"/>
                    </a:lnTo>
                    <a:lnTo>
                      <a:pt x="0" y="457200"/>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Segoe UI"/>
                </a:endParaRPr>
              </a:p>
            </p:txBody>
          </p:sp>
        </p:grpSp>
        <p:pic>
          <p:nvPicPr>
            <p:cNvPr id="66" name="Picture 65">
              <a:extLst>
                <a:ext uri="{FF2B5EF4-FFF2-40B4-BE49-F238E27FC236}">
                  <a16:creationId xmlns:a16="http://schemas.microsoft.com/office/drawing/2014/main" id="{0A14EB4A-B0AB-4DDC-869A-0326E49855F9}"/>
                </a:ext>
              </a:extLst>
            </p:cNvPr>
            <p:cNvPicPr>
              <a:picLocks noChangeAspect="1"/>
            </p:cNvPicPr>
            <p:nvPr/>
          </p:nvPicPr>
          <p:blipFill rotWithShape="1">
            <a:blip r:embed="rId3">
              <a:clrChange>
                <a:clrFrom>
                  <a:srgbClr val="87D6F5"/>
                </a:clrFrom>
                <a:clrTo>
                  <a:srgbClr val="87D6F5">
                    <a:alpha val="0"/>
                  </a:srgbClr>
                </a:clrTo>
              </a:clrChange>
              <a:extLst>
                <a:ext uri="{BEBA8EAE-BF5A-486C-A8C5-ECC9F3942E4B}">
                  <a14:imgProps xmlns:a14="http://schemas.microsoft.com/office/drawing/2010/main">
                    <a14:imgLayer r:embed="rId4">
                      <a14:imgEffect>
                        <a14:backgroundRemoval t="90667" b="99717" l="27614" r="33955">
                          <a14:foregroundMark x1="27932" y1="91717" x2="27864" y2="93010"/>
                          <a14:foregroundMark x1="28841" y1="91636" x2="30045" y2="91313"/>
                          <a14:foregroundMark x1="27659" y1="90949" x2="27659" y2="90949"/>
                          <a14:foregroundMark x1="27773" y1="90949" x2="29364" y2="90747"/>
                          <a14:foregroundMark x1="29568" y1="90990" x2="32023" y2="91030"/>
                          <a14:foregroundMark x1="32136" y1="91071" x2="33659" y2="90990"/>
                          <a14:foregroundMark x1="33955" y1="90949" x2="33636" y2="90990"/>
                          <a14:foregroundMark x1="33682" y1="95394" x2="33682" y2="95919"/>
                          <a14:foregroundMark x1="33659" y1="94707" x2="33636" y2="96687"/>
                          <a14:foregroundMark x1="30341" y1="99071" x2="31932" y2="98949"/>
                          <a14:foregroundMark x1="29568" y1="98707" x2="31614" y2="98626"/>
                          <a14:foregroundMark x1="29136" y1="99313" x2="31455" y2="99273"/>
                          <a14:foregroundMark x1="28727" y1="98707" x2="30545" y2="98788"/>
                          <a14:foregroundMark x1="28273" y1="99273" x2="29818" y2="99273"/>
                          <a14:foregroundMark x1="28159" y1="99596" x2="33159" y2="99717"/>
                        </a14:backgroundRemoval>
                      </a14:imgEffect>
                    </a14:imgLayer>
                  </a14:imgProps>
                </a:ext>
                <a:ext uri="{28A0092B-C50C-407E-A947-70E740481C1C}">
                  <a14:useLocalDpi xmlns:a14="http://schemas.microsoft.com/office/drawing/2010/main" val="0"/>
                </a:ext>
              </a:extLst>
            </a:blip>
            <a:srcRect l="27339" t="90466" r="65726"/>
            <a:stretch/>
          </p:blipFill>
          <p:spPr>
            <a:xfrm>
              <a:off x="1961639" y="5907406"/>
              <a:ext cx="1229341" cy="950594"/>
            </a:xfrm>
            <a:prstGeom prst="rect">
              <a:avLst/>
            </a:prstGeom>
          </p:spPr>
        </p:pic>
      </p:grpSp>
      <p:sp>
        <p:nvSpPr>
          <p:cNvPr id="122" name="Rectangle 121">
            <a:extLst>
              <a:ext uri="{FF2B5EF4-FFF2-40B4-BE49-F238E27FC236}">
                <a16:creationId xmlns:a16="http://schemas.microsoft.com/office/drawing/2014/main" id="{77AF02BF-09A8-4218-95AB-9CD7890EF1C2}"/>
              </a:ext>
            </a:extLst>
          </p:cNvPr>
          <p:cNvSpPr/>
          <p:nvPr/>
        </p:nvSpPr>
        <p:spPr>
          <a:xfrm>
            <a:off x="606567" y="2210687"/>
            <a:ext cx="6457018" cy="2089651"/>
          </a:xfrm>
          <a:prstGeom prst="rect">
            <a:avLst/>
          </a:prstGeom>
          <a:ln>
            <a:noFill/>
          </a:ln>
        </p:spPr>
        <p:txBody>
          <a:bodyPr wrap="square" lIns="0" tIns="0" rIns="0" bIns="0" anchor="t">
            <a:noAutofit/>
          </a:bodyPr>
          <a:lstStyle/>
          <a:p>
            <a:pPr defTabSz="932597">
              <a:defRPr/>
            </a:pPr>
            <a:r>
              <a:rPr lang="en-US" sz="2652" kern="1400" dirty="0">
                <a:solidFill>
                  <a:srgbClr val="1A1A1A"/>
                </a:solidFill>
                <a:latin typeface="Segoe UI"/>
              </a:rPr>
              <a:t>To be efficient and effective in today’s complex, interlinked and fast-changing environment, governments need to redesign their structures and processes to capitalize on a new set of actors and tools</a:t>
            </a:r>
            <a:endParaRPr lang="en-IN" sz="2652" kern="1400" dirty="0">
              <a:solidFill>
                <a:srgbClr val="1A1A1A"/>
              </a:solidFill>
              <a:latin typeface="Segoe UI"/>
            </a:endParaRPr>
          </a:p>
        </p:txBody>
      </p:sp>
      <p:sp>
        <p:nvSpPr>
          <p:cNvPr id="123" name="TextBox 122">
            <a:extLst>
              <a:ext uri="{FF2B5EF4-FFF2-40B4-BE49-F238E27FC236}">
                <a16:creationId xmlns:a16="http://schemas.microsoft.com/office/drawing/2014/main" id="{0DC97883-20B0-4227-984B-8610844A7528}"/>
              </a:ext>
            </a:extLst>
          </p:cNvPr>
          <p:cNvSpPr txBox="1"/>
          <p:nvPr/>
        </p:nvSpPr>
        <p:spPr>
          <a:xfrm>
            <a:off x="631052" y="4503153"/>
            <a:ext cx="4369620" cy="737175"/>
          </a:xfrm>
          <a:prstGeom prst="rect">
            <a:avLst/>
          </a:prstGeom>
          <a:noFill/>
        </p:spPr>
        <p:txBody>
          <a:bodyPr wrap="square" lIns="0" tIns="0" rIns="0" bIns="0" rtlCol="0" anchor="ctr">
            <a:noAutofit/>
          </a:bodyPr>
          <a:lstStyle/>
          <a:p>
            <a:pPr defTabSz="932597">
              <a:spcBef>
                <a:spcPts val="600"/>
              </a:spcBef>
              <a:defRPr/>
            </a:pPr>
            <a:r>
              <a:rPr lang="en-US" sz="2448">
                <a:solidFill>
                  <a:srgbClr val="1A1A1A"/>
                </a:solidFill>
                <a:latin typeface="Segoe UI Semibold" panose="020B0702040204020203" pitchFamily="34" charset="0"/>
                <a:cs typeface="Segoe UI Semibold" panose="020B0702040204020203" pitchFamily="34" charset="0"/>
              </a:rPr>
              <a:t>World Economic Forum</a:t>
            </a:r>
            <a:br>
              <a:rPr lang="en-US" sz="2448">
                <a:solidFill>
                  <a:srgbClr val="1A1A1A"/>
                </a:solidFill>
                <a:latin typeface="Segoe UI Semibold" panose="020B0702040204020203" pitchFamily="34" charset="0"/>
                <a:cs typeface="Segoe UI Semibold" panose="020B0702040204020203" pitchFamily="34" charset="0"/>
              </a:rPr>
            </a:br>
            <a:r>
              <a:rPr lang="en-US" sz="2448">
                <a:solidFill>
                  <a:srgbClr val="1A1A1A"/>
                </a:solidFill>
                <a:latin typeface="Segoe UI Semibold" panose="020B0702040204020203" pitchFamily="34" charset="0"/>
                <a:cs typeface="Segoe UI Semibold" panose="020B0702040204020203" pitchFamily="34" charset="0"/>
              </a:rPr>
              <a:t>Future of Government Report</a:t>
            </a:r>
          </a:p>
        </p:txBody>
      </p:sp>
      <p:sp>
        <p:nvSpPr>
          <p:cNvPr id="6" name="Oval 5">
            <a:extLst>
              <a:ext uri="{FF2B5EF4-FFF2-40B4-BE49-F238E27FC236}">
                <a16:creationId xmlns:a16="http://schemas.microsoft.com/office/drawing/2014/main" id="{342C773A-CDEA-4580-BBEF-9EEB24710D96}"/>
              </a:ext>
            </a:extLst>
          </p:cNvPr>
          <p:cNvSpPr/>
          <p:nvPr/>
        </p:nvSpPr>
        <p:spPr bwMode="auto">
          <a:xfrm>
            <a:off x="7875116" y="1185968"/>
            <a:ext cx="4817549" cy="4699486"/>
          </a:xfrm>
          <a:prstGeom prst="ellipse">
            <a:avLst/>
          </a:prstGeom>
          <a:solidFill>
            <a:srgbClr val="00BCF2"/>
          </a:solidFill>
          <a:ln>
            <a:noFill/>
            <a:headEnd type="none" w="med" len="med"/>
            <a:tailEnd type="none" w="med" len="med"/>
          </a:ln>
          <a:effectLst>
            <a:outerShdw blurRad="241300" dist="38100" dir="8100000" algn="tr" rotWithShape="0">
              <a:prstClr val="black">
                <a:alpha val="3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86519" indent="-186519" defTabSz="951028" fontAlgn="base">
              <a:spcBef>
                <a:spcPct val="0"/>
              </a:spcBef>
              <a:spcAft>
                <a:spcPct val="0"/>
              </a:spcAft>
              <a:buFont typeface="Arial" panose="020B0604020202020204" pitchFamily="34" charset="0"/>
              <a:buChar char="•"/>
              <a:defRPr/>
            </a:pPr>
            <a:endParaRPr lang="en-US" sz="1428">
              <a:solidFill>
                <a:srgbClr val="1A1A1A"/>
              </a:solidFill>
              <a:latin typeface="Segoe UI"/>
              <a:cs typeface="Segoe UI" pitchFamily="34" charset="0"/>
            </a:endParaRPr>
          </a:p>
        </p:txBody>
      </p:sp>
      <p:sp>
        <p:nvSpPr>
          <p:cNvPr id="136" name="Oval 135">
            <a:extLst>
              <a:ext uri="{FF2B5EF4-FFF2-40B4-BE49-F238E27FC236}">
                <a16:creationId xmlns:a16="http://schemas.microsoft.com/office/drawing/2014/main" id="{8E6D7F0C-512A-45E0-B4B5-93E9ED6257ED}"/>
              </a:ext>
            </a:extLst>
          </p:cNvPr>
          <p:cNvSpPr/>
          <p:nvPr/>
        </p:nvSpPr>
        <p:spPr bwMode="auto">
          <a:xfrm>
            <a:off x="10523467" y="5069088"/>
            <a:ext cx="1889701" cy="1889701"/>
          </a:xfrm>
          <a:prstGeom prst="ellipse">
            <a:avLst/>
          </a:prstGeom>
          <a:solidFill>
            <a:schemeClr val="accent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marL="186519" indent="-186519" defTabSz="951028" fontAlgn="base">
              <a:spcBef>
                <a:spcPct val="0"/>
              </a:spcBef>
              <a:spcAft>
                <a:spcPct val="0"/>
              </a:spcAft>
              <a:buFont typeface="Arial" panose="020B0604020202020204" pitchFamily="34" charset="0"/>
              <a:buChar char="•"/>
              <a:defRPr/>
            </a:pPr>
            <a:endParaRPr lang="en-US" sz="1428">
              <a:solidFill>
                <a:srgbClr val="1A1A1A"/>
              </a:solidFill>
              <a:latin typeface="Segoe UI"/>
              <a:ea typeface="Segoe UI" pitchFamily="34" charset="0"/>
              <a:cs typeface="Segoe UI" pitchFamily="34" charset="0"/>
            </a:endParaRPr>
          </a:p>
        </p:txBody>
      </p:sp>
      <p:sp>
        <p:nvSpPr>
          <p:cNvPr id="115" name="Rectangle 114">
            <a:extLst>
              <a:ext uri="{FF2B5EF4-FFF2-40B4-BE49-F238E27FC236}">
                <a16:creationId xmlns:a16="http://schemas.microsoft.com/office/drawing/2014/main" id="{1C897ADB-EA33-4713-AB71-987B7D8BADE1}"/>
              </a:ext>
            </a:extLst>
          </p:cNvPr>
          <p:cNvSpPr/>
          <p:nvPr/>
        </p:nvSpPr>
        <p:spPr bwMode="auto">
          <a:xfrm>
            <a:off x="8745692" y="2116068"/>
            <a:ext cx="3555550" cy="2720155"/>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932293" fontAlgn="base">
              <a:lnSpc>
                <a:spcPct val="90000"/>
              </a:lnSpc>
              <a:spcBef>
                <a:spcPct val="0"/>
              </a:spcBef>
              <a:spcAft>
                <a:spcPct val="0"/>
              </a:spcAft>
              <a:defRPr/>
            </a:pPr>
            <a:r>
              <a:rPr lang="en-US" sz="2244" dirty="0">
                <a:solidFill>
                  <a:srgbClr val="FFFFFF"/>
                </a:solidFill>
                <a:latin typeface="Segoe UI"/>
              </a:rPr>
              <a:t>Through digital transformation, public organizations have the potential to increase customer satisfaction by </a:t>
            </a:r>
            <a:r>
              <a:rPr lang="en-US" sz="2856" dirty="0">
                <a:solidFill>
                  <a:srgbClr val="0078D4">
                    <a:lumMod val="50000"/>
                  </a:srgbClr>
                </a:solidFill>
                <a:latin typeface="Segoe UI Semibold"/>
                <a:cs typeface="Segoe UI Semibold" panose="020B0702040204020203" pitchFamily="34" charset="0"/>
              </a:rPr>
              <a:t>20%</a:t>
            </a:r>
            <a:r>
              <a:rPr lang="en-US" sz="2448" dirty="0">
                <a:solidFill>
                  <a:srgbClr val="0078D4">
                    <a:lumMod val="50000"/>
                  </a:srgbClr>
                </a:solidFill>
                <a:latin typeface="Segoe UI"/>
              </a:rPr>
              <a:t>, </a:t>
            </a:r>
            <a:r>
              <a:rPr lang="en-US" sz="2244" dirty="0">
                <a:solidFill>
                  <a:srgbClr val="FFFFFF"/>
                </a:solidFill>
                <a:latin typeface="Segoe UI"/>
              </a:rPr>
              <a:t>operational efficiency by </a:t>
            </a:r>
            <a:r>
              <a:rPr lang="en-US" sz="2856" dirty="0">
                <a:solidFill>
                  <a:srgbClr val="0078D4">
                    <a:lumMod val="50000"/>
                  </a:srgbClr>
                </a:solidFill>
                <a:latin typeface="Segoe UI Semibold"/>
                <a:cs typeface="Segoe UI Semibold" panose="020B0702040204020203" pitchFamily="34" charset="0"/>
              </a:rPr>
              <a:t>20%</a:t>
            </a:r>
            <a:r>
              <a:rPr lang="en-US" sz="2448" dirty="0">
                <a:solidFill>
                  <a:srgbClr val="FFFFFF"/>
                </a:solidFill>
                <a:latin typeface="Segoe UI"/>
              </a:rPr>
              <a:t>, </a:t>
            </a:r>
            <a:r>
              <a:rPr lang="en-US" sz="2244" dirty="0">
                <a:solidFill>
                  <a:srgbClr val="FFFFFF"/>
                </a:solidFill>
                <a:latin typeface="Segoe UI"/>
              </a:rPr>
              <a:t>and employee engagement by </a:t>
            </a:r>
            <a:r>
              <a:rPr lang="en-US" sz="2856" dirty="0">
                <a:solidFill>
                  <a:srgbClr val="0078D4">
                    <a:lumMod val="50000"/>
                  </a:srgbClr>
                </a:solidFill>
                <a:latin typeface="Segoe UI Semibold"/>
                <a:cs typeface="Segoe UI Semibold" panose="020B0702040204020203" pitchFamily="34" charset="0"/>
              </a:rPr>
              <a:t>30%</a:t>
            </a:r>
          </a:p>
        </p:txBody>
      </p:sp>
      <p:sp>
        <p:nvSpPr>
          <p:cNvPr id="116" name="Rectangle 115">
            <a:extLst>
              <a:ext uri="{FF2B5EF4-FFF2-40B4-BE49-F238E27FC236}">
                <a16:creationId xmlns:a16="http://schemas.microsoft.com/office/drawing/2014/main" id="{0F0420A9-F135-4C38-B102-4CC6EB54CC92}"/>
              </a:ext>
            </a:extLst>
          </p:cNvPr>
          <p:cNvSpPr/>
          <p:nvPr/>
        </p:nvSpPr>
        <p:spPr>
          <a:xfrm>
            <a:off x="10957464" y="5800903"/>
            <a:ext cx="1204082" cy="640363"/>
          </a:xfrm>
          <a:prstGeom prst="rect">
            <a:avLst/>
          </a:prstGeom>
        </p:spPr>
        <p:txBody>
          <a:bodyPr wrap="none" lIns="0" tIns="0" rIns="0" bIns="0">
            <a:spAutoFit/>
          </a:bodyPr>
          <a:lstStyle/>
          <a:p>
            <a:pPr algn="ctr" defTabSz="932597">
              <a:defRPr/>
            </a:pPr>
            <a:r>
              <a:rPr lang="en-US" sz="2040" dirty="0">
                <a:solidFill>
                  <a:srgbClr val="FFFFFF"/>
                </a:solidFill>
                <a:latin typeface="Segoe UI Semibold" panose="020B0702040204020203" pitchFamily="34" charset="0"/>
                <a:cs typeface="Segoe UI Semibold" panose="020B0702040204020203" pitchFamily="34" charset="0"/>
              </a:rPr>
              <a:t>McKinsey,</a:t>
            </a:r>
            <a:br>
              <a:rPr lang="en-US" sz="2040" dirty="0">
                <a:solidFill>
                  <a:srgbClr val="FFFFFF"/>
                </a:solidFill>
                <a:latin typeface="Segoe UI Semibold" panose="020B0702040204020203" pitchFamily="34" charset="0"/>
                <a:cs typeface="Segoe UI Semibold" panose="020B0702040204020203" pitchFamily="34" charset="0"/>
              </a:rPr>
            </a:br>
            <a:r>
              <a:rPr lang="en-US" sz="2040" dirty="0">
                <a:solidFill>
                  <a:srgbClr val="FFFFFF"/>
                </a:solidFill>
                <a:latin typeface="Segoe UI Semibold" panose="020B0702040204020203" pitchFamily="34" charset="0"/>
                <a:cs typeface="Segoe UI Semibold" panose="020B0702040204020203" pitchFamily="34" charset="0"/>
              </a:rPr>
              <a:t>2017</a:t>
            </a:r>
            <a:endParaRPr lang="en-US" sz="1836" dirty="0">
              <a:solidFill>
                <a:srgbClr val="FFFFFF"/>
              </a:solidFill>
              <a:latin typeface="Segoe UI"/>
            </a:endParaRPr>
          </a:p>
        </p:txBody>
      </p:sp>
    </p:spTree>
    <p:extLst>
      <p:ext uri="{BB962C8B-B14F-4D97-AF65-F5344CB8AC3E}">
        <p14:creationId xmlns:p14="http://schemas.microsoft.com/office/powerpoint/2010/main" val="1542090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43B2AA-9698-4650-A5D5-2537A3A7F957}"/>
              </a:ext>
            </a:extLst>
          </p:cNvPr>
          <p:cNvPicPr>
            <a:picLocks noChangeAspect="1"/>
          </p:cNvPicPr>
          <p:nvPr/>
        </p:nvPicPr>
        <p:blipFill>
          <a:blip r:embed="rId2"/>
          <a:stretch>
            <a:fillRect/>
          </a:stretch>
        </p:blipFill>
        <p:spPr>
          <a:xfrm>
            <a:off x="4303767" y="184415"/>
            <a:ext cx="3828939" cy="6813058"/>
          </a:xfrm>
          <a:prstGeom prst="rect">
            <a:avLst/>
          </a:prstGeom>
        </p:spPr>
      </p:pic>
    </p:spTree>
    <p:extLst>
      <p:ext uri="{BB962C8B-B14F-4D97-AF65-F5344CB8AC3E}">
        <p14:creationId xmlns:p14="http://schemas.microsoft.com/office/powerpoint/2010/main" val="3607269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123EF81-2FCD-44C2-87CF-478E8A777DD0}"/>
              </a:ext>
            </a:extLst>
          </p:cNvPr>
          <p:cNvPicPr>
            <a:picLocks noChangeAspect="1"/>
          </p:cNvPicPr>
          <p:nvPr/>
        </p:nvPicPr>
        <p:blipFill>
          <a:blip r:embed="rId3"/>
          <a:stretch>
            <a:fillRect/>
          </a:stretch>
        </p:blipFill>
        <p:spPr>
          <a:xfrm>
            <a:off x="882" y="-1"/>
            <a:ext cx="12434711" cy="6994525"/>
          </a:xfrm>
          <a:prstGeom prst="rect">
            <a:avLst/>
          </a:prstGeom>
        </p:spPr>
      </p:pic>
      <p:sp>
        <p:nvSpPr>
          <p:cNvPr id="15" name="Rectangle 14">
            <a:extLst>
              <a:ext uri="{FF2B5EF4-FFF2-40B4-BE49-F238E27FC236}">
                <a16:creationId xmlns:a16="http://schemas.microsoft.com/office/drawing/2014/main" id="{B8B383F4-3909-4988-BDCC-187718C50B24}"/>
              </a:ext>
            </a:extLst>
          </p:cNvPr>
          <p:cNvSpPr/>
          <p:nvPr/>
        </p:nvSpPr>
        <p:spPr bwMode="auto">
          <a:xfrm>
            <a:off x="881" y="-1"/>
            <a:ext cx="7056699" cy="6994525"/>
          </a:xfrm>
          <a:prstGeom prst="rect">
            <a:avLst/>
          </a:prstGeom>
          <a:gradFill flip="none" rotWithShape="1">
            <a:gsLst>
              <a:gs pos="0">
                <a:schemeClr val="tx2">
                  <a:alpha val="0"/>
                </a:schemeClr>
              </a:gs>
              <a:gs pos="100000">
                <a:schemeClr val="tx2"/>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040">
              <a:solidFill>
                <a:srgbClr val="FF0000"/>
              </a:solidFill>
              <a:latin typeface="Segoe UI"/>
              <a:ea typeface="Segoe UI" pitchFamily="34" charset="0"/>
              <a:cs typeface="Segoe UI" pitchFamily="34" charset="0"/>
            </a:endParaRPr>
          </a:p>
        </p:txBody>
      </p:sp>
      <p:sp>
        <p:nvSpPr>
          <p:cNvPr id="3" name="Slide Number Placeholder 2"/>
          <p:cNvSpPr>
            <a:spLocks noGrp="1"/>
          </p:cNvSpPr>
          <p:nvPr>
            <p:ph type="sldNum" sz="quarter" idx="12"/>
          </p:nvPr>
        </p:nvSpPr>
        <p:spPr/>
        <p:txBody>
          <a:bodyPr/>
          <a:lstStyle/>
          <a:p>
            <a:pPr defTabSz="932597">
              <a:defRPr/>
            </a:pPr>
            <a:fld id="{6A4C1A4A-E5E6-4CC1-B72C-A20A4EB3E2D2}" type="slidenum">
              <a:rPr lang="en-US" sz="1836">
                <a:solidFill>
                  <a:srgbClr val="505050"/>
                </a:solidFill>
                <a:latin typeface="Segoe UI"/>
              </a:rPr>
              <a:pPr defTabSz="932597">
                <a:defRPr/>
              </a:pPr>
              <a:t>20</a:t>
            </a:fld>
            <a:endParaRPr lang="en-US" sz="1836">
              <a:solidFill>
                <a:srgbClr val="505050"/>
              </a:solidFill>
              <a:latin typeface="Segoe UI"/>
            </a:endParaRPr>
          </a:p>
        </p:txBody>
      </p:sp>
      <p:sp>
        <p:nvSpPr>
          <p:cNvPr id="10" name="Rectangle 9">
            <a:extLst>
              <a:ext uri="{FF2B5EF4-FFF2-40B4-BE49-F238E27FC236}">
                <a16:creationId xmlns:a16="http://schemas.microsoft.com/office/drawing/2014/main" id="{F314F40C-7E57-1A42-AACE-1E9D002069F9}"/>
              </a:ext>
            </a:extLst>
          </p:cNvPr>
          <p:cNvSpPr/>
          <p:nvPr/>
        </p:nvSpPr>
        <p:spPr>
          <a:xfrm>
            <a:off x="275481" y="1133128"/>
            <a:ext cx="5150043" cy="5284752"/>
          </a:xfrm>
          <a:prstGeom prst="rect">
            <a:avLst/>
          </a:prstGeom>
          <a:noFill/>
        </p:spPr>
        <p:txBody>
          <a:bodyPr wrap="square" lIns="139891" tIns="93260" rIns="139891" bIns="93260">
            <a:noAutofit/>
          </a:bodyPr>
          <a:lstStyle/>
          <a:p>
            <a:pPr defTabSz="1109758">
              <a:spcBef>
                <a:spcPts val="1224"/>
              </a:spcBef>
              <a:defRPr/>
            </a:pPr>
            <a:r>
              <a:rPr lang="en-US" sz="1836">
                <a:solidFill>
                  <a:srgbClr val="00BCF2"/>
                </a:solidFill>
                <a:latin typeface="Segoe UI"/>
              </a:rPr>
              <a:t>Imagine if </a:t>
            </a:r>
            <a:r>
              <a:rPr lang="en-US" sz="1836">
                <a:solidFill>
                  <a:srgbClr val="EBEAEB"/>
                </a:solidFill>
                <a:latin typeface="Segoe UI"/>
              </a:rPr>
              <a:t>you were part of your citizens’ everyday lives, and could deliver personalized, connected, and responsive experiences to your citizens with insight.  </a:t>
            </a:r>
          </a:p>
          <a:p>
            <a:pPr defTabSz="1109758">
              <a:spcBef>
                <a:spcPts val="1224"/>
              </a:spcBef>
              <a:defRPr/>
            </a:pPr>
            <a:r>
              <a:rPr lang="en-US" sz="1836">
                <a:solidFill>
                  <a:srgbClr val="00BCF2"/>
                </a:solidFill>
                <a:latin typeface="Segoe UI"/>
              </a:rPr>
              <a:t>Imagine if </a:t>
            </a:r>
            <a:r>
              <a:rPr lang="en-US" sz="1836">
                <a:solidFill>
                  <a:srgbClr val="EBEAEB"/>
                </a:solidFill>
                <a:latin typeface="Segoe UI"/>
              </a:rPr>
              <a:t>your employees could securely work from anywhere, you could empower your field and case workers, and you could enable employees to easily collaborate, innovate,</a:t>
            </a:r>
            <a:br>
              <a:rPr lang="en-US" sz="1836">
                <a:solidFill>
                  <a:srgbClr val="EBEAEB"/>
                </a:solidFill>
                <a:latin typeface="Segoe UI"/>
              </a:rPr>
            </a:br>
            <a:r>
              <a:rPr lang="en-US" sz="1836">
                <a:solidFill>
                  <a:srgbClr val="EBEAEB"/>
                </a:solidFill>
                <a:latin typeface="Segoe UI"/>
              </a:rPr>
              <a:t>and share ideas and information. </a:t>
            </a:r>
          </a:p>
          <a:p>
            <a:pPr defTabSz="1109758">
              <a:spcBef>
                <a:spcPts val="1224"/>
              </a:spcBef>
              <a:defRPr/>
            </a:pPr>
            <a:r>
              <a:rPr lang="en-US" sz="1836">
                <a:solidFill>
                  <a:srgbClr val="00BCF2"/>
                </a:solidFill>
                <a:latin typeface="Segoe UI"/>
              </a:rPr>
              <a:t>Imagine if </a:t>
            </a:r>
            <a:r>
              <a:rPr lang="en-US" sz="1836">
                <a:solidFill>
                  <a:srgbClr val="EBEAEB"/>
                </a:solidFill>
                <a:latin typeface="Segoe UI"/>
              </a:rPr>
              <a:t>you could anticipate and respond to the needs of citizens faster, gain insights from a wide range of data, and improve planning for the future. </a:t>
            </a:r>
          </a:p>
          <a:p>
            <a:pPr defTabSz="1109758">
              <a:spcBef>
                <a:spcPts val="1224"/>
              </a:spcBef>
              <a:defRPr/>
            </a:pPr>
            <a:r>
              <a:rPr lang="en-US" sz="1836">
                <a:solidFill>
                  <a:srgbClr val="00BCF2"/>
                </a:solidFill>
                <a:latin typeface="Segoe UI"/>
              </a:rPr>
              <a:t>Imagine if </a:t>
            </a:r>
            <a:r>
              <a:rPr lang="en-US" sz="1836">
                <a:solidFill>
                  <a:srgbClr val="EBEAEB"/>
                </a:solidFill>
                <a:latin typeface="Segoe UI"/>
              </a:rPr>
              <a:t>your citizens and businesses have a simple single-click access to responsive and personalized services from relevant government agencies. </a:t>
            </a:r>
          </a:p>
        </p:txBody>
      </p:sp>
      <p:sp>
        <p:nvSpPr>
          <p:cNvPr id="12" name="Title 1">
            <a:extLst>
              <a:ext uri="{FF2B5EF4-FFF2-40B4-BE49-F238E27FC236}">
                <a16:creationId xmlns:a16="http://schemas.microsoft.com/office/drawing/2014/main" id="{EA1977C2-DB0D-1842-BC94-BDEB4F91B0A6}"/>
              </a:ext>
            </a:extLst>
          </p:cNvPr>
          <p:cNvSpPr txBox="1">
            <a:spLocks/>
          </p:cNvSpPr>
          <p:nvPr/>
        </p:nvSpPr>
        <p:spPr>
          <a:xfrm>
            <a:off x="275482" y="295275"/>
            <a:ext cx="12309643" cy="648174"/>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3200" b="0" kern="1200" cap="none" spc="-100" baseline="0">
                <a:ln w="3175">
                  <a:noFill/>
                </a:ln>
                <a:solidFill>
                  <a:schemeClr val="tx1"/>
                </a:solidFill>
                <a:effectLst/>
                <a:latin typeface="+mj-lt"/>
                <a:ea typeface="+mn-ea"/>
                <a:cs typeface="Segoe UI" pitchFamily="34" charset="0"/>
              </a:defRPr>
            </a:lvl1pPr>
          </a:lstStyle>
          <a:p>
            <a:pPr defTabSz="932563">
              <a:defRPr/>
            </a:pPr>
            <a:r>
              <a:rPr lang="en-US" sz="2856" spc="0">
                <a:solidFill>
                  <a:srgbClr val="00BCF2"/>
                </a:solidFill>
                <a:latin typeface="Segoe UI Semibold"/>
                <a:cs typeface="Segoe UI Semibold"/>
              </a:rPr>
              <a:t>IMAGINE IF…</a:t>
            </a:r>
          </a:p>
        </p:txBody>
      </p:sp>
      <p:sp>
        <p:nvSpPr>
          <p:cNvPr id="14" name="Rectangle 13">
            <a:extLst>
              <a:ext uri="{FF2B5EF4-FFF2-40B4-BE49-F238E27FC236}">
                <a16:creationId xmlns:a16="http://schemas.microsoft.com/office/drawing/2014/main" id="{67B8FF9B-06D3-384C-9CBE-A86942A15D4F}"/>
              </a:ext>
            </a:extLst>
          </p:cNvPr>
          <p:cNvSpPr/>
          <p:nvPr/>
        </p:nvSpPr>
        <p:spPr bwMode="auto">
          <a:xfrm>
            <a:off x="12352679" y="-21037"/>
            <a:ext cx="101612" cy="7040104"/>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040" err="1">
              <a:solidFill>
                <a:srgbClr val="00BCF2"/>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3347535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a:extLst>
              <a:ext uri="{FF2B5EF4-FFF2-40B4-BE49-F238E27FC236}">
                <a16:creationId xmlns:a16="http://schemas.microsoft.com/office/drawing/2014/main" id="{86B98666-DBBA-4B0A-8364-0C4EBDC2698F}"/>
              </a:ext>
            </a:extLst>
          </p:cNvPr>
          <p:cNvPicPr>
            <a:picLocks noChangeAspect="1"/>
          </p:cNvPicPr>
          <p:nvPr/>
        </p:nvPicPr>
        <p:blipFill rotWithShape="1">
          <a:blip r:embed="rId3">
            <a:extLst>
              <a:ext uri="{28A0092B-C50C-407E-A947-70E740481C1C}">
                <a14:useLocalDpi xmlns:a14="http://schemas.microsoft.com/office/drawing/2010/main" val="0"/>
              </a:ext>
            </a:extLst>
          </a:blip>
          <a:srcRect b="3148"/>
          <a:stretch/>
        </p:blipFill>
        <p:spPr>
          <a:xfrm>
            <a:off x="881" y="0"/>
            <a:ext cx="12434711" cy="6777338"/>
          </a:xfrm>
          <a:prstGeom prst="rect">
            <a:avLst/>
          </a:prstGeom>
        </p:spPr>
      </p:pic>
      <p:sp>
        <p:nvSpPr>
          <p:cNvPr id="1038" name="Rectangle 1037">
            <a:extLst>
              <a:ext uri="{FF2B5EF4-FFF2-40B4-BE49-F238E27FC236}">
                <a16:creationId xmlns:a16="http://schemas.microsoft.com/office/drawing/2014/main" id="{1DE89532-4561-7D4B-8F15-78BAA9887CB3}"/>
              </a:ext>
            </a:extLst>
          </p:cNvPr>
          <p:cNvSpPr/>
          <p:nvPr/>
        </p:nvSpPr>
        <p:spPr bwMode="auto">
          <a:xfrm>
            <a:off x="6875653" y="1123622"/>
            <a:ext cx="3618410" cy="4196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428">
                <a:solidFill>
                  <a:srgbClr val="FFFFFF"/>
                </a:solidFill>
                <a:latin typeface="Segoe UI"/>
              </a:rPr>
              <a:t>Modernize the government workplace</a:t>
            </a:r>
          </a:p>
        </p:txBody>
      </p:sp>
      <p:sp>
        <p:nvSpPr>
          <p:cNvPr id="1041" name="Rectangle 1040">
            <a:extLst>
              <a:ext uri="{FF2B5EF4-FFF2-40B4-BE49-F238E27FC236}">
                <a16:creationId xmlns:a16="http://schemas.microsoft.com/office/drawing/2014/main" id="{45042769-A00F-B44D-917B-E197BBBA9DA9}"/>
              </a:ext>
            </a:extLst>
          </p:cNvPr>
          <p:cNvSpPr/>
          <p:nvPr/>
        </p:nvSpPr>
        <p:spPr bwMode="auto">
          <a:xfrm>
            <a:off x="6616771" y="3960854"/>
            <a:ext cx="3628487" cy="4196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428">
                <a:solidFill>
                  <a:srgbClr val="FFFFFF"/>
                </a:solidFill>
                <a:latin typeface="Segoe UI"/>
              </a:rPr>
              <a:t>Enhance government services</a:t>
            </a:r>
          </a:p>
        </p:txBody>
      </p:sp>
      <p:sp>
        <p:nvSpPr>
          <p:cNvPr id="2" name="Title 1">
            <a:extLst>
              <a:ext uri="{FF2B5EF4-FFF2-40B4-BE49-F238E27FC236}">
                <a16:creationId xmlns:a16="http://schemas.microsoft.com/office/drawing/2014/main" id="{F077BE8B-C17B-4EEA-A3A2-76B93C18CE53}"/>
              </a:ext>
            </a:extLst>
          </p:cNvPr>
          <p:cNvSpPr>
            <a:spLocks noGrp="1"/>
          </p:cNvSpPr>
          <p:nvPr>
            <p:ph type="title"/>
          </p:nvPr>
        </p:nvSpPr>
        <p:spPr>
          <a:xfrm>
            <a:off x="598504" y="342248"/>
            <a:ext cx="11239464" cy="452021"/>
          </a:xfrm>
        </p:spPr>
        <p:txBody>
          <a:bodyPr/>
          <a:lstStyle/>
          <a:p>
            <a:r>
              <a:rPr lang="en-US" sz="4000" dirty="0"/>
              <a:t>Digitally Transform Your Government</a:t>
            </a:r>
          </a:p>
        </p:txBody>
      </p:sp>
      <p:sp>
        <p:nvSpPr>
          <p:cNvPr id="12" name="Rectangle 11">
            <a:extLst>
              <a:ext uri="{FF2B5EF4-FFF2-40B4-BE49-F238E27FC236}">
                <a16:creationId xmlns:a16="http://schemas.microsoft.com/office/drawing/2014/main" id="{A586082B-51A0-4527-A54C-7B5AA0536C6F}"/>
              </a:ext>
            </a:extLst>
          </p:cNvPr>
          <p:cNvSpPr/>
          <p:nvPr/>
        </p:nvSpPr>
        <p:spPr bwMode="auto">
          <a:xfrm>
            <a:off x="317264" y="3967066"/>
            <a:ext cx="3452890" cy="4196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428">
                <a:solidFill>
                  <a:srgbClr val="FFFFFF"/>
                </a:solidFill>
                <a:latin typeface="Segoe UI"/>
              </a:rPr>
              <a:t>Modernize the government workplace</a:t>
            </a:r>
          </a:p>
        </p:txBody>
      </p:sp>
      <p:sp>
        <p:nvSpPr>
          <p:cNvPr id="13" name="Rectangle 12">
            <a:extLst>
              <a:ext uri="{FF2B5EF4-FFF2-40B4-BE49-F238E27FC236}">
                <a16:creationId xmlns:a16="http://schemas.microsoft.com/office/drawing/2014/main" id="{448680C3-DB01-4F04-B31C-902CA1F8820E}"/>
              </a:ext>
            </a:extLst>
          </p:cNvPr>
          <p:cNvSpPr/>
          <p:nvPr/>
        </p:nvSpPr>
        <p:spPr bwMode="auto">
          <a:xfrm>
            <a:off x="378504" y="1136517"/>
            <a:ext cx="3576228" cy="4196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428">
                <a:solidFill>
                  <a:srgbClr val="FFFFFF"/>
                </a:solidFill>
                <a:latin typeface="Segoe UI"/>
              </a:rPr>
              <a:t>Engage and connect with citizens</a:t>
            </a:r>
          </a:p>
        </p:txBody>
      </p:sp>
    </p:spTree>
    <p:extLst>
      <p:ext uri="{BB962C8B-B14F-4D97-AF65-F5344CB8AC3E}">
        <p14:creationId xmlns:p14="http://schemas.microsoft.com/office/powerpoint/2010/main" val="35111559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5F5EEF6-347C-48CB-AB36-DC2E5BA5715A}"/>
              </a:ext>
            </a:extLst>
          </p:cNvPr>
          <p:cNvPicPr>
            <a:picLocks noChangeAspect="1"/>
          </p:cNvPicPr>
          <p:nvPr/>
        </p:nvPicPr>
        <p:blipFill rotWithShape="1">
          <a:blip r:embed="rId3">
            <a:extLst>
              <a:ext uri="{28A0092B-C50C-407E-A947-70E740481C1C}">
                <a14:useLocalDpi xmlns:a14="http://schemas.microsoft.com/office/drawing/2010/main" val="0"/>
              </a:ext>
            </a:extLst>
          </a:blip>
          <a:srcRect t="16128" b="6556"/>
          <a:stretch/>
        </p:blipFill>
        <p:spPr>
          <a:xfrm>
            <a:off x="1764" y="1516062"/>
            <a:ext cx="12434711" cy="5410200"/>
          </a:xfrm>
          <a:prstGeom prst="rect">
            <a:avLst/>
          </a:prstGeom>
        </p:spPr>
      </p:pic>
      <p:sp>
        <p:nvSpPr>
          <p:cNvPr id="1878" name="Rectangle 1877">
            <a:extLst>
              <a:ext uri="{FF2B5EF4-FFF2-40B4-BE49-F238E27FC236}">
                <a16:creationId xmlns:a16="http://schemas.microsoft.com/office/drawing/2014/main" id="{786FD2EE-D1FE-D247-AFF5-61BB084026B2}"/>
              </a:ext>
            </a:extLst>
          </p:cNvPr>
          <p:cNvSpPr/>
          <p:nvPr/>
        </p:nvSpPr>
        <p:spPr bwMode="auto">
          <a:xfrm>
            <a:off x="103718" y="4388117"/>
            <a:ext cx="3245645" cy="4196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defTabSz="932114" fontAlgn="base">
              <a:lnSpc>
                <a:spcPct val="90000"/>
              </a:lnSpc>
              <a:spcBef>
                <a:spcPct val="0"/>
              </a:spcBef>
              <a:spcAft>
                <a:spcPct val="0"/>
              </a:spcAft>
              <a:defRPr/>
            </a:pPr>
            <a:r>
              <a:rPr lang="en-US" sz="1428">
                <a:solidFill>
                  <a:srgbClr val="FFFFFF"/>
                </a:solidFill>
                <a:latin typeface="Segoe UI"/>
              </a:rPr>
              <a:t>Modernize the government workplace</a:t>
            </a:r>
          </a:p>
        </p:txBody>
      </p:sp>
      <p:sp>
        <p:nvSpPr>
          <p:cNvPr id="1879" name="Rectangle 1878">
            <a:extLst>
              <a:ext uri="{FF2B5EF4-FFF2-40B4-BE49-F238E27FC236}">
                <a16:creationId xmlns:a16="http://schemas.microsoft.com/office/drawing/2014/main" id="{A6D829E7-F3F3-6B49-9EE7-18117B82E212}"/>
              </a:ext>
            </a:extLst>
          </p:cNvPr>
          <p:cNvSpPr/>
          <p:nvPr/>
        </p:nvSpPr>
        <p:spPr bwMode="auto">
          <a:xfrm>
            <a:off x="482302" y="1550296"/>
            <a:ext cx="6594194" cy="4196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428">
                <a:solidFill>
                  <a:srgbClr val="FFFFFF"/>
                </a:solidFill>
                <a:latin typeface="Segoe UI"/>
              </a:rPr>
              <a:t>Engage and connect with citizens</a:t>
            </a:r>
          </a:p>
        </p:txBody>
      </p:sp>
      <p:sp>
        <p:nvSpPr>
          <p:cNvPr id="1881" name="Title 1">
            <a:extLst>
              <a:ext uri="{FF2B5EF4-FFF2-40B4-BE49-F238E27FC236}">
                <a16:creationId xmlns:a16="http://schemas.microsoft.com/office/drawing/2014/main" id="{12A84175-FE66-C841-BC61-37E13792B13B}"/>
              </a:ext>
            </a:extLst>
          </p:cNvPr>
          <p:cNvSpPr txBox="1">
            <a:spLocks/>
          </p:cNvSpPr>
          <p:nvPr/>
        </p:nvSpPr>
        <p:spPr>
          <a:xfrm>
            <a:off x="275481" y="295274"/>
            <a:ext cx="11895874" cy="917575"/>
          </a:xfrm>
          <a:prstGeom prst="rect">
            <a:avLst/>
          </a:prstGeom>
        </p:spPr>
        <p:txBody>
          <a:bodyPr vert="horz" wrap="square" lIns="149217" tIns="93260" rIns="149217" bIns="93260" rtlCol="0" anchor="t">
            <a:noAutofit/>
          </a:bodyPr>
          <a:lstStyle>
            <a:lvl1pPr algn="l" defTabSz="914367" rtl="0" eaLnBrk="1" latinLnBrk="0" hangingPunct="1">
              <a:lnSpc>
                <a:spcPct val="90000"/>
              </a:lnSpc>
              <a:spcBef>
                <a:spcPct val="0"/>
              </a:spcBef>
              <a:buNone/>
              <a:defRPr lang="en-US" sz="3200" b="0" kern="1200" cap="none" spc="-100" baseline="0">
                <a:ln w="3175">
                  <a:noFill/>
                </a:ln>
                <a:solidFill>
                  <a:schemeClr val="tx1"/>
                </a:solidFill>
                <a:effectLst/>
                <a:latin typeface="+mj-lt"/>
                <a:ea typeface="+mn-ea"/>
                <a:cs typeface="Segoe UI" pitchFamily="34" charset="0"/>
              </a:defRPr>
            </a:lvl1pPr>
          </a:lstStyle>
          <a:p>
            <a:pPr defTabSz="932563">
              <a:lnSpc>
                <a:spcPts val="2631"/>
              </a:lnSpc>
              <a:defRPr/>
            </a:pPr>
            <a:endParaRPr lang="en-US" sz="2958" spc="0">
              <a:solidFill>
                <a:srgbClr val="00BCF2"/>
              </a:solidFill>
              <a:latin typeface="Segoe UI Semibold"/>
              <a:cs typeface="Segoe UI Semibold"/>
            </a:endParaRPr>
          </a:p>
        </p:txBody>
      </p:sp>
      <p:sp>
        <p:nvSpPr>
          <p:cNvPr id="2" name="Title 1">
            <a:extLst>
              <a:ext uri="{FF2B5EF4-FFF2-40B4-BE49-F238E27FC236}">
                <a16:creationId xmlns:a16="http://schemas.microsoft.com/office/drawing/2014/main" id="{33387917-FC4C-4800-A108-6753D93E1408}"/>
              </a:ext>
            </a:extLst>
          </p:cNvPr>
          <p:cNvSpPr>
            <a:spLocks noGrp="1"/>
          </p:cNvSpPr>
          <p:nvPr>
            <p:ph type="title"/>
          </p:nvPr>
        </p:nvSpPr>
        <p:spPr>
          <a:xfrm>
            <a:off x="275481" y="528050"/>
            <a:ext cx="11239464" cy="452021"/>
          </a:xfrm>
        </p:spPr>
        <p:txBody>
          <a:bodyPr/>
          <a:lstStyle/>
          <a:p>
            <a:r>
              <a:rPr lang="en-US" sz="4400" dirty="0"/>
              <a:t>Digitally transform your Cities/Country/ Parishes</a:t>
            </a:r>
          </a:p>
        </p:txBody>
      </p:sp>
      <p:sp>
        <p:nvSpPr>
          <p:cNvPr id="12" name="Rectangle 11">
            <a:extLst>
              <a:ext uri="{FF2B5EF4-FFF2-40B4-BE49-F238E27FC236}">
                <a16:creationId xmlns:a16="http://schemas.microsoft.com/office/drawing/2014/main" id="{07A11E95-9753-49C6-A517-BFA4F67C72B3}"/>
              </a:ext>
            </a:extLst>
          </p:cNvPr>
          <p:cNvSpPr/>
          <p:nvPr/>
        </p:nvSpPr>
        <p:spPr bwMode="auto">
          <a:xfrm>
            <a:off x="6254268" y="4388117"/>
            <a:ext cx="3628487" cy="4196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428">
                <a:solidFill>
                  <a:srgbClr val="FFFFFF"/>
                </a:solidFill>
                <a:latin typeface="Segoe UI"/>
              </a:rPr>
              <a:t>Enhance government services</a:t>
            </a:r>
          </a:p>
        </p:txBody>
      </p:sp>
      <p:sp>
        <p:nvSpPr>
          <p:cNvPr id="13" name="Rectangle 12">
            <a:extLst>
              <a:ext uri="{FF2B5EF4-FFF2-40B4-BE49-F238E27FC236}">
                <a16:creationId xmlns:a16="http://schemas.microsoft.com/office/drawing/2014/main" id="{A331144E-8702-4858-ADE5-623245CB8238}"/>
              </a:ext>
            </a:extLst>
          </p:cNvPr>
          <p:cNvSpPr/>
          <p:nvPr/>
        </p:nvSpPr>
        <p:spPr bwMode="auto">
          <a:xfrm>
            <a:off x="8968297" y="1550296"/>
            <a:ext cx="3264113" cy="41967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114" fontAlgn="base">
              <a:lnSpc>
                <a:spcPct val="90000"/>
              </a:lnSpc>
              <a:spcBef>
                <a:spcPct val="0"/>
              </a:spcBef>
              <a:spcAft>
                <a:spcPct val="0"/>
              </a:spcAft>
              <a:defRPr/>
            </a:pPr>
            <a:r>
              <a:rPr lang="en-US" sz="1428">
                <a:solidFill>
                  <a:srgbClr val="FFFFFF"/>
                </a:solidFill>
                <a:latin typeface="Segoe UI"/>
              </a:rPr>
              <a:t>Modernize the government workplace</a:t>
            </a:r>
          </a:p>
        </p:txBody>
      </p:sp>
    </p:spTree>
    <p:extLst>
      <p:ext uri="{BB962C8B-B14F-4D97-AF65-F5344CB8AC3E}">
        <p14:creationId xmlns:p14="http://schemas.microsoft.com/office/powerpoint/2010/main" val="3100209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14F3C8-6CBA-7647-98DF-8D0E6FDE6FCD}"/>
              </a:ext>
            </a:extLst>
          </p:cNvPr>
          <p:cNvPicPr>
            <a:picLocks noChangeAspect="1"/>
          </p:cNvPicPr>
          <p:nvPr/>
        </p:nvPicPr>
        <p:blipFill rotWithShape="1">
          <a:blip r:embed="rId3">
            <a:extLst>
              <a:ext uri="{28A0092B-C50C-407E-A947-70E740481C1C}">
                <a14:useLocalDpi xmlns:a14="http://schemas.microsoft.com/office/drawing/2010/main" val="0"/>
              </a:ext>
            </a:extLst>
          </a:blip>
          <a:srcRect t="-1944" b="1944"/>
          <a:stretch/>
        </p:blipFill>
        <p:spPr>
          <a:xfrm>
            <a:off x="882" y="-1"/>
            <a:ext cx="12434711" cy="6994525"/>
          </a:xfrm>
          <a:prstGeom prst="rect">
            <a:avLst/>
          </a:prstGeom>
        </p:spPr>
      </p:pic>
      <p:sp>
        <p:nvSpPr>
          <p:cNvPr id="179" name="Rectangle 178"/>
          <p:cNvSpPr/>
          <p:nvPr/>
        </p:nvSpPr>
        <p:spPr bwMode="auto">
          <a:xfrm>
            <a:off x="7519996" y="1678897"/>
            <a:ext cx="4333684" cy="872002"/>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293" fontAlgn="base">
              <a:spcBef>
                <a:spcPct val="0"/>
              </a:spcBef>
              <a:spcAft>
                <a:spcPts val="600"/>
              </a:spcAft>
              <a:defRPr/>
            </a:pPr>
            <a:r>
              <a:rPr lang="en-US" sz="2040" kern="0">
                <a:solidFill>
                  <a:srgbClr val="1A1A1A"/>
                </a:solidFill>
                <a:latin typeface="Segoe UI"/>
              </a:rPr>
              <a:t>Engage and connect with citizens how they want, where they want, when they want</a:t>
            </a:r>
          </a:p>
        </p:txBody>
      </p:sp>
      <p:sp>
        <p:nvSpPr>
          <p:cNvPr id="183" name="Rectangle 182"/>
          <p:cNvSpPr/>
          <p:nvPr/>
        </p:nvSpPr>
        <p:spPr>
          <a:xfrm>
            <a:off x="7519996" y="3494700"/>
            <a:ext cx="4333684" cy="615412"/>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293" fontAlgn="base">
              <a:spcBef>
                <a:spcPct val="0"/>
              </a:spcBef>
              <a:spcAft>
                <a:spcPts val="600"/>
              </a:spcAft>
              <a:defRPr/>
            </a:pPr>
            <a:r>
              <a:rPr lang="en-US" sz="2040" kern="0">
                <a:solidFill>
                  <a:srgbClr val="1A1A1A"/>
                </a:solidFill>
                <a:latin typeface="Segoe UI"/>
              </a:rPr>
              <a:t>Enable faster response times and quicker issue resolution</a:t>
            </a:r>
          </a:p>
        </p:txBody>
      </p:sp>
      <p:sp>
        <p:nvSpPr>
          <p:cNvPr id="184" name="Rectangle 183"/>
          <p:cNvSpPr/>
          <p:nvPr/>
        </p:nvSpPr>
        <p:spPr>
          <a:xfrm>
            <a:off x="7519996" y="5053915"/>
            <a:ext cx="4333684" cy="872002"/>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293" fontAlgn="base">
              <a:spcBef>
                <a:spcPct val="0"/>
              </a:spcBef>
              <a:spcAft>
                <a:spcPts val="600"/>
              </a:spcAft>
              <a:defRPr/>
            </a:pPr>
            <a:r>
              <a:rPr lang="en-US" sz="2040" kern="0">
                <a:solidFill>
                  <a:srgbClr val="1A1A1A"/>
                </a:solidFill>
                <a:latin typeface="Segoe UI"/>
              </a:rPr>
              <a:t>Provide real time alerts and updates to keep citizens informed</a:t>
            </a:r>
          </a:p>
        </p:txBody>
      </p:sp>
      <p:grpSp>
        <p:nvGrpSpPr>
          <p:cNvPr id="11" name="Group 10">
            <a:extLst>
              <a:ext uri="{FF2B5EF4-FFF2-40B4-BE49-F238E27FC236}">
                <a16:creationId xmlns:a16="http://schemas.microsoft.com/office/drawing/2014/main" id="{5205C677-10AA-0542-8968-6B14249EBF7F}"/>
              </a:ext>
            </a:extLst>
          </p:cNvPr>
          <p:cNvGrpSpPr/>
          <p:nvPr/>
        </p:nvGrpSpPr>
        <p:grpSpPr>
          <a:xfrm>
            <a:off x="2335559" y="1073067"/>
            <a:ext cx="2396278" cy="600985"/>
            <a:chOff x="2083216" y="789041"/>
            <a:chExt cx="2800334" cy="702321"/>
          </a:xfrm>
        </p:grpSpPr>
        <p:grpSp>
          <p:nvGrpSpPr>
            <p:cNvPr id="7" name="Group 6">
              <a:extLst>
                <a:ext uri="{FF2B5EF4-FFF2-40B4-BE49-F238E27FC236}">
                  <a16:creationId xmlns:a16="http://schemas.microsoft.com/office/drawing/2014/main" id="{14F4FF81-7842-764A-8EAC-73BE38DA6E53}"/>
                </a:ext>
              </a:extLst>
            </p:cNvPr>
            <p:cNvGrpSpPr/>
            <p:nvPr/>
          </p:nvGrpSpPr>
          <p:grpSpPr>
            <a:xfrm>
              <a:off x="2083216" y="789041"/>
              <a:ext cx="2800334" cy="702321"/>
              <a:chOff x="2083216" y="789041"/>
              <a:chExt cx="2800334" cy="702321"/>
            </a:xfrm>
          </p:grpSpPr>
          <p:grpSp>
            <p:nvGrpSpPr>
              <p:cNvPr id="413" name="Group 412">
                <a:extLst>
                  <a:ext uri="{FF2B5EF4-FFF2-40B4-BE49-F238E27FC236}">
                    <a16:creationId xmlns:a16="http://schemas.microsoft.com/office/drawing/2014/main" id="{B78E0078-B82E-224D-BECC-AADDF9A6B978}"/>
                  </a:ext>
                </a:extLst>
              </p:cNvPr>
              <p:cNvGrpSpPr/>
              <p:nvPr/>
            </p:nvGrpSpPr>
            <p:grpSpPr>
              <a:xfrm>
                <a:off x="4049176" y="789041"/>
                <a:ext cx="834374" cy="702321"/>
                <a:chOff x="2019300" y="0"/>
                <a:chExt cx="8147477" cy="6858000"/>
              </a:xfrm>
            </p:grpSpPr>
            <p:pic>
              <p:nvPicPr>
                <p:cNvPr id="415" name="Picture 414">
                  <a:extLst>
                    <a:ext uri="{FF2B5EF4-FFF2-40B4-BE49-F238E27FC236}">
                      <a16:creationId xmlns:a16="http://schemas.microsoft.com/office/drawing/2014/main" id="{69B9CDB0-E875-E74D-8BBB-393A1525FDD0}"/>
                    </a:ext>
                  </a:extLst>
                </p:cNvPr>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2019300" y="2"/>
                  <a:ext cx="8147477" cy="6857995"/>
                </a:xfrm>
                <a:prstGeom prst="rect">
                  <a:avLst/>
                </a:prstGeom>
              </p:spPr>
            </p:pic>
            <p:pic>
              <p:nvPicPr>
                <p:cNvPr id="416" name="Picture 415" descr="white-shaded-circle.png">
                  <a:extLst>
                    <a:ext uri="{FF2B5EF4-FFF2-40B4-BE49-F238E27FC236}">
                      <a16:creationId xmlns:a16="http://schemas.microsoft.com/office/drawing/2014/main" id="{27B10F2B-735F-AD4D-8C52-2BABD13F0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300" y="0"/>
                  <a:ext cx="8147477" cy="6858000"/>
                </a:xfrm>
                <a:prstGeom prst="rect">
                  <a:avLst/>
                </a:prstGeom>
                <a:effectLst>
                  <a:outerShdw blurRad="254000" dir="5400000" sx="83000" sy="83000" algn="ctr" rotWithShape="0">
                    <a:srgbClr val="000000">
                      <a:alpha val="30000"/>
                    </a:srgbClr>
                  </a:outerShdw>
                </a:effectLst>
              </p:spPr>
            </p:pic>
          </p:grpSp>
          <p:grpSp>
            <p:nvGrpSpPr>
              <p:cNvPr id="426" name="Group 425">
                <a:extLst>
                  <a:ext uri="{FF2B5EF4-FFF2-40B4-BE49-F238E27FC236}">
                    <a16:creationId xmlns:a16="http://schemas.microsoft.com/office/drawing/2014/main" id="{E9161A87-62F3-264B-BDF9-5F6BF50FD9E2}"/>
                  </a:ext>
                </a:extLst>
              </p:cNvPr>
              <p:cNvGrpSpPr/>
              <p:nvPr/>
            </p:nvGrpSpPr>
            <p:grpSpPr>
              <a:xfrm>
                <a:off x="3557686" y="789041"/>
                <a:ext cx="834374" cy="702321"/>
                <a:chOff x="2019300" y="0"/>
                <a:chExt cx="8147477" cy="6858000"/>
              </a:xfrm>
            </p:grpSpPr>
            <p:pic>
              <p:nvPicPr>
                <p:cNvPr id="427" name="Picture 426">
                  <a:extLst>
                    <a:ext uri="{FF2B5EF4-FFF2-40B4-BE49-F238E27FC236}">
                      <a16:creationId xmlns:a16="http://schemas.microsoft.com/office/drawing/2014/main" id="{87828966-9BC9-C54D-9FA6-087657899754}"/>
                    </a:ext>
                  </a:extLst>
                </p:cNvPr>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2019300" y="2"/>
                  <a:ext cx="8147477" cy="6857995"/>
                </a:xfrm>
                <a:prstGeom prst="rect">
                  <a:avLst/>
                </a:prstGeom>
              </p:spPr>
            </p:pic>
            <p:pic>
              <p:nvPicPr>
                <p:cNvPr id="428" name="Picture 427" descr="white-shaded-circle.png">
                  <a:extLst>
                    <a:ext uri="{FF2B5EF4-FFF2-40B4-BE49-F238E27FC236}">
                      <a16:creationId xmlns:a16="http://schemas.microsoft.com/office/drawing/2014/main" id="{3A14FD96-DEAA-3248-8277-1C55C36912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300" y="0"/>
                  <a:ext cx="8147477" cy="6858000"/>
                </a:xfrm>
                <a:prstGeom prst="rect">
                  <a:avLst/>
                </a:prstGeom>
                <a:effectLst>
                  <a:outerShdw blurRad="254000" dir="5400000" sx="83000" sy="83000" algn="ctr" rotWithShape="0">
                    <a:srgbClr val="000000">
                      <a:alpha val="30000"/>
                    </a:srgbClr>
                  </a:outerShdw>
                </a:effectLst>
              </p:spPr>
            </p:pic>
          </p:grpSp>
          <p:grpSp>
            <p:nvGrpSpPr>
              <p:cNvPr id="429" name="Group 428">
                <a:extLst>
                  <a:ext uri="{FF2B5EF4-FFF2-40B4-BE49-F238E27FC236}">
                    <a16:creationId xmlns:a16="http://schemas.microsoft.com/office/drawing/2014/main" id="{C42A60FD-43B5-5442-9373-EEE62AC98024}"/>
                  </a:ext>
                </a:extLst>
              </p:cNvPr>
              <p:cNvGrpSpPr/>
              <p:nvPr/>
            </p:nvGrpSpPr>
            <p:grpSpPr>
              <a:xfrm>
                <a:off x="3066196" y="789041"/>
                <a:ext cx="834374" cy="702321"/>
                <a:chOff x="2019300" y="0"/>
                <a:chExt cx="8147477" cy="6858000"/>
              </a:xfrm>
            </p:grpSpPr>
            <p:pic>
              <p:nvPicPr>
                <p:cNvPr id="430" name="Picture 429">
                  <a:extLst>
                    <a:ext uri="{FF2B5EF4-FFF2-40B4-BE49-F238E27FC236}">
                      <a16:creationId xmlns:a16="http://schemas.microsoft.com/office/drawing/2014/main" id="{A2C70F3E-97D5-4E45-B7EE-BA16FB312E6B}"/>
                    </a:ext>
                  </a:extLst>
                </p:cNvPr>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2019300" y="2"/>
                  <a:ext cx="8147477" cy="6857995"/>
                </a:xfrm>
                <a:prstGeom prst="rect">
                  <a:avLst/>
                </a:prstGeom>
              </p:spPr>
            </p:pic>
            <p:pic>
              <p:nvPicPr>
                <p:cNvPr id="431" name="Picture 430" descr="white-shaded-circle.png">
                  <a:extLst>
                    <a:ext uri="{FF2B5EF4-FFF2-40B4-BE49-F238E27FC236}">
                      <a16:creationId xmlns:a16="http://schemas.microsoft.com/office/drawing/2014/main" id="{09308224-488A-C648-B2A2-6E10E8398D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300" y="0"/>
                  <a:ext cx="8147477" cy="6858000"/>
                </a:xfrm>
                <a:prstGeom prst="rect">
                  <a:avLst/>
                </a:prstGeom>
                <a:effectLst>
                  <a:outerShdw blurRad="254000" dir="5400000" sx="83000" sy="83000" algn="ctr" rotWithShape="0">
                    <a:srgbClr val="000000">
                      <a:alpha val="30000"/>
                    </a:srgbClr>
                  </a:outerShdw>
                </a:effectLst>
              </p:spPr>
            </p:pic>
          </p:grpSp>
          <p:grpSp>
            <p:nvGrpSpPr>
              <p:cNvPr id="432" name="Group 431">
                <a:extLst>
                  <a:ext uri="{FF2B5EF4-FFF2-40B4-BE49-F238E27FC236}">
                    <a16:creationId xmlns:a16="http://schemas.microsoft.com/office/drawing/2014/main" id="{621F819A-10B7-E14D-B10F-50970D81F173}"/>
                  </a:ext>
                </a:extLst>
              </p:cNvPr>
              <p:cNvGrpSpPr/>
              <p:nvPr/>
            </p:nvGrpSpPr>
            <p:grpSpPr>
              <a:xfrm>
                <a:off x="2574706" y="789041"/>
                <a:ext cx="834374" cy="702321"/>
                <a:chOff x="2019300" y="0"/>
                <a:chExt cx="8147477" cy="6858000"/>
              </a:xfrm>
            </p:grpSpPr>
            <p:pic>
              <p:nvPicPr>
                <p:cNvPr id="433" name="Picture 432">
                  <a:extLst>
                    <a:ext uri="{FF2B5EF4-FFF2-40B4-BE49-F238E27FC236}">
                      <a16:creationId xmlns:a16="http://schemas.microsoft.com/office/drawing/2014/main" id="{5C67526C-7783-FB46-BD06-A3A2441AB12C}"/>
                    </a:ext>
                  </a:extLst>
                </p:cNvPr>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2019300" y="2"/>
                  <a:ext cx="8147477" cy="6857995"/>
                </a:xfrm>
                <a:prstGeom prst="rect">
                  <a:avLst/>
                </a:prstGeom>
              </p:spPr>
            </p:pic>
            <p:pic>
              <p:nvPicPr>
                <p:cNvPr id="434" name="Picture 433" descr="white-shaded-circle.png">
                  <a:extLst>
                    <a:ext uri="{FF2B5EF4-FFF2-40B4-BE49-F238E27FC236}">
                      <a16:creationId xmlns:a16="http://schemas.microsoft.com/office/drawing/2014/main" id="{98E8DFEA-13C2-FD4D-806C-96BE1AB27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300" y="0"/>
                  <a:ext cx="8147477" cy="6858000"/>
                </a:xfrm>
                <a:prstGeom prst="rect">
                  <a:avLst/>
                </a:prstGeom>
                <a:effectLst>
                  <a:outerShdw blurRad="254000" dir="5400000" sx="83000" sy="83000" algn="ctr" rotWithShape="0">
                    <a:srgbClr val="000000">
                      <a:alpha val="30000"/>
                    </a:srgbClr>
                  </a:outerShdw>
                </a:effectLst>
              </p:spPr>
            </p:pic>
          </p:grpSp>
          <p:grpSp>
            <p:nvGrpSpPr>
              <p:cNvPr id="435" name="Group 434">
                <a:extLst>
                  <a:ext uri="{FF2B5EF4-FFF2-40B4-BE49-F238E27FC236}">
                    <a16:creationId xmlns:a16="http://schemas.microsoft.com/office/drawing/2014/main" id="{E390A1F4-84D5-944C-8499-B3F19413EE21}"/>
                  </a:ext>
                </a:extLst>
              </p:cNvPr>
              <p:cNvGrpSpPr/>
              <p:nvPr/>
            </p:nvGrpSpPr>
            <p:grpSpPr>
              <a:xfrm>
                <a:off x="2083216" y="789041"/>
                <a:ext cx="834374" cy="702321"/>
                <a:chOff x="2019300" y="0"/>
                <a:chExt cx="8147477" cy="6858000"/>
              </a:xfrm>
            </p:grpSpPr>
            <p:pic>
              <p:nvPicPr>
                <p:cNvPr id="436" name="Picture 435">
                  <a:extLst>
                    <a:ext uri="{FF2B5EF4-FFF2-40B4-BE49-F238E27FC236}">
                      <a16:creationId xmlns:a16="http://schemas.microsoft.com/office/drawing/2014/main" id="{7228DABB-867B-C649-899D-16845B50A7A1}"/>
                    </a:ext>
                  </a:extLst>
                </p:cNvPr>
                <p:cNvPicPr>
                  <a:picLocks noChangeAspect="1"/>
                </p:cNvPicPr>
                <p:nvPr/>
              </p:nvPicPr>
              <p:blipFill>
                <a:blip r:embed="rId4">
                  <a:alphaModFix amt="19000"/>
                  <a:extLst>
                    <a:ext uri="{28A0092B-C50C-407E-A947-70E740481C1C}">
                      <a14:useLocalDpi xmlns:a14="http://schemas.microsoft.com/office/drawing/2010/main" val="0"/>
                    </a:ext>
                  </a:extLst>
                </a:blip>
                <a:stretch>
                  <a:fillRect/>
                </a:stretch>
              </p:blipFill>
              <p:spPr>
                <a:xfrm>
                  <a:off x="2019300" y="2"/>
                  <a:ext cx="8147477" cy="6857995"/>
                </a:xfrm>
                <a:prstGeom prst="rect">
                  <a:avLst/>
                </a:prstGeom>
              </p:spPr>
            </p:pic>
            <p:pic>
              <p:nvPicPr>
                <p:cNvPr id="437" name="Picture 436" descr="white-shaded-circle.png">
                  <a:extLst>
                    <a:ext uri="{FF2B5EF4-FFF2-40B4-BE49-F238E27FC236}">
                      <a16:creationId xmlns:a16="http://schemas.microsoft.com/office/drawing/2014/main" id="{21029C22-150B-9C40-A494-19B5014F3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9300" y="0"/>
                  <a:ext cx="8147477" cy="6858000"/>
                </a:xfrm>
                <a:prstGeom prst="rect">
                  <a:avLst/>
                </a:prstGeom>
                <a:effectLst>
                  <a:outerShdw blurRad="254000" dir="5400000" sx="83000" sy="83000" algn="ctr" rotWithShape="0">
                    <a:srgbClr val="000000">
                      <a:alpha val="30000"/>
                    </a:srgbClr>
                  </a:outerShdw>
                </a:effectLst>
              </p:spPr>
            </p:pic>
          </p:grpSp>
        </p:grpSp>
        <p:sp>
          <p:nvSpPr>
            <p:cNvPr id="740" name="Freeform 22">
              <a:extLst>
                <a:ext uri="{FF2B5EF4-FFF2-40B4-BE49-F238E27FC236}">
                  <a16:creationId xmlns:a16="http://schemas.microsoft.com/office/drawing/2014/main" id="{4EE68E63-DAAB-4496-B198-BCAAE79D5A1E}"/>
                </a:ext>
              </a:extLst>
            </p:cNvPr>
            <p:cNvSpPr>
              <a:spLocks noEditPoints="1"/>
            </p:cNvSpPr>
            <p:nvPr/>
          </p:nvSpPr>
          <p:spPr bwMode="auto">
            <a:xfrm flipH="1">
              <a:off x="2539388" y="931647"/>
              <a:ext cx="220827" cy="246162"/>
            </a:xfrm>
            <a:custGeom>
              <a:avLst/>
              <a:gdLst>
                <a:gd name="T0" fmla="*/ 4213 w 4215"/>
                <a:gd name="T1" fmla="*/ 1296 h 4679"/>
                <a:gd name="T2" fmla="*/ 4195 w 4215"/>
                <a:gd name="T3" fmla="*/ 1261 h 4679"/>
                <a:gd name="T4" fmla="*/ 3274 w 4215"/>
                <a:gd name="T5" fmla="*/ 647 h 4679"/>
                <a:gd name="T6" fmla="*/ 2412 w 4215"/>
                <a:gd name="T7" fmla="*/ 75 h 4679"/>
                <a:gd name="T8" fmla="*/ 2349 w 4215"/>
                <a:gd name="T9" fmla="*/ 43 h 4679"/>
                <a:gd name="T10" fmla="*/ 2229 w 4215"/>
                <a:gd name="T11" fmla="*/ 10 h 4679"/>
                <a:gd name="T12" fmla="*/ 2114 w 4215"/>
                <a:gd name="T13" fmla="*/ 0 h 4679"/>
                <a:gd name="T14" fmla="*/ 1989 w 4215"/>
                <a:gd name="T15" fmla="*/ 13 h 4679"/>
                <a:gd name="T16" fmla="*/ 1833 w 4215"/>
                <a:gd name="T17" fmla="*/ 75 h 4679"/>
                <a:gd name="T18" fmla="*/ 666 w 4215"/>
                <a:gd name="T19" fmla="*/ 852 h 4679"/>
                <a:gd name="T20" fmla="*/ 121 w 4215"/>
                <a:gd name="T21" fmla="*/ 1213 h 4679"/>
                <a:gd name="T22" fmla="*/ 89 w 4215"/>
                <a:gd name="T23" fmla="*/ 1233 h 4679"/>
                <a:gd name="T24" fmla="*/ 62 w 4215"/>
                <a:gd name="T25" fmla="*/ 1257 h 4679"/>
                <a:gd name="T26" fmla="*/ 38 w 4215"/>
                <a:gd name="T27" fmla="*/ 1296 h 4679"/>
                <a:gd name="T28" fmla="*/ 35 w 4215"/>
                <a:gd name="T29" fmla="*/ 1412 h 4679"/>
                <a:gd name="T30" fmla="*/ 35 w 4215"/>
                <a:gd name="T31" fmla="*/ 1799 h 4679"/>
                <a:gd name="T32" fmla="*/ 502 w 4215"/>
                <a:gd name="T33" fmla="*/ 2225 h 4679"/>
                <a:gd name="T34" fmla="*/ 0 w 4215"/>
                <a:gd name="T35" fmla="*/ 4042 h 4679"/>
                <a:gd name="T36" fmla="*/ 3816 w 4215"/>
                <a:gd name="T37" fmla="*/ 4042 h 4679"/>
                <a:gd name="T38" fmla="*/ 3819 w 4215"/>
                <a:gd name="T39" fmla="*/ 2222 h 4679"/>
                <a:gd name="T40" fmla="*/ 4215 w 4215"/>
                <a:gd name="T41" fmla="*/ 1802 h 4679"/>
                <a:gd name="T42" fmla="*/ 4215 w 4215"/>
                <a:gd name="T43" fmla="*/ 1317 h 4679"/>
                <a:gd name="T44" fmla="*/ 1154 w 4215"/>
                <a:gd name="T45" fmla="*/ 2017 h 4679"/>
                <a:gd name="T46" fmla="*/ 711 w 4215"/>
                <a:gd name="T47" fmla="*/ 3679 h 4679"/>
                <a:gd name="T48" fmla="*/ 1154 w 4215"/>
                <a:gd name="T49" fmla="*/ 4040 h 4679"/>
                <a:gd name="T50" fmla="*/ 1732 w 4215"/>
                <a:gd name="T51" fmla="*/ 2223 h 4679"/>
                <a:gd name="T52" fmla="*/ 1360 w 4215"/>
                <a:gd name="T53" fmla="*/ 4040 h 4679"/>
                <a:gd name="T54" fmla="*/ 1358 w 4215"/>
                <a:gd name="T55" fmla="*/ 2223 h 4679"/>
                <a:gd name="T56" fmla="*/ 1732 w 4215"/>
                <a:gd name="T57" fmla="*/ 2223 h 4679"/>
                <a:gd name="T58" fmla="*/ 2381 w 4215"/>
                <a:gd name="T59" fmla="*/ 2017 h 4679"/>
                <a:gd name="T60" fmla="*/ 1940 w 4215"/>
                <a:gd name="T61" fmla="*/ 3678 h 4679"/>
                <a:gd name="T62" fmla="*/ 2381 w 4215"/>
                <a:gd name="T63" fmla="*/ 4040 h 4679"/>
                <a:gd name="T64" fmla="*/ 2960 w 4215"/>
                <a:gd name="T65" fmla="*/ 2222 h 4679"/>
                <a:gd name="T66" fmla="*/ 2589 w 4215"/>
                <a:gd name="T67" fmla="*/ 4040 h 4679"/>
                <a:gd name="T68" fmla="*/ 2587 w 4215"/>
                <a:gd name="T69" fmla="*/ 2223 h 4679"/>
                <a:gd name="T70" fmla="*/ 2960 w 4215"/>
                <a:gd name="T71" fmla="*/ 2222 h 4679"/>
                <a:gd name="T72" fmla="*/ 3611 w 4215"/>
                <a:gd name="T73" fmla="*/ 4040 h 4679"/>
                <a:gd name="T74" fmla="*/ 3466 w 4215"/>
                <a:gd name="T75" fmla="*/ 2226 h 4679"/>
                <a:gd name="T76" fmla="*/ 3024 w 4215"/>
                <a:gd name="T77" fmla="*/ 1863 h 4679"/>
                <a:gd name="T78" fmla="*/ 207 w 4215"/>
                <a:gd name="T79" fmla="*/ 4474 h 4679"/>
                <a:gd name="T80" fmla="*/ 207 w 4215"/>
                <a:gd name="T81" fmla="*/ 4474 h 4679"/>
                <a:gd name="T82" fmla="*/ 241 w 4215"/>
                <a:gd name="T83" fmla="*/ 1430 h 4679"/>
                <a:gd name="T84" fmla="*/ 500 w 4215"/>
                <a:gd name="T85" fmla="*/ 1206 h 4679"/>
                <a:gd name="T86" fmla="*/ 1029 w 4215"/>
                <a:gd name="T87" fmla="*/ 852 h 4679"/>
                <a:gd name="T88" fmla="*/ 1944 w 4215"/>
                <a:gd name="T89" fmla="*/ 245 h 4679"/>
                <a:gd name="T90" fmla="*/ 2066 w 4215"/>
                <a:gd name="T91" fmla="*/ 212 h 4679"/>
                <a:gd name="T92" fmla="*/ 2147 w 4215"/>
                <a:gd name="T93" fmla="*/ 207 h 4679"/>
                <a:gd name="T94" fmla="*/ 2227 w 4215"/>
                <a:gd name="T95" fmla="*/ 218 h 4679"/>
                <a:gd name="T96" fmla="*/ 2331 w 4215"/>
                <a:gd name="T97" fmla="*/ 262 h 4679"/>
                <a:gd name="T98" fmla="*/ 3466 w 4215"/>
                <a:gd name="T99" fmla="*/ 1017 h 4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15" h="4679">
                  <a:moveTo>
                    <a:pt x="4215" y="1317"/>
                  </a:moveTo>
                  <a:lnTo>
                    <a:pt x="4215" y="1317"/>
                  </a:lnTo>
                  <a:lnTo>
                    <a:pt x="4215" y="1306"/>
                  </a:lnTo>
                  <a:lnTo>
                    <a:pt x="4213" y="1296"/>
                  </a:lnTo>
                  <a:lnTo>
                    <a:pt x="4210" y="1287"/>
                  </a:lnTo>
                  <a:lnTo>
                    <a:pt x="4206" y="1278"/>
                  </a:lnTo>
                  <a:lnTo>
                    <a:pt x="4201" y="1269"/>
                  </a:lnTo>
                  <a:lnTo>
                    <a:pt x="4195" y="1261"/>
                  </a:lnTo>
                  <a:lnTo>
                    <a:pt x="4187" y="1255"/>
                  </a:lnTo>
                  <a:lnTo>
                    <a:pt x="4178" y="1248"/>
                  </a:lnTo>
                  <a:lnTo>
                    <a:pt x="4178" y="1248"/>
                  </a:lnTo>
                  <a:lnTo>
                    <a:pt x="3274" y="647"/>
                  </a:lnTo>
                  <a:lnTo>
                    <a:pt x="3274" y="647"/>
                  </a:lnTo>
                  <a:lnTo>
                    <a:pt x="2429" y="85"/>
                  </a:lnTo>
                  <a:lnTo>
                    <a:pt x="2429" y="85"/>
                  </a:lnTo>
                  <a:lnTo>
                    <a:pt x="2412" y="75"/>
                  </a:lnTo>
                  <a:lnTo>
                    <a:pt x="2393" y="63"/>
                  </a:lnTo>
                  <a:lnTo>
                    <a:pt x="2372" y="52"/>
                  </a:lnTo>
                  <a:lnTo>
                    <a:pt x="2349" y="43"/>
                  </a:lnTo>
                  <a:lnTo>
                    <a:pt x="2349" y="43"/>
                  </a:lnTo>
                  <a:lnTo>
                    <a:pt x="2319" y="33"/>
                  </a:lnTo>
                  <a:lnTo>
                    <a:pt x="2289" y="24"/>
                  </a:lnTo>
                  <a:lnTo>
                    <a:pt x="2259" y="16"/>
                  </a:lnTo>
                  <a:lnTo>
                    <a:pt x="2229" y="10"/>
                  </a:lnTo>
                  <a:lnTo>
                    <a:pt x="2200" y="6"/>
                  </a:lnTo>
                  <a:lnTo>
                    <a:pt x="2171" y="3"/>
                  </a:lnTo>
                  <a:lnTo>
                    <a:pt x="2143" y="0"/>
                  </a:lnTo>
                  <a:lnTo>
                    <a:pt x="2114" y="0"/>
                  </a:lnTo>
                  <a:lnTo>
                    <a:pt x="2114" y="0"/>
                  </a:lnTo>
                  <a:lnTo>
                    <a:pt x="2072" y="1"/>
                  </a:lnTo>
                  <a:lnTo>
                    <a:pt x="2030" y="6"/>
                  </a:lnTo>
                  <a:lnTo>
                    <a:pt x="1989" y="13"/>
                  </a:lnTo>
                  <a:lnTo>
                    <a:pt x="1949" y="24"/>
                  </a:lnTo>
                  <a:lnTo>
                    <a:pt x="1909" y="39"/>
                  </a:lnTo>
                  <a:lnTo>
                    <a:pt x="1870" y="55"/>
                  </a:lnTo>
                  <a:lnTo>
                    <a:pt x="1833" y="75"/>
                  </a:lnTo>
                  <a:lnTo>
                    <a:pt x="1795" y="98"/>
                  </a:lnTo>
                  <a:lnTo>
                    <a:pt x="1795" y="98"/>
                  </a:lnTo>
                  <a:lnTo>
                    <a:pt x="1227" y="475"/>
                  </a:lnTo>
                  <a:lnTo>
                    <a:pt x="666" y="852"/>
                  </a:lnTo>
                  <a:lnTo>
                    <a:pt x="666" y="852"/>
                  </a:lnTo>
                  <a:lnTo>
                    <a:pt x="134" y="1207"/>
                  </a:lnTo>
                  <a:lnTo>
                    <a:pt x="134" y="1207"/>
                  </a:lnTo>
                  <a:lnTo>
                    <a:pt x="121" y="1213"/>
                  </a:lnTo>
                  <a:lnTo>
                    <a:pt x="121" y="1213"/>
                  </a:lnTo>
                  <a:lnTo>
                    <a:pt x="104" y="1221"/>
                  </a:lnTo>
                  <a:lnTo>
                    <a:pt x="97" y="1227"/>
                  </a:lnTo>
                  <a:lnTo>
                    <a:pt x="89" y="1233"/>
                  </a:lnTo>
                  <a:lnTo>
                    <a:pt x="89" y="1233"/>
                  </a:lnTo>
                  <a:lnTo>
                    <a:pt x="77" y="1243"/>
                  </a:lnTo>
                  <a:lnTo>
                    <a:pt x="77" y="1243"/>
                  </a:lnTo>
                  <a:lnTo>
                    <a:pt x="62" y="1257"/>
                  </a:lnTo>
                  <a:lnTo>
                    <a:pt x="55" y="1264"/>
                  </a:lnTo>
                  <a:lnTo>
                    <a:pt x="49" y="1273"/>
                  </a:lnTo>
                  <a:lnTo>
                    <a:pt x="43" y="1284"/>
                  </a:lnTo>
                  <a:lnTo>
                    <a:pt x="38" y="1296"/>
                  </a:lnTo>
                  <a:lnTo>
                    <a:pt x="35" y="1309"/>
                  </a:lnTo>
                  <a:lnTo>
                    <a:pt x="34" y="1326"/>
                  </a:lnTo>
                  <a:lnTo>
                    <a:pt x="34" y="1326"/>
                  </a:lnTo>
                  <a:lnTo>
                    <a:pt x="35" y="1412"/>
                  </a:lnTo>
                  <a:lnTo>
                    <a:pt x="35" y="1499"/>
                  </a:lnTo>
                  <a:lnTo>
                    <a:pt x="35" y="1669"/>
                  </a:lnTo>
                  <a:lnTo>
                    <a:pt x="35" y="1669"/>
                  </a:lnTo>
                  <a:lnTo>
                    <a:pt x="35" y="1799"/>
                  </a:lnTo>
                  <a:lnTo>
                    <a:pt x="35" y="1863"/>
                  </a:lnTo>
                  <a:lnTo>
                    <a:pt x="362" y="1863"/>
                  </a:lnTo>
                  <a:lnTo>
                    <a:pt x="362" y="2225"/>
                  </a:lnTo>
                  <a:lnTo>
                    <a:pt x="502" y="2225"/>
                  </a:lnTo>
                  <a:lnTo>
                    <a:pt x="502" y="3682"/>
                  </a:lnTo>
                  <a:lnTo>
                    <a:pt x="359" y="3682"/>
                  </a:lnTo>
                  <a:lnTo>
                    <a:pt x="359" y="4042"/>
                  </a:lnTo>
                  <a:lnTo>
                    <a:pt x="0" y="4042"/>
                  </a:lnTo>
                  <a:lnTo>
                    <a:pt x="0" y="4679"/>
                  </a:lnTo>
                  <a:lnTo>
                    <a:pt x="4177" y="4679"/>
                  </a:lnTo>
                  <a:lnTo>
                    <a:pt x="4177" y="4042"/>
                  </a:lnTo>
                  <a:lnTo>
                    <a:pt x="3816" y="4042"/>
                  </a:lnTo>
                  <a:lnTo>
                    <a:pt x="3816" y="3679"/>
                  </a:lnTo>
                  <a:lnTo>
                    <a:pt x="3674" y="3679"/>
                  </a:lnTo>
                  <a:lnTo>
                    <a:pt x="3674" y="2222"/>
                  </a:lnTo>
                  <a:lnTo>
                    <a:pt x="3819" y="2222"/>
                  </a:lnTo>
                  <a:lnTo>
                    <a:pt x="3819" y="1862"/>
                  </a:lnTo>
                  <a:lnTo>
                    <a:pt x="4215" y="1862"/>
                  </a:lnTo>
                  <a:lnTo>
                    <a:pt x="4215" y="1802"/>
                  </a:lnTo>
                  <a:lnTo>
                    <a:pt x="4215" y="1802"/>
                  </a:lnTo>
                  <a:lnTo>
                    <a:pt x="4215" y="1686"/>
                  </a:lnTo>
                  <a:lnTo>
                    <a:pt x="4215" y="1686"/>
                  </a:lnTo>
                  <a:lnTo>
                    <a:pt x="4215" y="1317"/>
                  </a:lnTo>
                  <a:lnTo>
                    <a:pt x="4215" y="1317"/>
                  </a:lnTo>
                  <a:close/>
                  <a:moveTo>
                    <a:pt x="566" y="2017"/>
                  </a:moveTo>
                  <a:lnTo>
                    <a:pt x="566" y="1863"/>
                  </a:lnTo>
                  <a:lnTo>
                    <a:pt x="1154" y="1863"/>
                  </a:lnTo>
                  <a:lnTo>
                    <a:pt x="1154" y="2017"/>
                  </a:lnTo>
                  <a:lnTo>
                    <a:pt x="566" y="2017"/>
                  </a:lnTo>
                  <a:close/>
                  <a:moveTo>
                    <a:pt x="1009" y="2226"/>
                  </a:moveTo>
                  <a:lnTo>
                    <a:pt x="1009" y="3679"/>
                  </a:lnTo>
                  <a:lnTo>
                    <a:pt x="711" y="3679"/>
                  </a:lnTo>
                  <a:lnTo>
                    <a:pt x="711" y="2226"/>
                  </a:lnTo>
                  <a:lnTo>
                    <a:pt x="1009" y="2226"/>
                  </a:lnTo>
                  <a:close/>
                  <a:moveTo>
                    <a:pt x="1154" y="3887"/>
                  </a:moveTo>
                  <a:lnTo>
                    <a:pt x="1154" y="4040"/>
                  </a:lnTo>
                  <a:lnTo>
                    <a:pt x="568" y="4040"/>
                  </a:lnTo>
                  <a:lnTo>
                    <a:pt x="568" y="3887"/>
                  </a:lnTo>
                  <a:lnTo>
                    <a:pt x="1154" y="3887"/>
                  </a:lnTo>
                  <a:close/>
                  <a:moveTo>
                    <a:pt x="1732" y="2223"/>
                  </a:moveTo>
                  <a:lnTo>
                    <a:pt x="1732" y="3682"/>
                  </a:lnTo>
                  <a:lnTo>
                    <a:pt x="1590" y="3682"/>
                  </a:lnTo>
                  <a:lnTo>
                    <a:pt x="1590" y="4040"/>
                  </a:lnTo>
                  <a:lnTo>
                    <a:pt x="1360" y="4040"/>
                  </a:lnTo>
                  <a:lnTo>
                    <a:pt x="1360" y="3681"/>
                  </a:lnTo>
                  <a:lnTo>
                    <a:pt x="1217" y="3681"/>
                  </a:lnTo>
                  <a:lnTo>
                    <a:pt x="1217" y="2223"/>
                  </a:lnTo>
                  <a:lnTo>
                    <a:pt x="1358" y="2223"/>
                  </a:lnTo>
                  <a:lnTo>
                    <a:pt x="1358" y="1863"/>
                  </a:lnTo>
                  <a:lnTo>
                    <a:pt x="1589" y="1863"/>
                  </a:lnTo>
                  <a:lnTo>
                    <a:pt x="1589" y="2223"/>
                  </a:lnTo>
                  <a:lnTo>
                    <a:pt x="1732" y="2223"/>
                  </a:lnTo>
                  <a:close/>
                  <a:moveTo>
                    <a:pt x="1795" y="2017"/>
                  </a:moveTo>
                  <a:lnTo>
                    <a:pt x="1795" y="1863"/>
                  </a:lnTo>
                  <a:lnTo>
                    <a:pt x="2381" y="1863"/>
                  </a:lnTo>
                  <a:lnTo>
                    <a:pt x="2381" y="2017"/>
                  </a:lnTo>
                  <a:lnTo>
                    <a:pt x="1795" y="2017"/>
                  </a:lnTo>
                  <a:close/>
                  <a:moveTo>
                    <a:pt x="2238" y="2225"/>
                  </a:moveTo>
                  <a:lnTo>
                    <a:pt x="2238" y="3678"/>
                  </a:lnTo>
                  <a:lnTo>
                    <a:pt x="1940" y="3678"/>
                  </a:lnTo>
                  <a:lnTo>
                    <a:pt x="1940" y="2225"/>
                  </a:lnTo>
                  <a:lnTo>
                    <a:pt x="2238" y="2225"/>
                  </a:lnTo>
                  <a:close/>
                  <a:moveTo>
                    <a:pt x="2381" y="3887"/>
                  </a:moveTo>
                  <a:lnTo>
                    <a:pt x="2381" y="4040"/>
                  </a:lnTo>
                  <a:lnTo>
                    <a:pt x="1795" y="4040"/>
                  </a:lnTo>
                  <a:lnTo>
                    <a:pt x="1795" y="3887"/>
                  </a:lnTo>
                  <a:lnTo>
                    <a:pt x="2381" y="3887"/>
                  </a:lnTo>
                  <a:close/>
                  <a:moveTo>
                    <a:pt x="2960" y="2222"/>
                  </a:moveTo>
                  <a:lnTo>
                    <a:pt x="2960" y="3681"/>
                  </a:lnTo>
                  <a:lnTo>
                    <a:pt x="2819" y="3681"/>
                  </a:lnTo>
                  <a:lnTo>
                    <a:pt x="2819" y="4040"/>
                  </a:lnTo>
                  <a:lnTo>
                    <a:pt x="2589" y="4040"/>
                  </a:lnTo>
                  <a:lnTo>
                    <a:pt x="2589" y="3682"/>
                  </a:lnTo>
                  <a:lnTo>
                    <a:pt x="2445" y="3682"/>
                  </a:lnTo>
                  <a:lnTo>
                    <a:pt x="2445" y="2223"/>
                  </a:lnTo>
                  <a:lnTo>
                    <a:pt x="2587" y="2223"/>
                  </a:lnTo>
                  <a:lnTo>
                    <a:pt x="2587" y="1863"/>
                  </a:lnTo>
                  <a:lnTo>
                    <a:pt x="2817" y="1863"/>
                  </a:lnTo>
                  <a:lnTo>
                    <a:pt x="2817" y="2222"/>
                  </a:lnTo>
                  <a:lnTo>
                    <a:pt x="2960" y="2222"/>
                  </a:lnTo>
                  <a:close/>
                  <a:moveTo>
                    <a:pt x="3024" y="4040"/>
                  </a:moveTo>
                  <a:lnTo>
                    <a:pt x="3024" y="3887"/>
                  </a:lnTo>
                  <a:lnTo>
                    <a:pt x="3611" y="3887"/>
                  </a:lnTo>
                  <a:lnTo>
                    <a:pt x="3611" y="4040"/>
                  </a:lnTo>
                  <a:lnTo>
                    <a:pt x="3024" y="4040"/>
                  </a:lnTo>
                  <a:close/>
                  <a:moveTo>
                    <a:pt x="3168" y="3679"/>
                  </a:moveTo>
                  <a:lnTo>
                    <a:pt x="3168" y="2226"/>
                  </a:lnTo>
                  <a:lnTo>
                    <a:pt x="3466" y="2226"/>
                  </a:lnTo>
                  <a:lnTo>
                    <a:pt x="3466" y="3679"/>
                  </a:lnTo>
                  <a:lnTo>
                    <a:pt x="3168" y="3679"/>
                  </a:lnTo>
                  <a:close/>
                  <a:moveTo>
                    <a:pt x="3024" y="2017"/>
                  </a:moveTo>
                  <a:lnTo>
                    <a:pt x="3024" y="1863"/>
                  </a:lnTo>
                  <a:lnTo>
                    <a:pt x="3611" y="1863"/>
                  </a:lnTo>
                  <a:lnTo>
                    <a:pt x="3611" y="2017"/>
                  </a:lnTo>
                  <a:lnTo>
                    <a:pt x="3024" y="2017"/>
                  </a:lnTo>
                  <a:close/>
                  <a:moveTo>
                    <a:pt x="207" y="4474"/>
                  </a:moveTo>
                  <a:lnTo>
                    <a:pt x="207" y="4248"/>
                  </a:lnTo>
                  <a:lnTo>
                    <a:pt x="3972" y="4248"/>
                  </a:lnTo>
                  <a:lnTo>
                    <a:pt x="3972" y="4474"/>
                  </a:lnTo>
                  <a:lnTo>
                    <a:pt x="207" y="4474"/>
                  </a:lnTo>
                  <a:close/>
                  <a:moveTo>
                    <a:pt x="4007" y="1430"/>
                  </a:moveTo>
                  <a:lnTo>
                    <a:pt x="4007" y="1657"/>
                  </a:lnTo>
                  <a:lnTo>
                    <a:pt x="241" y="1657"/>
                  </a:lnTo>
                  <a:lnTo>
                    <a:pt x="241" y="1430"/>
                  </a:lnTo>
                  <a:lnTo>
                    <a:pt x="4007" y="1430"/>
                  </a:lnTo>
                  <a:close/>
                  <a:moveTo>
                    <a:pt x="476" y="1221"/>
                  </a:moveTo>
                  <a:lnTo>
                    <a:pt x="500" y="1206"/>
                  </a:lnTo>
                  <a:lnTo>
                    <a:pt x="500" y="1206"/>
                  </a:lnTo>
                  <a:lnTo>
                    <a:pt x="737" y="1047"/>
                  </a:lnTo>
                  <a:lnTo>
                    <a:pt x="737" y="1047"/>
                  </a:lnTo>
                  <a:lnTo>
                    <a:pt x="1029" y="852"/>
                  </a:lnTo>
                  <a:lnTo>
                    <a:pt x="1029" y="852"/>
                  </a:lnTo>
                  <a:lnTo>
                    <a:pt x="1891" y="275"/>
                  </a:lnTo>
                  <a:lnTo>
                    <a:pt x="1891" y="275"/>
                  </a:lnTo>
                  <a:lnTo>
                    <a:pt x="1917" y="260"/>
                  </a:lnTo>
                  <a:lnTo>
                    <a:pt x="1944" y="245"/>
                  </a:lnTo>
                  <a:lnTo>
                    <a:pt x="1973" y="235"/>
                  </a:lnTo>
                  <a:lnTo>
                    <a:pt x="2003" y="224"/>
                  </a:lnTo>
                  <a:lnTo>
                    <a:pt x="2033" y="216"/>
                  </a:lnTo>
                  <a:lnTo>
                    <a:pt x="2066" y="212"/>
                  </a:lnTo>
                  <a:lnTo>
                    <a:pt x="2099" y="209"/>
                  </a:lnTo>
                  <a:lnTo>
                    <a:pt x="2135" y="207"/>
                  </a:lnTo>
                  <a:lnTo>
                    <a:pt x="2135" y="207"/>
                  </a:lnTo>
                  <a:lnTo>
                    <a:pt x="2147" y="207"/>
                  </a:lnTo>
                  <a:lnTo>
                    <a:pt x="2147" y="207"/>
                  </a:lnTo>
                  <a:lnTo>
                    <a:pt x="2174" y="209"/>
                  </a:lnTo>
                  <a:lnTo>
                    <a:pt x="2202" y="213"/>
                  </a:lnTo>
                  <a:lnTo>
                    <a:pt x="2227" y="218"/>
                  </a:lnTo>
                  <a:lnTo>
                    <a:pt x="2253" y="225"/>
                  </a:lnTo>
                  <a:lnTo>
                    <a:pt x="2280" y="236"/>
                  </a:lnTo>
                  <a:lnTo>
                    <a:pt x="2305" y="248"/>
                  </a:lnTo>
                  <a:lnTo>
                    <a:pt x="2331" y="262"/>
                  </a:lnTo>
                  <a:lnTo>
                    <a:pt x="2355" y="277"/>
                  </a:lnTo>
                  <a:lnTo>
                    <a:pt x="2355" y="277"/>
                  </a:lnTo>
                  <a:lnTo>
                    <a:pt x="2912" y="650"/>
                  </a:lnTo>
                  <a:lnTo>
                    <a:pt x="3466" y="1017"/>
                  </a:lnTo>
                  <a:lnTo>
                    <a:pt x="3466" y="1017"/>
                  </a:lnTo>
                  <a:lnTo>
                    <a:pt x="3772" y="1221"/>
                  </a:lnTo>
                  <a:lnTo>
                    <a:pt x="476" y="1221"/>
                  </a:lnTo>
                  <a:close/>
                </a:path>
              </a:pathLst>
            </a:custGeom>
            <a:solidFill>
              <a:srgbClr val="F26536"/>
            </a:solidFill>
            <a:ln>
              <a:noFill/>
            </a:ln>
          </p:spPr>
          <p:txBody>
            <a:bodyPr vert="horz" wrap="square" lIns="36571" tIns="19428" rIns="1371405" bIns="19428" numCol="1" anchor="t" anchorCtr="0" compatLnSpc="1">
              <a:prstTxWarp prst="textNoShape">
                <a:avLst/>
              </a:prstTxWarp>
            </a:bodyPr>
            <a:lstStyle/>
            <a:p>
              <a:pPr defTabSz="583322">
                <a:defRPr/>
              </a:pPr>
              <a:endParaRPr lang="en-US" sz="900" kern="0">
                <a:solidFill>
                  <a:prstClr val="black"/>
                </a:solidFill>
                <a:latin typeface="Segoe UI Semilight"/>
              </a:endParaRPr>
            </a:p>
          </p:txBody>
        </p:sp>
        <p:sp>
          <p:nvSpPr>
            <p:cNvPr id="738" name="Freeform 81">
              <a:extLst>
                <a:ext uri="{FF2B5EF4-FFF2-40B4-BE49-F238E27FC236}">
                  <a16:creationId xmlns:a16="http://schemas.microsoft.com/office/drawing/2014/main" id="{86945A2F-0B51-468D-9EBF-B9474BB7A91D}"/>
                </a:ext>
              </a:extLst>
            </p:cNvPr>
            <p:cNvSpPr>
              <a:spLocks noChangeAspect="1" noEditPoints="1"/>
            </p:cNvSpPr>
            <p:nvPr/>
          </p:nvSpPr>
          <p:spPr bwMode="black">
            <a:xfrm flipH="1">
              <a:off x="4011811" y="975930"/>
              <a:ext cx="212949" cy="165551"/>
            </a:xfrm>
            <a:custGeom>
              <a:avLst/>
              <a:gdLst>
                <a:gd name="T0" fmla="*/ 71 w 75"/>
                <a:gd name="T1" fmla="*/ 58 h 58"/>
                <a:gd name="T2" fmla="*/ 4 w 75"/>
                <a:gd name="T3" fmla="*/ 58 h 58"/>
                <a:gd name="T4" fmla="*/ 0 w 75"/>
                <a:gd name="T5" fmla="*/ 54 h 58"/>
                <a:gd name="T6" fmla="*/ 0 w 75"/>
                <a:gd name="T7" fmla="*/ 4 h 58"/>
                <a:gd name="T8" fmla="*/ 4 w 75"/>
                <a:gd name="T9" fmla="*/ 0 h 58"/>
                <a:gd name="T10" fmla="*/ 71 w 75"/>
                <a:gd name="T11" fmla="*/ 0 h 58"/>
                <a:gd name="T12" fmla="*/ 75 w 75"/>
                <a:gd name="T13" fmla="*/ 4 h 58"/>
                <a:gd name="T14" fmla="*/ 75 w 75"/>
                <a:gd name="T15" fmla="*/ 54 h 58"/>
                <a:gd name="T16" fmla="*/ 71 w 75"/>
                <a:gd name="T17" fmla="*/ 58 h 58"/>
                <a:gd name="T18" fmla="*/ 8 w 75"/>
                <a:gd name="T19" fmla="*/ 50 h 58"/>
                <a:gd name="T20" fmla="*/ 67 w 75"/>
                <a:gd name="T21" fmla="*/ 50 h 58"/>
                <a:gd name="T22" fmla="*/ 67 w 75"/>
                <a:gd name="T23" fmla="*/ 16 h 58"/>
                <a:gd name="T24" fmla="*/ 39 w 75"/>
                <a:gd name="T25" fmla="*/ 38 h 58"/>
                <a:gd name="T26" fmla="*/ 35 w 75"/>
                <a:gd name="T27" fmla="*/ 38 h 58"/>
                <a:gd name="T28" fmla="*/ 8 w 75"/>
                <a:gd name="T29" fmla="*/ 17 h 58"/>
                <a:gd name="T30" fmla="*/ 8 w 75"/>
                <a:gd name="T31" fmla="*/ 50 h 58"/>
                <a:gd name="T32" fmla="*/ 9 w 75"/>
                <a:gd name="T33" fmla="*/ 8 h 58"/>
                <a:gd name="T34" fmla="*/ 37 w 75"/>
                <a:gd name="T35" fmla="*/ 30 h 58"/>
                <a:gd name="T36" fmla="*/ 65 w 75"/>
                <a:gd name="T37" fmla="*/ 8 h 58"/>
                <a:gd name="T38" fmla="*/ 9 w 75"/>
                <a:gd name="T39" fmla="*/ 8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5" h="58">
                  <a:moveTo>
                    <a:pt x="71" y="58"/>
                  </a:moveTo>
                  <a:cubicBezTo>
                    <a:pt x="4" y="58"/>
                    <a:pt x="4" y="58"/>
                    <a:pt x="4" y="58"/>
                  </a:cubicBezTo>
                  <a:cubicBezTo>
                    <a:pt x="2" y="58"/>
                    <a:pt x="0" y="56"/>
                    <a:pt x="0" y="54"/>
                  </a:cubicBezTo>
                  <a:cubicBezTo>
                    <a:pt x="0" y="4"/>
                    <a:pt x="0" y="4"/>
                    <a:pt x="0" y="4"/>
                  </a:cubicBezTo>
                  <a:cubicBezTo>
                    <a:pt x="0" y="2"/>
                    <a:pt x="2" y="0"/>
                    <a:pt x="4" y="0"/>
                  </a:cubicBezTo>
                  <a:cubicBezTo>
                    <a:pt x="71" y="0"/>
                    <a:pt x="71" y="0"/>
                    <a:pt x="71" y="0"/>
                  </a:cubicBezTo>
                  <a:cubicBezTo>
                    <a:pt x="73" y="0"/>
                    <a:pt x="75" y="2"/>
                    <a:pt x="75" y="4"/>
                  </a:cubicBezTo>
                  <a:cubicBezTo>
                    <a:pt x="75" y="54"/>
                    <a:pt x="75" y="54"/>
                    <a:pt x="75" y="54"/>
                  </a:cubicBezTo>
                  <a:cubicBezTo>
                    <a:pt x="75" y="56"/>
                    <a:pt x="73" y="58"/>
                    <a:pt x="71" y="58"/>
                  </a:cubicBezTo>
                  <a:close/>
                  <a:moveTo>
                    <a:pt x="8" y="50"/>
                  </a:moveTo>
                  <a:cubicBezTo>
                    <a:pt x="67" y="50"/>
                    <a:pt x="67" y="50"/>
                    <a:pt x="67" y="50"/>
                  </a:cubicBezTo>
                  <a:cubicBezTo>
                    <a:pt x="67" y="16"/>
                    <a:pt x="67" y="16"/>
                    <a:pt x="67" y="16"/>
                  </a:cubicBezTo>
                  <a:cubicBezTo>
                    <a:pt x="39" y="38"/>
                    <a:pt x="39" y="38"/>
                    <a:pt x="39" y="38"/>
                  </a:cubicBezTo>
                  <a:cubicBezTo>
                    <a:pt x="38" y="39"/>
                    <a:pt x="36" y="39"/>
                    <a:pt x="35" y="38"/>
                  </a:cubicBezTo>
                  <a:cubicBezTo>
                    <a:pt x="8" y="17"/>
                    <a:pt x="8" y="17"/>
                    <a:pt x="8" y="17"/>
                  </a:cubicBezTo>
                  <a:lnTo>
                    <a:pt x="8" y="50"/>
                  </a:lnTo>
                  <a:close/>
                  <a:moveTo>
                    <a:pt x="9" y="8"/>
                  </a:moveTo>
                  <a:cubicBezTo>
                    <a:pt x="37" y="30"/>
                    <a:pt x="37" y="30"/>
                    <a:pt x="37" y="30"/>
                  </a:cubicBezTo>
                  <a:cubicBezTo>
                    <a:pt x="65" y="8"/>
                    <a:pt x="65" y="8"/>
                    <a:pt x="65" y="8"/>
                  </a:cubicBezTo>
                  <a:lnTo>
                    <a:pt x="9" y="8"/>
                  </a:lnTo>
                  <a:close/>
                </a:path>
              </a:pathLst>
            </a:custGeom>
            <a:solidFill>
              <a:srgbClr val="F26536"/>
            </a:solidFill>
            <a:ln w="9525">
              <a:solidFill>
                <a:schemeClr val="bg1"/>
              </a:solidFill>
            </a:ln>
          </p:spPr>
          <p:txBody>
            <a:bodyPr vert="horz" wrap="square" lIns="639989" tIns="45703" rIns="91408" bIns="45703" numCol="1" anchor="t" anchorCtr="0" compatLnSpc="1">
              <a:prstTxWarp prst="textNoShape">
                <a:avLst/>
              </a:prstTxWarp>
            </a:bodyPr>
            <a:lstStyle/>
            <a:p>
              <a:pPr defTabSz="914093">
                <a:defRPr/>
              </a:pPr>
              <a:endParaRPr lang="en-US" sz="900" kern="0">
                <a:solidFill>
                  <a:srgbClr val="000000"/>
                </a:solidFill>
                <a:latin typeface="Segoe UI Semilight"/>
              </a:endParaRPr>
            </a:p>
          </p:txBody>
        </p:sp>
        <p:sp>
          <p:nvSpPr>
            <p:cNvPr id="736" name="Freeform 23">
              <a:extLst>
                <a:ext uri="{FF2B5EF4-FFF2-40B4-BE49-F238E27FC236}">
                  <a16:creationId xmlns:a16="http://schemas.microsoft.com/office/drawing/2014/main" id="{523579CF-D41D-43CC-8DE5-720103B412C5}"/>
                </a:ext>
              </a:extLst>
            </p:cNvPr>
            <p:cNvSpPr>
              <a:spLocks noEditPoints="1"/>
            </p:cNvSpPr>
            <p:nvPr/>
          </p:nvSpPr>
          <p:spPr bwMode="auto">
            <a:xfrm>
              <a:off x="3013755" y="935165"/>
              <a:ext cx="251602" cy="252651"/>
            </a:xfrm>
            <a:custGeom>
              <a:avLst/>
              <a:gdLst>
                <a:gd name="T0" fmla="*/ 2370 w 5456"/>
                <a:gd name="T1" fmla="*/ 5252 h 5456"/>
                <a:gd name="T2" fmla="*/ 2404 w 5456"/>
                <a:gd name="T3" fmla="*/ 4864 h 5456"/>
                <a:gd name="T4" fmla="*/ 2715 w 5456"/>
                <a:gd name="T5" fmla="*/ 4716 h 5456"/>
                <a:gd name="T6" fmla="*/ 3257 w 5456"/>
                <a:gd name="T7" fmla="*/ 4835 h 5456"/>
                <a:gd name="T8" fmla="*/ 4173 w 5456"/>
                <a:gd name="T9" fmla="*/ 4999 h 5456"/>
                <a:gd name="T10" fmla="*/ 4560 w 5456"/>
                <a:gd name="T11" fmla="*/ 4876 h 5456"/>
                <a:gd name="T12" fmla="*/ 4819 w 5456"/>
                <a:gd name="T13" fmla="*/ 4570 h 5456"/>
                <a:gd name="T14" fmla="*/ 4863 w 5456"/>
                <a:gd name="T15" fmla="*/ 4354 h 5456"/>
                <a:gd name="T16" fmla="*/ 4553 w 5456"/>
                <a:gd name="T17" fmla="*/ 3988 h 5456"/>
                <a:gd name="T18" fmla="*/ 4619 w 5456"/>
                <a:gd name="T19" fmla="*/ 2428 h 5456"/>
                <a:gd name="T20" fmla="*/ 4872 w 5456"/>
                <a:gd name="T21" fmla="*/ 2144 h 5456"/>
                <a:gd name="T22" fmla="*/ 4714 w 5456"/>
                <a:gd name="T23" fmla="*/ 1537 h 5456"/>
                <a:gd name="T24" fmla="*/ 4372 w 5456"/>
                <a:gd name="T25" fmla="*/ 989 h 5456"/>
                <a:gd name="T26" fmla="*/ 3871 w 5456"/>
                <a:gd name="T27" fmla="*/ 554 h 5456"/>
                <a:gd name="T28" fmla="*/ 3231 w 5456"/>
                <a:gd name="T29" fmla="*/ 287 h 5456"/>
                <a:gd name="T30" fmla="*/ 2514 w 5456"/>
                <a:gd name="T31" fmla="*/ 238 h 5456"/>
                <a:gd name="T32" fmla="*/ 1781 w 5456"/>
                <a:gd name="T33" fmla="*/ 445 h 5456"/>
                <a:gd name="T34" fmla="*/ 1185 w 5456"/>
                <a:gd name="T35" fmla="*/ 879 h 5456"/>
                <a:gd name="T36" fmla="*/ 771 w 5456"/>
                <a:gd name="T37" fmla="*/ 1475 h 5456"/>
                <a:gd name="T38" fmla="*/ 580 w 5456"/>
                <a:gd name="T39" fmla="*/ 2178 h 5456"/>
                <a:gd name="T40" fmla="*/ 861 w 5456"/>
                <a:gd name="T41" fmla="*/ 2466 h 5456"/>
                <a:gd name="T42" fmla="*/ 897 w 5456"/>
                <a:gd name="T43" fmla="*/ 4027 h 5456"/>
                <a:gd name="T44" fmla="*/ 634 w 5456"/>
                <a:gd name="T45" fmla="*/ 4340 h 5456"/>
                <a:gd name="T46" fmla="*/ 355 w 5456"/>
                <a:gd name="T47" fmla="*/ 4366 h 5456"/>
                <a:gd name="T48" fmla="*/ 101 w 5456"/>
                <a:gd name="T49" fmla="*/ 4206 h 5456"/>
                <a:gd name="T50" fmla="*/ 0 w 5456"/>
                <a:gd name="T51" fmla="*/ 3919 h 5456"/>
                <a:gd name="T52" fmla="*/ 163 w 5456"/>
                <a:gd name="T53" fmla="*/ 2323 h 5456"/>
                <a:gd name="T54" fmla="*/ 379 w 5456"/>
                <a:gd name="T55" fmla="*/ 1964 h 5456"/>
                <a:gd name="T56" fmla="*/ 750 w 5456"/>
                <a:gd name="T57" fmla="*/ 1052 h 5456"/>
                <a:gd name="T58" fmla="*/ 1466 w 5456"/>
                <a:gd name="T59" fmla="*/ 361 h 5456"/>
                <a:gd name="T60" fmla="*/ 2269 w 5456"/>
                <a:gd name="T61" fmla="*/ 43 h 5456"/>
                <a:gd name="T62" fmla="*/ 3050 w 5456"/>
                <a:gd name="T63" fmla="*/ 21 h 5456"/>
                <a:gd name="T64" fmla="*/ 4199 w 5456"/>
                <a:gd name="T65" fmla="*/ 509 h 5456"/>
                <a:gd name="T66" fmla="*/ 4666 w 5456"/>
                <a:gd name="T67" fmla="*/ 990 h 5456"/>
                <a:gd name="T68" fmla="*/ 4990 w 5456"/>
                <a:gd name="T69" fmla="*/ 1624 h 5456"/>
                <a:gd name="T70" fmla="*/ 5113 w 5456"/>
                <a:gd name="T71" fmla="*/ 2225 h 5456"/>
                <a:gd name="T72" fmla="*/ 5399 w 5456"/>
                <a:gd name="T73" fmla="*/ 2451 h 5456"/>
                <a:gd name="T74" fmla="*/ 5452 w 5456"/>
                <a:gd name="T75" fmla="*/ 3983 h 5456"/>
                <a:gd name="T76" fmla="*/ 5215 w 5456"/>
                <a:gd name="T77" fmla="*/ 4321 h 5456"/>
                <a:gd name="T78" fmla="*/ 5090 w 5456"/>
                <a:gd name="T79" fmla="*/ 4479 h 5456"/>
                <a:gd name="T80" fmla="*/ 4871 w 5456"/>
                <a:gd name="T81" fmla="*/ 4903 h 5456"/>
                <a:gd name="T82" fmla="*/ 4326 w 5456"/>
                <a:gd name="T83" fmla="*/ 5213 h 5456"/>
                <a:gd name="T84" fmla="*/ 3306 w 5456"/>
                <a:gd name="T85" fmla="*/ 5266 h 5456"/>
                <a:gd name="T86" fmla="*/ 3097 w 5456"/>
                <a:gd name="T87" fmla="*/ 5438 h 5456"/>
                <a:gd name="T88" fmla="*/ 676 w 5456"/>
                <a:gd name="T89" fmla="*/ 2619 h 5456"/>
                <a:gd name="T90" fmla="*/ 403 w 5456"/>
                <a:gd name="T91" fmla="*/ 2451 h 5456"/>
                <a:gd name="T92" fmla="*/ 235 w 5456"/>
                <a:gd name="T93" fmla="*/ 2618 h 5456"/>
                <a:gd name="T94" fmla="*/ 265 w 5456"/>
                <a:gd name="T95" fmla="*/ 4045 h 5456"/>
                <a:gd name="T96" fmla="*/ 542 w 5456"/>
                <a:gd name="T97" fmla="*/ 4131 h 5456"/>
                <a:gd name="T98" fmla="*/ 682 w 5456"/>
                <a:gd name="T99" fmla="*/ 3917 h 5456"/>
                <a:gd name="T100" fmla="*/ 5178 w 5456"/>
                <a:gd name="T101" fmla="*/ 2529 h 5456"/>
                <a:gd name="T102" fmla="*/ 4895 w 5456"/>
                <a:gd name="T103" fmla="*/ 2470 h 5456"/>
                <a:gd name="T104" fmla="*/ 4774 w 5456"/>
                <a:gd name="T105" fmla="*/ 2676 h 5456"/>
                <a:gd name="T106" fmla="*/ 4881 w 5456"/>
                <a:gd name="T107" fmla="*/ 4113 h 5456"/>
                <a:gd name="T108" fmla="*/ 5155 w 5456"/>
                <a:gd name="T109" fmla="*/ 4089 h 5456"/>
                <a:gd name="T110" fmla="*/ 2843 w 5456"/>
                <a:gd name="T111" fmla="*/ 4945 h 5456"/>
                <a:gd name="T112" fmla="*/ 2584 w 5456"/>
                <a:gd name="T113" fmla="*/ 5006 h 5456"/>
                <a:gd name="T114" fmla="*/ 2582 w 5456"/>
                <a:gd name="T115" fmla="*/ 5165 h 5456"/>
                <a:gd name="T116" fmla="*/ 2981 w 5456"/>
                <a:gd name="T117" fmla="*/ 5228 h 5456"/>
                <a:gd name="T118" fmla="*/ 3120 w 5456"/>
                <a:gd name="T119" fmla="*/ 5127 h 5456"/>
                <a:gd name="T120" fmla="*/ 3062 w 5456"/>
                <a:gd name="T121" fmla="*/ 4968 h 5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456" h="5456">
                  <a:moveTo>
                    <a:pt x="2656" y="5456"/>
                  </a:moveTo>
                  <a:lnTo>
                    <a:pt x="2656" y="5456"/>
                  </a:lnTo>
                  <a:lnTo>
                    <a:pt x="2608" y="5444"/>
                  </a:lnTo>
                  <a:lnTo>
                    <a:pt x="2608" y="5444"/>
                  </a:lnTo>
                  <a:lnTo>
                    <a:pt x="2576" y="5435"/>
                  </a:lnTo>
                  <a:lnTo>
                    <a:pt x="2547" y="5423"/>
                  </a:lnTo>
                  <a:lnTo>
                    <a:pt x="2519" y="5407"/>
                  </a:lnTo>
                  <a:lnTo>
                    <a:pt x="2492" y="5391"/>
                  </a:lnTo>
                  <a:lnTo>
                    <a:pt x="2466" y="5373"/>
                  </a:lnTo>
                  <a:lnTo>
                    <a:pt x="2444" y="5352"/>
                  </a:lnTo>
                  <a:lnTo>
                    <a:pt x="2422" y="5329"/>
                  </a:lnTo>
                  <a:lnTo>
                    <a:pt x="2403" y="5305"/>
                  </a:lnTo>
                  <a:lnTo>
                    <a:pt x="2385" y="5280"/>
                  </a:lnTo>
                  <a:lnTo>
                    <a:pt x="2370" y="5252"/>
                  </a:lnTo>
                  <a:lnTo>
                    <a:pt x="2356" y="5225"/>
                  </a:lnTo>
                  <a:lnTo>
                    <a:pt x="2346" y="5197"/>
                  </a:lnTo>
                  <a:lnTo>
                    <a:pt x="2338" y="5167"/>
                  </a:lnTo>
                  <a:lnTo>
                    <a:pt x="2332" y="5136"/>
                  </a:lnTo>
                  <a:lnTo>
                    <a:pt x="2329" y="5105"/>
                  </a:lnTo>
                  <a:lnTo>
                    <a:pt x="2331" y="5075"/>
                  </a:lnTo>
                  <a:lnTo>
                    <a:pt x="2331" y="5075"/>
                  </a:lnTo>
                  <a:lnTo>
                    <a:pt x="2334" y="5040"/>
                  </a:lnTo>
                  <a:lnTo>
                    <a:pt x="2340" y="5007"/>
                  </a:lnTo>
                  <a:lnTo>
                    <a:pt x="2347" y="4977"/>
                  </a:lnTo>
                  <a:lnTo>
                    <a:pt x="2359" y="4945"/>
                  </a:lnTo>
                  <a:lnTo>
                    <a:pt x="2371" y="4917"/>
                  </a:lnTo>
                  <a:lnTo>
                    <a:pt x="2388" y="4890"/>
                  </a:lnTo>
                  <a:lnTo>
                    <a:pt x="2404" y="4864"/>
                  </a:lnTo>
                  <a:lnTo>
                    <a:pt x="2424" y="4840"/>
                  </a:lnTo>
                  <a:lnTo>
                    <a:pt x="2447" y="4817"/>
                  </a:lnTo>
                  <a:lnTo>
                    <a:pt x="2471" y="4796"/>
                  </a:lnTo>
                  <a:lnTo>
                    <a:pt x="2495" y="4778"/>
                  </a:lnTo>
                  <a:lnTo>
                    <a:pt x="2522" y="4762"/>
                  </a:lnTo>
                  <a:lnTo>
                    <a:pt x="2550" y="4748"/>
                  </a:lnTo>
                  <a:lnTo>
                    <a:pt x="2581" y="4736"/>
                  </a:lnTo>
                  <a:lnTo>
                    <a:pt x="2612" y="4727"/>
                  </a:lnTo>
                  <a:lnTo>
                    <a:pt x="2644" y="4721"/>
                  </a:lnTo>
                  <a:lnTo>
                    <a:pt x="2644" y="4721"/>
                  </a:lnTo>
                  <a:lnTo>
                    <a:pt x="2662" y="4718"/>
                  </a:lnTo>
                  <a:lnTo>
                    <a:pt x="2680" y="4716"/>
                  </a:lnTo>
                  <a:lnTo>
                    <a:pt x="2715" y="4716"/>
                  </a:lnTo>
                  <a:lnTo>
                    <a:pt x="2715" y="4716"/>
                  </a:lnTo>
                  <a:lnTo>
                    <a:pt x="2867" y="4715"/>
                  </a:lnTo>
                  <a:lnTo>
                    <a:pt x="2943" y="4716"/>
                  </a:lnTo>
                  <a:lnTo>
                    <a:pt x="3019" y="4719"/>
                  </a:lnTo>
                  <a:lnTo>
                    <a:pt x="3019" y="4719"/>
                  </a:lnTo>
                  <a:lnTo>
                    <a:pt x="3046" y="4722"/>
                  </a:lnTo>
                  <a:lnTo>
                    <a:pt x="3073" y="4727"/>
                  </a:lnTo>
                  <a:lnTo>
                    <a:pt x="3100" y="4735"/>
                  </a:lnTo>
                  <a:lnTo>
                    <a:pt x="3126" y="4744"/>
                  </a:lnTo>
                  <a:lnTo>
                    <a:pt x="3150" y="4756"/>
                  </a:lnTo>
                  <a:lnTo>
                    <a:pt x="3174" y="4768"/>
                  </a:lnTo>
                  <a:lnTo>
                    <a:pt x="3196" y="4783"/>
                  </a:lnTo>
                  <a:lnTo>
                    <a:pt x="3217" y="4799"/>
                  </a:lnTo>
                  <a:lnTo>
                    <a:pt x="3239" y="4816"/>
                  </a:lnTo>
                  <a:lnTo>
                    <a:pt x="3257" y="4835"/>
                  </a:lnTo>
                  <a:lnTo>
                    <a:pt x="3275" y="4856"/>
                  </a:lnTo>
                  <a:lnTo>
                    <a:pt x="3290" y="4879"/>
                  </a:lnTo>
                  <a:lnTo>
                    <a:pt x="3305" y="4902"/>
                  </a:lnTo>
                  <a:lnTo>
                    <a:pt x="3317" y="4926"/>
                  </a:lnTo>
                  <a:lnTo>
                    <a:pt x="3329" y="4951"/>
                  </a:lnTo>
                  <a:lnTo>
                    <a:pt x="3338" y="4978"/>
                  </a:lnTo>
                  <a:lnTo>
                    <a:pt x="3338" y="4978"/>
                  </a:lnTo>
                  <a:lnTo>
                    <a:pt x="3345" y="5001"/>
                  </a:lnTo>
                  <a:lnTo>
                    <a:pt x="3345" y="5001"/>
                  </a:lnTo>
                  <a:lnTo>
                    <a:pt x="3366" y="5001"/>
                  </a:lnTo>
                  <a:lnTo>
                    <a:pt x="3366" y="5001"/>
                  </a:lnTo>
                  <a:lnTo>
                    <a:pt x="4142" y="5001"/>
                  </a:lnTo>
                  <a:lnTo>
                    <a:pt x="4142" y="5001"/>
                  </a:lnTo>
                  <a:lnTo>
                    <a:pt x="4173" y="4999"/>
                  </a:lnTo>
                  <a:lnTo>
                    <a:pt x="4204" y="4998"/>
                  </a:lnTo>
                  <a:lnTo>
                    <a:pt x="4234" y="4995"/>
                  </a:lnTo>
                  <a:lnTo>
                    <a:pt x="4264" y="4990"/>
                  </a:lnTo>
                  <a:lnTo>
                    <a:pt x="4292" y="4986"/>
                  </a:lnTo>
                  <a:lnTo>
                    <a:pt x="4321" y="4980"/>
                  </a:lnTo>
                  <a:lnTo>
                    <a:pt x="4350" y="4972"/>
                  </a:lnTo>
                  <a:lnTo>
                    <a:pt x="4378" y="4963"/>
                  </a:lnTo>
                  <a:lnTo>
                    <a:pt x="4405" y="4954"/>
                  </a:lnTo>
                  <a:lnTo>
                    <a:pt x="4432" y="4944"/>
                  </a:lnTo>
                  <a:lnTo>
                    <a:pt x="4460" y="4932"/>
                  </a:lnTo>
                  <a:lnTo>
                    <a:pt x="4485" y="4920"/>
                  </a:lnTo>
                  <a:lnTo>
                    <a:pt x="4511" y="4906"/>
                  </a:lnTo>
                  <a:lnTo>
                    <a:pt x="4535" y="4891"/>
                  </a:lnTo>
                  <a:lnTo>
                    <a:pt x="4560" y="4876"/>
                  </a:lnTo>
                  <a:lnTo>
                    <a:pt x="4583" y="4859"/>
                  </a:lnTo>
                  <a:lnTo>
                    <a:pt x="4606" y="4841"/>
                  </a:lnTo>
                  <a:lnTo>
                    <a:pt x="4628" y="4823"/>
                  </a:lnTo>
                  <a:lnTo>
                    <a:pt x="4649" y="4804"/>
                  </a:lnTo>
                  <a:lnTo>
                    <a:pt x="4670" y="4784"/>
                  </a:lnTo>
                  <a:lnTo>
                    <a:pt x="4690" y="4763"/>
                  </a:lnTo>
                  <a:lnTo>
                    <a:pt x="4709" y="4742"/>
                  </a:lnTo>
                  <a:lnTo>
                    <a:pt x="4728" y="4719"/>
                  </a:lnTo>
                  <a:lnTo>
                    <a:pt x="4746" y="4697"/>
                  </a:lnTo>
                  <a:lnTo>
                    <a:pt x="4762" y="4673"/>
                  </a:lnTo>
                  <a:lnTo>
                    <a:pt x="4779" y="4649"/>
                  </a:lnTo>
                  <a:lnTo>
                    <a:pt x="4792" y="4623"/>
                  </a:lnTo>
                  <a:lnTo>
                    <a:pt x="4807" y="4596"/>
                  </a:lnTo>
                  <a:lnTo>
                    <a:pt x="4819" y="4570"/>
                  </a:lnTo>
                  <a:lnTo>
                    <a:pt x="4831" y="4542"/>
                  </a:lnTo>
                  <a:lnTo>
                    <a:pt x="4842" y="4515"/>
                  </a:lnTo>
                  <a:lnTo>
                    <a:pt x="4853" y="4485"/>
                  </a:lnTo>
                  <a:lnTo>
                    <a:pt x="4853" y="4485"/>
                  </a:lnTo>
                  <a:lnTo>
                    <a:pt x="4860" y="4459"/>
                  </a:lnTo>
                  <a:lnTo>
                    <a:pt x="4866" y="4433"/>
                  </a:lnTo>
                  <a:lnTo>
                    <a:pt x="4878" y="4379"/>
                  </a:lnTo>
                  <a:lnTo>
                    <a:pt x="4878" y="4379"/>
                  </a:lnTo>
                  <a:lnTo>
                    <a:pt x="4880" y="4370"/>
                  </a:lnTo>
                  <a:lnTo>
                    <a:pt x="4880" y="4367"/>
                  </a:lnTo>
                  <a:lnTo>
                    <a:pt x="4878" y="4364"/>
                  </a:lnTo>
                  <a:lnTo>
                    <a:pt x="4872" y="4358"/>
                  </a:lnTo>
                  <a:lnTo>
                    <a:pt x="4863" y="4354"/>
                  </a:lnTo>
                  <a:lnTo>
                    <a:pt x="4863" y="4354"/>
                  </a:lnTo>
                  <a:lnTo>
                    <a:pt x="4827" y="4340"/>
                  </a:lnTo>
                  <a:lnTo>
                    <a:pt x="4792" y="4325"/>
                  </a:lnTo>
                  <a:lnTo>
                    <a:pt x="4761" y="4307"/>
                  </a:lnTo>
                  <a:lnTo>
                    <a:pt x="4731" y="4286"/>
                  </a:lnTo>
                  <a:lnTo>
                    <a:pt x="4703" y="4263"/>
                  </a:lnTo>
                  <a:lnTo>
                    <a:pt x="4676" y="4239"/>
                  </a:lnTo>
                  <a:lnTo>
                    <a:pt x="4654" y="4214"/>
                  </a:lnTo>
                  <a:lnTo>
                    <a:pt x="4631" y="4187"/>
                  </a:lnTo>
                  <a:lnTo>
                    <a:pt x="4613" y="4156"/>
                  </a:lnTo>
                  <a:lnTo>
                    <a:pt x="4595" y="4126"/>
                  </a:lnTo>
                  <a:lnTo>
                    <a:pt x="4582" y="4093"/>
                  </a:lnTo>
                  <a:lnTo>
                    <a:pt x="4569" y="4060"/>
                  </a:lnTo>
                  <a:lnTo>
                    <a:pt x="4559" y="4024"/>
                  </a:lnTo>
                  <a:lnTo>
                    <a:pt x="4553" y="3988"/>
                  </a:lnTo>
                  <a:lnTo>
                    <a:pt x="4548" y="3952"/>
                  </a:lnTo>
                  <a:lnTo>
                    <a:pt x="4547" y="3913"/>
                  </a:lnTo>
                  <a:lnTo>
                    <a:pt x="4547" y="3913"/>
                  </a:lnTo>
                  <a:lnTo>
                    <a:pt x="4548" y="3298"/>
                  </a:lnTo>
                  <a:lnTo>
                    <a:pt x="4548" y="2991"/>
                  </a:lnTo>
                  <a:lnTo>
                    <a:pt x="4547" y="2684"/>
                  </a:lnTo>
                  <a:lnTo>
                    <a:pt x="4547" y="2684"/>
                  </a:lnTo>
                  <a:lnTo>
                    <a:pt x="4547" y="2643"/>
                  </a:lnTo>
                  <a:lnTo>
                    <a:pt x="4553" y="2604"/>
                  </a:lnTo>
                  <a:lnTo>
                    <a:pt x="4560" y="2565"/>
                  </a:lnTo>
                  <a:lnTo>
                    <a:pt x="4571" y="2529"/>
                  </a:lnTo>
                  <a:lnTo>
                    <a:pt x="4585" y="2493"/>
                  </a:lnTo>
                  <a:lnTo>
                    <a:pt x="4600" y="2460"/>
                  </a:lnTo>
                  <a:lnTo>
                    <a:pt x="4619" y="2428"/>
                  </a:lnTo>
                  <a:lnTo>
                    <a:pt x="4640" y="2398"/>
                  </a:lnTo>
                  <a:lnTo>
                    <a:pt x="4663" y="2369"/>
                  </a:lnTo>
                  <a:lnTo>
                    <a:pt x="4687" y="2342"/>
                  </a:lnTo>
                  <a:lnTo>
                    <a:pt x="4714" y="2320"/>
                  </a:lnTo>
                  <a:lnTo>
                    <a:pt x="4743" y="2297"/>
                  </a:lnTo>
                  <a:lnTo>
                    <a:pt x="4773" y="2278"/>
                  </a:lnTo>
                  <a:lnTo>
                    <a:pt x="4803" y="2261"/>
                  </a:lnTo>
                  <a:lnTo>
                    <a:pt x="4836" y="2247"/>
                  </a:lnTo>
                  <a:lnTo>
                    <a:pt x="4869" y="2235"/>
                  </a:lnTo>
                  <a:lnTo>
                    <a:pt x="4869" y="2235"/>
                  </a:lnTo>
                  <a:lnTo>
                    <a:pt x="4880" y="2231"/>
                  </a:lnTo>
                  <a:lnTo>
                    <a:pt x="4880" y="2231"/>
                  </a:lnTo>
                  <a:lnTo>
                    <a:pt x="4877" y="2187"/>
                  </a:lnTo>
                  <a:lnTo>
                    <a:pt x="4872" y="2144"/>
                  </a:lnTo>
                  <a:lnTo>
                    <a:pt x="4868" y="2098"/>
                  </a:lnTo>
                  <a:lnTo>
                    <a:pt x="4862" y="2055"/>
                  </a:lnTo>
                  <a:lnTo>
                    <a:pt x="4856" y="2011"/>
                  </a:lnTo>
                  <a:lnTo>
                    <a:pt x="4848" y="1967"/>
                  </a:lnTo>
                  <a:lnTo>
                    <a:pt x="4839" y="1922"/>
                  </a:lnTo>
                  <a:lnTo>
                    <a:pt x="4828" y="1879"/>
                  </a:lnTo>
                  <a:lnTo>
                    <a:pt x="4818" y="1835"/>
                  </a:lnTo>
                  <a:lnTo>
                    <a:pt x="4806" y="1793"/>
                  </a:lnTo>
                  <a:lnTo>
                    <a:pt x="4792" y="1749"/>
                  </a:lnTo>
                  <a:lnTo>
                    <a:pt x="4779" y="1705"/>
                  </a:lnTo>
                  <a:lnTo>
                    <a:pt x="4764" y="1663"/>
                  </a:lnTo>
                  <a:lnTo>
                    <a:pt x="4749" y="1621"/>
                  </a:lnTo>
                  <a:lnTo>
                    <a:pt x="4732" y="1579"/>
                  </a:lnTo>
                  <a:lnTo>
                    <a:pt x="4714" y="1537"/>
                  </a:lnTo>
                  <a:lnTo>
                    <a:pt x="4696" y="1495"/>
                  </a:lnTo>
                  <a:lnTo>
                    <a:pt x="4676" y="1452"/>
                  </a:lnTo>
                  <a:lnTo>
                    <a:pt x="4655" y="1412"/>
                  </a:lnTo>
                  <a:lnTo>
                    <a:pt x="4634" y="1371"/>
                  </a:lnTo>
                  <a:lnTo>
                    <a:pt x="4612" y="1331"/>
                  </a:lnTo>
                  <a:lnTo>
                    <a:pt x="4589" y="1291"/>
                  </a:lnTo>
                  <a:lnTo>
                    <a:pt x="4565" y="1252"/>
                  </a:lnTo>
                  <a:lnTo>
                    <a:pt x="4539" y="1213"/>
                  </a:lnTo>
                  <a:lnTo>
                    <a:pt x="4514" y="1174"/>
                  </a:lnTo>
                  <a:lnTo>
                    <a:pt x="4488" y="1136"/>
                  </a:lnTo>
                  <a:lnTo>
                    <a:pt x="4460" y="1099"/>
                  </a:lnTo>
                  <a:lnTo>
                    <a:pt x="4432" y="1061"/>
                  </a:lnTo>
                  <a:lnTo>
                    <a:pt x="4402" y="1025"/>
                  </a:lnTo>
                  <a:lnTo>
                    <a:pt x="4372" y="989"/>
                  </a:lnTo>
                  <a:lnTo>
                    <a:pt x="4342" y="953"/>
                  </a:lnTo>
                  <a:lnTo>
                    <a:pt x="4310" y="918"/>
                  </a:lnTo>
                  <a:lnTo>
                    <a:pt x="4277" y="883"/>
                  </a:lnTo>
                  <a:lnTo>
                    <a:pt x="4244" y="850"/>
                  </a:lnTo>
                  <a:lnTo>
                    <a:pt x="4211" y="817"/>
                  </a:lnTo>
                  <a:lnTo>
                    <a:pt x="4176" y="786"/>
                  </a:lnTo>
                  <a:lnTo>
                    <a:pt x="4140" y="754"/>
                  </a:lnTo>
                  <a:lnTo>
                    <a:pt x="4104" y="722"/>
                  </a:lnTo>
                  <a:lnTo>
                    <a:pt x="4067" y="692"/>
                  </a:lnTo>
                  <a:lnTo>
                    <a:pt x="4029" y="664"/>
                  </a:lnTo>
                  <a:lnTo>
                    <a:pt x="3991" y="635"/>
                  </a:lnTo>
                  <a:lnTo>
                    <a:pt x="3952" y="606"/>
                  </a:lnTo>
                  <a:lnTo>
                    <a:pt x="3912" y="579"/>
                  </a:lnTo>
                  <a:lnTo>
                    <a:pt x="3871" y="554"/>
                  </a:lnTo>
                  <a:lnTo>
                    <a:pt x="3830" y="528"/>
                  </a:lnTo>
                  <a:lnTo>
                    <a:pt x="3788" y="504"/>
                  </a:lnTo>
                  <a:lnTo>
                    <a:pt x="3744" y="480"/>
                  </a:lnTo>
                  <a:lnTo>
                    <a:pt x="3701" y="457"/>
                  </a:lnTo>
                  <a:lnTo>
                    <a:pt x="3657" y="436"/>
                  </a:lnTo>
                  <a:lnTo>
                    <a:pt x="3612" y="415"/>
                  </a:lnTo>
                  <a:lnTo>
                    <a:pt x="3567" y="396"/>
                  </a:lnTo>
                  <a:lnTo>
                    <a:pt x="3522" y="378"/>
                  </a:lnTo>
                  <a:lnTo>
                    <a:pt x="3475" y="359"/>
                  </a:lnTo>
                  <a:lnTo>
                    <a:pt x="3427" y="343"/>
                  </a:lnTo>
                  <a:lnTo>
                    <a:pt x="3379" y="326"/>
                  </a:lnTo>
                  <a:lnTo>
                    <a:pt x="3330" y="313"/>
                  </a:lnTo>
                  <a:lnTo>
                    <a:pt x="3281" y="299"/>
                  </a:lnTo>
                  <a:lnTo>
                    <a:pt x="3231" y="287"/>
                  </a:lnTo>
                  <a:lnTo>
                    <a:pt x="3181" y="275"/>
                  </a:lnTo>
                  <a:lnTo>
                    <a:pt x="3130" y="265"/>
                  </a:lnTo>
                  <a:lnTo>
                    <a:pt x="3079" y="256"/>
                  </a:lnTo>
                  <a:lnTo>
                    <a:pt x="3026" y="248"/>
                  </a:lnTo>
                  <a:lnTo>
                    <a:pt x="2974" y="242"/>
                  </a:lnTo>
                  <a:lnTo>
                    <a:pt x="2921" y="236"/>
                  </a:lnTo>
                  <a:lnTo>
                    <a:pt x="2921" y="236"/>
                  </a:lnTo>
                  <a:lnTo>
                    <a:pt x="2862" y="231"/>
                  </a:lnTo>
                  <a:lnTo>
                    <a:pt x="2803" y="228"/>
                  </a:lnTo>
                  <a:lnTo>
                    <a:pt x="2745" y="228"/>
                  </a:lnTo>
                  <a:lnTo>
                    <a:pt x="2686" y="228"/>
                  </a:lnTo>
                  <a:lnTo>
                    <a:pt x="2629" y="230"/>
                  </a:lnTo>
                  <a:lnTo>
                    <a:pt x="2572" y="233"/>
                  </a:lnTo>
                  <a:lnTo>
                    <a:pt x="2514" y="238"/>
                  </a:lnTo>
                  <a:lnTo>
                    <a:pt x="2459" y="244"/>
                  </a:lnTo>
                  <a:lnTo>
                    <a:pt x="2403" y="251"/>
                  </a:lnTo>
                  <a:lnTo>
                    <a:pt x="2347" y="260"/>
                  </a:lnTo>
                  <a:lnTo>
                    <a:pt x="2293" y="271"/>
                  </a:lnTo>
                  <a:lnTo>
                    <a:pt x="2239" y="283"/>
                  </a:lnTo>
                  <a:lnTo>
                    <a:pt x="2186" y="296"/>
                  </a:lnTo>
                  <a:lnTo>
                    <a:pt x="2133" y="310"/>
                  </a:lnTo>
                  <a:lnTo>
                    <a:pt x="2081" y="326"/>
                  </a:lnTo>
                  <a:lnTo>
                    <a:pt x="2030" y="343"/>
                  </a:lnTo>
                  <a:lnTo>
                    <a:pt x="1978" y="361"/>
                  </a:lnTo>
                  <a:lnTo>
                    <a:pt x="1927" y="381"/>
                  </a:lnTo>
                  <a:lnTo>
                    <a:pt x="1877" y="402"/>
                  </a:lnTo>
                  <a:lnTo>
                    <a:pt x="1829" y="423"/>
                  </a:lnTo>
                  <a:lnTo>
                    <a:pt x="1781" y="445"/>
                  </a:lnTo>
                  <a:lnTo>
                    <a:pt x="1733" y="469"/>
                  </a:lnTo>
                  <a:lnTo>
                    <a:pt x="1686" y="495"/>
                  </a:lnTo>
                  <a:lnTo>
                    <a:pt x="1640" y="522"/>
                  </a:lnTo>
                  <a:lnTo>
                    <a:pt x="1594" y="549"/>
                  </a:lnTo>
                  <a:lnTo>
                    <a:pt x="1549" y="578"/>
                  </a:lnTo>
                  <a:lnTo>
                    <a:pt x="1506" y="606"/>
                  </a:lnTo>
                  <a:lnTo>
                    <a:pt x="1462" y="638"/>
                  </a:lnTo>
                  <a:lnTo>
                    <a:pt x="1420" y="670"/>
                  </a:lnTo>
                  <a:lnTo>
                    <a:pt x="1379" y="701"/>
                  </a:lnTo>
                  <a:lnTo>
                    <a:pt x="1338" y="736"/>
                  </a:lnTo>
                  <a:lnTo>
                    <a:pt x="1299" y="769"/>
                  </a:lnTo>
                  <a:lnTo>
                    <a:pt x="1260" y="805"/>
                  </a:lnTo>
                  <a:lnTo>
                    <a:pt x="1223" y="841"/>
                  </a:lnTo>
                  <a:lnTo>
                    <a:pt x="1185" y="879"/>
                  </a:lnTo>
                  <a:lnTo>
                    <a:pt x="1149" y="917"/>
                  </a:lnTo>
                  <a:lnTo>
                    <a:pt x="1114" y="954"/>
                  </a:lnTo>
                  <a:lnTo>
                    <a:pt x="1080" y="995"/>
                  </a:lnTo>
                  <a:lnTo>
                    <a:pt x="1046" y="1034"/>
                  </a:lnTo>
                  <a:lnTo>
                    <a:pt x="1013" y="1076"/>
                  </a:lnTo>
                  <a:lnTo>
                    <a:pt x="983" y="1117"/>
                  </a:lnTo>
                  <a:lnTo>
                    <a:pt x="953" y="1160"/>
                  </a:lnTo>
                  <a:lnTo>
                    <a:pt x="923" y="1203"/>
                  </a:lnTo>
                  <a:lnTo>
                    <a:pt x="894" y="1248"/>
                  </a:lnTo>
                  <a:lnTo>
                    <a:pt x="869" y="1291"/>
                  </a:lnTo>
                  <a:lnTo>
                    <a:pt x="842" y="1337"/>
                  </a:lnTo>
                  <a:lnTo>
                    <a:pt x="818" y="1382"/>
                  </a:lnTo>
                  <a:lnTo>
                    <a:pt x="793" y="1428"/>
                  </a:lnTo>
                  <a:lnTo>
                    <a:pt x="771" y="1475"/>
                  </a:lnTo>
                  <a:lnTo>
                    <a:pt x="750" y="1523"/>
                  </a:lnTo>
                  <a:lnTo>
                    <a:pt x="729" y="1571"/>
                  </a:lnTo>
                  <a:lnTo>
                    <a:pt x="709" y="1620"/>
                  </a:lnTo>
                  <a:lnTo>
                    <a:pt x="691" y="1668"/>
                  </a:lnTo>
                  <a:lnTo>
                    <a:pt x="675" y="1717"/>
                  </a:lnTo>
                  <a:lnTo>
                    <a:pt x="659" y="1767"/>
                  </a:lnTo>
                  <a:lnTo>
                    <a:pt x="644" y="1817"/>
                  </a:lnTo>
                  <a:lnTo>
                    <a:pt x="632" y="1868"/>
                  </a:lnTo>
                  <a:lnTo>
                    <a:pt x="620" y="1919"/>
                  </a:lnTo>
                  <a:lnTo>
                    <a:pt x="610" y="1970"/>
                  </a:lnTo>
                  <a:lnTo>
                    <a:pt x="601" y="2022"/>
                  </a:lnTo>
                  <a:lnTo>
                    <a:pt x="592" y="2074"/>
                  </a:lnTo>
                  <a:lnTo>
                    <a:pt x="586" y="2125"/>
                  </a:lnTo>
                  <a:lnTo>
                    <a:pt x="580" y="2178"/>
                  </a:lnTo>
                  <a:lnTo>
                    <a:pt x="577" y="2231"/>
                  </a:lnTo>
                  <a:lnTo>
                    <a:pt x="577" y="2231"/>
                  </a:lnTo>
                  <a:lnTo>
                    <a:pt x="608" y="2241"/>
                  </a:lnTo>
                  <a:lnTo>
                    <a:pt x="608" y="2241"/>
                  </a:lnTo>
                  <a:lnTo>
                    <a:pt x="640" y="2255"/>
                  </a:lnTo>
                  <a:lnTo>
                    <a:pt x="671" y="2270"/>
                  </a:lnTo>
                  <a:lnTo>
                    <a:pt x="702" y="2288"/>
                  </a:lnTo>
                  <a:lnTo>
                    <a:pt x="730" y="2309"/>
                  </a:lnTo>
                  <a:lnTo>
                    <a:pt x="757" y="2330"/>
                  </a:lnTo>
                  <a:lnTo>
                    <a:pt x="781" y="2354"/>
                  </a:lnTo>
                  <a:lnTo>
                    <a:pt x="805" y="2380"/>
                  </a:lnTo>
                  <a:lnTo>
                    <a:pt x="825" y="2407"/>
                  </a:lnTo>
                  <a:lnTo>
                    <a:pt x="845" y="2436"/>
                  </a:lnTo>
                  <a:lnTo>
                    <a:pt x="861" y="2466"/>
                  </a:lnTo>
                  <a:lnTo>
                    <a:pt x="876" y="2497"/>
                  </a:lnTo>
                  <a:lnTo>
                    <a:pt x="887" y="2530"/>
                  </a:lnTo>
                  <a:lnTo>
                    <a:pt x="897" y="2564"/>
                  </a:lnTo>
                  <a:lnTo>
                    <a:pt x="903" y="2598"/>
                  </a:lnTo>
                  <a:lnTo>
                    <a:pt x="908" y="2633"/>
                  </a:lnTo>
                  <a:lnTo>
                    <a:pt x="909" y="2667"/>
                  </a:lnTo>
                  <a:lnTo>
                    <a:pt x="909" y="2667"/>
                  </a:lnTo>
                  <a:lnTo>
                    <a:pt x="909" y="3925"/>
                  </a:lnTo>
                  <a:lnTo>
                    <a:pt x="909" y="3925"/>
                  </a:lnTo>
                  <a:lnTo>
                    <a:pt x="909" y="3946"/>
                  </a:lnTo>
                  <a:lnTo>
                    <a:pt x="908" y="3967"/>
                  </a:lnTo>
                  <a:lnTo>
                    <a:pt x="905" y="3988"/>
                  </a:lnTo>
                  <a:lnTo>
                    <a:pt x="902" y="4007"/>
                  </a:lnTo>
                  <a:lnTo>
                    <a:pt x="897" y="4027"/>
                  </a:lnTo>
                  <a:lnTo>
                    <a:pt x="891" y="4048"/>
                  </a:lnTo>
                  <a:lnTo>
                    <a:pt x="885" y="4066"/>
                  </a:lnTo>
                  <a:lnTo>
                    <a:pt x="879" y="4086"/>
                  </a:lnTo>
                  <a:lnTo>
                    <a:pt x="872" y="4105"/>
                  </a:lnTo>
                  <a:lnTo>
                    <a:pt x="863" y="4123"/>
                  </a:lnTo>
                  <a:lnTo>
                    <a:pt x="843" y="4158"/>
                  </a:lnTo>
                  <a:lnTo>
                    <a:pt x="821" y="4191"/>
                  </a:lnTo>
                  <a:lnTo>
                    <a:pt x="795" y="4223"/>
                  </a:lnTo>
                  <a:lnTo>
                    <a:pt x="768" y="4251"/>
                  </a:lnTo>
                  <a:lnTo>
                    <a:pt x="738" y="4278"/>
                  </a:lnTo>
                  <a:lnTo>
                    <a:pt x="705" y="4301"/>
                  </a:lnTo>
                  <a:lnTo>
                    <a:pt x="670" y="4322"/>
                  </a:lnTo>
                  <a:lnTo>
                    <a:pt x="652" y="4331"/>
                  </a:lnTo>
                  <a:lnTo>
                    <a:pt x="634" y="4340"/>
                  </a:lnTo>
                  <a:lnTo>
                    <a:pt x="614" y="4348"/>
                  </a:lnTo>
                  <a:lnTo>
                    <a:pt x="595" y="4355"/>
                  </a:lnTo>
                  <a:lnTo>
                    <a:pt x="575" y="4361"/>
                  </a:lnTo>
                  <a:lnTo>
                    <a:pt x="556" y="4366"/>
                  </a:lnTo>
                  <a:lnTo>
                    <a:pt x="534" y="4370"/>
                  </a:lnTo>
                  <a:lnTo>
                    <a:pt x="515" y="4373"/>
                  </a:lnTo>
                  <a:lnTo>
                    <a:pt x="515" y="4373"/>
                  </a:lnTo>
                  <a:lnTo>
                    <a:pt x="491" y="4375"/>
                  </a:lnTo>
                  <a:lnTo>
                    <a:pt x="468" y="4376"/>
                  </a:lnTo>
                  <a:lnTo>
                    <a:pt x="444" y="4376"/>
                  </a:lnTo>
                  <a:lnTo>
                    <a:pt x="422" y="4375"/>
                  </a:lnTo>
                  <a:lnTo>
                    <a:pt x="399" y="4373"/>
                  </a:lnTo>
                  <a:lnTo>
                    <a:pt x="378" y="4370"/>
                  </a:lnTo>
                  <a:lnTo>
                    <a:pt x="355" y="4366"/>
                  </a:lnTo>
                  <a:lnTo>
                    <a:pt x="334" y="4360"/>
                  </a:lnTo>
                  <a:lnTo>
                    <a:pt x="313" y="4354"/>
                  </a:lnTo>
                  <a:lnTo>
                    <a:pt x="292" y="4346"/>
                  </a:lnTo>
                  <a:lnTo>
                    <a:pt x="273" y="4337"/>
                  </a:lnTo>
                  <a:lnTo>
                    <a:pt x="253" y="4328"/>
                  </a:lnTo>
                  <a:lnTo>
                    <a:pt x="233" y="4319"/>
                  </a:lnTo>
                  <a:lnTo>
                    <a:pt x="214" y="4307"/>
                  </a:lnTo>
                  <a:lnTo>
                    <a:pt x="196" y="4295"/>
                  </a:lnTo>
                  <a:lnTo>
                    <a:pt x="179" y="4283"/>
                  </a:lnTo>
                  <a:lnTo>
                    <a:pt x="161" y="4269"/>
                  </a:lnTo>
                  <a:lnTo>
                    <a:pt x="146" y="4254"/>
                  </a:lnTo>
                  <a:lnTo>
                    <a:pt x="129" y="4239"/>
                  </a:lnTo>
                  <a:lnTo>
                    <a:pt x="114" y="4223"/>
                  </a:lnTo>
                  <a:lnTo>
                    <a:pt x="101" y="4206"/>
                  </a:lnTo>
                  <a:lnTo>
                    <a:pt x="87" y="4190"/>
                  </a:lnTo>
                  <a:lnTo>
                    <a:pt x="75" y="4170"/>
                  </a:lnTo>
                  <a:lnTo>
                    <a:pt x="63" y="4152"/>
                  </a:lnTo>
                  <a:lnTo>
                    <a:pt x="53" y="4132"/>
                  </a:lnTo>
                  <a:lnTo>
                    <a:pt x="44" y="4113"/>
                  </a:lnTo>
                  <a:lnTo>
                    <a:pt x="35" y="4092"/>
                  </a:lnTo>
                  <a:lnTo>
                    <a:pt x="26" y="4071"/>
                  </a:lnTo>
                  <a:lnTo>
                    <a:pt x="20" y="4048"/>
                  </a:lnTo>
                  <a:lnTo>
                    <a:pt x="14" y="4027"/>
                  </a:lnTo>
                  <a:lnTo>
                    <a:pt x="9" y="4003"/>
                  </a:lnTo>
                  <a:lnTo>
                    <a:pt x="5" y="3980"/>
                  </a:lnTo>
                  <a:lnTo>
                    <a:pt x="5" y="3980"/>
                  </a:lnTo>
                  <a:lnTo>
                    <a:pt x="2" y="3950"/>
                  </a:lnTo>
                  <a:lnTo>
                    <a:pt x="0" y="3919"/>
                  </a:lnTo>
                  <a:lnTo>
                    <a:pt x="0" y="3919"/>
                  </a:lnTo>
                  <a:lnTo>
                    <a:pt x="0" y="2673"/>
                  </a:lnTo>
                  <a:lnTo>
                    <a:pt x="0" y="2673"/>
                  </a:lnTo>
                  <a:lnTo>
                    <a:pt x="2" y="2636"/>
                  </a:lnTo>
                  <a:lnTo>
                    <a:pt x="6" y="2598"/>
                  </a:lnTo>
                  <a:lnTo>
                    <a:pt x="14" y="2562"/>
                  </a:lnTo>
                  <a:lnTo>
                    <a:pt x="24" y="2527"/>
                  </a:lnTo>
                  <a:lnTo>
                    <a:pt x="36" y="2493"/>
                  </a:lnTo>
                  <a:lnTo>
                    <a:pt x="51" y="2461"/>
                  </a:lnTo>
                  <a:lnTo>
                    <a:pt x="69" y="2430"/>
                  </a:lnTo>
                  <a:lnTo>
                    <a:pt x="89" y="2399"/>
                  </a:lnTo>
                  <a:lnTo>
                    <a:pt x="111" y="2372"/>
                  </a:lnTo>
                  <a:lnTo>
                    <a:pt x="137" y="2347"/>
                  </a:lnTo>
                  <a:lnTo>
                    <a:pt x="163" y="2323"/>
                  </a:lnTo>
                  <a:lnTo>
                    <a:pt x="191" y="2300"/>
                  </a:lnTo>
                  <a:lnTo>
                    <a:pt x="223" y="2281"/>
                  </a:lnTo>
                  <a:lnTo>
                    <a:pt x="254" y="2262"/>
                  </a:lnTo>
                  <a:lnTo>
                    <a:pt x="289" y="2247"/>
                  </a:lnTo>
                  <a:lnTo>
                    <a:pt x="325" y="2235"/>
                  </a:lnTo>
                  <a:lnTo>
                    <a:pt x="325" y="2235"/>
                  </a:lnTo>
                  <a:lnTo>
                    <a:pt x="336" y="2231"/>
                  </a:lnTo>
                  <a:lnTo>
                    <a:pt x="342" y="2226"/>
                  </a:lnTo>
                  <a:lnTo>
                    <a:pt x="346" y="2219"/>
                  </a:lnTo>
                  <a:lnTo>
                    <a:pt x="348" y="2208"/>
                  </a:lnTo>
                  <a:lnTo>
                    <a:pt x="348" y="2208"/>
                  </a:lnTo>
                  <a:lnTo>
                    <a:pt x="355" y="2125"/>
                  </a:lnTo>
                  <a:lnTo>
                    <a:pt x="366" y="2044"/>
                  </a:lnTo>
                  <a:lnTo>
                    <a:pt x="379" y="1964"/>
                  </a:lnTo>
                  <a:lnTo>
                    <a:pt x="394" y="1883"/>
                  </a:lnTo>
                  <a:lnTo>
                    <a:pt x="413" y="1805"/>
                  </a:lnTo>
                  <a:lnTo>
                    <a:pt x="434" y="1725"/>
                  </a:lnTo>
                  <a:lnTo>
                    <a:pt x="458" y="1647"/>
                  </a:lnTo>
                  <a:lnTo>
                    <a:pt x="485" y="1568"/>
                  </a:lnTo>
                  <a:lnTo>
                    <a:pt x="485" y="1568"/>
                  </a:lnTo>
                  <a:lnTo>
                    <a:pt x="512" y="1501"/>
                  </a:lnTo>
                  <a:lnTo>
                    <a:pt x="541" y="1433"/>
                  </a:lnTo>
                  <a:lnTo>
                    <a:pt x="571" y="1367"/>
                  </a:lnTo>
                  <a:lnTo>
                    <a:pt x="602" y="1302"/>
                  </a:lnTo>
                  <a:lnTo>
                    <a:pt x="637" y="1237"/>
                  </a:lnTo>
                  <a:lnTo>
                    <a:pt x="671" y="1174"/>
                  </a:lnTo>
                  <a:lnTo>
                    <a:pt x="709" y="1112"/>
                  </a:lnTo>
                  <a:lnTo>
                    <a:pt x="750" y="1052"/>
                  </a:lnTo>
                  <a:lnTo>
                    <a:pt x="790" y="993"/>
                  </a:lnTo>
                  <a:lnTo>
                    <a:pt x="833" y="936"/>
                  </a:lnTo>
                  <a:lnTo>
                    <a:pt x="878" y="880"/>
                  </a:lnTo>
                  <a:lnTo>
                    <a:pt x="924" y="825"/>
                  </a:lnTo>
                  <a:lnTo>
                    <a:pt x="971" y="772"/>
                  </a:lnTo>
                  <a:lnTo>
                    <a:pt x="1021" y="719"/>
                  </a:lnTo>
                  <a:lnTo>
                    <a:pt x="1072" y="670"/>
                  </a:lnTo>
                  <a:lnTo>
                    <a:pt x="1125" y="620"/>
                  </a:lnTo>
                  <a:lnTo>
                    <a:pt x="1177" y="573"/>
                  </a:lnTo>
                  <a:lnTo>
                    <a:pt x="1233" y="527"/>
                  </a:lnTo>
                  <a:lnTo>
                    <a:pt x="1289" y="483"/>
                  </a:lnTo>
                  <a:lnTo>
                    <a:pt x="1348" y="441"/>
                  </a:lnTo>
                  <a:lnTo>
                    <a:pt x="1406" y="400"/>
                  </a:lnTo>
                  <a:lnTo>
                    <a:pt x="1466" y="361"/>
                  </a:lnTo>
                  <a:lnTo>
                    <a:pt x="1528" y="323"/>
                  </a:lnTo>
                  <a:lnTo>
                    <a:pt x="1591" y="289"/>
                  </a:lnTo>
                  <a:lnTo>
                    <a:pt x="1655" y="256"/>
                  </a:lnTo>
                  <a:lnTo>
                    <a:pt x="1721" y="224"/>
                  </a:lnTo>
                  <a:lnTo>
                    <a:pt x="1787" y="194"/>
                  </a:lnTo>
                  <a:lnTo>
                    <a:pt x="1853" y="165"/>
                  </a:lnTo>
                  <a:lnTo>
                    <a:pt x="1923" y="140"/>
                  </a:lnTo>
                  <a:lnTo>
                    <a:pt x="1992" y="116"/>
                  </a:lnTo>
                  <a:lnTo>
                    <a:pt x="2061" y="94"/>
                  </a:lnTo>
                  <a:lnTo>
                    <a:pt x="2132" y="75"/>
                  </a:lnTo>
                  <a:lnTo>
                    <a:pt x="2132" y="75"/>
                  </a:lnTo>
                  <a:lnTo>
                    <a:pt x="2177" y="63"/>
                  </a:lnTo>
                  <a:lnTo>
                    <a:pt x="2222" y="52"/>
                  </a:lnTo>
                  <a:lnTo>
                    <a:pt x="2269" y="43"/>
                  </a:lnTo>
                  <a:lnTo>
                    <a:pt x="2314" y="34"/>
                  </a:lnTo>
                  <a:lnTo>
                    <a:pt x="2359" y="27"/>
                  </a:lnTo>
                  <a:lnTo>
                    <a:pt x="2404" y="21"/>
                  </a:lnTo>
                  <a:lnTo>
                    <a:pt x="2451" y="15"/>
                  </a:lnTo>
                  <a:lnTo>
                    <a:pt x="2496" y="10"/>
                  </a:lnTo>
                  <a:lnTo>
                    <a:pt x="2543" y="6"/>
                  </a:lnTo>
                  <a:lnTo>
                    <a:pt x="2588" y="3"/>
                  </a:lnTo>
                  <a:lnTo>
                    <a:pt x="2635" y="1"/>
                  </a:lnTo>
                  <a:lnTo>
                    <a:pt x="2680" y="0"/>
                  </a:lnTo>
                  <a:lnTo>
                    <a:pt x="2773" y="0"/>
                  </a:lnTo>
                  <a:lnTo>
                    <a:pt x="2867" y="4"/>
                  </a:lnTo>
                  <a:lnTo>
                    <a:pt x="2867" y="4"/>
                  </a:lnTo>
                  <a:lnTo>
                    <a:pt x="2958" y="12"/>
                  </a:lnTo>
                  <a:lnTo>
                    <a:pt x="3050" y="21"/>
                  </a:lnTo>
                  <a:lnTo>
                    <a:pt x="3141" y="36"/>
                  </a:lnTo>
                  <a:lnTo>
                    <a:pt x="3229" y="52"/>
                  </a:lnTo>
                  <a:lnTo>
                    <a:pt x="3317" y="72"/>
                  </a:lnTo>
                  <a:lnTo>
                    <a:pt x="3403" y="96"/>
                  </a:lnTo>
                  <a:lnTo>
                    <a:pt x="3488" y="122"/>
                  </a:lnTo>
                  <a:lnTo>
                    <a:pt x="3573" y="152"/>
                  </a:lnTo>
                  <a:lnTo>
                    <a:pt x="3656" y="185"/>
                  </a:lnTo>
                  <a:lnTo>
                    <a:pt x="3737" y="221"/>
                  </a:lnTo>
                  <a:lnTo>
                    <a:pt x="3817" y="262"/>
                  </a:lnTo>
                  <a:lnTo>
                    <a:pt x="3895" y="304"/>
                  </a:lnTo>
                  <a:lnTo>
                    <a:pt x="3973" y="350"/>
                  </a:lnTo>
                  <a:lnTo>
                    <a:pt x="4050" y="400"/>
                  </a:lnTo>
                  <a:lnTo>
                    <a:pt x="4125" y="453"/>
                  </a:lnTo>
                  <a:lnTo>
                    <a:pt x="4199" y="509"/>
                  </a:lnTo>
                  <a:lnTo>
                    <a:pt x="4199" y="509"/>
                  </a:lnTo>
                  <a:lnTo>
                    <a:pt x="4240" y="542"/>
                  </a:lnTo>
                  <a:lnTo>
                    <a:pt x="4280" y="576"/>
                  </a:lnTo>
                  <a:lnTo>
                    <a:pt x="4321" y="611"/>
                  </a:lnTo>
                  <a:lnTo>
                    <a:pt x="4359" y="646"/>
                  </a:lnTo>
                  <a:lnTo>
                    <a:pt x="4398" y="682"/>
                  </a:lnTo>
                  <a:lnTo>
                    <a:pt x="4434" y="718"/>
                  </a:lnTo>
                  <a:lnTo>
                    <a:pt x="4470" y="755"/>
                  </a:lnTo>
                  <a:lnTo>
                    <a:pt x="4505" y="793"/>
                  </a:lnTo>
                  <a:lnTo>
                    <a:pt x="4539" y="831"/>
                  </a:lnTo>
                  <a:lnTo>
                    <a:pt x="4572" y="870"/>
                  </a:lnTo>
                  <a:lnTo>
                    <a:pt x="4604" y="910"/>
                  </a:lnTo>
                  <a:lnTo>
                    <a:pt x="4636" y="950"/>
                  </a:lnTo>
                  <a:lnTo>
                    <a:pt x="4666" y="990"/>
                  </a:lnTo>
                  <a:lnTo>
                    <a:pt x="4696" y="1032"/>
                  </a:lnTo>
                  <a:lnTo>
                    <a:pt x="4725" y="1075"/>
                  </a:lnTo>
                  <a:lnTo>
                    <a:pt x="4752" y="1117"/>
                  </a:lnTo>
                  <a:lnTo>
                    <a:pt x="4777" y="1160"/>
                  </a:lnTo>
                  <a:lnTo>
                    <a:pt x="4803" y="1204"/>
                  </a:lnTo>
                  <a:lnTo>
                    <a:pt x="4828" y="1248"/>
                  </a:lnTo>
                  <a:lnTo>
                    <a:pt x="4851" y="1293"/>
                  </a:lnTo>
                  <a:lnTo>
                    <a:pt x="4874" y="1338"/>
                  </a:lnTo>
                  <a:lnTo>
                    <a:pt x="4896" y="1385"/>
                  </a:lnTo>
                  <a:lnTo>
                    <a:pt x="4917" y="1431"/>
                  </a:lnTo>
                  <a:lnTo>
                    <a:pt x="4937" y="1478"/>
                  </a:lnTo>
                  <a:lnTo>
                    <a:pt x="4955" y="1526"/>
                  </a:lnTo>
                  <a:lnTo>
                    <a:pt x="4973" y="1576"/>
                  </a:lnTo>
                  <a:lnTo>
                    <a:pt x="4990" y="1624"/>
                  </a:lnTo>
                  <a:lnTo>
                    <a:pt x="5006" y="1674"/>
                  </a:lnTo>
                  <a:lnTo>
                    <a:pt x="5021" y="1725"/>
                  </a:lnTo>
                  <a:lnTo>
                    <a:pt x="5035" y="1775"/>
                  </a:lnTo>
                  <a:lnTo>
                    <a:pt x="5048" y="1827"/>
                  </a:lnTo>
                  <a:lnTo>
                    <a:pt x="5060" y="1879"/>
                  </a:lnTo>
                  <a:lnTo>
                    <a:pt x="5060" y="1879"/>
                  </a:lnTo>
                  <a:lnTo>
                    <a:pt x="5068" y="1921"/>
                  </a:lnTo>
                  <a:lnTo>
                    <a:pt x="5075" y="1961"/>
                  </a:lnTo>
                  <a:lnTo>
                    <a:pt x="5087" y="2044"/>
                  </a:lnTo>
                  <a:lnTo>
                    <a:pt x="5098" y="2127"/>
                  </a:lnTo>
                  <a:lnTo>
                    <a:pt x="5110" y="2211"/>
                  </a:lnTo>
                  <a:lnTo>
                    <a:pt x="5110" y="2211"/>
                  </a:lnTo>
                  <a:lnTo>
                    <a:pt x="5111" y="2219"/>
                  </a:lnTo>
                  <a:lnTo>
                    <a:pt x="5113" y="2225"/>
                  </a:lnTo>
                  <a:lnTo>
                    <a:pt x="5117" y="2229"/>
                  </a:lnTo>
                  <a:lnTo>
                    <a:pt x="5125" y="2234"/>
                  </a:lnTo>
                  <a:lnTo>
                    <a:pt x="5125" y="2234"/>
                  </a:lnTo>
                  <a:lnTo>
                    <a:pt x="5160" y="2246"/>
                  </a:lnTo>
                  <a:lnTo>
                    <a:pt x="5191" y="2259"/>
                  </a:lnTo>
                  <a:lnTo>
                    <a:pt x="5221" y="2274"/>
                  </a:lnTo>
                  <a:lnTo>
                    <a:pt x="5250" y="2291"/>
                  </a:lnTo>
                  <a:lnTo>
                    <a:pt x="5277" y="2309"/>
                  </a:lnTo>
                  <a:lnTo>
                    <a:pt x="5301" y="2329"/>
                  </a:lnTo>
                  <a:lnTo>
                    <a:pt x="5325" y="2350"/>
                  </a:lnTo>
                  <a:lnTo>
                    <a:pt x="5346" y="2372"/>
                  </a:lnTo>
                  <a:lnTo>
                    <a:pt x="5366" y="2396"/>
                  </a:lnTo>
                  <a:lnTo>
                    <a:pt x="5384" y="2422"/>
                  </a:lnTo>
                  <a:lnTo>
                    <a:pt x="5399" y="2451"/>
                  </a:lnTo>
                  <a:lnTo>
                    <a:pt x="5414" y="2479"/>
                  </a:lnTo>
                  <a:lnTo>
                    <a:pt x="5426" y="2509"/>
                  </a:lnTo>
                  <a:lnTo>
                    <a:pt x="5437" y="2542"/>
                  </a:lnTo>
                  <a:lnTo>
                    <a:pt x="5446" y="2576"/>
                  </a:lnTo>
                  <a:lnTo>
                    <a:pt x="5452" y="2610"/>
                  </a:lnTo>
                  <a:lnTo>
                    <a:pt x="5452" y="2610"/>
                  </a:lnTo>
                  <a:lnTo>
                    <a:pt x="5455" y="2615"/>
                  </a:lnTo>
                  <a:lnTo>
                    <a:pt x="5456" y="2619"/>
                  </a:lnTo>
                  <a:lnTo>
                    <a:pt x="5456" y="2619"/>
                  </a:lnTo>
                  <a:lnTo>
                    <a:pt x="5456" y="3973"/>
                  </a:lnTo>
                  <a:lnTo>
                    <a:pt x="5456" y="3973"/>
                  </a:lnTo>
                  <a:lnTo>
                    <a:pt x="5453" y="3979"/>
                  </a:lnTo>
                  <a:lnTo>
                    <a:pt x="5452" y="3983"/>
                  </a:lnTo>
                  <a:lnTo>
                    <a:pt x="5452" y="3983"/>
                  </a:lnTo>
                  <a:lnTo>
                    <a:pt x="5446" y="4016"/>
                  </a:lnTo>
                  <a:lnTo>
                    <a:pt x="5438" y="4048"/>
                  </a:lnTo>
                  <a:lnTo>
                    <a:pt x="5428" y="4078"/>
                  </a:lnTo>
                  <a:lnTo>
                    <a:pt x="5417" y="4107"/>
                  </a:lnTo>
                  <a:lnTo>
                    <a:pt x="5404" y="4134"/>
                  </a:lnTo>
                  <a:lnTo>
                    <a:pt x="5390" y="4159"/>
                  </a:lnTo>
                  <a:lnTo>
                    <a:pt x="5373" y="4185"/>
                  </a:lnTo>
                  <a:lnTo>
                    <a:pt x="5355" y="4208"/>
                  </a:lnTo>
                  <a:lnTo>
                    <a:pt x="5336" y="4230"/>
                  </a:lnTo>
                  <a:lnTo>
                    <a:pt x="5315" y="4251"/>
                  </a:lnTo>
                  <a:lnTo>
                    <a:pt x="5292" y="4271"/>
                  </a:lnTo>
                  <a:lnTo>
                    <a:pt x="5268" y="4289"/>
                  </a:lnTo>
                  <a:lnTo>
                    <a:pt x="5242" y="4305"/>
                  </a:lnTo>
                  <a:lnTo>
                    <a:pt x="5215" y="4321"/>
                  </a:lnTo>
                  <a:lnTo>
                    <a:pt x="5187" y="4336"/>
                  </a:lnTo>
                  <a:lnTo>
                    <a:pt x="5155" y="4348"/>
                  </a:lnTo>
                  <a:lnTo>
                    <a:pt x="5155" y="4348"/>
                  </a:lnTo>
                  <a:lnTo>
                    <a:pt x="5145" y="4352"/>
                  </a:lnTo>
                  <a:lnTo>
                    <a:pt x="5134" y="4358"/>
                  </a:lnTo>
                  <a:lnTo>
                    <a:pt x="5127" y="4364"/>
                  </a:lnTo>
                  <a:lnTo>
                    <a:pt x="5119" y="4370"/>
                  </a:lnTo>
                  <a:lnTo>
                    <a:pt x="5113" y="4378"/>
                  </a:lnTo>
                  <a:lnTo>
                    <a:pt x="5110" y="4387"/>
                  </a:lnTo>
                  <a:lnTo>
                    <a:pt x="5105" y="4397"/>
                  </a:lnTo>
                  <a:lnTo>
                    <a:pt x="5104" y="4409"/>
                  </a:lnTo>
                  <a:lnTo>
                    <a:pt x="5104" y="4409"/>
                  </a:lnTo>
                  <a:lnTo>
                    <a:pt x="5098" y="4444"/>
                  </a:lnTo>
                  <a:lnTo>
                    <a:pt x="5090" y="4479"/>
                  </a:lnTo>
                  <a:lnTo>
                    <a:pt x="5083" y="4513"/>
                  </a:lnTo>
                  <a:lnTo>
                    <a:pt x="5074" y="4546"/>
                  </a:lnTo>
                  <a:lnTo>
                    <a:pt x="5063" y="4579"/>
                  </a:lnTo>
                  <a:lnTo>
                    <a:pt x="5051" y="4611"/>
                  </a:lnTo>
                  <a:lnTo>
                    <a:pt x="5038" y="4643"/>
                  </a:lnTo>
                  <a:lnTo>
                    <a:pt x="5024" y="4674"/>
                  </a:lnTo>
                  <a:lnTo>
                    <a:pt x="5009" y="4704"/>
                  </a:lnTo>
                  <a:lnTo>
                    <a:pt x="4993" y="4735"/>
                  </a:lnTo>
                  <a:lnTo>
                    <a:pt x="4976" y="4765"/>
                  </a:lnTo>
                  <a:lnTo>
                    <a:pt x="4956" y="4793"/>
                  </a:lnTo>
                  <a:lnTo>
                    <a:pt x="4937" y="4822"/>
                  </a:lnTo>
                  <a:lnTo>
                    <a:pt x="4916" y="4849"/>
                  </a:lnTo>
                  <a:lnTo>
                    <a:pt x="4895" y="4876"/>
                  </a:lnTo>
                  <a:lnTo>
                    <a:pt x="4871" y="4903"/>
                  </a:lnTo>
                  <a:lnTo>
                    <a:pt x="4871" y="4903"/>
                  </a:lnTo>
                  <a:lnTo>
                    <a:pt x="4836" y="4941"/>
                  </a:lnTo>
                  <a:lnTo>
                    <a:pt x="4798" y="4975"/>
                  </a:lnTo>
                  <a:lnTo>
                    <a:pt x="4761" y="5009"/>
                  </a:lnTo>
                  <a:lnTo>
                    <a:pt x="4723" y="5040"/>
                  </a:lnTo>
                  <a:lnTo>
                    <a:pt x="4682" y="5069"/>
                  </a:lnTo>
                  <a:lnTo>
                    <a:pt x="4642" y="5094"/>
                  </a:lnTo>
                  <a:lnTo>
                    <a:pt x="4600" y="5118"/>
                  </a:lnTo>
                  <a:lnTo>
                    <a:pt x="4557" y="5141"/>
                  </a:lnTo>
                  <a:lnTo>
                    <a:pt x="4512" y="5159"/>
                  </a:lnTo>
                  <a:lnTo>
                    <a:pt x="4467" y="5177"/>
                  </a:lnTo>
                  <a:lnTo>
                    <a:pt x="4420" y="5191"/>
                  </a:lnTo>
                  <a:lnTo>
                    <a:pt x="4374" y="5203"/>
                  </a:lnTo>
                  <a:lnTo>
                    <a:pt x="4326" y="5213"/>
                  </a:lnTo>
                  <a:lnTo>
                    <a:pt x="4276" y="5219"/>
                  </a:lnTo>
                  <a:lnTo>
                    <a:pt x="4225" y="5225"/>
                  </a:lnTo>
                  <a:lnTo>
                    <a:pt x="4173" y="5227"/>
                  </a:lnTo>
                  <a:lnTo>
                    <a:pt x="4173" y="5227"/>
                  </a:lnTo>
                  <a:lnTo>
                    <a:pt x="3967" y="5230"/>
                  </a:lnTo>
                  <a:lnTo>
                    <a:pt x="3761" y="5230"/>
                  </a:lnTo>
                  <a:lnTo>
                    <a:pt x="3348" y="5228"/>
                  </a:lnTo>
                  <a:lnTo>
                    <a:pt x="3348" y="5228"/>
                  </a:lnTo>
                  <a:lnTo>
                    <a:pt x="3338" y="5228"/>
                  </a:lnTo>
                  <a:lnTo>
                    <a:pt x="3329" y="5231"/>
                  </a:lnTo>
                  <a:lnTo>
                    <a:pt x="3321" y="5237"/>
                  </a:lnTo>
                  <a:lnTo>
                    <a:pt x="3317" y="5248"/>
                  </a:lnTo>
                  <a:lnTo>
                    <a:pt x="3317" y="5248"/>
                  </a:lnTo>
                  <a:lnTo>
                    <a:pt x="3306" y="5266"/>
                  </a:lnTo>
                  <a:lnTo>
                    <a:pt x="3296" y="5284"/>
                  </a:lnTo>
                  <a:lnTo>
                    <a:pt x="3285" y="5301"/>
                  </a:lnTo>
                  <a:lnTo>
                    <a:pt x="3273" y="5317"/>
                  </a:lnTo>
                  <a:lnTo>
                    <a:pt x="3260" y="5332"/>
                  </a:lnTo>
                  <a:lnTo>
                    <a:pt x="3248" y="5346"/>
                  </a:lnTo>
                  <a:lnTo>
                    <a:pt x="3232" y="5359"/>
                  </a:lnTo>
                  <a:lnTo>
                    <a:pt x="3219" y="5373"/>
                  </a:lnTo>
                  <a:lnTo>
                    <a:pt x="3202" y="5385"/>
                  </a:lnTo>
                  <a:lnTo>
                    <a:pt x="3187" y="5395"/>
                  </a:lnTo>
                  <a:lnTo>
                    <a:pt x="3171" y="5406"/>
                  </a:lnTo>
                  <a:lnTo>
                    <a:pt x="3153" y="5415"/>
                  </a:lnTo>
                  <a:lnTo>
                    <a:pt x="3135" y="5424"/>
                  </a:lnTo>
                  <a:lnTo>
                    <a:pt x="3117" y="5432"/>
                  </a:lnTo>
                  <a:lnTo>
                    <a:pt x="3097" y="5438"/>
                  </a:lnTo>
                  <a:lnTo>
                    <a:pt x="3076" y="5444"/>
                  </a:lnTo>
                  <a:lnTo>
                    <a:pt x="3076" y="5444"/>
                  </a:lnTo>
                  <a:lnTo>
                    <a:pt x="3052" y="5450"/>
                  </a:lnTo>
                  <a:lnTo>
                    <a:pt x="3028" y="5456"/>
                  </a:lnTo>
                  <a:lnTo>
                    <a:pt x="3028" y="5456"/>
                  </a:lnTo>
                  <a:lnTo>
                    <a:pt x="2656" y="5456"/>
                  </a:lnTo>
                  <a:lnTo>
                    <a:pt x="2656" y="5456"/>
                  </a:lnTo>
                  <a:close/>
                  <a:moveTo>
                    <a:pt x="682" y="3295"/>
                  </a:moveTo>
                  <a:lnTo>
                    <a:pt x="682" y="3295"/>
                  </a:lnTo>
                  <a:lnTo>
                    <a:pt x="682" y="2985"/>
                  </a:lnTo>
                  <a:lnTo>
                    <a:pt x="682" y="2673"/>
                  </a:lnTo>
                  <a:lnTo>
                    <a:pt x="682" y="2673"/>
                  </a:lnTo>
                  <a:lnTo>
                    <a:pt x="681" y="2646"/>
                  </a:lnTo>
                  <a:lnTo>
                    <a:pt x="676" y="2619"/>
                  </a:lnTo>
                  <a:lnTo>
                    <a:pt x="668" y="2594"/>
                  </a:lnTo>
                  <a:lnTo>
                    <a:pt x="658" y="2571"/>
                  </a:lnTo>
                  <a:lnTo>
                    <a:pt x="646" y="2548"/>
                  </a:lnTo>
                  <a:lnTo>
                    <a:pt x="632" y="2529"/>
                  </a:lnTo>
                  <a:lnTo>
                    <a:pt x="616" y="2509"/>
                  </a:lnTo>
                  <a:lnTo>
                    <a:pt x="596" y="2493"/>
                  </a:lnTo>
                  <a:lnTo>
                    <a:pt x="577" y="2479"/>
                  </a:lnTo>
                  <a:lnTo>
                    <a:pt x="556" y="2467"/>
                  </a:lnTo>
                  <a:lnTo>
                    <a:pt x="531" y="2457"/>
                  </a:lnTo>
                  <a:lnTo>
                    <a:pt x="507" y="2451"/>
                  </a:lnTo>
                  <a:lnTo>
                    <a:pt x="483" y="2446"/>
                  </a:lnTo>
                  <a:lnTo>
                    <a:pt x="456" y="2445"/>
                  </a:lnTo>
                  <a:lnTo>
                    <a:pt x="431" y="2446"/>
                  </a:lnTo>
                  <a:lnTo>
                    <a:pt x="403" y="2451"/>
                  </a:lnTo>
                  <a:lnTo>
                    <a:pt x="403" y="2451"/>
                  </a:lnTo>
                  <a:lnTo>
                    <a:pt x="384" y="2455"/>
                  </a:lnTo>
                  <a:lnTo>
                    <a:pt x="366" y="2461"/>
                  </a:lnTo>
                  <a:lnTo>
                    <a:pt x="349" y="2470"/>
                  </a:lnTo>
                  <a:lnTo>
                    <a:pt x="333" y="2479"/>
                  </a:lnTo>
                  <a:lnTo>
                    <a:pt x="316" y="2491"/>
                  </a:lnTo>
                  <a:lnTo>
                    <a:pt x="303" y="2503"/>
                  </a:lnTo>
                  <a:lnTo>
                    <a:pt x="289" y="2517"/>
                  </a:lnTo>
                  <a:lnTo>
                    <a:pt x="277" y="2530"/>
                  </a:lnTo>
                  <a:lnTo>
                    <a:pt x="265" y="2545"/>
                  </a:lnTo>
                  <a:lnTo>
                    <a:pt x="256" y="2562"/>
                  </a:lnTo>
                  <a:lnTo>
                    <a:pt x="247" y="2580"/>
                  </a:lnTo>
                  <a:lnTo>
                    <a:pt x="241" y="2598"/>
                  </a:lnTo>
                  <a:lnTo>
                    <a:pt x="235" y="2618"/>
                  </a:lnTo>
                  <a:lnTo>
                    <a:pt x="230" y="2637"/>
                  </a:lnTo>
                  <a:lnTo>
                    <a:pt x="229" y="2657"/>
                  </a:lnTo>
                  <a:lnTo>
                    <a:pt x="227" y="2678"/>
                  </a:lnTo>
                  <a:lnTo>
                    <a:pt x="227" y="2678"/>
                  </a:lnTo>
                  <a:lnTo>
                    <a:pt x="227" y="3727"/>
                  </a:lnTo>
                  <a:lnTo>
                    <a:pt x="227" y="3727"/>
                  </a:lnTo>
                  <a:lnTo>
                    <a:pt x="227" y="3825"/>
                  </a:lnTo>
                  <a:lnTo>
                    <a:pt x="227" y="3923"/>
                  </a:lnTo>
                  <a:lnTo>
                    <a:pt x="227" y="3923"/>
                  </a:lnTo>
                  <a:lnTo>
                    <a:pt x="230" y="3950"/>
                  </a:lnTo>
                  <a:lnTo>
                    <a:pt x="235" y="3976"/>
                  </a:lnTo>
                  <a:lnTo>
                    <a:pt x="242" y="4000"/>
                  </a:lnTo>
                  <a:lnTo>
                    <a:pt x="251" y="4022"/>
                  </a:lnTo>
                  <a:lnTo>
                    <a:pt x="265" y="4045"/>
                  </a:lnTo>
                  <a:lnTo>
                    <a:pt x="279" y="4065"/>
                  </a:lnTo>
                  <a:lnTo>
                    <a:pt x="295" y="4083"/>
                  </a:lnTo>
                  <a:lnTo>
                    <a:pt x="315" y="4099"/>
                  </a:lnTo>
                  <a:lnTo>
                    <a:pt x="334" y="4113"/>
                  </a:lnTo>
                  <a:lnTo>
                    <a:pt x="355" y="4125"/>
                  </a:lnTo>
                  <a:lnTo>
                    <a:pt x="378" y="4134"/>
                  </a:lnTo>
                  <a:lnTo>
                    <a:pt x="402" y="4141"/>
                  </a:lnTo>
                  <a:lnTo>
                    <a:pt x="426" y="4146"/>
                  </a:lnTo>
                  <a:lnTo>
                    <a:pt x="452" y="4147"/>
                  </a:lnTo>
                  <a:lnTo>
                    <a:pt x="479" y="4146"/>
                  </a:lnTo>
                  <a:lnTo>
                    <a:pt x="504" y="4143"/>
                  </a:lnTo>
                  <a:lnTo>
                    <a:pt x="504" y="4143"/>
                  </a:lnTo>
                  <a:lnTo>
                    <a:pt x="524" y="4137"/>
                  </a:lnTo>
                  <a:lnTo>
                    <a:pt x="542" y="4131"/>
                  </a:lnTo>
                  <a:lnTo>
                    <a:pt x="560" y="4122"/>
                  </a:lnTo>
                  <a:lnTo>
                    <a:pt x="577" y="4113"/>
                  </a:lnTo>
                  <a:lnTo>
                    <a:pt x="592" y="4102"/>
                  </a:lnTo>
                  <a:lnTo>
                    <a:pt x="607" y="4090"/>
                  </a:lnTo>
                  <a:lnTo>
                    <a:pt x="620" y="4077"/>
                  </a:lnTo>
                  <a:lnTo>
                    <a:pt x="632" y="4063"/>
                  </a:lnTo>
                  <a:lnTo>
                    <a:pt x="643" y="4046"/>
                  </a:lnTo>
                  <a:lnTo>
                    <a:pt x="653" y="4030"/>
                  </a:lnTo>
                  <a:lnTo>
                    <a:pt x="662" y="4013"/>
                  </a:lnTo>
                  <a:lnTo>
                    <a:pt x="668" y="3995"/>
                  </a:lnTo>
                  <a:lnTo>
                    <a:pt x="675" y="3976"/>
                  </a:lnTo>
                  <a:lnTo>
                    <a:pt x="679" y="3958"/>
                  </a:lnTo>
                  <a:lnTo>
                    <a:pt x="682" y="3937"/>
                  </a:lnTo>
                  <a:lnTo>
                    <a:pt x="682" y="3917"/>
                  </a:lnTo>
                  <a:lnTo>
                    <a:pt x="682" y="3917"/>
                  </a:lnTo>
                  <a:lnTo>
                    <a:pt x="682" y="3295"/>
                  </a:lnTo>
                  <a:lnTo>
                    <a:pt x="682" y="3295"/>
                  </a:lnTo>
                  <a:close/>
                  <a:moveTo>
                    <a:pt x="5229" y="3297"/>
                  </a:moveTo>
                  <a:lnTo>
                    <a:pt x="5229" y="3297"/>
                  </a:lnTo>
                  <a:lnTo>
                    <a:pt x="5229" y="2985"/>
                  </a:lnTo>
                  <a:lnTo>
                    <a:pt x="5229" y="2673"/>
                  </a:lnTo>
                  <a:lnTo>
                    <a:pt x="5229" y="2673"/>
                  </a:lnTo>
                  <a:lnTo>
                    <a:pt x="5227" y="2646"/>
                  </a:lnTo>
                  <a:lnTo>
                    <a:pt x="5223" y="2619"/>
                  </a:lnTo>
                  <a:lnTo>
                    <a:pt x="5215" y="2595"/>
                  </a:lnTo>
                  <a:lnTo>
                    <a:pt x="5205" y="2571"/>
                  </a:lnTo>
                  <a:lnTo>
                    <a:pt x="5193" y="2548"/>
                  </a:lnTo>
                  <a:lnTo>
                    <a:pt x="5178" y="2529"/>
                  </a:lnTo>
                  <a:lnTo>
                    <a:pt x="5161" y="2509"/>
                  </a:lnTo>
                  <a:lnTo>
                    <a:pt x="5143" y="2493"/>
                  </a:lnTo>
                  <a:lnTo>
                    <a:pt x="5122" y="2479"/>
                  </a:lnTo>
                  <a:lnTo>
                    <a:pt x="5101" y="2467"/>
                  </a:lnTo>
                  <a:lnTo>
                    <a:pt x="5078" y="2457"/>
                  </a:lnTo>
                  <a:lnTo>
                    <a:pt x="5053" y="2451"/>
                  </a:lnTo>
                  <a:lnTo>
                    <a:pt x="5029" y="2446"/>
                  </a:lnTo>
                  <a:lnTo>
                    <a:pt x="5002" y="2445"/>
                  </a:lnTo>
                  <a:lnTo>
                    <a:pt x="4976" y="2446"/>
                  </a:lnTo>
                  <a:lnTo>
                    <a:pt x="4949" y="2451"/>
                  </a:lnTo>
                  <a:lnTo>
                    <a:pt x="4949" y="2451"/>
                  </a:lnTo>
                  <a:lnTo>
                    <a:pt x="4929" y="2455"/>
                  </a:lnTo>
                  <a:lnTo>
                    <a:pt x="4911" y="2463"/>
                  </a:lnTo>
                  <a:lnTo>
                    <a:pt x="4895" y="2470"/>
                  </a:lnTo>
                  <a:lnTo>
                    <a:pt x="4878" y="2481"/>
                  </a:lnTo>
                  <a:lnTo>
                    <a:pt x="4863" y="2491"/>
                  </a:lnTo>
                  <a:lnTo>
                    <a:pt x="4848" y="2503"/>
                  </a:lnTo>
                  <a:lnTo>
                    <a:pt x="4836" y="2517"/>
                  </a:lnTo>
                  <a:lnTo>
                    <a:pt x="4822" y="2530"/>
                  </a:lnTo>
                  <a:lnTo>
                    <a:pt x="4812" y="2547"/>
                  </a:lnTo>
                  <a:lnTo>
                    <a:pt x="4803" y="2564"/>
                  </a:lnTo>
                  <a:lnTo>
                    <a:pt x="4794" y="2580"/>
                  </a:lnTo>
                  <a:lnTo>
                    <a:pt x="4788" y="2598"/>
                  </a:lnTo>
                  <a:lnTo>
                    <a:pt x="4782" y="2618"/>
                  </a:lnTo>
                  <a:lnTo>
                    <a:pt x="4777" y="2636"/>
                  </a:lnTo>
                  <a:lnTo>
                    <a:pt x="4776" y="2657"/>
                  </a:lnTo>
                  <a:lnTo>
                    <a:pt x="4774" y="2676"/>
                  </a:lnTo>
                  <a:lnTo>
                    <a:pt x="4774" y="2676"/>
                  </a:lnTo>
                  <a:lnTo>
                    <a:pt x="4774" y="3589"/>
                  </a:lnTo>
                  <a:lnTo>
                    <a:pt x="4774" y="3589"/>
                  </a:lnTo>
                  <a:lnTo>
                    <a:pt x="4774" y="3754"/>
                  </a:lnTo>
                  <a:lnTo>
                    <a:pt x="4774" y="3920"/>
                  </a:lnTo>
                  <a:lnTo>
                    <a:pt x="4774" y="3920"/>
                  </a:lnTo>
                  <a:lnTo>
                    <a:pt x="4776" y="3947"/>
                  </a:lnTo>
                  <a:lnTo>
                    <a:pt x="4780" y="3974"/>
                  </a:lnTo>
                  <a:lnTo>
                    <a:pt x="4788" y="3998"/>
                  </a:lnTo>
                  <a:lnTo>
                    <a:pt x="4798" y="4022"/>
                  </a:lnTo>
                  <a:lnTo>
                    <a:pt x="4810" y="4043"/>
                  </a:lnTo>
                  <a:lnTo>
                    <a:pt x="4825" y="4065"/>
                  </a:lnTo>
                  <a:lnTo>
                    <a:pt x="4842" y="4083"/>
                  </a:lnTo>
                  <a:lnTo>
                    <a:pt x="4862" y="4099"/>
                  </a:lnTo>
                  <a:lnTo>
                    <a:pt x="4881" y="4113"/>
                  </a:lnTo>
                  <a:lnTo>
                    <a:pt x="4904" y="4125"/>
                  </a:lnTo>
                  <a:lnTo>
                    <a:pt x="4926" y="4135"/>
                  </a:lnTo>
                  <a:lnTo>
                    <a:pt x="4950" y="4141"/>
                  </a:lnTo>
                  <a:lnTo>
                    <a:pt x="4976" y="4146"/>
                  </a:lnTo>
                  <a:lnTo>
                    <a:pt x="5002" y="4147"/>
                  </a:lnTo>
                  <a:lnTo>
                    <a:pt x="5029" y="4146"/>
                  </a:lnTo>
                  <a:lnTo>
                    <a:pt x="5054" y="4141"/>
                  </a:lnTo>
                  <a:lnTo>
                    <a:pt x="5054" y="4141"/>
                  </a:lnTo>
                  <a:lnTo>
                    <a:pt x="5074" y="4137"/>
                  </a:lnTo>
                  <a:lnTo>
                    <a:pt x="5092" y="4129"/>
                  </a:lnTo>
                  <a:lnTo>
                    <a:pt x="5108" y="4122"/>
                  </a:lnTo>
                  <a:lnTo>
                    <a:pt x="5125" y="4111"/>
                  </a:lnTo>
                  <a:lnTo>
                    <a:pt x="5140" y="4101"/>
                  </a:lnTo>
                  <a:lnTo>
                    <a:pt x="5155" y="4089"/>
                  </a:lnTo>
                  <a:lnTo>
                    <a:pt x="5167" y="4075"/>
                  </a:lnTo>
                  <a:lnTo>
                    <a:pt x="5179" y="4062"/>
                  </a:lnTo>
                  <a:lnTo>
                    <a:pt x="5191" y="4046"/>
                  </a:lnTo>
                  <a:lnTo>
                    <a:pt x="5200" y="4030"/>
                  </a:lnTo>
                  <a:lnTo>
                    <a:pt x="5209" y="4012"/>
                  </a:lnTo>
                  <a:lnTo>
                    <a:pt x="5215" y="3995"/>
                  </a:lnTo>
                  <a:lnTo>
                    <a:pt x="5221" y="3976"/>
                  </a:lnTo>
                  <a:lnTo>
                    <a:pt x="5226" y="3958"/>
                  </a:lnTo>
                  <a:lnTo>
                    <a:pt x="5227" y="3938"/>
                  </a:lnTo>
                  <a:lnTo>
                    <a:pt x="5229" y="3917"/>
                  </a:lnTo>
                  <a:lnTo>
                    <a:pt x="5229" y="3917"/>
                  </a:lnTo>
                  <a:lnTo>
                    <a:pt x="5229" y="3297"/>
                  </a:lnTo>
                  <a:lnTo>
                    <a:pt x="5229" y="3297"/>
                  </a:lnTo>
                  <a:close/>
                  <a:moveTo>
                    <a:pt x="2843" y="4945"/>
                  </a:moveTo>
                  <a:lnTo>
                    <a:pt x="2843" y="4945"/>
                  </a:lnTo>
                  <a:lnTo>
                    <a:pt x="2706" y="4945"/>
                  </a:lnTo>
                  <a:lnTo>
                    <a:pt x="2706" y="4945"/>
                  </a:lnTo>
                  <a:lnTo>
                    <a:pt x="2686" y="4945"/>
                  </a:lnTo>
                  <a:lnTo>
                    <a:pt x="2668" y="4948"/>
                  </a:lnTo>
                  <a:lnTo>
                    <a:pt x="2668" y="4948"/>
                  </a:lnTo>
                  <a:lnTo>
                    <a:pt x="2654" y="4953"/>
                  </a:lnTo>
                  <a:lnTo>
                    <a:pt x="2641" y="4957"/>
                  </a:lnTo>
                  <a:lnTo>
                    <a:pt x="2630" y="4963"/>
                  </a:lnTo>
                  <a:lnTo>
                    <a:pt x="2618" y="4971"/>
                  </a:lnTo>
                  <a:lnTo>
                    <a:pt x="2608" y="4978"/>
                  </a:lnTo>
                  <a:lnTo>
                    <a:pt x="2599" y="4986"/>
                  </a:lnTo>
                  <a:lnTo>
                    <a:pt x="2591" y="4996"/>
                  </a:lnTo>
                  <a:lnTo>
                    <a:pt x="2584" y="5006"/>
                  </a:lnTo>
                  <a:lnTo>
                    <a:pt x="2576" y="5018"/>
                  </a:lnTo>
                  <a:lnTo>
                    <a:pt x="2570" y="5028"/>
                  </a:lnTo>
                  <a:lnTo>
                    <a:pt x="2566" y="5040"/>
                  </a:lnTo>
                  <a:lnTo>
                    <a:pt x="2563" y="5054"/>
                  </a:lnTo>
                  <a:lnTo>
                    <a:pt x="2559" y="5066"/>
                  </a:lnTo>
                  <a:lnTo>
                    <a:pt x="2559" y="5079"/>
                  </a:lnTo>
                  <a:lnTo>
                    <a:pt x="2559" y="5093"/>
                  </a:lnTo>
                  <a:lnTo>
                    <a:pt x="2559" y="5108"/>
                  </a:lnTo>
                  <a:lnTo>
                    <a:pt x="2559" y="5108"/>
                  </a:lnTo>
                  <a:lnTo>
                    <a:pt x="2563" y="5120"/>
                  </a:lnTo>
                  <a:lnTo>
                    <a:pt x="2566" y="5132"/>
                  </a:lnTo>
                  <a:lnTo>
                    <a:pt x="2570" y="5144"/>
                  </a:lnTo>
                  <a:lnTo>
                    <a:pt x="2575" y="5155"/>
                  </a:lnTo>
                  <a:lnTo>
                    <a:pt x="2582" y="5165"/>
                  </a:lnTo>
                  <a:lnTo>
                    <a:pt x="2590" y="5176"/>
                  </a:lnTo>
                  <a:lnTo>
                    <a:pt x="2597" y="5185"/>
                  </a:lnTo>
                  <a:lnTo>
                    <a:pt x="2606" y="5192"/>
                  </a:lnTo>
                  <a:lnTo>
                    <a:pt x="2617" y="5200"/>
                  </a:lnTo>
                  <a:lnTo>
                    <a:pt x="2627" y="5207"/>
                  </a:lnTo>
                  <a:lnTo>
                    <a:pt x="2638" y="5213"/>
                  </a:lnTo>
                  <a:lnTo>
                    <a:pt x="2650" y="5218"/>
                  </a:lnTo>
                  <a:lnTo>
                    <a:pt x="2662" y="5222"/>
                  </a:lnTo>
                  <a:lnTo>
                    <a:pt x="2675" y="5225"/>
                  </a:lnTo>
                  <a:lnTo>
                    <a:pt x="2687" y="5227"/>
                  </a:lnTo>
                  <a:lnTo>
                    <a:pt x="2701" y="5228"/>
                  </a:lnTo>
                  <a:lnTo>
                    <a:pt x="2701" y="5228"/>
                  </a:lnTo>
                  <a:lnTo>
                    <a:pt x="2841" y="5228"/>
                  </a:lnTo>
                  <a:lnTo>
                    <a:pt x="2981" y="5228"/>
                  </a:lnTo>
                  <a:lnTo>
                    <a:pt x="2981" y="5228"/>
                  </a:lnTo>
                  <a:lnTo>
                    <a:pt x="2996" y="5227"/>
                  </a:lnTo>
                  <a:lnTo>
                    <a:pt x="3011" y="5225"/>
                  </a:lnTo>
                  <a:lnTo>
                    <a:pt x="3025" y="5222"/>
                  </a:lnTo>
                  <a:lnTo>
                    <a:pt x="3038" y="5216"/>
                  </a:lnTo>
                  <a:lnTo>
                    <a:pt x="3050" y="5210"/>
                  </a:lnTo>
                  <a:lnTo>
                    <a:pt x="3062" y="5204"/>
                  </a:lnTo>
                  <a:lnTo>
                    <a:pt x="3074" y="5195"/>
                  </a:lnTo>
                  <a:lnTo>
                    <a:pt x="3083" y="5186"/>
                  </a:lnTo>
                  <a:lnTo>
                    <a:pt x="3094" y="5177"/>
                  </a:lnTo>
                  <a:lnTo>
                    <a:pt x="3102" y="5165"/>
                  </a:lnTo>
                  <a:lnTo>
                    <a:pt x="3109" y="5153"/>
                  </a:lnTo>
                  <a:lnTo>
                    <a:pt x="3115" y="5141"/>
                  </a:lnTo>
                  <a:lnTo>
                    <a:pt x="3120" y="5127"/>
                  </a:lnTo>
                  <a:lnTo>
                    <a:pt x="3123" y="5114"/>
                  </a:lnTo>
                  <a:lnTo>
                    <a:pt x="3124" y="5100"/>
                  </a:lnTo>
                  <a:lnTo>
                    <a:pt x="3126" y="5085"/>
                  </a:lnTo>
                  <a:lnTo>
                    <a:pt x="3126" y="5085"/>
                  </a:lnTo>
                  <a:lnTo>
                    <a:pt x="3124" y="5070"/>
                  </a:lnTo>
                  <a:lnTo>
                    <a:pt x="3123" y="5057"/>
                  </a:lnTo>
                  <a:lnTo>
                    <a:pt x="3118" y="5043"/>
                  </a:lnTo>
                  <a:lnTo>
                    <a:pt x="3114" y="5030"/>
                  </a:lnTo>
                  <a:lnTo>
                    <a:pt x="3108" y="5018"/>
                  </a:lnTo>
                  <a:lnTo>
                    <a:pt x="3102" y="5006"/>
                  </a:lnTo>
                  <a:lnTo>
                    <a:pt x="3092" y="4995"/>
                  </a:lnTo>
                  <a:lnTo>
                    <a:pt x="3083" y="4986"/>
                  </a:lnTo>
                  <a:lnTo>
                    <a:pt x="3074" y="4977"/>
                  </a:lnTo>
                  <a:lnTo>
                    <a:pt x="3062" y="4968"/>
                  </a:lnTo>
                  <a:lnTo>
                    <a:pt x="3050" y="4962"/>
                  </a:lnTo>
                  <a:lnTo>
                    <a:pt x="3038" y="4956"/>
                  </a:lnTo>
                  <a:lnTo>
                    <a:pt x="3025" y="4951"/>
                  </a:lnTo>
                  <a:lnTo>
                    <a:pt x="3011" y="4948"/>
                  </a:lnTo>
                  <a:lnTo>
                    <a:pt x="2996" y="4945"/>
                  </a:lnTo>
                  <a:lnTo>
                    <a:pt x="2981" y="4945"/>
                  </a:lnTo>
                  <a:lnTo>
                    <a:pt x="2981" y="4945"/>
                  </a:lnTo>
                  <a:lnTo>
                    <a:pt x="2843" y="4945"/>
                  </a:lnTo>
                  <a:lnTo>
                    <a:pt x="2843" y="4945"/>
                  </a:lnTo>
                  <a:close/>
                </a:path>
              </a:pathLst>
            </a:custGeom>
            <a:solidFill>
              <a:srgbClr val="F26536"/>
            </a:solidFill>
            <a:ln>
              <a:noFill/>
            </a:ln>
          </p:spPr>
          <p:txBody>
            <a:bodyPr vert="horz" wrap="square" lIns="639989" tIns="19428" rIns="38856" bIns="19428" numCol="1" anchor="t" anchorCtr="0" compatLnSpc="1">
              <a:prstTxWarp prst="textNoShape">
                <a:avLst/>
              </a:prstTxWarp>
            </a:bodyPr>
            <a:lstStyle/>
            <a:p>
              <a:pPr defTabSz="583322">
                <a:defRPr/>
              </a:pPr>
              <a:endParaRPr lang="en-US" sz="900" kern="0">
                <a:solidFill>
                  <a:prstClr val="black"/>
                </a:solidFill>
                <a:latin typeface="Segoe UI Semilight"/>
              </a:endParaRPr>
            </a:p>
          </p:txBody>
        </p:sp>
        <p:sp>
          <p:nvSpPr>
            <p:cNvPr id="734" name="Freeform 671">
              <a:extLst>
                <a:ext uri="{FF2B5EF4-FFF2-40B4-BE49-F238E27FC236}">
                  <a16:creationId xmlns:a16="http://schemas.microsoft.com/office/drawing/2014/main" id="{F399FC28-C717-416C-B01F-5044E3770BEA}"/>
                </a:ext>
              </a:extLst>
            </p:cNvPr>
            <p:cNvSpPr>
              <a:spLocks/>
            </p:cNvSpPr>
            <p:nvPr/>
          </p:nvSpPr>
          <p:spPr bwMode="auto">
            <a:xfrm rot="19831916">
              <a:off x="4536339" y="925606"/>
              <a:ext cx="148109" cy="266198"/>
            </a:xfrm>
            <a:custGeom>
              <a:avLst/>
              <a:gdLst>
                <a:gd name="connsiteX0" fmla="*/ 19388 w 357459"/>
                <a:gd name="connsiteY0" fmla="*/ 90879 h 639790"/>
                <a:gd name="connsiteX1" fmla="*/ 19388 w 357459"/>
                <a:gd name="connsiteY1" fmla="*/ 548910 h 639790"/>
                <a:gd name="connsiteX2" fmla="*/ 336859 w 357459"/>
                <a:gd name="connsiteY2" fmla="*/ 548911 h 639790"/>
                <a:gd name="connsiteX3" fmla="*/ 336860 w 357459"/>
                <a:gd name="connsiteY3" fmla="*/ 90879 h 639790"/>
                <a:gd name="connsiteX4" fmla="*/ 85386 w 357459"/>
                <a:gd name="connsiteY4" fmla="*/ 35139 h 639790"/>
                <a:gd name="connsiteX5" fmla="*/ 78761 w 357459"/>
                <a:gd name="connsiteY5" fmla="*/ 41602 h 639790"/>
                <a:gd name="connsiteX6" fmla="*/ 85385 w 357459"/>
                <a:gd name="connsiteY6" fmla="*/ 44833 h 639790"/>
                <a:gd name="connsiteX7" fmla="*/ 270860 w 357459"/>
                <a:gd name="connsiteY7" fmla="*/ 44834 h 639790"/>
                <a:gd name="connsiteX8" fmla="*/ 277484 w 357459"/>
                <a:gd name="connsiteY8" fmla="*/ 41602 h 639790"/>
                <a:gd name="connsiteX9" fmla="*/ 270860 w 357459"/>
                <a:gd name="connsiteY9" fmla="*/ 35140 h 639790"/>
                <a:gd name="connsiteX10" fmla="*/ 85386 w 357459"/>
                <a:gd name="connsiteY10" fmla="*/ 35139 h 639790"/>
                <a:gd name="connsiteX11" fmla="*/ 29788 w 357459"/>
                <a:gd name="connsiteY11" fmla="*/ 0 h 639790"/>
                <a:gd name="connsiteX12" fmla="*/ 330981 w 357459"/>
                <a:gd name="connsiteY12" fmla="*/ 0 h 639790"/>
                <a:gd name="connsiteX13" fmla="*/ 357459 w 357459"/>
                <a:gd name="connsiteY13" fmla="*/ 29378 h 639790"/>
                <a:gd name="connsiteX14" fmla="*/ 357459 w 357459"/>
                <a:gd name="connsiteY14" fmla="*/ 613676 h 639790"/>
                <a:gd name="connsiteX15" fmla="*/ 330981 w 357459"/>
                <a:gd name="connsiteY15" fmla="*/ 639790 h 639790"/>
                <a:gd name="connsiteX16" fmla="*/ 29788 w 357459"/>
                <a:gd name="connsiteY16" fmla="*/ 639790 h 639790"/>
                <a:gd name="connsiteX17" fmla="*/ 0 w 357459"/>
                <a:gd name="connsiteY17" fmla="*/ 613676 h 639790"/>
                <a:gd name="connsiteX18" fmla="*/ 0 w 357459"/>
                <a:gd name="connsiteY18" fmla="*/ 29378 h 639790"/>
                <a:gd name="connsiteX19" fmla="*/ 29788 w 357459"/>
                <a:gd name="connsiteY19" fmla="*/ 0 h 639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7459" h="639790">
                  <a:moveTo>
                    <a:pt x="19388" y="90879"/>
                  </a:moveTo>
                  <a:lnTo>
                    <a:pt x="19388" y="548910"/>
                  </a:lnTo>
                  <a:lnTo>
                    <a:pt x="336859" y="548911"/>
                  </a:lnTo>
                  <a:lnTo>
                    <a:pt x="336860" y="90879"/>
                  </a:lnTo>
                  <a:close/>
                  <a:moveTo>
                    <a:pt x="85386" y="35139"/>
                  </a:moveTo>
                  <a:cubicBezTo>
                    <a:pt x="82074" y="35140"/>
                    <a:pt x="78761" y="38371"/>
                    <a:pt x="78761" y="41602"/>
                  </a:cubicBezTo>
                  <a:cubicBezTo>
                    <a:pt x="78762" y="44834"/>
                    <a:pt x="82074" y="44834"/>
                    <a:pt x="85385" y="44833"/>
                  </a:cubicBezTo>
                  <a:cubicBezTo>
                    <a:pt x="85385" y="44833"/>
                    <a:pt x="85385" y="44833"/>
                    <a:pt x="270860" y="44834"/>
                  </a:cubicBezTo>
                  <a:cubicBezTo>
                    <a:pt x="274172" y="44834"/>
                    <a:pt x="277485" y="44833"/>
                    <a:pt x="277484" y="41602"/>
                  </a:cubicBezTo>
                  <a:cubicBezTo>
                    <a:pt x="277484" y="38371"/>
                    <a:pt x="274172" y="35139"/>
                    <a:pt x="270860" y="35140"/>
                  </a:cubicBezTo>
                  <a:cubicBezTo>
                    <a:pt x="270860" y="35140"/>
                    <a:pt x="270860" y="35140"/>
                    <a:pt x="85386" y="35139"/>
                  </a:cubicBezTo>
                  <a:close/>
                  <a:moveTo>
                    <a:pt x="29788" y="0"/>
                  </a:moveTo>
                  <a:cubicBezTo>
                    <a:pt x="330981" y="0"/>
                    <a:pt x="330981" y="0"/>
                    <a:pt x="330981" y="0"/>
                  </a:cubicBezTo>
                  <a:cubicBezTo>
                    <a:pt x="344220" y="0"/>
                    <a:pt x="357459" y="13057"/>
                    <a:pt x="357459" y="29378"/>
                  </a:cubicBezTo>
                  <a:lnTo>
                    <a:pt x="357459" y="613676"/>
                  </a:lnTo>
                  <a:cubicBezTo>
                    <a:pt x="357459" y="629997"/>
                    <a:pt x="344219" y="639790"/>
                    <a:pt x="330981" y="639790"/>
                  </a:cubicBezTo>
                  <a:cubicBezTo>
                    <a:pt x="29788" y="639790"/>
                    <a:pt x="29788" y="639790"/>
                    <a:pt x="29788" y="639790"/>
                  </a:cubicBezTo>
                  <a:cubicBezTo>
                    <a:pt x="13239" y="639790"/>
                    <a:pt x="0" y="629997"/>
                    <a:pt x="0" y="613676"/>
                  </a:cubicBezTo>
                  <a:cubicBezTo>
                    <a:pt x="0" y="29378"/>
                    <a:pt x="0" y="29378"/>
                    <a:pt x="0" y="29378"/>
                  </a:cubicBezTo>
                  <a:cubicBezTo>
                    <a:pt x="0" y="13057"/>
                    <a:pt x="13240" y="0"/>
                    <a:pt x="29788" y="0"/>
                  </a:cubicBezTo>
                  <a:close/>
                </a:path>
              </a:pathLst>
            </a:custGeom>
            <a:solidFill>
              <a:srgbClr val="F26536"/>
            </a:solidFill>
            <a:ln>
              <a:noFill/>
            </a:ln>
          </p:spPr>
          <p:txBody>
            <a:bodyPr vert="horz" wrap="square" lIns="639989" tIns="19428" rIns="38856" bIns="19428" numCol="1" anchor="t" anchorCtr="0" compatLnSpc="1">
              <a:prstTxWarp prst="textNoShape">
                <a:avLst/>
              </a:prstTxWarp>
              <a:noAutofit/>
            </a:bodyPr>
            <a:lstStyle/>
            <a:p>
              <a:pPr defTabSz="583322">
                <a:defRPr/>
              </a:pPr>
              <a:endParaRPr lang="en-US" sz="900" kern="0">
                <a:solidFill>
                  <a:prstClr val="black"/>
                </a:solidFill>
                <a:latin typeface="Segoe UI Semilight"/>
              </a:endParaRPr>
            </a:p>
          </p:txBody>
        </p:sp>
        <p:grpSp>
          <p:nvGrpSpPr>
            <p:cNvPr id="722" name="Group 11">
              <a:extLst>
                <a:ext uri="{FF2B5EF4-FFF2-40B4-BE49-F238E27FC236}">
                  <a16:creationId xmlns:a16="http://schemas.microsoft.com/office/drawing/2014/main" id="{3A18875A-FFC5-4783-B039-7933B226C1F4}"/>
                </a:ext>
              </a:extLst>
            </p:cNvPr>
            <p:cNvGrpSpPr>
              <a:grpSpLocks noChangeAspect="1"/>
            </p:cNvGrpSpPr>
            <p:nvPr/>
          </p:nvGrpSpPr>
          <p:grpSpPr bwMode="auto">
            <a:xfrm>
              <a:off x="3541709" y="936310"/>
              <a:ext cx="175921" cy="230246"/>
              <a:chOff x="3739" y="1972"/>
              <a:chExt cx="356" cy="464"/>
            </a:xfrm>
            <a:solidFill>
              <a:srgbClr val="F26536"/>
            </a:solidFill>
          </p:grpSpPr>
          <p:sp>
            <p:nvSpPr>
              <p:cNvPr id="723" name="Freeform 12">
                <a:extLst>
                  <a:ext uri="{FF2B5EF4-FFF2-40B4-BE49-F238E27FC236}">
                    <a16:creationId xmlns:a16="http://schemas.microsoft.com/office/drawing/2014/main" id="{EB8C14DB-7BBC-41DA-90B9-3E95C87ED8C5}"/>
                  </a:ext>
                </a:extLst>
              </p:cNvPr>
              <p:cNvSpPr>
                <a:spLocks noEditPoints="1"/>
              </p:cNvSpPr>
              <p:nvPr/>
            </p:nvSpPr>
            <p:spPr bwMode="auto">
              <a:xfrm>
                <a:off x="3739" y="1972"/>
                <a:ext cx="356" cy="464"/>
              </a:xfrm>
              <a:custGeom>
                <a:avLst/>
                <a:gdLst>
                  <a:gd name="T0" fmla="*/ 1112 w 1112"/>
                  <a:gd name="T1" fmla="*/ 411 h 1452"/>
                  <a:gd name="T2" fmla="*/ 1102 w 1112"/>
                  <a:gd name="T3" fmla="*/ 387 h 1452"/>
                  <a:gd name="T4" fmla="*/ 699 w 1112"/>
                  <a:gd name="T5" fmla="*/ 8 h 1452"/>
                  <a:gd name="T6" fmla="*/ 676 w 1112"/>
                  <a:gd name="T7" fmla="*/ 0 h 1452"/>
                  <a:gd name="T8" fmla="*/ 676 w 1112"/>
                  <a:gd name="T9" fmla="*/ 0 h 1452"/>
                  <a:gd name="T10" fmla="*/ 64 w 1112"/>
                  <a:gd name="T11" fmla="*/ 0 h 1452"/>
                  <a:gd name="T12" fmla="*/ 0 w 1112"/>
                  <a:gd name="T13" fmla="*/ 64 h 1452"/>
                  <a:gd name="T14" fmla="*/ 0 w 1112"/>
                  <a:gd name="T15" fmla="*/ 1388 h 1452"/>
                  <a:gd name="T16" fmla="*/ 64 w 1112"/>
                  <a:gd name="T17" fmla="*/ 1452 h 1452"/>
                  <a:gd name="T18" fmla="*/ 1048 w 1112"/>
                  <a:gd name="T19" fmla="*/ 1452 h 1452"/>
                  <a:gd name="T20" fmla="*/ 1112 w 1112"/>
                  <a:gd name="T21" fmla="*/ 1388 h 1452"/>
                  <a:gd name="T22" fmla="*/ 1112 w 1112"/>
                  <a:gd name="T23" fmla="*/ 411 h 1452"/>
                  <a:gd name="T24" fmla="*/ 1112 w 1112"/>
                  <a:gd name="T25" fmla="*/ 411 h 1452"/>
                  <a:gd name="T26" fmla="*/ 710 w 1112"/>
                  <a:gd name="T27" fmla="*/ 104 h 1452"/>
                  <a:gd name="T28" fmla="*/ 1000 w 1112"/>
                  <a:gd name="T29" fmla="*/ 377 h 1452"/>
                  <a:gd name="T30" fmla="*/ 742 w 1112"/>
                  <a:gd name="T31" fmla="*/ 377 h 1452"/>
                  <a:gd name="T32" fmla="*/ 710 w 1112"/>
                  <a:gd name="T33" fmla="*/ 345 h 1452"/>
                  <a:gd name="T34" fmla="*/ 710 w 1112"/>
                  <a:gd name="T35" fmla="*/ 104 h 1452"/>
                  <a:gd name="T36" fmla="*/ 64 w 1112"/>
                  <a:gd name="T37" fmla="*/ 1387 h 1452"/>
                  <a:gd name="T38" fmla="*/ 64 w 1112"/>
                  <a:gd name="T39" fmla="*/ 62 h 1452"/>
                  <a:gd name="T40" fmla="*/ 644 w 1112"/>
                  <a:gd name="T41" fmla="*/ 62 h 1452"/>
                  <a:gd name="T42" fmla="*/ 644 w 1112"/>
                  <a:gd name="T43" fmla="*/ 345 h 1452"/>
                  <a:gd name="T44" fmla="*/ 740 w 1112"/>
                  <a:gd name="T45" fmla="*/ 441 h 1452"/>
                  <a:gd name="T46" fmla="*/ 1048 w 1112"/>
                  <a:gd name="T47" fmla="*/ 441 h 1452"/>
                  <a:gd name="T48" fmla="*/ 1048 w 1112"/>
                  <a:gd name="T49" fmla="*/ 1385 h 1452"/>
                  <a:gd name="T50" fmla="*/ 64 w 1112"/>
                  <a:gd name="T51" fmla="*/ 1387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12" h="1452">
                    <a:moveTo>
                      <a:pt x="1112" y="411"/>
                    </a:moveTo>
                    <a:cubicBezTo>
                      <a:pt x="1112" y="403"/>
                      <a:pt x="1108" y="393"/>
                      <a:pt x="1102" y="387"/>
                    </a:cubicBezTo>
                    <a:lnTo>
                      <a:pt x="699" y="8"/>
                    </a:lnTo>
                    <a:cubicBezTo>
                      <a:pt x="692" y="3"/>
                      <a:pt x="684" y="0"/>
                      <a:pt x="676" y="0"/>
                    </a:cubicBezTo>
                    <a:lnTo>
                      <a:pt x="676" y="0"/>
                    </a:lnTo>
                    <a:lnTo>
                      <a:pt x="64" y="0"/>
                    </a:lnTo>
                    <a:cubicBezTo>
                      <a:pt x="28" y="0"/>
                      <a:pt x="0" y="28"/>
                      <a:pt x="0" y="64"/>
                    </a:cubicBezTo>
                    <a:lnTo>
                      <a:pt x="0" y="1388"/>
                    </a:lnTo>
                    <a:cubicBezTo>
                      <a:pt x="0" y="1424"/>
                      <a:pt x="28" y="1452"/>
                      <a:pt x="64" y="1452"/>
                    </a:cubicBezTo>
                    <a:lnTo>
                      <a:pt x="1048" y="1452"/>
                    </a:lnTo>
                    <a:cubicBezTo>
                      <a:pt x="1083" y="1452"/>
                      <a:pt x="1112" y="1424"/>
                      <a:pt x="1112" y="1388"/>
                    </a:cubicBezTo>
                    <a:lnTo>
                      <a:pt x="1112" y="411"/>
                    </a:lnTo>
                    <a:lnTo>
                      <a:pt x="1112" y="411"/>
                    </a:lnTo>
                    <a:close/>
                    <a:moveTo>
                      <a:pt x="710" y="104"/>
                    </a:moveTo>
                    <a:lnTo>
                      <a:pt x="1000" y="377"/>
                    </a:lnTo>
                    <a:lnTo>
                      <a:pt x="742" y="377"/>
                    </a:lnTo>
                    <a:cubicBezTo>
                      <a:pt x="724" y="377"/>
                      <a:pt x="710" y="363"/>
                      <a:pt x="710" y="345"/>
                    </a:cubicBezTo>
                    <a:lnTo>
                      <a:pt x="710" y="104"/>
                    </a:lnTo>
                    <a:close/>
                    <a:moveTo>
                      <a:pt x="64" y="1387"/>
                    </a:moveTo>
                    <a:lnTo>
                      <a:pt x="64" y="62"/>
                    </a:lnTo>
                    <a:lnTo>
                      <a:pt x="644" y="62"/>
                    </a:lnTo>
                    <a:lnTo>
                      <a:pt x="644" y="345"/>
                    </a:lnTo>
                    <a:cubicBezTo>
                      <a:pt x="644" y="398"/>
                      <a:pt x="688" y="441"/>
                      <a:pt x="740" y="441"/>
                    </a:cubicBezTo>
                    <a:lnTo>
                      <a:pt x="1048" y="441"/>
                    </a:lnTo>
                    <a:lnTo>
                      <a:pt x="1048" y="1385"/>
                    </a:lnTo>
                    <a:lnTo>
                      <a:pt x="64" y="1387"/>
                    </a:lnTo>
                    <a:close/>
                  </a:path>
                </a:pathLst>
              </a:custGeom>
              <a:grpFill/>
              <a:ln w="0">
                <a:noFill/>
                <a:prstDash val="solid"/>
                <a:round/>
                <a:headEnd/>
                <a:tailEnd/>
              </a:ln>
            </p:spPr>
            <p:txBody>
              <a:bodyPr vert="horz" wrap="square" lIns="91427" tIns="45713" rIns="91427" bIns="45713" numCol="1" anchor="t" anchorCtr="0" compatLnSpc="1">
                <a:prstTxWarp prst="textNoShape">
                  <a:avLst/>
                </a:prstTxWarp>
              </a:bodyPr>
              <a:lstStyle/>
              <a:p>
                <a:pPr defTabSz="932597">
                  <a:defRPr/>
                </a:pPr>
                <a:endParaRPr lang="en-US">
                  <a:solidFill>
                    <a:srgbClr val="1A1A1A"/>
                  </a:solidFill>
                  <a:latin typeface="Segoe UI"/>
                </a:endParaRPr>
              </a:p>
            </p:txBody>
          </p:sp>
          <p:sp>
            <p:nvSpPr>
              <p:cNvPr id="724" name="Rectangle 13">
                <a:extLst>
                  <a:ext uri="{FF2B5EF4-FFF2-40B4-BE49-F238E27FC236}">
                    <a16:creationId xmlns:a16="http://schemas.microsoft.com/office/drawing/2014/main" id="{5E1DF316-C7CA-40A3-8EB9-B5D838A8118D}"/>
                  </a:ext>
                </a:extLst>
              </p:cNvPr>
              <p:cNvSpPr>
                <a:spLocks noChangeArrowheads="1"/>
              </p:cNvSpPr>
              <p:nvPr/>
            </p:nvSpPr>
            <p:spPr bwMode="auto">
              <a:xfrm>
                <a:off x="3790" y="2198"/>
                <a:ext cx="127" cy="20"/>
              </a:xfrm>
              <a:prstGeom prst="rect">
                <a:avLst/>
              </a:prstGeom>
              <a:grpFill/>
              <a:ln w="9525">
                <a:noFill/>
                <a:miter lim="800000"/>
                <a:headEnd/>
                <a:tailEnd/>
              </a:ln>
            </p:spPr>
            <p:txBody>
              <a:bodyPr vert="horz" wrap="square" lIns="91427" tIns="45713" rIns="91427" bIns="45713" numCol="1" anchor="t" anchorCtr="0" compatLnSpc="1">
                <a:prstTxWarp prst="textNoShape">
                  <a:avLst/>
                </a:prstTxWarp>
              </a:bodyPr>
              <a:lstStyle/>
              <a:p>
                <a:pPr defTabSz="932597">
                  <a:defRPr/>
                </a:pPr>
                <a:endParaRPr lang="en-US">
                  <a:solidFill>
                    <a:srgbClr val="1A1A1A"/>
                  </a:solidFill>
                  <a:latin typeface="Segoe UI"/>
                </a:endParaRPr>
              </a:p>
            </p:txBody>
          </p:sp>
          <p:sp>
            <p:nvSpPr>
              <p:cNvPr id="725" name="Rectangle 14">
                <a:extLst>
                  <a:ext uri="{FF2B5EF4-FFF2-40B4-BE49-F238E27FC236}">
                    <a16:creationId xmlns:a16="http://schemas.microsoft.com/office/drawing/2014/main" id="{B5A8ED9B-2C78-481B-9691-268B045F9B5D}"/>
                  </a:ext>
                </a:extLst>
              </p:cNvPr>
              <p:cNvSpPr>
                <a:spLocks noChangeArrowheads="1"/>
              </p:cNvSpPr>
              <p:nvPr/>
            </p:nvSpPr>
            <p:spPr bwMode="auto">
              <a:xfrm>
                <a:off x="3790" y="2269"/>
                <a:ext cx="249" cy="21"/>
              </a:xfrm>
              <a:prstGeom prst="rect">
                <a:avLst/>
              </a:prstGeom>
              <a:grpFill/>
              <a:ln w="9525">
                <a:noFill/>
                <a:miter lim="800000"/>
                <a:headEnd/>
                <a:tailEnd/>
              </a:ln>
            </p:spPr>
            <p:txBody>
              <a:bodyPr vert="horz" wrap="square" lIns="91427" tIns="45713" rIns="91427" bIns="45713" numCol="1" anchor="t" anchorCtr="0" compatLnSpc="1">
                <a:prstTxWarp prst="textNoShape">
                  <a:avLst/>
                </a:prstTxWarp>
              </a:bodyPr>
              <a:lstStyle/>
              <a:p>
                <a:pPr defTabSz="932597">
                  <a:defRPr/>
                </a:pPr>
                <a:endParaRPr lang="en-US">
                  <a:solidFill>
                    <a:srgbClr val="1A1A1A"/>
                  </a:solidFill>
                  <a:latin typeface="Segoe UI"/>
                </a:endParaRPr>
              </a:p>
            </p:txBody>
          </p:sp>
          <p:sp>
            <p:nvSpPr>
              <p:cNvPr id="726" name="Rectangle 15">
                <a:extLst>
                  <a:ext uri="{FF2B5EF4-FFF2-40B4-BE49-F238E27FC236}">
                    <a16:creationId xmlns:a16="http://schemas.microsoft.com/office/drawing/2014/main" id="{CB7136A3-57E5-4F05-A3A9-8C9BDBD00B04}"/>
                  </a:ext>
                </a:extLst>
              </p:cNvPr>
              <p:cNvSpPr>
                <a:spLocks noChangeArrowheads="1"/>
              </p:cNvSpPr>
              <p:nvPr/>
            </p:nvSpPr>
            <p:spPr bwMode="auto">
              <a:xfrm>
                <a:off x="3790" y="2342"/>
                <a:ext cx="249" cy="20"/>
              </a:xfrm>
              <a:prstGeom prst="rect">
                <a:avLst/>
              </a:prstGeom>
              <a:grpFill/>
              <a:ln w="9525">
                <a:noFill/>
                <a:miter lim="800000"/>
                <a:headEnd/>
                <a:tailEnd/>
              </a:ln>
            </p:spPr>
            <p:txBody>
              <a:bodyPr vert="horz" wrap="square" lIns="91427" tIns="45713" rIns="91427" bIns="45713" numCol="1" anchor="t" anchorCtr="0" compatLnSpc="1">
                <a:prstTxWarp prst="textNoShape">
                  <a:avLst/>
                </a:prstTxWarp>
              </a:bodyPr>
              <a:lstStyle/>
              <a:p>
                <a:pPr defTabSz="932597">
                  <a:defRPr/>
                </a:pPr>
                <a:endParaRPr lang="en-US">
                  <a:solidFill>
                    <a:srgbClr val="1A1A1A"/>
                  </a:solidFill>
                  <a:latin typeface="Segoe UI"/>
                </a:endParaRPr>
              </a:p>
            </p:txBody>
          </p:sp>
        </p:grpSp>
      </p:grpSp>
      <p:sp>
        <p:nvSpPr>
          <p:cNvPr id="2" name="Title 1">
            <a:extLst>
              <a:ext uri="{FF2B5EF4-FFF2-40B4-BE49-F238E27FC236}">
                <a16:creationId xmlns:a16="http://schemas.microsoft.com/office/drawing/2014/main" id="{8A98B239-921F-4090-B45A-C6F0AC2E6100}"/>
              </a:ext>
            </a:extLst>
          </p:cNvPr>
          <p:cNvSpPr>
            <a:spLocks noGrp="1"/>
          </p:cNvSpPr>
          <p:nvPr>
            <p:ph type="title"/>
          </p:nvPr>
        </p:nvSpPr>
        <p:spPr/>
        <p:txBody>
          <a:bodyPr/>
          <a:lstStyle/>
          <a:p>
            <a:r>
              <a:rPr lang="en-US"/>
              <a:t>ENGAGE AND CONNECT WITH CITIZENS</a:t>
            </a:r>
          </a:p>
        </p:txBody>
      </p:sp>
      <p:cxnSp>
        <p:nvCxnSpPr>
          <p:cNvPr id="45" name="Straight Connector 44">
            <a:extLst>
              <a:ext uri="{FF2B5EF4-FFF2-40B4-BE49-F238E27FC236}">
                <a16:creationId xmlns:a16="http://schemas.microsoft.com/office/drawing/2014/main" id="{3ACBD37A-9443-4791-A328-82DF1EB807D7}"/>
              </a:ext>
            </a:extLst>
          </p:cNvPr>
          <p:cNvCxnSpPr>
            <a:cxnSpLocks/>
          </p:cNvCxnSpPr>
          <p:nvPr/>
        </p:nvCxnSpPr>
        <p:spPr>
          <a:xfrm>
            <a:off x="7519996" y="3022800"/>
            <a:ext cx="4333684" cy="0"/>
          </a:xfrm>
          <a:prstGeom prst="line">
            <a:avLst/>
          </a:prstGeom>
          <a:ln w="19050">
            <a:gradFill flip="none" rotWithShape="1">
              <a:gsLst>
                <a:gs pos="19000">
                  <a:schemeClr val="bg1">
                    <a:lumMod val="75000"/>
                    <a:alpha val="0"/>
                  </a:schemeClr>
                </a:gs>
                <a:gs pos="100000">
                  <a:schemeClr val="bg1">
                    <a:lumMod val="75000"/>
                  </a:schemeClr>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4601585-D8DB-40E4-9321-72ED0696CF7E}"/>
              </a:ext>
            </a:extLst>
          </p:cNvPr>
          <p:cNvCxnSpPr>
            <a:cxnSpLocks/>
          </p:cNvCxnSpPr>
          <p:nvPr/>
        </p:nvCxnSpPr>
        <p:spPr>
          <a:xfrm>
            <a:off x="7519996" y="4646160"/>
            <a:ext cx="4333684" cy="0"/>
          </a:xfrm>
          <a:prstGeom prst="line">
            <a:avLst/>
          </a:prstGeom>
          <a:ln w="19050">
            <a:gradFill flip="none" rotWithShape="1">
              <a:gsLst>
                <a:gs pos="19000">
                  <a:schemeClr val="bg1">
                    <a:lumMod val="75000"/>
                    <a:alpha val="0"/>
                  </a:schemeClr>
                </a:gs>
                <a:gs pos="100000">
                  <a:schemeClr val="bg1">
                    <a:lumMod val="75000"/>
                  </a:schemeClr>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A6DD7FAD-334D-4B41-8890-85367A72E244}"/>
              </a:ext>
            </a:extLst>
          </p:cNvPr>
          <p:cNvSpPr/>
          <p:nvPr/>
        </p:nvSpPr>
        <p:spPr bwMode="auto">
          <a:xfrm>
            <a:off x="12352679" y="-1"/>
            <a:ext cx="101612" cy="6994525"/>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040" err="1">
              <a:solidFill>
                <a:srgbClr val="00BCF2"/>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198740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33912716-2633-B14B-85A1-0C2BF08DB7E2}"/>
              </a:ext>
            </a:extLst>
          </p:cNvPr>
          <p:cNvPicPr>
            <a:picLocks noChangeAspect="1"/>
          </p:cNvPicPr>
          <p:nvPr/>
        </p:nvPicPr>
        <p:blipFill rotWithShape="1">
          <a:blip r:embed="rId3">
            <a:extLst>
              <a:ext uri="{28A0092B-C50C-407E-A947-70E740481C1C}">
                <a14:useLocalDpi xmlns:a14="http://schemas.microsoft.com/office/drawing/2010/main" val="0"/>
              </a:ext>
            </a:extLst>
          </a:blip>
          <a:srcRect t="-1746" b="1746"/>
          <a:stretch/>
        </p:blipFill>
        <p:spPr>
          <a:xfrm>
            <a:off x="882" y="-1"/>
            <a:ext cx="12434711" cy="6994525"/>
          </a:xfrm>
          <a:prstGeom prst="rect">
            <a:avLst/>
          </a:prstGeom>
        </p:spPr>
      </p:pic>
      <p:sp>
        <p:nvSpPr>
          <p:cNvPr id="2" name="Title 1">
            <a:extLst>
              <a:ext uri="{FF2B5EF4-FFF2-40B4-BE49-F238E27FC236}">
                <a16:creationId xmlns:a16="http://schemas.microsoft.com/office/drawing/2014/main" id="{78715D59-6445-4594-957F-82C623BB6FF8}"/>
              </a:ext>
            </a:extLst>
          </p:cNvPr>
          <p:cNvSpPr>
            <a:spLocks noGrp="1"/>
          </p:cNvSpPr>
          <p:nvPr>
            <p:ph type="title"/>
          </p:nvPr>
        </p:nvSpPr>
        <p:spPr/>
        <p:txBody>
          <a:bodyPr/>
          <a:lstStyle/>
          <a:p>
            <a:r>
              <a:rPr lang="en-US"/>
              <a:t>ENGAGE AND CONNECT WITH CITIZENS</a:t>
            </a:r>
          </a:p>
        </p:txBody>
      </p:sp>
      <p:sp>
        <p:nvSpPr>
          <p:cNvPr id="18" name="Rectangle 17">
            <a:extLst>
              <a:ext uri="{FF2B5EF4-FFF2-40B4-BE49-F238E27FC236}">
                <a16:creationId xmlns:a16="http://schemas.microsoft.com/office/drawing/2014/main" id="{E4B7CEC7-C46C-41B4-A197-8C68152CD7FC}"/>
              </a:ext>
            </a:extLst>
          </p:cNvPr>
          <p:cNvSpPr/>
          <p:nvPr/>
        </p:nvSpPr>
        <p:spPr bwMode="auto">
          <a:xfrm>
            <a:off x="7519996" y="1678897"/>
            <a:ext cx="4333684" cy="872002"/>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293" fontAlgn="base">
              <a:spcBef>
                <a:spcPct val="0"/>
              </a:spcBef>
              <a:spcAft>
                <a:spcPts val="600"/>
              </a:spcAft>
              <a:defRPr/>
            </a:pPr>
            <a:r>
              <a:rPr lang="en-US" sz="2040" kern="0">
                <a:solidFill>
                  <a:srgbClr val="1A1A1A"/>
                </a:solidFill>
                <a:latin typeface="Segoe UI"/>
              </a:rPr>
              <a:t>Engage and connect with citizens how they want, where they want, when they want</a:t>
            </a:r>
          </a:p>
        </p:txBody>
      </p:sp>
      <p:sp>
        <p:nvSpPr>
          <p:cNvPr id="19" name="Rectangle 18">
            <a:extLst>
              <a:ext uri="{FF2B5EF4-FFF2-40B4-BE49-F238E27FC236}">
                <a16:creationId xmlns:a16="http://schemas.microsoft.com/office/drawing/2014/main" id="{F9A9D622-06BB-408D-8B85-748DEA5CEC4E}"/>
              </a:ext>
            </a:extLst>
          </p:cNvPr>
          <p:cNvSpPr/>
          <p:nvPr/>
        </p:nvSpPr>
        <p:spPr>
          <a:xfrm>
            <a:off x="7519996" y="3494700"/>
            <a:ext cx="4333684" cy="615412"/>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293" fontAlgn="base">
              <a:spcBef>
                <a:spcPct val="0"/>
              </a:spcBef>
              <a:spcAft>
                <a:spcPts val="600"/>
              </a:spcAft>
              <a:defRPr/>
            </a:pPr>
            <a:r>
              <a:rPr lang="en-US" sz="2040" kern="0">
                <a:solidFill>
                  <a:srgbClr val="1A1A1A"/>
                </a:solidFill>
                <a:latin typeface="Segoe UI"/>
              </a:rPr>
              <a:t>Enable faster response times and quicker issue resolution</a:t>
            </a:r>
          </a:p>
        </p:txBody>
      </p:sp>
      <p:sp>
        <p:nvSpPr>
          <p:cNvPr id="20" name="Rectangle 19">
            <a:extLst>
              <a:ext uri="{FF2B5EF4-FFF2-40B4-BE49-F238E27FC236}">
                <a16:creationId xmlns:a16="http://schemas.microsoft.com/office/drawing/2014/main" id="{9E8EB97C-E936-493E-8DF1-4AE32B13E228}"/>
              </a:ext>
            </a:extLst>
          </p:cNvPr>
          <p:cNvSpPr/>
          <p:nvPr/>
        </p:nvSpPr>
        <p:spPr>
          <a:xfrm>
            <a:off x="7519996" y="5053915"/>
            <a:ext cx="4333684" cy="872002"/>
          </a:xfrm>
          <a:prstGeom prst="rect">
            <a:avLst/>
          </a:prstGeom>
          <a:noFill/>
          <a:ln w="2857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293" fontAlgn="base">
              <a:spcBef>
                <a:spcPct val="0"/>
              </a:spcBef>
              <a:spcAft>
                <a:spcPts val="600"/>
              </a:spcAft>
              <a:defRPr/>
            </a:pPr>
            <a:r>
              <a:rPr lang="en-US" sz="2040" kern="0">
                <a:solidFill>
                  <a:srgbClr val="1A1A1A"/>
                </a:solidFill>
                <a:latin typeface="Segoe UI"/>
              </a:rPr>
              <a:t>Provide real time alerts and updates to keep citizens informed</a:t>
            </a:r>
          </a:p>
        </p:txBody>
      </p:sp>
      <p:cxnSp>
        <p:nvCxnSpPr>
          <p:cNvPr id="21" name="Straight Connector 20">
            <a:extLst>
              <a:ext uri="{FF2B5EF4-FFF2-40B4-BE49-F238E27FC236}">
                <a16:creationId xmlns:a16="http://schemas.microsoft.com/office/drawing/2014/main" id="{FBBEED91-8AE3-49C3-8DD9-F22C64DA5ED4}"/>
              </a:ext>
            </a:extLst>
          </p:cNvPr>
          <p:cNvCxnSpPr>
            <a:cxnSpLocks/>
          </p:cNvCxnSpPr>
          <p:nvPr/>
        </p:nvCxnSpPr>
        <p:spPr>
          <a:xfrm>
            <a:off x="7519996" y="3022800"/>
            <a:ext cx="4333684" cy="0"/>
          </a:xfrm>
          <a:prstGeom prst="line">
            <a:avLst/>
          </a:prstGeom>
          <a:ln w="19050">
            <a:gradFill flip="none" rotWithShape="1">
              <a:gsLst>
                <a:gs pos="19000">
                  <a:schemeClr val="bg1">
                    <a:lumMod val="75000"/>
                    <a:alpha val="0"/>
                  </a:schemeClr>
                </a:gs>
                <a:gs pos="100000">
                  <a:schemeClr val="bg1">
                    <a:lumMod val="75000"/>
                  </a:schemeClr>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465F8C7-E071-4392-9FC5-6090BF9625FB}"/>
              </a:ext>
            </a:extLst>
          </p:cNvPr>
          <p:cNvCxnSpPr>
            <a:cxnSpLocks/>
          </p:cNvCxnSpPr>
          <p:nvPr/>
        </p:nvCxnSpPr>
        <p:spPr>
          <a:xfrm>
            <a:off x="7519996" y="4646160"/>
            <a:ext cx="4333684" cy="0"/>
          </a:xfrm>
          <a:prstGeom prst="line">
            <a:avLst/>
          </a:prstGeom>
          <a:ln w="19050">
            <a:gradFill flip="none" rotWithShape="1">
              <a:gsLst>
                <a:gs pos="19000">
                  <a:schemeClr val="bg1">
                    <a:lumMod val="75000"/>
                    <a:alpha val="0"/>
                  </a:schemeClr>
                </a:gs>
                <a:gs pos="100000">
                  <a:schemeClr val="bg1">
                    <a:lumMod val="75000"/>
                  </a:schemeClr>
                </a:gs>
              </a:gsLst>
              <a:lin ang="10800000" scaled="1"/>
              <a:tileRect/>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C1B6704-18EB-4AB6-A80E-792EDF469698}"/>
              </a:ext>
            </a:extLst>
          </p:cNvPr>
          <p:cNvSpPr/>
          <p:nvPr/>
        </p:nvSpPr>
        <p:spPr bwMode="auto">
          <a:xfrm>
            <a:off x="12352679" y="-1"/>
            <a:ext cx="101612" cy="6994525"/>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spcBef>
                <a:spcPct val="0"/>
              </a:spcBef>
              <a:spcAft>
                <a:spcPct val="0"/>
              </a:spcAft>
              <a:defRPr/>
            </a:pPr>
            <a:endParaRPr lang="en-US" sz="2040" err="1">
              <a:solidFill>
                <a:srgbClr val="00BCF2"/>
              </a:solidFill>
              <a:latin typeface="Segoe UI"/>
              <a:ea typeface="Segoe UI" pitchFamily="34" charset="0"/>
              <a:cs typeface="Segoe UI" pitchFamily="34" charset="0"/>
            </a:endParaRPr>
          </a:p>
        </p:txBody>
      </p:sp>
    </p:spTree>
    <p:extLst>
      <p:ext uri="{BB962C8B-B14F-4D97-AF65-F5344CB8AC3E}">
        <p14:creationId xmlns:p14="http://schemas.microsoft.com/office/powerpoint/2010/main" val="1772363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BD0A95-87AB-47F6-8B7E-B2EAA8CC8E16}"/>
              </a:ext>
            </a:extLst>
          </p:cNvPr>
          <p:cNvPicPr>
            <a:picLocks noChangeAspect="1"/>
          </p:cNvPicPr>
          <p:nvPr/>
        </p:nvPicPr>
        <p:blipFill rotWithShape="1">
          <a:blip r:embed="rId3">
            <a:extLst>
              <a:ext uri="{28A0092B-C50C-407E-A947-70E740481C1C}">
                <a14:useLocalDpi xmlns:a14="http://schemas.microsoft.com/office/drawing/2010/main" val="0"/>
              </a:ext>
            </a:extLst>
          </a:blip>
          <a:srcRect l="1" t="11341" r="1" b="4285"/>
          <a:stretch/>
        </p:blipFill>
        <p:spPr>
          <a:xfrm>
            <a:off x="882" y="-1"/>
            <a:ext cx="12434711" cy="6994525"/>
          </a:xfrm>
          <a:prstGeom prst="rect">
            <a:avLst/>
          </a:prstGeom>
        </p:spPr>
      </p:pic>
      <p:sp>
        <p:nvSpPr>
          <p:cNvPr id="5" name="Rectangle 4">
            <a:extLst>
              <a:ext uri="{FF2B5EF4-FFF2-40B4-BE49-F238E27FC236}">
                <a16:creationId xmlns:a16="http://schemas.microsoft.com/office/drawing/2014/main" id="{9DD3E8DE-BC69-4ECC-A6F2-C8982E9274B9}"/>
              </a:ext>
            </a:extLst>
          </p:cNvPr>
          <p:cNvSpPr/>
          <p:nvPr/>
        </p:nvSpPr>
        <p:spPr bwMode="auto">
          <a:xfrm rot="10800000">
            <a:off x="882" y="3445451"/>
            <a:ext cx="12434711" cy="3549074"/>
          </a:xfrm>
          <a:prstGeom prst="rect">
            <a:avLst/>
          </a:prstGeom>
          <a:gradFill>
            <a:gsLst>
              <a:gs pos="41000">
                <a:srgbClr val="000000">
                  <a:alpha val="76000"/>
                </a:srgbClr>
              </a:gs>
              <a:gs pos="0">
                <a:srgbClr val="000000">
                  <a:alpha val="85000"/>
                </a:srgbClr>
              </a:gs>
              <a:gs pos="100000">
                <a:srgbClr val="000000">
                  <a:alpha val="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defTabSz="951028" fontAlgn="base">
              <a:spcBef>
                <a:spcPct val="0"/>
              </a:spcBef>
              <a:spcAft>
                <a:spcPct val="0"/>
              </a:spcAft>
              <a:defRPr/>
            </a:pPr>
            <a:endParaRPr lang="en-US" sz="2040" err="1">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4" name="Title 3">
            <a:extLst>
              <a:ext uri="{FF2B5EF4-FFF2-40B4-BE49-F238E27FC236}">
                <a16:creationId xmlns:a16="http://schemas.microsoft.com/office/drawing/2014/main" id="{AEF441AA-5577-4E97-BE69-B9E11800D8A1}"/>
              </a:ext>
            </a:extLst>
          </p:cNvPr>
          <p:cNvSpPr txBox="1">
            <a:spLocks/>
          </p:cNvSpPr>
          <p:nvPr/>
        </p:nvSpPr>
        <p:spPr>
          <a:xfrm>
            <a:off x="596711" y="4492797"/>
            <a:ext cx="10980294" cy="2198262"/>
          </a:xfrm>
          <a:prstGeom prst="rect">
            <a:avLst/>
          </a:prstGeom>
        </p:spPr>
        <p:txBody>
          <a:bodyPr lIns="0" tIns="0" rIns="0" bIns="0"/>
          <a:lstStyle>
            <a:lvl1pPr algn="l" defTabSz="582790" rtl="0" eaLnBrk="1" latinLnBrk="0" hangingPunct="1">
              <a:lnSpc>
                <a:spcPct val="85000"/>
              </a:lnSpc>
              <a:spcBef>
                <a:spcPct val="0"/>
              </a:spcBef>
              <a:buNone/>
              <a:defRPr lang="en-US" sz="2999" b="0" kern="1200" cap="none" spc="-64" baseline="0" dirty="0" smtClean="0">
                <a:ln w="3175">
                  <a:noFill/>
                </a:ln>
                <a:solidFill>
                  <a:schemeClr val="tx2"/>
                </a:solidFill>
                <a:effectLst/>
                <a:latin typeface="+mj-lt"/>
                <a:ea typeface="+mn-ea"/>
                <a:cs typeface="Segoe UI" pitchFamily="34" charset="0"/>
              </a:defRPr>
            </a:lvl1pPr>
          </a:lstStyle>
          <a:p>
            <a:pPr defTabSz="594388">
              <a:lnSpc>
                <a:spcPct val="80000"/>
              </a:lnSpc>
              <a:defRPr/>
            </a:pPr>
            <a:r>
              <a:rPr lang="en-US" sz="6119" spc="-153">
                <a:solidFill>
                  <a:srgbClr val="FFFFFF"/>
                </a:solidFill>
                <a:latin typeface="Segoe UI Semibold"/>
              </a:rPr>
              <a:t>WE HAVE HELPED THOUSANDS OF ORGANIZATIONS LIKE YOURS </a:t>
            </a:r>
            <a:r>
              <a:rPr lang="en-US" sz="6119" spc="-153">
                <a:solidFill>
                  <a:srgbClr val="00BCF2"/>
                </a:solidFill>
                <a:latin typeface="Segoe UI Semibold"/>
              </a:rPr>
              <a:t>ACHIEVE MORE.</a:t>
            </a:r>
          </a:p>
        </p:txBody>
      </p:sp>
    </p:spTree>
    <p:extLst>
      <p:ext uri="{BB962C8B-B14F-4D97-AF65-F5344CB8AC3E}">
        <p14:creationId xmlns:p14="http://schemas.microsoft.com/office/powerpoint/2010/main" val="14281052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8BA765-A5B1-4CE3-90A2-C6B33E781D77}"/>
              </a:ext>
            </a:extLst>
          </p:cNvPr>
          <p:cNvSpPr/>
          <p:nvPr/>
        </p:nvSpPr>
        <p:spPr bwMode="auto">
          <a:xfrm>
            <a:off x="2332037" y="1528995"/>
            <a:ext cx="8617338" cy="3936533"/>
          </a:xfrm>
          <a:prstGeom prst="rect">
            <a:avLst/>
          </a:prstGeom>
          <a:noFill/>
          <a:ln>
            <a:noFill/>
            <a:headEnd type="none" w="med" len="med"/>
            <a:tailEnd type="none" w="med" len="med"/>
          </a:ln>
          <a:effectLst>
            <a:outerShdw blurRad="50800" dir="5400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3260" tIns="93260" rIns="93260" bIns="93260" numCol="1" spcCol="0" rtlCol="0" fromWordArt="0" anchor="t" anchorCtr="0" forceAA="0" compatLnSpc="1">
            <a:prstTxWarp prst="textNoShape">
              <a:avLst/>
            </a:prstTxWarp>
            <a:noAutofit/>
          </a:bodyPr>
          <a:lstStyle/>
          <a:p>
            <a:pPr defTabSz="951028" fontAlgn="base">
              <a:spcBef>
                <a:spcPct val="0"/>
              </a:spcBef>
              <a:spcAft>
                <a:spcPct val="0"/>
              </a:spcAft>
              <a:defRPr/>
            </a:pPr>
            <a:r>
              <a:rPr lang="en-US" sz="4800" dirty="0">
                <a:solidFill>
                  <a:schemeClr val="bg1"/>
                </a:solidFill>
                <a:latin typeface="Segoe UI"/>
                <a:ea typeface="Segoe UI" pitchFamily="34" charset="0"/>
                <a:cs typeface="Segoe UI" pitchFamily="34" charset="0"/>
              </a:rPr>
              <a:t>Nisha Lee-Archibald</a:t>
            </a:r>
          </a:p>
          <a:p>
            <a:pPr defTabSz="951028" fontAlgn="base">
              <a:spcBef>
                <a:spcPct val="0"/>
              </a:spcBef>
              <a:spcAft>
                <a:spcPct val="0"/>
              </a:spcAft>
              <a:defRPr/>
            </a:pPr>
            <a:r>
              <a:rPr lang="en-US" sz="4800" dirty="0">
                <a:solidFill>
                  <a:schemeClr val="bg1"/>
                </a:solidFill>
                <a:latin typeface="Segoe UI"/>
                <a:ea typeface="Segoe UI" pitchFamily="34" charset="0"/>
                <a:cs typeface="Segoe UI" pitchFamily="34" charset="0"/>
              </a:rPr>
              <a:t>PHONE : +1- 868-780-0699</a:t>
            </a:r>
          </a:p>
          <a:p>
            <a:pPr defTabSz="951028" fontAlgn="base">
              <a:spcBef>
                <a:spcPct val="0"/>
              </a:spcBef>
              <a:spcAft>
                <a:spcPct val="0"/>
              </a:spcAft>
              <a:defRPr/>
            </a:pPr>
            <a:r>
              <a:rPr lang="en-US" sz="4800" dirty="0">
                <a:solidFill>
                  <a:schemeClr val="bg1"/>
                </a:solidFill>
                <a:latin typeface="Segoe UI"/>
                <a:ea typeface="Segoe UI" pitchFamily="34" charset="0"/>
                <a:cs typeface="Segoe UI" pitchFamily="34" charset="0"/>
              </a:rPr>
              <a:t>Email: </a:t>
            </a:r>
            <a:r>
              <a:rPr lang="en-US" sz="4800" dirty="0">
                <a:solidFill>
                  <a:schemeClr val="bg1"/>
                </a:solidFill>
                <a:latin typeface="Segoe UI"/>
                <a:ea typeface="Segoe UI" pitchFamily="34" charset="0"/>
                <a:cs typeface="Segoe UI" pitchFamily="34" charset="0"/>
                <a:hlinkClick r:id="rId2">
                  <a:extLst>
                    <a:ext uri="{A12FA001-AC4F-418D-AE19-62706E023703}">
                      <ahyp:hlinkClr xmlns:ahyp="http://schemas.microsoft.com/office/drawing/2018/hyperlinkcolor" val="tx"/>
                    </a:ext>
                  </a:extLst>
                </a:hlinkClick>
              </a:rPr>
              <a:t>v-nileea@Microsoft.com</a:t>
            </a:r>
            <a:endParaRPr lang="en-US" sz="4800" dirty="0">
              <a:solidFill>
                <a:schemeClr val="bg1"/>
              </a:solidFill>
              <a:latin typeface="Segoe UI"/>
              <a:ea typeface="Segoe UI" pitchFamily="34" charset="0"/>
              <a:cs typeface="Segoe UI" pitchFamily="34" charset="0"/>
            </a:endParaRPr>
          </a:p>
          <a:p>
            <a:pPr defTabSz="951028" fontAlgn="base">
              <a:spcBef>
                <a:spcPct val="0"/>
              </a:spcBef>
              <a:spcAft>
                <a:spcPct val="0"/>
              </a:spcAft>
              <a:defRPr/>
            </a:pPr>
            <a:endParaRPr lang="en-US" sz="4800" dirty="0">
              <a:solidFill>
                <a:srgbClr val="1A1A1A"/>
              </a:solidFill>
              <a:latin typeface="Segoe UI"/>
              <a:ea typeface="Segoe UI" pitchFamily="34" charset="0"/>
              <a:cs typeface="Segoe UI" pitchFamily="34" charset="0"/>
            </a:endParaRPr>
          </a:p>
        </p:txBody>
      </p:sp>
      <p:pic>
        <p:nvPicPr>
          <p:cNvPr id="12294" name="Picture 6" descr="Image result for let's talk icon in red blue green and yellow png">
            <a:extLst>
              <a:ext uri="{FF2B5EF4-FFF2-40B4-BE49-F238E27FC236}">
                <a16:creationId xmlns:a16="http://schemas.microsoft.com/office/drawing/2014/main" id="{F7068204-7BB7-4FA0-9A70-B1D73F85C3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58472"/>
            <a:ext cx="4389437" cy="2763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036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885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884237" y="6161945"/>
            <a:ext cx="10972800" cy="683264"/>
          </a:xfrm>
        </p:spPr>
        <p:txBody>
          <a:bodyPr/>
          <a:lstStyle/>
          <a:p>
            <a:pPr marL="0" indent="0" algn="r">
              <a:buNone/>
            </a:pPr>
            <a:r>
              <a:rPr lang="en-US" dirty="0"/>
              <a:t>…The evolution of the digital world</a:t>
            </a:r>
          </a:p>
        </p:txBody>
      </p:sp>
      <p:sp>
        <p:nvSpPr>
          <p:cNvPr id="3" name="Title 2"/>
          <p:cNvSpPr>
            <a:spLocks noGrp="1"/>
          </p:cNvSpPr>
          <p:nvPr>
            <p:ph type="title"/>
          </p:nvPr>
        </p:nvSpPr>
        <p:spPr/>
        <p:txBody>
          <a:bodyPr/>
          <a:lstStyle/>
          <a:p>
            <a:r>
              <a:rPr lang="en-US" dirty="0"/>
              <a:t>Let’s talk about…..</a:t>
            </a:r>
          </a:p>
        </p:txBody>
      </p:sp>
      <p:pic>
        <p:nvPicPr>
          <p:cNvPr id="1027" name="Picture 3" descr="Image result for afro american family on mobile devices">
            <a:extLst>
              <a:ext uri="{FF2B5EF4-FFF2-40B4-BE49-F238E27FC236}">
                <a16:creationId xmlns:a16="http://schemas.microsoft.com/office/drawing/2014/main" id="{C556CCF1-0A2A-4143-A10C-CD0B759467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37" y="1058861"/>
            <a:ext cx="8915400" cy="5022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691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hidden="1"/>
          <p:cNvSpPr/>
          <p:nvPr/>
        </p:nvSpPr>
        <p:spPr bwMode="auto">
          <a:xfrm>
            <a:off x="882" y="0"/>
            <a:ext cx="12434711" cy="6528223"/>
          </a:xfrm>
          <a:prstGeom prst="rect">
            <a:avLst/>
          </a:prstGeom>
          <a:gradFill>
            <a:gsLst>
              <a:gs pos="100000">
                <a:schemeClr val="tx1">
                  <a:lumMod val="50000"/>
                  <a:alpha val="0"/>
                </a:schemeClr>
              </a:gs>
              <a:gs pos="0">
                <a:srgbClr val="000000">
                  <a:alpha val="80000"/>
                </a:srgbClr>
              </a:gs>
            </a:gsLst>
            <a:lin ang="54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28" fontAlgn="base">
              <a:lnSpc>
                <a:spcPct val="90000"/>
              </a:lnSpc>
              <a:spcBef>
                <a:spcPct val="0"/>
              </a:spcBef>
              <a:spcAft>
                <a:spcPct val="0"/>
              </a:spcAft>
            </a:pPr>
            <a:endParaRPr lang="en-US" sz="2448" dirty="0" err="1">
              <a:gradFill>
                <a:gsLst>
                  <a:gs pos="0">
                    <a:srgbClr val="FFFFFF"/>
                  </a:gs>
                  <a:gs pos="100000">
                    <a:srgbClr val="FFFFFF"/>
                  </a:gs>
                </a:gsLst>
                <a:lin ang="5400000" scaled="0"/>
              </a:gradFill>
              <a:ea typeface="Segoe UI" pitchFamily="34" charset="0"/>
              <a:cs typeface="Segoe UI" pitchFamily="34" charset="0"/>
            </a:endParaRPr>
          </a:p>
        </p:txBody>
      </p:sp>
      <p:sp>
        <p:nvSpPr>
          <p:cNvPr id="49" name="TextBox 48"/>
          <p:cNvSpPr txBox="1"/>
          <p:nvPr/>
        </p:nvSpPr>
        <p:spPr>
          <a:xfrm>
            <a:off x="366799" y="2196286"/>
            <a:ext cx="8113599" cy="608065"/>
          </a:xfrm>
          <a:prstGeom prst="rect">
            <a:avLst/>
          </a:prstGeom>
          <a:solidFill>
            <a:schemeClr val="bg1">
              <a:alpha val="82000"/>
            </a:schemeClr>
          </a:solidFill>
          <a:ln w="19050">
            <a:noFill/>
          </a:ln>
        </p:spPr>
        <p:txBody>
          <a:bodyPr wrap="square" lIns="182854" tIns="146283" rIns="182854" bIns="146283" rtlCol="0" anchor="ctr">
            <a:noAutofit/>
          </a:bodyPr>
          <a:lstStyle/>
          <a:p>
            <a:pPr defTabSz="914224">
              <a:lnSpc>
                <a:spcPct val="90000"/>
              </a:lnSpc>
              <a:spcAft>
                <a:spcPts val="600"/>
              </a:spcAft>
              <a:defRPr/>
            </a:pPr>
            <a:r>
              <a:rPr lang="en-US" sz="2000" kern="0" dirty="0">
                <a:solidFill>
                  <a:srgbClr val="525252"/>
                </a:solidFill>
              </a:rPr>
              <a:t>The largest hosting company </a:t>
            </a:r>
            <a:r>
              <a:rPr lang="en-US" sz="2000" b="1" kern="0" dirty="0">
                <a:solidFill>
                  <a:srgbClr val="0078D7"/>
                </a:solidFill>
              </a:rPr>
              <a:t>does not own any property</a:t>
            </a:r>
          </a:p>
        </p:txBody>
      </p:sp>
      <p:sp>
        <p:nvSpPr>
          <p:cNvPr id="50" name="TextBox 49"/>
          <p:cNvSpPr txBox="1"/>
          <p:nvPr/>
        </p:nvSpPr>
        <p:spPr>
          <a:xfrm>
            <a:off x="366799" y="1476202"/>
            <a:ext cx="8113599" cy="608065"/>
          </a:xfrm>
          <a:prstGeom prst="rect">
            <a:avLst/>
          </a:prstGeom>
          <a:solidFill>
            <a:schemeClr val="bg1">
              <a:alpha val="82000"/>
            </a:schemeClr>
          </a:solidFill>
          <a:ln w="19050">
            <a:noFill/>
          </a:ln>
        </p:spPr>
        <p:txBody>
          <a:bodyPr wrap="square" lIns="182854" tIns="146283" rIns="182854" bIns="146283" rtlCol="0" anchor="ctr">
            <a:noAutofit/>
          </a:bodyPr>
          <a:lstStyle/>
          <a:p>
            <a:pPr defTabSz="914224">
              <a:lnSpc>
                <a:spcPct val="90000"/>
              </a:lnSpc>
              <a:spcAft>
                <a:spcPts val="600"/>
              </a:spcAft>
              <a:defRPr/>
            </a:pPr>
            <a:r>
              <a:rPr lang="en-US" sz="2000" kern="0" dirty="0">
                <a:solidFill>
                  <a:srgbClr val="525252"/>
                </a:solidFill>
              </a:rPr>
              <a:t>The largest taxi company in the world </a:t>
            </a:r>
            <a:r>
              <a:rPr lang="en-US" sz="2000" b="1" kern="0" dirty="0">
                <a:solidFill>
                  <a:srgbClr val="0078D7"/>
                </a:solidFill>
              </a:rPr>
              <a:t>does not own any taxi</a:t>
            </a:r>
          </a:p>
        </p:txBody>
      </p:sp>
      <p:sp>
        <p:nvSpPr>
          <p:cNvPr id="51" name="TextBox 50"/>
          <p:cNvSpPr txBox="1"/>
          <p:nvPr/>
        </p:nvSpPr>
        <p:spPr>
          <a:xfrm>
            <a:off x="366799" y="3636455"/>
            <a:ext cx="8113599" cy="608065"/>
          </a:xfrm>
          <a:prstGeom prst="rect">
            <a:avLst/>
          </a:prstGeom>
          <a:solidFill>
            <a:schemeClr val="bg1">
              <a:alpha val="82000"/>
            </a:schemeClr>
          </a:solidFill>
          <a:ln w="19050">
            <a:noFill/>
          </a:ln>
        </p:spPr>
        <p:txBody>
          <a:bodyPr wrap="square" lIns="182854" tIns="146283" rIns="182854" bIns="146283" rtlCol="0" anchor="ctr">
            <a:noAutofit/>
          </a:bodyPr>
          <a:lstStyle/>
          <a:p>
            <a:pPr defTabSz="914224">
              <a:lnSpc>
                <a:spcPct val="90000"/>
              </a:lnSpc>
              <a:spcAft>
                <a:spcPts val="600"/>
              </a:spcAft>
              <a:defRPr/>
            </a:pPr>
            <a:r>
              <a:rPr lang="en-US" sz="2000" kern="0" dirty="0">
                <a:solidFill>
                  <a:srgbClr val="525252"/>
                </a:solidFill>
              </a:rPr>
              <a:t>The most quoted retail company </a:t>
            </a:r>
            <a:r>
              <a:rPr lang="en-US" sz="2000" b="1" kern="0" dirty="0">
                <a:solidFill>
                  <a:srgbClr val="0078D7"/>
                </a:solidFill>
              </a:rPr>
              <a:t>does not own any inventory</a:t>
            </a:r>
          </a:p>
        </p:txBody>
      </p:sp>
      <p:sp>
        <p:nvSpPr>
          <p:cNvPr id="52" name="TextBox 51"/>
          <p:cNvSpPr txBox="1"/>
          <p:nvPr/>
        </p:nvSpPr>
        <p:spPr>
          <a:xfrm>
            <a:off x="366799" y="2916371"/>
            <a:ext cx="8113599" cy="608065"/>
          </a:xfrm>
          <a:prstGeom prst="rect">
            <a:avLst/>
          </a:prstGeom>
          <a:solidFill>
            <a:schemeClr val="bg1">
              <a:alpha val="82000"/>
            </a:schemeClr>
          </a:solidFill>
          <a:ln w="19050">
            <a:noFill/>
          </a:ln>
        </p:spPr>
        <p:txBody>
          <a:bodyPr wrap="square" lIns="182854" tIns="146283" rIns="182854" bIns="146283" rtlCol="0" anchor="ctr">
            <a:noAutofit/>
          </a:bodyPr>
          <a:lstStyle/>
          <a:p>
            <a:pPr defTabSz="914224">
              <a:lnSpc>
                <a:spcPct val="90000"/>
              </a:lnSpc>
              <a:spcAft>
                <a:spcPts val="600"/>
              </a:spcAft>
              <a:defRPr/>
            </a:pPr>
            <a:r>
              <a:rPr lang="en-US" sz="2000" kern="0" dirty="0">
                <a:solidFill>
                  <a:srgbClr val="525252"/>
                </a:solidFill>
              </a:rPr>
              <a:t>The largest communications companies </a:t>
            </a:r>
            <a:r>
              <a:rPr lang="en-US" sz="2000" b="1" kern="0" dirty="0">
                <a:solidFill>
                  <a:srgbClr val="0078D7"/>
                </a:solidFill>
              </a:rPr>
              <a:t>do not own any infrastructure</a:t>
            </a:r>
          </a:p>
        </p:txBody>
      </p:sp>
      <p:sp>
        <p:nvSpPr>
          <p:cNvPr id="54" name="TextBox 53"/>
          <p:cNvSpPr txBox="1"/>
          <p:nvPr/>
        </p:nvSpPr>
        <p:spPr>
          <a:xfrm>
            <a:off x="366799" y="4356539"/>
            <a:ext cx="8113599" cy="608065"/>
          </a:xfrm>
          <a:prstGeom prst="rect">
            <a:avLst/>
          </a:prstGeom>
          <a:solidFill>
            <a:schemeClr val="bg1">
              <a:alpha val="82000"/>
            </a:schemeClr>
          </a:solidFill>
          <a:ln w="19050">
            <a:noFill/>
          </a:ln>
        </p:spPr>
        <p:txBody>
          <a:bodyPr wrap="square" lIns="182854" tIns="146283" rIns="182854" bIns="146283" rtlCol="0" anchor="ctr">
            <a:noAutofit/>
          </a:bodyPr>
          <a:lstStyle/>
          <a:p>
            <a:pPr defTabSz="914224">
              <a:lnSpc>
                <a:spcPct val="90000"/>
              </a:lnSpc>
              <a:spcAft>
                <a:spcPts val="600"/>
              </a:spcAft>
              <a:defRPr/>
            </a:pPr>
            <a:r>
              <a:rPr lang="en-US" sz="2000" kern="0" dirty="0">
                <a:solidFill>
                  <a:srgbClr val="525252"/>
                </a:solidFill>
              </a:rPr>
              <a:t>The most popular content company </a:t>
            </a:r>
            <a:r>
              <a:rPr lang="en-US" sz="2000" b="1" kern="0" dirty="0">
                <a:solidFill>
                  <a:srgbClr val="0078D7"/>
                </a:solidFill>
              </a:rPr>
              <a:t>does not generate any content</a:t>
            </a:r>
          </a:p>
        </p:txBody>
      </p:sp>
      <p:sp>
        <p:nvSpPr>
          <p:cNvPr id="55" name="TextBox 54"/>
          <p:cNvSpPr txBox="1"/>
          <p:nvPr/>
        </p:nvSpPr>
        <p:spPr>
          <a:xfrm>
            <a:off x="366799" y="5796706"/>
            <a:ext cx="8113599" cy="608065"/>
          </a:xfrm>
          <a:prstGeom prst="rect">
            <a:avLst/>
          </a:prstGeom>
          <a:solidFill>
            <a:schemeClr val="bg1">
              <a:alpha val="82000"/>
            </a:schemeClr>
          </a:solidFill>
          <a:ln w="19050">
            <a:noFill/>
          </a:ln>
        </p:spPr>
        <p:txBody>
          <a:bodyPr wrap="square" lIns="182854" tIns="146283" rIns="182854" bIns="146283" rtlCol="0" anchor="ctr">
            <a:noAutofit/>
          </a:bodyPr>
          <a:lstStyle/>
          <a:p>
            <a:pPr defTabSz="914224">
              <a:lnSpc>
                <a:spcPct val="90000"/>
              </a:lnSpc>
              <a:spcAft>
                <a:spcPts val="600"/>
              </a:spcAft>
              <a:defRPr/>
            </a:pPr>
            <a:r>
              <a:rPr lang="en-US" sz="2000" kern="0" dirty="0">
                <a:solidFill>
                  <a:srgbClr val="525252"/>
                </a:solidFill>
              </a:rPr>
              <a:t>Larger software companies </a:t>
            </a:r>
            <a:r>
              <a:rPr lang="en-US" sz="2000" b="1" kern="0" dirty="0">
                <a:solidFill>
                  <a:srgbClr val="0078D7"/>
                </a:solidFill>
              </a:rPr>
              <a:t>do not develop applications</a:t>
            </a:r>
          </a:p>
        </p:txBody>
      </p:sp>
      <p:sp>
        <p:nvSpPr>
          <p:cNvPr id="56" name="TextBox 55"/>
          <p:cNvSpPr txBox="1"/>
          <p:nvPr/>
        </p:nvSpPr>
        <p:spPr>
          <a:xfrm>
            <a:off x="366799" y="5076623"/>
            <a:ext cx="8113599" cy="608065"/>
          </a:xfrm>
          <a:prstGeom prst="rect">
            <a:avLst/>
          </a:prstGeom>
          <a:solidFill>
            <a:schemeClr val="bg1">
              <a:alpha val="82000"/>
            </a:schemeClr>
          </a:solidFill>
          <a:ln w="19050">
            <a:noFill/>
          </a:ln>
        </p:spPr>
        <p:txBody>
          <a:bodyPr wrap="square" lIns="182854" tIns="146283" rIns="182854" bIns="146283" rtlCol="0" anchor="ctr">
            <a:noAutofit/>
          </a:bodyPr>
          <a:lstStyle/>
          <a:p>
            <a:pPr defTabSz="914224">
              <a:lnSpc>
                <a:spcPct val="90000"/>
              </a:lnSpc>
              <a:spcAft>
                <a:spcPts val="600"/>
              </a:spcAft>
              <a:defRPr/>
            </a:pPr>
            <a:r>
              <a:rPr lang="en-US" sz="2000" kern="0" dirty="0">
                <a:solidFill>
                  <a:srgbClr val="525252"/>
                </a:solidFill>
              </a:rPr>
              <a:t>The largest movie theater company in the world </a:t>
            </a:r>
            <a:r>
              <a:rPr lang="en-US" sz="2000" b="1" kern="0" dirty="0">
                <a:solidFill>
                  <a:srgbClr val="0078D7"/>
                </a:solidFill>
              </a:rPr>
              <a:t>does not own any movie theater</a:t>
            </a:r>
          </a:p>
        </p:txBody>
      </p:sp>
      <p:sp>
        <p:nvSpPr>
          <p:cNvPr id="3" name="Title 2"/>
          <p:cNvSpPr>
            <a:spLocks noGrp="1"/>
          </p:cNvSpPr>
          <p:nvPr>
            <p:ph type="title"/>
          </p:nvPr>
        </p:nvSpPr>
        <p:spPr/>
        <p:txBody>
          <a:bodyPr/>
          <a:lstStyle/>
          <a:p>
            <a:r>
              <a:rPr lang="en-US" dirty="0"/>
              <a:t>The digital revolution is already happening</a:t>
            </a:r>
          </a:p>
        </p:txBody>
      </p:sp>
      <p:grpSp>
        <p:nvGrpSpPr>
          <p:cNvPr id="2" name="Group 1"/>
          <p:cNvGrpSpPr/>
          <p:nvPr/>
        </p:nvGrpSpPr>
        <p:grpSpPr>
          <a:xfrm>
            <a:off x="8552138" y="1519745"/>
            <a:ext cx="3532667" cy="608065"/>
            <a:chOff x="8384346" y="1447389"/>
            <a:chExt cx="3463713" cy="596196"/>
          </a:xfrm>
        </p:grpSpPr>
        <p:sp>
          <p:nvSpPr>
            <p:cNvPr id="64" name="TextBox 63"/>
            <p:cNvSpPr txBox="1"/>
            <p:nvPr/>
          </p:nvSpPr>
          <p:spPr>
            <a:xfrm>
              <a:off x="8384346" y="1447389"/>
              <a:ext cx="3463713" cy="596196"/>
            </a:xfrm>
            <a:prstGeom prst="rect">
              <a:avLst/>
            </a:prstGeom>
            <a:solidFill>
              <a:schemeClr val="bg1"/>
            </a:solidFill>
            <a:ln w="19050">
              <a:noFill/>
            </a:ln>
          </p:spPr>
          <p:txBody>
            <a:bodyPr wrap="square" lIns="182854" tIns="146283" rIns="182854" bIns="146283" rtlCol="0" anchor="ctr">
              <a:noAutofit/>
            </a:bodyPr>
            <a:lstStyle>
              <a:defPPr>
                <a:defRPr lang="en-US"/>
              </a:defPPr>
              <a:lvl1pPr marR="0" lvl="0" indent="0" defTabSz="896386" fontAlgn="auto">
                <a:lnSpc>
                  <a:spcPct val="90000"/>
                </a:lnSpc>
                <a:spcBef>
                  <a:spcPts val="0"/>
                </a:spcBef>
                <a:spcAft>
                  <a:spcPts val="588"/>
                </a:spcAft>
                <a:buClrTx/>
                <a:buSzTx/>
                <a:buFontTx/>
                <a:buNone/>
                <a:tabLst/>
                <a:defRPr kumimoji="0" sz="2300" b="0" i="0" u="none" strike="noStrike" kern="0" cap="none" spc="0" normalizeH="0" baseline="0">
                  <a:ln>
                    <a:noFill/>
                  </a:ln>
                  <a:solidFill>
                    <a:srgbClr val="FFFFFF"/>
                  </a:solidFill>
                  <a:effectLst/>
                  <a:uLnTx/>
                  <a:uFillTx/>
                </a:defRPr>
              </a:lvl1pPr>
            </a:lstStyle>
            <a:p>
              <a:endParaRPr lang="en-US" sz="2346"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839" y="1622794"/>
              <a:ext cx="1590726" cy="242067"/>
            </a:xfrm>
            <a:prstGeom prst="rect">
              <a:avLst/>
            </a:prstGeom>
          </p:spPr>
        </p:pic>
      </p:grpSp>
      <p:grpSp>
        <p:nvGrpSpPr>
          <p:cNvPr id="4" name="Group 3"/>
          <p:cNvGrpSpPr/>
          <p:nvPr/>
        </p:nvGrpSpPr>
        <p:grpSpPr>
          <a:xfrm>
            <a:off x="8552138" y="2197432"/>
            <a:ext cx="3532667" cy="608065"/>
            <a:chOff x="8384346" y="2154541"/>
            <a:chExt cx="3463713" cy="596196"/>
          </a:xfrm>
        </p:grpSpPr>
        <p:sp>
          <p:nvSpPr>
            <p:cNvPr id="65" name="TextBox 64"/>
            <p:cNvSpPr txBox="1"/>
            <p:nvPr/>
          </p:nvSpPr>
          <p:spPr>
            <a:xfrm>
              <a:off x="8384346" y="2154541"/>
              <a:ext cx="3463713" cy="596196"/>
            </a:xfrm>
            <a:prstGeom prst="rect">
              <a:avLst/>
            </a:prstGeom>
            <a:solidFill>
              <a:schemeClr val="bg1"/>
            </a:solidFill>
            <a:ln w="19050">
              <a:noFill/>
            </a:ln>
          </p:spPr>
          <p:txBody>
            <a:bodyPr wrap="square" lIns="182854" tIns="146283" rIns="182854" bIns="146283" rtlCol="0" anchor="ctr">
              <a:noAutofit/>
            </a:bodyPr>
            <a:lstStyle/>
            <a:p>
              <a:pPr defTabSz="914224">
                <a:lnSpc>
                  <a:spcPct val="90000"/>
                </a:lnSpc>
                <a:spcAft>
                  <a:spcPts val="600"/>
                </a:spcAft>
                <a:defRPr/>
              </a:pPr>
              <a:endParaRPr lang="en-US" sz="2346" kern="0" dirty="0">
                <a:solidFill>
                  <a:srgbClr val="FFFFFF"/>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2241" y="2264853"/>
              <a:ext cx="1207923" cy="377476"/>
            </a:xfrm>
            <a:prstGeom prst="rect">
              <a:avLst/>
            </a:prstGeom>
          </p:spPr>
        </p:pic>
      </p:grpSp>
      <p:grpSp>
        <p:nvGrpSpPr>
          <p:cNvPr id="5" name="Group 4"/>
          <p:cNvGrpSpPr/>
          <p:nvPr/>
        </p:nvGrpSpPr>
        <p:grpSpPr>
          <a:xfrm>
            <a:off x="8552138" y="2918661"/>
            <a:ext cx="3532667" cy="608065"/>
            <a:chOff x="8384346" y="2861693"/>
            <a:chExt cx="3463713" cy="596196"/>
          </a:xfrm>
        </p:grpSpPr>
        <p:sp>
          <p:nvSpPr>
            <p:cNvPr id="66" name="TextBox 65"/>
            <p:cNvSpPr txBox="1"/>
            <p:nvPr/>
          </p:nvSpPr>
          <p:spPr>
            <a:xfrm>
              <a:off x="8384346" y="2861693"/>
              <a:ext cx="3463713" cy="596196"/>
            </a:xfrm>
            <a:prstGeom prst="rect">
              <a:avLst/>
            </a:prstGeom>
            <a:solidFill>
              <a:schemeClr val="bg1"/>
            </a:solidFill>
            <a:ln w="19050">
              <a:noFill/>
            </a:ln>
          </p:spPr>
          <p:txBody>
            <a:bodyPr wrap="square" lIns="182854" tIns="146283" rIns="182854" bIns="146283" rtlCol="0" anchor="ctr">
              <a:noAutofit/>
            </a:bodyPr>
            <a:lstStyle>
              <a:defPPr>
                <a:defRPr lang="en-US"/>
              </a:defPPr>
              <a:lvl1pPr marR="0" lvl="0" indent="0" defTabSz="896386" fontAlgn="auto">
                <a:lnSpc>
                  <a:spcPct val="90000"/>
                </a:lnSpc>
                <a:spcBef>
                  <a:spcPts val="0"/>
                </a:spcBef>
                <a:spcAft>
                  <a:spcPts val="588"/>
                </a:spcAft>
                <a:buClrTx/>
                <a:buSzTx/>
                <a:buFontTx/>
                <a:buNone/>
                <a:tabLst/>
                <a:defRPr kumimoji="0" sz="2300" b="0" i="0" u="none" strike="noStrike" kern="0" cap="none" spc="0" normalizeH="0" baseline="0">
                  <a:ln>
                    <a:noFill/>
                  </a:ln>
                  <a:solidFill>
                    <a:srgbClr val="FFFFFF"/>
                  </a:solidFill>
                  <a:effectLst/>
                  <a:uLnTx/>
                  <a:uFillTx/>
                </a:defRPr>
              </a:lvl1pPr>
            </a:lstStyle>
            <a:p>
              <a:endParaRPr lang="en-US" sz="2346" dirty="0"/>
            </a:p>
          </p:txBody>
        </p:sp>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5782" y="2946234"/>
              <a:ext cx="934430" cy="411149"/>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06230" y="2966845"/>
              <a:ext cx="1364600" cy="390538"/>
            </a:xfrm>
            <a:prstGeom prst="rect">
              <a:avLst/>
            </a:prstGeom>
          </p:spPr>
        </p:pic>
      </p:grpSp>
      <p:grpSp>
        <p:nvGrpSpPr>
          <p:cNvPr id="8" name="Group 7"/>
          <p:cNvGrpSpPr/>
          <p:nvPr/>
        </p:nvGrpSpPr>
        <p:grpSpPr>
          <a:xfrm>
            <a:off x="8552138" y="3639891"/>
            <a:ext cx="3532667" cy="608065"/>
            <a:chOff x="8384346" y="3568845"/>
            <a:chExt cx="3463713" cy="596196"/>
          </a:xfrm>
        </p:grpSpPr>
        <p:sp>
          <p:nvSpPr>
            <p:cNvPr id="67" name="TextBox 66"/>
            <p:cNvSpPr txBox="1"/>
            <p:nvPr/>
          </p:nvSpPr>
          <p:spPr>
            <a:xfrm>
              <a:off x="8384346" y="3568845"/>
              <a:ext cx="3463713" cy="596196"/>
            </a:xfrm>
            <a:prstGeom prst="rect">
              <a:avLst/>
            </a:prstGeom>
            <a:solidFill>
              <a:schemeClr val="bg1"/>
            </a:solidFill>
            <a:ln w="19050">
              <a:noFill/>
            </a:ln>
          </p:spPr>
          <p:txBody>
            <a:bodyPr wrap="square" lIns="182854" tIns="146283" rIns="182854" bIns="146283" rtlCol="0" anchor="ctr">
              <a:noAutofit/>
            </a:bodyPr>
            <a:lstStyle>
              <a:defPPr>
                <a:defRPr lang="en-US"/>
              </a:defPPr>
              <a:lvl1pPr marR="0" lvl="0" indent="0" defTabSz="896386" fontAlgn="auto">
                <a:lnSpc>
                  <a:spcPct val="90000"/>
                </a:lnSpc>
                <a:spcBef>
                  <a:spcPts val="0"/>
                </a:spcBef>
                <a:spcAft>
                  <a:spcPts val="588"/>
                </a:spcAft>
                <a:buClrTx/>
                <a:buSzTx/>
                <a:buFontTx/>
                <a:buNone/>
                <a:tabLst/>
                <a:defRPr kumimoji="0" sz="2300" b="0" i="0" u="none" strike="noStrike" kern="0" cap="none" spc="0" normalizeH="0" baseline="0">
                  <a:ln>
                    <a:noFill/>
                  </a:ln>
                  <a:solidFill>
                    <a:srgbClr val="FFFFFF"/>
                  </a:solidFill>
                  <a:effectLst/>
                  <a:uLnTx/>
                  <a:uFillTx/>
                </a:defRPr>
              </a:lvl1pPr>
            </a:lstStyle>
            <a:p>
              <a:endParaRPr lang="en-US" sz="2346" dirty="0"/>
            </a:p>
          </p:txBody>
        </p:sp>
        <p:pic>
          <p:nvPicPr>
            <p:cNvPr id="72" name="Picture 7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5211" y="3705663"/>
              <a:ext cx="2001982" cy="307198"/>
            </a:xfrm>
            <a:prstGeom prst="rect">
              <a:avLst/>
            </a:prstGeom>
          </p:spPr>
        </p:pic>
      </p:grpSp>
      <p:grpSp>
        <p:nvGrpSpPr>
          <p:cNvPr id="9" name="Group 8"/>
          <p:cNvGrpSpPr/>
          <p:nvPr/>
        </p:nvGrpSpPr>
        <p:grpSpPr>
          <a:xfrm>
            <a:off x="8552138" y="4361120"/>
            <a:ext cx="3532667" cy="608065"/>
            <a:chOff x="8384346" y="4275997"/>
            <a:chExt cx="3463713" cy="596196"/>
          </a:xfrm>
        </p:grpSpPr>
        <p:sp>
          <p:nvSpPr>
            <p:cNvPr id="68" name="TextBox 67"/>
            <p:cNvSpPr txBox="1"/>
            <p:nvPr/>
          </p:nvSpPr>
          <p:spPr>
            <a:xfrm>
              <a:off x="8384346" y="4275997"/>
              <a:ext cx="3463713" cy="596196"/>
            </a:xfrm>
            <a:prstGeom prst="rect">
              <a:avLst/>
            </a:prstGeom>
            <a:solidFill>
              <a:schemeClr val="bg1"/>
            </a:solidFill>
            <a:ln w="19050">
              <a:noFill/>
            </a:ln>
          </p:spPr>
          <p:txBody>
            <a:bodyPr wrap="square" lIns="182854" tIns="146283" rIns="182854" bIns="146283" rtlCol="0" anchor="ctr">
              <a:noAutofit/>
            </a:bodyPr>
            <a:lstStyle>
              <a:defPPr>
                <a:defRPr lang="en-US"/>
              </a:defPPr>
              <a:lvl1pPr marR="0" lvl="0" indent="0" defTabSz="896386" fontAlgn="auto">
                <a:lnSpc>
                  <a:spcPct val="90000"/>
                </a:lnSpc>
                <a:spcBef>
                  <a:spcPts val="0"/>
                </a:spcBef>
                <a:spcAft>
                  <a:spcPts val="588"/>
                </a:spcAft>
                <a:buClrTx/>
                <a:buSzTx/>
                <a:buFontTx/>
                <a:buNone/>
                <a:tabLst/>
                <a:defRPr kumimoji="0" sz="2300" b="0" i="0" u="none" strike="noStrike" kern="0" cap="none" spc="0" normalizeH="0" baseline="0">
                  <a:ln>
                    <a:noFill/>
                  </a:ln>
                  <a:solidFill>
                    <a:srgbClr val="FFFFFF"/>
                  </a:solidFill>
                  <a:effectLst/>
                  <a:uLnTx/>
                  <a:uFillTx/>
                </a:defRPr>
              </a:lvl1pPr>
            </a:lstStyle>
            <a:p>
              <a:endParaRPr lang="en-US" sz="2346" dirty="0"/>
            </a:p>
          </p:txBody>
        </p:sp>
        <p:pic>
          <p:nvPicPr>
            <p:cNvPr id="73" name="Picture 7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6415" y="4411385"/>
              <a:ext cx="1339573" cy="315290"/>
            </a:xfrm>
            <a:prstGeom prst="rect">
              <a:avLst/>
            </a:prstGeom>
          </p:spPr>
        </p:pic>
      </p:grpSp>
      <p:grpSp>
        <p:nvGrpSpPr>
          <p:cNvPr id="10" name="Group 9"/>
          <p:cNvGrpSpPr/>
          <p:nvPr/>
        </p:nvGrpSpPr>
        <p:grpSpPr>
          <a:xfrm>
            <a:off x="8552138" y="5082350"/>
            <a:ext cx="3532667" cy="608065"/>
            <a:chOff x="8384346" y="4983149"/>
            <a:chExt cx="3463713" cy="596196"/>
          </a:xfrm>
        </p:grpSpPr>
        <p:sp>
          <p:nvSpPr>
            <p:cNvPr id="70" name="TextBox 69"/>
            <p:cNvSpPr txBox="1"/>
            <p:nvPr/>
          </p:nvSpPr>
          <p:spPr>
            <a:xfrm>
              <a:off x="8384346" y="4983149"/>
              <a:ext cx="3463713" cy="596196"/>
            </a:xfrm>
            <a:prstGeom prst="rect">
              <a:avLst/>
            </a:prstGeom>
            <a:solidFill>
              <a:schemeClr val="bg1"/>
            </a:solidFill>
            <a:ln w="19050">
              <a:noFill/>
            </a:ln>
          </p:spPr>
          <p:txBody>
            <a:bodyPr wrap="square" lIns="182854" tIns="146283" rIns="182854" bIns="146283" rtlCol="0" anchor="ctr">
              <a:noAutofit/>
            </a:bodyPr>
            <a:lstStyle>
              <a:defPPr>
                <a:defRPr lang="en-US"/>
              </a:defPPr>
              <a:lvl1pPr marR="0" lvl="0" indent="0" defTabSz="896386" fontAlgn="auto">
                <a:lnSpc>
                  <a:spcPct val="90000"/>
                </a:lnSpc>
                <a:spcBef>
                  <a:spcPts val="0"/>
                </a:spcBef>
                <a:spcAft>
                  <a:spcPts val="588"/>
                </a:spcAft>
                <a:buClrTx/>
                <a:buSzTx/>
                <a:buFontTx/>
                <a:buNone/>
                <a:tabLst/>
                <a:defRPr kumimoji="0" sz="2300" b="0" i="0" u="none" strike="noStrike" kern="0" cap="none" spc="0" normalizeH="0" baseline="0">
                  <a:ln>
                    <a:noFill/>
                  </a:ln>
                  <a:solidFill>
                    <a:srgbClr val="FFFFFF"/>
                  </a:solidFill>
                  <a:effectLst/>
                  <a:uLnTx/>
                  <a:uFillTx/>
                </a:defRPr>
              </a:lvl1pPr>
            </a:lstStyle>
            <a:p>
              <a:endParaRPr lang="en-US" sz="2346" dirty="0"/>
            </a:p>
          </p:txBody>
        </p:sp>
        <p:pic>
          <p:nvPicPr>
            <p:cNvPr id="75" name="Picture 7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3258" y="5124569"/>
              <a:ext cx="1165888" cy="314789"/>
            </a:xfrm>
            <a:prstGeom prst="rect">
              <a:avLst/>
            </a:prstGeom>
          </p:spPr>
        </p:pic>
      </p:grpSp>
      <p:grpSp>
        <p:nvGrpSpPr>
          <p:cNvPr id="11" name="Group 10"/>
          <p:cNvGrpSpPr/>
          <p:nvPr/>
        </p:nvGrpSpPr>
        <p:grpSpPr>
          <a:xfrm>
            <a:off x="8552138" y="5803583"/>
            <a:ext cx="3532667" cy="608065"/>
            <a:chOff x="8384346" y="5690304"/>
            <a:chExt cx="3463713" cy="596196"/>
          </a:xfrm>
        </p:grpSpPr>
        <p:sp>
          <p:nvSpPr>
            <p:cNvPr id="71" name="TextBox 70"/>
            <p:cNvSpPr txBox="1"/>
            <p:nvPr/>
          </p:nvSpPr>
          <p:spPr>
            <a:xfrm>
              <a:off x="8384346" y="5690304"/>
              <a:ext cx="3463713" cy="596196"/>
            </a:xfrm>
            <a:prstGeom prst="rect">
              <a:avLst/>
            </a:prstGeom>
            <a:solidFill>
              <a:schemeClr val="bg1"/>
            </a:solidFill>
            <a:ln w="19050">
              <a:noFill/>
            </a:ln>
          </p:spPr>
          <p:txBody>
            <a:bodyPr wrap="square" lIns="182854" tIns="146283" rIns="182854" bIns="146283" rtlCol="0" anchor="ctr">
              <a:noAutofit/>
            </a:bodyPr>
            <a:lstStyle>
              <a:defPPr>
                <a:defRPr lang="en-US"/>
              </a:defPPr>
              <a:lvl1pPr marR="0" lvl="0" indent="0" defTabSz="896386" fontAlgn="auto">
                <a:lnSpc>
                  <a:spcPct val="90000"/>
                </a:lnSpc>
                <a:spcBef>
                  <a:spcPts val="0"/>
                </a:spcBef>
                <a:spcAft>
                  <a:spcPts val="588"/>
                </a:spcAft>
                <a:buClrTx/>
                <a:buSzTx/>
                <a:buFontTx/>
                <a:buNone/>
                <a:tabLst/>
                <a:defRPr kumimoji="0" sz="2300" b="0" i="0" u="none" strike="noStrike" kern="0" cap="none" spc="0" normalizeH="0" baseline="0">
                  <a:ln>
                    <a:noFill/>
                  </a:ln>
                  <a:solidFill>
                    <a:srgbClr val="FFFFFF"/>
                  </a:solidFill>
                  <a:effectLst/>
                  <a:uLnTx/>
                  <a:uFillTx/>
                </a:defRPr>
              </a:lvl1pPr>
            </a:lstStyle>
            <a:p>
              <a:endParaRPr lang="en-US" sz="2346" dirty="0"/>
            </a:p>
          </p:txBody>
        </p:sp>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31457" y="5822602"/>
              <a:ext cx="998031" cy="328838"/>
            </a:xfrm>
            <a:prstGeom prst="rect">
              <a:avLst/>
            </a:prstGeom>
          </p:spPr>
        </p:pic>
      </p:gr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03629" y="5723014"/>
            <a:ext cx="969279" cy="726959"/>
          </a:xfrm>
          <a:prstGeom prst="rect">
            <a:avLst/>
          </a:prstGeom>
        </p:spPr>
      </p:pic>
    </p:spTree>
    <p:extLst>
      <p:ext uri="{BB962C8B-B14F-4D97-AF65-F5344CB8AC3E}">
        <p14:creationId xmlns:p14="http://schemas.microsoft.com/office/powerpoint/2010/main" val="194890826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Trends of mobile consumers</a:t>
            </a:r>
          </a:p>
        </p:txBody>
      </p:sp>
      <p:sp>
        <p:nvSpPr>
          <p:cNvPr id="14" name="TextBox 13"/>
          <p:cNvSpPr txBox="1"/>
          <p:nvPr/>
        </p:nvSpPr>
        <p:spPr>
          <a:xfrm>
            <a:off x="274639" y="6554647"/>
            <a:ext cx="12161836" cy="447815"/>
          </a:xfrm>
          <a:prstGeom prst="rect">
            <a:avLst/>
          </a:prstGeom>
          <a:noFill/>
        </p:spPr>
        <p:txBody>
          <a:bodyPr wrap="square" lIns="182880" tIns="146304" rIns="182880" bIns="146304" rtlCol="0">
            <a:spAutoFit/>
          </a:bodyPr>
          <a:lstStyle/>
          <a:p>
            <a:pPr>
              <a:lnSpc>
                <a:spcPct val="90000"/>
              </a:lnSpc>
              <a:spcAft>
                <a:spcPts val="600"/>
              </a:spcAft>
            </a:pPr>
            <a:r>
              <a:rPr lang="es-419" sz="1100" dirty="0">
                <a:gradFill>
                  <a:gsLst>
                    <a:gs pos="2917">
                      <a:schemeClr val="tx1"/>
                    </a:gs>
                    <a:gs pos="30000">
                      <a:schemeClr val="tx1"/>
                    </a:gs>
                  </a:gsLst>
                  <a:lin ang="5400000" scaled="0"/>
                </a:gradFill>
              </a:rPr>
              <a:t>Fuente: </a:t>
            </a:r>
            <a:r>
              <a:rPr lang="es-419" sz="1100" dirty="0">
                <a:gradFill>
                  <a:gsLst>
                    <a:gs pos="2917">
                      <a:schemeClr val="tx1"/>
                    </a:gs>
                    <a:gs pos="30000">
                      <a:schemeClr val="tx1"/>
                    </a:gs>
                  </a:gsLst>
                  <a:lin ang="5400000" scaled="0"/>
                </a:gradFill>
                <a:hlinkClick r:id="rId3"/>
              </a:rPr>
              <a:t>Global Mobile Consumer </a:t>
            </a:r>
            <a:r>
              <a:rPr lang="es-419" sz="1100" dirty="0" err="1">
                <a:gradFill>
                  <a:gsLst>
                    <a:gs pos="2917">
                      <a:schemeClr val="tx1"/>
                    </a:gs>
                    <a:gs pos="30000">
                      <a:schemeClr val="tx1"/>
                    </a:gs>
                  </a:gsLst>
                  <a:lin ang="5400000" scaled="0"/>
                </a:gradFill>
                <a:hlinkClick r:id="rId3"/>
              </a:rPr>
              <a:t>Trends</a:t>
            </a:r>
            <a:r>
              <a:rPr lang="es-419" sz="1100" dirty="0">
                <a:gradFill>
                  <a:gsLst>
                    <a:gs pos="2917">
                      <a:schemeClr val="tx1"/>
                    </a:gs>
                    <a:gs pos="30000">
                      <a:schemeClr val="tx1"/>
                    </a:gs>
                  </a:gsLst>
                  <a:lin ang="5400000" scaled="0"/>
                </a:gradFill>
                <a:hlinkClick r:id="rId3"/>
              </a:rPr>
              <a:t>: </a:t>
            </a:r>
            <a:r>
              <a:rPr lang="es-419" sz="1100" dirty="0" err="1">
                <a:gradFill>
                  <a:gsLst>
                    <a:gs pos="2917">
                      <a:schemeClr val="tx1"/>
                    </a:gs>
                    <a:gs pos="30000">
                      <a:schemeClr val="tx1"/>
                    </a:gs>
                  </a:gsLst>
                  <a:lin ang="5400000" scaled="0"/>
                </a:gradFill>
                <a:hlinkClick r:id="rId3"/>
              </a:rPr>
              <a:t>First</a:t>
            </a:r>
            <a:r>
              <a:rPr lang="es-419" sz="1100" dirty="0">
                <a:gradFill>
                  <a:gsLst>
                    <a:gs pos="2917">
                      <a:schemeClr val="tx1"/>
                    </a:gs>
                    <a:gs pos="30000">
                      <a:schemeClr val="tx1"/>
                    </a:gs>
                  </a:gsLst>
                  <a:lin ang="5400000" scaled="0"/>
                </a:gradFill>
                <a:hlinkClick r:id="rId3"/>
              </a:rPr>
              <a:t> </a:t>
            </a:r>
            <a:r>
              <a:rPr lang="es-419" sz="1100" dirty="0" err="1">
                <a:gradFill>
                  <a:gsLst>
                    <a:gs pos="2917">
                      <a:schemeClr val="tx1"/>
                    </a:gs>
                    <a:gs pos="30000">
                      <a:schemeClr val="tx1"/>
                    </a:gs>
                  </a:gsLst>
                  <a:lin ang="5400000" scaled="0"/>
                </a:gradFill>
                <a:hlinkClick r:id="rId3"/>
              </a:rPr>
              <a:t>Edition</a:t>
            </a:r>
            <a:r>
              <a:rPr lang="es-419" sz="1100" dirty="0">
                <a:gradFill>
                  <a:gsLst>
                    <a:gs pos="2917">
                      <a:schemeClr val="tx1"/>
                    </a:gs>
                    <a:gs pos="30000">
                      <a:schemeClr val="tx1"/>
                    </a:gs>
                  </a:gsLst>
                  <a:lin ang="5400000" scaled="0"/>
                </a:gradFill>
                <a:hlinkClick r:id="rId3"/>
              </a:rPr>
              <a:t>, </a:t>
            </a:r>
            <a:r>
              <a:rPr lang="es-419" sz="1100" dirty="0" err="1">
                <a:gradFill>
                  <a:gsLst>
                    <a:gs pos="2917">
                      <a:schemeClr val="tx1"/>
                    </a:gs>
                    <a:gs pos="30000">
                      <a:schemeClr val="tx1"/>
                    </a:gs>
                  </a:gsLst>
                  <a:lin ang="5400000" scaled="0"/>
                </a:gradFill>
                <a:hlinkClick r:id="rId3"/>
              </a:rPr>
              <a:t>Deloitte</a:t>
            </a:r>
            <a:r>
              <a:rPr lang="es-419" sz="1100" dirty="0">
                <a:gradFill>
                  <a:gsLst>
                    <a:gs pos="2917">
                      <a:schemeClr val="tx1"/>
                    </a:gs>
                    <a:gs pos="30000">
                      <a:schemeClr val="tx1"/>
                    </a:gs>
                  </a:gsLst>
                  <a:lin ang="5400000" scaled="0"/>
                </a:gradFill>
                <a:hlinkClick r:id="rId3"/>
              </a:rPr>
              <a:t>. </a:t>
            </a:r>
            <a:endParaRPr lang="en-US" sz="1100" dirty="0" err="1">
              <a:gradFill>
                <a:gsLst>
                  <a:gs pos="2917">
                    <a:schemeClr val="tx1"/>
                  </a:gs>
                  <a:gs pos="30000">
                    <a:schemeClr val="tx1"/>
                  </a:gs>
                </a:gsLst>
                <a:lin ang="5400000" scaled="0"/>
              </a:gradFill>
            </a:endParaRPr>
          </a:p>
        </p:txBody>
      </p:sp>
      <p:grpSp>
        <p:nvGrpSpPr>
          <p:cNvPr id="2" name="Group 1"/>
          <p:cNvGrpSpPr/>
          <p:nvPr/>
        </p:nvGrpSpPr>
        <p:grpSpPr>
          <a:xfrm>
            <a:off x="274639" y="1267968"/>
            <a:ext cx="2057398" cy="5365290"/>
            <a:chOff x="274639" y="1267968"/>
            <a:chExt cx="2057398" cy="5365290"/>
          </a:xfrm>
        </p:grpSpPr>
        <p:sp>
          <p:nvSpPr>
            <p:cNvPr id="4" name="TextBox 3"/>
            <p:cNvSpPr txBox="1"/>
            <p:nvPr/>
          </p:nvSpPr>
          <p:spPr>
            <a:xfrm>
              <a:off x="274639" y="1267968"/>
              <a:ext cx="2057398" cy="1126462"/>
            </a:xfrm>
            <a:prstGeom prst="rect">
              <a:avLst/>
            </a:prstGeom>
            <a:noFill/>
          </p:spPr>
          <p:txBody>
            <a:bodyPr wrap="square" lIns="182880" tIns="146304" rIns="182880" bIns="146304" rtlCol="0">
              <a:spAutoFit/>
            </a:bodyPr>
            <a:lstStyle/>
            <a:p>
              <a:pPr algn="ctr">
                <a:lnSpc>
                  <a:spcPct val="90000"/>
                </a:lnSpc>
                <a:spcAft>
                  <a:spcPts val="600"/>
                </a:spcAft>
              </a:pPr>
              <a:r>
                <a:rPr lang="es-419" sz="2000" b="1" dirty="0">
                  <a:gradFill>
                    <a:gsLst>
                      <a:gs pos="2917">
                        <a:schemeClr val="tx1"/>
                      </a:gs>
                      <a:gs pos="30000">
                        <a:schemeClr val="tx1"/>
                      </a:gs>
                    </a:gsLst>
                    <a:lin ang="5400000" scaled="0"/>
                  </a:gradFill>
                </a:rPr>
                <a:t>1. </a:t>
              </a:r>
              <a:r>
                <a:rPr lang="en-US" sz="2000" b="1" dirty="0">
                  <a:gradFill>
                    <a:gsLst>
                      <a:gs pos="2917">
                        <a:schemeClr val="tx1"/>
                      </a:gs>
                      <a:gs pos="30000">
                        <a:schemeClr val="tx1"/>
                      </a:gs>
                    </a:gsLst>
                    <a:lin ang="5400000" scaled="0"/>
                  </a:gradFill>
                </a:rPr>
                <a:t>Mobility has all shapes and sizes</a:t>
              </a:r>
            </a:p>
          </p:txBody>
        </p:sp>
        <p:sp>
          <p:nvSpPr>
            <p:cNvPr id="10" name="TextBox 9"/>
            <p:cNvSpPr txBox="1"/>
            <p:nvPr/>
          </p:nvSpPr>
          <p:spPr>
            <a:xfrm>
              <a:off x="280165" y="4343400"/>
              <a:ext cx="1752600" cy="2289858"/>
            </a:xfrm>
            <a:prstGeom prst="rect">
              <a:avLst/>
            </a:prstGeom>
            <a:noFill/>
          </p:spPr>
          <p:txBody>
            <a:bodyPr wrap="square" lIns="182880" tIns="146304" rIns="182880" bIns="146304" rtlCol="0">
              <a:spAutoFit/>
            </a:bodyPr>
            <a:lstStyle/>
            <a:p>
              <a:pPr algn="ctr">
                <a:lnSpc>
                  <a:spcPct val="90000"/>
                </a:lnSpc>
                <a:spcAft>
                  <a:spcPts val="600"/>
                </a:spcAft>
              </a:pPr>
              <a:r>
                <a:rPr lang="en-US" sz="1600" dirty="0">
                  <a:gradFill>
                    <a:gsLst>
                      <a:gs pos="2917">
                        <a:schemeClr val="tx1"/>
                      </a:gs>
                      <a:gs pos="30000">
                        <a:schemeClr val="tx1"/>
                      </a:gs>
                    </a:gsLst>
                    <a:lin ang="5400000" scaled="0"/>
                  </a:gradFill>
                </a:rPr>
                <a:t>80% consumers have a Smartphone, 10% have wearables, 50% tablets, and 7% have all 3 computers</a:t>
              </a:r>
            </a:p>
          </p:txBody>
        </p:sp>
        <p:pic>
          <p:nvPicPr>
            <p:cNvPr id="15" name="Picture 14"/>
            <p:cNvPicPr>
              <a:picLocks noChangeAspect="1"/>
            </p:cNvPicPr>
            <p:nvPr/>
          </p:nvPicPr>
          <p:blipFill>
            <a:blip r:embed="rId4"/>
            <a:stretch>
              <a:fillRect/>
            </a:stretch>
          </p:blipFill>
          <p:spPr>
            <a:xfrm>
              <a:off x="728096" y="3280107"/>
              <a:ext cx="1040218" cy="1063968"/>
            </a:xfrm>
            <a:prstGeom prst="ellipse">
              <a:avLst/>
            </a:prstGeom>
          </p:spPr>
        </p:pic>
      </p:grpSp>
      <p:grpSp>
        <p:nvGrpSpPr>
          <p:cNvPr id="21" name="Group 20"/>
          <p:cNvGrpSpPr/>
          <p:nvPr/>
        </p:nvGrpSpPr>
        <p:grpSpPr>
          <a:xfrm>
            <a:off x="4950982" y="1231089"/>
            <a:ext cx="2332472" cy="5479113"/>
            <a:chOff x="4950982" y="1231089"/>
            <a:chExt cx="2332472" cy="5479113"/>
          </a:xfrm>
        </p:grpSpPr>
        <p:sp>
          <p:nvSpPr>
            <p:cNvPr id="6" name="TextBox 5"/>
            <p:cNvSpPr txBox="1"/>
            <p:nvPr/>
          </p:nvSpPr>
          <p:spPr>
            <a:xfrm>
              <a:off x="4950982" y="1231089"/>
              <a:ext cx="2332472" cy="1957459"/>
            </a:xfrm>
            <a:prstGeom prst="rect">
              <a:avLst/>
            </a:prstGeom>
            <a:noFill/>
          </p:spPr>
          <p:txBody>
            <a:bodyPr wrap="square" lIns="182880" tIns="146304" rIns="182880" bIns="146304" rtlCol="0">
              <a:spAutoFit/>
            </a:bodyPr>
            <a:lstStyle/>
            <a:p>
              <a:pPr algn="ctr">
                <a:lnSpc>
                  <a:spcPct val="90000"/>
                </a:lnSpc>
                <a:spcAft>
                  <a:spcPts val="600"/>
                </a:spcAft>
              </a:pPr>
              <a:r>
                <a:rPr lang="en-US" sz="2000" b="1" dirty="0">
                  <a:gradFill>
                    <a:gsLst>
                      <a:gs pos="2917">
                        <a:schemeClr val="tx1"/>
                      </a:gs>
                      <a:gs pos="30000">
                        <a:schemeClr val="tx1"/>
                      </a:gs>
                    </a:gsLst>
                    <a:lin ang="5400000" scaled="0"/>
                  </a:gradFill>
                </a:rPr>
                <a:t>3. Texts and instant messages are the favorite form of communication</a:t>
              </a:r>
            </a:p>
          </p:txBody>
        </p:sp>
        <p:sp>
          <p:nvSpPr>
            <p:cNvPr id="11" name="TextBox 10"/>
            <p:cNvSpPr txBox="1"/>
            <p:nvPr/>
          </p:nvSpPr>
          <p:spPr>
            <a:xfrm>
              <a:off x="5049017" y="4343400"/>
              <a:ext cx="2012945" cy="2366802"/>
            </a:xfrm>
            <a:prstGeom prst="rect">
              <a:avLst/>
            </a:prstGeom>
            <a:noFill/>
          </p:spPr>
          <p:txBody>
            <a:bodyPr wrap="square" lIns="182880" tIns="146304" rIns="182880" bIns="146304" rtlCol="0">
              <a:spAutoFit/>
            </a:bodyPr>
            <a:lstStyle/>
            <a:p>
              <a:pPr algn="ctr">
                <a:lnSpc>
                  <a:spcPct val="90000"/>
                </a:lnSpc>
                <a:spcAft>
                  <a:spcPts val="600"/>
                </a:spcAft>
              </a:pPr>
              <a:r>
                <a:rPr lang="en-US" sz="1600" dirty="0">
                  <a:gradFill>
                    <a:gsLst>
                      <a:gs pos="2917">
                        <a:schemeClr val="tx1"/>
                      </a:gs>
                      <a:gs pos="30000">
                        <a:schemeClr val="tx1"/>
                      </a:gs>
                    </a:gsLst>
                    <a:lin ang="5400000" scaled="0"/>
                  </a:gradFill>
                </a:rPr>
                <a:t>The first thing that is checked upon waking is the text / IM messages.</a:t>
              </a:r>
            </a:p>
            <a:p>
              <a:pPr algn="ctr">
                <a:lnSpc>
                  <a:spcPct val="90000"/>
                </a:lnSpc>
                <a:spcAft>
                  <a:spcPts val="600"/>
                </a:spcAft>
              </a:pPr>
              <a:r>
                <a:rPr lang="en-US" sz="1600" dirty="0">
                  <a:gradFill>
                    <a:gsLst>
                      <a:gs pos="2917">
                        <a:schemeClr val="tx1"/>
                      </a:gs>
                      <a:gs pos="30000">
                        <a:schemeClr val="tx1"/>
                      </a:gs>
                    </a:gsLst>
                    <a:lin ang="5400000" scaled="0"/>
                  </a:gradFill>
                </a:rPr>
                <a:t>14% of users check their phone at least 100 times a day</a:t>
              </a:r>
            </a:p>
          </p:txBody>
        </p:sp>
        <p:pic>
          <p:nvPicPr>
            <p:cNvPr id="16" name="Picture 15"/>
            <p:cNvPicPr>
              <a:picLocks noChangeAspect="1"/>
            </p:cNvPicPr>
            <p:nvPr/>
          </p:nvPicPr>
          <p:blipFill>
            <a:blip r:embed="rId5"/>
            <a:stretch>
              <a:fillRect/>
            </a:stretch>
          </p:blipFill>
          <p:spPr>
            <a:xfrm>
              <a:off x="5561693" y="3301748"/>
              <a:ext cx="1132731" cy="1033714"/>
            </a:xfrm>
            <a:prstGeom prst="ellipse">
              <a:avLst/>
            </a:prstGeom>
            <a:ln w="5715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grpSp>
        <p:nvGrpSpPr>
          <p:cNvPr id="20" name="Group 19"/>
          <p:cNvGrpSpPr/>
          <p:nvPr/>
        </p:nvGrpSpPr>
        <p:grpSpPr>
          <a:xfrm>
            <a:off x="2514601" y="1267968"/>
            <a:ext cx="2253818" cy="5219154"/>
            <a:chOff x="2514601" y="1267968"/>
            <a:chExt cx="2253818" cy="5219154"/>
          </a:xfrm>
        </p:grpSpPr>
        <p:sp>
          <p:nvSpPr>
            <p:cNvPr id="5" name="TextBox 4"/>
            <p:cNvSpPr txBox="1"/>
            <p:nvPr/>
          </p:nvSpPr>
          <p:spPr>
            <a:xfrm>
              <a:off x="2514601" y="1267968"/>
              <a:ext cx="2253818" cy="1680460"/>
            </a:xfrm>
            <a:prstGeom prst="rect">
              <a:avLst/>
            </a:prstGeom>
            <a:noFill/>
          </p:spPr>
          <p:txBody>
            <a:bodyPr wrap="square" lIns="182880" tIns="146304" rIns="182880" bIns="146304" rtlCol="0">
              <a:spAutoFit/>
            </a:bodyPr>
            <a:lstStyle/>
            <a:p>
              <a:pPr algn="ctr">
                <a:lnSpc>
                  <a:spcPct val="90000"/>
                </a:lnSpc>
                <a:spcAft>
                  <a:spcPts val="600"/>
                </a:spcAft>
              </a:pPr>
              <a:r>
                <a:rPr lang="es-419" sz="2000" b="1" dirty="0">
                  <a:gradFill>
                    <a:gsLst>
                      <a:gs pos="2917">
                        <a:schemeClr val="tx1"/>
                      </a:gs>
                      <a:gs pos="30000">
                        <a:schemeClr val="tx1"/>
                      </a:gs>
                    </a:gsLst>
                    <a:lin ang="5400000" scaled="0"/>
                  </a:gradFill>
                </a:rPr>
                <a:t>2. </a:t>
              </a:r>
              <a:r>
                <a:rPr lang="en-US" sz="2000" b="1" dirty="0">
                  <a:gradFill>
                    <a:gsLst>
                      <a:gs pos="2917">
                        <a:schemeClr val="tx1"/>
                      </a:gs>
                      <a:gs pos="30000">
                        <a:schemeClr val="tx1"/>
                      </a:gs>
                    </a:gsLst>
                    <a:lin ang="5400000" scaled="0"/>
                  </a:gradFill>
                </a:rPr>
                <a:t>Consumers spend more time in front of their mobile screens</a:t>
              </a:r>
            </a:p>
          </p:txBody>
        </p:sp>
        <p:sp>
          <p:nvSpPr>
            <p:cNvPr id="9" name="TextBox 8"/>
            <p:cNvSpPr txBox="1"/>
            <p:nvPr/>
          </p:nvSpPr>
          <p:spPr>
            <a:xfrm>
              <a:off x="2541789" y="4640463"/>
              <a:ext cx="2027236" cy="1846659"/>
            </a:xfrm>
            <a:prstGeom prst="rect">
              <a:avLst/>
            </a:prstGeom>
            <a:noFill/>
          </p:spPr>
          <p:txBody>
            <a:bodyPr wrap="square" lIns="182880" tIns="146304" rIns="182880" bIns="146304" rtlCol="0">
              <a:spAutoFit/>
            </a:bodyPr>
            <a:lstStyle/>
            <a:p>
              <a:pPr algn="ctr">
                <a:lnSpc>
                  <a:spcPct val="90000"/>
                </a:lnSpc>
                <a:spcAft>
                  <a:spcPts val="600"/>
                </a:spcAft>
              </a:pPr>
              <a:r>
                <a:rPr lang="en-US" sz="1600" dirty="0">
                  <a:gradFill>
                    <a:gsLst>
                      <a:gs pos="2917">
                        <a:schemeClr val="tx1"/>
                      </a:gs>
                      <a:gs pos="30000">
                        <a:schemeClr val="tx1"/>
                      </a:gs>
                    </a:gsLst>
                    <a:lin ang="5400000" scaled="0"/>
                  </a:gradFill>
                </a:rPr>
                <a:t>93% of consumers in emerging markets check your phone during the first hour after getting up</a:t>
              </a:r>
            </a:p>
          </p:txBody>
        </p:sp>
        <p:pic>
          <p:nvPicPr>
            <p:cNvPr id="17" name="Picture 16"/>
            <p:cNvPicPr>
              <a:picLocks noChangeAspect="1"/>
            </p:cNvPicPr>
            <p:nvPr/>
          </p:nvPicPr>
          <p:blipFill>
            <a:blip r:embed="rId6"/>
            <a:stretch>
              <a:fillRect/>
            </a:stretch>
          </p:blipFill>
          <p:spPr>
            <a:xfrm>
              <a:off x="3013460" y="3319678"/>
              <a:ext cx="1083894" cy="1033714"/>
            </a:xfrm>
            <a:prstGeom prst="ellipse">
              <a:avLst/>
            </a:prstGeom>
          </p:spPr>
        </p:pic>
      </p:grpSp>
      <p:grpSp>
        <p:nvGrpSpPr>
          <p:cNvPr id="23" name="Group 22"/>
          <p:cNvGrpSpPr/>
          <p:nvPr/>
        </p:nvGrpSpPr>
        <p:grpSpPr>
          <a:xfrm>
            <a:off x="9605585" y="1211262"/>
            <a:ext cx="2590800" cy="5068681"/>
            <a:chOff x="9605585" y="1211262"/>
            <a:chExt cx="2590800" cy="5068681"/>
          </a:xfrm>
        </p:grpSpPr>
        <p:sp>
          <p:nvSpPr>
            <p:cNvPr id="8" name="TextBox 7"/>
            <p:cNvSpPr txBox="1"/>
            <p:nvPr/>
          </p:nvSpPr>
          <p:spPr>
            <a:xfrm>
              <a:off x="9605585" y="1211262"/>
              <a:ext cx="2590800" cy="1403461"/>
            </a:xfrm>
            <a:prstGeom prst="rect">
              <a:avLst/>
            </a:prstGeom>
            <a:noFill/>
          </p:spPr>
          <p:txBody>
            <a:bodyPr wrap="square" lIns="182880" tIns="146304" rIns="182880" bIns="146304" rtlCol="0">
              <a:spAutoFit/>
            </a:bodyPr>
            <a:lstStyle/>
            <a:p>
              <a:pPr algn="ctr">
                <a:lnSpc>
                  <a:spcPct val="90000"/>
                </a:lnSpc>
                <a:spcAft>
                  <a:spcPts val="600"/>
                </a:spcAft>
              </a:pPr>
              <a:r>
                <a:rPr lang="es-419" sz="2000" b="1" dirty="0">
                  <a:gradFill>
                    <a:gsLst>
                      <a:gs pos="2917">
                        <a:schemeClr val="tx1"/>
                      </a:gs>
                      <a:gs pos="30000">
                        <a:schemeClr val="tx1"/>
                      </a:gs>
                    </a:gsLst>
                    <a:lin ang="5400000" scaled="0"/>
                  </a:gradFill>
                </a:rPr>
                <a:t>5. </a:t>
              </a:r>
              <a:r>
                <a:rPr lang="en-US" sz="2000" b="1" dirty="0">
                  <a:gradFill>
                    <a:gsLst>
                      <a:gs pos="2917">
                        <a:schemeClr val="tx1"/>
                      </a:gs>
                      <a:gs pos="30000">
                        <a:schemeClr val="tx1"/>
                      </a:gs>
                    </a:gsLst>
                    <a:lin ang="5400000" scaled="0"/>
                  </a:gradFill>
                </a:rPr>
                <a:t>The network vs Wi-Fi, worldwide preference, except in Latin America</a:t>
              </a:r>
            </a:p>
          </p:txBody>
        </p:sp>
        <p:sp>
          <p:nvSpPr>
            <p:cNvPr id="13" name="TextBox 12"/>
            <p:cNvSpPr txBox="1"/>
            <p:nvPr/>
          </p:nvSpPr>
          <p:spPr>
            <a:xfrm>
              <a:off x="9876928" y="4876482"/>
              <a:ext cx="2012945" cy="1403461"/>
            </a:xfrm>
            <a:prstGeom prst="rect">
              <a:avLst/>
            </a:prstGeom>
            <a:noFill/>
          </p:spPr>
          <p:txBody>
            <a:bodyPr wrap="square" lIns="182880" tIns="146304" rIns="182880" bIns="146304" rtlCol="0">
              <a:spAutoFit/>
            </a:bodyPr>
            <a:lstStyle/>
            <a:p>
              <a:pPr algn="ctr">
                <a:lnSpc>
                  <a:spcPct val="90000"/>
                </a:lnSpc>
                <a:spcAft>
                  <a:spcPts val="600"/>
                </a:spcAft>
              </a:pPr>
              <a:r>
                <a:rPr lang="en-US" sz="1600" dirty="0">
                  <a:gradFill>
                    <a:gsLst>
                      <a:gs pos="2917">
                        <a:schemeClr val="tx1"/>
                      </a:gs>
                      <a:gs pos="30000">
                        <a:schemeClr val="tx1"/>
                      </a:gs>
                    </a:gsLst>
                    <a:lin ang="5400000" scaled="0"/>
                  </a:gradFill>
                </a:rPr>
                <a:t>Normally the connection speed of 3G / 4G networks is faster than Wi-Fi</a:t>
              </a:r>
            </a:p>
          </p:txBody>
        </p:sp>
        <p:pic>
          <p:nvPicPr>
            <p:cNvPr id="18" name="Picture 17"/>
            <p:cNvPicPr>
              <a:picLocks noChangeAspect="1"/>
            </p:cNvPicPr>
            <p:nvPr/>
          </p:nvPicPr>
          <p:blipFill>
            <a:blip r:embed="rId7"/>
            <a:stretch>
              <a:fillRect/>
            </a:stretch>
          </p:blipFill>
          <p:spPr>
            <a:xfrm rot="5400000">
              <a:off x="10373537" y="3260742"/>
              <a:ext cx="1054894" cy="959497"/>
            </a:xfrm>
            <a:prstGeom prst="ellipse">
              <a:avLst/>
            </a:prstGeom>
            <a:ln w="381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grpSp>
        <p:nvGrpSpPr>
          <p:cNvPr id="22" name="Group 21"/>
          <p:cNvGrpSpPr/>
          <p:nvPr/>
        </p:nvGrpSpPr>
        <p:grpSpPr>
          <a:xfrm>
            <a:off x="7283454" y="1231089"/>
            <a:ext cx="2133600" cy="5069770"/>
            <a:chOff x="7283454" y="1231089"/>
            <a:chExt cx="2133600" cy="5069770"/>
          </a:xfrm>
        </p:grpSpPr>
        <p:sp>
          <p:nvSpPr>
            <p:cNvPr id="7" name="TextBox 6"/>
            <p:cNvSpPr txBox="1"/>
            <p:nvPr/>
          </p:nvSpPr>
          <p:spPr>
            <a:xfrm>
              <a:off x="7283454" y="1231089"/>
              <a:ext cx="2133600" cy="1126462"/>
            </a:xfrm>
            <a:prstGeom prst="rect">
              <a:avLst/>
            </a:prstGeom>
            <a:noFill/>
          </p:spPr>
          <p:txBody>
            <a:bodyPr wrap="square" lIns="182880" tIns="146304" rIns="182880" bIns="146304" rtlCol="0">
              <a:spAutoFit/>
            </a:bodyPr>
            <a:lstStyle/>
            <a:p>
              <a:pPr algn="ctr">
                <a:lnSpc>
                  <a:spcPct val="90000"/>
                </a:lnSpc>
                <a:spcAft>
                  <a:spcPts val="600"/>
                </a:spcAft>
              </a:pPr>
              <a:r>
                <a:rPr lang="es-419" sz="2000" b="1" dirty="0">
                  <a:gradFill>
                    <a:gsLst>
                      <a:gs pos="2917">
                        <a:schemeClr val="tx1"/>
                      </a:gs>
                      <a:gs pos="30000">
                        <a:schemeClr val="tx1"/>
                      </a:gs>
                    </a:gsLst>
                    <a:lin ang="5400000" scaled="0"/>
                  </a:gradFill>
                </a:rPr>
                <a:t>4. </a:t>
              </a:r>
              <a:r>
                <a:rPr lang="en-US" sz="2000" b="1" dirty="0">
                  <a:gradFill>
                    <a:gsLst>
                      <a:gs pos="2917">
                        <a:schemeClr val="tx1"/>
                      </a:gs>
                      <a:gs pos="30000">
                        <a:schemeClr val="tx1"/>
                      </a:gs>
                    </a:gsLst>
                    <a:lin ang="5400000" scaled="0"/>
                  </a:gradFill>
                </a:rPr>
                <a:t>The use of </a:t>
              </a:r>
              <a:r>
                <a:rPr lang="en-US" sz="2000" b="1" dirty="0" err="1">
                  <a:gradFill>
                    <a:gsLst>
                      <a:gs pos="2917">
                        <a:schemeClr val="tx1"/>
                      </a:gs>
                      <a:gs pos="30000">
                        <a:schemeClr val="tx1"/>
                      </a:gs>
                    </a:gsLst>
                    <a:lin ang="5400000" scaled="0"/>
                  </a:gradFill>
                </a:rPr>
                <a:t>mPayment</a:t>
              </a:r>
              <a:r>
                <a:rPr lang="en-US" sz="2000" b="1" dirty="0">
                  <a:gradFill>
                    <a:gsLst>
                      <a:gs pos="2917">
                        <a:schemeClr val="tx1"/>
                      </a:gs>
                      <a:gs pos="30000">
                        <a:schemeClr val="tx1"/>
                      </a:gs>
                    </a:gsLst>
                    <a:lin ang="5400000" scaled="0"/>
                  </a:gradFill>
                </a:rPr>
                <a:t> is growing</a:t>
              </a:r>
            </a:p>
          </p:txBody>
        </p:sp>
        <p:sp>
          <p:nvSpPr>
            <p:cNvPr id="12" name="TextBox 11"/>
            <p:cNvSpPr txBox="1"/>
            <p:nvPr/>
          </p:nvSpPr>
          <p:spPr>
            <a:xfrm>
              <a:off x="7369986" y="4675799"/>
              <a:ext cx="2012945" cy="1625060"/>
            </a:xfrm>
            <a:prstGeom prst="rect">
              <a:avLst/>
            </a:prstGeom>
            <a:noFill/>
          </p:spPr>
          <p:txBody>
            <a:bodyPr wrap="square" lIns="182880" tIns="146304" rIns="182880" bIns="146304" rtlCol="0">
              <a:spAutoFit/>
            </a:bodyPr>
            <a:lstStyle/>
            <a:p>
              <a:pPr algn="ctr">
                <a:lnSpc>
                  <a:spcPct val="90000"/>
                </a:lnSpc>
                <a:spcAft>
                  <a:spcPts val="600"/>
                </a:spcAft>
              </a:pPr>
              <a:r>
                <a:rPr lang="en-US" sz="1600" dirty="0">
                  <a:gradFill>
                    <a:gsLst>
                      <a:gs pos="2917">
                        <a:schemeClr val="tx1"/>
                      </a:gs>
                      <a:gs pos="30000">
                        <a:schemeClr val="tx1"/>
                      </a:gs>
                    </a:gsLst>
                    <a:lin ang="5400000" scaled="0"/>
                  </a:gradFill>
                </a:rPr>
                <a:t>47% of users in emerging markets are using their phones to make payments in stores</a:t>
              </a:r>
            </a:p>
          </p:txBody>
        </p:sp>
        <p:pic>
          <p:nvPicPr>
            <p:cNvPr id="19" name="Picture 18"/>
            <p:cNvPicPr>
              <a:picLocks noChangeAspect="1"/>
            </p:cNvPicPr>
            <p:nvPr/>
          </p:nvPicPr>
          <p:blipFill>
            <a:blip r:embed="rId8"/>
            <a:stretch>
              <a:fillRect/>
            </a:stretch>
          </p:blipFill>
          <p:spPr>
            <a:xfrm>
              <a:off x="7939570" y="3274352"/>
              <a:ext cx="1042624" cy="1061110"/>
            </a:xfrm>
            <a:prstGeom prst="ellipse">
              <a:avLst/>
            </a:prstGeom>
            <a:ln w="38100" cap="rnd">
              <a:solidFill>
                <a:schemeClr val="bg1">
                  <a:lumMod val="85000"/>
                </a:schemeClr>
              </a:solidFill>
            </a:ln>
            <a:effectLst/>
            <a:scene3d>
              <a:camera prst="orthographicFront"/>
              <a:lightRig rig="contrasting" dir="t">
                <a:rot lat="0" lon="0" rev="3000000"/>
              </a:lightRig>
            </a:scene3d>
            <a:sp3d contourW="7620">
              <a:bevelT w="95250" h="31750"/>
              <a:contourClr>
                <a:srgbClr val="333333"/>
              </a:contourClr>
            </a:sp3d>
          </p:spPr>
        </p:pic>
      </p:grpSp>
    </p:spTree>
    <p:extLst>
      <p:ext uri="{BB962C8B-B14F-4D97-AF65-F5344CB8AC3E}">
        <p14:creationId xmlns:p14="http://schemas.microsoft.com/office/powerpoint/2010/main" val="81618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up)">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Trends of mobile consumers</a:t>
            </a:r>
          </a:p>
        </p:txBody>
      </p:sp>
      <p:grpSp>
        <p:nvGrpSpPr>
          <p:cNvPr id="5" name="Group 4"/>
          <p:cNvGrpSpPr/>
          <p:nvPr/>
        </p:nvGrpSpPr>
        <p:grpSpPr>
          <a:xfrm>
            <a:off x="579437" y="1287462"/>
            <a:ext cx="3352800" cy="4725642"/>
            <a:chOff x="579437" y="1287462"/>
            <a:chExt cx="3352800" cy="4725642"/>
          </a:xfrm>
        </p:grpSpPr>
        <p:sp>
          <p:nvSpPr>
            <p:cNvPr id="4" name="TextBox 3"/>
            <p:cNvSpPr txBox="1"/>
            <p:nvPr/>
          </p:nvSpPr>
          <p:spPr>
            <a:xfrm>
              <a:off x="579437" y="1287462"/>
              <a:ext cx="3352800" cy="1868204"/>
            </a:xfrm>
            <a:prstGeom prst="rect">
              <a:avLst/>
            </a:prstGeom>
            <a:noFill/>
          </p:spPr>
          <p:txBody>
            <a:bodyPr wrap="square" lIns="182880" tIns="146304" rIns="182880" bIns="146304" rtlCol="0">
              <a:spAutoFit/>
            </a:bodyPr>
            <a:lstStyle/>
            <a:p>
              <a:pPr algn="ctr">
                <a:lnSpc>
                  <a:spcPct val="90000"/>
                </a:lnSpc>
                <a:spcAft>
                  <a:spcPts val="600"/>
                </a:spcAft>
              </a:pPr>
              <a:r>
                <a:rPr lang="es-419" sz="4800" b="1" dirty="0">
                  <a:gradFill>
                    <a:gsLst>
                      <a:gs pos="2917">
                        <a:schemeClr val="tx1"/>
                      </a:gs>
                      <a:gs pos="30000">
                        <a:schemeClr val="tx1"/>
                      </a:gs>
                    </a:gsLst>
                    <a:lin ang="5400000" scaled="0"/>
                  </a:gradFill>
                </a:rPr>
                <a:t>73%</a:t>
              </a:r>
            </a:p>
            <a:p>
              <a:pPr algn="ctr">
                <a:lnSpc>
                  <a:spcPct val="90000"/>
                </a:lnSpc>
                <a:spcAft>
                  <a:spcPts val="600"/>
                </a:spcAft>
              </a:pPr>
              <a:r>
                <a:rPr lang="en-US" sz="2000" dirty="0">
                  <a:gradFill>
                    <a:gsLst>
                      <a:gs pos="2917">
                        <a:schemeClr val="tx1"/>
                      </a:gs>
                      <a:gs pos="30000">
                        <a:schemeClr val="tx1"/>
                      </a:gs>
                    </a:gsLst>
                    <a:lin ang="5400000" scaled="0"/>
                  </a:gradFill>
                </a:rPr>
                <a:t>Buyers begin the purchase process in a search engine (Bing, Google, others)</a:t>
              </a:r>
            </a:p>
          </p:txBody>
        </p:sp>
        <p:sp>
          <p:nvSpPr>
            <p:cNvPr id="7" name="TextBox 6"/>
            <p:cNvSpPr txBox="1"/>
            <p:nvPr/>
          </p:nvSpPr>
          <p:spPr>
            <a:xfrm>
              <a:off x="579437" y="4421899"/>
              <a:ext cx="3352800" cy="1591205"/>
            </a:xfrm>
            <a:prstGeom prst="rect">
              <a:avLst/>
            </a:prstGeom>
            <a:noFill/>
          </p:spPr>
          <p:txBody>
            <a:bodyPr wrap="square" lIns="182880" tIns="146304" rIns="182880" bIns="146304" rtlCol="0">
              <a:spAutoFit/>
            </a:bodyPr>
            <a:lstStyle/>
            <a:p>
              <a:pPr algn="ctr">
                <a:lnSpc>
                  <a:spcPct val="90000"/>
                </a:lnSpc>
                <a:spcAft>
                  <a:spcPts val="600"/>
                </a:spcAft>
              </a:pPr>
              <a:r>
                <a:rPr lang="es-419" sz="4800" b="1" dirty="0">
                  <a:gradFill>
                    <a:gsLst>
                      <a:gs pos="2917">
                        <a:schemeClr val="tx1"/>
                      </a:gs>
                      <a:gs pos="30000">
                        <a:schemeClr val="tx1"/>
                      </a:gs>
                    </a:gsLst>
                    <a:lin ang="5400000" scaled="0"/>
                  </a:gradFill>
                </a:rPr>
                <a:t>54%</a:t>
              </a:r>
            </a:p>
            <a:p>
              <a:pPr algn="ctr">
                <a:lnSpc>
                  <a:spcPct val="90000"/>
                </a:lnSpc>
                <a:spcAft>
                  <a:spcPts val="600"/>
                </a:spcAft>
              </a:pPr>
              <a:r>
                <a:rPr lang="en-US" sz="2000" dirty="0">
                  <a:gradFill>
                    <a:gsLst>
                      <a:gs pos="2917">
                        <a:schemeClr val="tx1"/>
                      </a:gs>
                      <a:gs pos="30000">
                        <a:schemeClr val="tx1"/>
                      </a:gs>
                    </a:gsLst>
                    <a:lin ang="5400000" scaled="0"/>
                  </a:gradFill>
                </a:rPr>
                <a:t>The search is done through a mobile device</a:t>
              </a:r>
            </a:p>
          </p:txBody>
        </p:sp>
        <p:sp>
          <p:nvSpPr>
            <p:cNvPr id="8" name="Arrow: Right 7"/>
            <p:cNvSpPr/>
            <p:nvPr/>
          </p:nvSpPr>
          <p:spPr bwMode="auto">
            <a:xfrm rot="5400000">
              <a:off x="1874837" y="3539860"/>
              <a:ext cx="762000" cy="762000"/>
            </a:xfrm>
            <a:prstGeom prst="rightArrow">
              <a:avLst/>
            </a:prstGeom>
            <a:solidFill>
              <a:schemeClr val="accent1"/>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4" name="Group 13"/>
          <p:cNvGrpSpPr/>
          <p:nvPr/>
        </p:nvGrpSpPr>
        <p:grpSpPr>
          <a:xfrm>
            <a:off x="4532453" y="1311558"/>
            <a:ext cx="3362184" cy="5532543"/>
            <a:chOff x="4532453" y="1311558"/>
            <a:chExt cx="3362184" cy="5532543"/>
          </a:xfrm>
        </p:grpSpPr>
        <p:sp>
          <p:nvSpPr>
            <p:cNvPr id="6" name="TextBox 5"/>
            <p:cNvSpPr txBox="1"/>
            <p:nvPr/>
          </p:nvSpPr>
          <p:spPr>
            <a:xfrm>
              <a:off x="4532453" y="1311558"/>
              <a:ext cx="3352800" cy="2228302"/>
            </a:xfrm>
            <a:prstGeom prst="rect">
              <a:avLst/>
            </a:prstGeom>
            <a:noFill/>
          </p:spPr>
          <p:txBody>
            <a:bodyPr wrap="square" lIns="182880" tIns="146304" rIns="182880" bIns="146304" rtlCol="0">
              <a:spAutoFit/>
            </a:bodyPr>
            <a:lstStyle/>
            <a:p>
              <a:pPr algn="ctr">
                <a:lnSpc>
                  <a:spcPct val="90000"/>
                </a:lnSpc>
                <a:spcAft>
                  <a:spcPts val="600"/>
                </a:spcAft>
              </a:pPr>
              <a:r>
                <a:rPr lang="es-419" sz="5400" b="1" dirty="0">
                  <a:gradFill>
                    <a:gsLst>
                      <a:gs pos="2917">
                        <a:schemeClr val="tx1"/>
                      </a:gs>
                      <a:gs pos="30000">
                        <a:schemeClr val="tx1"/>
                      </a:gs>
                    </a:gsLst>
                    <a:lin ang="5400000" scaled="0"/>
                  </a:gradFill>
                </a:rPr>
                <a:t>52%</a:t>
              </a:r>
            </a:p>
            <a:p>
              <a:pPr algn="ctr">
                <a:lnSpc>
                  <a:spcPct val="90000"/>
                </a:lnSpc>
                <a:spcAft>
                  <a:spcPts val="600"/>
                </a:spcAft>
              </a:pPr>
              <a:r>
                <a:rPr lang="en-US" sz="2000" dirty="0"/>
                <a:t>Consumers are influenced by what they have seen on Facebook when shopping</a:t>
              </a:r>
              <a:endParaRPr lang="en-US" sz="2000" dirty="0">
                <a:gradFill>
                  <a:gsLst>
                    <a:gs pos="2917">
                      <a:schemeClr val="tx1"/>
                    </a:gs>
                    <a:gs pos="30000">
                      <a:schemeClr val="tx1"/>
                    </a:gs>
                  </a:gsLst>
                  <a:lin ang="5400000" scaled="0"/>
                </a:gradFill>
              </a:endParaRPr>
            </a:p>
          </p:txBody>
        </p:sp>
        <p:sp>
          <p:nvSpPr>
            <p:cNvPr id="9" name="TextBox 8"/>
            <p:cNvSpPr txBox="1"/>
            <p:nvPr/>
          </p:nvSpPr>
          <p:spPr>
            <a:xfrm>
              <a:off x="4541837" y="4421899"/>
              <a:ext cx="3352800" cy="2422202"/>
            </a:xfrm>
            <a:prstGeom prst="rect">
              <a:avLst/>
            </a:prstGeom>
            <a:noFill/>
          </p:spPr>
          <p:txBody>
            <a:bodyPr wrap="square" lIns="182880" tIns="146304" rIns="182880" bIns="146304" rtlCol="0">
              <a:spAutoFit/>
            </a:bodyPr>
            <a:lstStyle/>
            <a:p>
              <a:pPr algn="ctr">
                <a:lnSpc>
                  <a:spcPct val="90000"/>
                </a:lnSpc>
                <a:spcAft>
                  <a:spcPts val="600"/>
                </a:spcAft>
              </a:pPr>
              <a:r>
                <a:rPr lang="es-419" sz="4800" b="1" dirty="0">
                  <a:gradFill>
                    <a:gsLst>
                      <a:gs pos="2917">
                        <a:schemeClr val="tx1"/>
                      </a:gs>
                      <a:gs pos="30000">
                        <a:schemeClr val="tx1"/>
                      </a:gs>
                    </a:gsLst>
                    <a:lin ang="5400000" scaled="0"/>
                  </a:gradFill>
                </a:rPr>
                <a:t>46%</a:t>
              </a:r>
            </a:p>
            <a:p>
              <a:pPr algn="ctr">
                <a:lnSpc>
                  <a:spcPct val="90000"/>
                </a:lnSpc>
                <a:spcAft>
                  <a:spcPts val="600"/>
                </a:spcAft>
              </a:pPr>
              <a:r>
                <a:rPr lang="en-US" sz="2000" dirty="0"/>
                <a:t>Consumers were influenced by what they saw on Pinterest and 43% by what they saw on Instagram</a:t>
              </a:r>
              <a:endParaRPr lang="en-US" sz="2000" dirty="0">
                <a:gradFill>
                  <a:gsLst>
                    <a:gs pos="2917">
                      <a:schemeClr val="tx1"/>
                    </a:gs>
                    <a:gs pos="30000">
                      <a:schemeClr val="tx1"/>
                    </a:gs>
                  </a:gsLst>
                  <a:lin ang="5400000" scaled="0"/>
                </a:gradFill>
              </a:endParaRPr>
            </a:p>
          </p:txBody>
        </p:sp>
        <p:sp>
          <p:nvSpPr>
            <p:cNvPr id="10" name="Arrow: Right 9"/>
            <p:cNvSpPr/>
            <p:nvPr/>
          </p:nvSpPr>
          <p:spPr bwMode="auto">
            <a:xfrm rot="5400000">
              <a:off x="5837237" y="3539860"/>
              <a:ext cx="762000" cy="762000"/>
            </a:xfrm>
            <a:prstGeom prst="rightArrow">
              <a:avLst/>
            </a:prstGeom>
            <a:solidFill>
              <a:schemeClr val="accent1"/>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grpSp>
        <p:nvGrpSpPr>
          <p:cNvPr id="15" name="Group 14"/>
          <p:cNvGrpSpPr/>
          <p:nvPr/>
        </p:nvGrpSpPr>
        <p:grpSpPr>
          <a:xfrm>
            <a:off x="8314301" y="1311558"/>
            <a:ext cx="3618936" cy="4978545"/>
            <a:chOff x="8314301" y="1311558"/>
            <a:chExt cx="3618936" cy="4978545"/>
          </a:xfrm>
        </p:grpSpPr>
        <p:sp>
          <p:nvSpPr>
            <p:cNvPr id="11" name="TextBox 10"/>
            <p:cNvSpPr txBox="1"/>
            <p:nvPr/>
          </p:nvSpPr>
          <p:spPr>
            <a:xfrm>
              <a:off x="8314301" y="1311558"/>
              <a:ext cx="3352800" cy="2228302"/>
            </a:xfrm>
            <a:prstGeom prst="rect">
              <a:avLst/>
            </a:prstGeom>
            <a:noFill/>
          </p:spPr>
          <p:txBody>
            <a:bodyPr wrap="square" lIns="182880" tIns="146304" rIns="182880" bIns="146304" rtlCol="0">
              <a:spAutoFit/>
            </a:bodyPr>
            <a:lstStyle/>
            <a:p>
              <a:pPr algn="ctr">
                <a:lnSpc>
                  <a:spcPct val="90000"/>
                </a:lnSpc>
                <a:spcAft>
                  <a:spcPts val="600"/>
                </a:spcAft>
              </a:pPr>
              <a:r>
                <a:rPr lang="es-419" sz="5400" b="1" dirty="0">
                  <a:gradFill>
                    <a:gsLst>
                      <a:gs pos="2917">
                        <a:schemeClr val="tx1"/>
                      </a:gs>
                      <a:gs pos="30000">
                        <a:schemeClr val="tx1"/>
                      </a:gs>
                    </a:gsLst>
                    <a:lin ang="5400000" scaled="0"/>
                  </a:gradFill>
                </a:rPr>
                <a:t>58%</a:t>
              </a:r>
            </a:p>
            <a:p>
              <a:pPr algn="ctr">
                <a:lnSpc>
                  <a:spcPct val="90000"/>
                </a:lnSpc>
                <a:spcAft>
                  <a:spcPts val="600"/>
                </a:spcAft>
              </a:pPr>
              <a:r>
                <a:rPr lang="en-US" sz="2000" dirty="0"/>
                <a:t>Of the consumers who call to ask for more information, they visited the website before calling</a:t>
              </a:r>
              <a:endParaRPr lang="en-US" sz="2000" dirty="0">
                <a:gradFill>
                  <a:gsLst>
                    <a:gs pos="2917">
                      <a:schemeClr val="tx1"/>
                    </a:gs>
                    <a:gs pos="30000">
                      <a:schemeClr val="tx1"/>
                    </a:gs>
                  </a:gsLst>
                  <a:lin ang="5400000" scaled="0"/>
                </a:gradFill>
              </a:endParaRPr>
            </a:p>
          </p:txBody>
        </p:sp>
        <p:sp>
          <p:nvSpPr>
            <p:cNvPr id="12" name="TextBox 11"/>
            <p:cNvSpPr txBox="1"/>
            <p:nvPr/>
          </p:nvSpPr>
          <p:spPr>
            <a:xfrm>
              <a:off x="8323685" y="4421899"/>
              <a:ext cx="3609552" cy="1868204"/>
            </a:xfrm>
            <a:prstGeom prst="rect">
              <a:avLst/>
            </a:prstGeom>
            <a:noFill/>
          </p:spPr>
          <p:txBody>
            <a:bodyPr wrap="square" lIns="182880" tIns="146304" rIns="182880" bIns="146304" rtlCol="0">
              <a:spAutoFit/>
            </a:bodyPr>
            <a:lstStyle/>
            <a:p>
              <a:pPr algn="ctr">
                <a:lnSpc>
                  <a:spcPct val="90000"/>
                </a:lnSpc>
                <a:spcAft>
                  <a:spcPts val="600"/>
                </a:spcAft>
              </a:pPr>
              <a:r>
                <a:rPr lang="es-419" sz="4800" b="1" dirty="0">
                  <a:gradFill>
                    <a:gsLst>
                      <a:gs pos="2917">
                        <a:schemeClr val="tx1"/>
                      </a:gs>
                      <a:gs pos="30000">
                        <a:schemeClr val="tx1"/>
                      </a:gs>
                    </a:gsLst>
                    <a:lin ang="5400000" scaled="0"/>
                  </a:gradFill>
                </a:rPr>
                <a:t>34%</a:t>
              </a:r>
            </a:p>
            <a:p>
              <a:pPr algn="ctr">
                <a:lnSpc>
                  <a:spcPct val="90000"/>
                </a:lnSpc>
                <a:spcAft>
                  <a:spcPts val="600"/>
                </a:spcAft>
              </a:pPr>
              <a:r>
                <a:rPr lang="en-US" sz="2000" dirty="0"/>
                <a:t>Consumers calling are watching the website while talking with the seller</a:t>
              </a:r>
              <a:endParaRPr lang="en-US" sz="2000" dirty="0">
                <a:gradFill>
                  <a:gsLst>
                    <a:gs pos="2917">
                      <a:schemeClr val="tx1"/>
                    </a:gs>
                    <a:gs pos="30000">
                      <a:schemeClr val="tx1"/>
                    </a:gs>
                  </a:gsLst>
                  <a:lin ang="5400000" scaled="0"/>
                </a:gradFill>
              </a:endParaRPr>
            </a:p>
          </p:txBody>
        </p:sp>
        <p:sp>
          <p:nvSpPr>
            <p:cNvPr id="13" name="Arrow: Right 12"/>
            <p:cNvSpPr/>
            <p:nvPr/>
          </p:nvSpPr>
          <p:spPr bwMode="auto">
            <a:xfrm rot="5400000">
              <a:off x="9619085" y="3539860"/>
              <a:ext cx="762000" cy="762000"/>
            </a:xfrm>
            <a:prstGeom prst="rightArrow">
              <a:avLst/>
            </a:prstGeom>
            <a:solidFill>
              <a:schemeClr val="accent1"/>
            </a:solidFill>
            <a:ln>
              <a:noFill/>
              <a:headEnd type="none" w="med" len="med"/>
              <a:tailEnd type="none" w="med" len="me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2" name="TextBox 1"/>
          <p:cNvSpPr txBox="1"/>
          <p:nvPr/>
        </p:nvSpPr>
        <p:spPr>
          <a:xfrm>
            <a:off x="313301" y="6578415"/>
            <a:ext cx="8001000" cy="433965"/>
          </a:xfrm>
          <a:prstGeom prst="rect">
            <a:avLst/>
          </a:prstGeom>
          <a:noFill/>
        </p:spPr>
        <p:txBody>
          <a:bodyPr wrap="square" lIns="182880" tIns="146304" rIns="182880" bIns="146304" rtlCol="0">
            <a:spAutoFit/>
          </a:bodyPr>
          <a:lstStyle/>
          <a:p>
            <a:pPr>
              <a:lnSpc>
                <a:spcPct val="90000"/>
              </a:lnSpc>
              <a:spcAft>
                <a:spcPts val="600"/>
              </a:spcAft>
            </a:pPr>
            <a:r>
              <a:rPr lang="es-419" sz="1000" dirty="0">
                <a:gradFill>
                  <a:gsLst>
                    <a:gs pos="2917">
                      <a:schemeClr val="tx1"/>
                    </a:gs>
                    <a:gs pos="30000">
                      <a:schemeClr val="tx1"/>
                    </a:gs>
                  </a:gsLst>
                  <a:lin ang="5400000" scaled="0"/>
                </a:gradFill>
                <a:hlinkClick r:id="rId3"/>
              </a:rPr>
              <a:t>Fuente: “Como las redes sociales influyen en la decisión de compra”, por José Miguel Ramirez </a:t>
            </a:r>
            <a:r>
              <a:rPr lang="en-US" sz="1000" dirty="0">
                <a:gradFill>
                  <a:gsLst>
                    <a:gs pos="2917">
                      <a:schemeClr val="tx1"/>
                    </a:gs>
                    <a:gs pos="30000">
                      <a:schemeClr val="tx1"/>
                    </a:gs>
                  </a:gsLst>
                  <a:lin ang="5400000" scaled="0"/>
                </a:gradFill>
                <a:hlinkClick r:id="rId3"/>
              </a:rPr>
              <a:t>| Mayo 2015</a:t>
            </a:r>
            <a:endParaRPr lang="en-US" sz="1000" dirty="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23816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5"/>
                                        </p:tgtEl>
                                        <p:attrNameLst>
                                          <p:attrName>style.opacity</p:attrName>
                                        </p:attrNameLst>
                                      </p:cBhvr>
                                      <p:to>
                                        <p:strVal val="0.5"/>
                                      </p:to>
                                    </p:set>
                                    <p:animEffect filter="image" prLst="opacity: 0.5">
                                      <p:cBhvr rctx="IE">
                                        <p:cTn id="12" dur="indefinite"/>
                                        <p:tgtEl>
                                          <p:spTgt spid="5"/>
                                        </p:tgtEl>
                                      </p:cBhvr>
                                    </p:animEffect>
                                  </p:childTnLst>
                                </p:cTn>
                              </p:par>
                              <p:par>
                                <p:cTn id="13" presetID="22" presetClass="entr" presetSubtype="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14"/>
                                        </p:tgtEl>
                                        <p:attrNameLst>
                                          <p:attrName>style.opacity</p:attrName>
                                        </p:attrNameLst>
                                      </p:cBhvr>
                                      <p:to>
                                        <p:strVal val="0.5"/>
                                      </p:to>
                                    </p:set>
                                    <p:animEffect filter="image" prLst="opacity: 0.5">
                                      <p:cBhvr rctx="IE">
                                        <p:cTn id="20" dur="indefinite"/>
                                        <p:tgtEl>
                                          <p:spTgt spid="14"/>
                                        </p:tgtEl>
                                      </p:cBhvr>
                                    </p:animEffect>
                                  </p:childTnLst>
                                </p:cTn>
                              </p:par>
                              <p:par>
                                <p:cTn id="21" presetID="22" presetClass="entr" presetSubtype="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map&#10;&#10;Description generated with high confidence">
            <a:extLst>
              <a:ext uri="{FF2B5EF4-FFF2-40B4-BE49-F238E27FC236}">
                <a16:creationId xmlns:a16="http://schemas.microsoft.com/office/drawing/2014/main" id="{F6501036-CA2F-4AD2-B5A7-5FC9F4270556}"/>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artisticPaintBrush/>
                    </a14:imgEffect>
                  </a14:imgLayer>
                </a14:imgProps>
              </a:ext>
              <a:ext uri="{837473B0-CC2E-450A-ABE3-18F120FF3D39}">
                <a1611:picAttrSrcUrl xmlns:a1611="http://schemas.microsoft.com/office/drawing/2016/11/main" r:id="rId5"/>
              </a:ext>
            </a:extLst>
          </a:blip>
          <a:stretch>
            <a:fillRect/>
          </a:stretch>
        </p:blipFill>
        <p:spPr>
          <a:xfrm>
            <a:off x="1" y="0"/>
            <a:ext cx="12436474" cy="6994525"/>
          </a:xfrm>
          <a:prstGeom prst="rect">
            <a:avLst/>
          </a:prstGeom>
        </p:spPr>
      </p:pic>
      <p:sp>
        <p:nvSpPr>
          <p:cNvPr id="2" name="Title 1"/>
          <p:cNvSpPr>
            <a:spLocks noGrp="1"/>
          </p:cNvSpPr>
          <p:nvPr>
            <p:ph type="title"/>
          </p:nvPr>
        </p:nvSpPr>
        <p:spPr>
          <a:xfrm>
            <a:off x="534937" y="236570"/>
            <a:ext cx="11779299" cy="517492"/>
          </a:xfrm>
        </p:spPr>
        <p:txBody>
          <a:bodyPr/>
          <a:lstStyle/>
          <a:p>
            <a:r>
              <a:rPr lang="en-US" sz="4000" dirty="0"/>
              <a:t>Social network trends in Central America and the Caribbean</a:t>
            </a:r>
          </a:p>
        </p:txBody>
      </p:sp>
      <p:sp>
        <p:nvSpPr>
          <p:cNvPr id="3" name="Content Placeholder 2"/>
          <p:cNvSpPr>
            <a:spLocks noGrp="1"/>
          </p:cNvSpPr>
          <p:nvPr>
            <p:ph idx="1"/>
          </p:nvPr>
        </p:nvSpPr>
        <p:spPr>
          <a:xfrm>
            <a:off x="543205" y="1736091"/>
            <a:ext cx="5911899" cy="4031873"/>
          </a:xfrm>
        </p:spPr>
        <p:txBody>
          <a:bodyPr/>
          <a:lstStyle/>
          <a:p>
            <a:pPr>
              <a:lnSpc>
                <a:spcPct val="100000"/>
              </a:lnSpc>
              <a:spcBef>
                <a:spcPts val="0"/>
              </a:spcBef>
              <a:spcAft>
                <a:spcPts val="600"/>
              </a:spcAft>
            </a:pPr>
            <a:r>
              <a:rPr lang="en-US" sz="2200" dirty="0">
                <a:latin typeface="+mn-lt"/>
              </a:rPr>
              <a:t>Millennials monopolize the use of social networks</a:t>
            </a:r>
          </a:p>
          <a:p>
            <a:pPr>
              <a:lnSpc>
                <a:spcPct val="100000"/>
              </a:lnSpc>
              <a:spcBef>
                <a:spcPts val="0"/>
              </a:spcBef>
              <a:spcAft>
                <a:spcPts val="600"/>
              </a:spcAft>
            </a:pPr>
            <a:r>
              <a:rPr lang="en-US" sz="2200" dirty="0">
                <a:latin typeface="+mn-lt"/>
              </a:rPr>
              <a:t>Connection speed, the main problem reported</a:t>
            </a:r>
          </a:p>
          <a:p>
            <a:pPr>
              <a:lnSpc>
                <a:spcPct val="100000"/>
              </a:lnSpc>
              <a:spcBef>
                <a:spcPts val="0"/>
              </a:spcBef>
              <a:spcAft>
                <a:spcPts val="600"/>
              </a:spcAft>
            </a:pPr>
            <a:r>
              <a:rPr lang="en-US" sz="2200" dirty="0">
                <a:latin typeface="+mn-lt"/>
              </a:rPr>
              <a:t>Email and social networks, the most frequent habits</a:t>
            </a:r>
          </a:p>
          <a:p>
            <a:pPr>
              <a:lnSpc>
                <a:spcPct val="100000"/>
              </a:lnSpc>
              <a:spcBef>
                <a:spcPts val="0"/>
              </a:spcBef>
              <a:spcAft>
                <a:spcPts val="600"/>
              </a:spcAft>
            </a:pPr>
            <a:r>
              <a:rPr lang="en-US" sz="2200" dirty="0" err="1">
                <a:latin typeface="+mn-lt"/>
              </a:rPr>
              <a:t>Whatsapp</a:t>
            </a:r>
            <a:r>
              <a:rPr lang="en-US" sz="2200" dirty="0">
                <a:latin typeface="+mn-lt"/>
              </a:rPr>
              <a:t> the new favorite option among Central Americans and Caribbean </a:t>
            </a:r>
          </a:p>
          <a:p>
            <a:pPr>
              <a:lnSpc>
                <a:spcPct val="100000"/>
              </a:lnSpc>
              <a:spcBef>
                <a:spcPts val="0"/>
              </a:spcBef>
              <a:spcAft>
                <a:spcPts val="600"/>
              </a:spcAft>
            </a:pPr>
            <a:r>
              <a:rPr lang="en-US" sz="2200" dirty="0">
                <a:latin typeface="+mn-lt"/>
              </a:rPr>
              <a:t>Trust social networks, think little about them, use them full time and consult them to be informed and connect with friends *</a:t>
            </a:r>
            <a:endParaRPr lang="es-ES" sz="2200" dirty="0">
              <a:latin typeface="+mn-lt"/>
            </a:endParaRPr>
          </a:p>
        </p:txBody>
      </p:sp>
      <p:sp>
        <p:nvSpPr>
          <p:cNvPr id="4" name="TextBox 3"/>
          <p:cNvSpPr txBox="1"/>
          <p:nvPr/>
        </p:nvSpPr>
        <p:spPr>
          <a:xfrm>
            <a:off x="198437" y="6164262"/>
            <a:ext cx="12115799" cy="433965"/>
          </a:xfrm>
          <a:prstGeom prst="rect">
            <a:avLst/>
          </a:prstGeom>
          <a:noFill/>
        </p:spPr>
        <p:txBody>
          <a:bodyPr wrap="square" lIns="182880" tIns="146304" rIns="182880" bIns="146304" rtlCol="0">
            <a:spAutoFit/>
          </a:bodyPr>
          <a:lstStyle/>
          <a:p>
            <a:pPr>
              <a:lnSpc>
                <a:spcPct val="90000"/>
              </a:lnSpc>
              <a:spcAft>
                <a:spcPts val="600"/>
              </a:spcAft>
            </a:pPr>
            <a:r>
              <a:rPr lang="en-US" sz="1000" b="1" dirty="0" err="1">
                <a:gradFill>
                  <a:gsLst>
                    <a:gs pos="2917">
                      <a:schemeClr val="tx1"/>
                    </a:gs>
                    <a:gs pos="30000">
                      <a:schemeClr val="tx1"/>
                    </a:gs>
                  </a:gsLst>
                  <a:lin ang="5400000" scaled="0"/>
                </a:gradFill>
              </a:rPr>
              <a:t>Fuentez</a:t>
            </a:r>
            <a:r>
              <a:rPr lang="en-US" sz="1000" dirty="0">
                <a:gradFill>
                  <a:gsLst>
                    <a:gs pos="2917">
                      <a:schemeClr val="tx1"/>
                    </a:gs>
                    <a:gs pos="30000">
                      <a:schemeClr val="tx1"/>
                    </a:gs>
                  </a:gsLst>
                  <a:lin ang="5400000" scaled="0"/>
                </a:gradFill>
              </a:rPr>
              <a:t>:</a:t>
            </a:r>
            <a:r>
              <a:rPr lang="en-US" sz="1000" dirty="0">
                <a:gradFill>
                  <a:gsLst>
                    <a:gs pos="2917">
                      <a:schemeClr val="tx1"/>
                    </a:gs>
                    <a:gs pos="30000">
                      <a:schemeClr val="tx1"/>
                    </a:gs>
                  </a:gsLst>
                  <a:lin ang="5400000" scaled="0"/>
                </a:gradFill>
                <a:hlinkClick r:id="rId6"/>
              </a:rPr>
              <a:t> 1) 6to </a:t>
            </a:r>
            <a:r>
              <a:rPr lang="en-US" sz="1000" dirty="0" err="1">
                <a:gradFill>
                  <a:gsLst>
                    <a:gs pos="2917">
                      <a:schemeClr val="tx1"/>
                    </a:gs>
                    <a:gs pos="30000">
                      <a:schemeClr val="tx1"/>
                    </a:gs>
                  </a:gsLst>
                  <a:lin ang="5400000" scaled="0"/>
                </a:gradFill>
                <a:hlinkClick r:id="rId6"/>
              </a:rPr>
              <a:t>Estudio</a:t>
            </a:r>
            <a:r>
              <a:rPr lang="en-US" sz="1000" dirty="0">
                <a:gradFill>
                  <a:gsLst>
                    <a:gs pos="2917">
                      <a:schemeClr val="tx1"/>
                    </a:gs>
                    <a:gs pos="30000">
                      <a:schemeClr val="tx1"/>
                    </a:gs>
                  </a:gsLst>
                  <a:lin ang="5400000" scaled="0"/>
                </a:gradFill>
                <a:hlinkClick r:id="rId6"/>
              </a:rPr>
              <a:t> Annual </a:t>
            </a:r>
            <a:r>
              <a:rPr lang="en-US" sz="1000" dirty="0" err="1">
                <a:gradFill>
                  <a:gsLst>
                    <a:gs pos="2917">
                      <a:schemeClr val="tx1"/>
                    </a:gs>
                    <a:gs pos="30000">
                      <a:schemeClr val="tx1"/>
                    </a:gs>
                  </a:gsLst>
                  <a:lin ang="5400000" scaled="0"/>
                </a:gradFill>
                <a:hlinkClick r:id="rId6"/>
              </a:rPr>
              <a:t>iLifebelt</a:t>
            </a:r>
            <a:r>
              <a:rPr lang="en-US" sz="1000" dirty="0">
                <a:gradFill>
                  <a:gsLst>
                    <a:gs pos="2917">
                      <a:schemeClr val="tx1"/>
                    </a:gs>
                    <a:gs pos="30000">
                      <a:schemeClr val="tx1"/>
                    </a:gs>
                  </a:gsLst>
                  <a:lin ang="5400000" scaled="0"/>
                </a:gradFill>
                <a:hlinkClick r:id="rId6"/>
              </a:rPr>
              <a:t> de </a:t>
            </a:r>
            <a:r>
              <a:rPr lang="en-US" sz="1000" dirty="0" err="1">
                <a:gradFill>
                  <a:gsLst>
                    <a:gs pos="2917">
                      <a:schemeClr val="tx1"/>
                    </a:gs>
                    <a:gs pos="30000">
                      <a:schemeClr val="tx1"/>
                    </a:gs>
                  </a:gsLst>
                  <a:lin ang="5400000" scaled="0"/>
                </a:gradFill>
                <a:hlinkClick r:id="rId6"/>
              </a:rPr>
              <a:t>Redes</a:t>
            </a:r>
            <a:r>
              <a:rPr lang="en-US" sz="1000" dirty="0">
                <a:gradFill>
                  <a:gsLst>
                    <a:gs pos="2917">
                      <a:schemeClr val="tx1"/>
                    </a:gs>
                    <a:gs pos="30000">
                      <a:schemeClr val="tx1"/>
                    </a:gs>
                  </a:gsLst>
                  <a:lin ang="5400000" scaled="0"/>
                </a:gradFill>
                <a:hlinkClick r:id="rId6"/>
              </a:rPr>
              <a:t> </a:t>
            </a:r>
            <a:r>
              <a:rPr lang="en-US" sz="1000" dirty="0" err="1">
                <a:gradFill>
                  <a:gsLst>
                    <a:gs pos="2917">
                      <a:schemeClr val="tx1"/>
                    </a:gs>
                    <a:gs pos="30000">
                      <a:schemeClr val="tx1"/>
                    </a:gs>
                  </a:gsLst>
                  <a:lin ang="5400000" scaled="0"/>
                </a:gradFill>
                <a:hlinkClick r:id="rId6"/>
              </a:rPr>
              <a:t>Sociales</a:t>
            </a:r>
            <a:r>
              <a:rPr lang="en-US" sz="1000" dirty="0">
                <a:gradFill>
                  <a:gsLst>
                    <a:gs pos="2917">
                      <a:schemeClr val="tx1"/>
                    </a:gs>
                    <a:gs pos="30000">
                      <a:schemeClr val="tx1"/>
                    </a:gs>
                  </a:gsLst>
                  <a:lin ang="5400000" scaled="0"/>
                </a:gradFill>
                <a:hlinkClick r:id="rId6"/>
              </a:rPr>
              <a:t> </a:t>
            </a:r>
            <a:r>
              <a:rPr lang="en-US" sz="1000" dirty="0" err="1">
                <a:gradFill>
                  <a:gsLst>
                    <a:gs pos="2917">
                      <a:schemeClr val="tx1"/>
                    </a:gs>
                    <a:gs pos="30000">
                      <a:schemeClr val="tx1"/>
                    </a:gs>
                  </a:gsLst>
                  <a:lin ang="5400000" scaled="0"/>
                </a:gradFill>
                <a:hlinkClick r:id="rId6"/>
              </a:rPr>
              <a:t>en</a:t>
            </a:r>
            <a:r>
              <a:rPr lang="en-US" sz="1000" dirty="0">
                <a:gradFill>
                  <a:gsLst>
                    <a:gs pos="2917">
                      <a:schemeClr val="tx1"/>
                    </a:gs>
                    <a:gs pos="30000">
                      <a:schemeClr val="tx1"/>
                    </a:gs>
                  </a:gsLst>
                  <a:lin ang="5400000" scaled="0"/>
                </a:gradFill>
                <a:hlinkClick r:id="rId6"/>
              </a:rPr>
              <a:t> </a:t>
            </a:r>
            <a:r>
              <a:rPr lang="en-US" sz="1000" dirty="0" err="1">
                <a:gradFill>
                  <a:gsLst>
                    <a:gs pos="2917">
                      <a:schemeClr val="tx1"/>
                    </a:gs>
                    <a:gs pos="30000">
                      <a:schemeClr val="tx1"/>
                    </a:gs>
                  </a:gsLst>
                  <a:lin ang="5400000" scaled="0"/>
                </a:gradFill>
                <a:hlinkClick r:id="rId6"/>
              </a:rPr>
              <a:t>Centroam</a:t>
            </a:r>
            <a:r>
              <a:rPr lang="es-419" sz="1000" dirty="0" err="1">
                <a:gradFill>
                  <a:gsLst>
                    <a:gs pos="2917">
                      <a:schemeClr val="tx1"/>
                    </a:gs>
                    <a:gs pos="30000">
                      <a:schemeClr val="tx1"/>
                    </a:gs>
                  </a:gsLst>
                  <a:lin ang="5400000" scaled="0"/>
                </a:gradFill>
                <a:hlinkClick r:id="rId6"/>
              </a:rPr>
              <a:t>érica</a:t>
            </a:r>
            <a:r>
              <a:rPr lang="es-419" sz="1000" dirty="0">
                <a:gradFill>
                  <a:gsLst>
                    <a:gs pos="2917">
                      <a:schemeClr val="tx1"/>
                    </a:gs>
                    <a:gs pos="30000">
                      <a:schemeClr val="tx1"/>
                    </a:gs>
                  </a:gsLst>
                  <a:lin ang="5400000" scaled="0"/>
                </a:gradFill>
                <a:hlinkClick r:id="rId6"/>
              </a:rPr>
              <a:t> y el Caribe </a:t>
            </a:r>
            <a:r>
              <a:rPr lang="en-US" sz="1000" dirty="0">
                <a:gradFill>
                  <a:gsLst>
                    <a:gs pos="2917">
                      <a:schemeClr val="tx1"/>
                    </a:gs>
                    <a:gs pos="30000">
                      <a:schemeClr val="tx1"/>
                    </a:gs>
                  </a:gsLst>
                  <a:lin ang="5400000" scaled="0"/>
                </a:gradFill>
                <a:hlinkClick r:id="rId6"/>
              </a:rPr>
              <a:t>| Agosto 2016</a:t>
            </a:r>
            <a:r>
              <a:rPr lang="en-US" sz="1000" dirty="0">
                <a:gradFill>
                  <a:gsLst>
                    <a:gs pos="2917">
                      <a:schemeClr val="tx1"/>
                    </a:gs>
                    <a:gs pos="30000">
                      <a:schemeClr val="tx1"/>
                    </a:gs>
                  </a:gsLst>
                  <a:lin ang="5400000" scaled="0"/>
                </a:gradFill>
              </a:rPr>
              <a:t> | 2) </a:t>
            </a:r>
            <a:r>
              <a:rPr lang="es-419" sz="1000" dirty="0">
                <a:gradFill>
                  <a:gsLst>
                    <a:gs pos="2917">
                      <a:schemeClr val="tx1"/>
                    </a:gs>
                    <a:gs pos="30000">
                      <a:schemeClr val="tx1"/>
                    </a:gs>
                  </a:gsLst>
                  <a:lin ang="5400000" scaled="0"/>
                </a:gradFill>
              </a:rPr>
              <a:t>6</a:t>
            </a:r>
            <a:r>
              <a:rPr lang="en-US" sz="1000" dirty="0">
                <a:gradFill>
                  <a:gsLst>
                    <a:gs pos="2917">
                      <a:schemeClr val="tx1"/>
                    </a:gs>
                    <a:gs pos="30000">
                      <a:schemeClr val="tx1"/>
                    </a:gs>
                  </a:gsLst>
                  <a:lin ang="5400000" scaled="0"/>
                </a:gradFill>
                <a:hlinkClick r:id="rId7"/>
              </a:rPr>
              <a:t>to </a:t>
            </a:r>
            <a:r>
              <a:rPr lang="en-US" sz="1000" dirty="0" err="1">
                <a:gradFill>
                  <a:gsLst>
                    <a:gs pos="2917">
                      <a:schemeClr val="tx1"/>
                    </a:gs>
                    <a:gs pos="30000">
                      <a:schemeClr val="tx1"/>
                    </a:gs>
                  </a:gsLst>
                  <a:lin ang="5400000" scaled="0"/>
                </a:gradFill>
                <a:hlinkClick r:id="rId7"/>
              </a:rPr>
              <a:t>Estudio</a:t>
            </a:r>
            <a:r>
              <a:rPr lang="en-US" sz="1000" dirty="0">
                <a:gradFill>
                  <a:gsLst>
                    <a:gs pos="2917">
                      <a:schemeClr val="tx1"/>
                    </a:gs>
                    <a:gs pos="30000">
                      <a:schemeClr val="tx1"/>
                    </a:gs>
                  </a:gsLst>
                  <a:lin ang="5400000" scaled="0"/>
                </a:gradFill>
                <a:hlinkClick r:id="rId7"/>
              </a:rPr>
              <a:t> Annual </a:t>
            </a:r>
            <a:r>
              <a:rPr lang="en-US" sz="1000" dirty="0" err="1">
                <a:gradFill>
                  <a:gsLst>
                    <a:gs pos="2917">
                      <a:schemeClr val="tx1"/>
                    </a:gs>
                    <a:gs pos="30000">
                      <a:schemeClr val="tx1"/>
                    </a:gs>
                  </a:gsLst>
                  <a:lin ang="5400000" scaled="0"/>
                </a:gradFill>
                <a:hlinkClick r:id="rId7"/>
              </a:rPr>
              <a:t>iLifebelt</a:t>
            </a:r>
            <a:r>
              <a:rPr lang="en-US" sz="1000" dirty="0">
                <a:gradFill>
                  <a:gsLst>
                    <a:gs pos="2917">
                      <a:schemeClr val="tx1"/>
                    </a:gs>
                    <a:gs pos="30000">
                      <a:schemeClr val="tx1"/>
                    </a:gs>
                  </a:gsLst>
                  <a:lin ang="5400000" scaled="0"/>
                </a:gradFill>
                <a:hlinkClick r:id="rId7"/>
              </a:rPr>
              <a:t> de </a:t>
            </a:r>
            <a:r>
              <a:rPr lang="en-US" sz="1000" dirty="0" err="1">
                <a:gradFill>
                  <a:gsLst>
                    <a:gs pos="2917">
                      <a:schemeClr val="tx1"/>
                    </a:gs>
                    <a:gs pos="30000">
                      <a:schemeClr val="tx1"/>
                    </a:gs>
                  </a:gsLst>
                  <a:lin ang="5400000" scaled="0"/>
                </a:gradFill>
                <a:hlinkClick r:id="rId7"/>
              </a:rPr>
              <a:t>Redes</a:t>
            </a:r>
            <a:r>
              <a:rPr lang="en-US" sz="1000" dirty="0">
                <a:gradFill>
                  <a:gsLst>
                    <a:gs pos="2917">
                      <a:schemeClr val="tx1"/>
                    </a:gs>
                    <a:gs pos="30000">
                      <a:schemeClr val="tx1"/>
                    </a:gs>
                  </a:gsLst>
                  <a:lin ang="5400000" scaled="0"/>
                </a:gradFill>
                <a:hlinkClick r:id="rId7"/>
              </a:rPr>
              <a:t> </a:t>
            </a:r>
            <a:r>
              <a:rPr lang="en-US" sz="1000" dirty="0" err="1">
                <a:gradFill>
                  <a:gsLst>
                    <a:gs pos="2917">
                      <a:schemeClr val="tx1"/>
                    </a:gs>
                    <a:gs pos="30000">
                      <a:schemeClr val="tx1"/>
                    </a:gs>
                  </a:gsLst>
                  <a:lin ang="5400000" scaled="0"/>
                </a:gradFill>
                <a:hlinkClick r:id="rId7"/>
              </a:rPr>
              <a:t>Sociales</a:t>
            </a:r>
            <a:r>
              <a:rPr lang="en-US" sz="1000" dirty="0">
                <a:gradFill>
                  <a:gsLst>
                    <a:gs pos="2917">
                      <a:schemeClr val="tx1"/>
                    </a:gs>
                    <a:gs pos="30000">
                      <a:schemeClr val="tx1"/>
                    </a:gs>
                  </a:gsLst>
                  <a:lin ang="5400000" scaled="0"/>
                </a:gradFill>
                <a:hlinkClick r:id="rId7"/>
              </a:rPr>
              <a:t> </a:t>
            </a:r>
            <a:r>
              <a:rPr lang="en-US" sz="1000" dirty="0" err="1">
                <a:gradFill>
                  <a:gsLst>
                    <a:gs pos="2917">
                      <a:schemeClr val="tx1"/>
                    </a:gs>
                    <a:gs pos="30000">
                      <a:schemeClr val="tx1"/>
                    </a:gs>
                  </a:gsLst>
                  <a:lin ang="5400000" scaled="0"/>
                </a:gradFill>
                <a:hlinkClick r:id="rId7"/>
              </a:rPr>
              <a:t>en</a:t>
            </a:r>
            <a:r>
              <a:rPr lang="en-US" sz="1000" dirty="0">
                <a:gradFill>
                  <a:gsLst>
                    <a:gs pos="2917">
                      <a:schemeClr val="tx1"/>
                    </a:gs>
                    <a:gs pos="30000">
                      <a:schemeClr val="tx1"/>
                    </a:gs>
                  </a:gsLst>
                  <a:lin ang="5400000" scaled="0"/>
                </a:gradFill>
                <a:hlinkClick r:id="rId7"/>
              </a:rPr>
              <a:t> </a:t>
            </a:r>
            <a:r>
              <a:rPr lang="en-US" sz="1000" dirty="0" err="1">
                <a:gradFill>
                  <a:gsLst>
                    <a:gs pos="2917">
                      <a:schemeClr val="tx1"/>
                    </a:gs>
                    <a:gs pos="30000">
                      <a:schemeClr val="tx1"/>
                    </a:gs>
                  </a:gsLst>
                  <a:lin ang="5400000" scaled="0"/>
                </a:gradFill>
                <a:hlinkClick r:id="rId7"/>
              </a:rPr>
              <a:t>Centroam</a:t>
            </a:r>
            <a:r>
              <a:rPr lang="es-419" sz="1000" dirty="0" err="1">
                <a:gradFill>
                  <a:gsLst>
                    <a:gs pos="2917">
                      <a:schemeClr val="tx1"/>
                    </a:gs>
                    <a:gs pos="30000">
                      <a:schemeClr val="tx1"/>
                    </a:gs>
                  </a:gsLst>
                  <a:lin ang="5400000" scaled="0"/>
                </a:gradFill>
                <a:hlinkClick r:id="rId7"/>
              </a:rPr>
              <a:t>érica</a:t>
            </a:r>
            <a:r>
              <a:rPr lang="es-419" sz="1000" dirty="0">
                <a:gradFill>
                  <a:gsLst>
                    <a:gs pos="2917">
                      <a:schemeClr val="tx1"/>
                    </a:gs>
                    <a:gs pos="30000">
                      <a:schemeClr val="tx1"/>
                    </a:gs>
                  </a:gsLst>
                  <a:lin ang="5400000" scaled="0"/>
                </a:gradFill>
                <a:hlinkClick r:id="rId7"/>
              </a:rPr>
              <a:t> y el Caribe </a:t>
            </a:r>
            <a:r>
              <a:rPr lang="en-US" sz="1000" dirty="0">
                <a:gradFill>
                  <a:gsLst>
                    <a:gs pos="2917">
                      <a:schemeClr val="tx1"/>
                    </a:gs>
                    <a:gs pos="30000">
                      <a:schemeClr val="tx1"/>
                    </a:gs>
                  </a:gsLst>
                  <a:lin ang="5400000" scaled="0"/>
                </a:gradFill>
                <a:hlinkClick r:id="rId7"/>
              </a:rPr>
              <a:t>| Agosto 2016</a:t>
            </a:r>
            <a:r>
              <a:rPr lang="en-US" sz="1000" dirty="0">
                <a:gradFill>
                  <a:gsLst>
                    <a:gs pos="2917">
                      <a:schemeClr val="tx1"/>
                    </a:gs>
                    <a:gs pos="30000">
                      <a:schemeClr val="tx1"/>
                    </a:gs>
                  </a:gsLst>
                  <a:lin ang="5400000" scaled="0"/>
                </a:gradFill>
              </a:rPr>
              <a:t> </a:t>
            </a:r>
            <a:r>
              <a:rPr lang="en-US" sz="1000" dirty="0" err="1">
                <a:gradFill>
                  <a:gsLst>
                    <a:gs pos="2917">
                      <a:schemeClr val="tx1"/>
                    </a:gs>
                    <a:gs pos="30000">
                      <a:schemeClr val="tx1"/>
                    </a:gs>
                  </a:gsLst>
                  <a:lin ang="5400000" scaled="0"/>
                </a:gradFill>
              </a:rPr>
              <a:t>Reflexiones</a:t>
            </a:r>
            <a:endParaRPr lang="en-US" sz="1000" dirty="0">
              <a:gradFill>
                <a:gsLst>
                  <a:gs pos="2917">
                    <a:schemeClr val="tx1"/>
                  </a:gs>
                  <a:gs pos="30000">
                    <a:schemeClr val="tx1"/>
                  </a:gs>
                </a:gsLst>
                <a:lin ang="5400000" scaled="0"/>
              </a:gradFill>
            </a:endParaRPr>
          </a:p>
        </p:txBody>
      </p:sp>
      <p:pic>
        <p:nvPicPr>
          <p:cNvPr id="8" name="Picture 7"/>
          <p:cNvPicPr>
            <a:picLocks noChangeAspect="1"/>
          </p:cNvPicPr>
          <p:nvPr/>
        </p:nvPicPr>
        <p:blipFill>
          <a:blip r:embed="rId8"/>
          <a:stretch>
            <a:fillRect/>
          </a:stretch>
        </p:blipFill>
        <p:spPr>
          <a:xfrm>
            <a:off x="6827837" y="1897062"/>
            <a:ext cx="5016612" cy="31242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356257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8D7"/>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50837" y="2659062"/>
            <a:ext cx="10056812" cy="3276600"/>
          </a:xfrm>
        </p:spPr>
        <p:txBody>
          <a:bodyPr/>
          <a:lstStyle/>
          <a:p>
            <a:r>
              <a:rPr lang="en-US" dirty="0"/>
              <a:t>Interesting stuff…</a:t>
            </a:r>
            <a:br>
              <a:rPr lang="en-US" dirty="0"/>
            </a:br>
            <a:r>
              <a:rPr lang="en-US" dirty="0"/>
              <a:t> </a:t>
            </a:r>
          </a:p>
        </p:txBody>
      </p:sp>
      <p:pic>
        <p:nvPicPr>
          <p:cNvPr id="9218" name="Picture 2" descr="Related image">
            <a:extLst>
              <a:ext uri="{FF2B5EF4-FFF2-40B4-BE49-F238E27FC236}">
                <a16:creationId xmlns:a16="http://schemas.microsoft.com/office/drawing/2014/main" id="{48EA56C2-3ED4-41C0-8871-C898BFE22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2637" y="68262"/>
            <a:ext cx="5210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733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0521D-671B-4A8F-B7F6-C0D4AEADA07A}"/>
              </a:ext>
            </a:extLst>
          </p:cNvPr>
          <p:cNvSpPr>
            <a:spLocks noGrp="1"/>
          </p:cNvSpPr>
          <p:nvPr>
            <p:ph idx="1"/>
          </p:nvPr>
        </p:nvSpPr>
        <p:spPr>
          <a:xfrm>
            <a:off x="534938" y="1018558"/>
            <a:ext cx="6216699" cy="4501232"/>
          </a:xfrm>
        </p:spPr>
        <p:txBody>
          <a:bodyPr/>
          <a:lstStyle/>
          <a:p>
            <a:pPr marL="0" indent="0">
              <a:buNone/>
            </a:pPr>
            <a:r>
              <a:rPr lang="en-US" sz="6500" dirty="0"/>
              <a:t>But we still have our work cut for us to get to </a:t>
            </a:r>
            <a:r>
              <a:rPr lang="en-US" sz="6500" b="1" dirty="0">
                <a:solidFill>
                  <a:srgbClr val="0078D7"/>
                </a:solidFill>
              </a:rPr>
              <a:t>Digital Transformation</a:t>
            </a:r>
          </a:p>
        </p:txBody>
      </p:sp>
      <p:pic>
        <p:nvPicPr>
          <p:cNvPr id="4" name="Picture 3">
            <a:extLst>
              <a:ext uri="{FF2B5EF4-FFF2-40B4-BE49-F238E27FC236}">
                <a16:creationId xmlns:a16="http://schemas.microsoft.com/office/drawing/2014/main" id="{AE30758A-4DD7-49E3-BB41-8D290D22ABF9}"/>
              </a:ext>
            </a:extLst>
          </p:cNvPr>
          <p:cNvPicPr>
            <a:picLocks noChangeAspect="1"/>
          </p:cNvPicPr>
          <p:nvPr/>
        </p:nvPicPr>
        <p:blipFill>
          <a:blip r:embed="rId2"/>
          <a:stretch>
            <a:fillRect/>
          </a:stretch>
        </p:blipFill>
        <p:spPr>
          <a:xfrm>
            <a:off x="6235841" y="-1"/>
            <a:ext cx="5878996" cy="6994525"/>
          </a:xfrm>
          <a:prstGeom prst="rect">
            <a:avLst/>
          </a:prstGeom>
        </p:spPr>
      </p:pic>
    </p:spTree>
    <p:extLst>
      <p:ext uri="{BB962C8B-B14F-4D97-AF65-F5344CB8AC3E}">
        <p14:creationId xmlns:p14="http://schemas.microsoft.com/office/powerpoint/2010/main" val="1081949896"/>
      </p:ext>
    </p:extLst>
  </p:cSld>
  <p:clrMapOvr>
    <a:masterClrMapping/>
  </p:clrMapOvr>
</p:sld>
</file>

<file path=ppt/theme/theme1.xml><?xml version="1.0" encoding="utf-8"?>
<a:theme xmlns:a="http://schemas.openxmlformats.org/drawingml/2006/main" name="WHITE TEMPLATE">
  <a:themeElements>
    <a:clrScheme name="BT - Dark Magenta on white">
      <a:dk1>
        <a:srgbClr val="505050"/>
      </a:dk1>
      <a:lt1>
        <a:srgbClr val="FFFFFF"/>
      </a:lt1>
      <a:dk2>
        <a:srgbClr val="5C005C"/>
      </a:dk2>
      <a:lt2>
        <a:srgbClr val="FEECF8"/>
      </a:lt2>
      <a:accent1>
        <a:srgbClr val="5C005C"/>
      </a:accent1>
      <a:accent2>
        <a:srgbClr val="B4009E"/>
      </a:accent2>
      <a:accent3>
        <a:srgbClr val="0078D7"/>
      </a:accent3>
      <a:accent4>
        <a:srgbClr val="002050"/>
      </a:accent4>
      <a:accent5>
        <a:srgbClr val="107C10"/>
      </a:accent5>
      <a:accent6>
        <a:srgbClr val="32145A"/>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Edu_DARK MAGENTA_2016_1.potx" id="{7B3C440C-DE3B-4C07-B1F5-362CAEB16A74}" vid="{0C679649-6240-4539-9BE5-A306A3123DE1}"/>
    </a:ext>
  </a:extLst>
</a:theme>
</file>

<file path=ppt/theme/theme2.xml><?xml version="1.0" encoding="utf-8"?>
<a:theme xmlns:a="http://schemas.openxmlformats.org/drawingml/2006/main" name="COLOR TEMPLATE">
  <a:themeElements>
    <a:clrScheme name="BT - Dark Magenta">
      <a:dk1>
        <a:srgbClr val="505050"/>
      </a:dk1>
      <a:lt1>
        <a:srgbClr val="FFFFFF"/>
      </a:lt1>
      <a:dk2>
        <a:srgbClr val="5C005C"/>
      </a:dk2>
      <a:lt2>
        <a:srgbClr val="FEECF8"/>
      </a:lt2>
      <a:accent1>
        <a:srgbClr val="B4009E"/>
      </a:accent1>
      <a:accent2>
        <a:srgbClr val="0078D7"/>
      </a:accent2>
      <a:accent3>
        <a:srgbClr val="002050"/>
      </a:accent3>
      <a:accent4>
        <a:srgbClr val="107C10"/>
      </a:accent4>
      <a:accent5>
        <a:srgbClr val="32145A"/>
      </a:accent5>
      <a:accent6>
        <a:srgbClr val="737373"/>
      </a:accent6>
      <a:hlink>
        <a:srgbClr val="FEECF8"/>
      </a:hlink>
      <a:folHlink>
        <a:srgbClr val="FEECF8"/>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_Edu_DARK MAGENTA_2016_1.potx" id="{7B3C440C-DE3B-4C07-B1F5-362CAEB16A74}" vid="{E458753F-429E-4CFB-85E9-DDDA3E51394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B0BB5962AB3C45A9A1CE1EC4C4F647" ma:contentTypeVersion="3" ma:contentTypeDescription="Create a new document." ma:contentTypeScope="" ma:versionID="f0876370c90de824ab54c09b0bd2a056">
  <xsd:schema xmlns:xsd="http://www.w3.org/2001/XMLSchema" xmlns:xs="http://www.w3.org/2001/XMLSchema" xmlns:p="http://schemas.microsoft.com/office/2006/metadata/properties" xmlns:ns3="630a2e83-186a-4a0f-ab27-bee8a8096abc" targetNamespace="http://schemas.microsoft.com/office/2006/metadata/properties" ma:root="true" ma:fieldsID="a2a3b5ed8b4accd7c8a398d0cb075271" ns3:_="">
    <xsd:import namespace="630a2e83-186a-4a0f-ab27-bee8a8096abc"/>
    <xsd:element name="properties">
      <xsd:complexType>
        <xsd:sequence>
          <xsd:element name="documentManagement">
            <xsd:complexType>
              <xsd:all>
                <xsd:element ref="ns3:SharedWithUsers" minOccurs="0"/>
                <xsd:element ref="ns3:SharedWithDetails" minOccurs="0"/>
                <xsd:element ref="ns3: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0a2e83-186a-4a0f-ab27-bee8a8096ab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schemas.microsoft.com/office/infopath/2007/PartnerControls"/>
    <ds:schemaRef ds:uri="http://schemas.microsoft.com/office/2006/documentManagement/types"/>
    <ds:schemaRef ds:uri="630a2e83-186a-4a0f-ab27-bee8a8096abc"/>
    <ds:schemaRef ds:uri="http://purl.org/dc/terms/"/>
    <ds:schemaRef ds:uri="http://purl.org/dc/elements/1.1/"/>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6C01790-DA4D-4818-AE1B-3BB0877892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0a2e83-186a-4a0f-ab27-bee8a8096a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Brand_template_16-9_Edu_DARK MAGENTA_2016_1</Template>
  <TotalTime>9206</TotalTime>
  <Words>3736</Words>
  <Application>Microsoft Office PowerPoint</Application>
  <PresentationFormat>Custom</PresentationFormat>
  <Paragraphs>281</Paragraphs>
  <Slides>27</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27</vt:i4>
      </vt:variant>
    </vt:vector>
  </HeadingPairs>
  <TitlesOfParts>
    <vt:vector size="38" baseType="lpstr">
      <vt:lpstr>Arial</vt:lpstr>
      <vt:lpstr>Calibri</vt:lpstr>
      <vt:lpstr>Consolas</vt:lpstr>
      <vt:lpstr>Segoe Semibold</vt:lpstr>
      <vt:lpstr>Segoe UI</vt:lpstr>
      <vt:lpstr>Segoe UI Light</vt:lpstr>
      <vt:lpstr>Segoe UI Semibold</vt:lpstr>
      <vt:lpstr>Segoe UI Semilight</vt:lpstr>
      <vt:lpstr>Wingdings</vt:lpstr>
      <vt:lpstr>WHITE TEMPLATE</vt:lpstr>
      <vt:lpstr>COLOR TEMPLATE</vt:lpstr>
      <vt:lpstr>Digital Transformation</vt:lpstr>
      <vt:lpstr>PowerPoint Presentation</vt:lpstr>
      <vt:lpstr>Let’s talk about…..</vt:lpstr>
      <vt:lpstr>The digital revolution is already happening</vt:lpstr>
      <vt:lpstr>Trends of mobile consumers</vt:lpstr>
      <vt:lpstr>Trends of mobile consumers</vt:lpstr>
      <vt:lpstr>Social network trends in Central America and the Caribbean</vt:lpstr>
      <vt:lpstr>Interesting stuff…  </vt:lpstr>
      <vt:lpstr>PowerPoint Presentation</vt:lpstr>
      <vt:lpstr>PowerPoint Presentation</vt:lpstr>
      <vt:lpstr>"Transitioning to a Digital Region- Opportunities and Challenge".</vt:lpstr>
      <vt:lpstr>Telcos </vt:lpstr>
      <vt:lpstr>+1,000,000</vt:lpstr>
      <vt:lpstr>Corporate - The world of work has changed</vt:lpstr>
      <vt:lpstr>Windows 7 EOS is January 14, 2020</vt:lpstr>
      <vt:lpstr>Governments  </vt:lpstr>
      <vt:lpstr>PowerPoint Presentation</vt:lpstr>
      <vt:lpstr>Expectations of Governments are Changing </vt:lpstr>
      <vt:lpstr>Effective Government Agencies Embrace Digital Transformation</vt:lpstr>
      <vt:lpstr>PowerPoint Presentation</vt:lpstr>
      <vt:lpstr>Digitally Transform Your Government</vt:lpstr>
      <vt:lpstr>Digitally transform your Cities/Country/ Parishes</vt:lpstr>
      <vt:lpstr>ENGAGE AND CONNECT WITH CITIZENS</vt:lpstr>
      <vt:lpstr>ENGAGE AND CONNECT WITH CITIZENS</vt:lpstr>
      <vt:lpstr>PowerPoint Presentation</vt:lpstr>
      <vt:lpstr>PowerPoint Presentation</vt:lpstr>
      <vt:lpstr>PowerPoint Presentation</vt:lpstr>
    </vt:vector>
  </TitlesOfParts>
  <Manager/>
  <Company>Microsoft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brand template</dc:title>
  <dc:subject>&lt;Speech title here&gt;</dc:subject>
  <dc:creator>Ana Saputi</dc:creator>
  <cp:keywords/>
  <dc:description>Template: Maryfj_x000d_
Formatting:_x000d_
Audience Type:</dc:description>
  <cp:lastModifiedBy>Shelley Charles-Vialva</cp:lastModifiedBy>
  <cp:revision>339</cp:revision>
  <cp:lastPrinted>2017-03-16T22:49:15Z</cp:lastPrinted>
  <dcterms:created xsi:type="dcterms:W3CDTF">2016-07-21T20:09:06Z</dcterms:created>
  <dcterms:modified xsi:type="dcterms:W3CDTF">2019-07-23T17:08:14Z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0x010100A2B0BB5962AB3C45A9A1CE1EC4C4F647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TaxKeyword">
    <vt:lpwstr/>
  </property>
  <property fmtid="{D5CDD505-2E9C-101B-9397-08002B2CF9AE}" pid="12" name="TaxCatchAll">
    <vt:lpwstr/>
  </property>
  <property fmtid="{D5CDD505-2E9C-101B-9397-08002B2CF9AE}" pid="13" name="TaxKeywordTaxHTField">
    <vt:lpwstr/>
  </property>
  <property fmtid="{D5CDD505-2E9C-101B-9397-08002B2CF9AE}" pid="14" name="MSIP_Label_f42aa342-8706-4288-bd11-ebb85995028c_Enabled">
    <vt:lpwstr>True</vt:lpwstr>
  </property>
  <property fmtid="{D5CDD505-2E9C-101B-9397-08002B2CF9AE}" pid="15" name="MSIP_Label_f42aa342-8706-4288-bd11-ebb85995028c_SiteId">
    <vt:lpwstr>72f988bf-86f1-41af-91ab-2d7cd011db47</vt:lpwstr>
  </property>
  <property fmtid="{D5CDD505-2E9C-101B-9397-08002B2CF9AE}" pid="16" name="MSIP_Label_f42aa342-8706-4288-bd11-ebb85995028c_Ref">
    <vt:lpwstr>https://api.informationprotection.azure.com/api/72f988bf-86f1-41af-91ab-2d7cd011db47</vt:lpwstr>
  </property>
  <property fmtid="{D5CDD505-2E9C-101B-9397-08002B2CF9AE}" pid="17" name="MSIP_Label_f42aa342-8706-4288-bd11-ebb85995028c_Owner">
    <vt:lpwstr>ansaputi@microsoft.com</vt:lpwstr>
  </property>
  <property fmtid="{D5CDD505-2E9C-101B-9397-08002B2CF9AE}" pid="18" name="MSIP_Label_f42aa342-8706-4288-bd11-ebb85995028c_SetDate">
    <vt:lpwstr>2017-08-24T17:55:04.1437696-04:00</vt:lpwstr>
  </property>
  <property fmtid="{D5CDD505-2E9C-101B-9397-08002B2CF9AE}" pid="19" name="MSIP_Label_f42aa342-8706-4288-bd11-ebb85995028c_Name">
    <vt:lpwstr>General</vt:lpwstr>
  </property>
  <property fmtid="{D5CDD505-2E9C-101B-9397-08002B2CF9AE}" pid="20" name="MSIP_Label_f42aa342-8706-4288-bd11-ebb85995028c_Application">
    <vt:lpwstr>Microsoft Azure Information Protection</vt:lpwstr>
  </property>
  <property fmtid="{D5CDD505-2E9C-101B-9397-08002B2CF9AE}" pid="21" name="MSIP_Label_f42aa342-8706-4288-bd11-ebb85995028c_Extended_MSFT_Method">
    <vt:lpwstr>Automatic</vt:lpwstr>
  </property>
  <property fmtid="{D5CDD505-2E9C-101B-9397-08002B2CF9AE}" pid="22" name="Sensitivity">
    <vt:lpwstr>General</vt:lpwstr>
  </property>
</Properties>
</file>