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1" r:id="rId2"/>
    <p:sldId id="289" r:id="rId3"/>
    <p:sldId id="296" r:id="rId4"/>
    <p:sldId id="295" r:id="rId5"/>
    <p:sldId id="294" r:id="rId6"/>
    <p:sldId id="290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CBD"/>
    <a:srgbClr val="2A3D9A"/>
    <a:srgbClr val="2D41A3"/>
    <a:srgbClr val="3248B4"/>
    <a:srgbClr val="344ABA"/>
    <a:srgbClr val="3737BB"/>
    <a:srgbClr val="2D2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77" autoAdjust="0"/>
    <p:restoredTop sz="96794" autoAdjust="0"/>
  </p:normalViewPr>
  <p:slideViewPr>
    <p:cSldViewPr snapToGrid="0">
      <p:cViewPr varScale="1">
        <p:scale>
          <a:sx n="126" d="100"/>
          <a:sy n="126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EC7B6-6BCA-4C78-ACD6-BBDCF276D713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EC2FAA21-F2F6-4167-8F64-E2FD23091267}">
      <dgm:prSet phldrT="[Text]"/>
      <dgm:spPr>
        <a:xfrm>
          <a:off x="1183165" y="57542"/>
          <a:ext cx="3113629" cy="201620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ts val="1200"/>
            </a:spcAft>
          </a:pPr>
          <a:r>
            <a:rPr lang="en-US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Service</a:t>
          </a:r>
          <a:endParaRPr lang="en-US" sz="3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B258B4DA-8EB6-4DC3-8E5D-81A72FAD6265}" type="parTrans" cxnId="{332019F9-0EAD-4C2B-919A-C0EC704AC2B0}">
      <dgm:prSet/>
      <dgm:spPr/>
      <dgm:t>
        <a:bodyPr/>
        <a:lstStyle/>
        <a:p>
          <a:endParaRPr lang="en-US"/>
        </a:p>
      </dgm:t>
    </dgm:pt>
    <dgm:pt modelId="{08B432BB-8A73-4A97-9E98-AE641A315F55}" type="sibTrans" cxnId="{332019F9-0EAD-4C2B-919A-C0EC704AC2B0}">
      <dgm:prSet/>
      <dgm:spPr/>
      <dgm:t>
        <a:bodyPr/>
        <a:lstStyle/>
        <a:p>
          <a:endParaRPr lang="en-US"/>
        </a:p>
      </dgm:t>
    </dgm:pt>
    <dgm:pt modelId="{DAD061B1-E6B7-484A-8B7B-33A6E5077E52}">
      <dgm:prSet phldrT="[Text]" custT="1"/>
      <dgm:spPr>
        <a:xfrm>
          <a:off x="1183165" y="57542"/>
          <a:ext cx="3113629" cy="201620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ct val="15000"/>
            </a:spcAft>
          </a:pP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Accessible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8E47CE56-E4FD-4462-A185-2C05483D1882}" type="parTrans" cxnId="{FDDCBEB0-0D21-4F2D-A2AB-C8C7696E3C1B}">
      <dgm:prSet/>
      <dgm:spPr/>
      <dgm:t>
        <a:bodyPr/>
        <a:lstStyle/>
        <a:p>
          <a:endParaRPr lang="en-US"/>
        </a:p>
      </dgm:t>
    </dgm:pt>
    <dgm:pt modelId="{0570638B-F910-4B1A-82EB-0DE79915C3BD}" type="sibTrans" cxnId="{FDDCBEB0-0D21-4F2D-A2AB-C8C7696E3C1B}">
      <dgm:prSet/>
      <dgm:spPr/>
      <dgm:t>
        <a:bodyPr/>
        <a:lstStyle/>
        <a:p>
          <a:endParaRPr lang="en-US"/>
        </a:p>
      </dgm:t>
    </dgm:pt>
    <dgm:pt modelId="{0FE3F44F-99BC-4478-8785-307BAD78925B}">
      <dgm:prSet phldrT="[Text]" custT="1"/>
      <dgm:spPr>
        <a:xfrm>
          <a:off x="1183165" y="57542"/>
          <a:ext cx="3113629" cy="201620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ct val="15000"/>
            </a:spcAft>
          </a:pP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Affordable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3F0BD176-D5BA-417B-8972-0C15D2C53871}" type="parTrans" cxnId="{208900DE-3C10-459F-94C5-78E9816995D4}">
      <dgm:prSet/>
      <dgm:spPr/>
      <dgm:t>
        <a:bodyPr/>
        <a:lstStyle/>
        <a:p>
          <a:endParaRPr lang="en-US"/>
        </a:p>
      </dgm:t>
    </dgm:pt>
    <dgm:pt modelId="{041A0E60-7096-48D1-B72C-D6C36E23A8C9}" type="sibTrans" cxnId="{208900DE-3C10-459F-94C5-78E9816995D4}">
      <dgm:prSet/>
      <dgm:spPr/>
      <dgm:t>
        <a:bodyPr/>
        <a:lstStyle/>
        <a:p>
          <a:endParaRPr lang="en-US"/>
        </a:p>
      </dgm:t>
    </dgm:pt>
    <dgm:pt modelId="{88537653-022B-4A95-9D65-B24A89B5B9B3}">
      <dgm:prSet phldrT="[Text]"/>
      <dgm:spPr>
        <a:xfrm>
          <a:off x="1091987" y="2217823"/>
          <a:ext cx="3204807" cy="201620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ts val="1200"/>
            </a:spcAft>
          </a:pPr>
          <a:r>
            <a:rPr lang="en-US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Device</a:t>
          </a:r>
          <a:endParaRPr lang="en-US" sz="3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FC85E88B-1AD6-490C-A571-35A13D19B183}" type="parTrans" cxnId="{482A88AB-A18C-4BC8-BC65-E0C9DA4BDCC1}">
      <dgm:prSet/>
      <dgm:spPr/>
      <dgm:t>
        <a:bodyPr/>
        <a:lstStyle/>
        <a:p>
          <a:endParaRPr lang="en-US"/>
        </a:p>
      </dgm:t>
    </dgm:pt>
    <dgm:pt modelId="{74E9FABA-40DA-40CC-81BA-69C7480C5C04}" type="sibTrans" cxnId="{482A88AB-A18C-4BC8-BC65-E0C9DA4BDCC1}">
      <dgm:prSet/>
      <dgm:spPr/>
      <dgm:t>
        <a:bodyPr/>
        <a:lstStyle/>
        <a:p>
          <a:endParaRPr lang="en-US"/>
        </a:p>
      </dgm:t>
    </dgm:pt>
    <dgm:pt modelId="{820A3206-A32C-408E-BFF8-67B0C6804824}">
      <dgm:prSet phldrT="[Text]" custT="1"/>
      <dgm:spPr>
        <a:xfrm>
          <a:off x="1091987" y="2217823"/>
          <a:ext cx="3204807" cy="201620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ct val="15000"/>
            </a:spcAft>
          </a:pP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Fit for purpose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CF2961F8-9CA6-4201-8B07-4B639A4003DA}" type="parTrans" cxnId="{E1DB1DED-FBF4-4C6B-A48D-0E15AAA1B7EB}">
      <dgm:prSet/>
      <dgm:spPr/>
      <dgm:t>
        <a:bodyPr/>
        <a:lstStyle/>
        <a:p>
          <a:endParaRPr lang="en-US"/>
        </a:p>
      </dgm:t>
    </dgm:pt>
    <dgm:pt modelId="{6B2D18C9-C702-4E68-852F-4E382C07BCCF}" type="sibTrans" cxnId="{E1DB1DED-FBF4-4C6B-A48D-0E15AAA1B7EB}">
      <dgm:prSet/>
      <dgm:spPr/>
      <dgm:t>
        <a:bodyPr/>
        <a:lstStyle/>
        <a:p>
          <a:endParaRPr lang="en-US"/>
        </a:p>
      </dgm:t>
    </dgm:pt>
    <dgm:pt modelId="{5415B20C-E158-41D0-BD73-B4DA58A41366}">
      <dgm:prSet phldrT="[Text]" custT="1"/>
      <dgm:spPr>
        <a:xfrm>
          <a:off x="1091987" y="2217823"/>
          <a:ext cx="3204807" cy="201620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ct val="15000"/>
            </a:spcAft>
          </a:pP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Fit for user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9C0ED6AF-231A-49E2-B310-E190F295CA3E}" type="parTrans" cxnId="{DCEFFDC2-03C0-43F8-8EDD-9AD0F41AB748}">
      <dgm:prSet/>
      <dgm:spPr/>
      <dgm:t>
        <a:bodyPr/>
        <a:lstStyle/>
        <a:p>
          <a:endParaRPr lang="en-US"/>
        </a:p>
      </dgm:t>
    </dgm:pt>
    <dgm:pt modelId="{4C58F65E-F7DC-4FD4-9385-CBB428C48EE7}" type="sibTrans" cxnId="{DCEFFDC2-03C0-43F8-8EDD-9AD0F41AB748}">
      <dgm:prSet/>
      <dgm:spPr/>
      <dgm:t>
        <a:bodyPr/>
        <a:lstStyle/>
        <a:p>
          <a:endParaRPr lang="en-US"/>
        </a:p>
      </dgm:t>
    </dgm:pt>
    <dgm:pt modelId="{A8358396-EC18-4AD2-A264-E6D7A0E245DB}">
      <dgm:prSet phldrT="[Text]"/>
      <dgm:spPr>
        <a:xfrm>
          <a:off x="1280144" y="4410928"/>
          <a:ext cx="3016650" cy="201620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3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Competencies</a:t>
          </a:r>
          <a:endParaRPr lang="en-US" sz="3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E3136080-6688-4F64-833F-92BD6BD2A606}" type="parTrans" cxnId="{85335C89-D20A-48F2-B490-131286F5D9E4}">
      <dgm:prSet/>
      <dgm:spPr/>
      <dgm:t>
        <a:bodyPr/>
        <a:lstStyle/>
        <a:p>
          <a:endParaRPr lang="en-US"/>
        </a:p>
      </dgm:t>
    </dgm:pt>
    <dgm:pt modelId="{6C4973AA-055B-4613-AC72-948F6F90BADC}" type="sibTrans" cxnId="{85335C89-D20A-48F2-B490-131286F5D9E4}">
      <dgm:prSet/>
      <dgm:spPr/>
      <dgm:t>
        <a:bodyPr/>
        <a:lstStyle/>
        <a:p>
          <a:endParaRPr lang="en-US"/>
        </a:p>
      </dgm:t>
    </dgm:pt>
    <dgm:pt modelId="{2DC13AAC-10CD-4F56-8CF5-F91560922F41}">
      <dgm:prSet phldrT="[Text]" custT="1"/>
      <dgm:spPr>
        <a:xfrm>
          <a:off x="1280144" y="4410928"/>
          <a:ext cx="3016650" cy="201620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ct val="15000"/>
            </a:spcAft>
          </a:pP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Livelihoods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EEA01845-17D0-46A5-A2F6-897031F1D5D5}" type="parTrans" cxnId="{EA948411-1255-4BC2-B269-3E67E022B4E2}">
      <dgm:prSet/>
      <dgm:spPr/>
      <dgm:t>
        <a:bodyPr/>
        <a:lstStyle/>
        <a:p>
          <a:endParaRPr lang="en-US"/>
        </a:p>
      </dgm:t>
    </dgm:pt>
    <dgm:pt modelId="{B03224E9-79A6-4171-8434-EF1C79A508F9}" type="sibTrans" cxnId="{EA948411-1255-4BC2-B269-3E67E022B4E2}">
      <dgm:prSet/>
      <dgm:spPr/>
      <dgm:t>
        <a:bodyPr/>
        <a:lstStyle/>
        <a:p>
          <a:endParaRPr lang="en-US"/>
        </a:p>
      </dgm:t>
    </dgm:pt>
    <dgm:pt modelId="{16833563-E772-4383-ADED-6DA857CEB1CF}">
      <dgm:prSet phldrT="[Text]" custT="1"/>
      <dgm:spPr>
        <a:xfrm>
          <a:off x="1280144" y="4410928"/>
          <a:ext cx="3016650" cy="201620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ct val="15000"/>
            </a:spcAft>
          </a:pP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Safety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94ACBDC4-9FE4-4D63-8429-1F9E17EF42AD}" type="parTrans" cxnId="{67FBFD57-6446-4109-96D1-CD3BE741A2A2}">
      <dgm:prSet/>
      <dgm:spPr/>
      <dgm:t>
        <a:bodyPr/>
        <a:lstStyle/>
        <a:p>
          <a:endParaRPr lang="en-US"/>
        </a:p>
      </dgm:t>
    </dgm:pt>
    <dgm:pt modelId="{05EAD26C-111B-49DF-8F02-205DA288D49A}" type="sibTrans" cxnId="{67FBFD57-6446-4109-96D1-CD3BE741A2A2}">
      <dgm:prSet/>
      <dgm:spPr/>
      <dgm:t>
        <a:bodyPr/>
        <a:lstStyle/>
        <a:p>
          <a:endParaRPr lang="en-US"/>
        </a:p>
      </dgm:t>
    </dgm:pt>
    <dgm:pt modelId="{86C5925C-26F8-4564-B0C1-98C6F6A86C2D}">
      <dgm:prSet phldrT="[Text]" custT="1"/>
      <dgm:spPr>
        <a:xfrm>
          <a:off x="1280144" y="4410928"/>
          <a:ext cx="3016650" cy="201620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ct val="15000"/>
            </a:spcAft>
          </a:pP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Actualization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C66115C2-A872-4458-8C02-CBFF823DD1E8}" type="parTrans" cxnId="{237FD17C-8D3A-456A-BA8D-80086B2F25AD}">
      <dgm:prSet/>
      <dgm:spPr/>
      <dgm:t>
        <a:bodyPr/>
        <a:lstStyle/>
        <a:p>
          <a:endParaRPr lang="en-US"/>
        </a:p>
      </dgm:t>
    </dgm:pt>
    <dgm:pt modelId="{9A0CAAE1-7721-45D7-A61A-90AE1E6F2DA3}" type="sibTrans" cxnId="{237FD17C-8D3A-456A-BA8D-80086B2F25AD}">
      <dgm:prSet/>
      <dgm:spPr/>
      <dgm:t>
        <a:bodyPr/>
        <a:lstStyle/>
        <a:p>
          <a:endParaRPr lang="en-US"/>
        </a:p>
      </dgm:t>
    </dgm:pt>
    <dgm:pt modelId="{A73344C8-3CA4-491C-B278-EC8D599DE566}">
      <dgm:prSet phldrT="[Text]" custT="1"/>
      <dgm:spPr>
        <a:xfrm>
          <a:off x="1280144" y="4410928"/>
          <a:ext cx="3016650" cy="201620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ct val="15000"/>
            </a:spcAft>
          </a:pP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Participation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281A844B-DBBD-42AD-BA16-158F0C01757F}" type="parTrans" cxnId="{88A440C5-1077-482A-A6C9-3735D1BDF351}">
      <dgm:prSet/>
      <dgm:spPr/>
      <dgm:t>
        <a:bodyPr/>
        <a:lstStyle/>
        <a:p>
          <a:endParaRPr lang="en-US"/>
        </a:p>
      </dgm:t>
    </dgm:pt>
    <dgm:pt modelId="{3BFE909E-552C-4A58-9792-41818B83731E}" type="sibTrans" cxnId="{88A440C5-1077-482A-A6C9-3735D1BDF351}">
      <dgm:prSet/>
      <dgm:spPr/>
      <dgm:t>
        <a:bodyPr/>
        <a:lstStyle/>
        <a:p>
          <a:endParaRPr lang="en-US"/>
        </a:p>
      </dgm:t>
    </dgm:pt>
    <dgm:pt modelId="{554297BD-BDA9-4902-A831-34C04D4D847C}" type="pres">
      <dgm:prSet presAssocID="{29EEC7B6-6BCA-4C78-ACD6-BBDCF276D7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045AB-28AB-4949-BFDA-4B6D48674D7F}" type="pres">
      <dgm:prSet presAssocID="{EC2FAA21-F2F6-4167-8F64-E2FD23091267}" presName="comp" presStyleCnt="0"/>
      <dgm:spPr/>
    </dgm:pt>
    <dgm:pt modelId="{6B625E90-5F66-4883-A042-DD8217134264}" type="pres">
      <dgm:prSet presAssocID="{EC2FAA21-F2F6-4167-8F64-E2FD23091267}" presName="box" presStyleLbl="node1" presStyleIdx="0" presStyleCnt="3" custScaleX="76128" custScaleY="77183" custLinFactNeighborX="6519" custLinFactNeighborY="2854"/>
      <dgm:spPr/>
      <dgm:t>
        <a:bodyPr/>
        <a:lstStyle/>
        <a:p>
          <a:endParaRPr lang="en-US"/>
        </a:p>
      </dgm:t>
    </dgm:pt>
    <dgm:pt modelId="{905E9E85-1BFF-4BCE-B343-E0A63ACDA4FE}" type="pres">
      <dgm:prSet presAssocID="{EC2FAA21-F2F6-4167-8F64-E2FD23091267}" presName="img" presStyleLbl="fgImgPlace1" presStyleIdx="0" presStyleCnt="3" custScaleX="194448" custScaleY="94104" custLinFactNeighborX="-3752" custLinFactNeighborY="3451"/>
      <dgm:spPr>
        <a:xfrm>
          <a:off x="193689" y="201620"/>
          <a:ext cx="1671006" cy="1612962"/>
        </a:xfrm>
        <a:prstGeom prst="roundRect">
          <a:avLst>
            <a:gd name="adj" fmla="val 1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</dgm:pt>
    <dgm:pt modelId="{D4B94038-F6B9-4A83-AB2A-9F302A91624E}" type="pres">
      <dgm:prSet presAssocID="{EC2FAA21-F2F6-4167-8F64-E2FD2309126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2E8E8-6730-4ADC-8AA6-E01B81D93B1E}" type="pres">
      <dgm:prSet presAssocID="{08B432BB-8A73-4A97-9E98-AE641A315F55}" presName="spacer" presStyleCnt="0"/>
      <dgm:spPr/>
    </dgm:pt>
    <dgm:pt modelId="{9ECB2E36-CFC8-458F-98CC-56B164EA62B0}" type="pres">
      <dgm:prSet presAssocID="{88537653-022B-4A95-9D65-B24A89B5B9B3}" presName="comp" presStyleCnt="0"/>
      <dgm:spPr/>
    </dgm:pt>
    <dgm:pt modelId="{2EF58240-C35A-4A90-8706-3FD3F9800AC6}" type="pres">
      <dgm:prSet presAssocID="{88537653-022B-4A95-9D65-B24A89B5B9B3}" presName="box" presStyleLbl="node1" presStyleIdx="1" presStyleCnt="3" custScaleX="74586" custScaleY="71739" custLinFactNeighborX="3721" custLinFactNeighborY="-4871"/>
      <dgm:spPr/>
      <dgm:t>
        <a:bodyPr/>
        <a:lstStyle/>
        <a:p>
          <a:endParaRPr lang="en-US"/>
        </a:p>
      </dgm:t>
    </dgm:pt>
    <dgm:pt modelId="{13A4592D-FC81-4D25-960E-E12235493C2A}" type="pres">
      <dgm:prSet presAssocID="{88537653-022B-4A95-9D65-B24A89B5B9B3}" presName="img" presStyleLbl="fgImgPlace1" presStyleIdx="1" presStyleCnt="3" custScaleX="199459" custScaleY="86799" custLinFactNeighborX="-5533" custLinFactNeighborY="-5650"/>
      <dgm:spPr>
        <a:xfrm>
          <a:off x="124122" y="2431573"/>
          <a:ext cx="1714068" cy="1612962"/>
        </a:xfrm>
        <a:prstGeom prst="roundRect">
          <a:avLst>
            <a:gd name="adj" fmla="val 1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</dgm:pt>
    <dgm:pt modelId="{53C45545-C5E0-44E6-A2D9-ED9C946F1E14}" type="pres">
      <dgm:prSet presAssocID="{88537653-022B-4A95-9D65-B24A89B5B9B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38EA8-189A-401F-A92C-0A9231F31A03}" type="pres">
      <dgm:prSet presAssocID="{74E9FABA-40DA-40CC-81BA-69C7480C5C04}" presName="spacer" presStyleCnt="0"/>
      <dgm:spPr/>
    </dgm:pt>
    <dgm:pt modelId="{5606228D-2CAE-4EC0-BB77-3CF38620DBD8}" type="pres">
      <dgm:prSet presAssocID="{A8358396-EC18-4AD2-A264-E6D7A0E245DB}" presName="comp" presStyleCnt="0"/>
      <dgm:spPr/>
    </dgm:pt>
    <dgm:pt modelId="{92E686F4-0730-4825-AEA6-810DD9D9F764}" type="pres">
      <dgm:prSet presAssocID="{A8358396-EC18-4AD2-A264-E6D7A0E245DB}" presName="box" presStyleLbl="node1" presStyleIdx="2" presStyleCnt="3" custScaleX="77287" custScaleY="88346" custLinFactNeighborX="3510" custLinFactNeighborY="-1207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E454D86-2185-4724-8DD3-4797B4470CBD}" type="pres">
      <dgm:prSet presAssocID="{A8358396-EC18-4AD2-A264-E6D7A0E245DB}" presName="img" presStyleLbl="fgImgPlace1" presStyleIdx="2" presStyleCnt="3" custScaleX="205310" custScaleY="111748" custLinFactNeighborX="-3750" custLinFactNeighborY="-15043"/>
      <dgm:spPr>
        <a:xfrm>
          <a:off x="218941" y="4637267"/>
          <a:ext cx="1666975" cy="161296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</dgm:pt>
    <dgm:pt modelId="{40379424-1B90-424E-B692-64B5FD3063D0}" type="pres">
      <dgm:prSet presAssocID="{A8358396-EC18-4AD2-A264-E6D7A0E245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D0595-FA96-4B77-A4E2-99C611D774DB}" type="presOf" srcId="{16833563-E772-4383-ADED-6DA857CEB1CF}" destId="{40379424-1B90-424E-B692-64B5FD3063D0}" srcOrd="1" destOrd="2" presId="urn:microsoft.com/office/officeart/2005/8/layout/vList4"/>
    <dgm:cxn modelId="{92C24B99-54B4-47BD-810D-1E019564D2FB}" type="presOf" srcId="{EC2FAA21-F2F6-4167-8F64-E2FD23091267}" destId="{6B625E90-5F66-4883-A042-DD8217134264}" srcOrd="0" destOrd="0" presId="urn:microsoft.com/office/officeart/2005/8/layout/vList4"/>
    <dgm:cxn modelId="{208900DE-3C10-459F-94C5-78E9816995D4}" srcId="{EC2FAA21-F2F6-4167-8F64-E2FD23091267}" destId="{0FE3F44F-99BC-4478-8785-307BAD78925B}" srcOrd="1" destOrd="0" parTransId="{3F0BD176-D5BA-417B-8972-0C15D2C53871}" sibTransId="{041A0E60-7096-48D1-B72C-D6C36E23A8C9}"/>
    <dgm:cxn modelId="{44C23C8E-5F36-4BDF-B964-5962FFAB21E3}" type="presOf" srcId="{820A3206-A32C-408E-BFF8-67B0C6804824}" destId="{2EF58240-C35A-4A90-8706-3FD3F9800AC6}" srcOrd="0" destOrd="1" presId="urn:microsoft.com/office/officeart/2005/8/layout/vList4"/>
    <dgm:cxn modelId="{4E2AC208-0A64-48F7-AF05-F70F823E6353}" type="presOf" srcId="{A73344C8-3CA4-491C-B278-EC8D599DE566}" destId="{92E686F4-0730-4825-AEA6-810DD9D9F764}" srcOrd="0" destOrd="3" presId="urn:microsoft.com/office/officeart/2005/8/layout/vList4"/>
    <dgm:cxn modelId="{CE861491-CB29-46BC-BD2D-7D4E5649F58E}" type="presOf" srcId="{820A3206-A32C-408E-BFF8-67B0C6804824}" destId="{53C45545-C5E0-44E6-A2D9-ED9C946F1E14}" srcOrd="1" destOrd="1" presId="urn:microsoft.com/office/officeart/2005/8/layout/vList4"/>
    <dgm:cxn modelId="{146FB8BC-48C1-4AD0-9A05-3C5C2452081C}" type="presOf" srcId="{2DC13AAC-10CD-4F56-8CF5-F91560922F41}" destId="{40379424-1B90-424E-B692-64B5FD3063D0}" srcOrd="1" destOrd="1" presId="urn:microsoft.com/office/officeart/2005/8/layout/vList4"/>
    <dgm:cxn modelId="{C1AAB14D-098F-4F3E-AD5A-6B53488209E2}" type="presOf" srcId="{A8358396-EC18-4AD2-A264-E6D7A0E245DB}" destId="{40379424-1B90-424E-B692-64B5FD3063D0}" srcOrd="1" destOrd="0" presId="urn:microsoft.com/office/officeart/2005/8/layout/vList4"/>
    <dgm:cxn modelId="{EEDC539A-F07F-49D2-AC35-F23459CD3F77}" type="presOf" srcId="{88537653-022B-4A95-9D65-B24A89B5B9B3}" destId="{2EF58240-C35A-4A90-8706-3FD3F9800AC6}" srcOrd="0" destOrd="0" presId="urn:microsoft.com/office/officeart/2005/8/layout/vList4"/>
    <dgm:cxn modelId="{E9F7D0F4-50B3-45B5-A714-4E15CCAE97C8}" type="presOf" srcId="{5415B20C-E158-41D0-BD73-B4DA58A41366}" destId="{2EF58240-C35A-4A90-8706-3FD3F9800AC6}" srcOrd="0" destOrd="2" presId="urn:microsoft.com/office/officeart/2005/8/layout/vList4"/>
    <dgm:cxn modelId="{67FBFD57-6446-4109-96D1-CD3BE741A2A2}" srcId="{A8358396-EC18-4AD2-A264-E6D7A0E245DB}" destId="{16833563-E772-4383-ADED-6DA857CEB1CF}" srcOrd="1" destOrd="0" parTransId="{94ACBDC4-9FE4-4D63-8429-1F9E17EF42AD}" sibTransId="{05EAD26C-111B-49DF-8F02-205DA288D49A}"/>
    <dgm:cxn modelId="{00042B92-713C-4053-AE22-418EE0C4E0F9}" type="presOf" srcId="{5415B20C-E158-41D0-BD73-B4DA58A41366}" destId="{53C45545-C5E0-44E6-A2D9-ED9C946F1E14}" srcOrd="1" destOrd="2" presId="urn:microsoft.com/office/officeart/2005/8/layout/vList4"/>
    <dgm:cxn modelId="{237FD17C-8D3A-456A-BA8D-80086B2F25AD}" srcId="{A8358396-EC18-4AD2-A264-E6D7A0E245DB}" destId="{86C5925C-26F8-4564-B0C1-98C6F6A86C2D}" srcOrd="3" destOrd="0" parTransId="{C66115C2-A872-4458-8C02-CBFF823DD1E8}" sibTransId="{9A0CAAE1-7721-45D7-A61A-90AE1E6F2DA3}"/>
    <dgm:cxn modelId="{B435B4D5-DB79-4EC0-BF2B-C19C28B586C1}" type="presOf" srcId="{86C5925C-26F8-4564-B0C1-98C6F6A86C2D}" destId="{92E686F4-0730-4825-AEA6-810DD9D9F764}" srcOrd="0" destOrd="4" presId="urn:microsoft.com/office/officeart/2005/8/layout/vList4"/>
    <dgm:cxn modelId="{6B36F5E8-CA7F-480B-8CC3-512A486A1771}" type="presOf" srcId="{DAD061B1-E6B7-484A-8B7B-33A6E5077E52}" destId="{6B625E90-5F66-4883-A042-DD8217134264}" srcOrd="0" destOrd="1" presId="urn:microsoft.com/office/officeart/2005/8/layout/vList4"/>
    <dgm:cxn modelId="{14DDEEFA-2A72-4A96-B70B-25BD50906A42}" type="presOf" srcId="{A8358396-EC18-4AD2-A264-E6D7A0E245DB}" destId="{92E686F4-0730-4825-AEA6-810DD9D9F764}" srcOrd="0" destOrd="0" presId="urn:microsoft.com/office/officeart/2005/8/layout/vList4"/>
    <dgm:cxn modelId="{482A88AB-A18C-4BC8-BC65-E0C9DA4BDCC1}" srcId="{29EEC7B6-6BCA-4C78-ACD6-BBDCF276D713}" destId="{88537653-022B-4A95-9D65-B24A89B5B9B3}" srcOrd="1" destOrd="0" parTransId="{FC85E88B-1AD6-490C-A571-35A13D19B183}" sibTransId="{74E9FABA-40DA-40CC-81BA-69C7480C5C04}"/>
    <dgm:cxn modelId="{85335C89-D20A-48F2-B490-131286F5D9E4}" srcId="{29EEC7B6-6BCA-4C78-ACD6-BBDCF276D713}" destId="{A8358396-EC18-4AD2-A264-E6D7A0E245DB}" srcOrd="2" destOrd="0" parTransId="{E3136080-6688-4F64-833F-92BD6BD2A606}" sibTransId="{6C4973AA-055B-4613-AC72-948F6F90BADC}"/>
    <dgm:cxn modelId="{FDDCBEB0-0D21-4F2D-A2AB-C8C7696E3C1B}" srcId="{EC2FAA21-F2F6-4167-8F64-E2FD23091267}" destId="{DAD061B1-E6B7-484A-8B7B-33A6E5077E52}" srcOrd="0" destOrd="0" parTransId="{8E47CE56-E4FD-4462-A185-2C05483D1882}" sibTransId="{0570638B-F910-4B1A-82EB-0DE79915C3BD}"/>
    <dgm:cxn modelId="{5540DD6F-18A2-481A-A3A1-8A500ED31961}" type="presOf" srcId="{EC2FAA21-F2F6-4167-8F64-E2FD23091267}" destId="{D4B94038-F6B9-4A83-AB2A-9F302A91624E}" srcOrd="1" destOrd="0" presId="urn:microsoft.com/office/officeart/2005/8/layout/vList4"/>
    <dgm:cxn modelId="{88A440C5-1077-482A-A6C9-3735D1BDF351}" srcId="{A8358396-EC18-4AD2-A264-E6D7A0E245DB}" destId="{A73344C8-3CA4-491C-B278-EC8D599DE566}" srcOrd="2" destOrd="0" parTransId="{281A844B-DBBD-42AD-BA16-158F0C01757F}" sibTransId="{3BFE909E-552C-4A58-9792-41818B83731E}"/>
    <dgm:cxn modelId="{E05E59C1-BA5B-4ED3-B4FD-4D45EB02905C}" type="presOf" srcId="{88537653-022B-4A95-9D65-B24A89B5B9B3}" destId="{53C45545-C5E0-44E6-A2D9-ED9C946F1E14}" srcOrd="1" destOrd="0" presId="urn:microsoft.com/office/officeart/2005/8/layout/vList4"/>
    <dgm:cxn modelId="{60E79744-0F70-4DC5-ADEF-D7A49D4B3009}" type="presOf" srcId="{86C5925C-26F8-4564-B0C1-98C6F6A86C2D}" destId="{40379424-1B90-424E-B692-64B5FD3063D0}" srcOrd="1" destOrd="4" presId="urn:microsoft.com/office/officeart/2005/8/layout/vList4"/>
    <dgm:cxn modelId="{EA948411-1255-4BC2-B269-3E67E022B4E2}" srcId="{A8358396-EC18-4AD2-A264-E6D7A0E245DB}" destId="{2DC13AAC-10CD-4F56-8CF5-F91560922F41}" srcOrd="0" destOrd="0" parTransId="{EEA01845-17D0-46A5-A2F6-897031F1D5D5}" sibTransId="{B03224E9-79A6-4171-8434-EF1C79A508F9}"/>
    <dgm:cxn modelId="{332019F9-0EAD-4C2B-919A-C0EC704AC2B0}" srcId="{29EEC7B6-6BCA-4C78-ACD6-BBDCF276D713}" destId="{EC2FAA21-F2F6-4167-8F64-E2FD23091267}" srcOrd="0" destOrd="0" parTransId="{B258B4DA-8EB6-4DC3-8E5D-81A72FAD6265}" sibTransId="{08B432BB-8A73-4A97-9E98-AE641A315F55}"/>
    <dgm:cxn modelId="{4069008D-6E5B-4B3B-A34D-5D11D0866B60}" type="presOf" srcId="{2DC13AAC-10CD-4F56-8CF5-F91560922F41}" destId="{92E686F4-0730-4825-AEA6-810DD9D9F764}" srcOrd="0" destOrd="1" presId="urn:microsoft.com/office/officeart/2005/8/layout/vList4"/>
    <dgm:cxn modelId="{F964E372-0C8B-4B9F-8E3A-785C58A4AFD4}" type="presOf" srcId="{0FE3F44F-99BC-4478-8785-307BAD78925B}" destId="{6B625E90-5F66-4883-A042-DD8217134264}" srcOrd="0" destOrd="2" presId="urn:microsoft.com/office/officeart/2005/8/layout/vList4"/>
    <dgm:cxn modelId="{7228E672-7C34-4AC0-988B-5A5F092009B0}" type="presOf" srcId="{0FE3F44F-99BC-4478-8785-307BAD78925B}" destId="{D4B94038-F6B9-4A83-AB2A-9F302A91624E}" srcOrd="1" destOrd="2" presId="urn:microsoft.com/office/officeart/2005/8/layout/vList4"/>
    <dgm:cxn modelId="{DCEFFDC2-03C0-43F8-8EDD-9AD0F41AB748}" srcId="{88537653-022B-4A95-9D65-B24A89B5B9B3}" destId="{5415B20C-E158-41D0-BD73-B4DA58A41366}" srcOrd="1" destOrd="0" parTransId="{9C0ED6AF-231A-49E2-B310-E190F295CA3E}" sibTransId="{4C58F65E-F7DC-4FD4-9385-CBB428C48EE7}"/>
    <dgm:cxn modelId="{33F1CAC0-1A82-444C-AA21-008A5CCBA82A}" type="presOf" srcId="{A73344C8-3CA4-491C-B278-EC8D599DE566}" destId="{40379424-1B90-424E-B692-64B5FD3063D0}" srcOrd="1" destOrd="3" presId="urn:microsoft.com/office/officeart/2005/8/layout/vList4"/>
    <dgm:cxn modelId="{49069EEC-1AAD-4195-83FD-F17F9F37F1F8}" type="presOf" srcId="{16833563-E772-4383-ADED-6DA857CEB1CF}" destId="{92E686F4-0730-4825-AEA6-810DD9D9F764}" srcOrd="0" destOrd="2" presId="urn:microsoft.com/office/officeart/2005/8/layout/vList4"/>
    <dgm:cxn modelId="{E1DB1DED-FBF4-4C6B-A48D-0E15AAA1B7EB}" srcId="{88537653-022B-4A95-9D65-B24A89B5B9B3}" destId="{820A3206-A32C-408E-BFF8-67B0C6804824}" srcOrd="0" destOrd="0" parTransId="{CF2961F8-9CA6-4201-8B07-4B639A4003DA}" sibTransId="{6B2D18C9-C702-4E68-852F-4E382C07BCCF}"/>
    <dgm:cxn modelId="{2C4DDAC3-573F-45BD-A015-45DEC937B6FA}" type="presOf" srcId="{DAD061B1-E6B7-484A-8B7B-33A6E5077E52}" destId="{D4B94038-F6B9-4A83-AB2A-9F302A91624E}" srcOrd="1" destOrd="1" presId="urn:microsoft.com/office/officeart/2005/8/layout/vList4"/>
    <dgm:cxn modelId="{0332261C-6FF5-4CE4-A638-82368A8EDBE7}" type="presOf" srcId="{29EEC7B6-6BCA-4C78-ACD6-BBDCF276D713}" destId="{554297BD-BDA9-4902-A831-34C04D4D847C}" srcOrd="0" destOrd="0" presId="urn:microsoft.com/office/officeart/2005/8/layout/vList4"/>
    <dgm:cxn modelId="{1A6CFA87-543A-4C01-B9B1-DD31D820E8B9}" type="presParOf" srcId="{554297BD-BDA9-4902-A831-34C04D4D847C}" destId="{710045AB-28AB-4949-BFDA-4B6D48674D7F}" srcOrd="0" destOrd="0" presId="urn:microsoft.com/office/officeart/2005/8/layout/vList4"/>
    <dgm:cxn modelId="{29F9E8E5-8224-4EC8-9675-2E9BA35FCC54}" type="presParOf" srcId="{710045AB-28AB-4949-BFDA-4B6D48674D7F}" destId="{6B625E90-5F66-4883-A042-DD8217134264}" srcOrd="0" destOrd="0" presId="urn:microsoft.com/office/officeart/2005/8/layout/vList4"/>
    <dgm:cxn modelId="{1FF55F79-C8B2-47DD-9852-997CFBB65672}" type="presParOf" srcId="{710045AB-28AB-4949-BFDA-4B6D48674D7F}" destId="{905E9E85-1BFF-4BCE-B343-E0A63ACDA4FE}" srcOrd="1" destOrd="0" presId="urn:microsoft.com/office/officeart/2005/8/layout/vList4"/>
    <dgm:cxn modelId="{BF114925-95B3-44D7-8AFB-50E3825066AD}" type="presParOf" srcId="{710045AB-28AB-4949-BFDA-4B6D48674D7F}" destId="{D4B94038-F6B9-4A83-AB2A-9F302A91624E}" srcOrd="2" destOrd="0" presId="urn:microsoft.com/office/officeart/2005/8/layout/vList4"/>
    <dgm:cxn modelId="{98094A69-F53E-44B2-80A2-E940CC86715C}" type="presParOf" srcId="{554297BD-BDA9-4902-A831-34C04D4D847C}" destId="{6142E8E8-6730-4ADC-8AA6-E01B81D93B1E}" srcOrd="1" destOrd="0" presId="urn:microsoft.com/office/officeart/2005/8/layout/vList4"/>
    <dgm:cxn modelId="{45AF2FBF-6342-4579-B5C7-4D637D11D20F}" type="presParOf" srcId="{554297BD-BDA9-4902-A831-34C04D4D847C}" destId="{9ECB2E36-CFC8-458F-98CC-56B164EA62B0}" srcOrd="2" destOrd="0" presId="urn:microsoft.com/office/officeart/2005/8/layout/vList4"/>
    <dgm:cxn modelId="{406A3479-756B-4D48-B9B9-9D6EBAD45488}" type="presParOf" srcId="{9ECB2E36-CFC8-458F-98CC-56B164EA62B0}" destId="{2EF58240-C35A-4A90-8706-3FD3F9800AC6}" srcOrd="0" destOrd="0" presId="urn:microsoft.com/office/officeart/2005/8/layout/vList4"/>
    <dgm:cxn modelId="{2943A71F-4E87-4912-897B-2EBA3C94A268}" type="presParOf" srcId="{9ECB2E36-CFC8-458F-98CC-56B164EA62B0}" destId="{13A4592D-FC81-4D25-960E-E12235493C2A}" srcOrd="1" destOrd="0" presId="urn:microsoft.com/office/officeart/2005/8/layout/vList4"/>
    <dgm:cxn modelId="{4747D935-0B44-4C86-B303-061FE5579960}" type="presParOf" srcId="{9ECB2E36-CFC8-458F-98CC-56B164EA62B0}" destId="{53C45545-C5E0-44E6-A2D9-ED9C946F1E14}" srcOrd="2" destOrd="0" presId="urn:microsoft.com/office/officeart/2005/8/layout/vList4"/>
    <dgm:cxn modelId="{A6BBA0A1-81A0-4A8B-9B24-49C99D0DB25C}" type="presParOf" srcId="{554297BD-BDA9-4902-A831-34C04D4D847C}" destId="{D8438EA8-189A-401F-A92C-0A9231F31A03}" srcOrd="3" destOrd="0" presId="urn:microsoft.com/office/officeart/2005/8/layout/vList4"/>
    <dgm:cxn modelId="{2570D39F-87F6-41D4-9FDB-326B876CD87A}" type="presParOf" srcId="{554297BD-BDA9-4902-A831-34C04D4D847C}" destId="{5606228D-2CAE-4EC0-BB77-3CF38620DBD8}" srcOrd="4" destOrd="0" presId="urn:microsoft.com/office/officeart/2005/8/layout/vList4"/>
    <dgm:cxn modelId="{183CA6FA-80B6-416E-8FE8-F49DF24AF1BE}" type="presParOf" srcId="{5606228D-2CAE-4EC0-BB77-3CF38620DBD8}" destId="{92E686F4-0730-4825-AEA6-810DD9D9F764}" srcOrd="0" destOrd="0" presId="urn:microsoft.com/office/officeart/2005/8/layout/vList4"/>
    <dgm:cxn modelId="{2F6FA75C-5B2F-4E95-9624-F56BFBA18843}" type="presParOf" srcId="{5606228D-2CAE-4EC0-BB77-3CF38620DBD8}" destId="{6E454D86-2185-4724-8DD3-4797B4470CBD}" srcOrd="1" destOrd="0" presId="urn:microsoft.com/office/officeart/2005/8/layout/vList4"/>
    <dgm:cxn modelId="{82B7C7F1-7C5F-4AFC-AC85-6B50703B3088}" type="presParOf" srcId="{5606228D-2CAE-4EC0-BB77-3CF38620DBD8}" destId="{40379424-1B90-424E-B692-64B5FD3063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713E6-F8EB-4A54-9127-A95315FF47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0A128-6D47-4693-8C0A-A88730C40AD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4035D11-79A9-4C46-BFB8-132E65CA1F34}" type="parTrans" cxnId="{5108DE23-0F4B-4FA4-AF0E-02C4415B5E81}">
      <dgm:prSet/>
      <dgm:spPr/>
      <dgm:t>
        <a:bodyPr/>
        <a:lstStyle/>
        <a:p>
          <a:endParaRPr lang="en-US"/>
        </a:p>
      </dgm:t>
    </dgm:pt>
    <dgm:pt modelId="{E137C74F-0AC0-4A68-8459-C54A18B49752}" type="sibTrans" cxnId="{5108DE23-0F4B-4FA4-AF0E-02C4415B5E81}">
      <dgm:prSet/>
      <dgm:spPr/>
      <dgm:t>
        <a:bodyPr/>
        <a:lstStyle/>
        <a:p>
          <a:endParaRPr lang="en-US"/>
        </a:p>
      </dgm:t>
    </dgm:pt>
    <dgm:pt modelId="{0EE1FEB9-5A6B-4090-B8A1-76DB9F6170F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9C5B365-67CB-4CA8-89D4-4DD709933C80}" type="parTrans" cxnId="{C66CB79B-54D3-44F6-BD18-487702C76364}">
      <dgm:prSet/>
      <dgm:spPr/>
      <dgm:t>
        <a:bodyPr/>
        <a:lstStyle/>
        <a:p>
          <a:endParaRPr lang="en-US"/>
        </a:p>
      </dgm:t>
    </dgm:pt>
    <dgm:pt modelId="{F887C44E-9498-449A-A818-57B658BCFB6D}" type="sibTrans" cxnId="{C66CB79B-54D3-44F6-BD18-487702C76364}">
      <dgm:prSet/>
      <dgm:spPr/>
      <dgm:t>
        <a:bodyPr/>
        <a:lstStyle/>
        <a:p>
          <a:endParaRPr lang="en-US"/>
        </a:p>
      </dgm:t>
    </dgm:pt>
    <dgm:pt modelId="{6D2D5F36-7E88-4B6C-8793-430BB51F3CF6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300CC07B-13D0-4818-9A2F-74DC574F6D64}" type="sibTrans" cxnId="{EDF28623-DB0F-49C0-B6F3-C0A5FEB9A936}">
      <dgm:prSet/>
      <dgm:spPr/>
      <dgm:t>
        <a:bodyPr/>
        <a:lstStyle/>
        <a:p>
          <a:endParaRPr lang="en-US"/>
        </a:p>
      </dgm:t>
    </dgm:pt>
    <dgm:pt modelId="{539DB022-B80C-43AC-B7CC-2758761B5EB4}" type="parTrans" cxnId="{EDF28623-DB0F-49C0-B6F3-C0A5FEB9A936}">
      <dgm:prSet/>
      <dgm:spPr/>
      <dgm:t>
        <a:bodyPr/>
        <a:lstStyle/>
        <a:p>
          <a:endParaRPr lang="en-US"/>
        </a:p>
      </dgm:t>
    </dgm:pt>
    <dgm:pt modelId="{30D90A1B-8444-4B1C-A6B7-CE53863D0B82}" type="pres">
      <dgm:prSet presAssocID="{CC8713E6-F8EB-4A54-9127-A95315FF474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D32F5D-2F48-4289-9BBB-D9CD9E16439B}" type="pres">
      <dgm:prSet presAssocID="{CC8713E6-F8EB-4A54-9127-A95315FF4747}" presName="arrow" presStyleLbl="bgShp" presStyleIdx="0" presStyleCnt="1" custLinFactNeighborX="2836" custLinFactNeighborY="1230"/>
      <dgm:spPr/>
    </dgm:pt>
    <dgm:pt modelId="{ED60B0F3-5463-439F-9FC3-A49FD5335D88}" type="pres">
      <dgm:prSet presAssocID="{CC8713E6-F8EB-4A54-9127-A95315FF4747}" presName="arrowDiagram3" presStyleCnt="0"/>
      <dgm:spPr/>
    </dgm:pt>
    <dgm:pt modelId="{FBECAA3B-1BB3-4C81-BAC9-A24941B198EC}" type="pres">
      <dgm:prSet presAssocID="{6D2D5F36-7E88-4B6C-8793-430BB51F3CF6}" presName="bullet3a" presStyleLbl="node1" presStyleIdx="0" presStyleCnt="3" custLinFactY="21472" custLinFactNeighborX="-11744" custLinFactNeighborY="100000"/>
      <dgm:spPr/>
    </dgm:pt>
    <dgm:pt modelId="{6319ED9A-D018-4FB7-8724-4EF63BE8E202}" type="pres">
      <dgm:prSet presAssocID="{6D2D5F36-7E88-4B6C-8793-430BB51F3CF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8B009-9A5D-4F5A-9407-279036E595A8}" type="pres">
      <dgm:prSet presAssocID="{93A0A128-6D47-4693-8C0A-A88730C40AD8}" presName="bullet3b" presStyleLbl="node1" presStyleIdx="1" presStyleCnt="3" custLinFactNeighborX="-45380" custLinFactNeighborY="49999"/>
      <dgm:spPr/>
    </dgm:pt>
    <dgm:pt modelId="{6124CA37-D443-4364-AAD6-69620D814D01}" type="pres">
      <dgm:prSet presAssocID="{93A0A128-6D47-4693-8C0A-A88730C40A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14828-B3FD-4D43-8599-7A983F011355}" type="pres">
      <dgm:prSet presAssocID="{0EE1FEB9-5A6B-4090-B8A1-76DB9F6170FE}" presName="bullet3c" presStyleLbl="node1" presStyleIdx="2" presStyleCnt="3" custLinFactNeighborX="15345" custLinFactNeighborY="6820"/>
      <dgm:spPr/>
    </dgm:pt>
    <dgm:pt modelId="{8FC0464C-0A62-493F-AFFA-E3998176DF54}" type="pres">
      <dgm:prSet presAssocID="{0EE1FEB9-5A6B-4090-B8A1-76DB9F6170F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28623-DB0F-49C0-B6F3-C0A5FEB9A936}" srcId="{CC8713E6-F8EB-4A54-9127-A95315FF4747}" destId="{6D2D5F36-7E88-4B6C-8793-430BB51F3CF6}" srcOrd="0" destOrd="0" parTransId="{539DB022-B80C-43AC-B7CC-2758761B5EB4}" sibTransId="{300CC07B-13D0-4818-9A2F-74DC574F6D64}"/>
    <dgm:cxn modelId="{D56AADA6-04AC-461A-A2A8-930CEBE0CC31}" type="presOf" srcId="{CC8713E6-F8EB-4A54-9127-A95315FF4747}" destId="{30D90A1B-8444-4B1C-A6B7-CE53863D0B82}" srcOrd="0" destOrd="0" presId="urn:microsoft.com/office/officeart/2005/8/layout/arrow2"/>
    <dgm:cxn modelId="{2B2DC1D1-8A04-4DAA-90EA-62B22F2890BB}" type="presOf" srcId="{0EE1FEB9-5A6B-4090-B8A1-76DB9F6170FE}" destId="{8FC0464C-0A62-493F-AFFA-E3998176DF54}" srcOrd="0" destOrd="0" presId="urn:microsoft.com/office/officeart/2005/8/layout/arrow2"/>
    <dgm:cxn modelId="{5108DE23-0F4B-4FA4-AF0E-02C4415B5E81}" srcId="{CC8713E6-F8EB-4A54-9127-A95315FF4747}" destId="{93A0A128-6D47-4693-8C0A-A88730C40AD8}" srcOrd="1" destOrd="0" parTransId="{74035D11-79A9-4C46-BFB8-132E65CA1F34}" sibTransId="{E137C74F-0AC0-4A68-8459-C54A18B49752}"/>
    <dgm:cxn modelId="{C66CB79B-54D3-44F6-BD18-487702C76364}" srcId="{CC8713E6-F8EB-4A54-9127-A95315FF4747}" destId="{0EE1FEB9-5A6B-4090-B8A1-76DB9F6170FE}" srcOrd="2" destOrd="0" parTransId="{C9C5B365-67CB-4CA8-89D4-4DD709933C80}" sibTransId="{F887C44E-9498-449A-A818-57B658BCFB6D}"/>
    <dgm:cxn modelId="{E7653598-FAF5-4054-80C8-FD8D189BB793}" type="presOf" srcId="{93A0A128-6D47-4693-8C0A-A88730C40AD8}" destId="{6124CA37-D443-4364-AAD6-69620D814D01}" srcOrd="0" destOrd="0" presId="urn:microsoft.com/office/officeart/2005/8/layout/arrow2"/>
    <dgm:cxn modelId="{BBB3F5AE-FEC4-4437-9D19-88F19EA7C847}" type="presOf" srcId="{6D2D5F36-7E88-4B6C-8793-430BB51F3CF6}" destId="{6319ED9A-D018-4FB7-8724-4EF63BE8E202}" srcOrd="0" destOrd="0" presId="urn:microsoft.com/office/officeart/2005/8/layout/arrow2"/>
    <dgm:cxn modelId="{7DD9B349-B6C7-47F0-B1C1-354801630D84}" type="presParOf" srcId="{30D90A1B-8444-4B1C-A6B7-CE53863D0B82}" destId="{B8D32F5D-2F48-4289-9BBB-D9CD9E16439B}" srcOrd="0" destOrd="0" presId="urn:microsoft.com/office/officeart/2005/8/layout/arrow2"/>
    <dgm:cxn modelId="{DD22F7CD-2EDC-4B44-A3D1-52512D91DEF8}" type="presParOf" srcId="{30D90A1B-8444-4B1C-A6B7-CE53863D0B82}" destId="{ED60B0F3-5463-439F-9FC3-A49FD5335D88}" srcOrd="1" destOrd="0" presId="urn:microsoft.com/office/officeart/2005/8/layout/arrow2"/>
    <dgm:cxn modelId="{956EC8FE-469C-4370-B602-5172EB0A79E2}" type="presParOf" srcId="{ED60B0F3-5463-439F-9FC3-A49FD5335D88}" destId="{FBECAA3B-1BB3-4C81-BAC9-A24941B198EC}" srcOrd="0" destOrd="0" presId="urn:microsoft.com/office/officeart/2005/8/layout/arrow2"/>
    <dgm:cxn modelId="{984FC846-6F7C-4732-B61B-C10A1A680E01}" type="presParOf" srcId="{ED60B0F3-5463-439F-9FC3-A49FD5335D88}" destId="{6319ED9A-D018-4FB7-8724-4EF63BE8E202}" srcOrd="1" destOrd="0" presId="urn:microsoft.com/office/officeart/2005/8/layout/arrow2"/>
    <dgm:cxn modelId="{CF7D6A53-410F-4A62-85BE-011603163A8F}" type="presParOf" srcId="{ED60B0F3-5463-439F-9FC3-A49FD5335D88}" destId="{8158B009-9A5D-4F5A-9407-279036E595A8}" srcOrd="2" destOrd="0" presId="urn:microsoft.com/office/officeart/2005/8/layout/arrow2"/>
    <dgm:cxn modelId="{A06504CF-3D43-4C53-A842-BDB4465D18A0}" type="presParOf" srcId="{ED60B0F3-5463-439F-9FC3-A49FD5335D88}" destId="{6124CA37-D443-4364-AAD6-69620D814D01}" srcOrd="3" destOrd="0" presId="urn:microsoft.com/office/officeart/2005/8/layout/arrow2"/>
    <dgm:cxn modelId="{FB5CEA09-28DA-4E4C-BB26-4E11F60880B7}" type="presParOf" srcId="{ED60B0F3-5463-439F-9FC3-A49FD5335D88}" destId="{CF914828-B3FD-4D43-8599-7A983F011355}" srcOrd="4" destOrd="0" presId="urn:microsoft.com/office/officeart/2005/8/layout/arrow2"/>
    <dgm:cxn modelId="{798A6CCA-910C-4FF8-BB0F-5E5D6CF7E068}" type="presParOf" srcId="{ED60B0F3-5463-439F-9FC3-A49FD5335D88}" destId="{8FC0464C-0A62-493F-AFFA-E3998176DF5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25E90-5F66-4883-A042-DD8217134264}">
      <dsp:nvSpPr>
        <dsp:cNvPr id="0" name=""/>
        <dsp:cNvSpPr/>
      </dsp:nvSpPr>
      <dsp:spPr>
        <a:xfrm>
          <a:off x="1151942" y="71208"/>
          <a:ext cx="3673555" cy="192575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Service</a:t>
          </a:r>
          <a:endParaRPr lang="en-US" sz="3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Accessible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Affordable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2133000" y="127611"/>
        <a:ext cx="2636094" cy="1812949"/>
      </dsp:txXfrm>
    </dsp:sp>
    <dsp:sp modelId="{905E9E85-1BFF-4BCE-B343-E0A63ACDA4FE}">
      <dsp:nvSpPr>
        <dsp:cNvPr id="0" name=""/>
        <dsp:cNvSpPr/>
      </dsp:nvSpPr>
      <dsp:spPr>
        <a:xfrm>
          <a:off x="148648" y="92583"/>
          <a:ext cx="1876616" cy="1878354"/>
        </a:xfrm>
        <a:prstGeom prst="roundRect">
          <a:avLst>
            <a:gd name="adj" fmla="val 1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58240-C35A-4A90-8706-3FD3F9800AC6}">
      <dsp:nvSpPr>
        <dsp:cNvPr id="0" name=""/>
        <dsp:cNvSpPr/>
      </dsp:nvSpPr>
      <dsp:spPr>
        <a:xfrm>
          <a:off x="1214537" y="2053726"/>
          <a:ext cx="3599145" cy="178992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Device</a:t>
          </a:r>
          <a:endParaRPr lang="en-US" sz="3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Fit for purpose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Fit for user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2172887" y="2106151"/>
        <a:ext cx="2588370" cy="1685074"/>
      </dsp:txXfrm>
    </dsp:sp>
    <dsp:sp modelId="{13A4592D-FC81-4D25-960E-E12235493C2A}">
      <dsp:nvSpPr>
        <dsp:cNvPr id="0" name=""/>
        <dsp:cNvSpPr/>
      </dsp:nvSpPr>
      <dsp:spPr>
        <a:xfrm>
          <a:off x="137972" y="2091174"/>
          <a:ext cx="1924978" cy="1732543"/>
        </a:xfrm>
        <a:prstGeom prst="roundRect">
          <a:avLst>
            <a:gd name="adj" fmla="val 10000"/>
          </a:avLst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686F4-0730-4825-AEA6-810DD9D9F764}">
      <dsp:nvSpPr>
        <dsp:cNvPr id="0" name=""/>
        <dsp:cNvSpPr/>
      </dsp:nvSpPr>
      <dsp:spPr>
        <a:xfrm>
          <a:off x="1096015" y="3926442"/>
          <a:ext cx="3729482" cy="2204278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Competencies</a:t>
          </a:r>
          <a:endParaRPr lang="en-US" sz="3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Livelihoods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Safety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Participation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Actualization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2099307" y="3991003"/>
        <a:ext cx="2661629" cy="2075156"/>
      </dsp:txXfrm>
    </dsp:sp>
    <dsp:sp modelId="{6E454D86-2185-4724-8DD3-4797B4470CBD}">
      <dsp:nvSpPr>
        <dsp:cNvPr id="0" name=""/>
        <dsp:cNvSpPr/>
      </dsp:nvSpPr>
      <dsp:spPr>
        <a:xfrm>
          <a:off x="108478" y="3914426"/>
          <a:ext cx="1981445" cy="22305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32F5D-2F48-4289-9BBB-D9CD9E16439B}">
      <dsp:nvSpPr>
        <dsp:cNvPr id="0" name=""/>
        <dsp:cNvSpPr/>
      </dsp:nvSpPr>
      <dsp:spPr>
        <a:xfrm>
          <a:off x="1695820" y="0"/>
          <a:ext cx="8168188" cy="510511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CAA3B-1BB3-4C81-BAC9-A24941B198EC}">
      <dsp:nvSpPr>
        <dsp:cNvPr id="0" name=""/>
        <dsp:cNvSpPr/>
      </dsp:nvSpPr>
      <dsp:spPr>
        <a:xfrm>
          <a:off x="2476589" y="3781526"/>
          <a:ext cx="212372" cy="212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9ED9A-D018-4FB7-8724-4EF63BE8E202}">
      <dsp:nvSpPr>
        <dsp:cNvPr id="0" name=""/>
        <dsp:cNvSpPr/>
      </dsp:nvSpPr>
      <dsp:spPr>
        <a:xfrm>
          <a:off x="2607717" y="3629738"/>
          <a:ext cx="1903187" cy="147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3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  <a:endParaRPr lang="en-US" sz="6500" kern="1200" dirty="0"/>
        </a:p>
      </dsp:txBody>
      <dsp:txXfrm>
        <a:off x="2607717" y="3629738"/>
        <a:ext cx="1903187" cy="1475379"/>
      </dsp:txXfrm>
    </dsp:sp>
    <dsp:sp modelId="{8158B009-9A5D-4F5A-9407-279036E595A8}">
      <dsp:nvSpPr>
        <dsp:cNvPr id="0" name=""/>
        <dsp:cNvSpPr/>
      </dsp:nvSpPr>
      <dsp:spPr>
        <a:xfrm>
          <a:off x="4201913" y="2327929"/>
          <a:ext cx="383904" cy="383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4CA37-D443-4364-AAD6-69620D814D01}">
      <dsp:nvSpPr>
        <dsp:cNvPr id="0" name=""/>
        <dsp:cNvSpPr/>
      </dsp:nvSpPr>
      <dsp:spPr>
        <a:xfrm>
          <a:off x="4568082" y="2327933"/>
          <a:ext cx="1960365" cy="277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42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568082" y="2327933"/>
        <a:ext cx="1960365" cy="2777184"/>
      </dsp:txXfrm>
    </dsp:sp>
    <dsp:sp modelId="{CF914828-B3FD-4D43-8599-7A983F011355}">
      <dsp:nvSpPr>
        <dsp:cNvPr id="0" name=""/>
        <dsp:cNvSpPr/>
      </dsp:nvSpPr>
      <dsp:spPr>
        <a:xfrm>
          <a:off x="6712021" y="1327804"/>
          <a:ext cx="530932" cy="530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0464C-0A62-493F-AFFA-E3998176DF54}">
      <dsp:nvSpPr>
        <dsp:cNvPr id="0" name=""/>
        <dsp:cNvSpPr/>
      </dsp:nvSpPr>
      <dsp:spPr>
        <a:xfrm>
          <a:off x="6896016" y="1557060"/>
          <a:ext cx="1960365" cy="354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33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6896016" y="1557060"/>
        <a:ext cx="1960365" cy="354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22F5D-29A1-40E4-ABBC-0C84D6E8BB9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A648-1909-4F47-AB17-60E928F6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3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D7D4-5A4C-4EC1-B26E-5F77B5124FED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2885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D7D4-5A4C-4EC1-B26E-5F77B5124FED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7533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D7D4-5A4C-4EC1-B26E-5F77B5124FED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8772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D7D4-5A4C-4EC1-B26E-5F77B5124FED}" type="slidenum">
              <a:rPr lang="en-TT" smtClean="0"/>
              <a:t>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5069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D7D4-5A4C-4EC1-B26E-5F77B5124FED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8420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D7D4-5A4C-4EC1-B26E-5F77B5124FED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3058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D7D4-5A4C-4EC1-B26E-5F77B5124FED}" type="slidenum">
              <a:rPr lang="en-TT" smtClean="0"/>
              <a:t>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5954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8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0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7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8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1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CCBF4-300B-4944-B437-29002D2C63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2A3B5-077B-4843-8A89-2B9674E3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2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diagramColors" Target="../diagrams/colors1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9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8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6558378" y="1287262"/>
            <a:ext cx="5495440" cy="534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TT" b="1" dirty="0" smtClean="0">
                <a:solidFill>
                  <a:schemeClr val="bg1"/>
                </a:solidFill>
              </a:rPr>
              <a:t>___________________________</a:t>
            </a:r>
            <a:endParaRPr lang="en-US" sz="5800" b="1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3320248" y="550416"/>
            <a:ext cx="8733570" cy="1171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800" b="1" dirty="0" smtClean="0">
                <a:solidFill>
                  <a:schemeClr val="bg1"/>
                </a:solidFill>
              </a:rPr>
              <a:t>Bridging </a:t>
            </a:r>
            <a:r>
              <a:rPr lang="en-US" sz="5800" b="1" dirty="0">
                <a:solidFill>
                  <a:schemeClr val="bg1"/>
                </a:solidFill>
              </a:rPr>
              <a:t>the Digital </a:t>
            </a:r>
            <a:r>
              <a:rPr lang="en-US" sz="5800" b="1" dirty="0" smtClean="0">
                <a:solidFill>
                  <a:schemeClr val="bg1"/>
                </a:solidFill>
              </a:rPr>
              <a:t>Divide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3201096" y="2004648"/>
            <a:ext cx="8852722" cy="21938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100" dirty="0" smtClean="0">
                <a:solidFill>
                  <a:schemeClr val="bg1"/>
                </a:solidFill>
              </a:rPr>
              <a:t>Partnerships &amp; Strategies </a:t>
            </a:r>
            <a:r>
              <a:rPr lang="en-US" sz="5100" dirty="0">
                <a:solidFill>
                  <a:schemeClr val="bg1"/>
                </a:solidFill>
              </a:rPr>
              <a:t>for Greater Broadband Connectivity in </a:t>
            </a:r>
            <a:r>
              <a:rPr lang="en-US" sz="5100" dirty="0" smtClean="0">
                <a:solidFill>
                  <a:schemeClr val="bg1"/>
                </a:solidFill>
              </a:rPr>
              <a:t>LAC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TT" sz="2600" dirty="0" smtClean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TT" sz="2600" dirty="0" smtClean="0">
                <a:solidFill>
                  <a:schemeClr val="bg1"/>
                </a:solidFill>
              </a:rPr>
              <a:t>Information </a:t>
            </a:r>
            <a:r>
              <a:rPr lang="en-TT" sz="2600" dirty="0">
                <a:solidFill>
                  <a:schemeClr val="bg1"/>
                </a:solidFill>
              </a:rPr>
              <a:t>&amp; c</a:t>
            </a:r>
            <a:r>
              <a:rPr lang="en-TT" sz="2600" dirty="0" smtClean="0">
                <a:solidFill>
                  <a:schemeClr val="bg1"/>
                </a:solidFill>
              </a:rPr>
              <a:t>ommunications for </a:t>
            </a:r>
            <a:r>
              <a:rPr lang="en-TT" sz="2600" dirty="0">
                <a:solidFill>
                  <a:schemeClr val="bg1"/>
                </a:solidFill>
              </a:rPr>
              <a:t>the most vulnerable</a:t>
            </a:r>
          </a:p>
          <a:p>
            <a:pPr marL="0" indent="0" algn="r">
              <a:buNone/>
            </a:pPr>
            <a:r>
              <a:rPr lang="en-TT" b="1" dirty="0" smtClean="0">
                <a:solidFill>
                  <a:schemeClr val="bg1"/>
                </a:solidFill>
              </a:rPr>
              <a:t>______________________________________________________</a:t>
            </a:r>
            <a:endParaRPr lang="en-TT" b="1" dirty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6574616" y="5992427"/>
            <a:ext cx="5550224" cy="8306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Kim I. Mallalieu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The University of the West Indies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153527" y="5992427"/>
            <a:ext cx="5340249" cy="8306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CANTO’s 35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Annual </a:t>
            </a:r>
            <a:r>
              <a:rPr lang="en-US" sz="2000" i="1" dirty="0" smtClean="0">
                <a:solidFill>
                  <a:schemeClr val="bg1"/>
                </a:solidFill>
              </a:rPr>
              <a:t>Conference</a:t>
            </a:r>
            <a:endParaRPr lang="en-TT" sz="2000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TT" sz="2000" i="1" dirty="0" smtClean="0">
                <a:solidFill>
                  <a:schemeClr val="bg1"/>
                </a:solidFill>
              </a:rPr>
              <a:t>Port of Spain, Trinidad, </a:t>
            </a:r>
            <a:r>
              <a:rPr lang="en-US" sz="2000" i="1" dirty="0" smtClean="0">
                <a:solidFill>
                  <a:schemeClr val="bg1"/>
                </a:solidFill>
              </a:rPr>
              <a:t>22 </a:t>
            </a:r>
            <a:r>
              <a:rPr lang="en-US" sz="2000" i="1" dirty="0">
                <a:solidFill>
                  <a:schemeClr val="bg1"/>
                </a:solidFill>
              </a:rPr>
              <a:t>– </a:t>
            </a:r>
            <a:r>
              <a:rPr lang="en-US" sz="2000" i="1" dirty="0" smtClean="0">
                <a:solidFill>
                  <a:schemeClr val="bg1"/>
                </a:solidFill>
              </a:rPr>
              <a:t>24 </a:t>
            </a:r>
            <a:r>
              <a:rPr lang="en-US" sz="2000" i="1" dirty="0">
                <a:solidFill>
                  <a:schemeClr val="bg1"/>
                </a:solidFill>
              </a:rPr>
              <a:t>July </a:t>
            </a:r>
            <a:r>
              <a:rPr lang="en-US" sz="2000" i="1" dirty="0" smtClean="0">
                <a:solidFill>
                  <a:schemeClr val="bg1"/>
                </a:solidFill>
              </a:rPr>
              <a:t>2019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9CD0DC-8F3A-4630-B0F0-BBEE3CAA0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158" y="1822142"/>
            <a:ext cx="2992090" cy="2279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6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72081" y="-14242"/>
            <a:ext cx="7919919" cy="6872242"/>
            <a:chOff x="4296795" y="8008"/>
            <a:chExt cx="7919919" cy="68722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58EFB3-7B47-42BB-B8E7-B5A352E67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7" r="40568"/>
            <a:stretch/>
          </p:blipFill>
          <p:spPr>
            <a:xfrm>
              <a:off x="4296795" y="8008"/>
              <a:ext cx="7919919" cy="68722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6F1051-0A68-487F-AC60-B7142FC6822B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766" b="85137" l="10600" r="89679">
                          <a14:foregroundMark x1="49093" y1="16409" x2="26918" y2="33888"/>
                          <a14:foregroundMark x1="26918" y1="33888" x2="20642" y2="42093"/>
                          <a14:foregroundMark x1="20642" y1="42093" x2="12413" y2="48276"/>
                          <a14:foregroundMark x1="12413" y1="48276" x2="22036" y2="62188"/>
                          <a14:foregroundMark x1="22036" y1="62188" x2="49791" y2="83591"/>
                          <a14:foregroundMark x1="49791" y1="83591" x2="79637" y2="54340"/>
                          <a14:foregroundMark x1="79637" y1="54340" x2="90098" y2="51724"/>
                          <a14:foregroundMark x1="90098" y1="51724" x2="80335" y2="47562"/>
                          <a14:foregroundMark x1="80335" y1="47562" x2="63598" y2="31629"/>
                          <a14:foregroundMark x1="63598" y1="31629" x2="58159" y2="20214"/>
                          <a14:foregroundMark x1="58159" y1="20214" x2="49233" y2="16766"/>
                          <a14:foregroundMark x1="32915" y1="58621" x2="32915" y2="58621"/>
                          <a14:foregroundMark x1="52720" y1="59215" x2="52720" y2="59215"/>
                          <a14:foregroundMark x1="10739" y1="50178" x2="10739" y2="50178"/>
                          <a14:foregroundMark x1="48117" y1="85137" x2="48117" y2="85137"/>
                          <a14:foregroundMark x1="89679" y1="53032" x2="89679" y2="53032"/>
                          <a14:foregroundMark x1="16597" y1="73246" x2="16597" y2="73246"/>
                          <a14:foregroundMark x1="50628" y1="49822" x2="50628" y2="49822"/>
                          <a14:foregroundMark x1="49791" y1="17241" x2="49930" y2="29013"/>
                          <a14:foregroundMark x1="49930" y1="29013" x2="53138" y2="38644"/>
                          <a14:foregroundMark x1="53138" y1="38644" x2="52580" y2="47919"/>
                          <a14:foregroundMark x1="52580" y1="47919" x2="48954" y2="38644"/>
                          <a14:foregroundMark x1="48954" y1="38644" x2="50628" y2="19501"/>
                          <a14:foregroundMark x1="50628" y1="19501" x2="50209" y2="183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" t="15977" r="7285" b="11748"/>
            <a:stretch/>
          </p:blipFill>
          <p:spPr bwMode="auto">
            <a:xfrm>
              <a:off x="5827720" y="2104238"/>
              <a:ext cx="2796056" cy="258545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471A701C-4E45-4D39-B496-1A458D8A4858}"/>
                </a:ext>
              </a:extLst>
            </p:cNvPr>
            <p:cNvSpPr txBox="1">
              <a:spLocks/>
            </p:cNvSpPr>
            <p:nvPr/>
          </p:nvSpPr>
          <p:spPr>
            <a:xfrm>
              <a:off x="8936927" y="4354404"/>
              <a:ext cx="3216413" cy="18230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Small-scale fishers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Most exposed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Most vulnerable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Most excluded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4854" y="181066"/>
            <a:ext cx="4825498" cy="6451850"/>
            <a:chOff x="-1" y="206077"/>
            <a:chExt cx="4825498" cy="645185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4115344266"/>
                </p:ext>
              </p:extLst>
            </p:nvPr>
          </p:nvGraphicFramePr>
          <p:xfrm>
            <a:off x="-1" y="206077"/>
            <a:ext cx="4825498" cy="64518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8" name="Picture 8" descr="Image result for plum phone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36" y="2488273"/>
              <a:ext cx="1066371" cy="1386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317" y="4281749"/>
              <a:ext cx="1996610" cy="204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7299" r="98345">
                          <a14:foregroundMark x1="11588" y1="20330" x2="11588" y2="20330"/>
                          <a14:foregroundMark x1="27991" y1="4206" x2="13770" y2="13979"/>
                          <a14:foregroundMark x1="35214" y1="10557" x2="27991" y2="18227"/>
                          <a14:foregroundMark x1="40030" y1="18351" x2="37397" y2="21526"/>
                          <a14:foregroundMark x1="68698" y1="20082" x2="70655" y2="23216"/>
                          <a14:foregroundMark x1="81490" y1="20330" x2="82167" y2="22969"/>
                          <a14:foregroundMark x1="94959" y1="19010" x2="97141" y2="22186"/>
                          <a14:foregroundMark x1="52295" y1="22186" x2="53499" y2="30763"/>
                          <a14:foregroundMark x1="53800" y1="31959" x2="50865" y2="44371"/>
                          <a14:foregroundMark x1="51091" y1="44371" x2="47028" y2="52825"/>
                          <a14:backgroundMark x1="41234" y1="75794" x2="41234" y2="75794"/>
                          <a14:backgroundMark x1="65839" y1="75629" x2="65839" y2="7562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2" y="407404"/>
              <a:ext cx="856092" cy="156444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0536" y="181066"/>
            <a:ext cx="5097099" cy="6658828"/>
            <a:chOff x="90536" y="181066"/>
            <a:chExt cx="5097099" cy="6658828"/>
          </a:xfrm>
        </p:grpSpPr>
        <p:sp>
          <p:nvSpPr>
            <p:cNvPr id="16" name="Rectangle 15"/>
            <p:cNvSpPr/>
            <p:nvPr/>
          </p:nvSpPr>
          <p:spPr>
            <a:xfrm>
              <a:off x="90536" y="181066"/>
              <a:ext cx="5097099" cy="6364590"/>
            </a:xfrm>
            <a:prstGeom prst="rect">
              <a:avLst/>
            </a:prstGeom>
            <a:noFill/>
            <a:ln w="57150">
              <a:solidFill>
                <a:schemeClr val="bg2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1845" y="6316674"/>
              <a:ext cx="1774479" cy="5232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SYSTEM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7225748" y="108642"/>
            <a:ext cx="4785739" cy="950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800" b="1" dirty="0" smtClean="0">
                <a:solidFill>
                  <a:schemeClr val="bg1"/>
                </a:solidFill>
              </a:rPr>
              <a:t>Essentials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6629400" y="736842"/>
            <a:ext cx="5382087" cy="534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TT" b="1" dirty="0" smtClean="0">
                <a:solidFill>
                  <a:schemeClr val="bg1"/>
                </a:solidFill>
              </a:rPr>
              <a:t>_________________</a:t>
            </a:r>
            <a:endParaRPr lang="en-US" sz="5800" b="1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CE3158-3605-4169-912D-332710385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" b="32128"/>
          <a:stretch/>
        </p:blipFill>
        <p:spPr>
          <a:xfrm>
            <a:off x="0" y="0"/>
            <a:ext cx="12191999" cy="686252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7070751" y="362140"/>
            <a:ext cx="5040319" cy="696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CALL  FOR  ACTION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6629400" y="736842"/>
            <a:ext cx="5495440" cy="534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TT" b="1" dirty="0" smtClean="0">
                <a:solidFill>
                  <a:srgbClr val="002060"/>
                </a:solidFill>
              </a:rPr>
              <a:t>___________________________</a:t>
            </a:r>
            <a:endParaRPr lang="en-US" sz="5800" b="1" dirty="0" smtClean="0">
              <a:solidFill>
                <a:srgbClr val="002060"/>
              </a:solidFill>
            </a:endParaRPr>
          </a:p>
          <a:p>
            <a:pPr algn="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5375838" y="4924810"/>
            <a:ext cx="6735232" cy="1141006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Multi-sector, inter- </a:t>
            </a:r>
            <a:r>
              <a:rPr lang="en-US" sz="3600" dirty="0">
                <a:solidFill>
                  <a:schemeClr val="bg1"/>
                </a:solidFill>
              </a:rPr>
              <a:t>and intra- </a:t>
            </a:r>
            <a:r>
              <a:rPr lang="en-US" sz="3600" dirty="0" smtClean="0">
                <a:solidFill>
                  <a:schemeClr val="bg1"/>
                </a:solidFill>
              </a:rPr>
              <a:t>agency, disciplinary, country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1495" y="3431263"/>
            <a:ext cx="11719575" cy="3376940"/>
            <a:chOff x="855688" y="3322622"/>
            <a:chExt cx="11719575" cy="33769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70" b="97335" l="10000" r="90000"/>
                      </a14:imgEffect>
                    </a14:imgLayer>
                  </a14:imgProps>
                </a:ext>
              </a:extLst>
            </a:blip>
            <a:srcRect l="29969" t="15400" r="17191" b="4094"/>
            <a:stretch/>
          </p:blipFill>
          <p:spPr>
            <a:xfrm>
              <a:off x="855688" y="3322622"/>
              <a:ext cx="3245531" cy="3295462"/>
            </a:xfrm>
            <a:prstGeom prst="rect">
              <a:avLst/>
            </a:prstGeom>
          </p:spPr>
        </p:pic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471A701C-4E45-4D39-B496-1A458D8A4858}"/>
                </a:ext>
              </a:extLst>
            </p:cNvPr>
            <p:cNvSpPr txBox="1">
              <a:spLocks/>
            </p:cNvSpPr>
            <p:nvPr/>
          </p:nvSpPr>
          <p:spPr>
            <a:xfrm>
              <a:off x="5840031" y="6029607"/>
              <a:ext cx="6735232" cy="6699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softEdge rad="31750"/>
            </a:effectLst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solidFill>
                    <a:schemeClr val="bg1"/>
                  </a:solidFill>
                </a:rPr>
                <a:t>Learn from lessons</a:t>
              </a:r>
            </a:p>
            <a:p>
              <a:endParaRPr lang="en-US" sz="36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5375838" y="3277354"/>
            <a:ext cx="6735232" cy="1537609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 Rugged, low-cost, long-range, multi-purpose communication: service, device, competencies </a:t>
            </a:r>
          </a:p>
        </p:txBody>
      </p:sp>
    </p:spTree>
    <p:extLst>
      <p:ext uri="{BB962C8B-B14F-4D97-AF65-F5344CB8AC3E}">
        <p14:creationId xmlns:p14="http://schemas.microsoft.com/office/powerpoint/2010/main" val="39396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0019252"/>
              </p:ext>
            </p:extLst>
          </p:nvPr>
        </p:nvGraphicFramePr>
        <p:xfrm>
          <a:off x="2263366" y="1752883"/>
          <a:ext cx="11096530" cy="51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113482" y="362138"/>
            <a:ext cx="4911191" cy="81611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800" b="1" dirty="0" smtClean="0">
                <a:solidFill>
                  <a:schemeClr val="bg1"/>
                </a:solidFill>
              </a:rPr>
              <a:t>Traditional Pathways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89451" y="636245"/>
            <a:ext cx="5035471" cy="534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TT" b="1" dirty="0" smtClean="0">
                <a:solidFill>
                  <a:schemeClr val="bg1"/>
                </a:solidFill>
              </a:rPr>
              <a:t>___________________________</a:t>
            </a:r>
            <a:endParaRPr lang="en-US" sz="5800" b="1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482" y="1171125"/>
            <a:ext cx="9992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Direct LOS  Terrestrial Repeater </a:t>
            </a:r>
            <a:r>
              <a:rPr lang="en-US" sz="2800" i="1" dirty="0" smtClean="0">
                <a:solidFill>
                  <a:schemeClr val="bg1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 Satellite 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 HAPS</a:t>
            </a:r>
            <a:r>
              <a:rPr lang="en-US" sz="2800" i="1" dirty="0" smtClean="0">
                <a:solidFill>
                  <a:schemeClr val="bg1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|   CAP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7" y="4246388"/>
            <a:ext cx="2351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Infrastructure</a:t>
            </a:r>
          </a:p>
          <a:p>
            <a:pPr marL="342900" marR="0" lvl="0" indent="-342900" algn="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Procedures</a:t>
            </a:r>
          </a:p>
          <a:p>
            <a:pPr marL="342900" marR="0" lvl="0" indent="-342900" algn="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License cost</a:t>
            </a:r>
          </a:p>
          <a:p>
            <a:pPr marL="342900" marR="0" lvl="0" indent="-342900" algn="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Literacy</a:t>
            </a: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4815" y="5667754"/>
            <a:ext cx="4073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Service cost &amp; model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Device cost</a:t>
            </a:r>
          </a:p>
          <a:p>
            <a:pPr marL="342900" indent="-342900" algn="ctr"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Literacy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57655" y="3757906"/>
            <a:ext cx="2086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>
                <a:solidFill>
                  <a:schemeClr val="bg1"/>
                </a:solidFill>
                <a:ea typeface="Calibri" panose="020F0502020204030204" pitchFamily="34" charset="0"/>
              </a:rPr>
              <a:t>Service cost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Usability</a:t>
            </a:r>
          </a:p>
          <a:p>
            <a:pPr marL="342900" indent="-342900" algn="ctr"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Literacy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63" r="100000">
                        <a14:foregroundMark x1="42708" y1="4065" x2="42188" y2="13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63" y="3352867"/>
            <a:ext cx="1829055" cy="351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535" l="0" r="100000">
                        <a14:foregroundMark x1="46212" y1="72894" x2="40530" y2="79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70" y="3227015"/>
            <a:ext cx="2514951" cy="2600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496" l="0" r="100000">
                        <a14:foregroundMark x1="65241" y1="49624" x2="61497" y2="55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78" y="2571884"/>
            <a:ext cx="1781424" cy="126700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3482" y="1752882"/>
            <a:ext cx="10832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Voice 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only 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 Message  Data  Rich </a:t>
            </a:r>
            <a:r>
              <a:rPr lang="en-US" sz="2800" i="1" dirty="0" smtClean="0">
                <a:solidFill>
                  <a:schemeClr val="bg1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media  Wearable</a:t>
            </a:r>
            <a:endParaRPr lang="en-US" sz="2800" i="1" dirty="0">
              <a:solidFill>
                <a:schemeClr val="bg1"/>
              </a:solidFill>
              <a:ea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451" y="2357147"/>
            <a:ext cx="9992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dirty="0" smtClean="0">
                <a:solidFill>
                  <a:schemeClr val="bg1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Instrumental  Informational  Transactional  Strategic</a:t>
            </a:r>
          </a:p>
        </p:txBody>
      </p:sp>
    </p:spTree>
    <p:extLst>
      <p:ext uri="{BB962C8B-B14F-4D97-AF65-F5344CB8AC3E}">
        <p14:creationId xmlns:p14="http://schemas.microsoft.com/office/powerpoint/2010/main" val="4878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113482" y="100810"/>
            <a:ext cx="7889781" cy="105097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800" b="1" dirty="0" smtClean="0">
                <a:solidFill>
                  <a:schemeClr val="bg1"/>
                </a:solidFill>
              </a:rPr>
              <a:t>Call for Action: Partnerships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113482" y="491389"/>
            <a:ext cx="3670867" cy="534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TT" b="1" dirty="0" smtClean="0">
                <a:solidFill>
                  <a:schemeClr val="bg1"/>
                </a:solidFill>
              </a:rPr>
              <a:t>___________________</a:t>
            </a:r>
            <a:endParaRPr lang="en-US" sz="5800" b="1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9083" y="4719087"/>
            <a:ext cx="8407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Authorities: </a:t>
            </a:r>
            <a:r>
              <a:rPr lang="en-US" sz="2400" i="1" dirty="0">
                <a:solidFill>
                  <a:schemeClr val="bg1"/>
                </a:solidFill>
                <a:ea typeface="Calibri" panose="020F0502020204030204" pitchFamily="34" charset="0"/>
              </a:rPr>
              <a:t>maritime, fisheries, port, coast guard, DRM, MET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Regulators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Training institutions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Volunteers including HAM societies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International development agencies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784349" y="863056"/>
            <a:ext cx="7855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739083" y="2814355"/>
            <a:ext cx="8266808" cy="1602264"/>
            <a:chOff x="4205174" y="3012994"/>
            <a:chExt cx="8353763" cy="1602264"/>
          </a:xfrm>
        </p:grpSpPr>
        <p:sp>
          <p:nvSpPr>
            <p:cNvPr id="24" name="Rectangle 23"/>
            <p:cNvSpPr/>
            <p:nvPr/>
          </p:nvSpPr>
          <p:spPr>
            <a:xfrm>
              <a:off x="8133184" y="3045598"/>
              <a:ext cx="442575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Fishers &amp; their </a:t>
              </a:r>
              <a:r>
                <a:rPr lang="en-US" sz="2400" i="1" dirty="0" err="1" smtClean="0">
                  <a:solidFill>
                    <a:schemeClr val="bg1"/>
                  </a:solidFill>
                  <a:ea typeface="Calibri" panose="020F0502020204030204" pitchFamily="34" charset="0"/>
                </a:rPr>
                <a:t>assoc’s</a:t>
              </a:r>
              <a:endPara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pPr marL="342900" indent="-342900"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RDI </a:t>
              </a:r>
              <a:r>
                <a:rPr lang="en-US" sz="2400" i="1" dirty="0">
                  <a:solidFill>
                    <a:schemeClr val="bg1"/>
                  </a:solidFill>
                  <a:ea typeface="Calibri" panose="020F0502020204030204" pitchFamily="34" charset="0"/>
                </a:rPr>
                <a:t>orgs &amp; </a:t>
              </a: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communities including universities, amateur radio societies, volunteers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05174" y="3012994"/>
              <a:ext cx="554143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Standards bodies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Manufacturers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National authorities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International agencies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93301" y="971170"/>
            <a:ext cx="8498699" cy="1606252"/>
            <a:chOff x="4250915" y="1041800"/>
            <a:chExt cx="8498699" cy="1606252"/>
          </a:xfrm>
        </p:grpSpPr>
        <p:sp>
          <p:nvSpPr>
            <p:cNvPr id="15" name="Rectangle 14"/>
            <p:cNvSpPr/>
            <p:nvPr/>
          </p:nvSpPr>
          <p:spPr>
            <a:xfrm>
              <a:off x="8183820" y="1041800"/>
              <a:ext cx="456579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National authorities: fisheries, national security, maritime</a:t>
              </a:r>
              <a:r>
                <a:rPr lang="en-US" sz="2400" i="1" dirty="0">
                  <a:solidFill>
                    <a:schemeClr val="bg1"/>
                  </a:solidFill>
                  <a:ea typeface="Calibri" panose="020F0502020204030204" pitchFamily="34" charset="0"/>
                </a:rPr>
                <a:t>, </a:t>
              </a: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port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Regulators</a:t>
              </a:r>
              <a:endParaRPr lang="en-US" sz="2400" i="1" dirty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International agencies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50915" y="1078392"/>
              <a:ext cx="524617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Standards bodies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Manufacturers &amp; </a:t>
              </a:r>
              <a:r>
                <a:rPr lang="en-US" sz="2400" i="1" dirty="0" err="1" smtClean="0">
                  <a:solidFill>
                    <a:schemeClr val="bg1"/>
                  </a:solidFill>
                  <a:ea typeface="Calibri" panose="020F0502020204030204" pitchFamily="34" charset="0"/>
                </a:rPr>
                <a:t>assoc’s</a:t>
              </a:r>
              <a:endParaRPr lang="en-US" sz="2400" i="1" dirty="0" smtClean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pPr marL="342900" indent="-342900"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RDI orgs &amp; communities</a:t>
              </a:r>
              <a:endParaRPr lang="en-US" sz="2400" i="1" dirty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2400" i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Operators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3496" y="2726661"/>
            <a:ext cx="2906163" cy="646331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Device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494" y="4416619"/>
            <a:ext cx="2906163" cy="646331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Skills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9709" y="1608486"/>
            <a:ext cx="2824682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Accessible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Affordable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8759" y="3318788"/>
            <a:ext cx="2824685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Fit for purpose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Fit for user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761" y="4962578"/>
            <a:ext cx="2824683" cy="181588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Livelihoods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Safety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Participation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Actualization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3496" y="1034920"/>
            <a:ext cx="2906163" cy="646331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Service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742782" y="2726661"/>
            <a:ext cx="7855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84349" y="4445561"/>
            <a:ext cx="7855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 animBg="1"/>
      <p:bldP spid="32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7302846" y="0"/>
            <a:ext cx="4889153" cy="10509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800" b="1" dirty="0" smtClean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6696560" y="728834"/>
            <a:ext cx="5495440" cy="534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TT" b="1" dirty="0" smtClean="0">
                <a:solidFill>
                  <a:schemeClr val="bg1"/>
                </a:solidFill>
              </a:rPr>
              <a:t>___________________________</a:t>
            </a:r>
            <a:endParaRPr lang="en-US" sz="5800" b="1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881" y="1302147"/>
            <a:ext cx="95434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bg1"/>
                </a:solidFill>
              </a:rPr>
              <a:t>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bg1"/>
                </a:solidFill>
              </a:rPr>
              <a:t>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bg1"/>
                </a:solidFill>
              </a:rPr>
              <a:t>Brainstorm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bg1"/>
                </a:solidFill>
              </a:rPr>
              <a:t>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bg1"/>
                </a:solidFill>
              </a:rPr>
              <a:t>Do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295" y="1302147"/>
            <a:ext cx="6998815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7214346" y="505361"/>
            <a:ext cx="4432495" cy="5537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We Can Solve these Problems Together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7568696" y="5645558"/>
            <a:ext cx="4623303" cy="534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TT" b="1" dirty="0" smtClean="0">
                <a:solidFill>
                  <a:schemeClr val="bg1"/>
                </a:solidFill>
              </a:rPr>
              <a:t>______________________</a:t>
            </a:r>
            <a:endParaRPr lang="en-US" sz="5800" b="1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71A701C-4E45-4D39-B496-1A458D8A4858}"/>
              </a:ext>
            </a:extLst>
          </p:cNvPr>
          <p:cNvSpPr txBox="1">
            <a:spLocks/>
          </p:cNvSpPr>
          <p:nvPr/>
        </p:nvSpPr>
        <p:spPr>
          <a:xfrm>
            <a:off x="887240" y="505361"/>
            <a:ext cx="4096251" cy="5537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Let’s Talk.</a:t>
            </a:r>
          </a:p>
          <a:p>
            <a:pPr marL="0" indent="0" algn="r">
              <a:buNone/>
            </a:pPr>
            <a:endParaRPr lang="en-US" sz="80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613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9095</TotalTime>
  <Words>274</Words>
  <Application>Microsoft Office PowerPoint</Application>
  <PresentationFormat>Widescreen</PresentationFormat>
  <Paragraphs>101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Mile @sea</dc:title>
  <dc:creator>Kim Mallalieu</dc:creator>
  <cp:lastModifiedBy>KMALLALIEU</cp:lastModifiedBy>
  <cp:revision>613</cp:revision>
  <dcterms:created xsi:type="dcterms:W3CDTF">2019-05-12T18:17:59Z</dcterms:created>
  <dcterms:modified xsi:type="dcterms:W3CDTF">2019-07-22T14:45:57Z</dcterms:modified>
</cp:coreProperties>
</file>