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6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7641-0D1A-43C7-9A08-3BD98372BA45}" type="datetimeFigureOut">
              <a:rPr lang="en-TT" smtClean="0"/>
              <a:t>26/07/2015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1D43-C01A-4F19-8612-242B7ADF0E27}" type="slidenum">
              <a:rPr lang="en-TT" smtClean="0"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Impact" pitchFamily="34" charset="0"/>
              </a:rPr>
              <a:t>WELCOME TO </a:t>
            </a:r>
            <a:endParaRPr lang="es-VE" sz="5400" dirty="0">
              <a:latin typeface="Impac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0261"/>
            <a:ext cx="8229600" cy="4085841"/>
          </a:xfrm>
        </p:spPr>
      </p:pic>
    </p:spTree>
    <p:extLst>
      <p:ext uri="{BB962C8B-B14F-4D97-AF65-F5344CB8AC3E}">
        <p14:creationId xmlns:p14="http://schemas.microsoft.com/office/powerpoint/2010/main" val="308869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HR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AutoShape 5" descr="Image result for ANTHONY ROCHEFORD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T"/>
          </a:p>
        </p:txBody>
      </p:sp>
      <p:pic>
        <p:nvPicPr>
          <p:cNvPr id="1031" name="Picture 7" descr="https://media.licdn.com/mpr/mpr/shrinknp_400_400/p/1/000/05f/2ae/07e4995.jpg"/>
          <p:cNvPicPr>
            <a:picLocks noChangeAspect="1" noChangeArrowheads="1"/>
          </p:cNvPicPr>
          <p:nvPr/>
        </p:nvPicPr>
        <p:blipFill>
          <a:blip r:embed="rId3" cstate="print"/>
          <a:srcRect t="8511" r="12766"/>
          <a:stretch>
            <a:fillRect/>
          </a:stretch>
        </p:blipFill>
        <p:spPr bwMode="auto">
          <a:xfrm>
            <a:off x="4788024" y="1556792"/>
            <a:ext cx="2952328" cy="30963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35896" y="5085184"/>
            <a:ext cx="52565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400" b="1" dirty="0" smtClean="0"/>
              <a:t>ANTHONY ROCHEFORD</a:t>
            </a:r>
          </a:p>
          <a:p>
            <a:pPr algn="ctr"/>
            <a:r>
              <a:rPr lang="en-US" sz="2400" b="1" dirty="0"/>
              <a:t>General Manager/Safety Management Specialist </a:t>
            </a:r>
            <a:br>
              <a:rPr lang="en-US" sz="2400" b="1" dirty="0"/>
            </a:br>
            <a:r>
              <a:rPr lang="en-US" sz="2400" b="1" dirty="0"/>
              <a:t>B.A.G. Consulting Ltd.</a:t>
            </a:r>
            <a:endParaRPr lang="en-TT" sz="2400" b="1" dirty="0"/>
          </a:p>
          <a:p>
            <a:endParaRPr lang="en-TT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47667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3200" b="1" dirty="0" smtClean="0"/>
              <a:t>FEATURE SPEAKER</a:t>
            </a:r>
            <a:endParaRPr lang="en-TT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73630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riano Lega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266429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LDieffenthaller\AppData\Local\Microsoft\Windows\Temporary Internet Files\Content.Outlook\10QMAOG3\Marketing Banner copy 70inch half 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63888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63888" y="5733256"/>
            <a:ext cx="55801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Mariano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Legaz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President Florida Region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046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3200" b="1" dirty="0" smtClean="0">
                <a:latin typeface="Arial" pitchFamily="34" charset="0"/>
                <a:cs typeface="Arial" pitchFamily="34" charset="0"/>
              </a:rPr>
              <a:t>KEYNOTE</a:t>
            </a:r>
            <a:endParaRPr lang="en-TT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16</Words>
  <Application>Microsoft Office PowerPoint</Application>
  <PresentationFormat>On-screen Show (4:3)</PresentationFormat>
  <Paragraphs>7</Paragraphs>
  <Slides>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Impact</vt:lpstr>
      <vt:lpstr>Times New Roman</vt:lpstr>
      <vt:lpstr>Office Theme</vt:lpstr>
      <vt:lpstr>WELCOME TO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LDieffenthaller</dc:creator>
  <cp:lastModifiedBy>CANTO2015DELTA</cp:lastModifiedBy>
  <cp:revision>17</cp:revision>
  <dcterms:created xsi:type="dcterms:W3CDTF">2015-07-26T16:49:50Z</dcterms:created>
  <dcterms:modified xsi:type="dcterms:W3CDTF">2015-07-26T21:18:47Z</dcterms:modified>
</cp:coreProperties>
</file>