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58" r:id="rId4"/>
    <p:sldId id="277" r:id="rId5"/>
    <p:sldId id="276" r:id="rId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975" autoAdjust="0"/>
  </p:normalViewPr>
  <p:slideViewPr>
    <p:cSldViewPr>
      <p:cViewPr>
        <p:scale>
          <a:sx n="80" d="100"/>
          <a:sy n="80" d="100"/>
        </p:scale>
        <p:origin x="-864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" y="28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DE1141-C5B7-4367-9240-7DE90ECEA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2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66622D-0FF3-41EE-AD7E-474F515AC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6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6CDA5-E559-4581-ADB7-ECAD8C9343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CB0EE-DE2C-4304-804D-46B8FAB7AA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4D446-B9D3-4827-BBD9-AB19715233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96FC1-2F7E-4D48-9711-8978D1DD1D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06BE7-A51E-4202-A316-B78DDCF5B6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B1862-8059-4165-B378-E5B62E90F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90C92-DD6A-4B53-BCBA-128780C7EB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A1BF7-B002-41EA-9F02-9FBC1C5F67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56C4A-46CA-4D20-8C48-EB885C53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15993-412C-4B8F-9865-9D268341D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DDFD-9A26-414D-A887-E52C0207F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405E62-7A3F-453B-A33C-6D9597F1C4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jpg@01CBD2A5.BDFE2F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752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Marketing and Communications Committee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9248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Julian Wilkins</a:t>
            </a:r>
          </a:p>
          <a:p>
            <a:pPr eaLnBrk="1" hangingPunct="1"/>
            <a:r>
              <a:rPr lang="en-US" dirty="0" smtClean="0"/>
              <a:t>Chairman - Marketing and Communications Committee </a:t>
            </a:r>
          </a:p>
          <a:p>
            <a:pPr eaLnBrk="1" hangingPunct="1"/>
            <a:r>
              <a:rPr lang="en-US" dirty="0" smtClean="0"/>
              <a:t>August </a:t>
            </a:r>
            <a:r>
              <a:rPr lang="en-US" dirty="0" smtClean="0"/>
              <a:t>2014</a:t>
            </a:r>
          </a:p>
        </p:txBody>
      </p:sp>
      <p:pic>
        <p:nvPicPr>
          <p:cNvPr id="7" name="Picture 6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52600"/>
            <a:ext cx="7010400" cy="4114800"/>
          </a:xfrm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/>
          </a:p>
          <a:p>
            <a:pPr marL="0" indent="0" eaLnBrk="1" hangingPunct="1">
              <a:buNone/>
            </a:pPr>
            <a:r>
              <a:rPr lang="en-US" sz="1800" b="1" dirty="0" smtClean="0"/>
              <a:t>  </a:t>
            </a:r>
            <a:endParaRPr lang="en-US" sz="1800" b="1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Tricia </a:t>
            </a:r>
            <a:r>
              <a:rPr lang="en-US" sz="1600" dirty="0"/>
              <a:t>Balthazar (CANTO)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Wendy McDonald </a:t>
            </a:r>
            <a:r>
              <a:rPr lang="en-US" sz="1600" dirty="0" smtClean="0"/>
              <a:t>(Columbus Communications, Trinidad)</a:t>
            </a:r>
            <a:endParaRPr lang="en-US" sz="160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Mary </a:t>
            </a:r>
            <a:r>
              <a:rPr lang="en-US" sz="1600" dirty="0"/>
              <a:t>Meighan (</a:t>
            </a:r>
            <a:r>
              <a:rPr lang="en-US" sz="1600" dirty="0" smtClean="0"/>
              <a:t>BTL, Belize)</a:t>
            </a:r>
            <a:endParaRPr lang="en-US" sz="160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Vydia </a:t>
            </a:r>
            <a:r>
              <a:rPr lang="en-US" sz="1600" dirty="0"/>
              <a:t>Bhagan (</a:t>
            </a:r>
            <a:r>
              <a:rPr lang="en-US" sz="1600" dirty="0" smtClean="0"/>
              <a:t>TSTT, </a:t>
            </a:r>
            <a:r>
              <a:rPr lang="en-US" sz="1600" dirty="0"/>
              <a:t>T</a:t>
            </a:r>
            <a:r>
              <a:rPr lang="en-US" sz="1600" dirty="0" smtClean="0"/>
              <a:t>rinidad)</a:t>
            </a:r>
            <a:endParaRPr lang="en-US" sz="160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Peter Nicholls (Economic Commission for Latin America &amp; Caribbean)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Colin Benjamin (More Magic, </a:t>
            </a:r>
            <a:r>
              <a:rPr lang="en-US" sz="1600" dirty="0" err="1" smtClean="0"/>
              <a:t>Oberthur</a:t>
            </a:r>
            <a:r>
              <a:rPr lang="en-US" sz="1600" dirty="0" smtClean="0"/>
              <a:t>, Antigua)</a:t>
            </a:r>
          </a:p>
          <a:p>
            <a:pPr marL="301943" lvl="1" indent="0" eaLnBrk="1" hangingPunct="1">
              <a:buNone/>
            </a:pPr>
            <a:endParaRPr lang="en-US" sz="1600" dirty="0" smtClean="0"/>
          </a:p>
          <a:p>
            <a:pPr marL="301943" lvl="1" indent="0" eaLnBrk="1" hangingPunct="1">
              <a:buNone/>
            </a:pPr>
            <a:r>
              <a:rPr lang="en-US" sz="1600" dirty="0" smtClean="0"/>
              <a:t>XX persons attended</a:t>
            </a:r>
            <a:endParaRPr lang="en-US" sz="1600" dirty="0"/>
          </a:p>
          <a:p>
            <a:pPr marL="0" indent="0" eaLnBrk="1" hangingPunct="1">
              <a:buNone/>
            </a:pPr>
            <a:r>
              <a:rPr lang="en-US" sz="1800" dirty="0" smtClean="0"/>
              <a:t> </a:t>
            </a:r>
          </a:p>
          <a:p>
            <a:pPr marL="571500" indent="-571500" eaLnBrk="1" hangingPunct="1">
              <a:buNone/>
            </a:pPr>
            <a:endParaRPr lang="en-US" sz="26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52717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 team </a:t>
            </a:r>
            <a:r>
              <a:rPr lang="en-US" dirty="0"/>
              <a:t>m</a:t>
            </a:r>
            <a:r>
              <a:rPr lang="en-US" dirty="0" smtClean="0"/>
              <a:t>embers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/>
              <a:t>World telecoms information society day – move from just a simple essay competition – embrace social media e.g. short video presentation - </a:t>
            </a:r>
            <a:r>
              <a:rPr lang="en-US" sz="1800" dirty="0" smtClean="0"/>
              <a:t>accepted </a:t>
            </a:r>
            <a:r>
              <a:rPr lang="en-US" sz="1800" dirty="0"/>
              <a:t>different formats; 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Developed the </a:t>
            </a:r>
            <a:r>
              <a:rPr lang="en-US" sz="1800" dirty="0"/>
              <a:t>Marketing Forum for CANTO 2014 with a social media </a:t>
            </a:r>
            <a:r>
              <a:rPr lang="en-US" sz="1800" dirty="0" smtClean="0"/>
              <a:t>in the Caribbean focus</a:t>
            </a:r>
            <a:r>
              <a:rPr lang="en-US" sz="1800" dirty="0"/>
              <a:t>; </a:t>
            </a:r>
            <a:r>
              <a:rPr lang="en-US" sz="1800" dirty="0" smtClean="0"/>
              <a:t>mini </a:t>
            </a:r>
            <a:r>
              <a:rPr lang="en-US" sz="1800" dirty="0"/>
              <a:t>case studies.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Created Video for the CANTO Song – launch at this conference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Mobile handset website launched at this conference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Developed the conference agenda </a:t>
            </a:r>
            <a:r>
              <a:rPr lang="en-US" sz="1800" dirty="0" smtClean="0"/>
              <a:t>– </a:t>
            </a:r>
            <a:r>
              <a:rPr lang="en-US" sz="1800" dirty="0" smtClean="0"/>
              <a:t>more interesting/interactive, encourage more participation and top level speakers;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from the last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Find sponsors or new format for the </a:t>
            </a:r>
            <a:r>
              <a:rPr lang="en-US" sz="1800" dirty="0" err="1" smtClean="0"/>
              <a:t>Icreate</a:t>
            </a:r>
            <a:r>
              <a:rPr lang="en-US" sz="1800" dirty="0" smtClean="0"/>
              <a:t> </a:t>
            </a:r>
            <a:r>
              <a:rPr lang="en-US" sz="1800" dirty="0" smtClean="0"/>
              <a:t>competition; link the competitions </a:t>
            </a:r>
            <a:r>
              <a:rPr lang="en-US" sz="1800" dirty="0" smtClean="0"/>
              <a:t>to the website; drive traffic on our website;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Continue to improve the website </a:t>
            </a:r>
            <a:r>
              <a:rPr lang="en-US" sz="1800" dirty="0" smtClean="0"/>
              <a:t>for </a:t>
            </a:r>
            <a:r>
              <a:rPr lang="en-US" sz="1800" dirty="0" smtClean="0"/>
              <a:t>mobile handsets. 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Support the newly formed Corporate Social Responsibility committee – best practices</a:t>
            </a:r>
            <a:r>
              <a:rPr lang="en-US" sz="18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Investigate revenue opportunities of the new website;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Develop conference agenda for AGM in Suriname.</a:t>
            </a:r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for the next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82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1148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endParaRPr lang="en-US" sz="1800" dirty="0" smtClean="0"/>
          </a:p>
          <a:p>
            <a:pPr marL="514350" lvl="0" indent="-514350">
              <a:buNone/>
            </a:pPr>
            <a:endParaRPr lang="en-US" sz="1800" dirty="0" smtClean="0"/>
          </a:p>
          <a:p>
            <a:pPr marL="514350" lvl="0" indent="-514350">
              <a:buNone/>
            </a:pPr>
            <a:endParaRPr lang="en-US" sz="1800" dirty="0"/>
          </a:p>
          <a:p>
            <a:pPr marL="514350" lvl="0" indent="-514350">
              <a:buNone/>
            </a:pPr>
            <a:endParaRPr lang="en-US" sz="1800" dirty="0" smtClean="0"/>
          </a:p>
          <a:p>
            <a:pPr marL="514350" lvl="0" indent="-514350">
              <a:buNone/>
            </a:pPr>
            <a:endParaRPr lang="en-US" sz="1800" b="1" dirty="0"/>
          </a:p>
          <a:p>
            <a:pPr marL="514350" lvl="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Thank you for listening!</a:t>
            </a:r>
          </a:p>
          <a:p>
            <a:pPr marL="514350" lvl="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lvl="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lvl="0" indent="-51435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eaLnBrk="1" hangingPunct="1"/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Marketing and Communications Committee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4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2789</TotalTime>
  <Words>235</Words>
  <Application>Microsoft Office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  Marketing and Communications Committee </vt:lpstr>
      <vt:lpstr> Core team members</vt:lpstr>
      <vt:lpstr>Activities from the last 6 months</vt:lpstr>
      <vt:lpstr>Activities for the next 6 months</vt:lpstr>
      <vt:lpstr>   Marketing and Communications Committee</vt:lpstr>
    </vt:vector>
  </TitlesOfParts>
  <Company>TSTT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&amp; Emerging Technologies Committee</dc:title>
  <dc:creator>TSTT</dc:creator>
  <cp:lastModifiedBy>Julian Wilkins</cp:lastModifiedBy>
  <cp:revision>187</cp:revision>
  <cp:lastPrinted>2013-07-10T21:01:57Z</cp:lastPrinted>
  <dcterms:created xsi:type="dcterms:W3CDTF">2006-01-30T17:41:40Z</dcterms:created>
  <dcterms:modified xsi:type="dcterms:W3CDTF">2014-08-04T13:43:13Z</dcterms:modified>
</cp:coreProperties>
</file>