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7"/>
  </p:notesMasterIdLst>
  <p:handoutMasterIdLst>
    <p:handoutMasterId r:id="rId8"/>
  </p:handoutMasterIdLst>
  <p:sldIdLst>
    <p:sldId id="256" r:id="rId2"/>
    <p:sldId id="269" r:id="rId3"/>
    <p:sldId id="258" r:id="rId4"/>
    <p:sldId id="277" r:id="rId5"/>
    <p:sldId id="276" r:id="rId6"/>
  </p:sldIdLst>
  <p:sldSz cx="9144000" cy="6858000" type="screen4x3"/>
  <p:notesSz cx="6950075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09">
          <p15:clr>
            <a:srgbClr val="A4A3A4"/>
          </p15:clr>
        </p15:guide>
        <p15:guide id="2" pos="218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76975" autoAdjust="0"/>
  </p:normalViewPr>
  <p:slideViewPr>
    <p:cSldViewPr>
      <p:cViewPr>
        <p:scale>
          <a:sx n="80" d="100"/>
          <a:sy n="80" d="100"/>
        </p:scale>
        <p:origin x="-864" y="7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6" y="288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668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6768" y="8772668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6DE1141-C5B7-4367-9240-7DE90ECEAE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3245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6813" y="692150"/>
            <a:ext cx="4616450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008" y="4387136"/>
            <a:ext cx="5560060" cy="4156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668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6768" y="8772668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866622D-0FF3-41EE-AD7E-474F515ACB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4788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66622D-0FF3-41EE-AD7E-474F515ACB1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437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66622D-0FF3-41EE-AD7E-474F515ACB1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3441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66622D-0FF3-41EE-AD7E-474F515ACB1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1182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66622D-0FF3-41EE-AD7E-474F515ACB1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1182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66622D-0FF3-41EE-AD7E-474F515ACB1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662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16CDA5-E559-4581-ADB7-ECAD8C93431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CB0EE-DE2C-4304-804D-46B8FAB7AA1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24D446-B9D3-4827-BBD9-AB197152332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496FC1-2F7E-4D48-9711-8978D1DD1D2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306BE7-A51E-4202-A316-B78DDCF5B61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8/4/2014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FB1862-8059-4165-B378-E5B62E90F5E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8/4/2014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90C92-DD6A-4B53-BCBA-128780C7EB2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8/4/2014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3A1BF7-B002-41EA-9F02-9FBC1C5F67C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8/4/2014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C56C4A-46CA-4D20-8C48-EB885C53C68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8/4/2014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415993-412C-4B8F-9865-9D268341D6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8/4/2014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E3DDFD-9A26-414D-A887-E52C0207F65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3405E62-7A3F-453B-A33C-6D9597F1C40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cid:image002.jpg@01CBD2A5.BDFE2F60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jpg@01CBD2A5.BDFE2F6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jpg@01CBD2A5.BDFE2F6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jpg@01CBD2A5.BDFE2F60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jpg@01CBD2A5.BDFE2F6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848600" cy="17526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4800" dirty="0" smtClean="0"/>
              <a:t> </a:t>
            </a:r>
            <a:br>
              <a:rPr lang="en-US" sz="4800" dirty="0" smtClean="0"/>
            </a:br>
            <a:r>
              <a:rPr lang="en-US" sz="4800" dirty="0" smtClean="0"/>
              <a:t>Marketing and Communications Committee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572000"/>
            <a:ext cx="7924800" cy="1981200"/>
          </a:xfrm>
        </p:spPr>
        <p:txBody>
          <a:bodyPr/>
          <a:lstStyle/>
          <a:p>
            <a:pPr eaLnBrk="1" hangingPunct="1"/>
            <a:r>
              <a:rPr lang="en-US" dirty="0" smtClean="0"/>
              <a:t>Julian Wilkins</a:t>
            </a:r>
          </a:p>
          <a:p>
            <a:pPr eaLnBrk="1" hangingPunct="1"/>
            <a:r>
              <a:rPr lang="en-US" dirty="0" smtClean="0"/>
              <a:t>Chairman - Marketing and Communications Committee </a:t>
            </a:r>
          </a:p>
          <a:p>
            <a:pPr eaLnBrk="1" hangingPunct="1"/>
            <a:r>
              <a:rPr lang="en-US" dirty="0" smtClean="0"/>
              <a:t>August </a:t>
            </a:r>
            <a:r>
              <a:rPr lang="en-US" dirty="0" smtClean="0"/>
              <a:t>2014</a:t>
            </a:r>
          </a:p>
        </p:txBody>
      </p:sp>
      <p:pic>
        <p:nvPicPr>
          <p:cNvPr id="7" name="Picture 6" descr="New Logo  13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6553200" y="0"/>
            <a:ext cx="2590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1371600" y="1752600"/>
            <a:ext cx="7010400" cy="4114800"/>
          </a:xfrm>
        </p:spPr>
        <p:txBody>
          <a:bodyPr/>
          <a:lstStyle/>
          <a:p>
            <a:pPr eaLnBrk="1" hangingPunct="1"/>
            <a:endParaRPr lang="en-US" sz="1800" dirty="0" smtClean="0"/>
          </a:p>
          <a:p>
            <a:pPr eaLnBrk="1" hangingPunct="1"/>
            <a:endParaRPr lang="en-US" sz="1800" dirty="0"/>
          </a:p>
          <a:p>
            <a:pPr marL="0" indent="0" eaLnBrk="1" hangingPunct="1">
              <a:buNone/>
            </a:pPr>
            <a:r>
              <a:rPr lang="en-US" sz="1800" b="1" dirty="0" smtClean="0"/>
              <a:t>  </a:t>
            </a:r>
            <a:endParaRPr lang="en-US" sz="1800" b="1" dirty="0"/>
          </a:p>
          <a:p>
            <a:pPr lvl="1" eaLnBrk="1" hangingPunct="1">
              <a:buFont typeface="Wingdings" pitchFamily="2" charset="2"/>
              <a:buChar char="q"/>
            </a:pPr>
            <a:r>
              <a:rPr lang="en-US" sz="1600" dirty="0" smtClean="0"/>
              <a:t>Tricia </a:t>
            </a:r>
            <a:r>
              <a:rPr lang="en-US" sz="1600" dirty="0"/>
              <a:t>Balthazar (CANTO)</a:t>
            </a:r>
          </a:p>
          <a:p>
            <a:pPr lvl="1">
              <a:buFont typeface="Wingdings" pitchFamily="2" charset="2"/>
              <a:buChar char="q"/>
            </a:pPr>
            <a:r>
              <a:rPr lang="en-US" sz="1600" dirty="0"/>
              <a:t>Wendy McDonald </a:t>
            </a:r>
            <a:r>
              <a:rPr lang="en-US" sz="1600" dirty="0" smtClean="0"/>
              <a:t>(Columbus Communications, Trinidad)</a:t>
            </a:r>
            <a:endParaRPr lang="en-US" sz="1600" dirty="0"/>
          </a:p>
          <a:p>
            <a:pPr lvl="1" eaLnBrk="1" hangingPunct="1">
              <a:buFont typeface="Wingdings" pitchFamily="2" charset="2"/>
              <a:buChar char="q"/>
            </a:pPr>
            <a:r>
              <a:rPr lang="en-US" sz="1600" dirty="0" smtClean="0"/>
              <a:t>Mary </a:t>
            </a:r>
            <a:r>
              <a:rPr lang="en-US" sz="1600" dirty="0"/>
              <a:t>Meighan (</a:t>
            </a:r>
            <a:r>
              <a:rPr lang="en-US" sz="1600" dirty="0" smtClean="0"/>
              <a:t>BTL, Belize)</a:t>
            </a:r>
            <a:endParaRPr lang="en-US" sz="1600" dirty="0"/>
          </a:p>
          <a:p>
            <a:pPr lvl="1" eaLnBrk="1" hangingPunct="1">
              <a:buFont typeface="Wingdings" pitchFamily="2" charset="2"/>
              <a:buChar char="q"/>
            </a:pPr>
            <a:r>
              <a:rPr lang="en-US" sz="1600" dirty="0" smtClean="0"/>
              <a:t>Vydia </a:t>
            </a:r>
            <a:r>
              <a:rPr lang="en-US" sz="1600" dirty="0"/>
              <a:t>Bhagan (</a:t>
            </a:r>
            <a:r>
              <a:rPr lang="en-US" sz="1600" dirty="0" smtClean="0"/>
              <a:t>TSTT, </a:t>
            </a:r>
            <a:r>
              <a:rPr lang="en-US" sz="1600" dirty="0"/>
              <a:t>T</a:t>
            </a:r>
            <a:r>
              <a:rPr lang="en-US" sz="1600" dirty="0" smtClean="0"/>
              <a:t>rinidad)</a:t>
            </a:r>
            <a:endParaRPr lang="en-US" sz="1600" dirty="0"/>
          </a:p>
          <a:p>
            <a:pPr lvl="1" eaLnBrk="1" hangingPunct="1">
              <a:buFont typeface="Wingdings" pitchFamily="2" charset="2"/>
              <a:buChar char="q"/>
            </a:pPr>
            <a:r>
              <a:rPr lang="en-US" sz="1600" dirty="0" smtClean="0"/>
              <a:t>Peter Nicholls (Economic Commission for Latin America &amp; Caribbean)</a:t>
            </a:r>
          </a:p>
          <a:p>
            <a:pPr lvl="1">
              <a:buFont typeface="Wingdings" pitchFamily="2" charset="2"/>
              <a:buChar char="q"/>
            </a:pPr>
            <a:r>
              <a:rPr lang="en-US" sz="1600" dirty="0" smtClean="0"/>
              <a:t>Colin Benjamin (More Magic, </a:t>
            </a:r>
            <a:r>
              <a:rPr lang="en-US" sz="1600" dirty="0" err="1" smtClean="0"/>
              <a:t>Oberthur</a:t>
            </a:r>
            <a:r>
              <a:rPr lang="en-US" sz="1600" dirty="0" smtClean="0"/>
              <a:t>, Antigua)</a:t>
            </a:r>
          </a:p>
          <a:p>
            <a:pPr marL="301943" lvl="1" indent="0" eaLnBrk="1" hangingPunct="1">
              <a:buNone/>
            </a:pPr>
            <a:endParaRPr lang="en-US" sz="1600" dirty="0" smtClean="0"/>
          </a:p>
          <a:p>
            <a:pPr marL="301943" lvl="1" indent="0" eaLnBrk="1" hangingPunct="1">
              <a:buNone/>
            </a:pPr>
            <a:r>
              <a:rPr lang="en-US" sz="1600" dirty="0" smtClean="0"/>
              <a:t>XX persons attended</a:t>
            </a:r>
            <a:endParaRPr lang="en-US" sz="1600" dirty="0"/>
          </a:p>
          <a:p>
            <a:pPr marL="0" indent="0" eaLnBrk="1" hangingPunct="1">
              <a:buNone/>
            </a:pPr>
            <a:r>
              <a:rPr lang="en-US" sz="1800" dirty="0" smtClean="0"/>
              <a:t> </a:t>
            </a:r>
          </a:p>
          <a:p>
            <a:pPr marL="571500" indent="-571500" eaLnBrk="1" hangingPunct="1">
              <a:buNone/>
            </a:pPr>
            <a:endParaRPr lang="en-US" sz="2600" dirty="0" smtClean="0"/>
          </a:p>
          <a:p>
            <a:pPr marL="990600" lvl="1" indent="-533400" eaLnBrk="1" hangingPunct="1">
              <a:buFont typeface="Wingdings" pitchFamily="2" charset="2"/>
              <a:buNone/>
            </a:pPr>
            <a:endParaRPr lang="en-US" sz="2400" dirty="0" smtClean="0"/>
          </a:p>
        </p:txBody>
      </p:sp>
      <p:sp>
        <p:nvSpPr>
          <p:cNvPr id="40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E34FDC-5397-40DE-A886-C2E5F57DB5A6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01000" cy="1527175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Core team </a:t>
            </a:r>
            <a:r>
              <a:rPr lang="en-US" dirty="0"/>
              <a:t>m</a:t>
            </a:r>
            <a:r>
              <a:rPr lang="en-US" dirty="0" smtClean="0"/>
              <a:t>embers</a:t>
            </a:r>
          </a:p>
        </p:txBody>
      </p:sp>
      <p:pic>
        <p:nvPicPr>
          <p:cNvPr id="5" name="Picture 4" descr="New Logo  13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6477000" y="0"/>
            <a:ext cx="2667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1447800" y="1447800"/>
            <a:ext cx="7010400" cy="4114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1800" dirty="0" smtClean="0"/>
              <a:t> </a:t>
            </a:r>
            <a:endParaRPr lang="en-US" sz="1600" dirty="0" smtClean="0"/>
          </a:p>
          <a:p>
            <a:pPr lvl="1" eaLnBrk="1" hangingPunct="1"/>
            <a:endParaRPr lang="en-US" sz="1600" dirty="0"/>
          </a:p>
          <a:p>
            <a:pPr eaLnBrk="1" hangingPunct="1"/>
            <a:endParaRPr lang="en-US" sz="1800" dirty="0" smtClean="0"/>
          </a:p>
          <a:p>
            <a:pPr>
              <a:buFont typeface="Wingdings" pitchFamily="2" charset="2"/>
              <a:buChar char="q"/>
            </a:pPr>
            <a:r>
              <a:rPr lang="en-US" sz="1800" dirty="0"/>
              <a:t>World telecoms information society day – move from just a simple essay competition – embrace social media e.g. short video presentation - </a:t>
            </a:r>
            <a:r>
              <a:rPr lang="en-US" sz="1800" dirty="0" smtClean="0"/>
              <a:t>accepted </a:t>
            </a:r>
            <a:r>
              <a:rPr lang="en-US" sz="1800" dirty="0"/>
              <a:t>different formats; </a:t>
            </a:r>
            <a:endParaRPr lang="en-US" sz="1800" dirty="0" smtClean="0"/>
          </a:p>
          <a:p>
            <a:pPr>
              <a:buFont typeface="Wingdings" pitchFamily="2" charset="2"/>
              <a:buChar char="q"/>
            </a:pPr>
            <a:r>
              <a:rPr lang="en-US" sz="1800" dirty="0" smtClean="0"/>
              <a:t>Developed the </a:t>
            </a:r>
            <a:r>
              <a:rPr lang="en-US" sz="1800" dirty="0"/>
              <a:t>Marketing Forum for CANTO 2014 with a social media </a:t>
            </a:r>
            <a:r>
              <a:rPr lang="en-US" sz="1800" dirty="0" smtClean="0"/>
              <a:t>in the Caribbean focus</a:t>
            </a:r>
            <a:r>
              <a:rPr lang="en-US" sz="1800" dirty="0"/>
              <a:t>; </a:t>
            </a:r>
            <a:r>
              <a:rPr lang="en-US" sz="1800" dirty="0" smtClean="0"/>
              <a:t>mini </a:t>
            </a:r>
            <a:r>
              <a:rPr lang="en-US" sz="1800" dirty="0"/>
              <a:t>case studies.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z="1800" dirty="0" smtClean="0"/>
              <a:t>Created Video for the CANTO Song – launch at this conference 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z="1800" dirty="0" smtClean="0"/>
              <a:t>Mobile handset website launched at this conference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z="1800" dirty="0" smtClean="0"/>
              <a:t>Developed the conference agenda </a:t>
            </a:r>
            <a:r>
              <a:rPr lang="en-US" sz="1800" dirty="0" smtClean="0"/>
              <a:t>– </a:t>
            </a:r>
            <a:r>
              <a:rPr lang="en-US" sz="1800" dirty="0" smtClean="0"/>
              <a:t>more interesting/interactive, encourage more participation and top level speakers;</a:t>
            </a:r>
          </a:p>
          <a:p>
            <a:pPr eaLnBrk="1" hangingPunct="1">
              <a:buFont typeface="Wingdings" pitchFamily="2" charset="2"/>
              <a:buChar char="q"/>
            </a:pPr>
            <a:endParaRPr lang="en-US" sz="1800" dirty="0" smtClean="0"/>
          </a:p>
        </p:txBody>
      </p:sp>
      <p:sp>
        <p:nvSpPr>
          <p:cNvPr id="921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71552D-B504-4ADB-9849-891EA125566E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8328"/>
            <a:ext cx="8229600" cy="1566672"/>
          </a:xfrm>
        </p:spPr>
        <p:txBody>
          <a:bodyPr/>
          <a:lstStyle/>
          <a:p>
            <a:pPr marL="457200" indent="-457200" eaLnBrk="1" hangingPunct="1"/>
            <a:r>
              <a:rPr lang="en-US" sz="3200" dirty="0" smtClean="0"/>
              <a:t>Activities from the last 6 months</a:t>
            </a:r>
          </a:p>
        </p:txBody>
      </p:sp>
      <p:pic>
        <p:nvPicPr>
          <p:cNvPr id="5" name="Picture 4" descr="New Logo  13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6553200" y="0"/>
            <a:ext cx="2590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1447800" y="1447800"/>
            <a:ext cx="7010400" cy="4114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1800" dirty="0" smtClean="0"/>
              <a:t> </a:t>
            </a:r>
            <a:endParaRPr lang="en-US" sz="1600" dirty="0" smtClean="0"/>
          </a:p>
          <a:p>
            <a:pPr lvl="1" eaLnBrk="1" hangingPunct="1"/>
            <a:endParaRPr lang="en-US" sz="1600" dirty="0"/>
          </a:p>
          <a:p>
            <a:pPr eaLnBrk="1" hangingPunct="1"/>
            <a:endParaRPr lang="en-US" sz="1800" dirty="0" smtClean="0"/>
          </a:p>
          <a:p>
            <a:pPr eaLnBrk="1" hangingPunct="1">
              <a:buFont typeface="Wingdings" pitchFamily="2" charset="2"/>
              <a:buChar char="q"/>
            </a:pPr>
            <a:r>
              <a:rPr lang="en-US" sz="1800" dirty="0" smtClean="0"/>
              <a:t>Find sponsors or new format for the </a:t>
            </a:r>
            <a:r>
              <a:rPr lang="en-US" sz="1800" dirty="0" err="1" smtClean="0"/>
              <a:t>Icreate</a:t>
            </a:r>
            <a:r>
              <a:rPr lang="en-US" sz="1800" dirty="0" smtClean="0"/>
              <a:t> </a:t>
            </a:r>
            <a:r>
              <a:rPr lang="en-US" sz="1800" dirty="0" smtClean="0"/>
              <a:t>competition; link the competitions </a:t>
            </a:r>
            <a:r>
              <a:rPr lang="en-US" sz="1800" dirty="0" smtClean="0"/>
              <a:t>to the website; drive traffic on our website;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z="1800" dirty="0" smtClean="0"/>
              <a:t>Continue to improve the website </a:t>
            </a:r>
            <a:r>
              <a:rPr lang="en-US" sz="1800" dirty="0" smtClean="0"/>
              <a:t>for </a:t>
            </a:r>
            <a:r>
              <a:rPr lang="en-US" sz="1800" dirty="0" smtClean="0"/>
              <a:t>mobile handsets. </a:t>
            </a:r>
          </a:p>
          <a:p>
            <a:pPr>
              <a:buFont typeface="Wingdings" pitchFamily="2" charset="2"/>
              <a:buChar char="q"/>
            </a:pPr>
            <a:r>
              <a:rPr lang="en-US" sz="1800" dirty="0"/>
              <a:t>Support the newly formed Corporate Social Responsibility committee – best practices</a:t>
            </a:r>
            <a:r>
              <a:rPr lang="en-US" sz="1800" dirty="0" smtClean="0"/>
              <a:t>;</a:t>
            </a:r>
          </a:p>
          <a:p>
            <a:pPr>
              <a:buFont typeface="Wingdings" pitchFamily="2" charset="2"/>
              <a:buChar char="q"/>
            </a:pPr>
            <a:r>
              <a:rPr lang="en-US" sz="1800" dirty="0"/>
              <a:t>Investigate revenue opportunities of the new website;</a:t>
            </a:r>
          </a:p>
          <a:p>
            <a:pPr>
              <a:buFont typeface="Wingdings" pitchFamily="2" charset="2"/>
              <a:buChar char="q"/>
            </a:pPr>
            <a:r>
              <a:rPr lang="en-US" sz="1800" dirty="0"/>
              <a:t>Develop conference agenda for AGM in Suriname.</a:t>
            </a:r>
          </a:p>
          <a:p>
            <a:pPr>
              <a:buFont typeface="Wingdings" pitchFamily="2" charset="2"/>
              <a:buChar char="q"/>
            </a:pPr>
            <a:endParaRPr lang="en-US" sz="1800" dirty="0"/>
          </a:p>
          <a:p>
            <a:pPr eaLnBrk="1" hangingPunct="1">
              <a:buFont typeface="Wingdings" pitchFamily="2" charset="2"/>
              <a:buChar char="q"/>
            </a:pPr>
            <a:endParaRPr lang="en-US" sz="1600" dirty="0" smtClean="0"/>
          </a:p>
          <a:p>
            <a:pPr eaLnBrk="1" hangingPunct="1">
              <a:buFont typeface="Wingdings" pitchFamily="2" charset="2"/>
              <a:buNone/>
            </a:pPr>
            <a:endParaRPr lang="en-US" sz="1600" dirty="0" smtClean="0"/>
          </a:p>
          <a:p>
            <a:pPr eaLnBrk="1" hangingPunct="1"/>
            <a:endParaRPr lang="en-US" sz="1600" dirty="0" smtClean="0"/>
          </a:p>
        </p:txBody>
      </p:sp>
      <p:sp>
        <p:nvSpPr>
          <p:cNvPr id="921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71552D-B504-4ADB-9849-891EA125566E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8328"/>
            <a:ext cx="8229600" cy="1566672"/>
          </a:xfrm>
        </p:spPr>
        <p:txBody>
          <a:bodyPr/>
          <a:lstStyle/>
          <a:p>
            <a:pPr marL="457200" indent="-457200" eaLnBrk="1" hangingPunct="1"/>
            <a:r>
              <a:rPr lang="en-US" sz="3200" dirty="0" smtClean="0"/>
              <a:t>Activities for the next 6 months</a:t>
            </a:r>
          </a:p>
        </p:txBody>
      </p:sp>
      <p:pic>
        <p:nvPicPr>
          <p:cNvPr id="5" name="Picture 4" descr="New Logo  13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6553200" y="0"/>
            <a:ext cx="2590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4825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1447800" y="1447800"/>
            <a:ext cx="7010400" cy="4114800"/>
          </a:xfrm>
        </p:spPr>
        <p:txBody>
          <a:bodyPr>
            <a:normAutofit/>
          </a:bodyPr>
          <a:lstStyle/>
          <a:p>
            <a:pPr marL="514350" lvl="0" indent="-514350">
              <a:buNone/>
            </a:pPr>
            <a:endParaRPr lang="en-US" sz="1800" dirty="0" smtClean="0"/>
          </a:p>
          <a:p>
            <a:pPr marL="514350" lvl="0" indent="-514350">
              <a:buNone/>
            </a:pPr>
            <a:endParaRPr lang="en-US" sz="1800" dirty="0" smtClean="0"/>
          </a:p>
          <a:p>
            <a:pPr marL="514350" lvl="0" indent="-514350">
              <a:buNone/>
            </a:pPr>
            <a:endParaRPr lang="en-US" sz="1800" dirty="0"/>
          </a:p>
          <a:p>
            <a:pPr marL="514350" lvl="0" indent="-514350">
              <a:buNone/>
            </a:pPr>
            <a:endParaRPr lang="en-US" sz="1800" dirty="0" smtClean="0"/>
          </a:p>
          <a:p>
            <a:pPr marL="514350" lvl="0" indent="-514350">
              <a:buNone/>
            </a:pPr>
            <a:endParaRPr lang="en-US" sz="1800" b="1" dirty="0"/>
          </a:p>
          <a:p>
            <a:pPr marL="514350" lvl="0" indent="-514350"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Thank you for listening!</a:t>
            </a:r>
          </a:p>
          <a:p>
            <a:pPr marL="514350" lvl="0" indent="-514350"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 </a:t>
            </a:r>
          </a:p>
          <a:p>
            <a:pPr marL="514350" lvl="0" indent="-514350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marL="514350" lvl="0" indent="-51435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 eaLnBrk="1" hangingPunct="1">
              <a:buNone/>
            </a:pPr>
            <a:endParaRPr lang="en-US" sz="1800" dirty="0" smtClean="0"/>
          </a:p>
          <a:p>
            <a:pPr eaLnBrk="1" hangingPunct="1"/>
            <a:endParaRPr lang="en-US" sz="1600" dirty="0" smtClean="0"/>
          </a:p>
          <a:p>
            <a:pPr eaLnBrk="1" hangingPunct="1">
              <a:buFont typeface="Wingdings" pitchFamily="2" charset="2"/>
              <a:buNone/>
            </a:pPr>
            <a:endParaRPr lang="en-US" sz="1600" dirty="0" smtClean="0"/>
          </a:p>
          <a:p>
            <a:pPr eaLnBrk="1" hangingPunct="1"/>
            <a:endParaRPr lang="en-US" sz="1600" dirty="0" smtClean="0"/>
          </a:p>
        </p:txBody>
      </p:sp>
      <p:sp>
        <p:nvSpPr>
          <p:cNvPr id="921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71552D-B504-4ADB-9849-891EA125566E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57200" indent="-457200" eaLnBrk="1" hangingPunct="1"/>
            <a:r>
              <a:rPr lang="en-US" sz="3200" dirty="0" smtClean="0"/>
              <a:t> </a:t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Marketing and Communications Committee</a:t>
            </a:r>
          </a:p>
        </p:txBody>
      </p:sp>
      <p:pic>
        <p:nvPicPr>
          <p:cNvPr id="5" name="Picture 4" descr="New Logo  13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6553200" y="0"/>
            <a:ext cx="2590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5347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2789</TotalTime>
  <Words>235</Words>
  <Application>Microsoft Office PowerPoint</Application>
  <PresentationFormat>On-screen Show (4:3)</PresentationFormat>
  <Paragraphs>58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Waveform</vt:lpstr>
      <vt:lpstr>  Marketing and Communications Committee </vt:lpstr>
      <vt:lpstr> Core team members</vt:lpstr>
      <vt:lpstr>Activities from the last 6 months</vt:lpstr>
      <vt:lpstr>Activities for the next 6 months</vt:lpstr>
      <vt:lpstr>   Marketing and Communications Committee</vt:lpstr>
    </vt:vector>
  </TitlesOfParts>
  <Company>TSTT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&amp; Emerging Technologies Committee</dc:title>
  <dc:creator>TSTT</dc:creator>
  <cp:lastModifiedBy>Julian Wilkins</cp:lastModifiedBy>
  <cp:revision>187</cp:revision>
  <cp:lastPrinted>2013-07-10T21:01:57Z</cp:lastPrinted>
  <dcterms:created xsi:type="dcterms:W3CDTF">2006-01-30T17:41:40Z</dcterms:created>
  <dcterms:modified xsi:type="dcterms:W3CDTF">2014-08-04T13:43:13Z</dcterms:modified>
</cp:coreProperties>
</file>