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0077865-07DE-4718-BA9B-63A2C8FAF326}" type="datetimeFigureOut">
              <a:rPr lang="en-US" smtClean="0"/>
              <a:t>7/26/2015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17DBBD1-473E-428C-8BA0-CF6562486A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data:image/jpeg;base64,/9j/4AAQSkZJRgABAQAAAQABAAD/2wCEAAkGBxQSEhUTEhMVFRQXGBcYGBgYGR8fHxkfHBgWHx4YGxcdHCogGh0nHBgcITEhKCkrLi4vHB8zODMtNygtLisBCgoKDg0OGxAQGzQlICQtLCw0LCwsLyw0LCwsLCwsLCwsLCwsLCwsNC8sLCwsLCwsLCwsLCwsLCwsLCwsLCwsLP/AABEIAIUBfAMBEQACEQEDEQH/xAAcAAABBAMBAAAAAAAAAAAAAAAABAUGBwEDCAL/xABSEAABAgMEBQUKCQoFAgcAAAABAgMABBEFEiExBgdBUXETIjJhkRRSVHKBk6GxstIIFiM0NUJic8EVM1N0kqKzwtHwJUOC4fEkoxdFY2WDpOP/xAAaAQABBQEAAAAAAAAAAAAAAAAAAQIDBAUG/8QAOxEAAgECAwQGCQMFAAIDAAAAAAECAxEEEjEFEyFBUWFxgZHRFCIyNFKxweHwFTOhI0JykvEkYkNEY//aAAwDAQACEQMRAD8AvGAAgAIACADBMADPOaWSLRuuTkulQ2F1NeytYnjhq0uKg/ATMhM3p1ZxNBPS/lcA9Jhzwddf2PwDMh6kp9p5N5l1Did6FBQ7QYglCUHaSt2i3FENAIACADw66lIKlKCUjMk0A8phUm+CAY39NrPQaKnpao3OJPqJidYSu9IPwEzI2Sml8g6Qlucl1KOQ5VNTwBNTCSwtaKu4PwDMh6BriIgFMwAEABAAQAEABAAitC1mJcVffaaH/qLSn2iIfClOfspvsQlxpOndnVp3dL/tj1xN6HX+B+AmZDnZtuS0x+YmGXepDiVEcQDhEU6NSHtRa7UKmmOERihAAQAEABAAQAEABAAQAEADPb2lEpJCszMNtnO7WqjwbTVR7ImpYarV9iN/zpEbS1K8trXiwgkSsu479pwhCeIAClHy3Y06WxpvjOVuziRuquRDrR1y2i5W4WWRsuN1I8qyoHsi/DZGHjrd9/kMdVjI/rFtNec66PFup9lIidbPwy/sEzyE/wAerR8OmP2zDvQsP8CDPI3y+sS00ZTrp8a6r2gYa9n4Z6wDPIerP1yWk301MveO3Q/9spiCeycPLS67/O4qqMmlh68WFkJm5dbX22zfTxIoFDyXooVdjTXGnK/bwHqquZY9h6QS04m/LPodG26cR4yDzk+UCMurQqUnaasSJp6DnEQoQAEABAAQAEABAB5ccCQVKICQCSSaAAZknYIVK/BAVNpnrnbaJas9KXlDAvLrcHipwK9uNQMukI2MLsmUvWq8F0c/t+aEUqltCobd0om5wkzMw44O9rRA4NpokdkbdHDUqXsRt+dJE5NjRE40IAFFnTC23EKbWpCrw5ySUnMbRjDKkVKLTVxUzsiOHLYQAVPp7rgQwpTEgEuuDBTxxQk7kAfnD19Hxo2cHspzWerwXRz+xFKpbQpe2bcmJtV+ZecdOYvHAeKnop4ACN2lQp0laCsQuTY3xKIEAD1o7pZNyKgZZ9aEjNsmqDjjVs4Y7xQ7jFethaVZevHv5+I5SaL11e6z2bQIZeAZmqYCvMc38mTiD9g47icac9jNnToetHjH5dvmTxmmWDGaPCAAgAQW5bDMmyp+YWENp2nMnYlIzUTuESUqU6sssFdiN2KF0x1uzU0VIlSZZnIFJ+VUN5WOhwTlvMdHhtlU6fGp6z/j795DKo3oV064VqKlEqUTUkmpJ3knExppJKyIrnmFAyk0IIwIxBGzywagTrRLWpOyZCXVmZZ2ocNVAfZdzHA1HUIzsTsyjVV4rK+ryJI1Gi/NFtJpe0GQ9LrqMlJOCkHvVJ2HryOwmOcxGHnQllmvuTpp6CfWC6pNmzakkpUGVkEGhBpmCModg0nXgn0oJaHMH5dmvCX/ADq/ejrdxS+FeCKuZh+XZrwl/wA6v3oNxS+FeCDMw/Ls14S/51fvQbil8K8EGZh+XZrwl/zq/eg3FL4V4IMzD8uzXhL/AJ1fvQbil8K8EGZh+XZrwl/zq/eg3FL4V4IMzD8uzXhL/nV+9BuKXwrwQZmIFrKiVKJJJJJJqSTmSdpiVJLghDEACuzrOcfVdbTXedg4n8M4ZUqRguI2U1HUl9i6BX1ALUVqP1UggDDaaVPoijVxrWnArSxD0RMZLVigDnqQmooAkXjWud4n+8Yz6m0Ov+SKVV85D3Z+ryVQDytXSQBiSAMtgOOWcVZY2+gm8Qlt3VzLuNlMv8mu8DiSQRSl0g141zh9PG2fEFWSK5trRFxhN1xpAPO5ySQQMwTTMZ5pOWyNGljL6S8SWGITdrkZbQ6y4lbK1oWOipJKFbuaQfJnFxV4TVqi+qLMahaOh2uFxpQYtNJUAacqE0Wn7xsDncQAeoxnYnZUZLNQ8PJliNXpLokpxt5tLjS0rbUKpUk1BHUYwpRcXlkrMnN8NAIACAAgA1TcyhpCnHFBCEAqUomgAAqSTCxi5Oy1A5x1laxXLQWWWSpuUScE5F2n1l9W0J2YE45dRgcBGgs0uMvl2Fec76ECjSIwgAIACADZL9NPjJ9YhJaMVHZkcKWyltdOnxBVZ8qumyYWnr/yQeHS/Z74Ru7LwOlaa7PPy8SGpPkimI3iEIACAAgAIAMoWQQQSCDUEZgjaDsgavwYHReqLTsz7RYmD/1TQz/Soyv+MDQK4g7cOX2jgtxLND2X/D6PIsQlcsSMwkE9oTqGGlvOqCW0JKlKOwD18IdCDnJRjqwOXtPtMXbTmCtVUspqGm+9G87L52nyZCOuweEjh4W582VpyuyMRbGBAAQAEABAA8aKaSPWfMJfYOWC0E4OJ2pV/XYcYgxGHhXhkl/wdGVmdB6S201O2HMTDJqhcus0OaTTFKusHCOZo0ZUsXGEtU0WG7xucyR1pVCAAgAIACAAgAIACACQaO6OF+i3DdRsGNVcMMB/fXFWviMnCOvyIKtbLwWpa9i6KISlJVRKCAW0hJ6s+P8AQ1jCxGOUe0z6lZLi3qSaXaSjopoTjUAY1rjnXKMepipSKTqtnp51Va4xUnUne5DUnPNmNTdoc6ijnEcazbsxKeIk3ZitLtcQYnU2WM4y6RuIUAk4rIww2dfVDlXlF8COcuZEra0S5VN4puHoiuXoBNaVpxjSw+0WvaLFHFyh7WgmXo6JxtbLtS+ykFL4Tzlpx5pSDzrpoMc8MiSY2KOKy+tHToNGlWTV46dAy6LaTTViTJbX8owogrQDVKx+kbJ6K6cK5KGApaxGHp4yGZcH0/R/nYX6dS3FaHRFj2o1NMofYWFtrFQfWCNhBwI2GOYqU5U5OMlxRaTuroWwwUIACACh9eGmhedMgyr5JsjliD01j6nBG37Xix0WysJljvpavTs6e/5dpDUlyKnjZIQgAIACAAgA2S/TT4yfWISWjFR1Xp7pD3BIvTApfAutg7VqwThtA6RG5JjjsJQ39ZQ5c+wsydlc5SccKiVKJUokkkmpJOJJJzJMdkkkrIqnmAAgAIACAAgAIAHDR+13JOZamWum2oKp3wyUk9Skkg8YirUo1abhLmLF2Z1vZk8h9lt5s1Q4hK0nqUARUbDjlHFzg4ScXquBbRT2v7SU1bkGzhQOvU248xB7CojxN0bmx8OuNZ9i+v52kNWXIpmN0hCAAgAIACAAgAIAJbofpNyErPSbiqNzDDhRXY6E/wAyRTilMUcVhs9SFVaprw+xJGXBoiUXiMIACAAgAIACAAgAlmr3Rbu18FwHkEHnfaNK3AdmGZ4b4qYvEbqNlqR1J24LUuKT0ObR9ckbBQdvZhT/AIjnMTinayM6pC/BMflg3aE1MZM5NriQSTULN3EhaoBjl/dIgy2SKm7sl1CBmfHKFBVTEgAnhv6jDY3uMhe7GXSGcQ25dUjZUlKt+8UqDA6beg7cNvgOtkW028AAoXhvwr/vD0pJcR2SaXrIilrvuB9YWVdI3anClTSmylIa1cXKmhZKzZUkAqJCchWGO6IJoc5STvK5RBIcFKEbR3pOUW8LipRdh1CrKPBDXaWjKrQad5W4lYrQivNdSaYDEXVIuhVCakJyKTHSYfFZGpR/EbtGpdXRFdWWlq7MmlS8xUMLVddB+orIOjhhXemhxoIuY/CrEU88NVp19X5zL1OduxnRgNcRHMFszABHtPdIe4JF6YFL4F1sHatWCcNoHSI3JMWcJQ39ZQ5c+wbJ2VzlJxZUSpRJUSSSTUknMk7THZJJKyKp5gAIACAD002VEJSCpRyAFSeAEI2krsLCx6xZlAvLl30p3qbUB2kQxVqbdlJeIuViWW6afGT6xD5aMEXD8Ii1OdKyoOACnlD9xB9DkYexaftVO76v6EtV8imo3SEIACABTI2e6+Sllpx1QxIbQpRHWQkGGTqQhxk0u0VJs1zUstpRQ4hSFjNK0lJHEHEQ6MoyV4u6BqxqhRAgAIAOidRFpl2zeSVmw6tA8VVFj0qUPJHMbWp5a+Zc1f6Fim7opHTa0zMz808TUKdWE+Kk3UfupEb+Ep7ujGPUQzd2MkWBoQAEADhL2FNOI5REs+tvO+lpZT+0E0iJ16UXZyV+1C5WN8SiBAAQAEABAAQAEABAAQAEAHthorUlCc1EJHEmghJNJXYN2Ly1crlwrudlYUWkkKIGZwvKrxrHPYyq+MnzKM3LNd8ywCIwZyuyOxrcTETRHOJEtKXVpNaKCAMCMq47d+EV5JtmfUhJz6jxoU4l0uJWkKxBqQKUUDXHfXYYmhDpLdCkrrMPFs6KtuJJQkBeYI29Wf8AdInSL+6S0IzN2F3Mlbq+bcSVmnUK4H/eFEdPpHCxZlmdaCXE1qKg5EcN1DUeSIZU0U5YdJ8ButGzHJRYwBQTzVUz6jWtD64gnFoqVabjqOlnOkYgnERA5OL4FGUnF8CQWeoKSo/WrU4U2AeXARr4KvdcTVwVbMuOpTutKzUlzupqlQQlzgoAoV1jGldoKd0dVgqnDIzVpSveJZGpfSbumU7nWauMABNcy2ej5UkFPAJ3xkbTw+7qZlo/n+cS7QndZXqixIzSco/4Q1sEuy8oDglJeWN5USlPlASv9qN/Y1LhKp3ENV8in43CEIACACcatdXy7TWXHCW5VBopYzWe8RXCtMzsqM4z8dj1h1lXGT/OJJCFzoWwrAlpNHJyzKGxtIGKutSzzlHrJjmatepVd5u5OkloOcRCjBbmhklN4vyzZXnfSLq+rnpoTwNRFili61L2Zd3IRxTKO15TN+1Vp/RtNI7QV/zx0OyY2w9+lvyIKupX8aRGEAHthkrUlCRVSiEgdZNB6TCSkoptio610V0dZkJdDDKQKAFaqYuKpitR2k+gUAwAjjMRXnXm5y/4WkrIj+t7Rxuas910pHLS6FOoXTEBOKk12gpBw30OyLOzsRKlWS5PhYbNXRzPHVlYIACAC3dQk7yaLRx6LbbgHih6p9XYIxNsQu6fa18ialzKhEbZCZgAIAJvqh0aRPT4DybzLKS6tJyUQQEoPVU1I2hJG2M/aWIdGj6ur4ElON2dMJFBQYARyhYKH1/WChp9mabTd5cLS5QYFaLpCj9pQVj4sdFseu5QlTfLTsIaq5lURskIQAEAHSeguisg/Z8o6uTl1LUyi8otpJUQKEk0xJIjlMXia0K04qb1fMsxirD78SLO8BlvNJ/pFf0uv8b8R2VHNunsshq0ZpttKUIS6oJSkUAG4AZR1WDk5UIuTu7FaeowxZGhABItXkq27aUs26lK21LN5KhUEXVHEHCmEVcdKUaEnF2Y+Goimp9Kpp15pAQgrWW0oATcBJu3RSgIHVnjnDKl4UYwb48/qR1OJMNWswGJpC6LBULpqa1vqT9kbADHPY2d+BUqu9i8ozLDshgiEaGypmt1gHAiqTDXHiRSpJS6hFK2eGy5dJotV67sBu0NOo0yg6iPXgeX5VYqputQMADmf6VpCpMcoSXskT0ltVxUo7LzX55dSFITSiUrSQhWO0Z04HGH3ZM60tGb9FrJupQpBqkbRtBxw8te2EGJNu5OFSaXmy24KgjyjcR1iHOCasy3KhGpHLL86yJqkyyS2o4pNMBmNh/HyxmVI5W0zlsRRdOo4S1Q5y7gWwpAFTRQu5k16t2MWsPUtGy5FnD1FuXFarkVZpyw+y6W189LwUlITVV2iEDo7FYFWGGJ3Y9RhKt4qXQa+HlePWhp1WWyZWeaUTRJVybg+y5ga8FAK/0xe2jSVSk7dvh9i3myVE+ngdORyxfOXtbc5ytrTRrUJUlsdV1CQR+1U+WOt2bDLho+P8lao/WIhF4YEAG+QlFPOttIxW4tKE8VKAHpMNnNQi5PRcRUrs65sCyG5OXal2hzG0hPE7VHrJqT1mOKrVZVZuctWWkrKw4RGKEABABzDriP+MTX/wAP8BqOt2b7rDv+bK1T2iGxeGBAA6aKJrPSgO2YY/iJiHE/sz7H8h0dUdeRxRaG3SVNZSZG9h0f9tUS0f3I9q+Yj0OQBHbFQzAAQAWNqkWQxaxGySWexLkZW0ledJf+3kS09GVwI1SIzAAQAXB8HX87OeI17S4w9tezDv8AoTUi8IwCYqX4RHzaV++V7BjZ2L+5Ls+pFV0KJjoiAIACADqTVUf8JlPEPtqjkMf7zPtLUNCWRTHHKesj6UnPvlfhHYYH3eHYVp+0RuLYwIAFtjTxYdDozSlynFTa0j0kRHWp545ez5ixdmJkCgrsP4RTxkuNuoY9SX2Ku6BiRQi6QeiRkQdhw2xzVd3ZG4XL6sx0gBKsdx/A7oq3EjNLgL1YQjEnIST02htJW4tKEDEqUQAOJOEIoyk8sVdlaTb0IRPa0pFpdEKceNaUbRUVyzUU18lY0KWx8VLi0l2vyuOp4epe9vEwzrZkyu6+1MsYYFSBSm8gG8NuQMTPY9e14tPsf2LipP8AuPUhMtWitbzSm1JBolIxUlIyK0nok55Rm16FWjK1SNjPqxlmfCw7stLllXq1YoS4nYnbfSAM86+TiIotodRcqfFrgSuUWm6FggpIBBGRBypviY1Fa1xn0sZ5yHB9YFJ8mI/GKWKjxUjD2xTTcai5prw4oQ2SLpKjuw8piGj6ruZ2G9S830CC127xqQDiDjvBqDxrG/s+d1YuYSTdymrTYuT8wjYSo/tUV+MdG3ehF/nQatTjSTOmtGZ8vyjDxzW2gq8agvfvVjlascs3HrNKnLNBM5c02VW0Z0nwl/0OrHqjsMJ+xDsXyIJ6sZYnGhABLtUrAXa8oDsUtXlS04oelIiltJ2w0u75ofT9o6ijkSyEABAAQAcw64fpib4s/wABqOt2b7rDv+bK1T2iGxeGBAArsmd5B9l67e5JxDl2tL1xQVStDStKVpDKkM8HHpTQqdmW5/49f+3/AP2P/wAYxf0T/wDT+PuTb0T2jrw5VpxruC7fQpFeXrS8kitOSxzh0NjZZKWfTq+4jqlQRtkIQAEAFiaqPm9rfqTnsuRl7R/co/5eRLDRldCNQiMwAEAFwfB1/OzniNe05GHtrSHf9CalzLwjAJipfhEfNpX75XsGNnYv7kuz6kVXQomOiIAgAIAOpNVP0TKeIfbXHIbQ95n2lqGhLIpjjlPWR9KTn3yvwjsMD7vDsK0/aI3FsYEABAArkXFAgBRTU40NK+mkZmM9ruGSLJslCXBitxCqkXqmhxyoSQeFfII5urqItCz7McCmwQRWnOA2HbhsipIqTNekGkLckwp5480YJG1ajkgdZ9ABOyJsLQniKipx/wCLpEp5pPKVNpDMOO3Zq0wVX+cxJcqG0IScluqKgRUbBzztKRQRrzxNPCLdYdcecvz/AIXVFQ9WK49j+grnNIFGQadk3WJItm7MJl8ASqgBq2FFRrTb9Y1OEZc6s5yvNtkTlN1ckr9VuH1Q2yOnbyeaucefSc0rbSpJ6vlF1/dhE2uK4DnTqL2Xbvb/AI0HeWkZado/Jf4dOJVRBQqjSzQEBSQAG71COaKYGoNY0KO0ZJbuus0X06/n5wEVdL1anj5kw0Q0q7oDktOt8lOM811sjBYyvgZUxxzGIIwMQ47CxopVKbvCWnkx9acaUbsf7O5oSgEkJrQbBjkIz46EVC6ikadOrWbl2W1LxPKYAbeaezyxHWWZJEGPjvIRium4zaMzinmStZF6+oUGSaUAT2AHyxXatwMerHK7Ci1NmEa+ztSfCalPW+K2o5Tcmvmkx0q91/Ok15fsfnSXrqrdrZzY7xbif3yr+aOdxf7r7i5g3eku/wCZz3p6wUWlOg+EOq8illQ9Co6nByvQg+pBPUYYsjQgAk2rSeDFqSi1Zcpc84lSK8OfFTHwc8PNLov4cR8H6x1VHHlkIACAAgA5h1w/TE3xZ/gNR1uzfdYd/wA2VqntENi8MCAAgAIACAAgAIACACxNVHze1v1Jz2XIy9o/uUf8vIlhoyuhGoRGYACAC4Pg6/nZzxGvacjD21pDv+hNS5l4RgExUvwiPm0r98r2DGzsX9yXZ9SKroUTHREAQAEAHUmqn6JlPEPtrjkNoe8z7S1DQlkUxxynrI+lJz75X4R2GB93h2FaftEbi2MCABXZUkXnA2MylwjrKW1qA7UxHVnkjm7PmKlc92WgE4qApx/BJipi48b9RFULQ0XkaiqXSCaGhBpQ44Vw9EcvieEiq6tuBLbPc5JRN4EHPPty3n1xVckxjqxZDtLbR7pnXFKTeYs5kulB6LjppdBx5wqUnrS2vfGzQ/8AGwede1Ph3fnzRboxtDMtX+fcrNUvMTKnHrjjhJK3HSOaCc1LcPNT5SIzG7FuOWPAfrO0baSFcpPyfK835Eugt1rX5RYWEru97iKnMgEKa2NcpaqN+9G+YsGaZqZ1ltUoAKvNoQKAnAsLaQCVbkkFB+thiG/46gqsXwfB9D/OIua0XmWm1mXLzwqysUZUhRBvAKCLyqjnqCsQUlBCgAQSqnfVENWMZ2a46/n8Cu2Jl0sNWhQiak1obdJ/zWl1CSo7aGqKjYsbhGts6SqxlhZ6SXDqf5x7iKnacHTfd2fZk9sWcW6q9U3TiAnAUOWOJy64xp3jwepVnVcVYadY7ynHGmkitxJUcjiqmGJ3D0xDKXIryqcbMVaHKAQ4jC8HFKIqMjSmAyyiPUpVeLTFdqOC9driAKjaK1oaeQ9kbmAhaNy1hYWVyoVucraL6xkCsdhCR6o3q3qYaK7PM0q/q0Ui8tU4pJK++X7KI57FO8+4tYD9rvZT+uyQ5K1XFbHkNuj9m4fS2Y6HZU82HS6G19fqS1FxIHGiRhABlKiDUGhGRGyADqbVzpWm0ZRLlRyyAEPJ3Kp0qd6rMeUbDHH43DPD1WuT07C1GV0SmKg4IACADmHXD9MTfFn+A1HW7N91h3/Nlap7RDYvDAgAIACAAgAIACAAgAsTVR83tb9Sc9lyMvaP7lH/AC8iWGjK6EahEZgAIALg+Dr+dnPEa9pyMPbWkO/6E1LmXhGATFS/CI+bSv3yvYMbOxf3Jdn1IquhRMdEQBAAQAdSaqfomU8Q+2uOQ2h7zPtLUNCWRTHHKesj6UnPvlfhHYYH3eHYVp+0RuLYwIAJRqxSDakoDiC4Qf2FRT2h7tP85j6ftCSckDJzzsuuvya1oBO0A81WG9ND5YHJVqEai7fMirR4Fl6H2ukhLZOdQEgbePCm+Oa2jSa4ox8SnHiS8ywjGzMpbxlbWRY6plNqhKwmk4kLrtQe6kXR18/0COhx7tQoJaZV8kbrko0YT6LfI22jZ3c1nKYSgvkAADnCpU6CTdQakUKsK5ZmkZeo2lUU6uZkImHJ2XSFKTyKFGguttJBPBKcctsLlTNCNSEnZMWWRpo43dS+yxMNBV7k1NpSK1rUJSnk61JN4oKsTiKw10+aY52aLC0R0idm1uNpmFutrbUWQUobcl3QlRDbiWwEqbVmlwYVQBzVGhjldakbgkrGm0pguS8+y4tTlGJh831FV2862plArkEtttqpsK4u7NbWIg+tLzK6f9ZW6H9PIkOhSw3IS61D/Jb8vNFIr492xVTtZk152rSb5MbrUm+UJJoa54f8xncW7lG8m7sa35hTRUts3VY5f8RYoU3KRNCOZ2Y1WTP8k1NTKyoqSAOca1ONBU5kkpHZHU0KXCMFzNaENIkd0SljdW4c1GnGmJPafRE+0aizKC5DMbP1lEv7VqxdkUHvlOK/eI/ljAru8zQ2ev6C7/mQ74QVilcuzNpGLSihfiuUoTwWAP8AXGnsetlm6b5/Nfn8FiquFyiY6IgCAAgAdNHNIH5F4PSy7ihgRmlYrilSdoPaMxQ4xDXoQrRyzQsZNF26Pa6ZN1IE2lcu5tIBWg8CkFQ4FOG8xgVtkVYv+nxXgydVFzH97WfZaU3jOJPUlCyewIqPLFZbOxLdsnyHZ4kUtrXcyDck2FOEml93mp4hIJUocbsXKWx52vUdupfnmMdRcivNcP0xN8Wf4DUamzfdYd/zZHU9ohsXhgQAEAGKwAFYAMwAEABABYmqj5va36k57LkZe0f3KP8Al5EsNGV0I1CIzAAQAXB8HX87OeI17TkYe2tId/0JqXMvCMAmKl+ER82lfvlewY2di/uS7PqRVdCiY6IgCAAgA6k1U/RMp4h9tcchtD3mfaWoaEsimOOU9ZH0pOffK/COwwPu8OwrT9ojcWxgQASnVd9Kyf3n8qop7Q92n2fUfT9onGvzRopcbtBsYKo27TYodBZ4gXa/ZTvjP2RiE4ujLtX1Q+rHmR/Qu1ucKBCAc7oJJI2UvV9O6DGYe6cWZGJpXVi3WHAtII/vjHLVKbi7GTbiVhbFlkTs9JjDuxCJhnGl5xslV3dUku+UDfG5L+vgITWsOD7P+WNinOToxlH+3VdX2Qw2nMzPKhSnGgUELSVFsqAUK3CU1WpIvFNP9jGYrElJ08vD6+I620+ielBdUkONrClITUnoqFEJVdKq3sOBGcAtO9OdxhktFlOXbqHFFVMCpDZSkml9SCVKCag7NkLcmliLfjfkWdo5YjcmUlgEKSa3icVGhHO3ihPNyxyiNu5nyxFRyzXNGn7SGJFSG0Duq0HUtppQKUL6VKPAqup/1iNPZVO9XeP2Yq/58+4uYVPK6ku76kubsHk2WmkOFIbbQgbuakCppQ7Iya/9SpKb5tvxM+vh88nK5GphHOxN6hzw2baxAo3ZTUeJHbYmwgEUSP73msbWBw3NlujT5kRt6aUW2pRFStauVcFcaqwbQeCKEjhujoKEYxTqy0X4zShaKc2SOSkw02lAySO3efKYxatV1JuT5mNVq55OTL1sCT5GWZbOaUJB40qfTWM+Tu2zpsPDJSjF8kerbstE1Luy7g5jqCk9VclDrBoR1gQ6lUdOanHVErVzkq2rLclX3Jd0UW2opPXuUOoihHURHZ0qsasFOOjKrVnYRRIIEABAAQAEAGyX6afGT6xCS0YqJdrh+mJviz/Aails33WHf82Oqe0Q2LwwIAHPRdsKnZVKgFJVMMggioILiagg4EEbIhxDapSa6H8h0dTqX4qyPgUr5hv3Y5H0mt8b8WWcq6BDb2jEkmWfUmTlgQ04QQygEEIVQg3cDD6WJrOcU5vVc2I4q2hyoI7EqmYACACxNVHze1v1Jz2XIy9o/uUf8vIlhoyuhGoRGYACAC4Pg6/nZzxGvacjD21pDv8AoTUuZeEYBMVL8Ij5tK/fK9gxs7F/cl2fUiq6FEx0RAEABAB1Jqp+iZTxD7a45DaHvM+0tQ0JZFMccp6yPpSc++V+Edhgfd4dhWn7RG4tjAgAlOq76Vk/vP5VRT2h7tPs+o+n7R03a9mtzLLjDybzbiSlQ/EbiDQg7CBHJ06kqclOOqLDVzmW27JfsicUy50TihymC01wWNxGRGw16q9TCpDF0s8dej6FKtSvwLN0ItgKRz1puq6JFak78qAdX9CYxMZhb8UjJq0kncXab6MGcZQ4wq7Msq5RlYwxFDdrsqQCDsIHXFfA4j0abU+MZcH5j8PPdvjoyCOMJtGgSkMz7dUuyyubfIJUVtA5kkklGY6xiZMXgnS9enxg+aJnRdJXp8Y/LzI7NWUttV1aFJUNhFD6YpIkhVUlwY8aMMvLm2SkrWoEA1JPM+sKk5AVNN9IR6Dako5Wi07SmGJFrl5xdxH1UZrcPeoTt9Q20ESYfDVK8ssENo4WU+M+C+ZWlh6bNTNsImp7mNBJRLivMYJwSVb8CqqtilA4ACnQ18DKnhHTo68+v86C/LirLgXTaKiEUGNewiOVaehRrKSViK2m2EAqVRMW8PhnJlZUuZV+lNstpXQC+ccDl1VpmK7K4iu+sdBh6F/VWhbpU7horZKqmZexcXUprnjmo9Z9XGK+0cWn/Rp6LXy7irjcQn/TjotfInOjNm8vMtopzQb6vFTjjxNB5YyXLgV8JT3taMe99i/Ld5cEQHVBABWOuXQYzbXdcumsw0mikjN1AxwG1acSNpFRjgI1tmY3dS3c/Zf8MjqRvxOfY6UrhAAQAEABABsl+mnxk+sQktGKiXa4fpib4s/wGopbN91h3/NjqntENi8MCAB20S+fSn6wx/FREGJ/Zn2P5Do6o66jiy0N+kXzSY+5d9hUSUf3I9qEehx8I7cqGYACACxNVHze1v1Jz2XIy9o/uUf8vIlhoyuhGoRGYACAC4Pg6/nZzxGvacjD21pDv+hNS5l4RgExUvwiPm0r98r2DGzsX9yXZ9SKroUTHREAQAEAHUmqn6JlPEPtrjkNoe8z7S1DQlkUxxynrI+lJz75X4R2GB93h2FaftEbi2MCACU6rvpWT+8/lVFPaHu0+z6j6ftHU8cgWRi0w0WYtFgsvChGLbg6Tat43jeNvYRYw2JnQnmj4dIkopo5+nZObsWZ5N9JLZrdUOisb0E5Hek4jy1PRxlSxcM0NfzXzKNahcsnRfTxpxABKRkMSK13UrhGZXwfHTiUnBw5D1b+iklaSEuLF1ynMdbICxTryUK769VIrUa1bDNqOnQ9CenNRVxkc0UtdmiWZ5iaaFaJmm6qG4Xilaj+0OESuvg6nGpTafV+L5E7yS9pJnpiwrcJol+QlQekplsXiOqrZ9YhFPAR4qEn2/8AR8IRjxikhzsPVmwh3l511yemO+exSM8myTXP6xI3AQyrtGco5KSyR6vMfwb4kK1q6tktVm5FNEZusp+r9tA73enZmMMtHZ2Pcv6dXufmMk1caNAdYipdAlpmq2gKNL2t/YO9G7veGU2L2dGpLeQ159ZFUhfijRpfpyXqobOAriNvGEw+Fb04L80IoUm9RLo3oupRD0yOtKDmetQ2D7Pb118ZtCMI7qh3vy8ypisakslPx8vMmdyMS5k3LC0Dsnk2i8oc5ylOpAy7c+FIa2dFsvD5Ke8esvl99fAlMIagQAEAFRaz9VfLKVNyCQHDUus5BZ2rb2Be9ORzz6W1gNpZFu6unJ9HaRTp34op86Ozfgkx5lfuxt+kUviXiiLK+gx8XpvwSY8yv3YPSKXxLxQZX0B8XpvwSY8yv3YPSKXxLxQZX0B8XpvwSY8yv3YPSKXxLxQZX0GxjR+bCk/9LMdIf5S94+zCSxFKz9ZeKBRZKtbFjTDlrTS25d5aCWqKS2og0ZaGBAocRFTZ1anHDRTkk+PPrY+abZEfi9N+CTHmV+7Fz0il8S8UMyvoD4vTfgkx5lfuwekUviXigyvoHTRawppM7KqVLPhImGSSWlgABxNSTdwEQ4ivSdGSUlo+a6BYxdzqqOQLIgt9JMrMAAkll0ADM8xWAESUv3I9qEehygNHpvwSY8yv3Y7H0il8S8UVsrD4vTfgkx5lfuwekUviXigyvoD4vTfgkx5lfuwekUviXigyvoJ9qwsp9ti1Q4w8gqk3AkKbUCo3XMEgjE45CM3H1YSqUrSXCXT2D4J2ZARo9N+CTHmV+7Gn6RS+JeKGZWHxem/BJjzK/dhPSKXxLxQZX0B8XpvwSY8yv3YPSKXxLxQZX0FsagbNeZdmy6y43VDVL6FJrQryqMYxtsVITUMrT107iWkmi5owyUq3X5IuvS8sGm3HCHVEhCSqguHEgDCNfZE4wqScnbhzI6iuik/i9N+CTHmV+7G96RS+JeKIcr6A+L034JMeZX7sHpFL4l4oMr6A+L034JMeZX7sHpFL4l4oMr6DpbViwpFlyqFpUhQQQUqBBHPVmDiI5XHNPESa6SxHQlEVBxzFrBsSZXaU2pEs+pJeUQpLSyD1ggUMdZgq1ONCCclp0lecXcj3xem/BJjzK/diz6RS+JeKG5X0B8XpvwSY8yv3YPSKXxLxQZX0Em1bWLMotOVWuXfQkOYqU2oAc1WZIoIqY+tTlh5JSXiOhFpnTEcqWAgARWvZLM00pmYbS42rNKvWCMUncRQiJKdWdOWaDsxGrlNaVamnmlF2znOUT+iWQFjqSvorHGh4xt0Nqwmstdd/5xXcQzo3IiNIZ+RWEPpcaKRQJWkjAHYDgRXaDti56PTqq9NplSeHJlZ2t8Ct9Jy3Uxw216jFKps59AxRnEdU615dRpiMaV6t8Q+g25fwLefQbmta0uUOKJopI5oOBVuoOMHoDb4J+A5Sn0EItjWo84DcFKgj14+qL1PANcrCbuctWQtVlPuJU8GVBA5xNKDiAcxwEW1iaMGqcpq/54d4b+lFqDlxHvV7Jhbi1qaCgkC64fqq3AZE0xrsp1xQ2xVcYKKla/LpX54lTaVRxgkpWvy6UWBcjm7mJceNGbE7oc5w+STis7/sDjt6uIhUXsBhHiJ8fZWvl59RZQFMBCnVmYAK5tq3HXHVUWpCAohKUkjAGlTTMnOKspts5PF42tUqO0mknZJO3yEH5Qe/TO/tq/rDcz6Srv6vxv8A2fmH5Qd/TO+cV/WDM+kPSKvxv/Z+Y8NyT4CS7OcipQqlC3VVpsJx5sPyvmy/GhWSW8rZW9E5O/fx4CGcMy05yanHb2wBajeG9OOIhrzJ2K1X0mlPdylK/U279hpM3MA0Lj4NaUvLz3Z5wl5Ee8rrhml4sUy3LrAPdDiSVoQEqWupvkAKGOWPohyzPmTQVeSvvGuKVm5c3a/Ya5xyYbUoF14hKikqCl3ag0zrCPMhlV4inJpylwdr3lY2vpmUpbUHXlcokqASpZIApnj1wrzD5xxMYxkpSeZX4OXARpnnyaB14ncFqr2VhuZkCrVm7KUvF+YOTz6TRTrwI2FagewmC7CVatF2cpLvfmelzUwM1vjCuKljDfnlBeQrqYhayl4yDumYoTffoMzeXQcTXCC8g3mItfNLxkbJB591xLYfcBUaAlatxO/qhU5N2uPoyrVaigpvj/7PzN1pF1qn/WFw1IIQ6olNN+MLK65j8RvKX/zX7JPh28RK5NzCaXnH01yqpYrwqYbeRDKrXj7UpLtbATcxdvco/d768unbWkF5Bva9s2aVum7t4nkzz2Hyr2OXPVjwxgzMTfVvil4vzPSZqYJIDj5IzAUvDiK4QXkKqmIbspS8ZHj8ovfpnfOK/rBmfSN39X43/s/MPyi9+md84r+sGZ9Ib+r8b/2fmKrO7ofUQl5wBIqpSnFBKRvJrCxzPmT0FiK0rRm+GrcnZLr4ip+UfuKW1Nl4JxVccVVI30riIc1K10yadGtkc6dXOlraT4fyJZpT7aGll9wh0EgBasKEZ49cNeZJO5BV39OEJuo/WTer5d4qYlXyhK3ZsshWKQtxVVDfSuA64ck7XbJ4Ua2RTqVsiel5Pj/JjuSaDyGS+uq6lKw4opUKE1Br1QlpXtcTc4lVo0nN+to8zs+FzxaLMw0kLEypxBVdvIdUaKxwOOGUElJK9xtenXpRU95mV7XUnr0HhDUyWDMcs5cCqUvqqcQLwxyqaeQweta9xFDEug6+d2Ttq/HXpPDanyyt7l3KIUEkX1Vxp19cJ61r3GR37oyq7x2TS1fPvNEvNvLWlAedBUpKR8oraQN/XCJtu1yOFWtKSipvi0vafPh0jnPSUw2lahNFzk+mlLqryesisPcZLmXK1DEU4ykqubLqlJ3XcFpSrrIVenaqSK3A6u8eArBJNcwxFGrRTzVuK5Znf5m1VlzGCRN1cKbwb5VQUR1AmFyy6R7wmIvlVa8rXtmdzVKSEwtCVd0lKlhRbQpxQUq7ntwhEpNajKWHxE4J72zleycnd27zEnJvuNpWZsovKKUhbixUgkUzzwgSk1e4lKjWnTU3Vtd2ScmuPQZZkZiiy5NFq4u4b7is6AihrkQRBllzYsMPXtJzq5crtxk+p9PWaJZl9xa0omFFCMVOcqq4BvrXj2GEWZvUjpwr1JyjGo7LWWZ2+Zm0LLW42azCZhmoC6rKgippVSFE83rhyc4+tGXgx86NZRzwq5o34tSfDrfHQZrQ1cStEE8hVwpCLhUm9eUE1ATQECtYuw2ji4aVL9vH5osSjXpKNqqea1ud7tK6v2jZN6s5ZKXVYnklhCgFq20orHZU0ib9YxaT4rwEnWxMIzlmTyuz4fye5HVvLKQhd3BbgbSFLXid+ByGPZDXtfGSXtJdyGwrYmpCMsyWaWVcP5HN7RWXlMW+5ysKukIFVjOtSccCKRTrYmvP26jfVf6EGLjOK9aqpO9rJ/Q8RVuzPNbLSUC6lISNwFB2CHSqSk7ybbFcnJ3bHSxbIXMronBA6S9g6hvPVCwUpMs4TCTxErLTm/zmWNIyiGUBCBRI9PWd5i0dbRpQpQUILgjfASBABU84KOLBzC1D94xSepw9XhUkut/M1Qgw9NKooEioBBpvocoUWLs0yQW5Zbr7xeZHKtuXSkgjDAChqcMoknFyd0amMwtWvV3tJZoytZ91rHuzJRbQmENqQqZCUUumtE15wSSBzqZ/6YWKaulqOw9KdJVYU2nUSWnRfilfn9hfL8tycty9b/dIpXOlxdL3Xn5KQ5Xsr9Jap77JS32ufvtZ6/mhqamFLDpWakTjSR1AOpoIE737SONSVRTcne1WK7lJCgd091L5X5tz71aXLl008taV8uyF9bNx0Jv/ACfSpbz9vje9rWt+X7+QlmO6e55buW9du43aVz5t6uylerfDXmyrKQ1PSdxS9Gva3L+L3/OkWJuctMXK8vybd7k7t6uN+5ewrlXybYdwu+ksLd72pl9uyvltfrtfh0X7uZ4KkcpKh4OX7yrpeuXiKKoFBJ76lK7euE4XVxt6eekqqea7tmtfR2vbrtbr6xPL918nN90Vu8i5nTpXT0afVp5MoFm43II+l7qtv9MsvGz06vsbzOr7sYavfJqaFU7DVCzj2Dsgu8yRM69RYynTv6rjp3PyI9YCaTjYGQWoehURQ9oysErYuKXS/qOUjNNLnAOSQ2Uqcoa1vLrzSa9YJ4kQ9NOWhco1aU8XbIotOXHpfK/5qevluQf7tvXcLl6lb9T0Kf8AHpg42eYP624qel6cLXtr1fn1FM53Vyw7np3PcFzLk7t3G95a+iHPNfhoTVfSt9/Q9i3DTLa3MRGTW8xK8kkKuOOBV3JNXAfIKDspDbNxVivuZ1qNF01ezle3L1vkO7ZXy8wlKV0U62L7ZTeSeTR0kqzR27cIfxuy9Fz31VJOzkuMbXXqrVPl49hE56z3OUUQL4U6psKFAFKqcKA4eqIXF3MSth6mdvW8mr8OL/O40OSLiQtRQQEKuqNRgd2cJlZE6FSKba4J2fUxysVPKsPy6SA6u6pNTS/dNSmvk9PGHQ4pouYRb2hUoRdpOzXXbl+eY4osthKFLeYcZSkZqc6R71IBxh+WNrtFpYWhGDnVpuKXTLV9CsxJaEg47KyxQgqCW13iKYYp3nqMNcW4qxBXw9WrhqTgr2i7/wAHq2pJcypD7CeUQpCU0BFUEVqkjZn64WScuKHYujPEyjWoq6aS4crchbJjk3ZJhRBcQXSqhrdvJWQmv95DqhVwaRPSW7q0KMneUczfVdPh+dB4thhS5e6ppLK+WAbQkijhUaXiBtoSawSV4jcVTnKhllDK8/qpf3X4XsKQ/LocTLla8EcgU05pK6VJO+tMeMLeKeXuJ95h4VFQcnwWS1uDvbj2jdLWa53NMMpSVLS8kU30u449WMNUXlaKlPDVPRqtJK7Ul/FuPhxGaSaKZhtKhRQdQCNxvpiOPtGfSi414xlqpL5odretQJXMNNtBKlm6td4kqHUCObD5ys2ki7jcUoyqU4Qs3wbve/kLNLWVfKHuYEXU/LVxGWz0Q6ouos7UhL1nuuFl69/oLZkoCyttu9NNspUkEnFJBBITtIqcOsQ59K1LFTIp5oRvUjFNceXFcF1fUQ2VLuONtIebbeYUFEOV5zW0gqwoa4UHbhDYptK+hWw1OpVhCNWKnB3484/nV4mlMw21KNEth4B5y5VRGSlUVgMcBlCXSiiNVKdLCwbjmWaVuNtG7PrN9nPrfYeWWQ8pT4NytB0ED0CFi3KLdiTDznWoVJuGduemnJfISy7RcamJdKQ26VpWG65gBPMB20pXyiESunEhhB1KdWgllldPL1cOA2PWM622XHAGwMAFHFR3JArX0QxwaV2U54KrTg5z9Vdb4vsHKY/8u/0e2iHv+0uVP/q93zR6bcHdkwyrBLxU2eo/VPGuHlg/ua6RVJemVKUtJ3Xfy/OsHVXZqWYTkyUJPWokFR7aemEftJdASeXE0qK0hZd74tmvSdlQKiZYNjlVfKA1v9LZsr0oKi6hm0ISV26WVZn619dfnqMCEEmiQSTkAKk8AIjMxJt2XFklsfRJa6Kf5ie9HSPHvR6eESxpN6mvhdkzn61bgujn9vn2Ezl2EtpCUJCUjICJ0raHQQpxpxUYqyNkKPCAAgAZ7S0bZeVfVeSo5lJpXiCCK9cMlTT4lDEbNo1pZ3dPqEnxMY793tT7sN3MSv8Ao1Dpf8eQfExjv3e1PuwbmIfo1Dpf8eR7b0SaTUJdfAOdFgV40TBukOjsmlHSUl3/AGPKND2Qahx4EZEKAI8t2DdIRbHoxd1KS715Ho6JtE1Lr5Na1vjPf0c+uDdId+k09c8vH7GBog1+kezr0hnv6OcG6Qn6RS+KXivIydE2iLpdfu50vild9LtIN0ukV7JptWzyt2/YyjRRtPRdfGFMFgYbsE5QbpdILZVNaTku/wCx4ToeyDUOPA7woV7bsG6Q1bHop3UpeK8gc0QZUaqceJ3lQJ7SmDdIJbHoyd3KT715HteijZzdfOFMVg4bujl1QbpdI57KpvWcvH7Hn4otVryj1d94V7bsG6Qn6RSvfNLxXkYGhzINQt4HfeT7sG5Qi2PRTupS8V5GDoax37van3YNzEP0ah0vxXke3NEmlUvOvqplVYNOFUwbpCy2TSl7U5Ptf2AaJNXbvKv3e9vinZdpBukH6TStlzSt0X4eFjCNEmgCA6+AcwFAV4i7jBukC2RSSspS8fsZTom2CSHXwTmQsVPE3cYN0ukVbJpp3U5eP2PI0PZy5R6gxHOGB39HODdIb+j0dM0vFeQHRBnH5R7HE84Y9Z5sG6Qv6RS+KXivIx8TWO/d7U+7BuYjf0ah0vxXkenNEmldJ19VMqqB9aYN0h0tk0pe1KT7X9jI0SaAoHX6br49V2DdIX9JppWzy8fsYb0SaT0XX01zooD1Jg3SEjsmlH2ZSXY/sYTocyDUOPA77yfXdg3KEWx6Kd1KXivIydEWq15R6u+8K9t2DdIX9IpN3zSv2ryPJ0OZzvu18ZPuwbmIn6PR1zS8V5HsaJt/pX8c+ePdg3SHfpVP45eP2PPxPZrXlHq51vJ9d2Dcob+j0b3zS8V5GFaHMnErdJ8ZPuwbmIPY9F6yl4ryPatE2jgXXyOtY92DdIc9k03wc5eP2MfFFqteUervvCvbdg3SE/SKV75peP2AaItAEBx6hzF4UPEXcYN0g/SKSVs0rPr+xg6Hs0pyj1N15PquwblCfo9G1s0vFeRlGiLQyceHBQH8sG6Qq2TSWkpeP2MHQ9mteUervvCvbdg3KE/R6N75peK8jLmiLSsVOPKPWoH1pg3SFlsilLjKUn2v7GPigzh8o9hlzhhw5uEG6QfpFH4peK8gOh7Na8o9XfeT67sG5Qn6PRvfNLxXkHxPZrXlHq51vCvbdg3KD9Ho3vml4ryFCNGGPrcovxlq9QIELu4ky2ZQ/uu+1sc5WTbbFG0JR4oA7d8PSS0LlOjTpq0IpdhvhSQIACAAgAIA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data:image/jpeg;base64,/9j/4AAQSkZJRgABAQAAAQABAAD/2wCEAAkGBxQSEhUTEhMVFRQXGBcYGBgYGR8fHxkfHBgWHx4YGxcdHCogGh0nHBgcITEhKCkrLi4vHB8zODMtNygtLisBCgoKDg0OGxAQGzQlICQtLCw0LCwsLyw0LCwsLCwsLCwsLCwsLCwsNC8sLCwsLCwsLCwsLCwsLCwsLCwsLCwsLP/AABEIAIUBfAMBEQACEQEDEQH/xAAcAAABBAMBAAAAAAAAAAAAAAAABAUGBwEDCAL/xABSEAABAgMEBQUKCQoFAgcAAAABAgMABBEFEiExBgdBUXETIjJhkRRSVHKBk6GxstIIFiM0NUJic8EVM1N0kqKzwtHwJUOC4fEkoxdFY2WDpOP/xAAaAQABBQEAAAAAAAAAAAAAAAAAAQIDBAUG/8QAOxEAAgECAwQGCQMFAAIDAAAAAAECAxEEEjEFEyFBUWFxgZHRFCIyNFKxweHwFTOhI0JykvEkYkNEY//aAAwDAQACEQMRAD8AvGAAgAIACADBMADPOaWSLRuuTkulQ2F1NeytYnjhq0uKg/ATMhM3p1ZxNBPS/lcA9Jhzwddf2PwDMh6kp9p5N5l1Did6FBQ7QYglCUHaSt2i3FENAIACADw66lIKlKCUjMk0A8phUm+CAY39NrPQaKnpao3OJPqJidYSu9IPwEzI2Sml8g6Qlucl1KOQ5VNTwBNTCSwtaKu4PwDMh6BriIgFMwAEABAAQAEABAAitC1mJcVffaaH/qLSn2iIfClOfspvsQlxpOndnVp3dL/tj1xN6HX+B+AmZDnZtuS0x+YmGXepDiVEcQDhEU6NSHtRa7UKmmOERihAAQAEABAAQAEABAAQAEADPb2lEpJCszMNtnO7WqjwbTVR7ImpYarV9iN/zpEbS1K8trXiwgkSsu479pwhCeIAClHy3Y06WxpvjOVuziRuquRDrR1y2i5W4WWRsuN1I8qyoHsi/DZGHjrd9/kMdVjI/rFtNec66PFup9lIidbPwy/sEzyE/wAerR8OmP2zDvQsP8CDPI3y+sS00ZTrp8a6r2gYa9n4Z6wDPIerP1yWk301MveO3Q/9spiCeycPLS67/O4qqMmlh68WFkJm5dbX22zfTxIoFDyXooVdjTXGnK/bwHqquZY9h6QS04m/LPodG26cR4yDzk+UCMurQqUnaasSJp6DnEQoQAEABAAQAEABAB5ccCQVKICQCSSaAAZknYIVK/BAVNpnrnbaJas9KXlDAvLrcHipwK9uNQMukI2MLsmUvWq8F0c/t+aEUqltCobd0om5wkzMw44O9rRA4NpokdkbdHDUqXsRt+dJE5NjRE40IAFFnTC23EKbWpCrw5ySUnMbRjDKkVKLTVxUzsiOHLYQAVPp7rgQwpTEgEuuDBTxxQk7kAfnD19Hxo2cHspzWerwXRz+xFKpbQpe2bcmJtV+ZecdOYvHAeKnop4ACN2lQp0laCsQuTY3xKIEAD1o7pZNyKgZZ9aEjNsmqDjjVs4Y7xQ7jFethaVZevHv5+I5SaL11e6z2bQIZeAZmqYCvMc38mTiD9g47icac9jNnToetHjH5dvmTxmmWDGaPCAAgAQW5bDMmyp+YWENp2nMnYlIzUTuESUqU6sssFdiN2KF0x1uzU0VIlSZZnIFJ+VUN5WOhwTlvMdHhtlU6fGp6z/j795DKo3oV064VqKlEqUTUkmpJ3knExppJKyIrnmFAyk0IIwIxBGzywagTrRLWpOyZCXVmZZ2ocNVAfZdzHA1HUIzsTsyjVV4rK+ryJI1Gi/NFtJpe0GQ9LrqMlJOCkHvVJ2HryOwmOcxGHnQllmvuTpp6CfWC6pNmzakkpUGVkEGhBpmCModg0nXgn0oJaHMH5dmvCX/ADq/ejrdxS+FeCKuZh+XZrwl/wA6v3oNxS+FeCDMw/Ls14S/51fvQbil8K8EGZh+XZrwl/zq/eg3FL4V4IMzD8uzXhL/AJ1fvQbil8K8EGZh+XZrwl/zq/eg3FL4V4IMzD8uzXhL/nV+9BuKXwrwQZmIFrKiVKJJJJJJqSTmSdpiVJLghDEACuzrOcfVdbTXedg4n8M4ZUqRguI2U1HUl9i6BX1ALUVqP1UggDDaaVPoijVxrWnArSxD0RMZLVigDnqQmooAkXjWud4n+8Yz6m0Ov+SKVV85D3Z+ryVQDytXSQBiSAMtgOOWcVZY2+gm8Qlt3VzLuNlMv8mu8DiSQRSl0g141zh9PG2fEFWSK5trRFxhN1xpAPO5ySQQMwTTMZ5pOWyNGljL6S8SWGITdrkZbQ6y4lbK1oWOipJKFbuaQfJnFxV4TVqi+qLMahaOh2uFxpQYtNJUAacqE0Wn7xsDncQAeoxnYnZUZLNQ8PJliNXpLokpxt5tLjS0rbUKpUk1BHUYwpRcXlkrMnN8NAIACAAgA1TcyhpCnHFBCEAqUomgAAqSTCxi5Oy1A5x1laxXLQWWWSpuUScE5F2n1l9W0J2YE45dRgcBGgs0uMvl2Fec76ECjSIwgAIACADZL9NPjJ9YhJaMVHZkcKWyltdOnxBVZ8qumyYWnr/yQeHS/Z74Ru7LwOlaa7PPy8SGpPkimI3iEIACAAgAIAMoWQQQSCDUEZgjaDsgavwYHReqLTsz7RYmD/1TQz/Soyv+MDQK4g7cOX2jgtxLND2X/D6PIsQlcsSMwkE9oTqGGlvOqCW0JKlKOwD18IdCDnJRjqwOXtPtMXbTmCtVUspqGm+9G87L52nyZCOuweEjh4W582VpyuyMRbGBAAQAEABAA8aKaSPWfMJfYOWC0E4OJ2pV/XYcYgxGHhXhkl/wdGVmdB6S201O2HMTDJqhcus0OaTTFKusHCOZo0ZUsXGEtU0WG7xucyR1pVCAAgAIACAAgAIACACQaO6OF+i3DdRsGNVcMMB/fXFWviMnCOvyIKtbLwWpa9i6KISlJVRKCAW0hJ6s+P8AQ1jCxGOUe0z6lZLi3qSaXaSjopoTjUAY1rjnXKMepipSKTqtnp51Va4xUnUne5DUnPNmNTdoc6ijnEcazbsxKeIk3ZitLtcQYnU2WM4y6RuIUAk4rIww2dfVDlXlF8COcuZEra0S5VN4puHoiuXoBNaVpxjSw+0WvaLFHFyh7WgmXo6JxtbLtS+ykFL4Tzlpx5pSDzrpoMc8MiSY2KOKy+tHToNGlWTV46dAy6LaTTViTJbX8owogrQDVKx+kbJ6K6cK5KGApaxGHp4yGZcH0/R/nYX6dS3FaHRFj2o1NMofYWFtrFQfWCNhBwI2GOYqU5U5OMlxRaTuroWwwUIACACh9eGmhedMgyr5JsjliD01j6nBG37Xix0WysJljvpavTs6e/5dpDUlyKnjZIQgAIACAAgA2S/TT4yfWISWjFR1Xp7pD3BIvTApfAutg7VqwThtA6RG5JjjsJQ39ZQ5c+wsydlc5SccKiVKJUokkkmpJOJJJzJMdkkkrIqnmAAgAIACAAgAIAHDR+13JOZamWum2oKp3wyUk9Skkg8YirUo1abhLmLF2Z1vZk8h9lt5s1Q4hK0nqUARUbDjlHFzg4ScXquBbRT2v7SU1bkGzhQOvU248xB7CojxN0bmx8OuNZ9i+v52kNWXIpmN0hCAAgAIACAAgAIAJbofpNyErPSbiqNzDDhRXY6E/wAyRTilMUcVhs9SFVaprw+xJGXBoiUXiMIACAAgAIACAAgAlmr3Rbu18FwHkEHnfaNK3AdmGZ4b4qYvEbqNlqR1J24LUuKT0ObR9ckbBQdvZhT/AIjnMTinayM6pC/BMflg3aE1MZM5NriQSTULN3EhaoBjl/dIgy2SKm7sl1CBmfHKFBVTEgAnhv6jDY3uMhe7GXSGcQ25dUjZUlKt+8UqDA6beg7cNvgOtkW028AAoXhvwr/vD0pJcR2SaXrIilrvuB9YWVdI3anClTSmylIa1cXKmhZKzZUkAqJCchWGO6IJoc5STvK5RBIcFKEbR3pOUW8LipRdh1CrKPBDXaWjKrQad5W4lYrQivNdSaYDEXVIuhVCakJyKTHSYfFZGpR/EbtGpdXRFdWWlq7MmlS8xUMLVddB+orIOjhhXemhxoIuY/CrEU88NVp19X5zL1OduxnRgNcRHMFszABHtPdIe4JF6YFL4F1sHatWCcNoHSI3JMWcJQ39ZQ5c+wbJ2VzlJxZUSpRJUSSSTUknMk7THZJJKyKp5gAIACAD002VEJSCpRyAFSeAEI2krsLCx6xZlAvLl30p3qbUB2kQxVqbdlJeIuViWW6afGT6xD5aMEXD8Ii1OdKyoOACnlD9xB9DkYexaftVO76v6EtV8imo3SEIACABTI2e6+Sllpx1QxIbQpRHWQkGGTqQhxk0u0VJs1zUstpRQ4hSFjNK0lJHEHEQ6MoyV4u6BqxqhRAgAIAOidRFpl2zeSVmw6tA8VVFj0qUPJHMbWp5a+Zc1f6Fim7opHTa0zMz808TUKdWE+Kk3UfupEb+Ep7ujGPUQzd2MkWBoQAEADhL2FNOI5REs+tvO+lpZT+0E0iJ16UXZyV+1C5WN8SiBAAQAEABAAQAEABAAQAEAHthorUlCc1EJHEmghJNJXYN2Ly1crlwrudlYUWkkKIGZwvKrxrHPYyq+MnzKM3LNd8ywCIwZyuyOxrcTETRHOJEtKXVpNaKCAMCMq47d+EV5JtmfUhJz6jxoU4l0uJWkKxBqQKUUDXHfXYYmhDpLdCkrrMPFs6KtuJJQkBeYI29Wf8AdInSL+6S0IzN2F3Mlbq+bcSVmnUK4H/eFEdPpHCxZlmdaCXE1qKg5EcN1DUeSIZU0U5YdJ8ButGzHJRYwBQTzVUz6jWtD64gnFoqVabjqOlnOkYgnERA5OL4FGUnF8CQWeoKSo/WrU4U2AeXARr4KvdcTVwVbMuOpTutKzUlzupqlQQlzgoAoV1jGldoKd0dVgqnDIzVpSveJZGpfSbumU7nWauMABNcy2ej5UkFPAJ3xkbTw+7qZlo/n+cS7QndZXqixIzSco/4Q1sEuy8oDglJeWN5USlPlASv9qN/Y1LhKp3ENV8in43CEIACACcatdXy7TWXHCW5VBopYzWe8RXCtMzsqM4z8dj1h1lXGT/OJJCFzoWwrAlpNHJyzKGxtIGKutSzzlHrJjmatepVd5u5OkloOcRCjBbmhklN4vyzZXnfSLq+rnpoTwNRFili61L2Zd3IRxTKO15TN+1Vp/RtNI7QV/zx0OyY2w9+lvyIKupX8aRGEAHthkrUlCRVSiEgdZNB6TCSkoptio610V0dZkJdDDKQKAFaqYuKpitR2k+gUAwAjjMRXnXm5y/4WkrIj+t7Rxuas910pHLS6FOoXTEBOKk12gpBw30OyLOzsRKlWS5PhYbNXRzPHVlYIACAC3dQk7yaLRx6LbbgHih6p9XYIxNsQu6fa18ialzKhEbZCZgAIAJvqh0aRPT4DybzLKS6tJyUQQEoPVU1I2hJG2M/aWIdGj6ur4ElON2dMJFBQYARyhYKH1/WChp9mabTd5cLS5QYFaLpCj9pQVj4sdFseu5QlTfLTsIaq5lURskIQAEAHSeguisg/Z8o6uTl1LUyi8otpJUQKEk0xJIjlMXia0K04qb1fMsxirD78SLO8BlvNJ/pFf0uv8b8R2VHNunsshq0ZpttKUIS6oJSkUAG4AZR1WDk5UIuTu7FaeowxZGhABItXkq27aUs26lK21LN5KhUEXVHEHCmEVcdKUaEnF2Y+Goimp9Kpp15pAQgrWW0oATcBJu3RSgIHVnjnDKl4UYwb48/qR1OJMNWswGJpC6LBULpqa1vqT9kbADHPY2d+BUqu9i8ozLDshgiEaGypmt1gHAiqTDXHiRSpJS6hFK2eGy5dJotV67sBu0NOo0yg6iPXgeX5VYqputQMADmf6VpCpMcoSXskT0ltVxUo7LzX55dSFITSiUrSQhWO0Z04HGH3ZM60tGb9FrJupQpBqkbRtBxw8te2EGJNu5OFSaXmy24KgjyjcR1iHOCasy3KhGpHLL86yJqkyyS2o4pNMBmNh/HyxmVI5W0zlsRRdOo4S1Q5y7gWwpAFTRQu5k16t2MWsPUtGy5FnD1FuXFarkVZpyw+y6W189LwUlITVV2iEDo7FYFWGGJ3Y9RhKt4qXQa+HlePWhp1WWyZWeaUTRJVybg+y5ga8FAK/0xe2jSVSk7dvh9i3myVE+ngdORyxfOXtbc5ytrTRrUJUlsdV1CQR+1U+WOt2bDLho+P8lao/WIhF4YEAG+QlFPOttIxW4tKE8VKAHpMNnNQi5PRcRUrs65sCyG5OXal2hzG0hPE7VHrJqT1mOKrVZVZuctWWkrKw4RGKEABABzDriP+MTX/wAP8BqOt2b7rDv+bK1T2iGxeGBAA6aKJrPSgO2YY/iJiHE/sz7H8h0dUdeRxRaG3SVNZSZG9h0f9tUS0f3I9q+Yj0OQBHbFQzAAQAWNqkWQxaxGySWexLkZW0ledJf+3kS09GVwI1SIzAAQAXB8HX87OeI17S4w9tezDv8AoTUi8IwCYqX4RHzaV++V7BjZ2L+5Ls+pFV0KJjoiAIACADqTVUf8JlPEPtqjkMf7zPtLUNCWRTHHKesj6UnPvlfhHYYH3eHYVp+0RuLYwIAFtjTxYdDozSlynFTa0j0kRHWp545ez5ixdmJkCgrsP4RTxkuNuoY9SX2Ku6BiRQi6QeiRkQdhw2xzVd3ZG4XL6sx0gBKsdx/A7oq3EjNLgL1YQjEnIST02htJW4tKEDEqUQAOJOEIoyk8sVdlaTb0IRPa0pFpdEKceNaUbRUVyzUU18lY0KWx8VLi0l2vyuOp4epe9vEwzrZkyu6+1MsYYFSBSm8gG8NuQMTPY9e14tPsf2LipP8AuPUhMtWitbzSm1JBolIxUlIyK0nok55Rm16FWjK1SNjPqxlmfCw7stLllXq1YoS4nYnbfSAM86+TiIotodRcqfFrgSuUWm6FggpIBBGRBypviY1Fa1xn0sZ5yHB9YFJ8mI/GKWKjxUjD2xTTcai5prw4oQ2SLpKjuw8piGj6ruZ2G9S830CC127xqQDiDjvBqDxrG/s+d1YuYSTdymrTYuT8wjYSo/tUV+MdG3ehF/nQatTjSTOmtGZ8vyjDxzW2gq8agvfvVjlascs3HrNKnLNBM5c02VW0Z0nwl/0OrHqjsMJ+xDsXyIJ6sZYnGhABLtUrAXa8oDsUtXlS04oelIiltJ2w0u75ofT9o6ijkSyEABAAQAcw64fpib4s/wABqOt2b7rDv+bK1T2iGxeGBAArsmd5B9l67e5JxDl2tL1xQVStDStKVpDKkM8HHpTQqdmW5/49f+3/AP2P/wAYxf0T/wDT+PuTb0T2jrw5VpxruC7fQpFeXrS8kitOSxzh0NjZZKWfTq+4jqlQRtkIQAEAFiaqPm9rfqTnsuRl7R/co/5eRLDRldCNQiMwAEAFwfB1/OzniNe05GHtrSHf9CalzLwjAJipfhEfNpX75XsGNnYv7kuz6kVXQomOiIAgAIAOpNVP0TKeIfbXHIbQ95n2lqGhLIpjjlPWR9KTn3yvwjsMD7vDsK0/aI3FsYEABAArkXFAgBRTU40NK+mkZmM9ruGSLJslCXBitxCqkXqmhxyoSQeFfII5urqItCz7McCmwQRWnOA2HbhsipIqTNekGkLckwp5480YJG1ajkgdZ9ABOyJsLQniKipx/wCLpEp5pPKVNpDMOO3Zq0wVX+cxJcqG0IScluqKgRUbBzztKRQRrzxNPCLdYdcecvz/AIXVFQ9WK49j+grnNIFGQadk3WJItm7MJl8ASqgBq2FFRrTb9Y1OEZc6s5yvNtkTlN1ckr9VuH1Q2yOnbyeaucefSc0rbSpJ6vlF1/dhE2uK4DnTqL2Xbvb/AI0HeWkZado/Jf4dOJVRBQqjSzQEBSQAG71COaKYGoNY0KO0ZJbuus0X06/n5wEVdL1anj5kw0Q0q7oDktOt8lOM811sjBYyvgZUxxzGIIwMQ47CxopVKbvCWnkx9acaUbsf7O5oSgEkJrQbBjkIz46EVC6ikadOrWbl2W1LxPKYAbeaezyxHWWZJEGPjvIRium4zaMzinmStZF6+oUGSaUAT2AHyxXatwMerHK7Ci1NmEa+ztSfCalPW+K2o5Tcmvmkx0q91/Ok15fsfnSXrqrdrZzY7xbif3yr+aOdxf7r7i5g3eku/wCZz3p6wUWlOg+EOq8illQ9Co6nByvQg+pBPUYYsjQgAk2rSeDFqSi1Zcpc84lSK8OfFTHwc8PNLov4cR8H6x1VHHlkIACAAgA5h1w/TE3xZ/gNR1uzfdYd/wA2VqntENi8MCAAgAIACAAgAIACACxNVHze1v1Jz2XIy9o/uUf8vIlhoyuhGoRGYACAC4Pg6/nZzxGvacjD21pDv+hNS5l4RgExUvwiPm0r98r2DGzsX9yXZ9SKroUTHREAQAEAHUmqn6JlPEPtrjkNoe8z7S1DQlkUxxynrI+lJz75X4R2GB93h2FaftEbi2MCABXZUkXnA2MylwjrKW1qA7UxHVnkjm7PmKlc92WgE4qApx/BJipi48b9RFULQ0XkaiqXSCaGhBpQ44Vw9EcvieEiq6tuBLbPc5JRN4EHPPty3n1xVckxjqxZDtLbR7pnXFKTeYs5kulB6LjppdBx5wqUnrS2vfGzQ/8AGwede1Ph3fnzRboxtDMtX+fcrNUvMTKnHrjjhJK3HSOaCc1LcPNT5SIzG7FuOWPAfrO0baSFcpPyfK835Eugt1rX5RYWEru97iKnMgEKa2NcpaqN+9G+YsGaZqZ1ltUoAKvNoQKAnAsLaQCVbkkFB+thiG/46gqsXwfB9D/OIua0XmWm1mXLzwqysUZUhRBvAKCLyqjnqCsQUlBCgAQSqnfVENWMZ2a46/n8Cu2Jl0sNWhQiak1obdJ/zWl1CSo7aGqKjYsbhGts6SqxlhZ6SXDqf5x7iKnacHTfd2fZk9sWcW6q9U3TiAnAUOWOJy64xp3jwepVnVcVYadY7ynHGmkitxJUcjiqmGJ3D0xDKXIryqcbMVaHKAQ4jC8HFKIqMjSmAyyiPUpVeLTFdqOC9driAKjaK1oaeQ9kbmAhaNy1hYWVyoVucraL6xkCsdhCR6o3q3qYaK7PM0q/q0Ui8tU4pJK++X7KI57FO8+4tYD9rvZT+uyQ5K1XFbHkNuj9m4fS2Y6HZU82HS6G19fqS1FxIHGiRhABlKiDUGhGRGyADqbVzpWm0ZRLlRyyAEPJ3Kp0qd6rMeUbDHH43DPD1WuT07C1GV0SmKg4IACADmHXD9MTfFn+A1HW7N91h3/Nlap7RDYvDAgAIACAAgAIACAAgAsTVR83tb9Sc9lyMvaP7lH/AC8iWGjK6EahEZgAIALg+Dr+dnPEa9pyMPbWkO/6E1LmXhGATFS/CI+bSv3yvYMbOxf3Jdn1IquhRMdEQBAAQAdSaqfomU8Q+2uOQ2h7zPtLUNCWRTHHKesj6UnPvlfhHYYH3eHYVp+0RuLYwIAJRqxSDakoDiC4Qf2FRT2h7tP85j6ftCSckDJzzsuuvya1oBO0A81WG9ND5YHJVqEai7fMirR4Fl6H2ukhLZOdQEgbePCm+Oa2jSa4ox8SnHiS8ywjGzMpbxlbWRY6plNqhKwmk4kLrtQe6kXR18/0COhx7tQoJaZV8kbrko0YT6LfI22jZ3c1nKYSgvkAADnCpU6CTdQakUKsK5ZmkZeo2lUU6uZkImHJ2XSFKTyKFGguttJBPBKcctsLlTNCNSEnZMWWRpo43dS+yxMNBV7k1NpSK1rUJSnk61JN4oKsTiKw10+aY52aLC0R0idm1uNpmFutrbUWQUobcl3QlRDbiWwEqbVmlwYVQBzVGhjldakbgkrGm0pguS8+y4tTlGJh831FV2862plArkEtttqpsK4u7NbWIg+tLzK6f9ZW6H9PIkOhSw3IS61D/Jb8vNFIr492xVTtZk152rSb5MbrUm+UJJoa54f8xncW7lG8m7sa35hTRUts3VY5f8RYoU3KRNCOZ2Y1WTP8k1NTKyoqSAOca1ONBU5kkpHZHU0KXCMFzNaENIkd0SljdW4c1GnGmJPafRE+0aizKC5DMbP1lEv7VqxdkUHvlOK/eI/ljAru8zQ2ev6C7/mQ74QVilcuzNpGLSihfiuUoTwWAP8AXGnsetlm6b5/Nfn8FiquFyiY6IgCAAgAdNHNIH5F4PSy7ihgRmlYrilSdoPaMxQ4xDXoQrRyzQsZNF26Pa6ZN1IE2lcu5tIBWg8CkFQ4FOG8xgVtkVYv+nxXgydVFzH97WfZaU3jOJPUlCyewIqPLFZbOxLdsnyHZ4kUtrXcyDck2FOEml93mp4hIJUocbsXKWx52vUdupfnmMdRcivNcP0xN8Wf4DUamzfdYd/zZHU9ohsXhgQAEAGKwAFYAMwAEABABYmqj5va36k57LkZe0f3KP8Al5EsNGV0I1CIzAAQAXB8HX87OeI17TkYe2tId/0JqXMvCMAmKl+ER82lfvlewY2di/uS7PqRVdCiY6IgCAAgA6k1U/RMp4h9tcchtD3mfaWoaEsimOOU9ZH0pOffK/COwwPu8OwrT9ojcWxgQASnVd9Kyf3n8qop7Q92n2fUfT9onGvzRopcbtBsYKo27TYodBZ4gXa/ZTvjP2RiE4ujLtX1Q+rHmR/Qu1ucKBCAc7oJJI2UvV9O6DGYe6cWZGJpXVi3WHAtII/vjHLVKbi7GTbiVhbFlkTs9JjDuxCJhnGl5xslV3dUku+UDfG5L+vgITWsOD7P+WNinOToxlH+3VdX2Qw2nMzPKhSnGgUELSVFsqAUK3CU1WpIvFNP9jGYrElJ08vD6+I620+ielBdUkONrClITUnoqFEJVdKq3sOBGcAtO9OdxhktFlOXbqHFFVMCpDZSkml9SCVKCag7NkLcmliLfjfkWdo5YjcmUlgEKSa3icVGhHO3ihPNyxyiNu5nyxFRyzXNGn7SGJFSG0Duq0HUtppQKUL6VKPAqup/1iNPZVO9XeP2Yq/58+4uYVPK6ku76kubsHk2WmkOFIbbQgbuakCppQ7Iya/9SpKb5tvxM+vh88nK5GphHOxN6hzw2baxAo3ZTUeJHbYmwgEUSP73msbWBw3NlujT5kRt6aUW2pRFStauVcFcaqwbQeCKEjhujoKEYxTqy0X4zShaKc2SOSkw02lAySO3efKYxatV1JuT5mNVq55OTL1sCT5GWZbOaUJB40qfTWM+Tu2zpsPDJSjF8kerbstE1Luy7g5jqCk9VclDrBoR1gQ6lUdOanHVErVzkq2rLclX3Jd0UW2opPXuUOoihHURHZ0qsasFOOjKrVnYRRIIEABAAQAEAGyX6afGT6xCS0YqJdrh+mJviz/Aails33WHf82Oqe0Q2LwwIAHPRdsKnZVKgFJVMMggioILiagg4EEbIhxDapSa6H8h0dTqX4qyPgUr5hv3Y5H0mt8b8WWcq6BDb2jEkmWfUmTlgQ04QQygEEIVQg3cDD6WJrOcU5vVc2I4q2hyoI7EqmYACACxNVHze1v1Jz2XIy9o/uUf8vIlhoyuhGoRGYACAC4Pg6/nZzxGvacjD21pDv8AoTUuZeEYBMVL8Ij5tK/fK9gxs7F/cl2fUiq6FEx0RAEABAB1Jqp+iZTxD7a45DaHvM+0tQ0JZFMccp6yPpSc++V+Edhgfd4dhWn7RG4tjAgAlOq76Vk/vP5VRT2h7tPs+o+n7R03a9mtzLLjDybzbiSlQ/EbiDQg7CBHJ06kqclOOqLDVzmW27JfsicUy50TihymC01wWNxGRGw16q9TCpDF0s8dej6FKtSvwLN0ItgKRz1puq6JFak78qAdX9CYxMZhb8UjJq0kncXab6MGcZQ4wq7Msq5RlYwxFDdrsqQCDsIHXFfA4j0abU+MZcH5j8PPdvjoyCOMJtGgSkMz7dUuyyubfIJUVtA5kkklGY6xiZMXgnS9enxg+aJnRdJXp8Y/LzI7NWUttV1aFJUNhFD6YpIkhVUlwY8aMMvLm2SkrWoEA1JPM+sKk5AVNN9IR6Dako5Wi07SmGJFrl5xdxH1UZrcPeoTt9Q20ESYfDVK8ssENo4WU+M+C+ZWlh6bNTNsImp7mNBJRLivMYJwSVb8CqqtilA4ACnQ18DKnhHTo68+v86C/LirLgXTaKiEUGNewiOVaehRrKSViK2m2EAqVRMW8PhnJlZUuZV+lNstpXQC+ccDl1VpmK7K4iu+sdBh6F/VWhbpU7horZKqmZexcXUprnjmo9Z9XGK+0cWn/Rp6LXy7irjcQn/TjotfInOjNm8vMtopzQb6vFTjjxNB5YyXLgV8JT3taMe99i/Ld5cEQHVBABWOuXQYzbXdcumsw0mikjN1AxwG1acSNpFRjgI1tmY3dS3c/Zf8MjqRvxOfY6UrhAAQAEABABsl+mnxk+sQktGKiXa4fpib4s/wGopbN91h3/NjqntENi8MCAB20S+fSn6wx/FREGJ/Zn2P5Do6o66jiy0N+kXzSY+5d9hUSUf3I9qEehx8I7cqGYACACxNVHze1v1Jz2XIy9o/uUf8vIlhoyuhGoRGYACAC4Pg6/nZzxGvacjD21pDv+hNS5l4RgExUvwiPm0r98r2DGzsX9yXZ9SKroUTHREAQAEAHUmqn6JlPEPtrjkNoe8z7S1DQlkUxxynrI+lJz75X4R2GB93h2FaftEbi2MCACU6rvpWT+8/lVFPaHu0+z6j6ftHU8cgWRi0w0WYtFgsvChGLbg6Tat43jeNvYRYw2JnQnmj4dIkopo5+nZObsWZ5N9JLZrdUOisb0E5Hek4jy1PRxlSxcM0NfzXzKNahcsnRfTxpxABKRkMSK13UrhGZXwfHTiUnBw5D1b+iklaSEuLF1ynMdbICxTryUK769VIrUa1bDNqOnQ9CenNRVxkc0UtdmiWZ5iaaFaJmm6qG4Xilaj+0OESuvg6nGpTafV+L5E7yS9pJnpiwrcJol+QlQekplsXiOqrZ9YhFPAR4qEn2/8AR8IRjxikhzsPVmwh3l511yemO+exSM8myTXP6xI3AQyrtGco5KSyR6vMfwb4kK1q6tktVm5FNEZusp+r9tA73enZmMMtHZ2Pcv6dXufmMk1caNAdYipdAlpmq2gKNL2t/YO9G7veGU2L2dGpLeQ159ZFUhfijRpfpyXqobOAriNvGEw+Fb04L80IoUm9RLo3oupRD0yOtKDmetQ2D7Pb118ZtCMI7qh3vy8ypisakslPx8vMmdyMS5k3LC0Dsnk2i8oc5ylOpAy7c+FIa2dFsvD5Ke8esvl99fAlMIagQAEAFRaz9VfLKVNyCQHDUus5BZ2rb2Be9ORzz6W1gNpZFu6unJ9HaRTp34op86Ozfgkx5lfuxt+kUviXiiLK+gx8XpvwSY8yv3YPSKXxLxQZX0B8XpvwSY8yv3YPSKXxLxQZX0B8XpvwSY8yv3YPSKXxLxQZX0GxjR+bCk/9LMdIf5S94+zCSxFKz9ZeKBRZKtbFjTDlrTS25d5aCWqKS2og0ZaGBAocRFTZ1anHDRTkk+PPrY+abZEfi9N+CTHmV+7Fz0il8S8UMyvoD4vTfgkx5lfuwekUviXigyvoHTRawppM7KqVLPhImGSSWlgABxNSTdwEQ4ivSdGSUlo+a6BYxdzqqOQLIgt9JMrMAAkll0ADM8xWAESUv3I9qEehygNHpvwSY8yv3Y7H0il8S8UVsrD4vTfgkx5lfuwekUviXigyvoD4vTfgkx5lfuwekUviXigyvoJ9qwsp9ti1Q4w8gqk3AkKbUCo3XMEgjE45CM3H1YSqUrSXCXT2D4J2ZARo9N+CTHmV+7Gn6RS+JeKGZWHxem/BJjzK/dhPSKXxLxQZX0B8XpvwSY8yv3YPSKXxLxQZX0FsagbNeZdmy6y43VDVL6FJrQryqMYxtsVITUMrT107iWkmi5owyUq3X5IuvS8sGm3HCHVEhCSqguHEgDCNfZE4wqScnbhzI6iuik/i9N+CTHmV+7G96RS+JeKIcr6A+L034JMeZX7sHpFL4l4oMr6A+L034JMeZX7sHpFL4l4oMr6DpbViwpFlyqFpUhQQQUqBBHPVmDiI5XHNPESa6SxHQlEVBxzFrBsSZXaU2pEs+pJeUQpLSyD1ggUMdZgq1ONCCclp0lecXcj3xem/BJjzK/diz6RS+JeKG5X0B8XpvwSY8yv3YPSKXxLxQZX0Em1bWLMotOVWuXfQkOYqU2oAc1WZIoIqY+tTlh5JSXiOhFpnTEcqWAgARWvZLM00pmYbS42rNKvWCMUncRQiJKdWdOWaDsxGrlNaVamnmlF2znOUT+iWQFjqSvorHGh4xt0Nqwmstdd/5xXcQzo3IiNIZ+RWEPpcaKRQJWkjAHYDgRXaDti56PTqq9NplSeHJlZ2t8Ct9Jy3Uxw216jFKps59AxRnEdU615dRpiMaV6t8Q+g25fwLefQbmta0uUOKJopI5oOBVuoOMHoDb4J+A5Sn0EItjWo84DcFKgj14+qL1PANcrCbuctWQtVlPuJU8GVBA5xNKDiAcxwEW1iaMGqcpq/54d4b+lFqDlxHvV7Jhbi1qaCgkC64fqq3AZE0xrsp1xQ2xVcYKKla/LpX54lTaVRxgkpWvy6UWBcjm7mJceNGbE7oc5w+STis7/sDjt6uIhUXsBhHiJ8fZWvl59RZQFMBCnVmYAK5tq3HXHVUWpCAohKUkjAGlTTMnOKspts5PF42tUqO0mknZJO3yEH5Qe/TO/tq/rDcz6Srv6vxv8A2fmH5Qd/TO+cV/WDM+kPSKvxv/Z+Y8NyT4CS7OcipQqlC3VVpsJx5sPyvmy/GhWSW8rZW9E5O/fx4CGcMy05yanHb2wBajeG9OOIhrzJ2K1X0mlPdylK/U279hpM3MA0Lj4NaUvLz3Z5wl5Ee8rrhml4sUy3LrAPdDiSVoQEqWupvkAKGOWPohyzPmTQVeSvvGuKVm5c3a/Ya5xyYbUoF14hKikqCl3ag0zrCPMhlV4inJpylwdr3lY2vpmUpbUHXlcokqASpZIApnj1wrzD5xxMYxkpSeZX4OXARpnnyaB14ncFqr2VhuZkCrVm7KUvF+YOTz6TRTrwI2FagewmC7CVatF2cpLvfmelzUwM1vjCuKljDfnlBeQrqYhayl4yDumYoTffoMzeXQcTXCC8g3mItfNLxkbJB591xLYfcBUaAlatxO/qhU5N2uPoyrVaigpvj/7PzN1pF1qn/WFw1IIQ6olNN+MLK65j8RvKX/zX7JPh28RK5NzCaXnH01yqpYrwqYbeRDKrXj7UpLtbATcxdvco/d768unbWkF5Bva9s2aVum7t4nkzz2Hyr2OXPVjwxgzMTfVvil4vzPSZqYJIDj5IzAUvDiK4QXkKqmIbspS8ZHj8ovfpnfOK/rBmfSN39X43/s/MPyi9+md84r+sGZ9Ib+r8b/2fmKrO7ofUQl5wBIqpSnFBKRvJrCxzPmT0FiK0rRm+GrcnZLr4ip+UfuKW1Nl4JxVccVVI30riIc1K10yadGtkc6dXOlraT4fyJZpT7aGll9wh0EgBasKEZ49cNeZJO5BV39OEJuo/WTer5d4qYlXyhK3ZsshWKQtxVVDfSuA64ck7XbJ4Ua2RTqVsiel5Pj/JjuSaDyGS+uq6lKw4opUKE1Br1QlpXtcTc4lVo0nN+to8zs+FzxaLMw0kLEypxBVdvIdUaKxwOOGUElJK9xtenXpRU95mV7XUnr0HhDUyWDMcs5cCqUvqqcQLwxyqaeQweta9xFDEug6+d2Ttq/HXpPDanyyt7l3KIUEkX1Vxp19cJ61r3GR37oyq7x2TS1fPvNEvNvLWlAedBUpKR8oraQN/XCJtu1yOFWtKSipvi0vafPh0jnPSUw2lahNFzk+mlLqryesisPcZLmXK1DEU4ykqubLqlJ3XcFpSrrIVenaqSK3A6u8eArBJNcwxFGrRTzVuK5Znf5m1VlzGCRN1cKbwb5VQUR1AmFyy6R7wmIvlVa8rXtmdzVKSEwtCVd0lKlhRbQpxQUq7ntwhEpNajKWHxE4J72zleycnd27zEnJvuNpWZsovKKUhbixUgkUzzwgSk1e4lKjWnTU3Vtd2ScmuPQZZkZiiy5NFq4u4b7is6AihrkQRBllzYsMPXtJzq5crtxk+p9PWaJZl9xa0omFFCMVOcqq4BvrXj2GEWZvUjpwr1JyjGo7LWWZ2+Zm0LLW42azCZhmoC6rKgippVSFE83rhyc4+tGXgx86NZRzwq5o34tSfDrfHQZrQ1cStEE8hVwpCLhUm9eUE1ATQECtYuw2ji4aVL9vH5osSjXpKNqqea1ud7tK6v2jZN6s5ZKXVYnklhCgFq20orHZU0ib9YxaT4rwEnWxMIzlmTyuz4fye5HVvLKQhd3BbgbSFLXid+ByGPZDXtfGSXtJdyGwrYmpCMsyWaWVcP5HN7RWXlMW+5ysKukIFVjOtSccCKRTrYmvP26jfVf6EGLjOK9aqpO9rJ/Q8RVuzPNbLSUC6lISNwFB2CHSqSk7ybbFcnJ3bHSxbIXMronBA6S9g6hvPVCwUpMs4TCTxErLTm/zmWNIyiGUBCBRI9PWd5i0dbRpQpQUILgjfASBABU84KOLBzC1D94xSepw9XhUkut/M1Qgw9NKooEioBBpvocoUWLs0yQW5Zbr7xeZHKtuXSkgjDAChqcMoknFyd0amMwtWvV3tJZoytZ91rHuzJRbQmENqQqZCUUumtE15wSSBzqZ/6YWKaulqOw9KdJVYU2nUSWnRfilfn9hfL8tycty9b/dIpXOlxdL3Xn5KQ5Xsr9Jap77JS32ufvtZ6/mhqamFLDpWakTjSR1AOpoIE737SONSVRTcne1WK7lJCgd091L5X5tz71aXLl008taV8uyF9bNx0Jv/ACfSpbz9vje9rWt+X7+QlmO6e55buW9du43aVz5t6uylerfDXmyrKQ1PSdxS9Gva3L+L3/OkWJuctMXK8vybd7k7t6uN+5ewrlXybYdwu+ksLd72pl9uyvltfrtfh0X7uZ4KkcpKh4OX7yrpeuXiKKoFBJ76lK7euE4XVxt6eekqqea7tmtfR2vbrtbr6xPL918nN90Vu8i5nTpXT0afVp5MoFm43II+l7qtv9MsvGz06vsbzOr7sYavfJqaFU7DVCzj2Dsgu8yRM69RYynTv6rjp3PyI9YCaTjYGQWoehURQ9oysErYuKXS/qOUjNNLnAOSQ2Uqcoa1vLrzSa9YJ4kQ9NOWhco1aU8XbIotOXHpfK/5qevluQf7tvXcLl6lb9T0Kf8AHpg42eYP624qel6cLXtr1fn1FM53Vyw7np3PcFzLk7t3G95a+iHPNfhoTVfSt9/Q9i3DTLa3MRGTW8xK8kkKuOOBV3JNXAfIKDspDbNxVivuZ1qNF01ezle3L1vkO7ZXy8wlKV0U62L7ZTeSeTR0kqzR27cIfxuy9Fz31VJOzkuMbXXqrVPl49hE56z3OUUQL4U6psKFAFKqcKA4eqIXF3MSth6mdvW8mr8OL/O40OSLiQtRQQEKuqNRgd2cJlZE6FSKba4J2fUxysVPKsPy6SA6u6pNTS/dNSmvk9PGHQ4pouYRb2hUoRdpOzXXbl+eY4osthKFLeYcZSkZqc6R71IBxh+WNrtFpYWhGDnVpuKXTLV9CsxJaEg47KyxQgqCW13iKYYp3nqMNcW4qxBXw9WrhqTgr2i7/wAHq2pJcypD7CeUQpCU0BFUEVqkjZn64WScuKHYujPEyjWoq6aS4crchbJjk3ZJhRBcQXSqhrdvJWQmv95DqhVwaRPSW7q0KMneUczfVdPh+dB4thhS5e6ppLK+WAbQkijhUaXiBtoSawSV4jcVTnKhllDK8/qpf3X4XsKQ/LocTLla8EcgU05pK6VJO+tMeMLeKeXuJ95h4VFQcnwWS1uDvbj2jdLWa53NMMpSVLS8kU30u449WMNUXlaKlPDVPRqtJK7Ul/FuPhxGaSaKZhtKhRQdQCNxvpiOPtGfSi414xlqpL5odretQJXMNNtBKlm6td4kqHUCObD5ys2ki7jcUoyqU4Qs3wbve/kLNLWVfKHuYEXU/LVxGWz0Q6ouos7UhL1nuuFl69/oLZkoCyttu9NNspUkEnFJBBITtIqcOsQ59K1LFTIp5oRvUjFNceXFcF1fUQ2VLuONtIebbeYUFEOV5zW0gqwoa4UHbhDYptK+hWw1OpVhCNWKnB3484/nV4mlMw21KNEth4B5y5VRGSlUVgMcBlCXSiiNVKdLCwbjmWaVuNtG7PrN9nPrfYeWWQ8pT4NytB0ED0CFi3KLdiTDznWoVJuGduemnJfISy7RcamJdKQ26VpWG65gBPMB20pXyiESunEhhB1KdWgllldPL1cOA2PWM622XHAGwMAFHFR3JArX0QxwaV2U54KrTg5z9Vdb4vsHKY/8u/0e2iHv+0uVP/q93zR6bcHdkwyrBLxU2eo/VPGuHlg/ua6RVJemVKUtJ3Xfy/OsHVXZqWYTkyUJPWokFR7aemEftJdASeXE0qK0hZd74tmvSdlQKiZYNjlVfKA1v9LZsr0oKi6hm0ISV26WVZn619dfnqMCEEmiQSTkAKk8AIjMxJt2XFklsfRJa6Kf5ie9HSPHvR6eESxpN6mvhdkzn61bgujn9vn2Ezl2EtpCUJCUjICJ0raHQQpxpxUYqyNkKPCAAgAZ7S0bZeVfVeSo5lJpXiCCK9cMlTT4lDEbNo1pZ3dPqEnxMY793tT7sN3MSv8Ao1Dpf8eQfExjv3e1PuwbmIfo1Dpf8eR7b0SaTUJdfAOdFgV40TBukOjsmlHSUl3/AGPKND2Qahx4EZEKAI8t2DdIRbHoxd1KS715Ho6JtE1Lr5Na1vjPf0c+uDdId+k09c8vH7GBog1+kezr0hnv6OcG6Qn6RS+KXivIydE2iLpdfu50vild9LtIN0ukV7JptWzyt2/YyjRRtPRdfGFMFgYbsE5QbpdILZVNaTku/wCx4ToeyDUOPA7woV7bsG6Q1bHop3UpeK8gc0QZUaqceJ3lQJ7SmDdIJbHoyd3KT715HteijZzdfOFMVg4bujl1QbpdI57KpvWcvH7Hn4otVryj1d94V7bsG6Qn6RSvfNLxXkYGhzINQt4HfeT7sG5Qi2PRTupS8V5GDoax37van3YNzEP0ah0vxXke3NEmlUvOvqplVYNOFUwbpCy2TSl7U5Ptf2AaJNXbvKv3e9vinZdpBukH6TStlzSt0X4eFjCNEmgCA6+AcwFAV4i7jBukC2RSSspS8fsZTom2CSHXwTmQsVPE3cYN0ukVbJpp3U5eP2PI0PZy5R6gxHOGB39HODdIb+j0dM0vFeQHRBnH5R7HE84Y9Z5sG6Qv6RS+KXivIx8TWO/d7U+7BuYjf0ah0vxXkenNEmldJ19VMqqB9aYN0h0tk0pe1KT7X9jI0SaAoHX6br49V2DdIX9JppWzy8fsYb0SaT0XX01zooD1Jg3SEjsmlH2ZSXY/sYTocyDUOPA77yfXdg3KEWx6Kd1KXivIydEWq15R6u+8K9t2DdIX9IpN3zSv2ryPJ0OZzvu18ZPuwbmIn6PR1zS8V5HsaJt/pX8c+ePdg3SHfpVP45eP2PPxPZrXlHq51vJ9d2Dcob+j0b3zS8V5GFaHMnErdJ8ZPuwbmIPY9F6yl4ryPatE2jgXXyOtY92DdIc9k03wc5eP2MfFFqteUervvCvbdg3SE/SKV75peP2AaItAEBx6hzF4UPEXcYN0g/SKSVs0rPr+xg6Hs0pyj1N15PquwblCfo9G1s0vFeRlGiLQyceHBQH8sG6Qq2TSWkpeP2MHQ9mteUervvCvbdg3KE/R6N75peK8jLmiLSsVOPKPWoH1pg3SFlsilLjKUn2v7GPigzh8o9hlzhhw5uEG6QfpFH4peK8gOh7Na8o9XfeT67sG5Qn6PRvfNLxXkHxPZrXlHq51vCvbdg3KD9Ho3vml4ryFCNGGPrcovxlq9QIELu4ky2ZQ/uu+1sc5WTbbFG0JR4oA7d8PSS0LlOjTpq0IpdhvhSQIACAAgAIAP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eg;base64,/9j/4AAQSkZJRgABAQAAAQABAAD/2wCEAAkGBxQSEhUTEhMVFRQXGBcYGBgYGR8fHxkfHBgWHx4YGxcdHCogGh0nHBgcITEhKCkrLi4vHB8zODMtNygtLisBCgoKDg0OGxAQGzQlICQtLCw0LCwsLyw0LCwsLCwsLCwsLCwsLCwsNC8sLCwsLCwsLCwsLCwsLCwsLCwsLCwsLP/AABEIAIUBfAMBEQACEQEDEQH/xAAcAAABBAMBAAAAAAAAAAAAAAAABAUGBwEDCAL/xABSEAABAgMEBQUKCQoFAgcAAAABAgMABBEFEiExBgdBUXETIjJhkRRSVHKBk6GxstIIFiM0NUJic8EVM1N0kqKzwtHwJUOC4fEkoxdFY2WDpOP/xAAaAQABBQEAAAAAAAAAAAAAAAAAAQIDBAUG/8QAOxEAAgECAwQGCQMFAAIDAAAAAAECAxEEEjEFEyFBUWFxgZHRFCIyNFKxweHwFTOhI0JykvEkYkNEY//aAAwDAQACEQMRAD8AvGAAgAIACADBMADPOaWSLRuuTkulQ2F1NeytYnjhq0uKg/ATMhM3p1ZxNBPS/lcA9Jhzwddf2PwDMh6kp9p5N5l1Did6FBQ7QYglCUHaSt2i3FENAIACADw66lIKlKCUjMk0A8phUm+CAY39NrPQaKnpao3OJPqJidYSu9IPwEzI2Sml8g6Qlucl1KOQ5VNTwBNTCSwtaKu4PwDMh6BriIgFMwAEABAAQAEABAAitC1mJcVffaaH/qLSn2iIfClOfspvsQlxpOndnVp3dL/tj1xN6HX+B+AmZDnZtuS0x+YmGXepDiVEcQDhEU6NSHtRa7UKmmOERihAAQAEABAAQAEABAAQAEADPb2lEpJCszMNtnO7WqjwbTVR7ImpYarV9iN/zpEbS1K8trXiwgkSsu479pwhCeIAClHy3Y06WxpvjOVuziRuquRDrR1y2i5W4WWRsuN1I8qyoHsi/DZGHjrd9/kMdVjI/rFtNec66PFup9lIidbPwy/sEzyE/wAerR8OmP2zDvQsP8CDPI3y+sS00ZTrp8a6r2gYa9n4Z6wDPIerP1yWk301MveO3Q/9spiCeycPLS67/O4qqMmlh68WFkJm5dbX22zfTxIoFDyXooVdjTXGnK/bwHqquZY9h6QS04m/LPodG26cR4yDzk+UCMurQqUnaasSJp6DnEQoQAEABAAQAEABAB5ccCQVKICQCSSaAAZknYIVK/BAVNpnrnbaJas9KXlDAvLrcHipwK9uNQMukI2MLsmUvWq8F0c/t+aEUqltCobd0om5wkzMw44O9rRA4NpokdkbdHDUqXsRt+dJE5NjRE40IAFFnTC23EKbWpCrw5ySUnMbRjDKkVKLTVxUzsiOHLYQAVPp7rgQwpTEgEuuDBTxxQk7kAfnD19Hxo2cHspzWerwXRz+xFKpbQpe2bcmJtV+ZecdOYvHAeKnop4ACN2lQp0laCsQuTY3xKIEAD1o7pZNyKgZZ9aEjNsmqDjjVs4Y7xQ7jFethaVZevHv5+I5SaL11e6z2bQIZeAZmqYCvMc38mTiD9g47icac9jNnToetHjH5dvmTxmmWDGaPCAAgAQW5bDMmyp+YWENp2nMnYlIzUTuESUqU6sssFdiN2KF0x1uzU0VIlSZZnIFJ+VUN5WOhwTlvMdHhtlU6fGp6z/j795DKo3oV064VqKlEqUTUkmpJ3knExppJKyIrnmFAyk0IIwIxBGzywagTrRLWpOyZCXVmZZ2ocNVAfZdzHA1HUIzsTsyjVV4rK+ryJI1Gi/NFtJpe0GQ9LrqMlJOCkHvVJ2HryOwmOcxGHnQllmvuTpp6CfWC6pNmzakkpUGVkEGhBpmCModg0nXgn0oJaHMH5dmvCX/ADq/ejrdxS+FeCKuZh+XZrwl/wA6v3oNxS+FeCDMw/Ls14S/51fvQbil8K8EGZh+XZrwl/zq/eg3FL4V4IMzD8uzXhL/AJ1fvQbil8K8EGZh+XZrwl/zq/eg3FL4V4IMzD8uzXhL/nV+9BuKXwrwQZmIFrKiVKJJJJJJqSTmSdpiVJLghDEACuzrOcfVdbTXedg4n8M4ZUqRguI2U1HUl9i6BX1ALUVqP1UggDDaaVPoijVxrWnArSxD0RMZLVigDnqQmooAkXjWud4n+8Yz6m0Ov+SKVV85D3Z+ryVQDytXSQBiSAMtgOOWcVZY2+gm8Qlt3VzLuNlMv8mu8DiSQRSl0g141zh9PG2fEFWSK5trRFxhN1xpAPO5ySQQMwTTMZ5pOWyNGljL6S8SWGITdrkZbQ6y4lbK1oWOipJKFbuaQfJnFxV4TVqi+qLMahaOh2uFxpQYtNJUAacqE0Wn7xsDncQAeoxnYnZUZLNQ8PJliNXpLokpxt5tLjS0rbUKpUk1BHUYwpRcXlkrMnN8NAIACAAgA1TcyhpCnHFBCEAqUomgAAqSTCxi5Oy1A5x1laxXLQWWWSpuUScE5F2n1l9W0J2YE45dRgcBGgs0uMvl2Fec76ECjSIwgAIACADZL9NPjJ9YhJaMVHZkcKWyltdOnxBVZ8qumyYWnr/yQeHS/Z74Ru7LwOlaa7PPy8SGpPkimI3iEIACAAgAIAMoWQQQSCDUEZgjaDsgavwYHReqLTsz7RYmD/1TQz/Soyv+MDQK4g7cOX2jgtxLND2X/D6PIsQlcsSMwkE9oTqGGlvOqCW0JKlKOwD18IdCDnJRjqwOXtPtMXbTmCtVUspqGm+9G87L52nyZCOuweEjh4W582VpyuyMRbGBAAQAEABAA8aKaSPWfMJfYOWC0E4OJ2pV/XYcYgxGHhXhkl/wdGVmdB6S201O2HMTDJqhcus0OaTTFKusHCOZo0ZUsXGEtU0WG7xucyR1pVCAAgAIACAAgAIACACQaO6OF+i3DdRsGNVcMMB/fXFWviMnCOvyIKtbLwWpa9i6KISlJVRKCAW0hJ6s+P8AQ1jCxGOUe0z6lZLi3qSaXaSjopoTjUAY1rjnXKMepipSKTqtnp51Va4xUnUne5DUnPNmNTdoc6ijnEcazbsxKeIk3ZitLtcQYnU2WM4y6RuIUAk4rIww2dfVDlXlF8COcuZEra0S5VN4puHoiuXoBNaVpxjSw+0WvaLFHFyh7WgmXo6JxtbLtS+ykFL4Tzlpx5pSDzrpoMc8MiSY2KOKy+tHToNGlWTV46dAy6LaTTViTJbX8owogrQDVKx+kbJ6K6cK5KGApaxGHp4yGZcH0/R/nYX6dS3FaHRFj2o1NMofYWFtrFQfWCNhBwI2GOYqU5U5OMlxRaTuroWwwUIACACh9eGmhedMgyr5JsjliD01j6nBG37Xix0WysJljvpavTs6e/5dpDUlyKnjZIQgAIACAAgA2S/TT4yfWISWjFR1Xp7pD3BIvTApfAutg7VqwThtA6RG5JjjsJQ39ZQ5c+wsydlc5SccKiVKJUokkkmpJOJJJzJMdkkkrIqnmAAgAIACAAgAIAHDR+13JOZamWum2oKp3wyUk9Skkg8YirUo1abhLmLF2Z1vZk8h9lt5s1Q4hK0nqUARUbDjlHFzg4ScXquBbRT2v7SU1bkGzhQOvU248xB7CojxN0bmx8OuNZ9i+v52kNWXIpmN0hCAAgAIACAAgAIAJbofpNyErPSbiqNzDDhRXY6E/wAyRTilMUcVhs9SFVaprw+xJGXBoiUXiMIACAAgAIACAAgAlmr3Rbu18FwHkEHnfaNK3AdmGZ4b4qYvEbqNlqR1J24LUuKT0ObR9ckbBQdvZhT/AIjnMTinayM6pC/BMflg3aE1MZM5NriQSTULN3EhaoBjl/dIgy2SKm7sl1CBmfHKFBVTEgAnhv6jDY3uMhe7GXSGcQ25dUjZUlKt+8UqDA6beg7cNvgOtkW028AAoXhvwr/vD0pJcR2SaXrIilrvuB9YWVdI3anClTSmylIa1cXKmhZKzZUkAqJCchWGO6IJoc5STvK5RBIcFKEbR3pOUW8LipRdh1CrKPBDXaWjKrQad5W4lYrQivNdSaYDEXVIuhVCakJyKTHSYfFZGpR/EbtGpdXRFdWWlq7MmlS8xUMLVddB+orIOjhhXemhxoIuY/CrEU88NVp19X5zL1OduxnRgNcRHMFszABHtPdIe4JF6YFL4F1sHatWCcNoHSI3JMWcJQ39ZQ5c+wbJ2VzlJxZUSpRJUSSSTUknMk7THZJJKyKp5gAIACAD002VEJSCpRyAFSeAEI2krsLCx6xZlAvLl30p3qbUB2kQxVqbdlJeIuViWW6afGT6xD5aMEXD8Ii1OdKyoOACnlD9xB9DkYexaftVO76v6EtV8imo3SEIACABTI2e6+Sllpx1QxIbQpRHWQkGGTqQhxk0u0VJs1zUstpRQ4hSFjNK0lJHEHEQ6MoyV4u6BqxqhRAgAIAOidRFpl2zeSVmw6tA8VVFj0qUPJHMbWp5a+Zc1f6Fim7opHTa0zMz808TUKdWE+Kk3UfupEb+Ep7ujGPUQzd2MkWBoQAEADhL2FNOI5REs+tvO+lpZT+0E0iJ16UXZyV+1C5WN8SiBAAQAEABAAQAEABAAQAEAHthorUlCc1EJHEmghJNJXYN2Ly1crlwrudlYUWkkKIGZwvKrxrHPYyq+MnzKM3LNd8ywCIwZyuyOxrcTETRHOJEtKXVpNaKCAMCMq47d+EV5JtmfUhJz6jxoU4l0uJWkKxBqQKUUDXHfXYYmhDpLdCkrrMPFs6KtuJJQkBeYI29Wf8AdInSL+6S0IzN2F3Mlbq+bcSVmnUK4H/eFEdPpHCxZlmdaCXE1qKg5EcN1DUeSIZU0U5YdJ8ButGzHJRYwBQTzVUz6jWtD64gnFoqVabjqOlnOkYgnERA5OL4FGUnF8CQWeoKSo/WrU4U2AeXARr4KvdcTVwVbMuOpTutKzUlzupqlQQlzgoAoV1jGldoKd0dVgqnDIzVpSveJZGpfSbumU7nWauMABNcy2ej5UkFPAJ3xkbTw+7qZlo/n+cS7QndZXqixIzSco/4Q1sEuy8oDglJeWN5USlPlASv9qN/Y1LhKp3ENV8in43CEIACACcatdXy7TWXHCW5VBopYzWe8RXCtMzsqM4z8dj1h1lXGT/OJJCFzoWwrAlpNHJyzKGxtIGKutSzzlHrJjmatepVd5u5OkloOcRCjBbmhklN4vyzZXnfSLq+rnpoTwNRFili61L2Zd3IRxTKO15TN+1Vp/RtNI7QV/zx0OyY2w9+lvyIKupX8aRGEAHthkrUlCRVSiEgdZNB6TCSkoptio610V0dZkJdDDKQKAFaqYuKpitR2k+gUAwAjjMRXnXm5y/4WkrIj+t7Rxuas910pHLS6FOoXTEBOKk12gpBw30OyLOzsRKlWS5PhYbNXRzPHVlYIACAC3dQk7yaLRx6LbbgHih6p9XYIxNsQu6fa18ialzKhEbZCZgAIAJvqh0aRPT4DybzLKS6tJyUQQEoPVU1I2hJG2M/aWIdGj6ur4ElON2dMJFBQYARyhYKH1/WChp9mabTd5cLS5QYFaLpCj9pQVj4sdFseu5QlTfLTsIaq5lURskIQAEAHSeguisg/Z8o6uTl1LUyi8otpJUQKEk0xJIjlMXia0K04qb1fMsxirD78SLO8BlvNJ/pFf0uv8b8R2VHNunsshq0ZpttKUIS6oJSkUAG4AZR1WDk5UIuTu7FaeowxZGhABItXkq27aUs26lK21LN5KhUEXVHEHCmEVcdKUaEnF2Y+Goimp9Kpp15pAQgrWW0oATcBJu3RSgIHVnjnDKl4UYwb48/qR1OJMNWswGJpC6LBULpqa1vqT9kbADHPY2d+BUqu9i8ozLDshgiEaGypmt1gHAiqTDXHiRSpJS6hFK2eGy5dJotV67sBu0NOo0yg6iPXgeX5VYqputQMADmf6VpCpMcoSXskT0ltVxUo7LzX55dSFITSiUrSQhWO0Z04HGH3ZM60tGb9FrJupQpBqkbRtBxw8te2EGJNu5OFSaXmy24KgjyjcR1iHOCasy3KhGpHLL86yJqkyyS2o4pNMBmNh/HyxmVI5W0zlsRRdOo4S1Q5y7gWwpAFTRQu5k16t2MWsPUtGy5FnD1FuXFarkVZpyw+y6W189LwUlITVV2iEDo7FYFWGGJ3Y9RhKt4qXQa+HlePWhp1WWyZWeaUTRJVybg+y5ga8FAK/0xe2jSVSk7dvh9i3myVE+ngdORyxfOXtbc5ytrTRrUJUlsdV1CQR+1U+WOt2bDLho+P8lao/WIhF4YEAG+QlFPOttIxW4tKE8VKAHpMNnNQi5PRcRUrs65sCyG5OXal2hzG0hPE7VHrJqT1mOKrVZVZuctWWkrKw4RGKEABABzDriP+MTX/wAP8BqOt2b7rDv+bK1T2iGxeGBAA6aKJrPSgO2YY/iJiHE/sz7H8h0dUdeRxRaG3SVNZSZG9h0f9tUS0f3I9q+Yj0OQBHbFQzAAQAWNqkWQxaxGySWexLkZW0ledJf+3kS09GVwI1SIzAAQAXB8HX87OeI17S4w9tezDv8AoTUi8IwCYqX4RHzaV++V7BjZ2L+5Ls+pFV0KJjoiAIACADqTVUf8JlPEPtqjkMf7zPtLUNCWRTHHKesj6UnPvlfhHYYH3eHYVp+0RuLYwIAFtjTxYdDozSlynFTa0j0kRHWp545ez5ixdmJkCgrsP4RTxkuNuoY9SX2Ku6BiRQi6QeiRkQdhw2xzVd3ZG4XL6sx0gBKsdx/A7oq3EjNLgL1YQjEnIST02htJW4tKEDEqUQAOJOEIoyk8sVdlaTb0IRPa0pFpdEKceNaUbRUVyzUU18lY0KWx8VLi0l2vyuOp4epe9vEwzrZkyu6+1MsYYFSBSm8gG8NuQMTPY9e14tPsf2LipP8AuPUhMtWitbzSm1JBolIxUlIyK0nok55Rm16FWjK1SNjPqxlmfCw7stLllXq1YoS4nYnbfSAM86+TiIotodRcqfFrgSuUWm6FggpIBBGRBypviY1Fa1xn0sZ5yHB9YFJ8mI/GKWKjxUjD2xTTcai5prw4oQ2SLpKjuw8piGj6ruZ2G9S830CC127xqQDiDjvBqDxrG/s+d1YuYSTdymrTYuT8wjYSo/tUV+MdG3ehF/nQatTjSTOmtGZ8vyjDxzW2gq8agvfvVjlascs3HrNKnLNBM5c02VW0Z0nwl/0OrHqjsMJ+xDsXyIJ6sZYnGhABLtUrAXa8oDsUtXlS04oelIiltJ2w0u75ofT9o6ijkSyEABAAQAcw64fpib4s/wABqOt2b7rDv+bK1T2iGxeGBAArsmd5B9l67e5JxDl2tL1xQVStDStKVpDKkM8HHpTQqdmW5/49f+3/AP2P/wAYxf0T/wDT+PuTb0T2jrw5VpxruC7fQpFeXrS8kitOSxzh0NjZZKWfTq+4jqlQRtkIQAEAFiaqPm9rfqTnsuRl7R/co/5eRLDRldCNQiMwAEAFwfB1/OzniNe05GHtrSHf9CalzLwjAJipfhEfNpX75XsGNnYv7kuz6kVXQomOiIAgAIAOpNVP0TKeIfbXHIbQ95n2lqGhLIpjjlPWR9KTn3yvwjsMD7vDsK0/aI3FsYEABAArkXFAgBRTU40NK+mkZmM9ruGSLJslCXBitxCqkXqmhxyoSQeFfII5urqItCz7McCmwQRWnOA2HbhsipIqTNekGkLckwp5480YJG1ajkgdZ9ABOyJsLQniKipx/wCLpEp5pPKVNpDMOO3Zq0wVX+cxJcqG0IScluqKgRUbBzztKRQRrzxNPCLdYdcecvz/AIXVFQ9WK49j+grnNIFGQadk3WJItm7MJl8ASqgBq2FFRrTb9Y1OEZc6s5yvNtkTlN1ckr9VuH1Q2yOnbyeaucefSc0rbSpJ6vlF1/dhE2uK4DnTqL2Xbvb/AI0HeWkZado/Jf4dOJVRBQqjSzQEBSQAG71COaKYGoNY0KO0ZJbuus0X06/n5wEVdL1anj5kw0Q0q7oDktOt8lOM811sjBYyvgZUxxzGIIwMQ47CxopVKbvCWnkx9acaUbsf7O5oSgEkJrQbBjkIz46EVC6ikadOrWbl2W1LxPKYAbeaezyxHWWZJEGPjvIRium4zaMzinmStZF6+oUGSaUAT2AHyxXatwMerHK7Ci1NmEa+ztSfCalPW+K2o5Tcmvmkx0q91/Ok15fsfnSXrqrdrZzY7xbif3yr+aOdxf7r7i5g3eku/wCZz3p6wUWlOg+EOq8illQ9Co6nByvQg+pBPUYYsjQgAk2rSeDFqSi1Zcpc84lSK8OfFTHwc8PNLov4cR8H6x1VHHlkIACAAgA5h1w/TE3xZ/gNR1uzfdYd/wA2VqntENi8MCAAgAIACAAgAIACACxNVHze1v1Jz2XIy9o/uUf8vIlhoyuhGoRGYACAC4Pg6/nZzxGvacjD21pDv+hNS5l4RgExUvwiPm0r98r2DGzsX9yXZ9SKroUTHREAQAEAHUmqn6JlPEPtrjkNoe8z7S1DQlkUxxynrI+lJz75X4R2GB93h2FaftEbi2MCABXZUkXnA2MylwjrKW1qA7UxHVnkjm7PmKlc92WgE4qApx/BJipi48b9RFULQ0XkaiqXSCaGhBpQ44Vw9EcvieEiq6tuBLbPc5JRN4EHPPty3n1xVckxjqxZDtLbR7pnXFKTeYs5kulB6LjppdBx5wqUnrS2vfGzQ/8AGwede1Ph3fnzRboxtDMtX+fcrNUvMTKnHrjjhJK3HSOaCc1LcPNT5SIzG7FuOWPAfrO0baSFcpPyfK835Eugt1rX5RYWEru97iKnMgEKa2NcpaqN+9G+YsGaZqZ1ltUoAKvNoQKAnAsLaQCVbkkFB+thiG/46gqsXwfB9D/OIua0XmWm1mXLzwqysUZUhRBvAKCLyqjnqCsQUlBCgAQSqnfVENWMZ2a46/n8Cu2Jl0sNWhQiak1obdJ/zWl1CSo7aGqKjYsbhGts6SqxlhZ6SXDqf5x7iKnacHTfd2fZk9sWcW6q9U3TiAnAUOWOJy64xp3jwepVnVcVYadY7ynHGmkitxJUcjiqmGJ3D0xDKXIryqcbMVaHKAQ4jC8HFKIqMjSmAyyiPUpVeLTFdqOC9driAKjaK1oaeQ9kbmAhaNy1hYWVyoVucraL6xkCsdhCR6o3q3qYaK7PM0q/q0Ui8tU4pJK++X7KI57FO8+4tYD9rvZT+uyQ5K1XFbHkNuj9m4fS2Y6HZU82HS6G19fqS1FxIHGiRhABlKiDUGhGRGyADqbVzpWm0ZRLlRyyAEPJ3Kp0qd6rMeUbDHH43DPD1WuT07C1GV0SmKg4IACADmHXD9MTfFn+A1HW7N91h3/Nlap7RDYvDAgAIACAAgAIACAAgAsTVR83tb9Sc9lyMvaP7lH/AC8iWGjK6EahEZgAIALg+Dr+dnPEa9pyMPbWkO/6E1LmXhGATFS/CI+bSv3yvYMbOxf3Jdn1IquhRMdEQBAAQAdSaqfomU8Q+2uOQ2h7zPtLUNCWRTHHKesj6UnPvlfhHYYH3eHYVp+0RuLYwIAJRqxSDakoDiC4Qf2FRT2h7tP85j6ftCSckDJzzsuuvya1oBO0A81WG9ND5YHJVqEai7fMirR4Fl6H2ukhLZOdQEgbePCm+Oa2jSa4ox8SnHiS8ywjGzMpbxlbWRY6plNqhKwmk4kLrtQe6kXR18/0COhx7tQoJaZV8kbrko0YT6LfI22jZ3c1nKYSgvkAADnCpU6CTdQakUKsK5ZmkZeo2lUU6uZkImHJ2XSFKTyKFGguttJBPBKcctsLlTNCNSEnZMWWRpo43dS+yxMNBV7k1NpSK1rUJSnk61JN4oKsTiKw10+aY52aLC0R0idm1uNpmFutrbUWQUobcl3QlRDbiWwEqbVmlwYVQBzVGhjldakbgkrGm0pguS8+y4tTlGJh831FV2862plArkEtttqpsK4u7NbWIg+tLzK6f9ZW6H9PIkOhSw3IS61D/Jb8vNFIr492xVTtZk152rSb5MbrUm+UJJoa54f8xncW7lG8m7sa35hTRUts3VY5f8RYoU3KRNCOZ2Y1WTP8k1NTKyoqSAOca1ONBU5kkpHZHU0KXCMFzNaENIkd0SljdW4c1GnGmJPafRE+0aizKC5DMbP1lEv7VqxdkUHvlOK/eI/ljAru8zQ2ev6C7/mQ74QVilcuzNpGLSihfiuUoTwWAP8AXGnsetlm6b5/Nfn8FiquFyiY6IgCAAgAdNHNIH5F4PSy7ihgRmlYrilSdoPaMxQ4xDXoQrRyzQsZNF26Pa6ZN1IE2lcu5tIBWg8CkFQ4FOG8xgVtkVYv+nxXgydVFzH97WfZaU3jOJPUlCyewIqPLFZbOxLdsnyHZ4kUtrXcyDck2FOEml93mp4hIJUocbsXKWx52vUdupfnmMdRcivNcP0xN8Wf4DUamzfdYd/zZHU9ohsXhgQAEAGKwAFYAMwAEABABYmqj5va36k57LkZe0f3KP8Al5EsNGV0I1CIzAAQAXB8HX87OeI17TkYe2tId/0JqXMvCMAmKl+ER82lfvlewY2di/uS7PqRVdCiY6IgCAAgA6k1U/RMp4h9tcchtD3mfaWoaEsimOOU9ZH0pOffK/COwwPu8OwrT9ojcWxgQASnVd9Kyf3n8qop7Q92n2fUfT9onGvzRopcbtBsYKo27TYodBZ4gXa/ZTvjP2RiE4ujLtX1Q+rHmR/Qu1ucKBCAc7oJJI2UvV9O6DGYe6cWZGJpXVi3WHAtII/vjHLVKbi7GTbiVhbFlkTs9JjDuxCJhnGl5xslV3dUku+UDfG5L+vgITWsOD7P+WNinOToxlH+3VdX2Qw2nMzPKhSnGgUELSVFsqAUK3CU1WpIvFNP9jGYrElJ08vD6+I620+ielBdUkONrClITUnoqFEJVdKq3sOBGcAtO9OdxhktFlOXbqHFFVMCpDZSkml9SCVKCag7NkLcmliLfjfkWdo5YjcmUlgEKSa3icVGhHO3ihPNyxyiNu5nyxFRyzXNGn7SGJFSG0Duq0HUtppQKUL6VKPAqup/1iNPZVO9XeP2Yq/58+4uYVPK6ku76kubsHk2WmkOFIbbQgbuakCppQ7Iya/9SpKb5tvxM+vh88nK5GphHOxN6hzw2baxAo3ZTUeJHbYmwgEUSP73msbWBw3NlujT5kRt6aUW2pRFStauVcFcaqwbQeCKEjhujoKEYxTqy0X4zShaKc2SOSkw02lAySO3efKYxatV1JuT5mNVq55OTL1sCT5GWZbOaUJB40qfTWM+Tu2zpsPDJSjF8kerbstE1Luy7g5jqCk9VclDrBoR1gQ6lUdOanHVErVzkq2rLclX3Jd0UW2opPXuUOoihHURHZ0qsasFOOjKrVnYRRIIEABAAQAEAGyX6afGT6xCS0YqJdrh+mJviz/Aails33WHf82Oqe0Q2LwwIAHPRdsKnZVKgFJVMMggioILiagg4EEbIhxDapSa6H8h0dTqX4qyPgUr5hv3Y5H0mt8b8WWcq6BDb2jEkmWfUmTlgQ04QQygEEIVQg3cDD6WJrOcU5vVc2I4q2hyoI7EqmYACACxNVHze1v1Jz2XIy9o/uUf8vIlhoyuhGoRGYACAC4Pg6/nZzxGvacjD21pDv8AoTUuZeEYBMVL8Ij5tK/fK9gxs7F/cl2fUiq6FEx0RAEABAB1Jqp+iZTxD7a45DaHvM+0tQ0JZFMccp6yPpSc++V+Edhgfd4dhWn7RG4tjAgAlOq76Vk/vP5VRT2h7tPs+o+n7R03a9mtzLLjDybzbiSlQ/EbiDQg7CBHJ06kqclOOqLDVzmW27JfsicUy50TihymC01wWNxGRGw16q9TCpDF0s8dej6FKtSvwLN0ItgKRz1puq6JFak78qAdX9CYxMZhb8UjJq0kncXab6MGcZQ4wq7Msq5RlYwxFDdrsqQCDsIHXFfA4j0abU+MZcH5j8PPdvjoyCOMJtGgSkMz7dUuyyubfIJUVtA5kkklGY6xiZMXgnS9enxg+aJnRdJXp8Y/LzI7NWUttV1aFJUNhFD6YpIkhVUlwY8aMMvLm2SkrWoEA1JPM+sKk5AVNN9IR6Dako5Wi07SmGJFrl5xdxH1UZrcPeoTt9Q20ESYfDVK8ssENo4WU+M+C+ZWlh6bNTNsImp7mNBJRLivMYJwSVb8CqqtilA4ACnQ18DKnhHTo68+v86C/LirLgXTaKiEUGNewiOVaehRrKSViK2m2EAqVRMW8PhnJlZUuZV+lNstpXQC+ccDl1VpmK7K4iu+sdBh6F/VWhbpU7horZKqmZexcXUprnjmo9Z9XGK+0cWn/Rp6LXy7irjcQn/TjotfInOjNm8vMtopzQb6vFTjjxNB5YyXLgV8JT3taMe99i/Ld5cEQHVBABWOuXQYzbXdcumsw0mikjN1AxwG1acSNpFRjgI1tmY3dS3c/Zf8MjqRvxOfY6UrhAAQAEABABsl+mnxk+sQktGKiXa4fpib4s/wGopbN91h3/NjqntENi8MCAB20S+fSn6wx/FREGJ/Zn2P5Do6o66jiy0N+kXzSY+5d9hUSUf3I9qEehx8I7cqGYACACxNVHze1v1Jz2XIy9o/uUf8vIlhoyuhGoRGYACAC4Pg6/nZzxGvacjD21pDv+hNS5l4RgExUvwiPm0r98r2DGzsX9yXZ9SKroUTHREAQAEAHUmqn6JlPEPtrjkNoe8z7S1DQlkUxxynrI+lJz75X4R2GB93h2FaftEbi2MCACU6rvpWT+8/lVFPaHu0+z6j6ftHU8cgWRi0w0WYtFgsvChGLbg6Tat43jeNvYRYw2JnQnmj4dIkopo5+nZObsWZ5N9JLZrdUOisb0E5Hek4jy1PRxlSxcM0NfzXzKNahcsnRfTxpxABKRkMSK13UrhGZXwfHTiUnBw5D1b+iklaSEuLF1ynMdbICxTryUK769VIrUa1bDNqOnQ9CenNRVxkc0UtdmiWZ5iaaFaJmm6qG4Xilaj+0OESuvg6nGpTafV+L5E7yS9pJnpiwrcJol+QlQekplsXiOqrZ9YhFPAR4qEn2/8AR8IRjxikhzsPVmwh3l511yemO+exSM8myTXP6xI3AQyrtGco5KSyR6vMfwb4kK1q6tktVm5FNEZusp+r9tA73enZmMMtHZ2Pcv6dXufmMk1caNAdYipdAlpmq2gKNL2t/YO9G7veGU2L2dGpLeQ159ZFUhfijRpfpyXqobOAriNvGEw+Fb04L80IoUm9RLo3oupRD0yOtKDmetQ2D7Pb118ZtCMI7qh3vy8ypisakslPx8vMmdyMS5k3LC0Dsnk2i8oc5ylOpAy7c+FIa2dFsvD5Ke8esvl99fAlMIagQAEAFRaz9VfLKVNyCQHDUus5BZ2rb2Be9ORzz6W1gNpZFu6unJ9HaRTp34op86Ozfgkx5lfuxt+kUviXiiLK+gx8XpvwSY8yv3YPSKXxLxQZX0B8XpvwSY8yv3YPSKXxLxQZX0B8XpvwSY8yv3YPSKXxLxQZX0GxjR+bCk/9LMdIf5S94+zCSxFKz9ZeKBRZKtbFjTDlrTS25d5aCWqKS2og0ZaGBAocRFTZ1anHDRTkk+PPrY+abZEfi9N+CTHmV+7Fz0il8S8UMyvoD4vTfgkx5lfuwekUviXigyvoHTRawppM7KqVLPhImGSSWlgABxNSTdwEQ4ivSdGSUlo+a6BYxdzqqOQLIgt9JMrMAAkll0ADM8xWAESUv3I9qEehygNHpvwSY8yv3Y7H0il8S8UVsrD4vTfgkx5lfuwekUviXigyvoD4vTfgkx5lfuwekUviXigyvoJ9qwsp9ti1Q4w8gqk3AkKbUCo3XMEgjE45CM3H1YSqUrSXCXT2D4J2ZARo9N+CTHmV+7Gn6RS+JeKGZWHxem/BJjzK/dhPSKXxLxQZX0B8XpvwSY8yv3YPSKXxLxQZX0FsagbNeZdmy6y43VDVL6FJrQryqMYxtsVITUMrT107iWkmi5owyUq3X5IuvS8sGm3HCHVEhCSqguHEgDCNfZE4wqScnbhzI6iuik/i9N+CTHmV+7G96RS+JeKIcr6A+L034JMeZX7sHpFL4l4oMr6A+L034JMeZX7sHpFL4l4oMr6DpbViwpFlyqFpUhQQQUqBBHPVmDiI5XHNPESa6SxHQlEVBxzFrBsSZXaU2pEs+pJeUQpLSyD1ggUMdZgq1ONCCclp0lecXcj3xem/BJjzK/diz6RS+JeKG5X0B8XpvwSY8yv3YPSKXxLxQZX0Em1bWLMotOVWuXfQkOYqU2oAc1WZIoIqY+tTlh5JSXiOhFpnTEcqWAgARWvZLM00pmYbS42rNKvWCMUncRQiJKdWdOWaDsxGrlNaVamnmlF2znOUT+iWQFjqSvorHGh4xt0Nqwmstdd/5xXcQzo3IiNIZ+RWEPpcaKRQJWkjAHYDgRXaDti56PTqq9NplSeHJlZ2t8Ct9Jy3Uxw216jFKps59AxRnEdU615dRpiMaV6t8Q+g25fwLefQbmta0uUOKJopI5oOBVuoOMHoDb4J+A5Sn0EItjWo84DcFKgj14+qL1PANcrCbuctWQtVlPuJU8GVBA5xNKDiAcxwEW1iaMGqcpq/54d4b+lFqDlxHvV7Jhbi1qaCgkC64fqq3AZE0xrsp1xQ2xVcYKKla/LpX54lTaVRxgkpWvy6UWBcjm7mJceNGbE7oc5w+STis7/sDjt6uIhUXsBhHiJ8fZWvl59RZQFMBCnVmYAK5tq3HXHVUWpCAohKUkjAGlTTMnOKspts5PF42tUqO0mknZJO3yEH5Qe/TO/tq/rDcz6Srv6vxv8A2fmH5Qd/TO+cV/WDM+kPSKvxv/Z+Y8NyT4CS7OcipQqlC3VVpsJx5sPyvmy/GhWSW8rZW9E5O/fx4CGcMy05yanHb2wBajeG9OOIhrzJ2K1X0mlPdylK/U279hpM3MA0Lj4NaUvLz3Z5wl5Ee8rrhml4sUy3LrAPdDiSVoQEqWupvkAKGOWPohyzPmTQVeSvvGuKVm5c3a/Ya5xyYbUoF14hKikqCl3ag0zrCPMhlV4inJpylwdr3lY2vpmUpbUHXlcokqASpZIApnj1wrzD5xxMYxkpSeZX4OXARpnnyaB14ncFqr2VhuZkCrVm7KUvF+YOTz6TRTrwI2FagewmC7CVatF2cpLvfmelzUwM1vjCuKljDfnlBeQrqYhayl4yDumYoTffoMzeXQcTXCC8g3mItfNLxkbJB591xLYfcBUaAlatxO/qhU5N2uPoyrVaigpvj/7PzN1pF1qn/WFw1IIQ6olNN+MLK65j8RvKX/zX7JPh28RK5NzCaXnH01yqpYrwqYbeRDKrXj7UpLtbATcxdvco/d768unbWkF5Bva9s2aVum7t4nkzz2Hyr2OXPVjwxgzMTfVvil4vzPSZqYJIDj5IzAUvDiK4QXkKqmIbspS8ZHj8ovfpnfOK/rBmfSN39X43/s/MPyi9+md84r+sGZ9Ib+r8b/2fmKrO7ofUQl5wBIqpSnFBKRvJrCxzPmT0FiK0rRm+GrcnZLr4ip+UfuKW1Nl4JxVccVVI30riIc1K10yadGtkc6dXOlraT4fyJZpT7aGll9wh0EgBasKEZ49cNeZJO5BV39OEJuo/WTer5d4qYlXyhK3ZsshWKQtxVVDfSuA64ck7XbJ4Ua2RTqVsiel5Pj/JjuSaDyGS+uq6lKw4opUKE1Br1QlpXtcTc4lVo0nN+to8zs+FzxaLMw0kLEypxBVdvIdUaKxwOOGUElJK9xtenXpRU95mV7XUnr0HhDUyWDMcs5cCqUvqqcQLwxyqaeQweta9xFDEug6+d2Ttq/HXpPDanyyt7l3KIUEkX1Vxp19cJ61r3GR37oyq7x2TS1fPvNEvNvLWlAedBUpKR8oraQN/XCJtu1yOFWtKSipvi0vafPh0jnPSUw2lahNFzk+mlLqryesisPcZLmXK1DEU4ykqubLqlJ3XcFpSrrIVenaqSK3A6u8eArBJNcwxFGrRTzVuK5Znf5m1VlzGCRN1cKbwb5VQUR1AmFyy6R7wmIvlVa8rXtmdzVKSEwtCVd0lKlhRbQpxQUq7ntwhEpNajKWHxE4J72zleycnd27zEnJvuNpWZsovKKUhbixUgkUzzwgSk1e4lKjWnTU3Vtd2ScmuPQZZkZiiy5NFq4u4b7is6AihrkQRBllzYsMPXtJzq5crtxk+p9PWaJZl9xa0omFFCMVOcqq4BvrXj2GEWZvUjpwr1JyjGo7LWWZ2+Zm0LLW42azCZhmoC6rKgippVSFE83rhyc4+tGXgx86NZRzwq5o34tSfDrfHQZrQ1cStEE8hVwpCLhUm9eUE1ATQECtYuw2ji4aVL9vH5osSjXpKNqqea1ud7tK6v2jZN6s5ZKXVYnklhCgFq20orHZU0ib9YxaT4rwEnWxMIzlmTyuz4fye5HVvLKQhd3BbgbSFLXid+ByGPZDXtfGSXtJdyGwrYmpCMsyWaWVcP5HN7RWXlMW+5ysKukIFVjOtSccCKRTrYmvP26jfVf6EGLjOK9aqpO9rJ/Q8RVuzPNbLSUC6lISNwFB2CHSqSk7ybbFcnJ3bHSxbIXMronBA6S9g6hvPVCwUpMs4TCTxErLTm/zmWNIyiGUBCBRI9PWd5i0dbRpQpQUILgjfASBABU84KOLBzC1D94xSepw9XhUkut/M1Qgw9NKooEioBBpvocoUWLs0yQW5Zbr7xeZHKtuXSkgjDAChqcMoknFyd0amMwtWvV3tJZoytZ91rHuzJRbQmENqQqZCUUumtE15wSSBzqZ/6YWKaulqOw9KdJVYU2nUSWnRfilfn9hfL8tycty9b/dIpXOlxdL3Xn5KQ5Xsr9Jap77JS32ufvtZ6/mhqamFLDpWakTjSR1AOpoIE737SONSVRTcne1WK7lJCgd091L5X5tz71aXLl008taV8uyF9bNx0Jv/ACfSpbz9vje9rWt+X7+QlmO6e55buW9du43aVz5t6uylerfDXmyrKQ1PSdxS9Gva3L+L3/OkWJuctMXK8vybd7k7t6uN+5ewrlXybYdwu+ksLd72pl9uyvltfrtfh0X7uZ4KkcpKh4OX7yrpeuXiKKoFBJ76lK7euE4XVxt6eekqqea7tmtfR2vbrtbr6xPL918nN90Vu8i5nTpXT0afVp5MoFm43II+l7qtv9MsvGz06vsbzOr7sYavfJqaFU7DVCzj2Dsgu8yRM69RYynTv6rjp3PyI9YCaTjYGQWoehURQ9oysErYuKXS/qOUjNNLnAOSQ2Uqcoa1vLrzSa9YJ4kQ9NOWhco1aU8XbIotOXHpfK/5qevluQf7tvXcLl6lb9T0Kf8AHpg42eYP624qel6cLXtr1fn1FM53Vyw7np3PcFzLk7t3G95a+iHPNfhoTVfSt9/Q9i3DTLa3MRGTW8xK8kkKuOOBV3JNXAfIKDspDbNxVivuZ1qNF01ezle3L1vkO7ZXy8wlKV0U62L7ZTeSeTR0kqzR27cIfxuy9Fz31VJOzkuMbXXqrVPl49hE56z3OUUQL4U6psKFAFKqcKA4eqIXF3MSth6mdvW8mr8OL/O40OSLiQtRQQEKuqNRgd2cJlZE6FSKba4J2fUxysVPKsPy6SA6u6pNTS/dNSmvk9PGHQ4pouYRb2hUoRdpOzXXbl+eY4osthKFLeYcZSkZqc6R71IBxh+WNrtFpYWhGDnVpuKXTLV9CsxJaEg47KyxQgqCW13iKYYp3nqMNcW4qxBXw9WrhqTgr2i7/wAHq2pJcypD7CeUQpCU0BFUEVqkjZn64WScuKHYujPEyjWoq6aS4crchbJjk3ZJhRBcQXSqhrdvJWQmv95DqhVwaRPSW7q0KMneUczfVdPh+dB4thhS5e6ppLK+WAbQkijhUaXiBtoSawSV4jcVTnKhllDK8/qpf3X4XsKQ/LocTLla8EcgU05pK6VJO+tMeMLeKeXuJ95h4VFQcnwWS1uDvbj2jdLWa53NMMpSVLS8kU30u449WMNUXlaKlPDVPRqtJK7Ul/FuPhxGaSaKZhtKhRQdQCNxvpiOPtGfSi414xlqpL5odretQJXMNNtBKlm6td4kqHUCObD5ys2ki7jcUoyqU4Qs3wbve/kLNLWVfKHuYEXU/LVxGWz0Q6ouos7UhL1nuuFl69/oLZkoCyttu9NNspUkEnFJBBITtIqcOsQ59K1LFTIp5oRvUjFNceXFcF1fUQ2VLuONtIebbeYUFEOV5zW0gqwoa4UHbhDYptK+hWw1OpVhCNWKnB3484/nV4mlMw21KNEth4B5y5VRGSlUVgMcBlCXSiiNVKdLCwbjmWaVuNtG7PrN9nPrfYeWWQ8pT4NytB0ED0CFi3KLdiTDznWoVJuGduemnJfISy7RcamJdKQ26VpWG65gBPMB20pXyiESunEhhB1KdWgllldPL1cOA2PWM622XHAGwMAFHFR3JArX0QxwaV2U54KrTg5z9Vdb4vsHKY/8u/0e2iHv+0uVP/q93zR6bcHdkwyrBLxU2eo/VPGuHlg/ua6RVJemVKUtJ3Xfy/OsHVXZqWYTkyUJPWokFR7aemEftJdASeXE0qK0hZd74tmvSdlQKiZYNjlVfKA1v9LZsr0oKi6hm0ISV26WVZn619dfnqMCEEmiQSTkAKk8AIjMxJt2XFklsfRJa6Kf5ie9HSPHvR6eESxpN6mvhdkzn61bgujn9vn2Ezl2EtpCUJCUjICJ0raHQQpxpxUYqyNkKPCAAgAZ7S0bZeVfVeSo5lJpXiCCK9cMlTT4lDEbNo1pZ3dPqEnxMY793tT7sN3MSv8Ao1Dpf8eQfExjv3e1PuwbmIfo1Dpf8eR7b0SaTUJdfAOdFgV40TBukOjsmlHSUl3/AGPKND2Qahx4EZEKAI8t2DdIRbHoxd1KS715Ho6JtE1Lr5Na1vjPf0c+uDdId+k09c8vH7GBog1+kezr0hnv6OcG6Qn6RS+KXivIydE2iLpdfu50vild9LtIN0ukV7JptWzyt2/YyjRRtPRdfGFMFgYbsE5QbpdILZVNaTku/wCx4ToeyDUOPA7woV7bsG6Q1bHop3UpeK8gc0QZUaqceJ3lQJ7SmDdIJbHoyd3KT715HteijZzdfOFMVg4bujl1QbpdI57KpvWcvH7Hn4otVryj1d94V7bsG6Qn6RSvfNLxXkYGhzINQt4HfeT7sG5Qi2PRTupS8V5GDoax37van3YNzEP0ah0vxXke3NEmlUvOvqplVYNOFUwbpCy2TSl7U5Ptf2AaJNXbvKv3e9vinZdpBukH6TStlzSt0X4eFjCNEmgCA6+AcwFAV4i7jBukC2RSSspS8fsZTom2CSHXwTmQsVPE3cYN0ukVbJpp3U5eP2PI0PZy5R6gxHOGB39HODdIb+j0dM0vFeQHRBnH5R7HE84Y9Z5sG6Qv6RS+KXivIx8TWO/d7U+7BuYjf0ah0vxXkenNEmldJ19VMqqB9aYN0h0tk0pe1KT7X9jI0SaAoHX6br49V2DdIX9JppWzy8fsYb0SaT0XX01zooD1Jg3SEjsmlH2ZSXY/sYTocyDUOPA77yfXdg3KEWx6Kd1KXivIydEWq15R6u+8K9t2DdIX9IpN3zSv2ryPJ0OZzvu18ZPuwbmIn6PR1zS8V5HsaJt/pX8c+ePdg3SHfpVP45eP2PPxPZrXlHq51vJ9d2Dcob+j0b3zS8V5GFaHMnErdJ8ZPuwbmIPY9F6yl4ryPatE2jgXXyOtY92DdIc9k03wc5eP2MfFFqteUervvCvbdg3SE/SKV75peP2AaItAEBx6hzF4UPEXcYN0g/SKSVs0rPr+xg6Hs0pyj1N15PquwblCfo9G1s0vFeRlGiLQyceHBQH8sG6Qq2TSWkpeP2MHQ9mteUervvCvbdg3KE/R6N75peK8jLmiLSsVOPKPWoH1pg3SFlsilLjKUn2v7GPigzh8o9hlzhhw5uEG6QfpFH4peK8gOh7Na8o9XfeT67sG5Qn6PRvfNLxXkHxPZrXlHq51vCvbdg3KD9Ho3vml4ryFCNGGPrcovxlq9QIELu4ky2ZQ/uu+1sc5WTbbFG0JR4oA7d8PSS0LlOjTpq0IpdhvhSQIACAAgAIAP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5575" y="2133600"/>
            <a:ext cx="883602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effectLst/>
                <a:latin typeface="Calibri" panose="020F0502020204030204" pitchFamily="34" charset="0"/>
              </a:rPr>
              <a:t>CANTO MARKETING &amp; COMMUNICATIONS COMMITTEE MEETING </a:t>
            </a:r>
            <a:r>
              <a:rPr lang="en-US" sz="2400" b="1" smtClean="0">
                <a:effectLst/>
                <a:latin typeface="Calibri" panose="020F0502020204030204" pitchFamily="34" charset="0"/>
              </a:rPr>
              <a:t>PRESENTATION TO </a:t>
            </a:r>
          </a:p>
          <a:p>
            <a:pPr algn="ctr"/>
            <a:r>
              <a:rPr lang="en-US" sz="2400" b="1" dirty="0" smtClean="0">
                <a:effectLst/>
                <a:latin typeface="Calibri" panose="020F0502020204030204" pitchFamily="34" charset="0"/>
              </a:rPr>
              <a:t>BOARD OF DIRECTORS</a:t>
            </a:r>
          </a:p>
          <a:p>
            <a:pPr algn="ctr"/>
            <a:endParaRPr lang="en-US" sz="2400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sz="2400" dirty="0" smtClean="0">
                <a:latin typeface="Calibri" panose="020F0502020204030204" pitchFamily="34" charset="0"/>
              </a:rPr>
              <a:t>PRESENTED BY: JOSEPH SAMUEL </a:t>
            </a:r>
            <a:endParaRPr lang="en-US" sz="2400" dirty="0" smtClean="0">
              <a:effectLst/>
              <a:latin typeface="Calibri" panose="020F0502020204030204" pitchFamily="34" charset="0"/>
            </a:endParaRPr>
          </a:p>
          <a:p>
            <a:pPr algn="ctr"/>
            <a:endParaRPr lang="en-US" sz="3200" b="1" dirty="0">
              <a:effectLst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2388"/>
            <a:ext cx="2724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0849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2388"/>
            <a:ext cx="2724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5000" y="1219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KEY DISCUSSION POINTS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9200" y="2048232"/>
            <a:ext cx="6705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Competitions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Revenue Generating Initiatives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Procedure for Drafting Papers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58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127760"/>
            <a:ext cx="7520940" cy="548640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STRATEGIC OBJECTIVES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867555"/>
            <a:ext cx="7543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Increased Brand Awareness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Assess and Identify CANTO’s Value Proposition</a:t>
            </a:r>
          </a:p>
          <a:p>
            <a:endParaRPr lang="en-US" sz="2800" dirty="0" smtClean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Calibri" panose="020F0502020204030204" pitchFamily="34" charset="0"/>
              </a:rPr>
              <a:t>Partnering with Key Stakeholders to Deliver Customer Value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/>
          </a:p>
          <a:p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2388"/>
            <a:ext cx="27241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0371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9812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 &amp; ANSWERS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5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286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libri" panose="020F0502020204030204" pitchFamily="34" charset="0"/>
              </a:rPr>
              <a:t>THANK YOU</a:t>
            </a:r>
            <a:endParaRPr lang="en-US" sz="36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41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80</TotalTime>
  <Words>51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PowerPoint Presentation</vt:lpstr>
      <vt:lpstr>PowerPoint Presentation</vt:lpstr>
      <vt:lpstr>STRATEGIC OBJECTIVES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Samuel</dc:creator>
  <cp:lastModifiedBy>Joseph Samuel</cp:lastModifiedBy>
  <cp:revision>8</cp:revision>
  <dcterms:created xsi:type="dcterms:W3CDTF">2015-07-26T16:31:57Z</dcterms:created>
  <dcterms:modified xsi:type="dcterms:W3CDTF">2015-07-26T17:52:45Z</dcterms:modified>
</cp:coreProperties>
</file>