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2"/>
  </p:notesMasterIdLst>
  <p:handoutMasterIdLst>
    <p:handoutMasterId r:id="rId23"/>
  </p:handoutMasterIdLst>
  <p:sldIdLst>
    <p:sldId id="397" r:id="rId7"/>
    <p:sldId id="410" r:id="rId8"/>
    <p:sldId id="411" r:id="rId9"/>
    <p:sldId id="386" r:id="rId10"/>
    <p:sldId id="400" r:id="rId11"/>
    <p:sldId id="389" r:id="rId12"/>
    <p:sldId id="390" r:id="rId13"/>
    <p:sldId id="392" r:id="rId14"/>
    <p:sldId id="393" r:id="rId15"/>
    <p:sldId id="406" r:id="rId16"/>
    <p:sldId id="405" r:id="rId17"/>
    <p:sldId id="407" r:id="rId18"/>
    <p:sldId id="408" r:id="rId19"/>
    <p:sldId id="404" r:id="rId20"/>
    <p:sldId id="399"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A50"/>
    <a:srgbClr val="BF1223"/>
    <a:srgbClr val="BF0D23"/>
    <a:srgbClr val="00457C"/>
    <a:srgbClr val="D1DDE6"/>
    <a:srgbClr val="BBDDE6"/>
    <a:srgbClr val="CBC793"/>
    <a:srgbClr val="B2B4B2"/>
    <a:srgbClr val="5CB8B2"/>
    <a:srgbClr val="D6D2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73297" autoAdjust="0"/>
  </p:normalViewPr>
  <p:slideViewPr>
    <p:cSldViewPr snapToGrid="0" snapToObjects="1">
      <p:cViewPr varScale="1">
        <p:scale>
          <a:sx n="53" d="100"/>
          <a:sy n="53" d="100"/>
        </p:scale>
        <p:origin x="-19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448"/>
    </p:cViewPr>
  </p:sorterViewPr>
  <p:notesViewPr>
    <p:cSldViewPr snapToGrid="0" snapToObjects="1">
      <p:cViewPr varScale="1">
        <p:scale>
          <a:sx n="75" d="100"/>
          <a:sy n="75" d="100"/>
        </p:scale>
        <p:origin x="-1938"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14962-911A-46F7-B700-BDBE663C6576}"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362CFBBC-C8E4-4BEA-B58A-873B883C83C7}">
      <dgm:prSet phldrT="[Text]" custT="1"/>
      <dgm:spPr/>
      <dgm:t>
        <a:bodyPr/>
        <a:lstStyle/>
        <a:p>
          <a:pPr algn="ctr"/>
          <a:r>
            <a:rPr lang="en-US" sz="1800" dirty="0" smtClean="0"/>
            <a:t>Real-time Customer Location (cell &amp; </a:t>
          </a:r>
          <a:r>
            <a:rPr lang="en-US" sz="1800" dirty="0" err="1" smtClean="0"/>
            <a:t>lat</a:t>
          </a:r>
          <a:r>
            <a:rPr lang="en-US" sz="1800" dirty="0" smtClean="0"/>
            <a:t>/long)</a:t>
          </a:r>
          <a:endParaRPr lang="en-US" sz="1800" dirty="0"/>
        </a:p>
      </dgm:t>
    </dgm:pt>
    <dgm:pt modelId="{7EC7F21C-B4A1-42BC-82B2-208916221B56}" type="parTrans" cxnId="{58418811-EA91-4939-81D9-305534272056}">
      <dgm:prSet/>
      <dgm:spPr/>
      <dgm:t>
        <a:bodyPr/>
        <a:lstStyle/>
        <a:p>
          <a:pPr algn="ctr"/>
          <a:endParaRPr lang="en-US"/>
        </a:p>
      </dgm:t>
    </dgm:pt>
    <dgm:pt modelId="{A7E5E60D-E4F2-4ADA-835B-3BE6840E669D}" type="sibTrans" cxnId="{58418811-EA91-4939-81D9-305534272056}">
      <dgm:prSet/>
      <dgm:spPr/>
      <dgm:t>
        <a:bodyPr/>
        <a:lstStyle/>
        <a:p>
          <a:pPr algn="ctr"/>
          <a:endParaRPr lang="en-US"/>
        </a:p>
      </dgm:t>
    </dgm:pt>
    <dgm:pt modelId="{CD9B9423-CCEF-4905-A687-54411813F4B8}">
      <dgm:prSet phldrT="[Text]" custT="1"/>
      <dgm:spPr>
        <a:solidFill>
          <a:schemeClr val="accent5">
            <a:lumMod val="60000"/>
            <a:lumOff val="40000"/>
          </a:schemeClr>
        </a:solidFill>
      </dgm:spPr>
      <dgm:t>
        <a:bodyPr/>
        <a:lstStyle/>
        <a:p>
          <a:pPr algn="ctr"/>
          <a:r>
            <a:rPr lang="en-US" sz="1800" dirty="0" smtClean="0"/>
            <a:t>Service Usage (DPI)</a:t>
          </a:r>
          <a:endParaRPr lang="en-US" sz="1800" dirty="0"/>
        </a:p>
      </dgm:t>
    </dgm:pt>
    <dgm:pt modelId="{A841B36C-44D2-4D0F-8496-2C4B5E696236}" type="parTrans" cxnId="{94B25C2F-B178-4B70-811D-CAF856693740}">
      <dgm:prSet/>
      <dgm:spPr/>
      <dgm:t>
        <a:bodyPr/>
        <a:lstStyle/>
        <a:p>
          <a:pPr algn="ctr"/>
          <a:endParaRPr lang="en-US"/>
        </a:p>
      </dgm:t>
    </dgm:pt>
    <dgm:pt modelId="{D78F14F9-CE48-44A6-A7B7-067286B94B15}" type="sibTrans" cxnId="{94B25C2F-B178-4B70-811D-CAF856693740}">
      <dgm:prSet/>
      <dgm:spPr/>
      <dgm:t>
        <a:bodyPr/>
        <a:lstStyle/>
        <a:p>
          <a:pPr algn="ctr"/>
          <a:endParaRPr lang="en-US"/>
        </a:p>
      </dgm:t>
    </dgm:pt>
    <dgm:pt modelId="{9BEE7342-E65B-4AD9-85B6-0D0617B0972D}">
      <dgm:prSet phldrT="[Text]" custT="1"/>
      <dgm:spPr>
        <a:solidFill>
          <a:schemeClr val="accent6">
            <a:lumMod val="60000"/>
            <a:lumOff val="40000"/>
          </a:schemeClr>
        </a:solidFill>
      </dgm:spPr>
      <dgm:t>
        <a:bodyPr/>
        <a:lstStyle/>
        <a:p>
          <a:pPr algn="ctr"/>
          <a:r>
            <a:rPr lang="en-US" sz="1600" dirty="0" smtClean="0"/>
            <a:t>Devices/Handsets (IMEI)</a:t>
          </a:r>
          <a:endParaRPr lang="en-US" sz="1600" dirty="0"/>
        </a:p>
      </dgm:t>
    </dgm:pt>
    <dgm:pt modelId="{BEAF4D26-1040-43C5-A925-DC92EE0486E9}" type="parTrans" cxnId="{347CF3FD-CD8E-4EB6-B287-FE0786452111}">
      <dgm:prSet/>
      <dgm:spPr/>
      <dgm:t>
        <a:bodyPr/>
        <a:lstStyle/>
        <a:p>
          <a:pPr algn="ctr"/>
          <a:endParaRPr lang="en-US"/>
        </a:p>
      </dgm:t>
    </dgm:pt>
    <dgm:pt modelId="{367E5985-ED44-4154-804A-7998E290AFAA}" type="sibTrans" cxnId="{347CF3FD-CD8E-4EB6-B287-FE0786452111}">
      <dgm:prSet/>
      <dgm:spPr/>
      <dgm:t>
        <a:bodyPr/>
        <a:lstStyle/>
        <a:p>
          <a:pPr algn="ctr"/>
          <a:endParaRPr lang="en-US"/>
        </a:p>
      </dgm:t>
    </dgm:pt>
    <dgm:pt modelId="{32EE36F5-AADC-4A89-91B5-00B3A34055F1}">
      <dgm:prSet phldrT="[Text]" custT="1"/>
      <dgm:spPr/>
      <dgm:t>
        <a:bodyPr/>
        <a:lstStyle/>
        <a:p>
          <a:pPr algn="ctr"/>
          <a:r>
            <a:rPr lang="en-US" sz="1600" dirty="0" smtClean="0"/>
            <a:t>Customer Demographics (IMSI &amp; Dynamic Groups)</a:t>
          </a:r>
          <a:endParaRPr lang="en-US" sz="1600" dirty="0"/>
        </a:p>
      </dgm:t>
    </dgm:pt>
    <dgm:pt modelId="{579346E1-B19D-4092-AFAD-7C8A4708CDB1}" type="parTrans" cxnId="{85627504-9527-4E93-946E-2095FD5B4CF0}">
      <dgm:prSet/>
      <dgm:spPr/>
      <dgm:t>
        <a:bodyPr/>
        <a:lstStyle/>
        <a:p>
          <a:pPr algn="ctr"/>
          <a:endParaRPr lang="en-US"/>
        </a:p>
      </dgm:t>
    </dgm:pt>
    <dgm:pt modelId="{25977902-E3BC-48A9-B019-905E56CF97FC}" type="sibTrans" cxnId="{85627504-9527-4E93-946E-2095FD5B4CF0}">
      <dgm:prSet/>
      <dgm:spPr/>
      <dgm:t>
        <a:bodyPr/>
        <a:lstStyle/>
        <a:p>
          <a:pPr algn="ctr"/>
          <a:endParaRPr lang="en-US"/>
        </a:p>
      </dgm:t>
    </dgm:pt>
    <dgm:pt modelId="{AF06E9FB-2FCC-425C-BCBD-6D504C4DC768}">
      <dgm:prSet phldrT="[Text]" custT="1"/>
      <dgm:spPr/>
      <dgm:t>
        <a:bodyPr/>
        <a:lstStyle/>
        <a:p>
          <a:pPr algn="ctr"/>
          <a:r>
            <a:rPr lang="en-US" sz="1200" dirty="0" smtClean="0"/>
            <a:t>Shopping Zones, Nightlife Areas</a:t>
          </a:r>
          <a:endParaRPr lang="en-US" sz="1200" dirty="0"/>
        </a:p>
      </dgm:t>
    </dgm:pt>
    <dgm:pt modelId="{A5BAD996-E4D6-438C-9D4D-6F86E35172AC}" type="parTrans" cxnId="{435A73AD-4626-40F1-A555-59F59269640D}">
      <dgm:prSet/>
      <dgm:spPr/>
      <dgm:t>
        <a:bodyPr/>
        <a:lstStyle/>
        <a:p>
          <a:pPr algn="ctr"/>
          <a:endParaRPr lang="en-US"/>
        </a:p>
      </dgm:t>
    </dgm:pt>
    <dgm:pt modelId="{47AF8755-6F30-4740-A6B7-B16DA7E8B3B2}" type="sibTrans" cxnId="{435A73AD-4626-40F1-A555-59F59269640D}">
      <dgm:prSet/>
      <dgm:spPr/>
      <dgm:t>
        <a:bodyPr/>
        <a:lstStyle/>
        <a:p>
          <a:pPr algn="ctr"/>
          <a:endParaRPr lang="en-US"/>
        </a:p>
      </dgm:t>
    </dgm:pt>
    <dgm:pt modelId="{3A61833A-87EC-4DB5-AA77-556E0195B861}">
      <dgm:prSet custT="1"/>
      <dgm:spPr/>
      <dgm:t>
        <a:bodyPr/>
        <a:lstStyle/>
        <a:p>
          <a:pPr algn="ctr"/>
          <a:r>
            <a:rPr lang="en-US" sz="1200" dirty="0" smtClean="0"/>
            <a:t>Business Districts (High Rise Buildings)</a:t>
          </a:r>
          <a:endParaRPr lang="en-US" sz="1200" dirty="0"/>
        </a:p>
      </dgm:t>
    </dgm:pt>
    <dgm:pt modelId="{7CD79671-747A-4654-8E12-98E20806F20F}" type="parTrans" cxnId="{6EEB0762-7E25-4D49-B602-76F44FDEAB1C}">
      <dgm:prSet/>
      <dgm:spPr/>
      <dgm:t>
        <a:bodyPr/>
        <a:lstStyle/>
        <a:p>
          <a:pPr algn="ctr"/>
          <a:endParaRPr lang="en-US"/>
        </a:p>
      </dgm:t>
    </dgm:pt>
    <dgm:pt modelId="{1060A63B-A6D5-48D3-B3CB-0391EE9F95CF}" type="sibTrans" cxnId="{6EEB0762-7E25-4D49-B602-76F44FDEAB1C}">
      <dgm:prSet/>
      <dgm:spPr/>
      <dgm:t>
        <a:bodyPr/>
        <a:lstStyle/>
        <a:p>
          <a:pPr algn="ctr"/>
          <a:endParaRPr lang="en-US"/>
        </a:p>
      </dgm:t>
    </dgm:pt>
    <dgm:pt modelId="{CD336733-993B-481C-BC46-9D875CFFF3D0}">
      <dgm:prSet custT="1"/>
      <dgm:spPr>
        <a:solidFill>
          <a:schemeClr val="accent5">
            <a:lumMod val="60000"/>
            <a:lumOff val="40000"/>
          </a:schemeClr>
        </a:solidFill>
      </dgm:spPr>
      <dgm:t>
        <a:bodyPr/>
        <a:lstStyle/>
        <a:p>
          <a:pPr algn="ctr"/>
          <a:r>
            <a:rPr lang="en-US" sz="1200" dirty="0" smtClean="0"/>
            <a:t> Sports Websites/Apps</a:t>
          </a:r>
          <a:endParaRPr lang="en-US" sz="1200" dirty="0"/>
        </a:p>
      </dgm:t>
    </dgm:pt>
    <dgm:pt modelId="{66876334-DAD8-439F-AA7F-720C862FA08F}" type="parTrans" cxnId="{B832811D-CDAA-4B4D-85AC-692D01A1A6D1}">
      <dgm:prSet/>
      <dgm:spPr/>
      <dgm:t>
        <a:bodyPr/>
        <a:lstStyle/>
        <a:p>
          <a:pPr algn="ctr"/>
          <a:endParaRPr lang="en-US"/>
        </a:p>
      </dgm:t>
    </dgm:pt>
    <dgm:pt modelId="{92236865-9D73-4C2F-9DB8-DC67C9C0F5FC}" type="sibTrans" cxnId="{B832811D-CDAA-4B4D-85AC-692D01A1A6D1}">
      <dgm:prSet/>
      <dgm:spPr/>
      <dgm:t>
        <a:bodyPr/>
        <a:lstStyle/>
        <a:p>
          <a:pPr algn="ctr"/>
          <a:endParaRPr lang="en-US"/>
        </a:p>
      </dgm:t>
    </dgm:pt>
    <dgm:pt modelId="{7AA35C33-1D5E-4DCE-9912-AA8C07BC8570}">
      <dgm:prSet custT="1"/>
      <dgm:spPr>
        <a:solidFill>
          <a:schemeClr val="accent5">
            <a:lumMod val="60000"/>
            <a:lumOff val="40000"/>
          </a:schemeClr>
        </a:solidFill>
      </dgm:spPr>
      <dgm:t>
        <a:bodyPr/>
        <a:lstStyle/>
        <a:p>
          <a:pPr algn="ctr"/>
          <a:r>
            <a:rPr lang="en-US" sz="1200" dirty="0" smtClean="0"/>
            <a:t> Streaming video</a:t>
          </a:r>
          <a:endParaRPr lang="en-US" sz="1200" dirty="0"/>
        </a:p>
      </dgm:t>
    </dgm:pt>
    <dgm:pt modelId="{69B2C2D0-1D35-4916-9B52-AF7ED8ECBEA2}" type="parTrans" cxnId="{95039E35-2850-4E56-BE22-6C518BBB85F2}">
      <dgm:prSet/>
      <dgm:spPr/>
      <dgm:t>
        <a:bodyPr/>
        <a:lstStyle/>
        <a:p>
          <a:pPr algn="ctr"/>
          <a:endParaRPr lang="en-US"/>
        </a:p>
      </dgm:t>
    </dgm:pt>
    <dgm:pt modelId="{7EB6EE4A-32B2-43E6-BBDE-0F5C3E90CDE5}" type="sibTrans" cxnId="{95039E35-2850-4E56-BE22-6C518BBB85F2}">
      <dgm:prSet/>
      <dgm:spPr/>
      <dgm:t>
        <a:bodyPr/>
        <a:lstStyle/>
        <a:p>
          <a:pPr algn="ctr"/>
          <a:endParaRPr lang="en-US"/>
        </a:p>
      </dgm:t>
    </dgm:pt>
    <dgm:pt modelId="{AF384AC4-E753-47FA-8590-38FE0C643257}">
      <dgm:prSet custT="1"/>
      <dgm:spPr>
        <a:solidFill>
          <a:schemeClr val="accent5">
            <a:lumMod val="60000"/>
            <a:lumOff val="40000"/>
          </a:schemeClr>
        </a:solidFill>
      </dgm:spPr>
      <dgm:t>
        <a:bodyPr/>
        <a:lstStyle/>
        <a:p>
          <a:pPr algn="ctr"/>
          <a:r>
            <a:rPr lang="en-US" sz="1200" dirty="0" smtClean="0"/>
            <a:t> Social Media</a:t>
          </a:r>
          <a:endParaRPr lang="en-US" sz="1200" dirty="0"/>
        </a:p>
      </dgm:t>
    </dgm:pt>
    <dgm:pt modelId="{2ED23703-A328-4A17-88E9-E8FBC276D772}" type="parTrans" cxnId="{3BD0DA8A-B27B-420F-9911-122286B1BC17}">
      <dgm:prSet/>
      <dgm:spPr/>
      <dgm:t>
        <a:bodyPr/>
        <a:lstStyle/>
        <a:p>
          <a:pPr algn="ctr"/>
          <a:endParaRPr lang="en-US"/>
        </a:p>
      </dgm:t>
    </dgm:pt>
    <dgm:pt modelId="{F2941A5C-71C3-4128-BB07-00A22E1A5836}" type="sibTrans" cxnId="{3BD0DA8A-B27B-420F-9911-122286B1BC17}">
      <dgm:prSet/>
      <dgm:spPr/>
      <dgm:t>
        <a:bodyPr/>
        <a:lstStyle/>
        <a:p>
          <a:pPr algn="ctr"/>
          <a:endParaRPr lang="en-US"/>
        </a:p>
      </dgm:t>
    </dgm:pt>
    <dgm:pt modelId="{C2D6ACFF-587C-4F98-9A82-B03850E1C64F}">
      <dgm:prSet custT="1"/>
      <dgm:spPr>
        <a:solidFill>
          <a:schemeClr val="accent5">
            <a:lumMod val="60000"/>
            <a:lumOff val="40000"/>
          </a:schemeClr>
        </a:solidFill>
      </dgm:spPr>
      <dgm:t>
        <a:bodyPr/>
        <a:lstStyle/>
        <a:p>
          <a:pPr algn="ctr"/>
          <a:r>
            <a:rPr lang="en-US" sz="1200" dirty="0" smtClean="0"/>
            <a:t> Email / Instant Message / SMS</a:t>
          </a:r>
          <a:endParaRPr lang="en-US" sz="1200" dirty="0"/>
        </a:p>
      </dgm:t>
    </dgm:pt>
    <dgm:pt modelId="{6211CCB2-4254-47A1-9F33-9249075FD62C}" type="parTrans" cxnId="{8331D080-6BBB-4427-AA11-27FF0F229C16}">
      <dgm:prSet/>
      <dgm:spPr/>
      <dgm:t>
        <a:bodyPr/>
        <a:lstStyle/>
        <a:p>
          <a:pPr algn="ctr"/>
          <a:endParaRPr lang="en-US"/>
        </a:p>
      </dgm:t>
    </dgm:pt>
    <dgm:pt modelId="{53EA1D28-38EE-4C49-B719-14A62A47CA2D}" type="sibTrans" cxnId="{8331D080-6BBB-4427-AA11-27FF0F229C16}">
      <dgm:prSet/>
      <dgm:spPr/>
      <dgm:t>
        <a:bodyPr/>
        <a:lstStyle/>
        <a:p>
          <a:pPr algn="ctr"/>
          <a:endParaRPr lang="en-US"/>
        </a:p>
      </dgm:t>
    </dgm:pt>
    <dgm:pt modelId="{44F55EA6-1C69-4A02-A886-275F060D31FF}">
      <dgm:prSet custT="1"/>
      <dgm:spPr>
        <a:solidFill>
          <a:schemeClr val="accent5">
            <a:lumMod val="60000"/>
            <a:lumOff val="40000"/>
          </a:schemeClr>
        </a:solidFill>
      </dgm:spPr>
      <dgm:t>
        <a:bodyPr/>
        <a:lstStyle/>
        <a:p>
          <a:pPr algn="ctr"/>
          <a:r>
            <a:rPr lang="en-US" sz="1200" dirty="0" smtClean="0"/>
            <a:t> Serious gaming (Xbox Live, PS, Wii)</a:t>
          </a:r>
          <a:endParaRPr lang="en-US" sz="1200" dirty="0"/>
        </a:p>
      </dgm:t>
    </dgm:pt>
    <dgm:pt modelId="{D813BB10-904C-416B-A780-EFDD55B10714}" type="parTrans" cxnId="{EB6A5A67-11C9-4419-8E6A-11B589E1C454}">
      <dgm:prSet/>
      <dgm:spPr/>
      <dgm:t>
        <a:bodyPr/>
        <a:lstStyle/>
        <a:p>
          <a:pPr algn="ctr"/>
          <a:endParaRPr lang="en-US"/>
        </a:p>
      </dgm:t>
    </dgm:pt>
    <dgm:pt modelId="{ECF17A8C-7C0E-4BB7-AA28-822B7374F034}" type="sibTrans" cxnId="{EB6A5A67-11C9-4419-8E6A-11B589E1C454}">
      <dgm:prSet/>
      <dgm:spPr/>
      <dgm:t>
        <a:bodyPr/>
        <a:lstStyle/>
        <a:p>
          <a:pPr algn="ctr"/>
          <a:endParaRPr lang="en-US"/>
        </a:p>
      </dgm:t>
    </dgm:pt>
    <dgm:pt modelId="{751C8D67-3DA8-4155-B9B2-147CE9447BF8}">
      <dgm:prSet custT="1"/>
      <dgm:spPr>
        <a:solidFill>
          <a:schemeClr val="accent5">
            <a:lumMod val="60000"/>
            <a:lumOff val="40000"/>
          </a:schemeClr>
        </a:solidFill>
      </dgm:spPr>
      <dgm:t>
        <a:bodyPr/>
        <a:lstStyle/>
        <a:p>
          <a:pPr algn="ctr"/>
          <a:r>
            <a:rPr lang="en-US" sz="1200" dirty="0" smtClean="0"/>
            <a:t>Cloud (</a:t>
          </a:r>
          <a:r>
            <a:rPr lang="en-US" sz="1200" dirty="0" err="1" smtClean="0"/>
            <a:t>dropbox</a:t>
          </a:r>
          <a:r>
            <a:rPr lang="en-US" sz="1200" dirty="0" smtClean="0"/>
            <a:t>, </a:t>
          </a:r>
          <a:r>
            <a:rPr lang="en-US" sz="1200" dirty="0" err="1" smtClean="0"/>
            <a:t>iCloud</a:t>
          </a:r>
          <a:r>
            <a:rPr lang="en-US" sz="1200" dirty="0" smtClean="0"/>
            <a:t>)</a:t>
          </a:r>
          <a:endParaRPr lang="en-US" sz="1200" dirty="0"/>
        </a:p>
      </dgm:t>
    </dgm:pt>
    <dgm:pt modelId="{F5199AF9-35B2-4A16-A44B-1A5D04440D22}" type="parTrans" cxnId="{88E50535-A7A1-4383-AB23-C7BFD49910E3}">
      <dgm:prSet/>
      <dgm:spPr/>
      <dgm:t>
        <a:bodyPr/>
        <a:lstStyle/>
        <a:p>
          <a:pPr algn="ctr"/>
          <a:endParaRPr lang="en-US"/>
        </a:p>
      </dgm:t>
    </dgm:pt>
    <dgm:pt modelId="{DBB316D3-F058-4B84-8EFC-4E63E043964E}" type="sibTrans" cxnId="{88E50535-A7A1-4383-AB23-C7BFD49910E3}">
      <dgm:prSet/>
      <dgm:spPr/>
      <dgm:t>
        <a:bodyPr/>
        <a:lstStyle/>
        <a:p>
          <a:pPr algn="ctr"/>
          <a:endParaRPr lang="en-US"/>
        </a:p>
      </dgm:t>
    </dgm:pt>
    <dgm:pt modelId="{4A7C65AB-E535-4ADC-BB74-C683E7480E36}">
      <dgm:prSet phldrT="[Text]" custT="1"/>
      <dgm:spPr>
        <a:solidFill>
          <a:schemeClr val="accent5">
            <a:lumMod val="60000"/>
            <a:lumOff val="40000"/>
          </a:schemeClr>
        </a:solidFill>
      </dgm:spPr>
      <dgm:t>
        <a:bodyPr/>
        <a:lstStyle/>
        <a:p>
          <a:pPr algn="ctr"/>
          <a:r>
            <a:rPr lang="en-US" sz="1000" dirty="0" smtClean="0"/>
            <a:t> </a:t>
          </a:r>
          <a:r>
            <a:rPr lang="en-US" sz="1200" dirty="0" smtClean="0"/>
            <a:t>Voice, SMS and MMS  Usage</a:t>
          </a:r>
          <a:endParaRPr lang="en-US" sz="1800" dirty="0"/>
        </a:p>
      </dgm:t>
    </dgm:pt>
    <dgm:pt modelId="{15359E15-B802-4F09-877E-FE347C1A6EAF}" type="parTrans" cxnId="{B05DD0A2-81E5-4291-8357-7A04748FACD8}">
      <dgm:prSet/>
      <dgm:spPr/>
      <dgm:t>
        <a:bodyPr/>
        <a:lstStyle/>
        <a:p>
          <a:pPr algn="ctr"/>
          <a:endParaRPr lang="en-US"/>
        </a:p>
      </dgm:t>
    </dgm:pt>
    <dgm:pt modelId="{AD2649FF-3EF1-47D2-A99C-870AF91DFB23}" type="sibTrans" cxnId="{B05DD0A2-81E5-4291-8357-7A04748FACD8}">
      <dgm:prSet/>
      <dgm:spPr/>
      <dgm:t>
        <a:bodyPr/>
        <a:lstStyle/>
        <a:p>
          <a:pPr algn="ctr"/>
          <a:endParaRPr lang="en-US"/>
        </a:p>
      </dgm:t>
    </dgm:pt>
    <dgm:pt modelId="{17005132-52D1-4598-A052-21019A6F8E21}">
      <dgm:prSet phldrT="[Text]" custT="1"/>
      <dgm:spPr>
        <a:solidFill>
          <a:schemeClr val="accent6">
            <a:lumMod val="60000"/>
            <a:lumOff val="40000"/>
          </a:schemeClr>
        </a:solidFill>
      </dgm:spPr>
      <dgm:t>
        <a:bodyPr/>
        <a:lstStyle/>
        <a:p>
          <a:pPr algn="ctr"/>
          <a:r>
            <a:rPr lang="en-US" sz="1100" dirty="0" smtClean="0"/>
            <a:t> </a:t>
          </a:r>
          <a:r>
            <a:rPr lang="en-US" sz="1200" dirty="0" smtClean="0"/>
            <a:t>Smartphones, Non smartphones</a:t>
          </a:r>
          <a:endParaRPr lang="en-US" sz="1200" dirty="0"/>
        </a:p>
      </dgm:t>
    </dgm:pt>
    <dgm:pt modelId="{5281B416-537F-4453-BBA5-8B6A972ADF21}" type="parTrans" cxnId="{BF849AA2-F3B9-4F63-B5D1-54EE03663CF5}">
      <dgm:prSet/>
      <dgm:spPr/>
      <dgm:t>
        <a:bodyPr/>
        <a:lstStyle/>
        <a:p>
          <a:pPr algn="ctr"/>
          <a:endParaRPr lang="en-US"/>
        </a:p>
      </dgm:t>
    </dgm:pt>
    <dgm:pt modelId="{62C35E35-A37D-4386-9E38-FAD51AF15D72}" type="sibTrans" cxnId="{BF849AA2-F3B9-4F63-B5D1-54EE03663CF5}">
      <dgm:prSet/>
      <dgm:spPr/>
      <dgm:t>
        <a:bodyPr/>
        <a:lstStyle/>
        <a:p>
          <a:pPr algn="ctr"/>
          <a:endParaRPr lang="en-US"/>
        </a:p>
      </dgm:t>
    </dgm:pt>
    <dgm:pt modelId="{80412107-A742-411C-92FB-2C92F21C18E0}">
      <dgm:prSet custT="1"/>
      <dgm:spPr>
        <a:solidFill>
          <a:schemeClr val="accent6">
            <a:lumMod val="60000"/>
            <a:lumOff val="40000"/>
          </a:schemeClr>
        </a:solidFill>
      </dgm:spPr>
      <dgm:t>
        <a:bodyPr/>
        <a:lstStyle/>
        <a:p>
          <a:pPr algn="ctr"/>
          <a:r>
            <a:rPr lang="en-US" sz="1200" dirty="0" smtClean="0"/>
            <a:t> By Device Manufacture</a:t>
          </a:r>
          <a:endParaRPr lang="en-US" sz="1200" dirty="0"/>
        </a:p>
      </dgm:t>
    </dgm:pt>
    <dgm:pt modelId="{8481C2C5-4066-4ECC-A593-134B163D1F5D}" type="parTrans" cxnId="{634E4332-4A06-4DFF-B8DF-0A394A6F3400}">
      <dgm:prSet/>
      <dgm:spPr/>
      <dgm:t>
        <a:bodyPr/>
        <a:lstStyle/>
        <a:p>
          <a:pPr algn="ctr"/>
          <a:endParaRPr lang="en-US"/>
        </a:p>
      </dgm:t>
    </dgm:pt>
    <dgm:pt modelId="{06680A75-86B6-4A94-A0B6-D09E7D1B0C67}" type="sibTrans" cxnId="{634E4332-4A06-4DFF-B8DF-0A394A6F3400}">
      <dgm:prSet/>
      <dgm:spPr/>
      <dgm:t>
        <a:bodyPr/>
        <a:lstStyle/>
        <a:p>
          <a:pPr algn="ctr"/>
          <a:endParaRPr lang="en-US"/>
        </a:p>
      </dgm:t>
    </dgm:pt>
    <dgm:pt modelId="{5E2C62DE-2C07-4A45-B9E9-1B04D75913B3}">
      <dgm:prSet custT="1"/>
      <dgm:spPr>
        <a:solidFill>
          <a:schemeClr val="accent6">
            <a:lumMod val="60000"/>
            <a:lumOff val="40000"/>
          </a:schemeClr>
        </a:solidFill>
      </dgm:spPr>
      <dgm:t>
        <a:bodyPr/>
        <a:lstStyle/>
        <a:p>
          <a:pPr algn="ctr"/>
          <a:r>
            <a:rPr lang="en-US" sz="1200" dirty="0" smtClean="0"/>
            <a:t> Tethering, Non tethering</a:t>
          </a:r>
          <a:endParaRPr lang="en-US" sz="1200" dirty="0"/>
        </a:p>
      </dgm:t>
    </dgm:pt>
    <dgm:pt modelId="{CADBBC72-B4C1-46ED-85B1-3DB638751650}" type="parTrans" cxnId="{16A1BAD6-679D-4C64-A464-CF8C2DAD57F0}">
      <dgm:prSet/>
      <dgm:spPr/>
      <dgm:t>
        <a:bodyPr/>
        <a:lstStyle/>
        <a:p>
          <a:pPr algn="ctr"/>
          <a:endParaRPr lang="en-US"/>
        </a:p>
      </dgm:t>
    </dgm:pt>
    <dgm:pt modelId="{6702788F-35D9-4536-9545-25D31A58FE1F}" type="sibTrans" cxnId="{16A1BAD6-679D-4C64-A464-CF8C2DAD57F0}">
      <dgm:prSet/>
      <dgm:spPr/>
      <dgm:t>
        <a:bodyPr/>
        <a:lstStyle/>
        <a:p>
          <a:pPr algn="ctr"/>
          <a:endParaRPr lang="en-US"/>
        </a:p>
      </dgm:t>
    </dgm:pt>
    <dgm:pt modelId="{0B5EA9B0-6B31-4AF1-B8C9-3C6918AA5C58}">
      <dgm:prSet custT="1"/>
      <dgm:spPr>
        <a:solidFill>
          <a:schemeClr val="accent6">
            <a:lumMod val="60000"/>
            <a:lumOff val="40000"/>
          </a:schemeClr>
        </a:solidFill>
      </dgm:spPr>
      <dgm:t>
        <a:bodyPr/>
        <a:lstStyle/>
        <a:p>
          <a:pPr algn="ctr"/>
          <a:r>
            <a:rPr lang="en-US" sz="1200" dirty="0" smtClean="0"/>
            <a:t> Tablet, Modem, Handset or </a:t>
          </a:r>
          <a:r>
            <a:rPr lang="en-US" sz="1200" dirty="0" err="1" smtClean="0"/>
            <a:t>Mifi</a:t>
          </a:r>
          <a:r>
            <a:rPr lang="en-US" sz="1200" dirty="0" smtClean="0"/>
            <a:t> device</a:t>
          </a:r>
          <a:endParaRPr lang="en-US" sz="1200" dirty="0"/>
        </a:p>
      </dgm:t>
    </dgm:pt>
    <dgm:pt modelId="{6B51D9BD-BEBD-43F2-9999-347E48B478CB}" type="parTrans" cxnId="{66162457-49D1-4E17-AF63-930A9B74902F}">
      <dgm:prSet/>
      <dgm:spPr/>
      <dgm:t>
        <a:bodyPr/>
        <a:lstStyle/>
        <a:p>
          <a:pPr algn="ctr"/>
          <a:endParaRPr lang="en-US"/>
        </a:p>
      </dgm:t>
    </dgm:pt>
    <dgm:pt modelId="{08DF7674-54C8-41EC-9D89-D84005A78617}" type="sibTrans" cxnId="{66162457-49D1-4E17-AF63-930A9B74902F}">
      <dgm:prSet/>
      <dgm:spPr/>
      <dgm:t>
        <a:bodyPr/>
        <a:lstStyle/>
        <a:p>
          <a:pPr algn="ctr"/>
          <a:endParaRPr lang="en-US"/>
        </a:p>
      </dgm:t>
    </dgm:pt>
    <dgm:pt modelId="{33DEAA6A-91A5-402F-948D-95E15EA0F57E}">
      <dgm:prSet phldrT="[Text]" custT="1"/>
      <dgm:spPr/>
      <dgm:t>
        <a:bodyPr/>
        <a:lstStyle/>
        <a:p>
          <a:pPr algn="ctr"/>
          <a:r>
            <a:rPr lang="en-US" sz="1200" dirty="0" smtClean="0"/>
            <a:t>Demographic (Age, Gender, Married/Single, </a:t>
          </a:r>
          <a:r>
            <a:rPr lang="en-US" sz="1200" dirty="0" err="1" smtClean="0"/>
            <a:t>etc</a:t>
          </a:r>
          <a:r>
            <a:rPr lang="en-US" sz="1200" dirty="0" smtClean="0"/>
            <a:t>)</a:t>
          </a:r>
          <a:endParaRPr lang="en-US" sz="1200" dirty="0"/>
        </a:p>
      </dgm:t>
    </dgm:pt>
    <dgm:pt modelId="{DE7383FD-B2EB-474E-88D1-8F94E3831C31}" type="parTrans" cxnId="{AADB0613-DF34-4890-A311-334D260BACA7}">
      <dgm:prSet/>
      <dgm:spPr/>
      <dgm:t>
        <a:bodyPr/>
        <a:lstStyle/>
        <a:p>
          <a:pPr algn="ctr"/>
          <a:endParaRPr lang="en-US"/>
        </a:p>
      </dgm:t>
    </dgm:pt>
    <dgm:pt modelId="{171F13C1-18FB-44AB-B2FA-DA99D3605BD0}" type="sibTrans" cxnId="{AADB0613-DF34-4890-A311-334D260BACA7}">
      <dgm:prSet/>
      <dgm:spPr/>
      <dgm:t>
        <a:bodyPr/>
        <a:lstStyle/>
        <a:p>
          <a:pPr algn="ctr"/>
          <a:endParaRPr lang="en-US"/>
        </a:p>
      </dgm:t>
    </dgm:pt>
    <dgm:pt modelId="{F5D7739C-DA91-423D-95A9-9F4E0918FD8F}">
      <dgm:prSet custT="1"/>
      <dgm:spPr/>
      <dgm:t>
        <a:bodyPr/>
        <a:lstStyle/>
        <a:p>
          <a:pPr algn="ctr"/>
          <a:r>
            <a:rPr lang="en-US" sz="1200" dirty="0" smtClean="0"/>
            <a:t> Data Plan &amp; 3 Month Ave Spend</a:t>
          </a:r>
          <a:endParaRPr lang="en-US" sz="1200" dirty="0"/>
        </a:p>
      </dgm:t>
    </dgm:pt>
    <dgm:pt modelId="{AE852DA9-7C90-4BEF-B8C5-F518123888D4}" type="parTrans" cxnId="{B0FDE0DD-B916-4BBF-BAF2-58EB004DDEA4}">
      <dgm:prSet/>
      <dgm:spPr/>
      <dgm:t>
        <a:bodyPr/>
        <a:lstStyle/>
        <a:p>
          <a:pPr algn="ctr"/>
          <a:endParaRPr lang="en-US"/>
        </a:p>
      </dgm:t>
    </dgm:pt>
    <dgm:pt modelId="{71525CC1-F27D-41C4-A535-12B615C64077}" type="sibTrans" cxnId="{B0FDE0DD-B916-4BBF-BAF2-58EB004DDEA4}">
      <dgm:prSet/>
      <dgm:spPr/>
      <dgm:t>
        <a:bodyPr/>
        <a:lstStyle/>
        <a:p>
          <a:pPr algn="ctr"/>
          <a:endParaRPr lang="en-US"/>
        </a:p>
      </dgm:t>
    </dgm:pt>
    <dgm:pt modelId="{211F8687-B4E3-4F02-950B-1A9F9563C2C6}">
      <dgm:prSet custT="1"/>
      <dgm:spPr/>
      <dgm:t>
        <a:bodyPr/>
        <a:lstStyle/>
        <a:p>
          <a:pPr algn="ctr"/>
          <a:r>
            <a:rPr lang="en-US" sz="1200" dirty="0" smtClean="0"/>
            <a:t> Contract Start/End Date</a:t>
          </a:r>
          <a:endParaRPr lang="en-US" sz="1200" dirty="0"/>
        </a:p>
      </dgm:t>
    </dgm:pt>
    <dgm:pt modelId="{034132EB-C192-4CE1-A7B8-866D9199503D}" type="parTrans" cxnId="{995FB144-F26C-4216-A1BB-B33EF04439B5}">
      <dgm:prSet/>
      <dgm:spPr/>
      <dgm:t>
        <a:bodyPr/>
        <a:lstStyle/>
        <a:p>
          <a:pPr algn="ctr"/>
          <a:endParaRPr lang="en-US"/>
        </a:p>
      </dgm:t>
    </dgm:pt>
    <dgm:pt modelId="{D4554699-B29D-4557-9B60-BA591E007E58}" type="sibTrans" cxnId="{995FB144-F26C-4216-A1BB-B33EF04439B5}">
      <dgm:prSet/>
      <dgm:spPr/>
      <dgm:t>
        <a:bodyPr/>
        <a:lstStyle/>
        <a:p>
          <a:pPr algn="ctr"/>
          <a:endParaRPr lang="en-US"/>
        </a:p>
      </dgm:t>
    </dgm:pt>
    <dgm:pt modelId="{4A416304-ED9B-4CC9-89E3-DC640F73B853}">
      <dgm:prSet custT="1"/>
      <dgm:spPr/>
      <dgm:t>
        <a:bodyPr/>
        <a:lstStyle/>
        <a:p>
          <a:pPr algn="ctr"/>
          <a:r>
            <a:rPr lang="en-US" sz="1200" dirty="0" smtClean="0"/>
            <a:t> Corp Group/VIP (SLA level)</a:t>
          </a:r>
          <a:endParaRPr lang="en-US" sz="1200" dirty="0"/>
        </a:p>
      </dgm:t>
    </dgm:pt>
    <dgm:pt modelId="{FE01C196-A5B8-4ED7-B8F8-0C36138B57AC}" type="parTrans" cxnId="{5F7237F5-B73E-49DD-A1A9-51DC568A5839}">
      <dgm:prSet/>
      <dgm:spPr/>
      <dgm:t>
        <a:bodyPr/>
        <a:lstStyle/>
        <a:p>
          <a:pPr algn="ctr"/>
          <a:endParaRPr lang="en-US"/>
        </a:p>
      </dgm:t>
    </dgm:pt>
    <dgm:pt modelId="{005A6D04-B3DC-4210-8B1A-83AD3E677F98}" type="sibTrans" cxnId="{5F7237F5-B73E-49DD-A1A9-51DC568A5839}">
      <dgm:prSet/>
      <dgm:spPr/>
      <dgm:t>
        <a:bodyPr/>
        <a:lstStyle/>
        <a:p>
          <a:pPr algn="ctr"/>
          <a:endParaRPr lang="en-US"/>
        </a:p>
      </dgm:t>
    </dgm:pt>
    <dgm:pt modelId="{18C36A82-E178-424A-A8EB-0F818900DAF4}">
      <dgm:prSet custT="1"/>
      <dgm:spPr>
        <a:solidFill>
          <a:schemeClr val="accent6">
            <a:lumMod val="60000"/>
            <a:lumOff val="40000"/>
          </a:schemeClr>
        </a:solidFill>
      </dgm:spPr>
      <dgm:t>
        <a:bodyPr/>
        <a:lstStyle/>
        <a:p>
          <a:pPr algn="ctr"/>
          <a:r>
            <a:rPr lang="en-US" sz="1200" dirty="0" smtClean="0"/>
            <a:t> OS version (</a:t>
          </a:r>
          <a:r>
            <a:rPr lang="en-US" sz="1200" dirty="0" err="1" smtClean="0"/>
            <a:t>iOS</a:t>
          </a:r>
          <a:r>
            <a:rPr lang="en-US" sz="1200" dirty="0" smtClean="0"/>
            <a:t> 6.0.1)</a:t>
          </a:r>
          <a:endParaRPr lang="en-US" sz="1200" dirty="0"/>
        </a:p>
      </dgm:t>
    </dgm:pt>
    <dgm:pt modelId="{70A97777-F4F8-4A7D-90CF-F7CC8259AC71}" type="parTrans" cxnId="{4367A6CF-643E-4227-A2DB-AB487C0C97FE}">
      <dgm:prSet/>
      <dgm:spPr/>
      <dgm:t>
        <a:bodyPr/>
        <a:lstStyle/>
        <a:p>
          <a:endParaRPr lang="en-US"/>
        </a:p>
      </dgm:t>
    </dgm:pt>
    <dgm:pt modelId="{804D0972-B1F6-4CA1-8007-901849D94A18}" type="sibTrans" cxnId="{4367A6CF-643E-4227-A2DB-AB487C0C97FE}">
      <dgm:prSet/>
      <dgm:spPr/>
      <dgm:t>
        <a:bodyPr/>
        <a:lstStyle/>
        <a:p>
          <a:endParaRPr lang="en-US"/>
        </a:p>
      </dgm:t>
    </dgm:pt>
    <dgm:pt modelId="{01C511D7-351B-4F5F-B503-95F734131F6D}">
      <dgm:prSet custT="1"/>
      <dgm:spPr/>
      <dgm:t>
        <a:bodyPr/>
        <a:lstStyle/>
        <a:p>
          <a:pPr algn="ctr"/>
          <a:r>
            <a:rPr lang="en-US" sz="1200" dirty="0" smtClean="0"/>
            <a:t>Stadiums</a:t>
          </a:r>
          <a:endParaRPr lang="en-US" sz="1200" dirty="0"/>
        </a:p>
      </dgm:t>
    </dgm:pt>
    <dgm:pt modelId="{7F5D125D-0DD8-4557-A8D1-86DFFCA77F0B}" type="parTrans" cxnId="{73C1E91C-5D16-4D9F-9422-EBC999C8B14C}">
      <dgm:prSet/>
      <dgm:spPr/>
      <dgm:t>
        <a:bodyPr/>
        <a:lstStyle/>
        <a:p>
          <a:endParaRPr lang="en-US"/>
        </a:p>
      </dgm:t>
    </dgm:pt>
    <dgm:pt modelId="{84F4B0AB-DFA7-4431-82C6-FB750759E71C}" type="sibTrans" cxnId="{73C1E91C-5D16-4D9F-9422-EBC999C8B14C}">
      <dgm:prSet/>
      <dgm:spPr/>
      <dgm:t>
        <a:bodyPr/>
        <a:lstStyle/>
        <a:p>
          <a:endParaRPr lang="en-US"/>
        </a:p>
      </dgm:t>
    </dgm:pt>
    <dgm:pt modelId="{4F72A2BF-0F5C-439E-900B-DABFD7596269}">
      <dgm:prSet custT="1"/>
      <dgm:spPr/>
      <dgm:t>
        <a:bodyPr/>
        <a:lstStyle/>
        <a:p>
          <a:pPr algn="ctr"/>
          <a:r>
            <a:rPr lang="en-US" sz="1200" dirty="0" smtClean="0"/>
            <a:t>Airports</a:t>
          </a:r>
          <a:endParaRPr lang="en-US" sz="1200" dirty="0"/>
        </a:p>
      </dgm:t>
    </dgm:pt>
    <dgm:pt modelId="{B4E09F3A-90BB-4F05-8E9C-DE333067A50C}" type="parTrans" cxnId="{081FE551-84C8-4202-8092-132DEC5059EB}">
      <dgm:prSet/>
      <dgm:spPr/>
      <dgm:t>
        <a:bodyPr/>
        <a:lstStyle/>
        <a:p>
          <a:endParaRPr lang="en-US"/>
        </a:p>
      </dgm:t>
    </dgm:pt>
    <dgm:pt modelId="{25186F0A-2063-4738-A066-B0D05C3C6A83}" type="sibTrans" cxnId="{081FE551-84C8-4202-8092-132DEC5059EB}">
      <dgm:prSet/>
      <dgm:spPr/>
      <dgm:t>
        <a:bodyPr/>
        <a:lstStyle/>
        <a:p>
          <a:endParaRPr lang="en-US"/>
        </a:p>
      </dgm:t>
    </dgm:pt>
    <dgm:pt modelId="{92B1DACA-F59D-4BDE-BA22-6340BA5B5A1C}">
      <dgm:prSet custT="1"/>
      <dgm:spPr/>
      <dgm:t>
        <a:bodyPr/>
        <a:lstStyle/>
        <a:p>
          <a:pPr algn="ctr"/>
          <a:r>
            <a:rPr lang="en-US" sz="1200" dirty="0" smtClean="0"/>
            <a:t>Train Stations</a:t>
          </a:r>
          <a:endParaRPr lang="en-US" sz="1200" dirty="0"/>
        </a:p>
      </dgm:t>
    </dgm:pt>
    <dgm:pt modelId="{DE81DCE7-DAF5-478C-838A-120B644015F1}" type="parTrans" cxnId="{07625674-D56D-4CF3-8487-1C993F49B034}">
      <dgm:prSet/>
      <dgm:spPr/>
      <dgm:t>
        <a:bodyPr/>
        <a:lstStyle/>
        <a:p>
          <a:endParaRPr lang="en-US"/>
        </a:p>
      </dgm:t>
    </dgm:pt>
    <dgm:pt modelId="{BDC79FDB-45E5-49F2-811D-D42AF883B70D}" type="sibTrans" cxnId="{07625674-D56D-4CF3-8487-1C993F49B034}">
      <dgm:prSet/>
      <dgm:spPr/>
      <dgm:t>
        <a:bodyPr/>
        <a:lstStyle/>
        <a:p>
          <a:endParaRPr lang="en-US"/>
        </a:p>
      </dgm:t>
    </dgm:pt>
    <dgm:pt modelId="{57E693D0-7E40-49EC-AA90-5CBD8A98EFB7}">
      <dgm:prSet custT="1"/>
      <dgm:spPr/>
      <dgm:t>
        <a:bodyPr/>
        <a:lstStyle/>
        <a:p>
          <a:pPr algn="ctr"/>
          <a:r>
            <a:rPr lang="en-US" sz="1200" dirty="0" smtClean="0"/>
            <a:t>1</a:t>
          </a:r>
          <a:r>
            <a:rPr lang="en-US" sz="1200" baseline="30000" dirty="0" smtClean="0"/>
            <a:t>st</a:t>
          </a:r>
          <a:r>
            <a:rPr lang="en-US" sz="1200" dirty="0" smtClean="0"/>
            <a:t> Month on new Service (LTE)</a:t>
          </a:r>
          <a:endParaRPr lang="en-US" sz="1200" dirty="0"/>
        </a:p>
      </dgm:t>
    </dgm:pt>
    <dgm:pt modelId="{7961EE73-4271-4CBC-8F0F-45BFB0277CDC}" type="parTrans" cxnId="{B150831B-213A-4E5A-BA9B-EBC5319426C5}">
      <dgm:prSet/>
      <dgm:spPr/>
      <dgm:t>
        <a:bodyPr/>
        <a:lstStyle/>
        <a:p>
          <a:endParaRPr lang="en-US"/>
        </a:p>
      </dgm:t>
    </dgm:pt>
    <dgm:pt modelId="{B54D40F9-77E2-4DF6-8D8F-475622CC51EA}" type="sibTrans" cxnId="{B150831B-213A-4E5A-BA9B-EBC5319426C5}">
      <dgm:prSet/>
      <dgm:spPr/>
      <dgm:t>
        <a:bodyPr/>
        <a:lstStyle/>
        <a:p>
          <a:endParaRPr lang="en-US"/>
        </a:p>
      </dgm:t>
    </dgm:pt>
    <dgm:pt modelId="{3C1DDC1A-BD7E-40A0-9BE9-694851B10680}">
      <dgm:prSet custT="1"/>
      <dgm:spPr/>
      <dgm:t>
        <a:bodyPr/>
        <a:lstStyle/>
        <a:p>
          <a:pPr algn="ctr"/>
          <a:r>
            <a:rPr lang="en-US" sz="1200" dirty="0" smtClean="0"/>
            <a:t>Prepaid/Postpaid</a:t>
          </a:r>
          <a:endParaRPr lang="en-US" sz="1200" dirty="0"/>
        </a:p>
      </dgm:t>
    </dgm:pt>
    <dgm:pt modelId="{2472F0CA-F1DE-4A88-89E2-F33559483633}" type="parTrans" cxnId="{DC65F96B-573E-4756-BF26-6E07117CC6C0}">
      <dgm:prSet/>
      <dgm:spPr/>
      <dgm:t>
        <a:bodyPr/>
        <a:lstStyle/>
        <a:p>
          <a:endParaRPr lang="en-US"/>
        </a:p>
      </dgm:t>
    </dgm:pt>
    <dgm:pt modelId="{7C29852C-36FD-46A7-A0B2-8FF5EA1F4222}" type="sibTrans" cxnId="{DC65F96B-573E-4756-BF26-6E07117CC6C0}">
      <dgm:prSet/>
      <dgm:spPr/>
      <dgm:t>
        <a:bodyPr/>
        <a:lstStyle/>
        <a:p>
          <a:endParaRPr lang="en-US"/>
        </a:p>
      </dgm:t>
    </dgm:pt>
    <dgm:pt modelId="{5733E9B1-9970-49F6-BFF4-08A28AF1EBDA}">
      <dgm:prSet custT="1"/>
      <dgm:spPr/>
      <dgm:t>
        <a:bodyPr/>
        <a:lstStyle/>
        <a:p>
          <a:pPr algn="ctr"/>
          <a:r>
            <a:rPr lang="en-US" sz="1200" dirty="0" smtClean="0"/>
            <a:t>NPS (promoter, neutral, detractor)</a:t>
          </a:r>
          <a:endParaRPr lang="en-US" sz="1200" dirty="0"/>
        </a:p>
      </dgm:t>
    </dgm:pt>
    <dgm:pt modelId="{CD958C98-665F-499D-8EC7-2F7C19D0C9EE}" type="parTrans" cxnId="{6F11EEEB-D861-48D2-941E-529A1B05ECCB}">
      <dgm:prSet/>
      <dgm:spPr/>
      <dgm:t>
        <a:bodyPr/>
        <a:lstStyle/>
        <a:p>
          <a:endParaRPr lang="en-US"/>
        </a:p>
      </dgm:t>
    </dgm:pt>
    <dgm:pt modelId="{0F29E0DB-1AD8-4259-856F-850F6533A2BD}" type="sibTrans" cxnId="{6F11EEEB-D861-48D2-941E-529A1B05ECCB}">
      <dgm:prSet/>
      <dgm:spPr/>
      <dgm:t>
        <a:bodyPr/>
        <a:lstStyle/>
        <a:p>
          <a:endParaRPr lang="en-US"/>
        </a:p>
      </dgm:t>
    </dgm:pt>
    <dgm:pt modelId="{47F33D88-C5FB-4F94-A9BC-99B45B8CC8AD}">
      <dgm:prSet custT="1"/>
      <dgm:spPr/>
      <dgm:t>
        <a:bodyPr/>
        <a:lstStyle/>
        <a:p>
          <a:pPr algn="ctr"/>
          <a:r>
            <a:rPr lang="en-US" sz="1200" dirty="0" smtClean="0"/>
            <a:t>Big Events (Gran Prix, </a:t>
          </a:r>
          <a:r>
            <a:rPr lang="en-US" sz="1200" dirty="0" err="1" smtClean="0"/>
            <a:t>etc</a:t>
          </a:r>
          <a:r>
            <a:rPr lang="en-US" sz="1200" dirty="0" smtClean="0"/>
            <a:t>)</a:t>
          </a:r>
          <a:endParaRPr lang="en-US" sz="1200" dirty="0"/>
        </a:p>
      </dgm:t>
    </dgm:pt>
    <dgm:pt modelId="{E8C045C4-8B3F-4C1B-A1A6-4FF5F67AB762}" type="parTrans" cxnId="{2293AE5B-CD76-48B5-929B-67A96708D780}">
      <dgm:prSet/>
      <dgm:spPr/>
      <dgm:t>
        <a:bodyPr/>
        <a:lstStyle/>
        <a:p>
          <a:endParaRPr lang="en-US"/>
        </a:p>
      </dgm:t>
    </dgm:pt>
    <dgm:pt modelId="{1E23DCFC-BAA0-4B38-9ECA-C6AB1A4F49AE}" type="sibTrans" cxnId="{2293AE5B-CD76-48B5-929B-67A96708D780}">
      <dgm:prSet/>
      <dgm:spPr/>
      <dgm:t>
        <a:bodyPr/>
        <a:lstStyle/>
        <a:p>
          <a:endParaRPr lang="en-US"/>
        </a:p>
      </dgm:t>
    </dgm:pt>
    <dgm:pt modelId="{EEBB0D10-F0A1-4783-A4F3-CF9F1CDCA32E}">
      <dgm:prSet custT="1"/>
      <dgm:spPr>
        <a:solidFill>
          <a:schemeClr val="accent5">
            <a:lumMod val="60000"/>
            <a:lumOff val="40000"/>
          </a:schemeClr>
        </a:solidFill>
      </dgm:spPr>
      <dgm:t>
        <a:bodyPr/>
        <a:lstStyle/>
        <a:p>
          <a:pPr algn="ctr"/>
          <a:r>
            <a:rPr lang="en-US" sz="1200" dirty="0" smtClean="0"/>
            <a:t>P2P (</a:t>
          </a:r>
          <a:r>
            <a:rPr lang="en-US" sz="1200" dirty="0" err="1" smtClean="0"/>
            <a:t>Bittorrent</a:t>
          </a:r>
          <a:r>
            <a:rPr lang="en-US" sz="1200" dirty="0" smtClean="0"/>
            <a:t>, </a:t>
          </a:r>
          <a:r>
            <a:rPr lang="en-US" sz="1200" dirty="0" err="1" smtClean="0"/>
            <a:t>eDonkey</a:t>
          </a:r>
          <a:r>
            <a:rPr lang="en-US" sz="1200" dirty="0" smtClean="0"/>
            <a:t>/Mule</a:t>
          </a:r>
          <a:endParaRPr lang="en-US" sz="1200" dirty="0"/>
        </a:p>
      </dgm:t>
    </dgm:pt>
    <dgm:pt modelId="{36D6C2B9-8B5E-42AE-8C48-AFC91BD4A9A7}" type="parTrans" cxnId="{794A8499-6FD6-42BB-9030-253B4A675B17}">
      <dgm:prSet/>
      <dgm:spPr/>
      <dgm:t>
        <a:bodyPr/>
        <a:lstStyle/>
        <a:p>
          <a:endParaRPr lang="en-US"/>
        </a:p>
      </dgm:t>
    </dgm:pt>
    <dgm:pt modelId="{01BCF9B4-7CF0-47B5-ABB7-57A61E8C2BEC}" type="sibTrans" cxnId="{794A8499-6FD6-42BB-9030-253B4A675B17}">
      <dgm:prSet/>
      <dgm:spPr/>
      <dgm:t>
        <a:bodyPr/>
        <a:lstStyle/>
        <a:p>
          <a:endParaRPr lang="en-US"/>
        </a:p>
      </dgm:t>
    </dgm:pt>
    <dgm:pt modelId="{5DCB2BA8-0751-4EFD-BDE7-5CBF011587B9}">
      <dgm:prSet phldrT="[Text]" custT="1"/>
      <dgm:spPr>
        <a:solidFill>
          <a:schemeClr val="accent5">
            <a:lumMod val="60000"/>
            <a:lumOff val="40000"/>
          </a:schemeClr>
        </a:solidFill>
      </dgm:spPr>
      <dgm:t>
        <a:bodyPr/>
        <a:lstStyle/>
        <a:p>
          <a:pPr algn="ctr"/>
          <a:r>
            <a:rPr lang="en-US" sz="1200" dirty="0" smtClean="0"/>
            <a:t>News Websites/Apps</a:t>
          </a:r>
          <a:endParaRPr lang="en-US" sz="1200" dirty="0"/>
        </a:p>
      </dgm:t>
    </dgm:pt>
    <dgm:pt modelId="{6EF4D1A7-6849-46A0-A599-92C4B34EEBF0}" type="parTrans" cxnId="{42C2F7F1-D380-45F1-B3A8-E96645684E1C}">
      <dgm:prSet/>
      <dgm:spPr/>
      <dgm:t>
        <a:bodyPr/>
        <a:lstStyle/>
        <a:p>
          <a:endParaRPr lang="en-US"/>
        </a:p>
      </dgm:t>
    </dgm:pt>
    <dgm:pt modelId="{F17E12E4-8887-4EAE-9508-78DEBA3B1712}" type="sibTrans" cxnId="{42C2F7F1-D380-45F1-B3A8-E96645684E1C}">
      <dgm:prSet/>
      <dgm:spPr/>
      <dgm:t>
        <a:bodyPr/>
        <a:lstStyle/>
        <a:p>
          <a:endParaRPr lang="en-US"/>
        </a:p>
      </dgm:t>
    </dgm:pt>
    <dgm:pt modelId="{8893B5AC-53C3-4FA3-B6CD-BCF5289150C1}">
      <dgm:prSet custT="1"/>
      <dgm:spPr/>
      <dgm:t>
        <a:bodyPr/>
        <a:lstStyle/>
        <a:p>
          <a:pPr algn="ctr"/>
          <a:r>
            <a:rPr lang="en-US" sz="1200" dirty="0" smtClean="0"/>
            <a:t>Roaming</a:t>
          </a:r>
          <a:endParaRPr lang="en-US" sz="1200" dirty="0"/>
        </a:p>
      </dgm:t>
    </dgm:pt>
    <dgm:pt modelId="{4014A60B-9C50-4C82-B0E0-547ED07BEA0D}" type="parTrans" cxnId="{9625E8AE-E50D-4911-9EB6-60BBC57DD1D0}">
      <dgm:prSet/>
      <dgm:spPr/>
      <dgm:t>
        <a:bodyPr/>
        <a:lstStyle/>
        <a:p>
          <a:endParaRPr lang="en-US"/>
        </a:p>
      </dgm:t>
    </dgm:pt>
    <dgm:pt modelId="{F3936813-09A0-40CD-ACA7-8E64FAEF1F2B}" type="sibTrans" cxnId="{9625E8AE-E50D-4911-9EB6-60BBC57DD1D0}">
      <dgm:prSet/>
      <dgm:spPr/>
      <dgm:t>
        <a:bodyPr/>
        <a:lstStyle/>
        <a:p>
          <a:endParaRPr lang="en-US"/>
        </a:p>
      </dgm:t>
    </dgm:pt>
    <dgm:pt modelId="{F1B929D5-DCBE-460C-B507-F6EF75EDA089}" type="pres">
      <dgm:prSet presAssocID="{CAF14962-911A-46F7-B700-BDBE663C6576}" presName="Name0" presStyleCnt="0">
        <dgm:presLayoutVars>
          <dgm:dir/>
          <dgm:resizeHandles val="exact"/>
        </dgm:presLayoutVars>
      </dgm:prSet>
      <dgm:spPr/>
      <dgm:t>
        <a:bodyPr/>
        <a:lstStyle/>
        <a:p>
          <a:endParaRPr lang="en-US"/>
        </a:p>
      </dgm:t>
    </dgm:pt>
    <dgm:pt modelId="{23A250D8-7C5D-4913-A61B-25E1C1C47C05}" type="pres">
      <dgm:prSet presAssocID="{CAF14962-911A-46F7-B700-BDBE663C6576}" presName="cycle" presStyleCnt="0"/>
      <dgm:spPr/>
    </dgm:pt>
    <dgm:pt modelId="{7EB0110D-8BAB-4891-AFEE-B2749B3467CB}" type="pres">
      <dgm:prSet presAssocID="{362CFBBC-C8E4-4BEA-B58A-873B883C83C7}" presName="nodeFirstNode" presStyleLbl="node1" presStyleIdx="0" presStyleCnt="4" custScaleY="115702" custRadScaleRad="100183" custRadScaleInc="-4341">
        <dgm:presLayoutVars>
          <dgm:bulletEnabled val="1"/>
        </dgm:presLayoutVars>
      </dgm:prSet>
      <dgm:spPr/>
      <dgm:t>
        <a:bodyPr/>
        <a:lstStyle/>
        <a:p>
          <a:endParaRPr lang="en-US"/>
        </a:p>
      </dgm:t>
    </dgm:pt>
    <dgm:pt modelId="{A2CF3B64-5113-4542-AE10-59F5D5D76588}" type="pres">
      <dgm:prSet presAssocID="{A7E5E60D-E4F2-4ADA-835B-3BE6840E669D}" presName="sibTransFirstNode" presStyleLbl="bgShp" presStyleIdx="0" presStyleCnt="1"/>
      <dgm:spPr/>
      <dgm:t>
        <a:bodyPr/>
        <a:lstStyle/>
        <a:p>
          <a:endParaRPr lang="en-US"/>
        </a:p>
      </dgm:t>
    </dgm:pt>
    <dgm:pt modelId="{2118C663-9063-47BA-9852-7F491DB07437}" type="pres">
      <dgm:prSet presAssocID="{CD9B9423-CCEF-4905-A687-54411813F4B8}" presName="nodeFollowingNodes" presStyleLbl="node1" presStyleIdx="1" presStyleCnt="4" custScaleX="106313" custScaleY="135849" custRadScaleRad="142109" custRadScaleInc="3218">
        <dgm:presLayoutVars>
          <dgm:bulletEnabled val="1"/>
        </dgm:presLayoutVars>
      </dgm:prSet>
      <dgm:spPr/>
      <dgm:t>
        <a:bodyPr/>
        <a:lstStyle/>
        <a:p>
          <a:endParaRPr lang="en-US"/>
        </a:p>
      </dgm:t>
    </dgm:pt>
    <dgm:pt modelId="{E11792F7-7F62-4F12-9382-9BCD00298B0F}" type="pres">
      <dgm:prSet presAssocID="{9BEE7342-E65B-4AD9-85B6-0D0617B0972D}" presName="nodeFollowingNodes" presStyleLbl="node1" presStyleIdx="2" presStyleCnt="4" custScaleY="84272" custRadScaleRad="111603" custRadScaleInc="728">
        <dgm:presLayoutVars>
          <dgm:bulletEnabled val="1"/>
        </dgm:presLayoutVars>
      </dgm:prSet>
      <dgm:spPr/>
      <dgm:t>
        <a:bodyPr/>
        <a:lstStyle/>
        <a:p>
          <a:endParaRPr lang="en-US"/>
        </a:p>
      </dgm:t>
    </dgm:pt>
    <dgm:pt modelId="{F7ED1E0B-6EFA-4825-B50A-6B408E28694C}" type="pres">
      <dgm:prSet presAssocID="{32EE36F5-AADC-4A89-91B5-00B3A34055F1}" presName="nodeFollowingNodes" presStyleLbl="node1" presStyleIdx="3" presStyleCnt="4" custScaleX="92171" custScaleY="143520" custRadScaleRad="153707" custRadScaleInc="-8">
        <dgm:presLayoutVars>
          <dgm:bulletEnabled val="1"/>
        </dgm:presLayoutVars>
      </dgm:prSet>
      <dgm:spPr/>
      <dgm:t>
        <a:bodyPr/>
        <a:lstStyle/>
        <a:p>
          <a:endParaRPr lang="en-US"/>
        </a:p>
      </dgm:t>
    </dgm:pt>
  </dgm:ptLst>
  <dgm:cxnLst>
    <dgm:cxn modelId="{081FE551-84C8-4202-8092-132DEC5059EB}" srcId="{362CFBBC-C8E4-4BEA-B58A-873B883C83C7}" destId="{4F72A2BF-0F5C-439E-900B-DABFD7596269}" srcOrd="3" destOrd="0" parTransId="{B4E09F3A-90BB-4F05-8E9C-DE333067A50C}" sibTransId="{25186F0A-2063-4738-A066-B0D05C3C6A83}"/>
    <dgm:cxn modelId="{FE5DFDDD-AB0A-48C3-8010-0413112EFE2E}" type="presOf" srcId="{CAF14962-911A-46F7-B700-BDBE663C6576}" destId="{F1B929D5-DCBE-460C-B507-F6EF75EDA089}" srcOrd="0" destOrd="0" presId="urn:microsoft.com/office/officeart/2005/8/layout/cycle3"/>
    <dgm:cxn modelId="{3AC5578A-C709-413B-B2F0-D25D3D50F63A}" type="presOf" srcId="{4F72A2BF-0F5C-439E-900B-DABFD7596269}" destId="{7EB0110D-8BAB-4891-AFEE-B2749B3467CB}" srcOrd="0" destOrd="4" presId="urn:microsoft.com/office/officeart/2005/8/layout/cycle3"/>
    <dgm:cxn modelId="{DE25BBFD-340F-45F5-A1CC-794851E7076D}" type="presOf" srcId="{AF06E9FB-2FCC-425C-BCBD-6D504C4DC768}" destId="{7EB0110D-8BAB-4891-AFEE-B2749B3467CB}" srcOrd="0" destOrd="1" presId="urn:microsoft.com/office/officeart/2005/8/layout/cycle3"/>
    <dgm:cxn modelId="{435A73AD-4626-40F1-A555-59F59269640D}" srcId="{362CFBBC-C8E4-4BEA-B58A-873B883C83C7}" destId="{AF06E9FB-2FCC-425C-BCBD-6D504C4DC768}" srcOrd="0" destOrd="0" parTransId="{A5BAD996-E4D6-438C-9D4D-6F86E35172AC}" sibTransId="{47AF8755-6F30-4740-A6B7-B16DA7E8B3B2}"/>
    <dgm:cxn modelId="{6EEB0762-7E25-4D49-B602-76F44FDEAB1C}" srcId="{362CFBBC-C8E4-4BEA-B58A-873B883C83C7}" destId="{3A61833A-87EC-4DB5-AA77-556E0195B861}" srcOrd="1" destOrd="0" parTransId="{7CD79671-747A-4654-8E12-98E20806F20F}" sibTransId="{1060A63B-A6D5-48D3-B3CB-0391EE9F95CF}"/>
    <dgm:cxn modelId="{5CB6B1FB-9D7D-4344-A1EC-67A0C1F7840A}" type="presOf" srcId="{362CFBBC-C8E4-4BEA-B58A-873B883C83C7}" destId="{7EB0110D-8BAB-4891-AFEE-B2749B3467CB}" srcOrd="0" destOrd="0" presId="urn:microsoft.com/office/officeart/2005/8/layout/cycle3"/>
    <dgm:cxn modelId="{AE52DEAA-CAAD-49CC-B1B0-C3C0F78C1926}" type="presOf" srcId="{17005132-52D1-4598-A052-21019A6F8E21}" destId="{E11792F7-7F62-4F12-9382-9BCD00298B0F}" srcOrd="0" destOrd="1" presId="urn:microsoft.com/office/officeart/2005/8/layout/cycle3"/>
    <dgm:cxn modelId="{57B0E9FF-1C2A-466C-919F-B186445FB234}" type="presOf" srcId="{9BEE7342-E65B-4AD9-85B6-0D0617B0972D}" destId="{E11792F7-7F62-4F12-9382-9BCD00298B0F}" srcOrd="0" destOrd="0" presId="urn:microsoft.com/office/officeart/2005/8/layout/cycle3"/>
    <dgm:cxn modelId="{995FB144-F26C-4216-A1BB-B33EF04439B5}" srcId="{32EE36F5-AADC-4A89-91B5-00B3A34055F1}" destId="{211F8687-B4E3-4F02-950B-1A9F9563C2C6}" srcOrd="4" destOrd="0" parTransId="{034132EB-C192-4CE1-A7B8-866D9199503D}" sibTransId="{D4554699-B29D-4557-9B60-BA591E007E58}"/>
    <dgm:cxn modelId="{B1504B0B-7640-4A49-8E99-66B64CE0F1BC}" type="presOf" srcId="{5E2C62DE-2C07-4A45-B9E9-1B04D75913B3}" destId="{E11792F7-7F62-4F12-9382-9BCD00298B0F}" srcOrd="0" destOrd="4" presId="urn:microsoft.com/office/officeart/2005/8/layout/cycle3"/>
    <dgm:cxn modelId="{3BD0DA8A-B27B-420F-9911-122286B1BC17}" srcId="{CD9B9423-CCEF-4905-A687-54411813F4B8}" destId="{AF384AC4-E753-47FA-8590-38FE0C643257}" srcOrd="4" destOrd="0" parTransId="{2ED23703-A328-4A17-88E9-E8FBC276D772}" sibTransId="{F2941A5C-71C3-4128-BB07-00A22E1A5836}"/>
    <dgm:cxn modelId="{17D8566F-FB75-432B-B859-6E80A66E638F}" type="presOf" srcId="{5733E9B1-9970-49F6-BFF4-08A28AF1EBDA}" destId="{F7ED1E0B-6EFA-4825-B50A-6B408E28694C}" srcOrd="0" destOrd="8" presId="urn:microsoft.com/office/officeart/2005/8/layout/cycle3"/>
    <dgm:cxn modelId="{A6FA3E0E-10F2-4D4A-BEDD-C35D7AE2341E}" type="presOf" srcId="{0B5EA9B0-6B31-4AF1-B8C9-3C6918AA5C58}" destId="{E11792F7-7F62-4F12-9382-9BCD00298B0F}" srcOrd="0" destOrd="5" presId="urn:microsoft.com/office/officeart/2005/8/layout/cycle3"/>
    <dgm:cxn modelId="{95039E35-2850-4E56-BE22-6C518BBB85F2}" srcId="{CD9B9423-CCEF-4905-A687-54411813F4B8}" destId="{7AA35C33-1D5E-4DCE-9912-AA8C07BC8570}" srcOrd="3" destOrd="0" parTransId="{69B2C2D0-1D35-4916-9B52-AF7ED8ECBEA2}" sibTransId="{7EB6EE4A-32B2-43E6-BBDE-0F5C3E90CDE5}"/>
    <dgm:cxn modelId="{21E4F2C9-E569-439E-8CB1-8CF8C7C74EC8}" type="presOf" srcId="{4A416304-ED9B-4CC9-89E3-DC640F73B853}" destId="{F7ED1E0B-6EFA-4825-B50A-6B408E28694C}" srcOrd="0" destOrd="6" presId="urn:microsoft.com/office/officeart/2005/8/layout/cycle3"/>
    <dgm:cxn modelId="{721068BF-C1E5-4EC9-A9A7-94A5B2A66ABE}" type="presOf" srcId="{751C8D67-3DA8-4155-B9B2-147CE9447BF8}" destId="{2118C663-9063-47BA-9852-7F491DB07437}" srcOrd="0" destOrd="8" presId="urn:microsoft.com/office/officeart/2005/8/layout/cycle3"/>
    <dgm:cxn modelId="{F31EA92E-C1F2-455D-8313-5008FC1A8912}" type="presOf" srcId="{47F33D88-C5FB-4F94-A9BC-99B45B8CC8AD}" destId="{7EB0110D-8BAB-4891-AFEE-B2749B3467CB}" srcOrd="0" destOrd="6" presId="urn:microsoft.com/office/officeart/2005/8/layout/cycle3"/>
    <dgm:cxn modelId="{85627504-9527-4E93-946E-2095FD5B4CF0}" srcId="{CAF14962-911A-46F7-B700-BDBE663C6576}" destId="{32EE36F5-AADC-4A89-91B5-00B3A34055F1}" srcOrd="3" destOrd="0" parTransId="{579346E1-B19D-4092-AFAD-7C8A4708CDB1}" sibTransId="{25977902-E3BC-48A9-B019-905E56CF97FC}"/>
    <dgm:cxn modelId="{E0F49AE5-A7E3-4CA3-9002-6FD239409E3B}" type="presOf" srcId="{8893B5AC-53C3-4FA3-B6CD-BCF5289150C1}" destId="{F7ED1E0B-6EFA-4825-B50A-6B408E28694C}" srcOrd="0" destOrd="4" presId="urn:microsoft.com/office/officeart/2005/8/layout/cycle3"/>
    <dgm:cxn modelId="{DC65F96B-573E-4756-BF26-6E07117CC6C0}" srcId="{32EE36F5-AADC-4A89-91B5-00B3A34055F1}" destId="{3C1DDC1A-BD7E-40A0-9BE9-694851B10680}" srcOrd="2" destOrd="0" parTransId="{2472F0CA-F1DE-4A88-89E2-F33559483633}" sibTransId="{7C29852C-36FD-46A7-A0B2-8FF5EA1F4222}"/>
    <dgm:cxn modelId="{16A1BAD6-679D-4C64-A464-CF8C2DAD57F0}" srcId="{9BEE7342-E65B-4AD9-85B6-0D0617B0972D}" destId="{5E2C62DE-2C07-4A45-B9E9-1B04D75913B3}" srcOrd="3" destOrd="0" parTransId="{CADBBC72-B4C1-46ED-85B1-3DB638751650}" sibTransId="{6702788F-35D9-4536-9545-25D31A58FE1F}"/>
    <dgm:cxn modelId="{58418811-EA91-4939-81D9-305534272056}" srcId="{CAF14962-911A-46F7-B700-BDBE663C6576}" destId="{362CFBBC-C8E4-4BEA-B58A-873B883C83C7}" srcOrd="0" destOrd="0" parTransId="{7EC7F21C-B4A1-42BC-82B2-208916221B56}" sibTransId="{A7E5E60D-E4F2-4ADA-835B-3BE6840E669D}"/>
    <dgm:cxn modelId="{B0FDE0DD-B916-4BBF-BAF2-58EB004DDEA4}" srcId="{32EE36F5-AADC-4A89-91B5-00B3A34055F1}" destId="{F5D7739C-DA91-423D-95A9-9F4E0918FD8F}" srcOrd="1" destOrd="0" parTransId="{AE852DA9-7C90-4BEF-B8C5-F518123888D4}" sibTransId="{71525CC1-F27D-41C4-A535-12B615C64077}"/>
    <dgm:cxn modelId="{B150831B-213A-4E5A-BA9B-EBC5319426C5}" srcId="{32EE36F5-AADC-4A89-91B5-00B3A34055F1}" destId="{57E693D0-7E40-49EC-AA90-5CBD8A98EFB7}" srcOrd="6" destOrd="0" parTransId="{7961EE73-4271-4CBC-8F0F-45BFB0277CDC}" sibTransId="{B54D40F9-77E2-4DF6-8D8F-475622CC51EA}"/>
    <dgm:cxn modelId="{5F7237F5-B73E-49DD-A1A9-51DC568A5839}" srcId="{32EE36F5-AADC-4A89-91B5-00B3A34055F1}" destId="{4A416304-ED9B-4CC9-89E3-DC640F73B853}" srcOrd="5" destOrd="0" parTransId="{FE01C196-A5B8-4ED7-B8F8-0C36138B57AC}" sibTransId="{005A6D04-B3DC-4210-8B1A-83AD3E677F98}"/>
    <dgm:cxn modelId="{07625674-D56D-4CF3-8487-1C993F49B034}" srcId="{362CFBBC-C8E4-4BEA-B58A-873B883C83C7}" destId="{92B1DACA-F59D-4BDE-BA22-6340BA5B5A1C}" srcOrd="4" destOrd="0" parTransId="{DE81DCE7-DAF5-478C-838A-120B644015F1}" sibTransId="{BDC79FDB-45E5-49F2-811D-D42AF883B70D}"/>
    <dgm:cxn modelId="{9625E8AE-E50D-4911-9EB6-60BBC57DD1D0}" srcId="{32EE36F5-AADC-4A89-91B5-00B3A34055F1}" destId="{8893B5AC-53C3-4FA3-B6CD-BCF5289150C1}" srcOrd="3" destOrd="0" parTransId="{4014A60B-9C50-4C82-B0E0-547ED07BEA0D}" sibTransId="{F3936813-09A0-40CD-ACA7-8E64FAEF1F2B}"/>
    <dgm:cxn modelId="{62B16454-A939-4505-88AB-49639F583A6E}" type="presOf" srcId="{CD9B9423-CCEF-4905-A687-54411813F4B8}" destId="{2118C663-9063-47BA-9852-7F491DB07437}" srcOrd="0" destOrd="0" presId="urn:microsoft.com/office/officeart/2005/8/layout/cycle3"/>
    <dgm:cxn modelId="{634E4332-4A06-4DFF-B8DF-0A394A6F3400}" srcId="{9BEE7342-E65B-4AD9-85B6-0D0617B0972D}" destId="{80412107-A742-411C-92FB-2C92F21C18E0}" srcOrd="1" destOrd="0" parTransId="{8481C2C5-4066-4ECC-A593-134B163D1F5D}" sibTransId="{06680A75-86B6-4A94-A0B6-D09E7D1B0C67}"/>
    <dgm:cxn modelId="{C1274353-5F5E-4FF5-AE03-643348F5EC5E}" type="presOf" srcId="{CD336733-993B-481C-BC46-9D875CFFF3D0}" destId="{2118C663-9063-47BA-9852-7F491DB07437}" srcOrd="0" destOrd="3" presId="urn:microsoft.com/office/officeart/2005/8/layout/cycle3"/>
    <dgm:cxn modelId="{347CF3FD-CD8E-4EB6-B287-FE0786452111}" srcId="{CAF14962-911A-46F7-B700-BDBE663C6576}" destId="{9BEE7342-E65B-4AD9-85B6-0D0617B0972D}" srcOrd="2" destOrd="0" parTransId="{BEAF4D26-1040-43C5-A925-DC92EE0486E9}" sibTransId="{367E5985-ED44-4154-804A-7998E290AFAA}"/>
    <dgm:cxn modelId="{EB6A5A67-11C9-4419-8E6A-11B589E1C454}" srcId="{CD9B9423-CCEF-4905-A687-54411813F4B8}" destId="{44F55EA6-1C69-4A02-A886-275F060D31FF}" srcOrd="6" destOrd="0" parTransId="{D813BB10-904C-416B-A780-EFDD55B10714}" sibTransId="{ECF17A8C-7C0E-4BB7-AA28-822B7374F034}"/>
    <dgm:cxn modelId="{C73D61D1-FD56-4F71-B425-FB5140F6660E}" type="presOf" srcId="{C2D6ACFF-587C-4F98-9A82-B03850E1C64F}" destId="{2118C663-9063-47BA-9852-7F491DB07437}" srcOrd="0" destOrd="6" presId="urn:microsoft.com/office/officeart/2005/8/layout/cycle3"/>
    <dgm:cxn modelId="{A9480CF7-CC7E-46D6-B9D9-838373CB8B24}" type="presOf" srcId="{57E693D0-7E40-49EC-AA90-5CBD8A98EFB7}" destId="{F7ED1E0B-6EFA-4825-B50A-6B408E28694C}" srcOrd="0" destOrd="7" presId="urn:microsoft.com/office/officeart/2005/8/layout/cycle3"/>
    <dgm:cxn modelId="{6F11EEEB-D861-48D2-941E-529A1B05ECCB}" srcId="{32EE36F5-AADC-4A89-91B5-00B3A34055F1}" destId="{5733E9B1-9970-49F6-BFF4-08A28AF1EBDA}" srcOrd="7" destOrd="0" parTransId="{CD958C98-665F-499D-8EC7-2F7C19D0C9EE}" sibTransId="{0F29E0DB-1AD8-4259-856F-850F6533A2BD}"/>
    <dgm:cxn modelId="{8331D080-6BBB-4427-AA11-27FF0F229C16}" srcId="{CD9B9423-CCEF-4905-A687-54411813F4B8}" destId="{C2D6ACFF-587C-4F98-9A82-B03850E1C64F}" srcOrd="5" destOrd="0" parTransId="{6211CCB2-4254-47A1-9F33-9249075FD62C}" sibTransId="{53EA1D28-38EE-4C49-B719-14A62A47CA2D}"/>
    <dgm:cxn modelId="{4FD271B0-19D2-415F-911F-CA5FF54CA434}" type="presOf" srcId="{01C511D7-351B-4F5F-B503-95F734131F6D}" destId="{7EB0110D-8BAB-4891-AFEE-B2749B3467CB}" srcOrd="0" destOrd="3" presId="urn:microsoft.com/office/officeart/2005/8/layout/cycle3"/>
    <dgm:cxn modelId="{2293AE5B-CD76-48B5-929B-67A96708D780}" srcId="{362CFBBC-C8E4-4BEA-B58A-873B883C83C7}" destId="{47F33D88-C5FB-4F94-A9BC-99B45B8CC8AD}" srcOrd="5" destOrd="0" parTransId="{E8C045C4-8B3F-4C1B-A1A6-4FF5F67AB762}" sibTransId="{1E23DCFC-BAA0-4B38-9ECA-C6AB1A4F49AE}"/>
    <dgm:cxn modelId="{66162457-49D1-4E17-AF63-930A9B74902F}" srcId="{9BEE7342-E65B-4AD9-85B6-0D0617B0972D}" destId="{0B5EA9B0-6B31-4AF1-B8C9-3C6918AA5C58}" srcOrd="4" destOrd="0" parTransId="{6B51D9BD-BEBD-43F2-9999-347E48B478CB}" sibTransId="{08DF7674-54C8-41EC-9D89-D84005A78617}"/>
    <dgm:cxn modelId="{38C04D04-9AAD-4F27-AC91-A1FF8B9ED382}" type="presOf" srcId="{44F55EA6-1C69-4A02-A886-275F060D31FF}" destId="{2118C663-9063-47BA-9852-7F491DB07437}" srcOrd="0" destOrd="7" presId="urn:microsoft.com/office/officeart/2005/8/layout/cycle3"/>
    <dgm:cxn modelId="{42C2F7F1-D380-45F1-B3A8-E96645684E1C}" srcId="{CD9B9423-CCEF-4905-A687-54411813F4B8}" destId="{5DCB2BA8-0751-4EFD-BDE7-5CBF011587B9}" srcOrd="1" destOrd="0" parTransId="{6EF4D1A7-6849-46A0-A599-92C4B34EEBF0}" sibTransId="{F17E12E4-8887-4EAE-9508-78DEBA3B1712}"/>
    <dgm:cxn modelId="{28291D5F-ABEC-44B6-9334-875E9F1F48BC}" type="presOf" srcId="{32EE36F5-AADC-4A89-91B5-00B3A34055F1}" destId="{F7ED1E0B-6EFA-4825-B50A-6B408E28694C}" srcOrd="0" destOrd="0" presId="urn:microsoft.com/office/officeart/2005/8/layout/cycle3"/>
    <dgm:cxn modelId="{1491A43E-F8FD-4B3C-8BA7-2B43705B2B65}" type="presOf" srcId="{18C36A82-E178-424A-A8EB-0F818900DAF4}" destId="{E11792F7-7F62-4F12-9382-9BCD00298B0F}" srcOrd="0" destOrd="3" presId="urn:microsoft.com/office/officeart/2005/8/layout/cycle3"/>
    <dgm:cxn modelId="{9787D5FA-A601-4C13-9F2A-BEB9CC856A30}" type="presOf" srcId="{3A61833A-87EC-4DB5-AA77-556E0195B861}" destId="{7EB0110D-8BAB-4891-AFEE-B2749B3467CB}" srcOrd="0" destOrd="2" presId="urn:microsoft.com/office/officeart/2005/8/layout/cycle3"/>
    <dgm:cxn modelId="{BF849AA2-F3B9-4F63-B5D1-54EE03663CF5}" srcId="{9BEE7342-E65B-4AD9-85B6-0D0617B0972D}" destId="{17005132-52D1-4598-A052-21019A6F8E21}" srcOrd="0" destOrd="0" parTransId="{5281B416-537F-4453-BBA5-8B6A972ADF21}" sibTransId="{62C35E35-A37D-4386-9E38-FAD51AF15D72}"/>
    <dgm:cxn modelId="{DE6CA9A6-22A7-419E-8A0A-8224D2A10C92}" type="presOf" srcId="{92B1DACA-F59D-4BDE-BA22-6340BA5B5A1C}" destId="{7EB0110D-8BAB-4891-AFEE-B2749B3467CB}" srcOrd="0" destOrd="5" presId="urn:microsoft.com/office/officeart/2005/8/layout/cycle3"/>
    <dgm:cxn modelId="{359312FD-07DC-410E-B407-8EA319E7E188}" type="presOf" srcId="{EEBB0D10-F0A1-4783-A4F3-CF9F1CDCA32E}" destId="{2118C663-9063-47BA-9852-7F491DB07437}" srcOrd="0" destOrd="9" presId="urn:microsoft.com/office/officeart/2005/8/layout/cycle3"/>
    <dgm:cxn modelId="{6410A783-F574-41B5-8D45-D4AEA8A10D85}" type="presOf" srcId="{33DEAA6A-91A5-402F-948D-95E15EA0F57E}" destId="{F7ED1E0B-6EFA-4825-B50A-6B408E28694C}" srcOrd="0" destOrd="1" presId="urn:microsoft.com/office/officeart/2005/8/layout/cycle3"/>
    <dgm:cxn modelId="{E6508C87-1124-4B45-82ED-9ED121D513EE}" type="presOf" srcId="{AF384AC4-E753-47FA-8590-38FE0C643257}" destId="{2118C663-9063-47BA-9852-7F491DB07437}" srcOrd="0" destOrd="5" presId="urn:microsoft.com/office/officeart/2005/8/layout/cycle3"/>
    <dgm:cxn modelId="{88E50535-A7A1-4383-AB23-C7BFD49910E3}" srcId="{CD9B9423-CCEF-4905-A687-54411813F4B8}" destId="{751C8D67-3DA8-4155-B9B2-147CE9447BF8}" srcOrd="7" destOrd="0" parTransId="{F5199AF9-35B2-4A16-A44B-1A5D04440D22}" sibTransId="{DBB316D3-F058-4B84-8EFC-4E63E043964E}"/>
    <dgm:cxn modelId="{4367A6CF-643E-4227-A2DB-AB487C0C97FE}" srcId="{9BEE7342-E65B-4AD9-85B6-0D0617B0972D}" destId="{18C36A82-E178-424A-A8EB-0F818900DAF4}" srcOrd="2" destOrd="0" parTransId="{70A97777-F4F8-4A7D-90CF-F7CC8259AC71}" sibTransId="{804D0972-B1F6-4CA1-8007-901849D94A18}"/>
    <dgm:cxn modelId="{17517491-E349-4452-8BAF-6CBD4C3A6587}" type="presOf" srcId="{7AA35C33-1D5E-4DCE-9912-AA8C07BC8570}" destId="{2118C663-9063-47BA-9852-7F491DB07437}" srcOrd="0" destOrd="4" presId="urn:microsoft.com/office/officeart/2005/8/layout/cycle3"/>
    <dgm:cxn modelId="{B05DD0A2-81E5-4291-8357-7A04748FACD8}" srcId="{CD9B9423-CCEF-4905-A687-54411813F4B8}" destId="{4A7C65AB-E535-4ADC-BB74-C683E7480E36}" srcOrd="0" destOrd="0" parTransId="{15359E15-B802-4F09-877E-FE347C1A6EAF}" sibTransId="{AD2649FF-3EF1-47D2-A99C-870AF91DFB23}"/>
    <dgm:cxn modelId="{225D1D14-F9D9-4317-84ED-9C187DAE9830}" type="presOf" srcId="{4A7C65AB-E535-4ADC-BB74-C683E7480E36}" destId="{2118C663-9063-47BA-9852-7F491DB07437}" srcOrd="0" destOrd="1" presId="urn:microsoft.com/office/officeart/2005/8/layout/cycle3"/>
    <dgm:cxn modelId="{C2445391-1B43-40B4-B545-3EE32212CAB5}" type="presOf" srcId="{A7E5E60D-E4F2-4ADA-835B-3BE6840E669D}" destId="{A2CF3B64-5113-4542-AE10-59F5D5D76588}" srcOrd="0" destOrd="0" presId="urn:microsoft.com/office/officeart/2005/8/layout/cycle3"/>
    <dgm:cxn modelId="{5D6963B2-2E70-4BE3-AA7B-EB4BCA28AEB1}" type="presOf" srcId="{80412107-A742-411C-92FB-2C92F21C18E0}" destId="{E11792F7-7F62-4F12-9382-9BCD00298B0F}" srcOrd="0" destOrd="2" presId="urn:microsoft.com/office/officeart/2005/8/layout/cycle3"/>
    <dgm:cxn modelId="{8942FBC8-9CE7-49C0-894E-D6E3D0DF4280}" type="presOf" srcId="{211F8687-B4E3-4F02-950B-1A9F9563C2C6}" destId="{F7ED1E0B-6EFA-4825-B50A-6B408E28694C}" srcOrd="0" destOrd="5" presId="urn:microsoft.com/office/officeart/2005/8/layout/cycle3"/>
    <dgm:cxn modelId="{73C1E91C-5D16-4D9F-9422-EBC999C8B14C}" srcId="{362CFBBC-C8E4-4BEA-B58A-873B883C83C7}" destId="{01C511D7-351B-4F5F-B503-95F734131F6D}" srcOrd="2" destOrd="0" parTransId="{7F5D125D-0DD8-4557-A8D1-86DFFCA77F0B}" sibTransId="{84F4B0AB-DFA7-4431-82C6-FB750759E71C}"/>
    <dgm:cxn modelId="{AADB0613-DF34-4890-A311-334D260BACA7}" srcId="{32EE36F5-AADC-4A89-91B5-00B3A34055F1}" destId="{33DEAA6A-91A5-402F-948D-95E15EA0F57E}" srcOrd="0" destOrd="0" parTransId="{DE7383FD-B2EB-474E-88D1-8F94E3831C31}" sibTransId="{171F13C1-18FB-44AB-B2FA-DA99D3605BD0}"/>
    <dgm:cxn modelId="{B832811D-CDAA-4B4D-85AC-692D01A1A6D1}" srcId="{CD9B9423-CCEF-4905-A687-54411813F4B8}" destId="{CD336733-993B-481C-BC46-9D875CFFF3D0}" srcOrd="2" destOrd="0" parTransId="{66876334-DAD8-439F-AA7F-720C862FA08F}" sibTransId="{92236865-9D73-4C2F-9DB8-DC67C9C0F5FC}"/>
    <dgm:cxn modelId="{C30A2DE9-A503-4DAA-9D42-77E32F35E991}" type="presOf" srcId="{5DCB2BA8-0751-4EFD-BDE7-5CBF011587B9}" destId="{2118C663-9063-47BA-9852-7F491DB07437}" srcOrd="0" destOrd="2" presId="urn:microsoft.com/office/officeart/2005/8/layout/cycle3"/>
    <dgm:cxn modelId="{DA2AF4DC-2CFF-47F2-90E7-CC62303727C5}" type="presOf" srcId="{F5D7739C-DA91-423D-95A9-9F4E0918FD8F}" destId="{F7ED1E0B-6EFA-4825-B50A-6B408E28694C}" srcOrd="0" destOrd="2" presId="urn:microsoft.com/office/officeart/2005/8/layout/cycle3"/>
    <dgm:cxn modelId="{94B25C2F-B178-4B70-811D-CAF856693740}" srcId="{CAF14962-911A-46F7-B700-BDBE663C6576}" destId="{CD9B9423-CCEF-4905-A687-54411813F4B8}" srcOrd="1" destOrd="0" parTransId="{A841B36C-44D2-4D0F-8496-2C4B5E696236}" sibTransId="{D78F14F9-CE48-44A6-A7B7-067286B94B15}"/>
    <dgm:cxn modelId="{794A8499-6FD6-42BB-9030-253B4A675B17}" srcId="{CD9B9423-CCEF-4905-A687-54411813F4B8}" destId="{EEBB0D10-F0A1-4783-A4F3-CF9F1CDCA32E}" srcOrd="8" destOrd="0" parTransId="{36D6C2B9-8B5E-42AE-8C48-AFC91BD4A9A7}" sibTransId="{01BCF9B4-7CF0-47B5-ABB7-57A61E8C2BEC}"/>
    <dgm:cxn modelId="{4C3A4B0B-79A6-4CBE-B4A4-1A1EBF07A945}" type="presOf" srcId="{3C1DDC1A-BD7E-40A0-9BE9-694851B10680}" destId="{F7ED1E0B-6EFA-4825-B50A-6B408E28694C}" srcOrd="0" destOrd="3" presId="urn:microsoft.com/office/officeart/2005/8/layout/cycle3"/>
    <dgm:cxn modelId="{9A1058E3-4463-4CDF-A7C9-9473EA83CDAD}" type="presParOf" srcId="{F1B929D5-DCBE-460C-B507-F6EF75EDA089}" destId="{23A250D8-7C5D-4913-A61B-25E1C1C47C05}" srcOrd="0" destOrd="0" presId="urn:microsoft.com/office/officeart/2005/8/layout/cycle3"/>
    <dgm:cxn modelId="{B684D2C2-2E61-4E4B-A792-8219BD05C13B}" type="presParOf" srcId="{23A250D8-7C5D-4913-A61B-25E1C1C47C05}" destId="{7EB0110D-8BAB-4891-AFEE-B2749B3467CB}" srcOrd="0" destOrd="0" presId="urn:microsoft.com/office/officeart/2005/8/layout/cycle3"/>
    <dgm:cxn modelId="{22C4888D-E337-40F0-969E-90735200EC8A}" type="presParOf" srcId="{23A250D8-7C5D-4913-A61B-25E1C1C47C05}" destId="{A2CF3B64-5113-4542-AE10-59F5D5D76588}" srcOrd="1" destOrd="0" presId="urn:microsoft.com/office/officeart/2005/8/layout/cycle3"/>
    <dgm:cxn modelId="{677850F8-139D-48ED-99F2-2547F6E59E13}" type="presParOf" srcId="{23A250D8-7C5D-4913-A61B-25E1C1C47C05}" destId="{2118C663-9063-47BA-9852-7F491DB07437}" srcOrd="2" destOrd="0" presId="urn:microsoft.com/office/officeart/2005/8/layout/cycle3"/>
    <dgm:cxn modelId="{F7812977-EB89-415C-A05E-C10EFD103056}" type="presParOf" srcId="{23A250D8-7C5D-4913-A61B-25E1C1C47C05}" destId="{E11792F7-7F62-4F12-9382-9BCD00298B0F}" srcOrd="3" destOrd="0" presId="urn:microsoft.com/office/officeart/2005/8/layout/cycle3"/>
    <dgm:cxn modelId="{18D64CB4-51CB-4221-A5BE-7B57ECE0BE72}" type="presParOf" srcId="{23A250D8-7C5D-4913-A61B-25E1C1C47C05}" destId="{F7ED1E0B-6EFA-4825-B50A-6B408E28694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58E29-3733-4435-9040-55C92BD6800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68B36DDD-A07B-400F-A743-B3D56D9DE402}">
      <dgm:prSet phldrT="[Text]"/>
      <dgm:spPr/>
      <dgm:t>
        <a:bodyPr/>
        <a:lstStyle/>
        <a:p>
          <a:r>
            <a:rPr lang="en-US" dirty="0" smtClean="0"/>
            <a:t>Detect</a:t>
          </a:r>
          <a:endParaRPr lang="en-US" dirty="0"/>
        </a:p>
      </dgm:t>
    </dgm:pt>
    <dgm:pt modelId="{6CCDC4B9-4D52-4777-99F7-ED882F1EC2BA}" type="parTrans" cxnId="{0EF21A0E-2E91-418C-8BFE-08FCF0C37238}">
      <dgm:prSet/>
      <dgm:spPr/>
      <dgm:t>
        <a:bodyPr/>
        <a:lstStyle/>
        <a:p>
          <a:endParaRPr lang="en-US"/>
        </a:p>
      </dgm:t>
    </dgm:pt>
    <dgm:pt modelId="{ACFAE4E4-57DF-422F-8A69-04EAF18E6E46}" type="sibTrans" cxnId="{0EF21A0E-2E91-418C-8BFE-08FCF0C37238}">
      <dgm:prSet/>
      <dgm:spPr/>
      <dgm:t>
        <a:bodyPr/>
        <a:lstStyle/>
        <a:p>
          <a:endParaRPr lang="en-US"/>
        </a:p>
      </dgm:t>
    </dgm:pt>
    <dgm:pt modelId="{B3775E25-3FA7-4833-BED3-532F6491091B}">
      <dgm:prSet phldrT="[Text]" custT="1"/>
      <dgm:spPr/>
      <dgm:t>
        <a:bodyPr anchor="ctr"/>
        <a:lstStyle/>
        <a:p>
          <a:r>
            <a:rPr lang="en-US" sz="1200" dirty="0" smtClean="0"/>
            <a:t>Filter just the Roamers</a:t>
          </a:r>
          <a:endParaRPr lang="en-US" sz="1200" dirty="0"/>
        </a:p>
      </dgm:t>
    </dgm:pt>
    <dgm:pt modelId="{A22C9A3D-BC5B-4061-ABC8-7E9B0DA923F0}" type="parTrans" cxnId="{2CB87542-052B-483F-B378-28BC654E7728}">
      <dgm:prSet/>
      <dgm:spPr/>
      <dgm:t>
        <a:bodyPr/>
        <a:lstStyle/>
        <a:p>
          <a:endParaRPr lang="en-US"/>
        </a:p>
      </dgm:t>
    </dgm:pt>
    <dgm:pt modelId="{A28900A3-F29E-46E1-A7FC-4536AFBC73B8}" type="sibTrans" cxnId="{2CB87542-052B-483F-B378-28BC654E7728}">
      <dgm:prSet/>
      <dgm:spPr/>
      <dgm:t>
        <a:bodyPr/>
        <a:lstStyle/>
        <a:p>
          <a:endParaRPr lang="en-US"/>
        </a:p>
      </dgm:t>
    </dgm:pt>
    <dgm:pt modelId="{22A2299A-D428-433F-8116-B97221240BFF}">
      <dgm:prSet phldrT="[Text]" custT="1"/>
      <dgm:spPr/>
      <dgm:t>
        <a:bodyPr anchor="ctr"/>
        <a:lstStyle/>
        <a:p>
          <a:r>
            <a:rPr lang="en-US" sz="1200" dirty="0" smtClean="0"/>
            <a:t>Detect when they entered the campaign zone</a:t>
          </a:r>
          <a:endParaRPr lang="en-US" sz="1200" dirty="0"/>
        </a:p>
      </dgm:t>
    </dgm:pt>
    <dgm:pt modelId="{1CF6FB6B-FD5D-421A-A518-9A4D7AF2A259}" type="parTrans" cxnId="{1364579D-6E68-401C-B8D6-FCD1F100D2B6}">
      <dgm:prSet/>
      <dgm:spPr/>
      <dgm:t>
        <a:bodyPr/>
        <a:lstStyle/>
        <a:p>
          <a:endParaRPr lang="en-US"/>
        </a:p>
      </dgm:t>
    </dgm:pt>
    <dgm:pt modelId="{648CAFA4-9080-4778-AE4F-48344F24222C}" type="sibTrans" cxnId="{1364579D-6E68-401C-B8D6-FCD1F100D2B6}">
      <dgm:prSet/>
      <dgm:spPr/>
      <dgm:t>
        <a:bodyPr/>
        <a:lstStyle/>
        <a:p>
          <a:endParaRPr lang="en-US"/>
        </a:p>
      </dgm:t>
    </dgm:pt>
    <dgm:pt modelId="{ADDEEC8B-1AC6-4B66-9258-0116361B394F}">
      <dgm:prSet phldrT="[Text]"/>
      <dgm:spPr/>
      <dgm:t>
        <a:bodyPr/>
        <a:lstStyle/>
        <a:p>
          <a:r>
            <a:rPr lang="en-US" dirty="0" smtClean="0"/>
            <a:t>Rules</a:t>
          </a:r>
        </a:p>
      </dgm:t>
    </dgm:pt>
    <dgm:pt modelId="{D5A03815-A234-45AA-A4B8-6357206578B8}" type="parTrans" cxnId="{A8D096ED-3A94-460D-BC11-1BFB2B568A60}">
      <dgm:prSet/>
      <dgm:spPr/>
      <dgm:t>
        <a:bodyPr/>
        <a:lstStyle/>
        <a:p>
          <a:endParaRPr lang="en-US"/>
        </a:p>
      </dgm:t>
    </dgm:pt>
    <dgm:pt modelId="{B225E2C6-CA3B-46A7-97A2-235E4B54E5EF}" type="sibTrans" cxnId="{A8D096ED-3A94-460D-BC11-1BFB2B568A60}">
      <dgm:prSet/>
      <dgm:spPr/>
      <dgm:t>
        <a:bodyPr/>
        <a:lstStyle/>
        <a:p>
          <a:endParaRPr lang="en-US"/>
        </a:p>
      </dgm:t>
    </dgm:pt>
    <dgm:pt modelId="{15FC74DE-D1EF-4452-9BBC-D0B8F9B0F728}">
      <dgm:prSet phldrT="[Text]" custT="1"/>
      <dgm:spPr/>
      <dgm:t>
        <a:bodyPr anchor="ctr"/>
        <a:lstStyle/>
        <a:p>
          <a:r>
            <a:rPr lang="en-US" sz="1200" dirty="0" smtClean="0"/>
            <a:t>Check anti-spam</a:t>
          </a:r>
          <a:endParaRPr lang="en-US" sz="1200" dirty="0"/>
        </a:p>
      </dgm:t>
    </dgm:pt>
    <dgm:pt modelId="{8A0881EB-945A-4080-B287-9DD55D6543E2}" type="parTrans" cxnId="{5983EB85-5A46-42D2-8778-39BF0E0A13A7}">
      <dgm:prSet/>
      <dgm:spPr/>
      <dgm:t>
        <a:bodyPr/>
        <a:lstStyle/>
        <a:p>
          <a:endParaRPr lang="en-US"/>
        </a:p>
      </dgm:t>
    </dgm:pt>
    <dgm:pt modelId="{58F88212-AE0A-4FC6-ABBC-747769487078}" type="sibTrans" cxnId="{5983EB85-5A46-42D2-8778-39BF0E0A13A7}">
      <dgm:prSet/>
      <dgm:spPr/>
      <dgm:t>
        <a:bodyPr/>
        <a:lstStyle/>
        <a:p>
          <a:endParaRPr lang="en-US"/>
        </a:p>
      </dgm:t>
    </dgm:pt>
    <dgm:pt modelId="{2ED194D9-3B93-45A3-BD2D-38FE62CC1B55}">
      <dgm:prSet phldrT="[Text]" custT="1"/>
      <dgm:spPr/>
      <dgm:t>
        <a:bodyPr anchor="ctr"/>
        <a:lstStyle/>
        <a:p>
          <a:r>
            <a:rPr lang="en-US" sz="1200" dirty="0" smtClean="0"/>
            <a:t>Only 1 SMS per Roamer per campaign</a:t>
          </a:r>
          <a:endParaRPr lang="en-US" sz="1200" dirty="0"/>
        </a:p>
      </dgm:t>
    </dgm:pt>
    <dgm:pt modelId="{BFE672BC-2B55-466D-9DBA-B63BE5908D50}" type="parTrans" cxnId="{D41BFBBC-6134-49CE-AF86-90709A5B756A}">
      <dgm:prSet/>
      <dgm:spPr/>
      <dgm:t>
        <a:bodyPr/>
        <a:lstStyle/>
        <a:p>
          <a:endParaRPr lang="en-US"/>
        </a:p>
      </dgm:t>
    </dgm:pt>
    <dgm:pt modelId="{64430E93-C096-4BE5-B114-5893B8F37A47}" type="sibTrans" cxnId="{D41BFBBC-6134-49CE-AF86-90709A5B756A}">
      <dgm:prSet/>
      <dgm:spPr/>
      <dgm:t>
        <a:bodyPr/>
        <a:lstStyle/>
        <a:p>
          <a:endParaRPr lang="en-US"/>
        </a:p>
      </dgm:t>
    </dgm:pt>
    <dgm:pt modelId="{8C9FD4F4-EC80-43F5-9D96-459180810AF9}">
      <dgm:prSet phldrT="[Text]"/>
      <dgm:spPr/>
      <dgm:t>
        <a:bodyPr/>
        <a:lstStyle/>
        <a:p>
          <a:r>
            <a:rPr lang="en-US" dirty="0" smtClean="0"/>
            <a:t>Action</a:t>
          </a:r>
        </a:p>
      </dgm:t>
    </dgm:pt>
    <dgm:pt modelId="{7B65613D-8B65-4CFB-8962-A682AF805BE8}" type="parTrans" cxnId="{946CDB14-8441-4264-8A85-17CDA486D019}">
      <dgm:prSet/>
      <dgm:spPr/>
      <dgm:t>
        <a:bodyPr/>
        <a:lstStyle/>
        <a:p>
          <a:endParaRPr lang="en-US"/>
        </a:p>
      </dgm:t>
    </dgm:pt>
    <dgm:pt modelId="{E0DED037-1CE3-437C-BAF2-80B58DB56934}" type="sibTrans" cxnId="{946CDB14-8441-4264-8A85-17CDA486D019}">
      <dgm:prSet/>
      <dgm:spPr/>
      <dgm:t>
        <a:bodyPr/>
        <a:lstStyle/>
        <a:p>
          <a:endParaRPr lang="en-US"/>
        </a:p>
      </dgm:t>
    </dgm:pt>
    <dgm:pt modelId="{C104E536-6FE4-4F74-A640-6B62C239D11A}">
      <dgm:prSet phldrT="[Text]" custT="1"/>
      <dgm:spPr/>
      <dgm:t>
        <a:bodyPr anchor="ctr"/>
        <a:lstStyle/>
        <a:p>
          <a:r>
            <a:rPr lang="en-US" sz="1200" dirty="0" smtClean="0"/>
            <a:t>Send SMS</a:t>
          </a:r>
          <a:endParaRPr lang="en-US" sz="1200" dirty="0"/>
        </a:p>
      </dgm:t>
    </dgm:pt>
    <dgm:pt modelId="{E7508563-7604-4EA2-8D9C-98AA1FD0C908}" type="parTrans" cxnId="{787A0A7C-3592-4914-B3CE-39A2D9F3E7C8}">
      <dgm:prSet/>
      <dgm:spPr/>
      <dgm:t>
        <a:bodyPr/>
        <a:lstStyle/>
        <a:p>
          <a:endParaRPr lang="en-US"/>
        </a:p>
      </dgm:t>
    </dgm:pt>
    <dgm:pt modelId="{17EA5283-C25B-46FD-9865-DE42FC9BBC6B}" type="sibTrans" cxnId="{787A0A7C-3592-4914-B3CE-39A2D9F3E7C8}">
      <dgm:prSet/>
      <dgm:spPr/>
      <dgm:t>
        <a:bodyPr/>
        <a:lstStyle/>
        <a:p>
          <a:endParaRPr lang="en-US"/>
        </a:p>
      </dgm:t>
    </dgm:pt>
    <dgm:pt modelId="{4572AADF-3119-44E1-8B6A-BA2DFBC5FB47}">
      <dgm:prSet phldrT="[Text]" custT="1"/>
      <dgm:spPr/>
      <dgm:t>
        <a:bodyPr anchor="ctr"/>
        <a:lstStyle/>
        <a:p>
          <a:r>
            <a:rPr lang="en-US" sz="1200" dirty="0" smtClean="0"/>
            <a:t>Check the Roamer is not on a “do not contact” black list</a:t>
          </a:r>
          <a:endParaRPr lang="en-US" sz="1200" dirty="0"/>
        </a:p>
      </dgm:t>
    </dgm:pt>
    <dgm:pt modelId="{9C768EE2-D31A-4423-A271-609E1927BD7B}" type="parTrans" cxnId="{5A0FF297-4D03-4D5F-9D80-18FF8F5382D3}">
      <dgm:prSet/>
      <dgm:spPr/>
      <dgm:t>
        <a:bodyPr/>
        <a:lstStyle/>
        <a:p>
          <a:endParaRPr lang="en-US"/>
        </a:p>
      </dgm:t>
    </dgm:pt>
    <dgm:pt modelId="{05E7866F-7724-4AE0-840F-DA4780016110}" type="sibTrans" cxnId="{5A0FF297-4D03-4D5F-9D80-18FF8F5382D3}">
      <dgm:prSet/>
      <dgm:spPr/>
      <dgm:t>
        <a:bodyPr/>
        <a:lstStyle/>
        <a:p>
          <a:endParaRPr lang="en-US"/>
        </a:p>
      </dgm:t>
    </dgm:pt>
    <dgm:pt modelId="{14237AF0-640B-47CA-910B-8D7DCA6468B7}" type="pres">
      <dgm:prSet presAssocID="{71F58E29-3733-4435-9040-55C92BD6800D}" presName="Name0" presStyleCnt="0">
        <dgm:presLayoutVars>
          <dgm:dir/>
          <dgm:animLvl val="lvl"/>
          <dgm:resizeHandles/>
        </dgm:presLayoutVars>
      </dgm:prSet>
      <dgm:spPr/>
      <dgm:t>
        <a:bodyPr/>
        <a:lstStyle/>
        <a:p>
          <a:endParaRPr lang="en-US"/>
        </a:p>
      </dgm:t>
    </dgm:pt>
    <dgm:pt modelId="{4E64B5A7-B8D6-4860-9668-241CB30FDA8F}" type="pres">
      <dgm:prSet presAssocID="{68B36DDD-A07B-400F-A743-B3D56D9DE402}" presName="linNode" presStyleCnt="0"/>
      <dgm:spPr/>
    </dgm:pt>
    <dgm:pt modelId="{B6C86E69-813C-4AF1-A252-E2FBCD2AA43B}" type="pres">
      <dgm:prSet presAssocID="{68B36DDD-A07B-400F-A743-B3D56D9DE402}" presName="parentShp" presStyleLbl="node1" presStyleIdx="0" presStyleCnt="3">
        <dgm:presLayoutVars>
          <dgm:bulletEnabled val="1"/>
        </dgm:presLayoutVars>
      </dgm:prSet>
      <dgm:spPr/>
      <dgm:t>
        <a:bodyPr/>
        <a:lstStyle/>
        <a:p>
          <a:endParaRPr lang="en-US"/>
        </a:p>
      </dgm:t>
    </dgm:pt>
    <dgm:pt modelId="{432F5D9C-C68D-46E1-BED0-095760A354FA}" type="pres">
      <dgm:prSet presAssocID="{68B36DDD-A07B-400F-A743-B3D56D9DE402}" presName="childShp" presStyleLbl="bgAccFollowNode1" presStyleIdx="0" presStyleCnt="3">
        <dgm:presLayoutVars>
          <dgm:bulletEnabled val="1"/>
        </dgm:presLayoutVars>
      </dgm:prSet>
      <dgm:spPr/>
      <dgm:t>
        <a:bodyPr/>
        <a:lstStyle/>
        <a:p>
          <a:endParaRPr lang="en-US"/>
        </a:p>
      </dgm:t>
    </dgm:pt>
    <dgm:pt modelId="{835087C0-586C-4225-84EA-C9AE62AFB94F}" type="pres">
      <dgm:prSet presAssocID="{ACFAE4E4-57DF-422F-8A69-04EAF18E6E46}" presName="spacing" presStyleCnt="0"/>
      <dgm:spPr/>
    </dgm:pt>
    <dgm:pt modelId="{79AACB36-4626-4598-BB0B-CE394FD4BB16}" type="pres">
      <dgm:prSet presAssocID="{ADDEEC8B-1AC6-4B66-9258-0116361B394F}" presName="linNode" presStyleCnt="0"/>
      <dgm:spPr/>
    </dgm:pt>
    <dgm:pt modelId="{8397A1E4-62CB-4A91-94E1-DA6BFFF1DA46}" type="pres">
      <dgm:prSet presAssocID="{ADDEEC8B-1AC6-4B66-9258-0116361B394F}" presName="parentShp" presStyleLbl="node1" presStyleIdx="1" presStyleCnt="3">
        <dgm:presLayoutVars>
          <dgm:bulletEnabled val="1"/>
        </dgm:presLayoutVars>
      </dgm:prSet>
      <dgm:spPr/>
      <dgm:t>
        <a:bodyPr/>
        <a:lstStyle/>
        <a:p>
          <a:endParaRPr lang="en-US"/>
        </a:p>
      </dgm:t>
    </dgm:pt>
    <dgm:pt modelId="{763057CE-5D4E-493D-8F69-A40DC7D111E9}" type="pres">
      <dgm:prSet presAssocID="{ADDEEC8B-1AC6-4B66-9258-0116361B394F}" presName="childShp" presStyleLbl="bgAccFollowNode1" presStyleIdx="1" presStyleCnt="3">
        <dgm:presLayoutVars>
          <dgm:bulletEnabled val="1"/>
        </dgm:presLayoutVars>
      </dgm:prSet>
      <dgm:spPr/>
      <dgm:t>
        <a:bodyPr/>
        <a:lstStyle/>
        <a:p>
          <a:endParaRPr lang="en-US"/>
        </a:p>
      </dgm:t>
    </dgm:pt>
    <dgm:pt modelId="{A6501415-0EA0-4B6D-BA2E-76F21974C9AC}" type="pres">
      <dgm:prSet presAssocID="{B225E2C6-CA3B-46A7-97A2-235E4B54E5EF}" presName="spacing" presStyleCnt="0"/>
      <dgm:spPr/>
    </dgm:pt>
    <dgm:pt modelId="{08F46FBC-4272-40F1-A227-67AC9B4475A9}" type="pres">
      <dgm:prSet presAssocID="{8C9FD4F4-EC80-43F5-9D96-459180810AF9}" presName="linNode" presStyleCnt="0"/>
      <dgm:spPr/>
    </dgm:pt>
    <dgm:pt modelId="{768C9DBD-2BCE-48DB-8608-4D2A9FA225E0}" type="pres">
      <dgm:prSet presAssocID="{8C9FD4F4-EC80-43F5-9D96-459180810AF9}" presName="parentShp" presStyleLbl="node1" presStyleIdx="2" presStyleCnt="3">
        <dgm:presLayoutVars>
          <dgm:bulletEnabled val="1"/>
        </dgm:presLayoutVars>
      </dgm:prSet>
      <dgm:spPr/>
      <dgm:t>
        <a:bodyPr/>
        <a:lstStyle/>
        <a:p>
          <a:endParaRPr lang="en-US"/>
        </a:p>
      </dgm:t>
    </dgm:pt>
    <dgm:pt modelId="{1E64CE7F-69CF-4BAF-A0A1-32A81EB0FCC4}" type="pres">
      <dgm:prSet presAssocID="{8C9FD4F4-EC80-43F5-9D96-459180810AF9}" presName="childShp" presStyleLbl="bgAccFollowNode1" presStyleIdx="2" presStyleCnt="3">
        <dgm:presLayoutVars>
          <dgm:bulletEnabled val="1"/>
        </dgm:presLayoutVars>
      </dgm:prSet>
      <dgm:spPr/>
      <dgm:t>
        <a:bodyPr/>
        <a:lstStyle/>
        <a:p>
          <a:endParaRPr lang="en-US"/>
        </a:p>
      </dgm:t>
    </dgm:pt>
  </dgm:ptLst>
  <dgm:cxnLst>
    <dgm:cxn modelId="{2CB87542-052B-483F-B378-28BC654E7728}" srcId="{68B36DDD-A07B-400F-A743-B3D56D9DE402}" destId="{B3775E25-3FA7-4833-BED3-532F6491091B}" srcOrd="0" destOrd="0" parTransId="{A22C9A3D-BC5B-4061-ABC8-7E9B0DA923F0}" sibTransId="{A28900A3-F29E-46E1-A7FC-4536AFBC73B8}"/>
    <dgm:cxn modelId="{0EF21A0E-2E91-418C-8BFE-08FCF0C37238}" srcId="{71F58E29-3733-4435-9040-55C92BD6800D}" destId="{68B36DDD-A07B-400F-A743-B3D56D9DE402}" srcOrd="0" destOrd="0" parTransId="{6CCDC4B9-4D52-4777-99F7-ED882F1EC2BA}" sibTransId="{ACFAE4E4-57DF-422F-8A69-04EAF18E6E46}"/>
    <dgm:cxn modelId="{5095C7E5-00EF-45B6-9A7E-D286309DD156}" type="presOf" srcId="{8C9FD4F4-EC80-43F5-9D96-459180810AF9}" destId="{768C9DBD-2BCE-48DB-8608-4D2A9FA225E0}" srcOrd="0" destOrd="0" presId="urn:microsoft.com/office/officeart/2005/8/layout/vList6"/>
    <dgm:cxn modelId="{70A99050-0DCB-4CB6-9960-F345E986BD04}" type="presOf" srcId="{68B36DDD-A07B-400F-A743-B3D56D9DE402}" destId="{B6C86E69-813C-4AF1-A252-E2FBCD2AA43B}" srcOrd="0" destOrd="0" presId="urn:microsoft.com/office/officeart/2005/8/layout/vList6"/>
    <dgm:cxn modelId="{255D354D-C1E8-4DC8-907E-D4EAFBA0D424}" type="presOf" srcId="{4572AADF-3119-44E1-8B6A-BA2DFBC5FB47}" destId="{763057CE-5D4E-493D-8F69-A40DC7D111E9}" srcOrd="0" destOrd="2" presId="urn:microsoft.com/office/officeart/2005/8/layout/vList6"/>
    <dgm:cxn modelId="{024BCB53-4DE1-4CBB-94DA-B5C666BA92D2}" type="presOf" srcId="{ADDEEC8B-1AC6-4B66-9258-0116361B394F}" destId="{8397A1E4-62CB-4A91-94E1-DA6BFFF1DA46}" srcOrd="0" destOrd="0" presId="urn:microsoft.com/office/officeart/2005/8/layout/vList6"/>
    <dgm:cxn modelId="{F369CD38-C693-4EB3-826B-0D9813E21AB3}" type="presOf" srcId="{71F58E29-3733-4435-9040-55C92BD6800D}" destId="{14237AF0-640B-47CA-910B-8D7DCA6468B7}" srcOrd="0" destOrd="0" presId="urn:microsoft.com/office/officeart/2005/8/layout/vList6"/>
    <dgm:cxn modelId="{1364579D-6E68-401C-B8D6-FCD1F100D2B6}" srcId="{68B36DDD-A07B-400F-A743-B3D56D9DE402}" destId="{22A2299A-D428-433F-8116-B97221240BFF}" srcOrd="1" destOrd="0" parTransId="{1CF6FB6B-FD5D-421A-A518-9A4D7AF2A259}" sibTransId="{648CAFA4-9080-4778-AE4F-48344F24222C}"/>
    <dgm:cxn modelId="{787A0A7C-3592-4914-B3CE-39A2D9F3E7C8}" srcId="{8C9FD4F4-EC80-43F5-9D96-459180810AF9}" destId="{C104E536-6FE4-4F74-A640-6B62C239D11A}" srcOrd="0" destOrd="0" parTransId="{E7508563-7604-4EA2-8D9C-98AA1FD0C908}" sibTransId="{17EA5283-C25B-46FD-9865-DE42FC9BBC6B}"/>
    <dgm:cxn modelId="{5B926AA2-4B61-4DBA-A140-453B22AC9939}" type="presOf" srcId="{22A2299A-D428-433F-8116-B97221240BFF}" destId="{432F5D9C-C68D-46E1-BED0-095760A354FA}" srcOrd="0" destOrd="1" presId="urn:microsoft.com/office/officeart/2005/8/layout/vList6"/>
    <dgm:cxn modelId="{2273D9E1-8797-49A7-93E3-34461382A8BE}" type="presOf" srcId="{2ED194D9-3B93-45A3-BD2D-38FE62CC1B55}" destId="{763057CE-5D4E-493D-8F69-A40DC7D111E9}" srcOrd="0" destOrd="1" presId="urn:microsoft.com/office/officeart/2005/8/layout/vList6"/>
    <dgm:cxn modelId="{A8D096ED-3A94-460D-BC11-1BFB2B568A60}" srcId="{71F58E29-3733-4435-9040-55C92BD6800D}" destId="{ADDEEC8B-1AC6-4B66-9258-0116361B394F}" srcOrd="1" destOrd="0" parTransId="{D5A03815-A234-45AA-A4B8-6357206578B8}" sibTransId="{B225E2C6-CA3B-46A7-97A2-235E4B54E5EF}"/>
    <dgm:cxn modelId="{9A1D8D09-B374-4384-8E41-DEC9F1055275}" type="presOf" srcId="{C104E536-6FE4-4F74-A640-6B62C239D11A}" destId="{1E64CE7F-69CF-4BAF-A0A1-32A81EB0FCC4}" srcOrd="0" destOrd="0" presId="urn:microsoft.com/office/officeart/2005/8/layout/vList6"/>
    <dgm:cxn modelId="{6B7A5CEF-E273-4198-97CD-BCA140B0D5CA}" type="presOf" srcId="{B3775E25-3FA7-4833-BED3-532F6491091B}" destId="{432F5D9C-C68D-46E1-BED0-095760A354FA}" srcOrd="0" destOrd="0" presId="urn:microsoft.com/office/officeart/2005/8/layout/vList6"/>
    <dgm:cxn modelId="{D41BFBBC-6134-49CE-AF86-90709A5B756A}" srcId="{ADDEEC8B-1AC6-4B66-9258-0116361B394F}" destId="{2ED194D9-3B93-45A3-BD2D-38FE62CC1B55}" srcOrd="1" destOrd="0" parTransId="{BFE672BC-2B55-466D-9DBA-B63BE5908D50}" sibTransId="{64430E93-C096-4BE5-B114-5893B8F37A47}"/>
    <dgm:cxn modelId="{946CDB14-8441-4264-8A85-17CDA486D019}" srcId="{71F58E29-3733-4435-9040-55C92BD6800D}" destId="{8C9FD4F4-EC80-43F5-9D96-459180810AF9}" srcOrd="2" destOrd="0" parTransId="{7B65613D-8B65-4CFB-8962-A682AF805BE8}" sibTransId="{E0DED037-1CE3-437C-BAF2-80B58DB56934}"/>
    <dgm:cxn modelId="{5983EB85-5A46-42D2-8778-39BF0E0A13A7}" srcId="{ADDEEC8B-1AC6-4B66-9258-0116361B394F}" destId="{15FC74DE-D1EF-4452-9BBC-D0B8F9B0F728}" srcOrd="0" destOrd="0" parTransId="{8A0881EB-945A-4080-B287-9DD55D6543E2}" sibTransId="{58F88212-AE0A-4FC6-ABBC-747769487078}"/>
    <dgm:cxn modelId="{3972C079-FD33-49C8-89D8-1FFBB086AEB5}" type="presOf" srcId="{15FC74DE-D1EF-4452-9BBC-D0B8F9B0F728}" destId="{763057CE-5D4E-493D-8F69-A40DC7D111E9}" srcOrd="0" destOrd="0" presId="urn:microsoft.com/office/officeart/2005/8/layout/vList6"/>
    <dgm:cxn modelId="{5A0FF297-4D03-4D5F-9D80-18FF8F5382D3}" srcId="{ADDEEC8B-1AC6-4B66-9258-0116361B394F}" destId="{4572AADF-3119-44E1-8B6A-BA2DFBC5FB47}" srcOrd="2" destOrd="0" parTransId="{9C768EE2-D31A-4423-A271-609E1927BD7B}" sibTransId="{05E7866F-7724-4AE0-840F-DA4780016110}"/>
    <dgm:cxn modelId="{BC254B7E-9E73-499D-B4F9-1FB7D6EC42C3}" type="presParOf" srcId="{14237AF0-640B-47CA-910B-8D7DCA6468B7}" destId="{4E64B5A7-B8D6-4860-9668-241CB30FDA8F}" srcOrd="0" destOrd="0" presId="urn:microsoft.com/office/officeart/2005/8/layout/vList6"/>
    <dgm:cxn modelId="{7806C53D-8507-455E-8B47-DD0B066F6821}" type="presParOf" srcId="{4E64B5A7-B8D6-4860-9668-241CB30FDA8F}" destId="{B6C86E69-813C-4AF1-A252-E2FBCD2AA43B}" srcOrd="0" destOrd="0" presId="urn:microsoft.com/office/officeart/2005/8/layout/vList6"/>
    <dgm:cxn modelId="{CDD49B0C-0D2B-4BFC-8CA8-9BEE55C44C07}" type="presParOf" srcId="{4E64B5A7-B8D6-4860-9668-241CB30FDA8F}" destId="{432F5D9C-C68D-46E1-BED0-095760A354FA}" srcOrd="1" destOrd="0" presId="urn:microsoft.com/office/officeart/2005/8/layout/vList6"/>
    <dgm:cxn modelId="{758B7A34-8151-4EFF-B5BC-E7E8BE2747D8}" type="presParOf" srcId="{14237AF0-640B-47CA-910B-8D7DCA6468B7}" destId="{835087C0-586C-4225-84EA-C9AE62AFB94F}" srcOrd="1" destOrd="0" presId="urn:microsoft.com/office/officeart/2005/8/layout/vList6"/>
    <dgm:cxn modelId="{0322FB0E-970D-4974-BBA2-E269BD5901E0}" type="presParOf" srcId="{14237AF0-640B-47CA-910B-8D7DCA6468B7}" destId="{79AACB36-4626-4598-BB0B-CE394FD4BB16}" srcOrd="2" destOrd="0" presId="urn:microsoft.com/office/officeart/2005/8/layout/vList6"/>
    <dgm:cxn modelId="{68ED83A0-2312-41E7-B1AA-BFC5936A1B89}" type="presParOf" srcId="{79AACB36-4626-4598-BB0B-CE394FD4BB16}" destId="{8397A1E4-62CB-4A91-94E1-DA6BFFF1DA46}" srcOrd="0" destOrd="0" presId="urn:microsoft.com/office/officeart/2005/8/layout/vList6"/>
    <dgm:cxn modelId="{D252756C-70EC-4A70-9F55-88234D22B439}" type="presParOf" srcId="{79AACB36-4626-4598-BB0B-CE394FD4BB16}" destId="{763057CE-5D4E-493D-8F69-A40DC7D111E9}" srcOrd="1" destOrd="0" presId="urn:microsoft.com/office/officeart/2005/8/layout/vList6"/>
    <dgm:cxn modelId="{1870BFDC-EE29-461A-9F51-32CA0D24942D}" type="presParOf" srcId="{14237AF0-640B-47CA-910B-8D7DCA6468B7}" destId="{A6501415-0EA0-4B6D-BA2E-76F21974C9AC}" srcOrd="3" destOrd="0" presId="urn:microsoft.com/office/officeart/2005/8/layout/vList6"/>
    <dgm:cxn modelId="{800FD64A-5073-4FC3-93AC-5904CE761B97}" type="presParOf" srcId="{14237AF0-640B-47CA-910B-8D7DCA6468B7}" destId="{08F46FBC-4272-40F1-A227-67AC9B4475A9}" srcOrd="4" destOrd="0" presId="urn:microsoft.com/office/officeart/2005/8/layout/vList6"/>
    <dgm:cxn modelId="{8642E17D-469E-47C9-8B6E-F19DAE70472B}" type="presParOf" srcId="{08F46FBC-4272-40F1-A227-67AC9B4475A9}" destId="{768C9DBD-2BCE-48DB-8608-4D2A9FA225E0}" srcOrd="0" destOrd="0" presId="urn:microsoft.com/office/officeart/2005/8/layout/vList6"/>
    <dgm:cxn modelId="{3C632A9D-BD5F-4979-89BF-9C5CD49C1578}" type="presParOf" srcId="{08F46FBC-4272-40F1-A227-67AC9B4475A9}" destId="{1E64CE7F-69CF-4BAF-A0A1-32A81EB0FCC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58E29-3733-4435-9040-55C92BD6800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68B36DDD-A07B-400F-A743-B3D56D9DE402}">
      <dgm:prSet phldrT="[Text]"/>
      <dgm:spPr/>
      <dgm:t>
        <a:bodyPr/>
        <a:lstStyle/>
        <a:p>
          <a:r>
            <a:rPr lang="en-US" dirty="0" smtClean="0"/>
            <a:t>Detect</a:t>
          </a:r>
          <a:endParaRPr lang="en-US" dirty="0"/>
        </a:p>
      </dgm:t>
    </dgm:pt>
    <dgm:pt modelId="{6CCDC4B9-4D52-4777-99F7-ED882F1EC2BA}" type="parTrans" cxnId="{0EF21A0E-2E91-418C-8BFE-08FCF0C37238}">
      <dgm:prSet/>
      <dgm:spPr/>
      <dgm:t>
        <a:bodyPr/>
        <a:lstStyle/>
        <a:p>
          <a:endParaRPr lang="en-US"/>
        </a:p>
      </dgm:t>
    </dgm:pt>
    <dgm:pt modelId="{ACFAE4E4-57DF-422F-8A69-04EAF18E6E46}" type="sibTrans" cxnId="{0EF21A0E-2E91-418C-8BFE-08FCF0C37238}">
      <dgm:prSet/>
      <dgm:spPr/>
      <dgm:t>
        <a:bodyPr/>
        <a:lstStyle/>
        <a:p>
          <a:endParaRPr lang="en-US"/>
        </a:p>
      </dgm:t>
    </dgm:pt>
    <dgm:pt modelId="{B3775E25-3FA7-4833-BED3-532F6491091B}">
      <dgm:prSet phldrT="[Text]" custT="1"/>
      <dgm:spPr/>
      <dgm:t>
        <a:bodyPr anchor="ctr"/>
        <a:lstStyle/>
        <a:p>
          <a:r>
            <a:rPr lang="en-US" sz="1200" dirty="0" smtClean="0"/>
            <a:t>Filter just the Roamers</a:t>
          </a:r>
          <a:endParaRPr lang="en-US" sz="1200" dirty="0"/>
        </a:p>
      </dgm:t>
    </dgm:pt>
    <dgm:pt modelId="{A22C9A3D-BC5B-4061-ABC8-7E9B0DA923F0}" type="parTrans" cxnId="{2CB87542-052B-483F-B378-28BC654E7728}">
      <dgm:prSet/>
      <dgm:spPr/>
      <dgm:t>
        <a:bodyPr/>
        <a:lstStyle/>
        <a:p>
          <a:endParaRPr lang="en-US"/>
        </a:p>
      </dgm:t>
    </dgm:pt>
    <dgm:pt modelId="{A28900A3-F29E-46E1-A7FC-4536AFBC73B8}" type="sibTrans" cxnId="{2CB87542-052B-483F-B378-28BC654E7728}">
      <dgm:prSet/>
      <dgm:spPr/>
      <dgm:t>
        <a:bodyPr/>
        <a:lstStyle/>
        <a:p>
          <a:endParaRPr lang="en-US"/>
        </a:p>
      </dgm:t>
    </dgm:pt>
    <dgm:pt modelId="{ADDEEC8B-1AC6-4B66-9258-0116361B394F}">
      <dgm:prSet phldrT="[Text]"/>
      <dgm:spPr/>
      <dgm:t>
        <a:bodyPr/>
        <a:lstStyle/>
        <a:p>
          <a:r>
            <a:rPr lang="en-US" dirty="0" smtClean="0"/>
            <a:t>Rules</a:t>
          </a:r>
        </a:p>
      </dgm:t>
    </dgm:pt>
    <dgm:pt modelId="{D5A03815-A234-45AA-A4B8-6357206578B8}" type="parTrans" cxnId="{A8D096ED-3A94-460D-BC11-1BFB2B568A60}">
      <dgm:prSet/>
      <dgm:spPr/>
      <dgm:t>
        <a:bodyPr/>
        <a:lstStyle/>
        <a:p>
          <a:endParaRPr lang="en-US"/>
        </a:p>
      </dgm:t>
    </dgm:pt>
    <dgm:pt modelId="{B225E2C6-CA3B-46A7-97A2-235E4B54E5EF}" type="sibTrans" cxnId="{A8D096ED-3A94-460D-BC11-1BFB2B568A60}">
      <dgm:prSet/>
      <dgm:spPr/>
      <dgm:t>
        <a:bodyPr/>
        <a:lstStyle/>
        <a:p>
          <a:endParaRPr lang="en-US"/>
        </a:p>
      </dgm:t>
    </dgm:pt>
    <dgm:pt modelId="{15FC74DE-D1EF-4452-9BBC-D0B8F9B0F728}">
      <dgm:prSet phldrT="[Text]" custT="1"/>
      <dgm:spPr/>
      <dgm:t>
        <a:bodyPr anchor="ctr"/>
        <a:lstStyle/>
        <a:p>
          <a:r>
            <a:rPr lang="en-US" sz="1200" dirty="0" smtClean="0"/>
            <a:t>Check anti-spam</a:t>
          </a:r>
          <a:endParaRPr lang="en-US" sz="1200" dirty="0"/>
        </a:p>
      </dgm:t>
    </dgm:pt>
    <dgm:pt modelId="{8A0881EB-945A-4080-B287-9DD55D6543E2}" type="parTrans" cxnId="{5983EB85-5A46-42D2-8778-39BF0E0A13A7}">
      <dgm:prSet/>
      <dgm:spPr/>
      <dgm:t>
        <a:bodyPr/>
        <a:lstStyle/>
        <a:p>
          <a:endParaRPr lang="en-US"/>
        </a:p>
      </dgm:t>
    </dgm:pt>
    <dgm:pt modelId="{58F88212-AE0A-4FC6-ABBC-747769487078}" type="sibTrans" cxnId="{5983EB85-5A46-42D2-8778-39BF0E0A13A7}">
      <dgm:prSet/>
      <dgm:spPr/>
      <dgm:t>
        <a:bodyPr/>
        <a:lstStyle/>
        <a:p>
          <a:endParaRPr lang="en-US"/>
        </a:p>
      </dgm:t>
    </dgm:pt>
    <dgm:pt modelId="{2ED194D9-3B93-45A3-BD2D-38FE62CC1B55}">
      <dgm:prSet phldrT="[Text]" custT="1"/>
      <dgm:spPr/>
      <dgm:t>
        <a:bodyPr anchor="ctr"/>
        <a:lstStyle/>
        <a:p>
          <a:r>
            <a:rPr lang="en-US" sz="1200" dirty="0" smtClean="0"/>
            <a:t>Only 1 SMS per Roamer per campaign</a:t>
          </a:r>
          <a:endParaRPr lang="en-US" sz="1200" dirty="0"/>
        </a:p>
      </dgm:t>
    </dgm:pt>
    <dgm:pt modelId="{BFE672BC-2B55-466D-9DBA-B63BE5908D50}" type="parTrans" cxnId="{D41BFBBC-6134-49CE-AF86-90709A5B756A}">
      <dgm:prSet/>
      <dgm:spPr/>
      <dgm:t>
        <a:bodyPr/>
        <a:lstStyle/>
        <a:p>
          <a:endParaRPr lang="en-US"/>
        </a:p>
      </dgm:t>
    </dgm:pt>
    <dgm:pt modelId="{64430E93-C096-4BE5-B114-5893B8F37A47}" type="sibTrans" cxnId="{D41BFBBC-6134-49CE-AF86-90709A5B756A}">
      <dgm:prSet/>
      <dgm:spPr/>
      <dgm:t>
        <a:bodyPr/>
        <a:lstStyle/>
        <a:p>
          <a:endParaRPr lang="en-US"/>
        </a:p>
      </dgm:t>
    </dgm:pt>
    <dgm:pt modelId="{8C9FD4F4-EC80-43F5-9D96-459180810AF9}">
      <dgm:prSet phldrT="[Text]"/>
      <dgm:spPr/>
      <dgm:t>
        <a:bodyPr/>
        <a:lstStyle/>
        <a:p>
          <a:r>
            <a:rPr lang="en-US" dirty="0" smtClean="0"/>
            <a:t>Action</a:t>
          </a:r>
        </a:p>
      </dgm:t>
    </dgm:pt>
    <dgm:pt modelId="{7B65613D-8B65-4CFB-8962-A682AF805BE8}" type="parTrans" cxnId="{946CDB14-8441-4264-8A85-17CDA486D019}">
      <dgm:prSet/>
      <dgm:spPr/>
      <dgm:t>
        <a:bodyPr/>
        <a:lstStyle/>
        <a:p>
          <a:endParaRPr lang="en-US"/>
        </a:p>
      </dgm:t>
    </dgm:pt>
    <dgm:pt modelId="{E0DED037-1CE3-437C-BAF2-80B58DB56934}" type="sibTrans" cxnId="{946CDB14-8441-4264-8A85-17CDA486D019}">
      <dgm:prSet/>
      <dgm:spPr/>
      <dgm:t>
        <a:bodyPr/>
        <a:lstStyle/>
        <a:p>
          <a:endParaRPr lang="en-US"/>
        </a:p>
      </dgm:t>
    </dgm:pt>
    <dgm:pt modelId="{C104E536-6FE4-4F74-A640-6B62C239D11A}">
      <dgm:prSet phldrT="[Text]" custT="1"/>
      <dgm:spPr/>
      <dgm:t>
        <a:bodyPr anchor="ctr"/>
        <a:lstStyle/>
        <a:p>
          <a:r>
            <a:rPr lang="en-US" sz="1200" dirty="0" smtClean="0"/>
            <a:t>Send SMS</a:t>
          </a:r>
          <a:endParaRPr lang="en-US" sz="1200" dirty="0"/>
        </a:p>
      </dgm:t>
    </dgm:pt>
    <dgm:pt modelId="{E7508563-7604-4EA2-8D9C-98AA1FD0C908}" type="parTrans" cxnId="{787A0A7C-3592-4914-B3CE-39A2D9F3E7C8}">
      <dgm:prSet/>
      <dgm:spPr/>
      <dgm:t>
        <a:bodyPr/>
        <a:lstStyle/>
        <a:p>
          <a:endParaRPr lang="en-US"/>
        </a:p>
      </dgm:t>
    </dgm:pt>
    <dgm:pt modelId="{17EA5283-C25B-46FD-9865-DE42FC9BBC6B}" type="sibTrans" cxnId="{787A0A7C-3592-4914-B3CE-39A2D9F3E7C8}">
      <dgm:prSet/>
      <dgm:spPr/>
      <dgm:t>
        <a:bodyPr/>
        <a:lstStyle/>
        <a:p>
          <a:endParaRPr lang="en-US"/>
        </a:p>
      </dgm:t>
    </dgm:pt>
    <dgm:pt modelId="{4572AADF-3119-44E1-8B6A-BA2DFBC5FB47}">
      <dgm:prSet phldrT="[Text]" custT="1"/>
      <dgm:spPr/>
      <dgm:t>
        <a:bodyPr anchor="ctr"/>
        <a:lstStyle/>
        <a:p>
          <a:r>
            <a:rPr lang="en-US" sz="1200" dirty="0" smtClean="0"/>
            <a:t>Check the Roamer is not on a “do not contact” black list</a:t>
          </a:r>
          <a:endParaRPr lang="en-US" sz="1200" dirty="0"/>
        </a:p>
      </dgm:t>
    </dgm:pt>
    <dgm:pt modelId="{9C768EE2-D31A-4423-A271-609E1927BD7B}" type="parTrans" cxnId="{5A0FF297-4D03-4D5F-9D80-18FF8F5382D3}">
      <dgm:prSet/>
      <dgm:spPr/>
      <dgm:t>
        <a:bodyPr/>
        <a:lstStyle/>
        <a:p>
          <a:endParaRPr lang="en-US"/>
        </a:p>
      </dgm:t>
    </dgm:pt>
    <dgm:pt modelId="{05E7866F-7724-4AE0-840F-DA4780016110}" type="sibTrans" cxnId="{5A0FF297-4D03-4D5F-9D80-18FF8F5382D3}">
      <dgm:prSet/>
      <dgm:spPr/>
      <dgm:t>
        <a:bodyPr/>
        <a:lstStyle/>
        <a:p>
          <a:endParaRPr lang="en-US"/>
        </a:p>
      </dgm:t>
    </dgm:pt>
    <dgm:pt modelId="{90C41D06-91BB-4C48-84B1-8B2FB2E43878}">
      <dgm:prSet custT="1"/>
      <dgm:spPr/>
      <dgm:t>
        <a:bodyPr/>
        <a:lstStyle/>
        <a:p>
          <a:r>
            <a:rPr lang="en-US" sz="1200" dirty="0" smtClean="0"/>
            <a:t>Detect when they entered the campaign zone</a:t>
          </a:r>
          <a:endParaRPr lang="en-US" sz="1200" dirty="0"/>
        </a:p>
      </dgm:t>
    </dgm:pt>
    <dgm:pt modelId="{83DBE2D3-D1B9-463B-8756-695473370085}" type="parTrans" cxnId="{6C95503C-5FEB-4A3F-ADDF-37B628BF0189}">
      <dgm:prSet/>
      <dgm:spPr/>
      <dgm:t>
        <a:bodyPr/>
        <a:lstStyle/>
        <a:p>
          <a:endParaRPr lang="en-US"/>
        </a:p>
      </dgm:t>
    </dgm:pt>
    <dgm:pt modelId="{52AF68D4-D8D2-48F8-BD42-D26213EA05C9}" type="sibTrans" cxnId="{6C95503C-5FEB-4A3F-ADDF-37B628BF0189}">
      <dgm:prSet/>
      <dgm:spPr/>
      <dgm:t>
        <a:bodyPr/>
        <a:lstStyle/>
        <a:p>
          <a:endParaRPr lang="en-US"/>
        </a:p>
      </dgm:t>
    </dgm:pt>
    <dgm:pt modelId="{14237AF0-640B-47CA-910B-8D7DCA6468B7}" type="pres">
      <dgm:prSet presAssocID="{71F58E29-3733-4435-9040-55C92BD6800D}" presName="Name0" presStyleCnt="0">
        <dgm:presLayoutVars>
          <dgm:dir/>
          <dgm:animLvl val="lvl"/>
          <dgm:resizeHandles/>
        </dgm:presLayoutVars>
      </dgm:prSet>
      <dgm:spPr/>
      <dgm:t>
        <a:bodyPr/>
        <a:lstStyle/>
        <a:p>
          <a:endParaRPr lang="en-US"/>
        </a:p>
      </dgm:t>
    </dgm:pt>
    <dgm:pt modelId="{4E64B5A7-B8D6-4860-9668-241CB30FDA8F}" type="pres">
      <dgm:prSet presAssocID="{68B36DDD-A07B-400F-A743-B3D56D9DE402}" presName="linNode" presStyleCnt="0"/>
      <dgm:spPr/>
    </dgm:pt>
    <dgm:pt modelId="{B6C86E69-813C-4AF1-A252-E2FBCD2AA43B}" type="pres">
      <dgm:prSet presAssocID="{68B36DDD-A07B-400F-A743-B3D56D9DE402}" presName="parentShp" presStyleLbl="node1" presStyleIdx="0" presStyleCnt="3">
        <dgm:presLayoutVars>
          <dgm:bulletEnabled val="1"/>
        </dgm:presLayoutVars>
      </dgm:prSet>
      <dgm:spPr/>
      <dgm:t>
        <a:bodyPr/>
        <a:lstStyle/>
        <a:p>
          <a:endParaRPr lang="en-US"/>
        </a:p>
      </dgm:t>
    </dgm:pt>
    <dgm:pt modelId="{432F5D9C-C68D-46E1-BED0-095760A354FA}" type="pres">
      <dgm:prSet presAssocID="{68B36DDD-A07B-400F-A743-B3D56D9DE402}" presName="childShp" presStyleLbl="bgAccFollowNode1" presStyleIdx="0" presStyleCnt="3">
        <dgm:presLayoutVars>
          <dgm:bulletEnabled val="1"/>
        </dgm:presLayoutVars>
      </dgm:prSet>
      <dgm:spPr/>
      <dgm:t>
        <a:bodyPr/>
        <a:lstStyle/>
        <a:p>
          <a:endParaRPr lang="en-US"/>
        </a:p>
      </dgm:t>
    </dgm:pt>
    <dgm:pt modelId="{835087C0-586C-4225-84EA-C9AE62AFB94F}" type="pres">
      <dgm:prSet presAssocID="{ACFAE4E4-57DF-422F-8A69-04EAF18E6E46}" presName="spacing" presStyleCnt="0"/>
      <dgm:spPr/>
    </dgm:pt>
    <dgm:pt modelId="{79AACB36-4626-4598-BB0B-CE394FD4BB16}" type="pres">
      <dgm:prSet presAssocID="{ADDEEC8B-1AC6-4B66-9258-0116361B394F}" presName="linNode" presStyleCnt="0"/>
      <dgm:spPr/>
    </dgm:pt>
    <dgm:pt modelId="{8397A1E4-62CB-4A91-94E1-DA6BFFF1DA46}" type="pres">
      <dgm:prSet presAssocID="{ADDEEC8B-1AC6-4B66-9258-0116361B394F}" presName="parentShp" presStyleLbl="node1" presStyleIdx="1" presStyleCnt="3">
        <dgm:presLayoutVars>
          <dgm:bulletEnabled val="1"/>
        </dgm:presLayoutVars>
      </dgm:prSet>
      <dgm:spPr/>
      <dgm:t>
        <a:bodyPr/>
        <a:lstStyle/>
        <a:p>
          <a:endParaRPr lang="en-US"/>
        </a:p>
      </dgm:t>
    </dgm:pt>
    <dgm:pt modelId="{763057CE-5D4E-493D-8F69-A40DC7D111E9}" type="pres">
      <dgm:prSet presAssocID="{ADDEEC8B-1AC6-4B66-9258-0116361B394F}" presName="childShp" presStyleLbl="bgAccFollowNode1" presStyleIdx="1" presStyleCnt="3">
        <dgm:presLayoutVars>
          <dgm:bulletEnabled val="1"/>
        </dgm:presLayoutVars>
      </dgm:prSet>
      <dgm:spPr/>
      <dgm:t>
        <a:bodyPr/>
        <a:lstStyle/>
        <a:p>
          <a:endParaRPr lang="en-US"/>
        </a:p>
      </dgm:t>
    </dgm:pt>
    <dgm:pt modelId="{A6501415-0EA0-4B6D-BA2E-76F21974C9AC}" type="pres">
      <dgm:prSet presAssocID="{B225E2C6-CA3B-46A7-97A2-235E4B54E5EF}" presName="spacing" presStyleCnt="0"/>
      <dgm:spPr/>
    </dgm:pt>
    <dgm:pt modelId="{08F46FBC-4272-40F1-A227-67AC9B4475A9}" type="pres">
      <dgm:prSet presAssocID="{8C9FD4F4-EC80-43F5-9D96-459180810AF9}" presName="linNode" presStyleCnt="0"/>
      <dgm:spPr/>
    </dgm:pt>
    <dgm:pt modelId="{768C9DBD-2BCE-48DB-8608-4D2A9FA225E0}" type="pres">
      <dgm:prSet presAssocID="{8C9FD4F4-EC80-43F5-9D96-459180810AF9}" presName="parentShp" presStyleLbl="node1" presStyleIdx="2" presStyleCnt="3">
        <dgm:presLayoutVars>
          <dgm:bulletEnabled val="1"/>
        </dgm:presLayoutVars>
      </dgm:prSet>
      <dgm:spPr/>
      <dgm:t>
        <a:bodyPr/>
        <a:lstStyle/>
        <a:p>
          <a:endParaRPr lang="en-US"/>
        </a:p>
      </dgm:t>
    </dgm:pt>
    <dgm:pt modelId="{1E64CE7F-69CF-4BAF-A0A1-32A81EB0FCC4}" type="pres">
      <dgm:prSet presAssocID="{8C9FD4F4-EC80-43F5-9D96-459180810AF9}" presName="childShp" presStyleLbl="bgAccFollowNode1" presStyleIdx="2" presStyleCnt="3">
        <dgm:presLayoutVars>
          <dgm:bulletEnabled val="1"/>
        </dgm:presLayoutVars>
      </dgm:prSet>
      <dgm:spPr/>
      <dgm:t>
        <a:bodyPr/>
        <a:lstStyle/>
        <a:p>
          <a:endParaRPr lang="en-US"/>
        </a:p>
      </dgm:t>
    </dgm:pt>
  </dgm:ptLst>
  <dgm:cxnLst>
    <dgm:cxn modelId="{2CB87542-052B-483F-B378-28BC654E7728}" srcId="{68B36DDD-A07B-400F-A743-B3D56D9DE402}" destId="{B3775E25-3FA7-4833-BED3-532F6491091B}" srcOrd="0" destOrd="0" parTransId="{A22C9A3D-BC5B-4061-ABC8-7E9B0DA923F0}" sibTransId="{A28900A3-F29E-46E1-A7FC-4536AFBC73B8}"/>
    <dgm:cxn modelId="{0EF21A0E-2E91-418C-8BFE-08FCF0C37238}" srcId="{71F58E29-3733-4435-9040-55C92BD6800D}" destId="{68B36DDD-A07B-400F-A743-B3D56D9DE402}" srcOrd="0" destOrd="0" parTransId="{6CCDC4B9-4D52-4777-99F7-ED882F1EC2BA}" sibTransId="{ACFAE4E4-57DF-422F-8A69-04EAF18E6E46}"/>
    <dgm:cxn modelId="{4E5C7DA5-6B28-4B45-9F7A-62201B76D9CC}" type="presOf" srcId="{4572AADF-3119-44E1-8B6A-BA2DFBC5FB47}" destId="{763057CE-5D4E-493D-8F69-A40DC7D111E9}" srcOrd="0" destOrd="2" presId="urn:microsoft.com/office/officeart/2005/8/layout/vList6"/>
    <dgm:cxn modelId="{6B41DC09-A8C6-4641-BFAB-063B0A12810E}" type="presOf" srcId="{C104E536-6FE4-4F74-A640-6B62C239D11A}" destId="{1E64CE7F-69CF-4BAF-A0A1-32A81EB0FCC4}" srcOrd="0" destOrd="0" presId="urn:microsoft.com/office/officeart/2005/8/layout/vList6"/>
    <dgm:cxn modelId="{42FBC50A-3C80-4A52-B42B-D15498A42D72}" type="presOf" srcId="{90C41D06-91BB-4C48-84B1-8B2FB2E43878}" destId="{432F5D9C-C68D-46E1-BED0-095760A354FA}" srcOrd="0" destOrd="1" presId="urn:microsoft.com/office/officeart/2005/8/layout/vList6"/>
    <dgm:cxn modelId="{3D438F2E-CAFB-42CB-A1A4-C65D68D11470}" type="presOf" srcId="{8C9FD4F4-EC80-43F5-9D96-459180810AF9}" destId="{768C9DBD-2BCE-48DB-8608-4D2A9FA225E0}" srcOrd="0" destOrd="0" presId="urn:microsoft.com/office/officeart/2005/8/layout/vList6"/>
    <dgm:cxn modelId="{C985A606-66A7-43B0-8A60-7AD789562EA8}" type="presOf" srcId="{ADDEEC8B-1AC6-4B66-9258-0116361B394F}" destId="{8397A1E4-62CB-4A91-94E1-DA6BFFF1DA46}" srcOrd="0" destOrd="0" presId="urn:microsoft.com/office/officeart/2005/8/layout/vList6"/>
    <dgm:cxn modelId="{6C95503C-5FEB-4A3F-ADDF-37B628BF0189}" srcId="{68B36DDD-A07B-400F-A743-B3D56D9DE402}" destId="{90C41D06-91BB-4C48-84B1-8B2FB2E43878}" srcOrd="1" destOrd="0" parTransId="{83DBE2D3-D1B9-463B-8756-695473370085}" sibTransId="{52AF68D4-D8D2-48F8-BD42-D26213EA05C9}"/>
    <dgm:cxn modelId="{A1C6D6A9-39EE-49B4-B598-3686BF09758F}" type="presOf" srcId="{68B36DDD-A07B-400F-A743-B3D56D9DE402}" destId="{B6C86E69-813C-4AF1-A252-E2FBCD2AA43B}" srcOrd="0" destOrd="0" presId="urn:microsoft.com/office/officeart/2005/8/layout/vList6"/>
    <dgm:cxn modelId="{787A0A7C-3592-4914-B3CE-39A2D9F3E7C8}" srcId="{8C9FD4F4-EC80-43F5-9D96-459180810AF9}" destId="{C104E536-6FE4-4F74-A640-6B62C239D11A}" srcOrd="0" destOrd="0" parTransId="{E7508563-7604-4EA2-8D9C-98AA1FD0C908}" sibTransId="{17EA5283-C25B-46FD-9865-DE42FC9BBC6B}"/>
    <dgm:cxn modelId="{A8D096ED-3A94-460D-BC11-1BFB2B568A60}" srcId="{71F58E29-3733-4435-9040-55C92BD6800D}" destId="{ADDEEC8B-1AC6-4B66-9258-0116361B394F}" srcOrd="1" destOrd="0" parTransId="{D5A03815-A234-45AA-A4B8-6357206578B8}" sibTransId="{B225E2C6-CA3B-46A7-97A2-235E4B54E5EF}"/>
    <dgm:cxn modelId="{6C506354-6DEE-4063-9EEB-DCAC63D6292F}" type="presOf" srcId="{B3775E25-3FA7-4833-BED3-532F6491091B}" destId="{432F5D9C-C68D-46E1-BED0-095760A354FA}" srcOrd="0" destOrd="0" presId="urn:microsoft.com/office/officeart/2005/8/layout/vList6"/>
    <dgm:cxn modelId="{1BB5114A-9519-4D26-8DA0-886474E16326}" type="presOf" srcId="{2ED194D9-3B93-45A3-BD2D-38FE62CC1B55}" destId="{763057CE-5D4E-493D-8F69-A40DC7D111E9}" srcOrd="0" destOrd="1" presId="urn:microsoft.com/office/officeart/2005/8/layout/vList6"/>
    <dgm:cxn modelId="{D41BFBBC-6134-49CE-AF86-90709A5B756A}" srcId="{ADDEEC8B-1AC6-4B66-9258-0116361B394F}" destId="{2ED194D9-3B93-45A3-BD2D-38FE62CC1B55}" srcOrd="1" destOrd="0" parTransId="{BFE672BC-2B55-466D-9DBA-B63BE5908D50}" sibTransId="{64430E93-C096-4BE5-B114-5893B8F37A47}"/>
    <dgm:cxn modelId="{B353EDBC-52B6-4D7A-9558-DF2749248F2D}" type="presOf" srcId="{71F58E29-3733-4435-9040-55C92BD6800D}" destId="{14237AF0-640B-47CA-910B-8D7DCA6468B7}" srcOrd="0" destOrd="0" presId="urn:microsoft.com/office/officeart/2005/8/layout/vList6"/>
    <dgm:cxn modelId="{5983EB85-5A46-42D2-8778-39BF0E0A13A7}" srcId="{ADDEEC8B-1AC6-4B66-9258-0116361B394F}" destId="{15FC74DE-D1EF-4452-9BBC-D0B8F9B0F728}" srcOrd="0" destOrd="0" parTransId="{8A0881EB-945A-4080-B287-9DD55D6543E2}" sibTransId="{58F88212-AE0A-4FC6-ABBC-747769487078}"/>
    <dgm:cxn modelId="{946CDB14-8441-4264-8A85-17CDA486D019}" srcId="{71F58E29-3733-4435-9040-55C92BD6800D}" destId="{8C9FD4F4-EC80-43F5-9D96-459180810AF9}" srcOrd="2" destOrd="0" parTransId="{7B65613D-8B65-4CFB-8962-A682AF805BE8}" sibTransId="{E0DED037-1CE3-437C-BAF2-80B58DB56934}"/>
    <dgm:cxn modelId="{731CD1E9-EE21-4077-96E1-659BF3FCCDF6}" type="presOf" srcId="{15FC74DE-D1EF-4452-9BBC-D0B8F9B0F728}" destId="{763057CE-5D4E-493D-8F69-A40DC7D111E9}" srcOrd="0" destOrd="0" presId="urn:microsoft.com/office/officeart/2005/8/layout/vList6"/>
    <dgm:cxn modelId="{5A0FF297-4D03-4D5F-9D80-18FF8F5382D3}" srcId="{ADDEEC8B-1AC6-4B66-9258-0116361B394F}" destId="{4572AADF-3119-44E1-8B6A-BA2DFBC5FB47}" srcOrd="2" destOrd="0" parTransId="{9C768EE2-D31A-4423-A271-609E1927BD7B}" sibTransId="{05E7866F-7724-4AE0-840F-DA4780016110}"/>
    <dgm:cxn modelId="{41114CEC-9CE7-4E74-A593-F2A957ACA5DD}" type="presParOf" srcId="{14237AF0-640B-47CA-910B-8D7DCA6468B7}" destId="{4E64B5A7-B8D6-4860-9668-241CB30FDA8F}" srcOrd="0" destOrd="0" presId="urn:microsoft.com/office/officeart/2005/8/layout/vList6"/>
    <dgm:cxn modelId="{F3BD4A8A-F498-460A-9ED7-08139BBE047E}" type="presParOf" srcId="{4E64B5A7-B8D6-4860-9668-241CB30FDA8F}" destId="{B6C86E69-813C-4AF1-A252-E2FBCD2AA43B}" srcOrd="0" destOrd="0" presId="urn:microsoft.com/office/officeart/2005/8/layout/vList6"/>
    <dgm:cxn modelId="{610636B4-351A-43C1-A661-8408E3DE5997}" type="presParOf" srcId="{4E64B5A7-B8D6-4860-9668-241CB30FDA8F}" destId="{432F5D9C-C68D-46E1-BED0-095760A354FA}" srcOrd="1" destOrd="0" presId="urn:microsoft.com/office/officeart/2005/8/layout/vList6"/>
    <dgm:cxn modelId="{C34B47E6-69B8-4D5E-93D2-319891FC8D8E}" type="presParOf" srcId="{14237AF0-640B-47CA-910B-8D7DCA6468B7}" destId="{835087C0-586C-4225-84EA-C9AE62AFB94F}" srcOrd="1" destOrd="0" presId="urn:microsoft.com/office/officeart/2005/8/layout/vList6"/>
    <dgm:cxn modelId="{C6C3AB50-5A5C-41DB-B0F1-F53A2A546D47}" type="presParOf" srcId="{14237AF0-640B-47CA-910B-8D7DCA6468B7}" destId="{79AACB36-4626-4598-BB0B-CE394FD4BB16}" srcOrd="2" destOrd="0" presId="urn:microsoft.com/office/officeart/2005/8/layout/vList6"/>
    <dgm:cxn modelId="{F05B0F53-39F3-475A-9653-DD30162A7228}" type="presParOf" srcId="{79AACB36-4626-4598-BB0B-CE394FD4BB16}" destId="{8397A1E4-62CB-4A91-94E1-DA6BFFF1DA46}" srcOrd="0" destOrd="0" presId="urn:microsoft.com/office/officeart/2005/8/layout/vList6"/>
    <dgm:cxn modelId="{CE5860B5-4A6F-4ED0-8E5B-058C24131965}" type="presParOf" srcId="{79AACB36-4626-4598-BB0B-CE394FD4BB16}" destId="{763057CE-5D4E-493D-8F69-A40DC7D111E9}" srcOrd="1" destOrd="0" presId="urn:microsoft.com/office/officeart/2005/8/layout/vList6"/>
    <dgm:cxn modelId="{A5BF9892-2C1A-48F6-BED5-B698A47541BC}" type="presParOf" srcId="{14237AF0-640B-47CA-910B-8D7DCA6468B7}" destId="{A6501415-0EA0-4B6D-BA2E-76F21974C9AC}" srcOrd="3" destOrd="0" presId="urn:microsoft.com/office/officeart/2005/8/layout/vList6"/>
    <dgm:cxn modelId="{A8B8E01B-CC04-4C28-AB69-3ACFA8DF8208}" type="presParOf" srcId="{14237AF0-640B-47CA-910B-8D7DCA6468B7}" destId="{08F46FBC-4272-40F1-A227-67AC9B4475A9}" srcOrd="4" destOrd="0" presId="urn:microsoft.com/office/officeart/2005/8/layout/vList6"/>
    <dgm:cxn modelId="{1D7A1C9C-E169-4E75-A00A-2492FA6C588F}" type="presParOf" srcId="{08F46FBC-4272-40F1-A227-67AC9B4475A9}" destId="{768C9DBD-2BCE-48DB-8608-4D2A9FA225E0}" srcOrd="0" destOrd="0" presId="urn:microsoft.com/office/officeart/2005/8/layout/vList6"/>
    <dgm:cxn modelId="{D8F809FB-2EF9-423B-A847-84E775A596F8}" type="presParOf" srcId="{08F46FBC-4272-40F1-A227-67AC9B4475A9}" destId="{1E64CE7F-69CF-4BAF-A0A1-32A81EB0FCC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F3B64-5113-4542-AE10-59F5D5D76588}">
      <dsp:nvSpPr>
        <dsp:cNvPr id="0" name=""/>
        <dsp:cNvSpPr/>
      </dsp:nvSpPr>
      <dsp:spPr>
        <a:xfrm>
          <a:off x="1452113" y="4749"/>
          <a:ext cx="4995156" cy="4995156"/>
        </a:xfrm>
        <a:prstGeom prst="circularArrow">
          <a:avLst>
            <a:gd name="adj1" fmla="val 4668"/>
            <a:gd name="adj2" fmla="val 272909"/>
            <a:gd name="adj3" fmla="val 12879532"/>
            <a:gd name="adj4" fmla="val 17998097"/>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0110D-8BAB-4891-AFEE-B2749B3467CB}">
      <dsp:nvSpPr>
        <dsp:cNvPr id="0" name=""/>
        <dsp:cNvSpPr/>
      </dsp:nvSpPr>
      <dsp:spPr>
        <a:xfrm>
          <a:off x="2306933" y="3"/>
          <a:ext cx="3285516" cy="190070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Real-time Customer Location (cell &amp; </a:t>
          </a:r>
          <a:r>
            <a:rPr lang="en-US" sz="1800" kern="1200" dirty="0" err="1" smtClean="0"/>
            <a:t>lat</a:t>
          </a:r>
          <a:r>
            <a:rPr lang="en-US" sz="1800" kern="1200" dirty="0" smtClean="0"/>
            <a:t>/long)</a:t>
          </a:r>
          <a:endParaRPr lang="en-US" sz="1800" kern="1200" dirty="0"/>
        </a:p>
        <a:p>
          <a:pPr marL="114300" lvl="1" indent="-114300" algn="ctr" defTabSz="533400">
            <a:lnSpc>
              <a:spcPct val="90000"/>
            </a:lnSpc>
            <a:spcBef>
              <a:spcPct val="0"/>
            </a:spcBef>
            <a:spcAft>
              <a:spcPct val="15000"/>
            </a:spcAft>
            <a:buChar char="••"/>
          </a:pPr>
          <a:r>
            <a:rPr lang="en-US" sz="1200" kern="1200" dirty="0" smtClean="0"/>
            <a:t>Shopping Zones, Nightlife Areas</a:t>
          </a:r>
          <a:endParaRPr lang="en-US" sz="1200" kern="1200" dirty="0"/>
        </a:p>
        <a:p>
          <a:pPr marL="114300" lvl="1" indent="-114300" algn="ctr" defTabSz="533400">
            <a:lnSpc>
              <a:spcPct val="90000"/>
            </a:lnSpc>
            <a:spcBef>
              <a:spcPct val="0"/>
            </a:spcBef>
            <a:spcAft>
              <a:spcPct val="15000"/>
            </a:spcAft>
            <a:buChar char="••"/>
          </a:pPr>
          <a:r>
            <a:rPr lang="en-US" sz="1200" kern="1200" dirty="0" smtClean="0"/>
            <a:t>Business Districts (High Rise Buildings)</a:t>
          </a:r>
          <a:endParaRPr lang="en-US" sz="1200" kern="1200" dirty="0"/>
        </a:p>
        <a:p>
          <a:pPr marL="114300" lvl="1" indent="-114300" algn="ctr" defTabSz="533400">
            <a:lnSpc>
              <a:spcPct val="90000"/>
            </a:lnSpc>
            <a:spcBef>
              <a:spcPct val="0"/>
            </a:spcBef>
            <a:spcAft>
              <a:spcPct val="15000"/>
            </a:spcAft>
            <a:buChar char="••"/>
          </a:pPr>
          <a:r>
            <a:rPr lang="en-US" sz="1200" kern="1200" dirty="0" smtClean="0"/>
            <a:t>Stadiums</a:t>
          </a:r>
          <a:endParaRPr lang="en-US" sz="1200" kern="1200" dirty="0"/>
        </a:p>
        <a:p>
          <a:pPr marL="114300" lvl="1" indent="-114300" algn="ctr" defTabSz="533400">
            <a:lnSpc>
              <a:spcPct val="90000"/>
            </a:lnSpc>
            <a:spcBef>
              <a:spcPct val="0"/>
            </a:spcBef>
            <a:spcAft>
              <a:spcPct val="15000"/>
            </a:spcAft>
            <a:buChar char="••"/>
          </a:pPr>
          <a:r>
            <a:rPr lang="en-US" sz="1200" kern="1200" dirty="0" smtClean="0"/>
            <a:t>Airports</a:t>
          </a:r>
          <a:endParaRPr lang="en-US" sz="1200" kern="1200" dirty="0"/>
        </a:p>
        <a:p>
          <a:pPr marL="114300" lvl="1" indent="-114300" algn="ctr" defTabSz="533400">
            <a:lnSpc>
              <a:spcPct val="90000"/>
            </a:lnSpc>
            <a:spcBef>
              <a:spcPct val="0"/>
            </a:spcBef>
            <a:spcAft>
              <a:spcPct val="15000"/>
            </a:spcAft>
            <a:buChar char="••"/>
          </a:pPr>
          <a:r>
            <a:rPr lang="en-US" sz="1200" kern="1200" dirty="0" smtClean="0"/>
            <a:t>Train Stations</a:t>
          </a:r>
          <a:endParaRPr lang="en-US" sz="1200" kern="1200" dirty="0"/>
        </a:p>
        <a:p>
          <a:pPr marL="114300" lvl="1" indent="-114300" algn="ctr" defTabSz="533400">
            <a:lnSpc>
              <a:spcPct val="90000"/>
            </a:lnSpc>
            <a:spcBef>
              <a:spcPct val="0"/>
            </a:spcBef>
            <a:spcAft>
              <a:spcPct val="15000"/>
            </a:spcAft>
            <a:buChar char="••"/>
          </a:pPr>
          <a:r>
            <a:rPr lang="en-US" sz="1200" kern="1200" dirty="0" smtClean="0"/>
            <a:t>Big Events (Gran Prix, </a:t>
          </a:r>
          <a:r>
            <a:rPr lang="en-US" sz="1200" kern="1200" dirty="0" err="1" smtClean="0"/>
            <a:t>etc</a:t>
          </a:r>
          <a:r>
            <a:rPr lang="en-US" sz="1200" kern="1200" dirty="0" smtClean="0"/>
            <a:t>)</a:t>
          </a:r>
          <a:endParaRPr lang="en-US" sz="1200" kern="1200" dirty="0"/>
        </a:p>
      </dsp:txBody>
      <dsp:txXfrm>
        <a:off x="2399718" y="92788"/>
        <a:ext cx="3099946" cy="1715134"/>
      </dsp:txXfrm>
    </dsp:sp>
    <dsp:sp modelId="{2118C663-9063-47BA-9852-7F491DB07437}">
      <dsp:nvSpPr>
        <dsp:cNvPr id="0" name=""/>
        <dsp:cNvSpPr/>
      </dsp:nvSpPr>
      <dsp:spPr>
        <a:xfrm>
          <a:off x="4834715" y="1731767"/>
          <a:ext cx="3492931" cy="223167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Service Usage (DPI)</a:t>
          </a:r>
          <a:endParaRPr lang="en-US" sz="1800" kern="1200" dirty="0"/>
        </a:p>
        <a:p>
          <a:pPr marL="57150" lvl="1" indent="-57150" algn="ctr" defTabSz="444500">
            <a:lnSpc>
              <a:spcPct val="90000"/>
            </a:lnSpc>
            <a:spcBef>
              <a:spcPct val="0"/>
            </a:spcBef>
            <a:spcAft>
              <a:spcPct val="15000"/>
            </a:spcAft>
            <a:buChar char="••"/>
          </a:pPr>
          <a:r>
            <a:rPr lang="en-US" sz="1000" kern="1200" dirty="0" smtClean="0"/>
            <a:t> </a:t>
          </a:r>
          <a:r>
            <a:rPr lang="en-US" sz="1200" kern="1200" dirty="0" smtClean="0"/>
            <a:t>Voice, SMS and MMS  Usage</a:t>
          </a:r>
          <a:endParaRPr lang="en-US" sz="1800" kern="1200" dirty="0"/>
        </a:p>
        <a:p>
          <a:pPr marL="114300" lvl="1" indent="-114300" algn="ctr" defTabSz="533400">
            <a:lnSpc>
              <a:spcPct val="90000"/>
            </a:lnSpc>
            <a:spcBef>
              <a:spcPct val="0"/>
            </a:spcBef>
            <a:spcAft>
              <a:spcPct val="15000"/>
            </a:spcAft>
            <a:buChar char="••"/>
          </a:pPr>
          <a:r>
            <a:rPr lang="en-US" sz="1200" kern="1200" dirty="0" smtClean="0"/>
            <a:t>News Websites/Apps</a:t>
          </a:r>
          <a:endParaRPr lang="en-US" sz="1200" kern="1200" dirty="0"/>
        </a:p>
        <a:p>
          <a:pPr marL="114300" lvl="1" indent="-114300" algn="ctr" defTabSz="533400">
            <a:lnSpc>
              <a:spcPct val="90000"/>
            </a:lnSpc>
            <a:spcBef>
              <a:spcPct val="0"/>
            </a:spcBef>
            <a:spcAft>
              <a:spcPct val="15000"/>
            </a:spcAft>
            <a:buChar char="••"/>
          </a:pPr>
          <a:r>
            <a:rPr lang="en-US" sz="1200" kern="1200" dirty="0" smtClean="0"/>
            <a:t> Sports Websites/Apps</a:t>
          </a:r>
          <a:endParaRPr lang="en-US" sz="1200" kern="1200" dirty="0"/>
        </a:p>
        <a:p>
          <a:pPr marL="114300" lvl="1" indent="-114300" algn="ctr" defTabSz="533400">
            <a:lnSpc>
              <a:spcPct val="90000"/>
            </a:lnSpc>
            <a:spcBef>
              <a:spcPct val="0"/>
            </a:spcBef>
            <a:spcAft>
              <a:spcPct val="15000"/>
            </a:spcAft>
            <a:buChar char="••"/>
          </a:pPr>
          <a:r>
            <a:rPr lang="en-US" sz="1200" kern="1200" dirty="0" smtClean="0"/>
            <a:t> Streaming video</a:t>
          </a:r>
          <a:endParaRPr lang="en-US" sz="1200" kern="1200" dirty="0"/>
        </a:p>
        <a:p>
          <a:pPr marL="114300" lvl="1" indent="-114300" algn="ctr" defTabSz="533400">
            <a:lnSpc>
              <a:spcPct val="90000"/>
            </a:lnSpc>
            <a:spcBef>
              <a:spcPct val="0"/>
            </a:spcBef>
            <a:spcAft>
              <a:spcPct val="15000"/>
            </a:spcAft>
            <a:buChar char="••"/>
          </a:pPr>
          <a:r>
            <a:rPr lang="en-US" sz="1200" kern="1200" dirty="0" smtClean="0"/>
            <a:t> Social Media</a:t>
          </a:r>
          <a:endParaRPr lang="en-US" sz="1200" kern="1200" dirty="0"/>
        </a:p>
        <a:p>
          <a:pPr marL="114300" lvl="1" indent="-114300" algn="ctr" defTabSz="533400">
            <a:lnSpc>
              <a:spcPct val="90000"/>
            </a:lnSpc>
            <a:spcBef>
              <a:spcPct val="0"/>
            </a:spcBef>
            <a:spcAft>
              <a:spcPct val="15000"/>
            </a:spcAft>
            <a:buChar char="••"/>
          </a:pPr>
          <a:r>
            <a:rPr lang="en-US" sz="1200" kern="1200" dirty="0" smtClean="0"/>
            <a:t> Email / Instant Message / SMS</a:t>
          </a:r>
          <a:endParaRPr lang="en-US" sz="1200" kern="1200" dirty="0"/>
        </a:p>
        <a:p>
          <a:pPr marL="114300" lvl="1" indent="-114300" algn="ctr" defTabSz="533400">
            <a:lnSpc>
              <a:spcPct val="90000"/>
            </a:lnSpc>
            <a:spcBef>
              <a:spcPct val="0"/>
            </a:spcBef>
            <a:spcAft>
              <a:spcPct val="15000"/>
            </a:spcAft>
            <a:buChar char="••"/>
          </a:pPr>
          <a:r>
            <a:rPr lang="en-US" sz="1200" kern="1200" dirty="0" smtClean="0"/>
            <a:t> Serious gaming (Xbox Live, PS, Wii)</a:t>
          </a:r>
          <a:endParaRPr lang="en-US" sz="1200" kern="1200" dirty="0"/>
        </a:p>
        <a:p>
          <a:pPr marL="114300" lvl="1" indent="-114300" algn="ctr" defTabSz="533400">
            <a:lnSpc>
              <a:spcPct val="90000"/>
            </a:lnSpc>
            <a:spcBef>
              <a:spcPct val="0"/>
            </a:spcBef>
            <a:spcAft>
              <a:spcPct val="15000"/>
            </a:spcAft>
            <a:buChar char="••"/>
          </a:pPr>
          <a:r>
            <a:rPr lang="en-US" sz="1200" kern="1200" dirty="0" smtClean="0"/>
            <a:t>Cloud (</a:t>
          </a:r>
          <a:r>
            <a:rPr lang="en-US" sz="1200" kern="1200" dirty="0" err="1" smtClean="0"/>
            <a:t>dropbox</a:t>
          </a:r>
          <a:r>
            <a:rPr lang="en-US" sz="1200" kern="1200" dirty="0" smtClean="0"/>
            <a:t>, </a:t>
          </a:r>
          <a:r>
            <a:rPr lang="en-US" sz="1200" kern="1200" dirty="0" err="1" smtClean="0"/>
            <a:t>iCloud</a:t>
          </a:r>
          <a:r>
            <a:rPr lang="en-US" sz="1200" kern="1200" dirty="0" smtClean="0"/>
            <a:t>)</a:t>
          </a:r>
          <a:endParaRPr lang="en-US" sz="1200" kern="1200" dirty="0"/>
        </a:p>
        <a:p>
          <a:pPr marL="114300" lvl="1" indent="-114300" algn="ctr" defTabSz="533400">
            <a:lnSpc>
              <a:spcPct val="90000"/>
            </a:lnSpc>
            <a:spcBef>
              <a:spcPct val="0"/>
            </a:spcBef>
            <a:spcAft>
              <a:spcPct val="15000"/>
            </a:spcAft>
            <a:buChar char="••"/>
          </a:pPr>
          <a:r>
            <a:rPr lang="en-US" sz="1200" kern="1200" dirty="0" smtClean="0"/>
            <a:t>P2P (</a:t>
          </a:r>
          <a:r>
            <a:rPr lang="en-US" sz="1200" kern="1200" dirty="0" err="1" smtClean="0"/>
            <a:t>Bittorrent</a:t>
          </a:r>
          <a:r>
            <a:rPr lang="en-US" sz="1200" kern="1200" dirty="0" smtClean="0"/>
            <a:t>, </a:t>
          </a:r>
          <a:r>
            <a:rPr lang="en-US" sz="1200" kern="1200" dirty="0" err="1" smtClean="0"/>
            <a:t>eDonkey</a:t>
          </a:r>
          <a:r>
            <a:rPr lang="en-US" sz="1200" kern="1200" dirty="0" smtClean="0"/>
            <a:t>/Mule</a:t>
          </a:r>
          <a:endParaRPr lang="en-US" sz="1200" kern="1200" dirty="0"/>
        </a:p>
      </dsp:txBody>
      <dsp:txXfrm>
        <a:off x="4943656" y="1840708"/>
        <a:ext cx="3275049" cy="2013788"/>
      </dsp:txXfrm>
    </dsp:sp>
    <dsp:sp modelId="{E11792F7-7F62-4F12-9382-9BCD00298B0F}">
      <dsp:nvSpPr>
        <dsp:cNvPr id="0" name=""/>
        <dsp:cNvSpPr/>
      </dsp:nvSpPr>
      <dsp:spPr>
        <a:xfrm>
          <a:off x="2386593" y="3846572"/>
          <a:ext cx="3285516" cy="13843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Devices/Handsets (IMEI)</a:t>
          </a:r>
          <a:endParaRPr lang="en-US" sz="1600" kern="1200" dirty="0"/>
        </a:p>
        <a:p>
          <a:pPr marL="57150" lvl="1" indent="-57150" algn="ctr" defTabSz="488950">
            <a:lnSpc>
              <a:spcPct val="90000"/>
            </a:lnSpc>
            <a:spcBef>
              <a:spcPct val="0"/>
            </a:spcBef>
            <a:spcAft>
              <a:spcPct val="15000"/>
            </a:spcAft>
            <a:buChar char="••"/>
          </a:pPr>
          <a:r>
            <a:rPr lang="en-US" sz="1100" kern="1200" dirty="0" smtClean="0"/>
            <a:t> </a:t>
          </a:r>
          <a:r>
            <a:rPr lang="en-US" sz="1200" kern="1200" dirty="0" smtClean="0"/>
            <a:t>Smartphones, Non smartphones</a:t>
          </a:r>
          <a:endParaRPr lang="en-US" sz="1200" kern="1200" dirty="0"/>
        </a:p>
        <a:p>
          <a:pPr marL="114300" lvl="1" indent="-114300" algn="ctr" defTabSz="533400">
            <a:lnSpc>
              <a:spcPct val="90000"/>
            </a:lnSpc>
            <a:spcBef>
              <a:spcPct val="0"/>
            </a:spcBef>
            <a:spcAft>
              <a:spcPct val="15000"/>
            </a:spcAft>
            <a:buChar char="••"/>
          </a:pPr>
          <a:r>
            <a:rPr lang="en-US" sz="1200" kern="1200" dirty="0" smtClean="0"/>
            <a:t> By Device Manufacture</a:t>
          </a:r>
          <a:endParaRPr lang="en-US" sz="1200" kern="1200" dirty="0"/>
        </a:p>
        <a:p>
          <a:pPr marL="114300" lvl="1" indent="-114300" algn="ctr" defTabSz="533400">
            <a:lnSpc>
              <a:spcPct val="90000"/>
            </a:lnSpc>
            <a:spcBef>
              <a:spcPct val="0"/>
            </a:spcBef>
            <a:spcAft>
              <a:spcPct val="15000"/>
            </a:spcAft>
            <a:buChar char="••"/>
          </a:pPr>
          <a:r>
            <a:rPr lang="en-US" sz="1200" kern="1200" dirty="0" smtClean="0"/>
            <a:t> OS version (</a:t>
          </a:r>
          <a:r>
            <a:rPr lang="en-US" sz="1200" kern="1200" dirty="0" err="1" smtClean="0"/>
            <a:t>iOS</a:t>
          </a:r>
          <a:r>
            <a:rPr lang="en-US" sz="1200" kern="1200" dirty="0" smtClean="0"/>
            <a:t> 6.0.1)</a:t>
          </a:r>
          <a:endParaRPr lang="en-US" sz="1200" kern="1200" dirty="0"/>
        </a:p>
        <a:p>
          <a:pPr marL="114300" lvl="1" indent="-114300" algn="ctr" defTabSz="533400">
            <a:lnSpc>
              <a:spcPct val="90000"/>
            </a:lnSpc>
            <a:spcBef>
              <a:spcPct val="0"/>
            </a:spcBef>
            <a:spcAft>
              <a:spcPct val="15000"/>
            </a:spcAft>
            <a:buChar char="••"/>
          </a:pPr>
          <a:r>
            <a:rPr lang="en-US" sz="1200" kern="1200" dirty="0" smtClean="0"/>
            <a:t> Tethering, Non tethering</a:t>
          </a:r>
          <a:endParaRPr lang="en-US" sz="1200" kern="1200" dirty="0"/>
        </a:p>
        <a:p>
          <a:pPr marL="114300" lvl="1" indent="-114300" algn="ctr" defTabSz="533400">
            <a:lnSpc>
              <a:spcPct val="90000"/>
            </a:lnSpc>
            <a:spcBef>
              <a:spcPct val="0"/>
            </a:spcBef>
            <a:spcAft>
              <a:spcPct val="15000"/>
            </a:spcAft>
            <a:buChar char="••"/>
          </a:pPr>
          <a:r>
            <a:rPr lang="en-US" sz="1200" kern="1200" dirty="0" smtClean="0"/>
            <a:t> Tablet, Modem, Handset or </a:t>
          </a:r>
          <a:r>
            <a:rPr lang="en-US" sz="1200" kern="1200" dirty="0" err="1" smtClean="0"/>
            <a:t>Mifi</a:t>
          </a:r>
          <a:r>
            <a:rPr lang="en-US" sz="1200" kern="1200" dirty="0" smtClean="0"/>
            <a:t> device</a:t>
          </a:r>
          <a:endParaRPr lang="en-US" sz="1200" kern="1200" dirty="0"/>
        </a:p>
      </dsp:txBody>
      <dsp:txXfrm>
        <a:off x="2454173" y="3914152"/>
        <a:ext cx="3150356" cy="1249225"/>
      </dsp:txXfrm>
    </dsp:sp>
    <dsp:sp modelId="{F7ED1E0B-6EFA-4825-B50A-6B408E28694C}">
      <dsp:nvSpPr>
        <dsp:cNvPr id="0" name=""/>
        <dsp:cNvSpPr/>
      </dsp:nvSpPr>
      <dsp:spPr>
        <a:xfrm>
          <a:off x="0" y="1565992"/>
          <a:ext cx="3028293" cy="2357686"/>
        </a:xfrm>
        <a:prstGeom prst="roundRect">
          <a:avLst/>
        </a:prstGeom>
        <a:solidFill>
          <a:schemeClr val="accent3">
            <a:hueOff val="5314775"/>
            <a:satOff val="-161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Customer Demographics (IMSI &amp; Dynamic Groups)</a:t>
          </a:r>
          <a:endParaRPr lang="en-US" sz="1600" kern="1200" dirty="0"/>
        </a:p>
        <a:p>
          <a:pPr marL="114300" lvl="1" indent="-114300" algn="ctr" defTabSz="533400">
            <a:lnSpc>
              <a:spcPct val="90000"/>
            </a:lnSpc>
            <a:spcBef>
              <a:spcPct val="0"/>
            </a:spcBef>
            <a:spcAft>
              <a:spcPct val="15000"/>
            </a:spcAft>
            <a:buChar char="••"/>
          </a:pPr>
          <a:r>
            <a:rPr lang="en-US" sz="1200" kern="1200" dirty="0" smtClean="0"/>
            <a:t>Demographic (Age, Gender, Married/Single, </a:t>
          </a:r>
          <a:r>
            <a:rPr lang="en-US" sz="1200" kern="1200" dirty="0" err="1" smtClean="0"/>
            <a:t>etc</a:t>
          </a:r>
          <a:r>
            <a:rPr lang="en-US" sz="1200" kern="1200" dirty="0" smtClean="0"/>
            <a:t>)</a:t>
          </a:r>
          <a:endParaRPr lang="en-US" sz="1200" kern="1200" dirty="0"/>
        </a:p>
        <a:p>
          <a:pPr marL="114300" lvl="1" indent="-114300" algn="ctr" defTabSz="533400">
            <a:lnSpc>
              <a:spcPct val="90000"/>
            </a:lnSpc>
            <a:spcBef>
              <a:spcPct val="0"/>
            </a:spcBef>
            <a:spcAft>
              <a:spcPct val="15000"/>
            </a:spcAft>
            <a:buChar char="••"/>
          </a:pPr>
          <a:r>
            <a:rPr lang="en-US" sz="1200" kern="1200" dirty="0" smtClean="0"/>
            <a:t> Data Plan &amp; 3 Month Ave Spend</a:t>
          </a:r>
          <a:endParaRPr lang="en-US" sz="1200" kern="1200" dirty="0"/>
        </a:p>
        <a:p>
          <a:pPr marL="114300" lvl="1" indent="-114300" algn="ctr" defTabSz="533400">
            <a:lnSpc>
              <a:spcPct val="90000"/>
            </a:lnSpc>
            <a:spcBef>
              <a:spcPct val="0"/>
            </a:spcBef>
            <a:spcAft>
              <a:spcPct val="15000"/>
            </a:spcAft>
            <a:buChar char="••"/>
          </a:pPr>
          <a:r>
            <a:rPr lang="en-US" sz="1200" kern="1200" dirty="0" smtClean="0"/>
            <a:t>Prepaid/Postpaid</a:t>
          </a:r>
          <a:endParaRPr lang="en-US" sz="1200" kern="1200" dirty="0"/>
        </a:p>
        <a:p>
          <a:pPr marL="114300" lvl="1" indent="-114300" algn="ctr" defTabSz="533400">
            <a:lnSpc>
              <a:spcPct val="90000"/>
            </a:lnSpc>
            <a:spcBef>
              <a:spcPct val="0"/>
            </a:spcBef>
            <a:spcAft>
              <a:spcPct val="15000"/>
            </a:spcAft>
            <a:buChar char="••"/>
          </a:pPr>
          <a:r>
            <a:rPr lang="en-US" sz="1200" kern="1200" dirty="0" smtClean="0"/>
            <a:t>Roaming</a:t>
          </a:r>
          <a:endParaRPr lang="en-US" sz="1200" kern="1200" dirty="0"/>
        </a:p>
        <a:p>
          <a:pPr marL="114300" lvl="1" indent="-114300" algn="ctr" defTabSz="533400">
            <a:lnSpc>
              <a:spcPct val="90000"/>
            </a:lnSpc>
            <a:spcBef>
              <a:spcPct val="0"/>
            </a:spcBef>
            <a:spcAft>
              <a:spcPct val="15000"/>
            </a:spcAft>
            <a:buChar char="••"/>
          </a:pPr>
          <a:r>
            <a:rPr lang="en-US" sz="1200" kern="1200" dirty="0" smtClean="0"/>
            <a:t> Contract Start/End Date</a:t>
          </a:r>
          <a:endParaRPr lang="en-US" sz="1200" kern="1200" dirty="0"/>
        </a:p>
        <a:p>
          <a:pPr marL="114300" lvl="1" indent="-114300" algn="ctr" defTabSz="533400">
            <a:lnSpc>
              <a:spcPct val="90000"/>
            </a:lnSpc>
            <a:spcBef>
              <a:spcPct val="0"/>
            </a:spcBef>
            <a:spcAft>
              <a:spcPct val="15000"/>
            </a:spcAft>
            <a:buChar char="••"/>
          </a:pPr>
          <a:r>
            <a:rPr lang="en-US" sz="1200" kern="1200" dirty="0" smtClean="0"/>
            <a:t> Corp Group/VIP (SLA level)</a:t>
          </a:r>
          <a:endParaRPr lang="en-US" sz="1200" kern="1200" dirty="0"/>
        </a:p>
        <a:p>
          <a:pPr marL="114300" lvl="1" indent="-114300" algn="ctr" defTabSz="533400">
            <a:lnSpc>
              <a:spcPct val="90000"/>
            </a:lnSpc>
            <a:spcBef>
              <a:spcPct val="0"/>
            </a:spcBef>
            <a:spcAft>
              <a:spcPct val="15000"/>
            </a:spcAft>
            <a:buChar char="••"/>
          </a:pPr>
          <a:r>
            <a:rPr lang="en-US" sz="1200" kern="1200" dirty="0" smtClean="0"/>
            <a:t>1</a:t>
          </a:r>
          <a:r>
            <a:rPr lang="en-US" sz="1200" kern="1200" baseline="30000" dirty="0" smtClean="0"/>
            <a:t>st</a:t>
          </a:r>
          <a:r>
            <a:rPr lang="en-US" sz="1200" kern="1200" dirty="0" smtClean="0"/>
            <a:t> Month on new Service (LTE)</a:t>
          </a:r>
          <a:endParaRPr lang="en-US" sz="1200" kern="1200" dirty="0"/>
        </a:p>
        <a:p>
          <a:pPr marL="114300" lvl="1" indent="-114300" algn="ctr" defTabSz="533400">
            <a:lnSpc>
              <a:spcPct val="90000"/>
            </a:lnSpc>
            <a:spcBef>
              <a:spcPct val="0"/>
            </a:spcBef>
            <a:spcAft>
              <a:spcPct val="15000"/>
            </a:spcAft>
            <a:buChar char="••"/>
          </a:pPr>
          <a:r>
            <a:rPr lang="en-US" sz="1200" kern="1200" dirty="0" smtClean="0"/>
            <a:t>NPS (promoter, neutral, detractor)</a:t>
          </a:r>
          <a:endParaRPr lang="en-US" sz="1200" kern="1200" dirty="0"/>
        </a:p>
      </dsp:txBody>
      <dsp:txXfrm>
        <a:off x="115093" y="1681085"/>
        <a:ext cx="2798107" cy="212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F5D9C-C68D-46E1-BED0-095760A354FA}">
      <dsp:nvSpPr>
        <dsp:cNvPr id="0" name=""/>
        <dsp:cNvSpPr/>
      </dsp:nvSpPr>
      <dsp:spPr>
        <a:xfrm>
          <a:off x="2111828" y="0"/>
          <a:ext cx="3167742" cy="126999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Filter just the Roamers</a:t>
          </a:r>
          <a:endParaRPr lang="en-US" sz="1200" kern="1200" dirty="0"/>
        </a:p>
        <a:p>
          <a:pPr marL="114300" lvl="1" indent="-114300" algn="l" defTabSz="533400">
            <a:lnSpc>
              <a:spcPct val="90000"/>
            </a:lnSpc>
            <a:spcBef>
              <a:spcPct val="0"/>
            </a:spcBef>
            <a:spcAft>
              <a:spcPct val="15000"/>
            </a:spcAft>
            <a:buChar char="••"/>
          </a:pPr>
          <a:r>
            <a:rPr lang="en-US" sz="1200" kern="1200" dirty="0" smtClean="0"/>
            <a:t>Detect when they entered the campaign zone</a:t>
          </a:r>
          <a:endParaRPr lang="en-US" sz="1200" kern="1200" dirty="0"/>
        </a:p>
      </dsp:txBody>
      <dsp:txXfrm>
        <a:off x="2111828" y="158750"/>
        <a:ext cx="2691492" cy="952499"/>
      </dsp:txXfrm>
    </dsp:sp>
    <dsp:sp modelId="{B6C86E69-813C-4AF1-A252-E2FBCD2AA43B}">
      <dsp:nvSpPr>
        <dsp:cNvPr id="0" name=""/>
        <dsp:cNvSpPr/>
      </dsp:nvSpPr>
      <dsp:spPr>
        <a:xfrm>
          <a:off x="0" y="0"/>
          <a:ext cx="2111828" cy="12699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Detect</a:t>
          </a:r>
          <a:endParaRPr lang="en-US" sz="4200" kern="1200" dirty="0"/>
        </a:p>
      </dsp:txBody>
      <dsp:txXfrm>
        <a:off x="61996" y="61996"/>
        <a:ext cx="1987836" cy="1146007"/>
      </dsp:txXfrm>
    </dsp:sp>
    <dsp:sp modelId="{763057CE-5D4E-493D-8F69-A40DC7D111E9}">
      <dsp:nvSpPr>
        <dsp:cNvPr id="0" name=""/>
        <dsp:cNvSpPr/>
      </dsp:nvSpPr>
      <dsp:spPr>
        <a:xfrm>
          <a:off x="2111828" y="1397000"/>
          <a:ext cx="3167742" cy="1269999"/>
        </a:xfrm>
        <a:prstGeom prst="rightArrow">
          <a:avLst>
            <a:gd name="adj1" fmla="val 75000"/>
            <a:gd name="adj2" fmla="val 50000"/>
          </a:avLst>
        </a:prstGeom>
        <a:solidFill>
          <a:schemeClr val="accent3">
            <a:tint val="40000"/>
            <a:alpha val="90000"/>
            <a:hueOff val="2488463"/>
            <a:satOff val="-701"/>
            <a:lumOff val="-82"/>
            <a:alphaOff val="0"/>
          </a:schemeClr>
        </a:solidFill>
        <a:ln w="25400" cap="flat" cmpd="sng" algn="ctr">
          <a:solidFill>
            <a:schemeClr val="accent3">
              <a:tint val="40000"/>
              <a:alpha val="90000"/>
              <a:hueOff val="2488463"/>
              <a:satOff val="-701"/>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Check anti-spam</a:t>
          </a:r>
          <a:endParaRPr lang="en-US" sz="1200" kern="1200" dirty="0"/>
        </a:p>
        <a:p>
          <a:pPr marL="114300" lvl="1" indent="-114300" algn="l" defTabSz="533400">
            <a:lnSpc>
              <a:spcPct val="90000"/>
            </a:lnSpc>
            <a:spcBef>
              <a:spcPct val="0"/>
            </a:spcBef>
            <a:spcAft>
              <a:spcPct val="15000"/>
            </a:spcAft>
            <a:buChar char="••"/>
          </a:pPr>
          <a:r>
            <a:rPr lang="en-US" sz="1200" kern="1200" dirty="0" smtClean="0"/>
            <a:t>Only 1 SMS per Roamer per campaign</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the Roamer is not on a “do not contact” black list</a:t>
          </a:r>
          <a:endParaRPr lang="en-US" sz="1200" kern="1200" dirty="0"/>
        </a:p>
      </dsp:txBody>
      <dsp:txXfrm>
        <a:off x="2111828" y="1555750"/>
        <a:ext cx="2691492" cy="952499"/>
      </dsp:txXfrm>
    </dsp:sp>
    <dsp:sp modelId="{8397A1E4-62CB-4A91-94E1-DA6BFFF1DA46}">
      <dsp:nvSpPr>
        <dsp:cNvPr id="0" name=""/>
        <dsp:cNvSpPr/>
      </dsp:nvSpPr>
      <dsp:spPr>
        <a:xfrm>
          <a:off x="0" y="1397000"/>
          <a:ext cx="2111828" cy="1269999"/>
        </a:xfrm>
        <a:prstGeom prst="roundRect">
          <a:avLst/>
        </a:prstGeom>
        <a:solidFill>
          <a:schemeClr val="accent3">
            <a:hueOff val="2657387"/>
            <a:satOff val="-805"/>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Rules</a:t>
          </a:r>
        </a:p>
      </dsp:txBody>
      <dsp:txXfrm>
        <a:off x="61996" y="1458996"/>
        <a:ext cx="1987836" cy="1146007"/>
      </dsp:txXfrm>
    </dsp:sp>
    <dsp:sp modelId="{1E64CE7F-69CF-4BAF-A0A1-32A81EB0FCC4}">
      <dsp:nvSpPr>
        <dsp:cNvPr id="0" name=""/>
        <dsp:cNvSpPr/>
      </dsp:nvSpPr>
      <dsp:spPr>
        <a:xfrm>
          <a:off x="2111828" y="2793999"/>
          <a:ext cx="3167742" cy="1269999"/>
        </a:xfrm>
        <a:prstGeom prst="rightArrow">
          <a:avLst>
            <a:gd name="adj1" fmla="val 75000"/>
            <a:gd name="adj2" fmla="val 50000"/>
          </a:avLst>
        </a:prstGeom>
        <a:solidFill>
          <a:schemeClr val="accent3">
            <a:tint val="40000"/>
            <a:alpha val="90000"/>
            <a:hueOff val="4976926"/>
            <a:satOff val="-1402"/>
            <a:lumOff val="-164"/>
            <a:alphaOff val="0"/>
          </a:schemeClr>
        </a:solidFill>
        <a:ln w="25400" cap="flat" cmpd="sng" algn="ctr">
          <a:solidFill>
            <a:schemeClr val="accent3">
              <a:tint val="40000"/>
              <a:alpha val="90000"/>
              <a:hueOff val="4976926"/>
              <a:satOff val="-1402"/>
              <a:lumOff val="-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Send SMS</a:t>
          </a:r>
          <a:endParaRPr lang="en-US" sz="1200" kern="1200" dirty="0"/>
        </a:p>
      </dsp:txBody>
      <dsp:txXfrm>
        <a:off x="2111828" y="2952749"/>
        <a:ext cx="2691492" cy="952499"/>
      </dsp:txXfrm>
    </dsp:sp>
    <dsp:sp modelId="{768C9DBD-2BCE-48DB-8608-4D2A9FA225E0}">
      <dsp:nvSpPr>
        <dsp:cNvPr id="0" name=""/>
        <dsp:cNvSpPr/>
      </dsp:nvSpPr>
      <dsp:spPr>
        <a:xfrm>
          <a:off x="0" y="2793999"/>
          <a:ext cx="2111828" cy="1269999"/>
        </a:xfrm>
        <a:prstGeom prst="roundRect">
          <a:avLst/>
        </a:prstGeom>
        <a:solidFill>
          <a:schemeClr val="accent3">
            <a:hueOff val="5314775"/>
            <a:satOff val="-161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Action</a:t>
          </a:r>
        </a:p>
      </dsp:txBody>
      <dsp:txXfrm>
        <a:off x="61996" y="2855995"/>
        <a:ext cx="1987836" cy="114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F5D9C-C68D-46E1-BED0-095760A354FA}">
      <dsp:nvSpPr>
        <dsp:cNvPr id="0" name=""/>
        <dsp:cNvSpPr/>
      </dsp:nvSpPr>
      <dsp:spPr>
        <a:xfrm>
          <a:off x="2111828" y="0"/>
          <a:ext cx="3167742" cy="126999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Filter just the Roamers</a:t>
          </a:r>
          <a:endParaRPr lang="en-US" sz="1200" kern="1200" dirty="0"/>
        </a:p>
        <a:p>
          <a:pPr marL="114300" lvl="1" indent="-114300" algn="l" defTabSz="533400">
            <a:lnSpc>
              <a:spcPct val="90000"/>
            </a:lnSpc>
            <a:spcBef>
              <a:spcPct val="0"/>
            </a:spcBef>
            <a:spcAft>
              <a:spcPct val="15000"/>
            </a:spcAft>
            <a:buChar char="••"/>
          </a:pPr>
          <a:r>
            <a:rPr lang="en-US" sz="1200" kern="1200" dirty="0" smtClean="0"/>
            <a:t>Detect when they entered the campaign zone</a:t>
          </a:r>
          <a:endParaRPr lang="en-US" sz="1200" kern="1200" dirty="0"/>
        </a:p>
      </dsp:txBody>
      <dsp:txXfrm>
        <a:off x="2111828" y="158750"/>
        <a:ext cx="2691492" cy="952499"/>
      </dsp:txXfrm>
    </dsp:sp>
    <dsp:sp modelId="{B6C86E69-813C-4AF1-A252-E2FBCD2AA43B}">
      <dsp:nvSpPr>
        <dsp:cNvPr id="0" name=""/>
        <dsp:cNvSpPr/>
      </dsp:nvSpPr>
      <dsp:spPr>
        <a:xfrm>
          <a:off x="0" y="0"/>
          <a:ext cx="2111828" cy="12699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Detect</a:t>
          </a:r>
          <a:endParaRPr lang="en-US" sz="4200" kern="1200" dirty="0"/>
        </a:p>
      </dsp:txBody>
      <dsp:txXfrm>
        <a:off x="61996" y="61996"/>
        <a:ext cx="1987836" cy="1146007"/>
      </dsp:txXfrm>
    </dsp:sp>
    <dsp:sp modelId="{763057CE-5D4E-493D-8F69-A40DC7D111E9}">
      <dsp:nvSpPr>
        <dsp:cNvPr id="0" name=""/>
        <dsp:cNvSpPr/>
      </dsp:nvSpPr>
      <dsp:spPr>
        <a:xfrm>
          <a:off x="2111828" y="1397000"/>
          <a:ext cx="3167742" cy="1269999"/>
        </a:xfrm>
        <a:prstGeom prst="rightArrow">
          <a:avLst>
            <a:gd name="adj1" fmla="val 75000"/>
            <a:gd name="adj2" fmla="val 50000"/>
          </a:avLst>
        </a:prstGeom>
        <a:solidFill>
          <a:schemeClr val="accent3">
            <a:tint val="40000"/>
            <a:alpha val="90000"/>
            <a:hueOff val="2488463"/>
            <a:satOff val="-701"/>
            <a:lumOff val="-82"/>
            <a:alphaOff val="0"/>
          </a:schemeClr>
        </a:solidFill>
        <a:ln w="25400" cap="flat" cmpd="sng" algn="ctr">
          <a:solidFill>
            <a:schemeClr val="accent3">
              <a:tint val="40000"/>
              <a:alpha val="90000"/>
              <a:hueOff val="2488463"/>
              <a:satOff val="-701"/>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Check anti-spam</a:t>
          </a:r>
          <a:endParaRPr lang="en-US" sz="1200" kern="1200" dirty="0"/>
        </a:p>
        <a:p>
          <a:pPr marL="114300" lvl="1" indent="-114300" algn="l" defTabSz="533400">
            <a:lnSpc>
              <a:spcPct val="90000"/>
            </a:lnSpc>
            <a:spcBef>
              <a:spcPct val="0"/>
            </a:spcBef>
            <a:spcAft>
              <a:spcPct val="15000"/>
            </a:spcAft>
            <a:buChar char="••"/>
          </a:pPr>
          <a:r>
            <a:rPr lang="en-US" sz="1200" kern="1200" dirty="0" smtClean="0"/>
            <a:t>Only 1 SMS per Roamer per campaign</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the Roamer is not on a “do not contact” black list</a:t>
          </a:r>
          <a:endParaRPr lang="en-US" sz="1200" kern="1200" dirty="0"/>
        </a:p>
      </dsp:txBody>
      <dsp:txXfrm>
        <a:off x="2111828" y="1555750"/>
        <a:ext cx="2691492" cy="952499"/>
      </dsp:txXfrm>
    </dsp:sp>
    <dsp:sp modelId="{8397A1E4-62CB-4A91-94E1-DA6BFFF1DA46}">
      <dsp:nvSpPr>
        <dsp:cNvPr id="0" name=""/>
        <dsp:cNvSpPr/>
      </dsp:nvSpPr>
      <dsp:spPr>
        <a:xfrm>
          <a:off x="0" y="1397000"/>
          <a:ext cx="2111828" cy="1269999"/>
        </a:xfrm>
        <a:prstGeom prst="roundRect">
          <a:avLst/>
        </a:prstGeom>
        <a:solidFill>
          <a:schemeClr val="accent3">
            <a:hueOff val="2657387"/>
            <a:satOff val="-805"/>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Rules</a:t>
          </a:r>
        </a:p>
      </dsp:txBody>
      <dsp:txXfrm>
        <a:off x="61996" y="1458996"/>
        <a:ext cx="1987836" cy="1146007"/>
      </dsp:txXfrm>
    </dsp:sp>
    <dsp:sp modelId="{1E64CE7F-69CF-4BAF-A0A1-32A81EB0FCC4}">
      <dsp:nvSpPr>
        <dsp:cNvPr id="0" name=""/>
        <dsp:cNvSpPr/>
      </dsp:nvSpPr>
      <dsp:spPr>
        <a:xfrm>
          <a:off x="2111828" y="2793999"/>
          <a:ext cx="3167742" cy="1269999"/>
        </a:xfrm>
        <a:prstGeom prst="rightArrow">
          <a:avLst>
            <a:gd name="adj1" fmla="val 75000"/>
            <a:gd name="adj2" fmla="val 50000"/>
          </a:avLst>
        </a:prstGeom>
        <a:solidFill>
          <a:schemeClr val="accent3">
            <a:tint val="40000"/>
            <a:alpha val="90000"/>
            <a:hueOff val="4976926"/>
            <a:satOff val="-1402"/>
            <a:lumOff val="-164"/>
            <a:alphaOff val="0"/>
          </a:schemeClr>
        </a:solidFill>
        <a:ln w="25400" cap="flat" cmpd="sng" algn="ctr">
          <a:solidFill>
            <a:schemeClr val="accent3">
              <a:tint val="40000"/>
              <a:alpha val="90000"/>
              <a:hueOff val="4976926"/>
              <a:satOff val="-1402"/>
              <a:lumOff val="-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Send SMS</a:t>
          </a:r>
          <a:endParaRPr lang="en-US" sz="1200" kern="1200" dirty="0"/>
        </a:p>
      </dsp:txBody>
      <dsp:txXfrm>
        <a:off x="2111828" y="2952749"/>
        <a:ext cx="2691492" cy="952499"/>
      </dsp:txXfrm>
    </dsp:sp>
    <dsp:sp modelId="{768C9DBD-2BCE-48DB-8608-4D2A9FA225E0}">
      <dsp:nvSpPr>
        <dsp:cNvPr id="0" name=""/>
        <dsp:cNvSpPr/>
      </dsp:nvSpPr>
      <dsp:spPr>
        <a:xfrm>
          <a:off x="0" y="2793999"/>
          <a:ext cx="2111828" cy="1269999"/>
        </a:xfrm>
        <a:prstGeom prst="roundRect">
          <a:avLst/>
        </a:prstGeom>
        <a:solidFill>
          <a:schemeClr val="accent3">
            <a:hueOff val="5314775"/>
            <a:satOff val="-161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Action</a:t>
          </a:r>
        </a:p>
      </dsp:txBody>
      <dsp:txXfrm>
        <a:off x="61996" y="2855995"/>
        <a:ext cx="1987836" cy="114600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CONFIDENTIAL</a:t>
            </a: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152B0D1-A76B-394C-836A-895EEC8F204F}" type="datetime1">
              <a:rPr lang="en-US" smtClean="0"/>
              <a:pPr/>
              <a:t>7/17/2013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52C4A76-6C10-184E-AEE7-2390B72F619A}" type="slidenum">
              <a:rPr lang="en-US" smtClean="0"/>
              <a:pPr/>
              <a:t>‹#›</a:t>
            </a:fld>
            <a:endParaRPr lang="en-US"/>
          </a:p>
        </p:txBody>
      </p:sp>
    </p:spTree>
    <p:extLst>
      <p:ext uri="{BB962C8B-B14F-4D97-AF65-F5344CB8AC3E}">
        <p14:creationId xmlns:p14="http://schemas.microsoft.com/office/powerpoint/2010/main" val="819921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CONFIDENTIAL</a:t>
            </a: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5DADDC-A62F-D548-B374-2CC887C6F57E}" type="datetime1">
              <a:rPr lang="en-US" smtClean="0"/>
              <a:pPr/>
              <a:t>7/17/2013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9A92BEC-ADC1-A446-B986-572303100BD3}" type="slidenum">
              <a:rPr lang="en-US" smtClean="0"/>
              <a:pPr/>
              <a:t>‹#›</a:t>
            </a:fld>
            <a:endParaRPr lang="en-US"/>
          </a:p>
        </p:txBody>
      </p:sp>
    </p:spTree>
    <p:extLst>
      <p:ext uri="{BB962C8B-B14F-4D97-AF65-F5344CB8AC3E}">
        <p14:creationId xmlns:p14="http://schemas.microsoft.com/office/powerpoint/2010/main" val="60548874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84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61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3150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131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70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55942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F1B58BA-4864-4185-8B71-DB371F2F2FDA}" type="slidenum">
              <a:rPr lang="en-IE" smtClean="0"/>
              <a:t>7</a:t>
            </a:fld>
            <a:endParaRPr lang="en-IE"/>
          </a:p>
        </p:txBody>
      </p:sp>
    </p:spTree>
    <p:extLst>
      <p:ext uri="{BB962C8B-B14F-4D97-AF65-F5344CB8AC3E}">
        <p14:creationId xmlns:p14="http://schemas.microsoft.com/office/powerpoint/2010/main" val="335538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B58BA-4864-4185-8B71-DB371F2F2FDA}" type="slidenum">
              <a:rPr lang="en-IE" smtClean="0"/>
              <a:t>8</a:t>
            </a:fld>
            <a:endParaRPr lang="en-IE"/>
          </a:p>
        </p:txBody>
      </p:sp>
    </p:spTree>
    <p:extLst>
      <p:ext uri="{BB962C8B-B14F-4D97-AF65-F5344CB8AC3E}">
        <p14:creationId xmlns:p14="http://schemas.microsoft.com/office/powerpoint/2010/main" val="143714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F1B58BA-4864-4185-8B71-DB371F2F2FDA}" type="slidenum">
              <a:rPr lang="en-IE" smtClean="0"/>
              <a:t>9</a:t>
            </a:fld>
            <a:endParaRPr lang="en-IE"/>
          </a:p>
        </p:txBody>
      </p:sp>
    </p:spTree>
    <p:extLst>
      <p:ext uri="{BB962C8B-B14F-4D97-AF65-F5344CB8AC3E}">
        <p14:creationId xmlns:p14="http://schemas.microsoft.com/office/powerpoint/2010/main" val="237802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B58BA-4864-4185-8B71-DB371F2F2FDA}" type="slidenum">
              <a:rPr lang="en-IE" smtClean="0"/>
              <a:t>10</a:t>
            </a:fld>
            <a:endParaRPr lang="en-IE"/>
          </a:p>
        </p:txBody>
      </p:sp>
    </p:spTree>
    <p:extLst>
      <p:ext uri="{BB962C8B-B14F-4D97-AF65-F5344CB8AC3E}">
        <p14:creationId xmlns:p14="http://schemas.microsoft.com/office/powerpoint/2010/main" val="143714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AE563-C759-4F8B-ACCD-80A6F3BBC889}" type="slidenum">
              <a:rPr lang="en-US" smtClean="0"/>
              <a:pPr/>
              <a:t>11</a:t>
            </a:fld>
            <a:endParaRPr lang="en-US" dirty="0"/>
          </a:p>
        </p:txBody>
      </p:sp>
    </p:spTree>
    <p:extLst>
      <p:ext uri="{BB962C8B-B14F-4D97-AF65-F5344CB8AC3E}">
        <p14:creationId xmlns:p14="http://schemas.microsoft.com/office/powerpoint/2010/main" val="286591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ektronix_FullColour_Small.png"/>
          <p:cNvPicPr>
            <a:picLocks noChangeAspect="1"/>
          </p:cNvPicPr>
          <p:nvPr userDrawn="1"/>
        </p:nvPicPr>
        <p:blipFill>
          <a:blip r:embed="rId2"/>
          <a:stretch>
            <a:fillRect/>
          </a:stretch>
        </p:blipFill>
        <p:spPr>
          <a:xfrm>
            <a:off x="736600" y="631244"/>
            <a:ext cx="2120764" cy="464619"/>
          </a:xfrm>
          <a:prstGeom prst="rect">
            <a:avLst/>
          </a:prstGeom>
        </p:spPr>
      </p:pic>
    </p:spTree>
    <p:extLst>
      <p:ext uri="{BB962C8B-B14F-4D97-AF65-F5344CB8AC3E}">
        <p14:creationId xmlns:p14="http://schemas.microsoft.com/office/powerpoint/2010/main" val="14823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sp>
        <p:nvSpPr>
          <p:cNvPr id="10" name="Picture Placeholder 13"/>
          <p:cNvSpPr>
            <a:spLocks noGrp="1"/>
          </p:cNvSpPr>
          <p:nvPr>
            <p:ph type="pic" sz="quarter" idx="10"/>
          </p:nvPr>
        </p:nvSpPr>
        <p:spPr>
          <a:xfrm>
            <a:off x="457200" y="1197429"/>
            <a:ext cx="8229600" cy="4689928"/>
          </a:xfrm>
          <a:solidFill>
            <a:schemeClr val="bg1">
              <a:lumMod val="85000"/>
            </a:schemeClr>
          </a:solidFill>
        </p:spPr>
        <p:txBody>
          <a:bodyPr>
            <a:normAutofit/>
          </a:bodyPr>
          <a:lstStyle>
            <a:lvl1pPr algn="ctr">
              <a:buNone/>
              <a:defRPr sz="1600" baseline="0"/>
            </a:lvl1pPr>
          </a:lstStyle>
          <a:p>
            <a:r>
              <a:rPr lang="en-US" dirty="0" smtClean="0"/>
              <a:t>Click icon to add picture</a:t>
            </a:r>
            <a:endParaRPr lang="en-US" dirty="0"/>
          </a:p>
        </p:txBody>
      </p:sp>
      <p:cxnSp>
        <p:nvCxnSpPr>
          <p:cNvPr id="14" name="Straight Connector 13"/>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457200" y="217492"/>
            <a:ext cx="8229600" cy="5669869"/>
          </a:xfrm>
          <a:solidFill>
            <a:schemeClr val="bg1">
              <a:lumMod val="85000"/>
            </a:schemeClr>
          </a:solidFill>
        </p:spPr>
        <p:txBody>
          <a:bodyPr>
            <a:normAutofit/>
          </a:bodyPr>
          <a:lstStyle>
            <a:lvl1pPr algn="ctr">
              <a:buNone/>
              <a:defRPr sz="1600" baseline="0"/>
            </a:lvl1pPr>
          </a:lstStyle>
          <a:p>
            <a:r>
              <a:rPr lang="en-US" dirty="0" smtClean="0"/>
              <a:t>Click icon to add picture</a:t>
            </a:r>
            <a:endParaRPr lang="en-US" dirty="0"/>
          </a:p>
        </p:txBody>
      </p:sp>
      <p:pic>
        <p:nvPicPr>
          <p:cNvPr id="7" name="Picture 6"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graphicFrame>
        <p:nvGraphicFramePr>
          <p:cNvPr id="11" name="Table 10"/>
          <p:cNvGraphicFramePr>
            <a:graphicFrameLocks noGrp="1"/>
          </p:cNvGraphicFramePr>
          <p:nvPr userDrawn="1">
            <p:extLst>
              <p:ext uri="{D42A27DB-BD31-4B8C-83A1-F6EECF244321}">
                <p14:modId xmlns:p14="http://schemas.microsoft.com/office/powerpoint/2010/main" val="1798368621"/>
              </p:ext>
            </p:extLst>
          </p:nvPr>
        </p:nvGraphicFramePr>
        <p:xfrm>
          <a:off x="457200" y="1487134"/>
          <a:ext cx="8229600" cy="4297520"/>
        </p:xfrm>
        <a:graphic>
          <a:graphicData uri="http://schemas.openxmlformats.org/drawingml/2006/table">
            <a:tbl>
              <a:tblPr firstRow="1" bandRow="1">
                <a:tableStyleId>{9DCAF9ED-07DC-4A11-8D7F-57B35C25682E}</a:tableStyleId>
              </a:tblPr>
              <a:tblGrid>
                <a:gridCol w="2057400"/>
                <a:gridCol w="2057400"/>
                <a:gridCol w="2057400"/>
                <a:gridCol w="2057400"/>
              </a:tblGrid>
              <a:tr h="429752">
                <a:tc>
                  <a:txBody>
                    <a:bodyPr/>
                    <a:lstStyle/>
                    <a:p>
                      <a:r>
                        <a:rPr lang="en-US" sz="1600" dirty="0" smtClean="0">
                          <a:solidFill>
                            <a:schemeClr val="bg1"/>
                          </a:solidFill>
                          <a:latin typeface="Arial"/>
                          <a:cs typeface="Arial"/>
                        </a:rPr>
                        <a:t>Column A</a:t>
                      </a:r>
                      <a:endParaRPr lang="en-US" sz="160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solidFill>
                  </a:tcPr>
                </a:tc>
                <a:tc>
                  <a:txBody>
                    <a:bodyPr/>
                    <a:lstStyle/>
                    <a:p>
                      <a:pPr algn="ctr"/>
                      <a:r>
                        <a:rPr lang="en-US" sz="1600" dirty="0" smtClean="0">
                          <a:solidFill>
                            <a:schemeClr val="bg1"/>
                          </a:solidFill>
                          <a:latin typeface="Arial"/>
                          <a:cs typeface="Arial"/>
                        </a:rPr>
                        <a:t>B</a:t>
                      </a:r>
                      <a:endParaRPr lang="en-US" sz="1600" dirty="0">
                        <a:solidFill>
                          <a:schemeClr val="bg1"/>
                        </a:solidFill>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solidFill>
                  </a:tcPr>
                </a:tc>
                <a:tc>
                  <a:txBody>
                    <a:bodyPr/>
                    <a:lstStyle/>
                    <a:p>
                      <a:pPr algn="ctr"/>
                      <a:r>
                        <a:rPr lang="en-US" sz="1600" dirty="0" smtClean="0">
                          <a:solidFill>
                            <a:schemeClr val="bg1"/>
                          </a:solidFill>
                          <a:latin typeface="Arial"/>
                          <a:cs typeface="Arial"/>
                        </a:rPr>
                        <a:t>C</a:t>
                      </a:r>
                      <a:endParaRPr lang="en-US" sz="1600" dirty="0">
                        <a:solidFill>
                          <a:schemeClr val="bg1"/>
                        </a:solidFill>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solidFill>
                  </a:tcPr>
                </a:tc>
                <a:tc>
                  <a:txBody>
                    <a:bodyPr/>
                    <a:lstStyle/>
                    <a:p>
                      <a:pPr algn="ctr"/>
                      <a:r>
                        <a:rPr lang="en-US" sz="1600" dirty="0" smtClean="0">
                          <a:solidFill>
                            <a:schemeClr val="bg1"/>
                          </a:solidFill>
                          <a:latin typeface="Arial"/>
                          <a:cs typeface="Arial"/>
                        </a:rPr>
                        <a:t>D</a:t>
                      </a:r>
                      <a:endParaRPr lang="en-US" sz="1600" dirty="0">
                        <a:solidFill>
                          <a:schemeClr val="bg1"/>
                        </a:solidFill>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solidFill>
                  </a:tcPr>
                </a:tc>
              </a:tr>
              <a:tr h="429752">
                <a:tc>
                  <a:txBody>
                    <a:bodyPr/>
                    <a:lstStyle/>
                    <a:p>
                      <a:r>
                        <a:rPr lang="en-US" sz="1600" dirty="0" smtClean="0">
                          <a:solidFill>
                            <a:schemeClr val="tx1"/>
                          </a:solidFill>
                          <a:latin typeface="Arial"/>
                          <a:cs typeface="Arial"/>
                        </a:rPr>
                        <a:t>Row 1</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r>
              <a:tr h="429752">
                <a:tc>
                  <a:txBody>
                    <a:bodyPr/>
                    <a:lstStyle/>
                    <a:p>
                      <a:r>
                        <a:rPr lang="en-US" sz="1600" dirty="0" smtClean="0">
                          <a:solidFill>
                            <a:schemeClr val="tx1"/>
                          </a:solidFill>
                          <a:latin typeface="Arial"/>
                          <a:cs typeface="Arial"/>
                        </a:rPr>
                        <a:t>2</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429752">
                <a:tc>
                  <a:txBody>
                    <a:bodyPr/>
                    <a:lstStyle/>
                    <a:p>
                      <a:r>
                        <a:rPr lang="en-US" sz="1600" dirty="0" smtClean="0">
                          <a:solidFill>
                            <a:schemeClr val="tx1"/>
                          </a:solidFill>
                          <a:latin typeface="Arial"/>
                          <a:cs typeface="Arial"/>
                        </a:rPr>
                        <a:t>3</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r>
              <a:tr h="429752">
                <a:tc>
                  <a:txBody>
                    <a:bodyPr/>
                    <a:lstStyle/>
                    <a:p>
                      <a:r>
                        <a:rPr lang="en-US" sz="1600" dirty="0" smtClean="0">
                          <a:solidFill>
                            <a:schemeClr val="tx1"/>
                          </a:solidFill>
                          <a:latin typeface="Arial"/>
                          <a:cs typeface="Arial"/>
                        </a:rPr>
                        <a:t>4</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429752">
                <a:tc>
                  <a:txBody>
                    <a:bodyPr/>
                    <a:lstStyle/>
                    <a:p>
                      <a:r>
                        <a:rPr lang="en-US" sz="1600" dirty="0" smtClean="0">
                          <a:solidFill>
                            <a:schemeClr val="tx1"/>
                          </a:solidFill>
                          <a:latin typeface="Arial"/>
                          <a:cs typeface="Arial"/>
                        </a:rPr>
                        <a:t>5</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r>
              <a:tr h="429752">
                <a:tc>
                  <a:txBody>
                    <a:bodyPr/>
                    <a:lstStyle/>
                    <a:p>
                      <a:r>
                        <a:rPr lang="en-US" sz="1600" dirty="0" smtClean="0">
                          <a:solidFill>
                            <a:schemeClr val="tx1"/>
                          </a:solidFill>
                          <a:latin typeface="Arial"/>
                          <a:cs typeface="Arial"/>
                        </a:rPr>
                        <a:t>6</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429752">
                <a:tc>
                  <a:txBody>
                    <a:bodyPr/>
                    <a:lstStyle/>
                    <a:p>
                      <a:r>
                        <a:rPr lang="en-US" sz="1600" dirty="0" smtClean="0">
                          <a:solidFill>
                            <a:schemeClr val="tx1"/>
                          </a:solidFill>
                          <a:latin typeface="Arial"/>
                          <a:cs typeface="Arial"/>
                        </a:rPr>
                        <a:t>7</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0000">
                        <a:alpha val="10000"/>
                      </a:srgbClr>
                    </a:solidFill>
                  </a:tcPr>
                </a:tc>
              </a:tr>
              <a:tr h="429752">
                <a:tc>
                  <a:txBody>
                    <a:bodyPr/>
                    <a:lstStyle/>
                    <a:p>
                      <a:r>
                        <a:rPr lang="en-US" sz="1600" dirty="0" smtClean="0">
                          <a:solidFill>
                            <a:schemeClr val="tx1"/>
                          </a:solidFill>
                          <a:latin typeface="Arial"/>
                          <a:cs typeface="Arial"/>
                        </a:rPr>
                        <a:t>8</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429752">
                <a:tc>
                  <a:txBody>
                    <a:bodyPr/>
                    <a:lstStyle/>
                    <a:p>
                      <a:r>
                        <a:rPr lang="en-US" sz="1600" dirty="0" smtClean="0">
                          <a:solidFill>
                            <a:schemeClr val="tx1"/>
                          </a:solidFill>
                          <a:latin typeface="Arial"/>
                          <a:cs typeface="Arial"/>
                        </a:rPr>
                        <a:t>9</a:t>
                      </a:r>
                      <a:endParaRPr lang="en-US" sz="160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alpha val="10000"/>
                      </a:srgbClr>
                    </a:solidFill>
                  </a:tcPr>
                </a:tc>
                <a:tc>
                  <a:txBody>
                    <a:bodyPr/>
                    <a:lstStyle/>
                    <a:p>
                      <a:pPr algn="ctr"/>
                      <a:endParaRPr lang="en-US" sz="1600" dirty="0">
                        <a:solidFill>
                          <a:schemeClr val="tx1"/>
                        </a:solidFill>
                        <a:latin typeface="Arial"/>
                        <a:cs typeface="Arial"/>
                      </a:endParaRPr>
                    </a:p>
                  </a:txBody>
                  <a:tcPr anchor="ctr">
                    <a:lnL w="12700" cap="flat" cmpd="sng" algn="ctr">
                      <a:solidFill>
                        <a:srgbClr val="CC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CC0000">
                        <a:alpha val="10000"/>
                      </a:srgbClr>
                    </a:solidFill>
                  </a:tcPr>
                </a:tc>
              </a:tr>
            </a:tbl>
          </a:graphicData>
        </a:graphic>
      </p:graphicFrame>
      <p:cxnSp>
        <p:nvCxnSpPr>
          <p:cNvPr id="12" name="Straight Connector 11"/>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90313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Red_Divider.jpg"/>
          <p:cNvPicPr>
            <a:picLocks noChangeAspect="1"/>
          </p:cNvPicPr>
          <p:nvPr userDrawn="1"/>
        </p:nvPicPr>
        <p:blipFill>
          <a:blip r:embed="rId2"/>
          <a:stretch>
            <a:fillRect/>
          </a:stretch>
        </p:blipFill>
        <p:spPr>
          <a:xfrm>
            <a:off x="15866" y="0"/>
            <a:ext cx="9137668" cy="6858000"/>
          </a:xfrm>
          <a:prstGeom prst="rect">
            <a:avLst/>
          </a:prstGeom>
        </p:spPr>
      </p:pic>
      <p:sp>
        <p:nvSpPr>
          <p:cNvPr id="6" name="Title 1"/>
          <p:cNvSpPr>
            <a:spLocks noGrp="1"/>
          </p:cNvSpPr>
          <p:nvPr>
            <p:ph type="title" hasCustomPrompt="1"/>
          </p:nvPr>
        </p:nvSpPr>
        <p:spPr>
          <a:xfrm>
            <a:off x="457200" y="3973286"/>
            <a:ext cx="8229600" cy="617352"/>
          </a:xfrm>
        </p:spPr>
        <p:txBody>
          <a:bodyPr anchor="b">
            <a:normAutofit/>
          </a:bodyPr>
          <a:lstStyle>
            <a:lvl1pPr>
              <a:defRPr sz="2800" baseline="0">
                <a:solidFill>
                  <a:schemeClr val="tx1"/>
                </a:solidFill>
              </a:defRPr>
            </a:lvl1pPr>
          </a:lstStyle>
          <a:p>
            <a:r>
              <a:rPr lang="en-GB" dirty="0" smtClean="0"/>
              <a:t>Divider Slide</a:t>
            </a:r>
            <a:endParaRPr lang="en-US" dirty="0"/>
          </a:p>
        </p:txBody>
      </p:sp>
      <p:sp>
        <p:nvSpPr>
          <p:cNvPr id="7" name="Text Placeholder 15"/>
          <p:cNvSpPr>
            <a:spLocks noGrp="1"/>
          </p:cNvSpPr>
          <p:nvPr>
            <p:ph type="body" sz="quarter" idx="10" hasCustomPrompt="1"/>
          </p:nvPr>
        </p:nvSpPr>
        <p:spPr>
          <a:xfrm>
            <a:off x="457202" y="4602793"/>
            <a:ext cx="5230813" cy="423862"/>
          </a:xfrm>
        </p:spPr>
        <p:txBody>
          <a:bodyPr>
            <a:normAutofit/>
          </a:bodyPr>
          <a:lstStyle>
            <a:lvl1pPr>
              <a:buNone/>
              <a:defRPr sz="1800">
                <a:solidFill>
                  <a:schemeClr val="bg1">
                    <a:lumMod val="50000"/>
                  </a:schemeClr>
                </a:solidFill>
              </a:defRPr>
            </a:lvl1pPr>
          </a:lstStyle>
          <a:p>
            <a:pPr lvl="0"/>
            <a:r>
              <a:rPr lang="en-GB" dirty="0" smtClean="0"/>
              <a:t>Subtitle goes here</a:t>
            </a:r>
            <a:endParaRPr lang="en-US" dirty="0"/>
          </a:p>
        </p:txBody>
      </p:sp>
      <p:pic>
        <p:nvPicPr>
          <p:cNvPr id="8" name="Picture 7" descr="Tektronix_FullColour_Small.png"/>
          <p:cNvPicPr>
            <a:picLocks noChangeAspect="1"/>
          </p:cNvPicPr>
          <p:nvPr userDrawn="1"/>
        </p:nvPicPr>
        <p:blipFill>
          <a:blip r:embed="rId3"/>
          <a:stretch>
            <a:fillRect/>
          </a:stretch>
        </p:blipFill>
        <p:spPr>
          <a:xfrm>
            <a:off x="7010399" y="6309792"/>
            <a:ext cx="1746000" cy="38251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pic>
        <p:nvPicPr>
          <p:cNvPr id="10" name="Picture 9" descr="Grey_Divider.jpg"/>
          <p:cNvPicPr>
            <a:picLocks noChangeAspect="1"/>
          </p:cNvPicPr>
          <p:nvPr userDrawn="1"/>
        </p:nvPicPr>
        <p:blipFill>
          <a:blip r:embed="rId2"/>
          <a:stretch>
            <a:fillRect/>
          </a:stretch>
        </p:blipFill>
        <p:spPr>
          <a:xfrm>
            <a:off x="15866" y="-12700"/>
            <a:ext cx="9137668" cy="6858000"/>
          </a:xfrm>
          <a:prstGeom prst="rect">
            <a:avLst/>
          </a:prstGeom>
        </p:spPr>
      </p:pic>
      <p:pic>
        <p:nvPicPr>
          <p:cNvPr id="21" name="Picture 20" descr="logo_white.png"/>
          <p:cNvPicPr>
            <a:picLocks noChangeAspect="1"/>
          </p:cNvPicPr>
          <p:nvPr userDrawn="1"/>
        </p:nvPicPr>
        <p:blipFill>
          <a:blip r:embed="rId3"/>
          <a:stretch>
            <a:fillRect/>
          </a:stretch>
        </p:blipFill>
        <p:spPr>
          <a:xfrm>
            <a:off x="7027657" y="6301386"/>
            <a:ext cx="1739900" cy="381000"/>
          </a:xfrm>
          <a:prstGeom prst="rect">
            <a:avLst/>
          </a:prstGeom>
        </p:spPr>
      </p:pic>
      <p:sp>
        <p:nvSpPr>
          <p:cNvPr id="14" name="Title 1"/>
          <p:cNvSpPr>
            <a:spLocks noGrp="1"/>
          </p:cNvSpPr>
          <p:nvPr>
            <p:ph type="title" hasCustomPrompt="1"/>
          </p:nvPr>
        </p:nvSpPr>
        <p:spPr>
          <a:xfrm>
            <a:off x="457200" y="3973286"/>
            <a:ext cx="8229600" cy="617352"/>
          </a:xfrm>
        </p:spPr>
        <p:txBody>
          <a:bodyPr anchor="b">
            <a:normAutofit/>
          </a:bodyPr>
          <a:lstStyle>
            <a:lvl1pPr>
              <a:defRPr sz="2800" baseline="0">
                <a:solidFill>
                  <a:schemeClr val="tx1"/>
                </a:solidFill>
              </a:defRPr>
            </a:lvl1pPr>
          </a:lstStyle>
          <a:p>
            <a:r>
              <a:rPr lang="en-GB" dirty="0" smtClean="0"/>
              <a:t>Divider Slide</a:t>
            </a:r>
            <a:endParaRPr lang="en-US" dirty="0"/>
          </a:p>
        </p:txBody>
      </p:sp>
      <p:sp>
        <p:nvSpPr>
          <p:cNvPr id="15" name="Text Placeholder 15"/>
          <p:cNvSpPr>
            <a:spLocks noGrp="1"/>
          </p:cNvSpPr>
          <p:nvPr>
            <p:ph type="body" sz="quarter" idx="10" hasCustomPrompt="1"/>
          </p:nvPr>
        </p:nvSpPr>
        <p:spPr>
          <a:xfrm>
            <a:off x="457202" y="4602793"/>
            <a:ext cx="5230813" cy="423862"/>
          </a:xfrm>
        </p:spPr>
        <p:txBody>
          <a:bodyPr>
            <a:normAutofit/>
          </a:bodyPr>
          <a:lstStyle>
            <a:lvl1pPr>
              <a:buNone/>
              <a:defRPr sz="1800">
                <a:solidFill>
                  <a:schemeClr val="bg1">
                    <a:lumMod val="50000"/>
                  </a:schemeClr>
                </a:solidFill>
              </a:defRPr>
            </a:lvl1pPr>
          </a:lstStyle>
          <a:p>
            <a:pPr lvl="0"/>
            <a:r>
              <a:rPr lang="en-GB" dirty="0" smtClean="0"/>
              <a:t>Subtitle goes here</a:t>
            </a:r>
            <a:endParaRPr lang="en-US" dirty="0"/>
          </a:p>
        </p:txBody>
      </p:sp>
      <p:pic>
        <p:nvPicPr>
          <p:cNvPr id="7" name="Picture 6" descr="Tektronix_FullColour_Small.png"/>
          <p:cNvPicPr>
            <a:picLocks noChangeAspect="1"/>
          </p:cNvPicPr>
          <p:nvPr userDrawn="1"/>
        </p:nvPicPr>
        <p:blipFill>
          <a:blip r:embed="rId4"/>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LightGrey_Divider.jpg"/>
          <p:cNvPicPr>
            <a:picLocks noChangeAspect="1"/>
          </p:cNvPicPr>
          <p:nvPr userDrawn="1"/>
        </p:nvPicPr>
        <p:blipFill>
          <a:blip r:embed="rId2"/>
          <a:stretch>
            <a:fillRect/>
          </a:stretch>
        </p:blipFill>
        <p:spPr>
          <a:xfrm>
            <a:off x="15866" y="-12700"/>
            <a:ext cx="9137668" cy="6858000"/>
          </a:xfrm>
          <a:prstGeom prst="rect">
            <a:avLst/>
          </a:prstGeom>
        </p:spPr>
      </p:pic>
      <p:sp>
        <p:nvSpPr>
          <p:cNvPr id="6" name="Title 1"/>
          <p:cNvSpPr>
            <a:spLocks noGrp="1"/>
          </p:cNvSpPr>
          <p:nvPr>
            <p:ph type="title" hasCustomPrompt="1"/>
          </p:nvPr>
        </p:nvSpPr>
        <p:spPr>
          <a:xfrm>
            <a:off x="457200" y="3973286"/>
            <a:ext cx="8229600" cy="617352"/>
          </a:xfrm>
        </p:spPr>
        <p:txBody>
          <a:bodyPr anchor="b">
            <a:normAutofit/>
          </a:bodyPr>
          <a:lstStyle>
            <a:lvl1pPr>
              <a:defRPr sz="2800" baseline="0">
                <a:solidFill>
                  <a:schemeClr val="tx1"/>
                </a:solidFill>
              </a:defRPr>
            </a:lvl1pPr>
          </a:lstStyle>
          <a:p>
            <a:r>
              <a:rPr lang="en-GB" dirty="0" smtClean="0"/>
              <a:t>Divider Slide</a:t>
            </a:r>
            <a:endParaRPr lang="en-US" dirty="0"/>
          </a:p>
        </p:txBody>
      </p:sp>
      <p:sp>
        <p:nvSpPr>
          <p:cNvPr id="7" name="Text Placeholder 15"/>
          <p:cNvSpPr>
            <a:spLocks noGrp="1"/>
          </p:cNvSpPr>
          <p:nvPr>
            <p:ph type="body" sz="quarter" idx="10" hasCustomPrompt="1"/>
          </p:nvPr>
        </p:nvSpPr>
        <p:spPr>
          <a:xfrm>
            <a:off x="457202" y="4602793"/>
            <a:ext cx="5230813" cy="423862"/>
          </a:xfrm>
        </p:spPr>
        <p:txBody>
          <a:bodyPr>
            <a:normAutofit/>
          </a:bodyPr>
          <a:lstStyle>
            <a:lvl1pPr>
              <a:buNone/>
              <a:defRPr sz="1800">
                <a:solidFill>
                  <a:schemeClr val="bg1">
                    <a:lumMod val="50000"/>
                  </a:schemeClr>
                </a:solidFill>
              </a:defRPr>
            </a:lvl1pPr>
          </a:lstStyle>
          <a:p>
            <a:pPr lvl="0"/>
            <a:r>
              <a:rPr lang="en-GB" dirty="0" smtClean="0"/>
              <a:t>Subtitle goes here</a:t>
            </a:r>
            <a:endParaRPr lang="en-US" dirty="0"/>
          </a:p>
        </p:txBody>
      </p:sp>
      <p:pic>
        <p:nvPicPr>
          <p:cNvPr id="8" name="Picture 7" descr="Tektronix_FullColour_Small.png"/>
          <p:cNvPicPr>
            <a:picLocks noChangeAspect="1"/>
          </p:cNvPicPr>
          <p:nvPr userDrawn="1"/>
        </p:nvPicPr>
        <p:blipFill>
          <a:blip r:embed="rId3"/>
          <a:stretch>
            <a:fillRect/>
          </a:stretch>
        </p:blipFill>
        <p:spPr>
          <a:xfrm>
            <a:off x="7010399" y="6309792"/>
            <a:ext cx="1746000" cy="38251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F1223"/>
              </a:solidFill>
            </a:endParaRPr>
          </a:p>
        </p:txBody>
      </p:sp>
      <p:pic>
        <p:nvPicPr>
          <p:cNvPr id="7" name="Picture 6"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64496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23951"/>
            <a:ext cx="7772400" cy="860342"/>
          </a:xfrm>
        </p:spPr>
        <p:txBody>
          <a:bodyPr anchor="ctr">
            <a:normAutofit/>
          </a:bodyPr>
          <a:lstStyle>
            <a:lvl1pPr algn="l">
              <a:defRPr sz="3000" b="1" cap="none">
                <a:solidFill>
                  <a:srgbClr val="003366"/>
                </a:solidFill>
              </a:defRPr>
            </a:lvl1pPr>
          </a:lstStyle>
          <a:p>
            <a:endParaRPr lang="en-US" dirty="0"/>
          </a:p>
        </p:txBody>
      </p:sp>
      <p:pic>
        <p:nvPicPr>
          <p:cNvPr id="9" name="Picture 8" descr="Tektronix_FullColour_Small.png"/>
          <p:cNvPicPr>
            <a:picLocks noChangeAspect="1"/>
          </p:cNvPicPr>
          <p:nvPr userDrawn="1"/>
        </p:nvPicPr>
        <p:blipFill>
          <a:blip r:embed="rId2"/>
          <a:stretch>
            <a:fillRect/>
          </a:stretch>
        </p:blipFill>
        <p:spPr>
          <a:xfrm>
            <a:off x="709661" y="407675"/>
            <a:ext cx="1746000" cy="382514"/>
          </a:xfrm>
          <a:prstGeom prst="rect">
            <a:avLst/>
          </a:prstGeom>
        </p:spPr>
      </p:pic>
    </p:spTree>
    <p:extLst>
      <p:ext uri="{BB962C8B-B14F-4D97-AF65-F5344CB8AC3E}">
        <p14:creationId xmlns:p14="http://schemas.microsoft.com/office/powerpoint/2010/main" val="406660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2" name="Picture 1" descr="ppt_9.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457200" y="252921"/>
            <a:ext cx="8229600" cy="617352"/>
          </a:xfrm>
        </p:spPr>
        <p:txBody>
          <a:bodyPr anchor="b"/>
          <a:lstStyle>
            <a:lvl1pPr>
              <a:defRPr>
                <a:solidFill>
                  <a:srgbClr val="444A50"/>
                </a:solidFill>
              </a:defRPr>
            </a:lvl1pPr>
          </a:lstStyle>
          <a:p>
            <a:r>
              <a:rPr lang="en-GB" dirty="0" err="1" smtClean="0"/>
              <a:t>TekComms</a:t>
            </a:r>
            <a:r>
              <a:rPr lang="en-GB" dirty="0" smtClean="0"/>
              <a:t> Presentation Title</a:t>
            </a:r>
            <a:endParaRPr lang="en-US" dirty="0"/>
          </a:p>
        </p:txBody>
      </p:sp>
      <p:sp>
        <p:nvSpPr>
          <p:cNvPr id="15" name="Text Placeholder 15"/>
          <p:cNvSpPr>
            <a:spLocks noGrp="1"/>
          </p:cNvSpPr>
          <p:nvPr>
            <p:ph type="body" sz="quarter" idx="10" hasCustomPrompt="1"/>
          </p:nvPr>
        </p:nvSpPr>
        <p:spPr>
          <a:xfrm>
            <a:off x="457202" y="882428"/>
            <a:ext cx="5230813" cy="423862"/>
          </a:xfrm>
        </p:spPr>
        <p:txBody>
          <a:bodyPr>
            <a:normAutofit/>
          </a:bodyPr>
          <a:lstStyle>
            <a:lvl1pPr>
              <a:buNone/>
              <a:defRPr sz="1800">
                <a:solidFill>
                  <a:srgbClr val="444A50"/>
                </a:solidFill>
              </a:defRPr>
            </a:lvl1pPr>
          </a:lstStyle>
          <a:p>
            <a:pPr lvl="0"/>
            <a:r>
              <a:rPr lang="en-GB" dirty="0" smtClean="0"/>
              <a:t>Subtitle goes here</a:t>
            </a:r>
            <a:endParaRPr lang="en-US" dirty="0"/>
          </a:p>
        </p:txBody>
      </p:sp>
      <p:pic>
        <p:nvPicPr>
          <p:cNvPr id="10" name="Picture 9" descr="logo_white.png"/>
          <p:cNvPicPr>
            <a:picLocks noChangeAspect="1"/>
          </p:cNvPicPr>
          <p:nvPr userDrawn="1"/>
        </p:nvPicPr>
        <p:blipFill>
          <a:blip r:embed="rId3"/>
          <a:stretch>
            <a:fillRect/>
          </a:stretch>
        </p:blipFill>
        <p:spPr>
          <a:xfrm>
            <a:off x="7000444" y="6227600"/>
            <a:ext cx="1797050" cy="482600"/>
          </a:xfrm>
          <a:prstGeom prst="rect">
            <a:avLst/>
          </a:prstGeom>
        </p:spPr>
      </p:pic>
    </p:spTree>
    <p:extLst>
      <p:ext uri="{BB962C8B-B14F-4D97-AF65-F5344CB8AC3E}">
        <p14:creationId xmlns:p14="http://schemas.microsoft.com/office/powerpoint/2010/main" val="171751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3" name="Picture 2" descr="ppt_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71831"/>
              </a:solidFill>
            </a:endParaRPr>
          </a:p>
        </p:txBody>
      </p:sp>
      <p:sp>
        <p:nvSpPr>
          <p:cNvPr id="13" name="Title 1"/>
          <p:cNvSpPr>
            <a:spLocks noGrp="1"/>
          </p:cNvSpPr>
          <p:nvPr>
            <p:ph type="title" hasCustomPrompt="1"/>
          </p:nvPr>
        </p:nvSpPr>
        <p:spPr>
          <a:xfrm>
            <a:off x="457200" y="252921"/>
            <a:ext cx="8229600" cy="617352"/>
          </a:xfrm>
        </p:spPr>
        <p:txBody>
          <a:bodyPr anchor="b"/>
          <a:lstStyle>
            <a:lvl1pPr>
              <a:defRPr>
                <a:solidFill>
                  <a:srgbClr val="00457C"/>
                </a:solidFill>
              </a:defRPr>
            </a:lvl1pPr>
          </a:lstStyle>
          <a:p>
            <a:r>
              <a:rPr lang="en-GB" dirty="0" err="1" smtClean="0"/>
              <a:t>TekComms</a:t>
            </a:r>
            <a:r>
              <a:rPr lang="en-GB" dirty="0" smtClean="0"/>
              <a:t> Presentation Title</a:t>
            </a:r>
            <a:endParaRPr lang="en-US" dirty="0"/>
          </a:p>
        </p:txBody>
      </p:sp>
      <p:sp>
        <p:nvSpPr>
          <p:cNvPr id="14" name="Text Placeholder 15"/>
          <p:cNvSpPr>
            <a:spLocks noGrp="1"/>
          </p:cNvSpPr>
          <p:nvPr>
            <p:ph type="body" sz="quarter" idx="10" hasCustomPrompt="1"/>
          </p:nvPr>
        </p:nvSpPr>
        <p:spPr>
          <a:xfrm>
            <a:off x="457202" y="882428"/>
            <a:ext cx="5230813" cy="423862"/>
          </a:xfrm>
        </p:spPr>
        <p:txBody>
          <a:bodyPr>
            <a:normAutofit/>
          </a:bodyPr>
          <a:lstStyle>
            <a:lvl1pPr>
              <a:buNone/>
              <a:defRPr sz="1800">
                <a:solidFill>
                  <a:srgbClr val="00457C"/>
                </a:solidFill>
              </a:defRPr>
            </a:lvl1pPr>
          </a:lstStyle>
          <a:p>
            <a:pPr lvl="0"/>
            <a:r>
              <a:rPr lang="en-GB" dirty="0" smtClean="0"/>
              <a:t>Subtitle goes here</a:t>
            </a:r>
            <a:endParaRPr lang="en-US" dirty="0"/>
          </a:p>
        </p:txBody>
      </p:sp>
      <p:pic>
        <p:nvPicPr>
          <p:cNvPr id="11" name="Picture 10" descr="logo_white.png"/>
          <p:cNvPicPr>
            <a:picLocks noChangeAspect="1"/>
          </p:cNvPicPr>
          <p:nvPr userDrawn="1"/>
        </p:nvPicPr>
        <p:blipFill>
          <a:blip r:embed="rId3"/>
          <a:stretch>
            <a:fillRect/>
          </a:stretch>
        </p:blipFill>
        <p:spPr>
          <a:xfrm>
            <a:off x="7000444" y="6227600"/>
            <a:ext cx="1797050" cy="482600"/>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1934" y="4"/>
            <a:ext cx="10611704" cy="707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flipV="1">
            <a:off x="457200" y="4"/>
            <a:ext cx="8229600" cy="99617"/>
          </a:xfrm>
          <a:prstGeom prst="rect">
            <a:avLst/>
          </a:prstGeom>
          <a:solidFill>
            <a:srgbClr val="C71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F1223"/>
              </a:solidFill>
            </a:endParaRPr>
          </a:p>
        </p:txBody>
      </p:sp>
      <p:pic>
        <p:nvPicPr>
          <p:cNvPr id="7" name="Picture 6" descr="logo_white.png"/>
          <p:cNvPicPr>
            <a:picLocks noChangeAspect="1"/>
          </p:cNvPicPr>
          <p:nvPr userDrawn="1"/>
        </p:nvPicPr>
        <p:blipFill>
          <a:blip r:embed="rId3"/>
          <a:stretch>
            <a:fillRect/>
          </a:stretch>
        </p:blipFill>
        <p:spPr>
          <a:xfrm>
            <a:off x="7000444" y="6227600"/>
            <a:ext cx="1797050" cy="482600"/>
          </a:xfrm>
          <a:prstGeom prst="rect">
            <a:avLst/>
          </a:prstGeom>
        </p:spPr>
      </p:pic>
      <p:sp>
        <p:nvSpPr>
          <p:cNvPr id="8" name="Title 1"/>
          <p:cNvSpPr txBox="1">
            <a:spLocks/>
          </p:cNvSpPr>
          <p:nvPr userDrawn="1"/>
        </p:nvSpPr>
        <p:spPr>
          <a:xfrm>
            <a:off x="457200" y="252921"/>
            <a:ext cx="8229600" cy="617352"/>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IE" sz="3200" dirty="0" smtClean="0"/>
              <a:t>Leveraging Roaming Data to Boost Revenues</a:t>
            </a:r>
            <a:endParaRPr lang="en-US" dirty="0"/>
          </a:p>
        </p:txBody>
      </p:sp>
      <p:sp>
        <p:nvSpPr>
          <p:cNvPr id="9" name="Text Placeholder 15"/>
          <p:cNvSpPr>
            <a:spLocks noGrp="1"/>
          </p:cNvSpPr>
          <p:nvPr>
            <p:ph type="body" sz="quarter" idx="10" hasCustomPrompt="1"/>
          </p:nvPr>
        </p:nvSpPr>
        <p:spPr>
          <a:xfrm>
            <a:off x="457202" y="882428"/>
            <a:ext cx="5230813" cy="423862"/>
          </a:xfrm>
        </p:spPr>
        <p:txBody>
          <a:bodyPr>
            <a:normAutofit/>
          </a:bodyPr>
          <a:lstStyle>
            <a:lvl1pPr>
              <a:buNone/>
              <a:defRPr sz="1800">
                <a:solidFill>
                  <a:schemeClr val="bg1"/>
                </a:solidFill>
              </a:defRPr>
            </a:lvl1pPr>
          </a:lstStyle>
          <a:p>
            <a:pPr lvl="0"/>
            <a:r>
              <a:rPr lang="en-GB" dirty="0" smtClean="0"/>
              <a:t>Daniel Russo, Director  Product</a:t>
            </a:r>
            <a:endParaRPr lang="en-US" dirty="0"/>
          </a:p>
        </p:txBody>
      </p:sp>
    </p:spTree>
    <p:extLst>
      <p:ext uri="{BB962C8B-B14F-4D97-AF65-F5344CB8AC3E}">
        <p14:creationId xmlns:p14="http://schemas.microsoft.com/office/powerpoint/2010/main" val="228532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7" y="246613"/>
            <a:ext cx="8229600" cy="689173"/>
          </a:xfrm>
        </p:spPr>
        <p:txBody>
          <a:bodyPr/>
          <a:lstStyle/>
          <a:p>
            <a:r>
              <a:rPr lang="en-GB" dirty="0" smtClean="0"/>
              <a:t>Click to edit Master title style</a:t>
            </a:r>
            <a:endParaRPr lang="en-US" dirty="0"/>
          </a:p>
        </p:txBody>
      </p:sp>
      <p:sp>
        <p:nvSpPr>
          <p:cNvPr id="31" name="Rectangle 30"/>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 Placeholder 34"/>
          <p:cNvSpPr>
            <a:spLocks noGrp="1"/>
          </p:cNvSpPr>
          <p:nvPr>
            <p:ph type="body" sz="quarter" idx="10"/>
          </p:nvPr>
        </p:nvSpPr>
        <p:spPr>
          <a:xfrm>
            <a:off x="535783" y="1483727"/>
            <a:ext cx="8072434" cy="720000"/>
          </a:xfrm>
          <a:solidFill>
            <a:schemeClr val="bg1">
              <a:lumMod val="85000"/>
            </a:schemeClr>
          </a:solidFill>
        </p:spPr>
        <p:txBody>
          <a:bodyPr anchor="ctr">
            <a:normAutofit/>
          </a:bodyPr>
          <a:lstStyle>
            <a:lvl1pPr>
              <a:defRPr sz="2000"/>
            </a:lvl1pPr>
          </a:lstStyle>
          <a:p>
            <a:pPr lvl="0"/>
            <a:r>
              <a:rPr lang="en-GB" dirty="0" smtClean="0"/>
              <a:t>Click to edit Master text styles</a:t>
            </a:r>
          </a:p>
        </p:txBody>
      </p:sp>
      <p:sp>
        <p:nvSpPr>
          <p:cNvPr id="37" name="Text Placeholder 36"/>
          <p:cNvSpPr>
            <a:spLocks noGrp="1"/>
          </p:cNvSpPr>
          <p:nvPr>
            <p:ph type="body" sz="quarter" idx="11"/>
          </p:nvPr>
        </p:nvSpPr>
        <p:spPr>
          <a:xfrm>
            <a:off x="535783" y="2392948"/>
            <a:ext cx="8072434" cy="720000"/>
          </a:xfrm>
          <a:solidFill>
            <a:schemeClr val="bg1">
              <a:lumMod val="85000"/>
            </a:schemeClr>
          </a:solidFill>
        </p:spPr>
        <p:txBody>
          <a:bodyPr anchor="ctr">
            <a:normAutofit/>
          </a:bodyPr>
          <a:lstStyle>
            <a:lvl1pPr>
              <a:defRPr sz="2000"/>
            </a:lvl1pPr>
          </a:lstStyle>
          <a:p>
            <a:pPr lvl="0"/>
            <a:r>
              <a:rPr lang="en-GB" dirty="0" smtClean="0"/>
              <a:t>Click to edit Master text styles</a:t>
            </a:r>
          </a:p>
        </p:txBody>
      </p:sp>
      <p:sp>
        <p:nvSpPr>
          <p:cNvPr id="39" name="Text Placeholder 38"/>
          <p:cNvSpPr>
            <a:spLocks noGrp="1"/>
          </p:cNvSpPr>
          <p:nvPr>
            <p:ph type="body" sz="quarter" idx="12"/>
          </p:nvPr>
        </p:nvSpPr>
        <p:spPr>
          <a:xfrm>
            <a:off x="535784" y="3288132"/>
            <a:ext cx="8072433" cy="720000"/>
          </a:xfrm>
          <a:solidFill>
            <a:schemeClr val="bg1">
              <a:lumMod val="85000"/>
            </a:schemeClr>
          </a:solidFill>
        </p:spPr>
        <p:txBody>
          <a:bodyPr anchor="ctr">
            <a:normAutofit/>
          </a:bodyPr>
          <a:lstStyle>
            <a:lvl1pPr>
              <a:defRPr sz="2000"/>
            </a:lvl1pPr>
            <a:lvl2pPr marL="457200" indent="0">
              <a:buNone/>
              <a:defRPr/>
            </a:lvl2pPr>
          </a:lstStyle>
          <a:p>
            <a:pPr lvl="0"/>
            <a:r>
              <a:rPr lang="en-GB" dirty="0" smtClean="0"/>
              <a:t>Click to edit Master text styles</a:t>
            </a:r>
          </a:p>
        </p:txBody>
      </p:sp>
      <p:sp>
        <p:nvSpPr>
          <p:cNvPr id="41" name="Text Placeholder 40"/>
          <p:cNvSpPr>
            <a:spLocks noGrp="1"/>
          </p:cNvSpPr>
          <p:nvPr>
            <p:ph type="body" sz="quarter" idx="13"/>
          </p:nvPr>
        </p:nvSpPr>
        <p:spPr>
          <a:xfrm>
            <a:off x="535783" y="5053150"/>
            <a:ext cx="8072434" cy="720000"/>
          </a:xfrm>
          <a:solidFill>
            <a:schemeClr val="bg1">
              <a:lumMod val="85000"/>
            </a:schemeClr>
          </a:solidFill>
        </p:spPr>
        <p:txBody>
          <a:bodyPr anchor="ctr">
            <a:normAutofit/>
          </a:bodyPr>
          <a:lstStyle>
            <a:lvl1pPr>
              <a:defRPr sz="2000"/>
            </a:lvl1pPr>
          </a:lstStyle>
          <a:p>
            <a:pPr lvl="0"/>
            <a:r>
              <a:rPr lang="en-GB" dirty="0" smtClean="0"/>
              <a:t>Click to edit Master text styles</a:t>
            </a:r>
          </a:p>
        </p:txBody>
      </p:sp>
      <p:sp>
        <p:nvSpPr>
          <p:cNvPr id="43" name="Text Placeholder 42"/>
          <p:cNvSpPr>
            <a:spLocks noGrp="1"/>
          </p:cNvSpPr>
          <p:nvPr>
            <p:ph type="body" sz="quarter" idx="14"/>
          </p:nvPr>
        </p:nvSpPr>
        <p:spPr>
          <a:xfrm>
            <a:off x="535783" y="4172313"/>
            <a:ext cx="8072434" cy="720000"/>
          </a:xfrm>
          <a:solidFill>
            <a:srgbClr val="BF1223"/>
          </a:solidFill>
        </p:spPr>
        <p:txBody>
          <a:bodyPr anchor="ctr">
            <a:normAutofit/>
          </a:bodyPr>
          <a:lstStyle>
            <a:lvl1pPr>
              <a:buClr>
                <a:schemeClr val="bg1"/>
              </a:buClr>
              <a:defRPr sz="2000">
                <a:solidFill>
                  <a:schemeClr val="bg1"/>
                </a:solidFill>
              </a:defRPr>
            </a:lvl1pPr>
          </a:lstStyle>
          <a:p>
            <a:pPr lvl="0"/>
            <a:r>
              <a:rPr lang="en-GB" dirty="0" smtClean="0"/>
              <a:t>Click to edit Master text styles</a:t>
            </a:r>
          </a:p>
        </p:txBody>
      </p:sp>
      <p:pic>
        <p:nvPicPr>
          <p:cNvPr id="44" name="Picture 43"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332971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sp>
        <p:nvSpPr>
          <p:cNvPr id="3" name="Content Placeholder 2"/>
          <p:cNvSpPr>
            <a:spLocks noGrp="1"/>
          </p:cNvSpPr>
          <p:nvPr>
            <p:ph idx="1"/>
          </p:nvPr>
        </p:nvSpPr>
        <p:spPr>
          <a:xfrm>
            <a:off x="457200" y="1260933"/>
            <a:ext cx="8229600" cy="4618155"/>
          </a:xfrm>
        </p:spPr>
        <p:txBody>
          <a:bodyPr/>
          <a:lstStyle>
            <a:lvl1pPr>
              <a:buClr>
                <a:srgbClr val="C71831"/>
              </a:buClr>
              <a:defRPr/>
            </a:lvl1pPr>
            <a:lvl2pPr>
              <a:buClr>
                <a:srgbClr val="BF1223"/>
              </a:buClr>
              <a:defRPr/>
            </a:lvl2pPr>
            <a:lvl3pPr>
              <a:buClr>
                <a:srgbClr val="C71831"/>
              </a:buClr>
              <a:defRPr/>
            </a:lvl3pPr>
            <a:lvl4pPr>
              <a:buClr>
                <a:srgbClr val="C71831"/>
              </a:buClr>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7" name="Rectangle 6"/>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405500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flipV="1">
            <a:off x="457200" y="4"/>
            <a:ext cx="8229600" cy="99617"/>
          </a:xfrm>
          <a:prstGeom prst="rect">
            <a:avLst/>
          </a:prstGeom>
          <a:solidFill>
            <a:srgbClr val="CC0000"/>
          </a:solidFill>
          <a:ln>
            <a:solidFill>
              <a:srgbClr val="BF12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sp>
        <p:nvSpPr>
          <p:cNvPr id="16" name="Content Placeholder 2"/>
          <p:cNvSpPr>
            <a:spLocks noGrp="1"/>
          </p:cNvSpPr>
          <p:nvPr>
            <p:ph sz="half" idx="1"/>
          </p:nvPr>
        </p:nvSpPr>
        <p:spPr>
          <a:xfrm>
            <a:off x="457200" y="1260938"/>
            <a:ext cx="4038600" cy="4835062"/>
          </a:xfrm>
        </p:spPr>
        <p:txBody>
          <a:bodyPr>
            <a:normAutofit/>
          </a:bodyPr>
          <a:lstStyle>
            <a:lvl1pPr>
              <a:buClr>
                <a:srgbClr val="BF1223"/>
              </a:buClr>
              <a:defRPr sz="2400"/>
            </a:lvl1pPr>
            <a:lvl2pPr>
              <a:buClr>
                <a:srgbClr val="BF1223"/>
              </a:buClr>
              <a:defRPr sz="2000"/>
            </a:lvl2pPr>
            <a:lvl3pPr>
              <a:buClr>
                <a:srgbClr val="BF1223"/>
              </a:buClr>
              <a:defRPr sz="1800"/>
            </a:lvl3pPr>
            <a:lvl4pPr>
              <a:buClr>
                <a:srgbClr val="BF1223"/>
              </a:buClr>
              <a:defRPr sz="16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17" name="Content Placeholder 3"/>
          <p:cNvSpPr>
            <a:spLocks noGrp="1"/>
          </p:cNvSpPr>
          <p:nvPr>
            <p:ph sz="half" idx="2"/>
          </p:nvPr>
        </p:nvSpPr>
        <p:spPr>
          <a:xfrm>
            <a:off x="4648200" y="1260938"/>
            <a:ext cx="4038600" cy="4835062"/>
          </a:xfrm>
        </p:spPr>
        <p:txBody>
          <a:bodyPr>
            <a:normAutofit/>
          </a:bodyPr>
          <a:lstStyle>
            <a:lvl1pPr>
              <a:buClr>
                <a:srgbClr val="BF1223"/>
              </a:buClr>
              <a:defRPr sz="2400"/>
            </a:lvl1pPr>
            <a:lvl2pPr>
              <a:buClr>
                <a:srgbClr val="BF1223"/>
              </a:buClr>
              <a:defRPr sz="2000"/>
            </a:lvl2pPr>
            <a:lvl3pPr>
              <a:buClr>
                <a:srgbClr val="BF1223"/>
              </a:buClr>
              <a:defRPr sz="1800"/>
            </a:lvl3pPr>
            <a:lvl4pPr>
              <a:buClr>
                <a:srgbClr val="BF1223"/>
              </a:buClr>
              <a:defRPr sz="16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cxnSp>
        <p:nvCxnSpPr>
          <p:cNvPr id="18" name="Straight Connector 17"/>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Picture 19"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175814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cxnSp>
        <p:nvCxnSpPr>
          <p:cNvPr id="14" name="Straight Connector 13"/>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sp>
        <p:nvSpPr>
          <p:cNvPr id="10" name="Text Placeholder 7"/>
          <p:cNvSpPr>
            <a:spLocks noGrp="1"/>
          </p:cNvSpPr>
          <p:nvPr>
            <p:ph type="body" sz="quarter" idx="16" hasCustomPrompt="1"/>
          </p:nvPr>
        </p:nvSpPr>
        <p:spPr>
          <a:xfrm>
            <a:off x="469501" y="4047628"/>
            <a:ext cx="3903509" cy="1004829"/>
          </a:xfrm>
          <a:prstGeom prst="rect">
            <a:avLst/>
          </a:prstGeom>
        </p:spPr>
        <p:txBody>
          <a:bodyPr/>
          <a:lstStyle>
            <a:lvl1pPr marL="0" marR="0" indent="0" algn="just" defTabSz="914400" rtl="0" eaLnBrk="1" fontAlgn="auto" latinLnBrk="0" hangingPunct="1">
              <a:lnSpc>
                <a:spcPct val="100000"/>
              </a:lnSpc>
              <a:spcBef>
                <a:spcPts val="0"/>
              </a:spcBef>
              <a:spcAft>
                <a:spcPts val="0"/>
              </a:spcAft>
              <a:buClrTx/>
              <a:buSzTx/>
              <a:buFont typeface="Arial" pitchFamily="34" charset="0"/>
              <a:buNone/>
              <a:tabLst/>
              <a:defRPr lang="en-GB" sz="1100"/>
            </a:lvl1pPr>
            <a:lvl2pPr>
              <a:buNone/>
              <a:defRPr sz="1600">
                <a:latin typeface="Arial Narrow" pitchFamily="34" charset="0"/>
              </a:defRPr>
            </a:lvl2pPr>
            <a:lvl3pPr>
              <a:buNone/>
              <a:defRPr sz="1600">
                <a:latin typeface="Arial Narrow" pitchFamily="34" charset="0"/>
              </a:defRPr>
            </a:lvl3pPr>
            <a:lvl4pPr>
              <a:buNone/>
              <a:defRPr sz="1600">
                <a:latin typeface="Arial Narrow" pitchFamily="34" charset="0"/>
              </a:defRPr>
            </a:lvl4pPr>
            <a:lvl5pPr>
              <a:buNone/>
              <a:defRPr sz="1600">
                <a:latin typeface="Arial Narrow" pitchFamily="34" charset="0"/>
              </a:defRPr>
            </a:lvl5pPr>
          </a:lstStyle>
          <a:p>
            <a:pPr marL="0" marR="0" algn="just">
              <a:spcBef>
                <a:spcPts val="0"/>
              </a:spcBef>
              <a:spcAft>
                <a:spcPts val="0"/>
              </a:spcAft>
            </a:pPr>
            <a:r>
              <a:rPr lang="en-GB" dirty="0" err="1" smtClean="0">
                <a:latin typeface="Arial"/>
              </a:rPr>
              <a:t>Loremipsumdolor</a:t>
            </a:r>
            <a:r>
              <a:rPr lang="en-GB" dirty="0" smtClean="0">
                <a:latin typeface="Arial"/>
              </a:rPr>
              <a:t> sit </a:t>
            </a:r>
            <a:r>
              <a:rPr lang="en-GB" dirty="0" err="1" smtClean="0">
                <a:latin typeface="Arial"/>
              </a:rPr>
              <a:t>amet</a:t>
            </a:r>
            <a:r>
              <a:rPr lang="en-GB" dirty="0" smtClean="0">
                <a:latin typeface="Arial"/>
              </a:rPr>
              <a:t>, </a:t>
            </a:r>
            <a:r>
              <a:rPr lang="en-GB" dirty="0" err="1" smtClean="0">
                <a:latin typeface="Arial"/>
              </a:rPr>
              <a:t>consecteturadipiscingelit</a:t>
            </a:r>
            <a:r>
              <a:rPr lang="en-GB" dirty="0" smtClean="0">
                <a:latin typeface="Arial"/>
              </a:rPr>
              <a:t>. </a:t>
            </a:r>
            <a:r>
              <a:rPr lang="en-GB" dirty="0" err="1" smtClean="0">
                <a:latin typeface="Arial"/>
              </a:rPr>
              <a:t>Maurisscelerisquefringillaauctor</a:t>
            </a:r>
            <a:r>
              <a:rPr lang="en-GB" dirty="0" smtClean="0">
                <a:latin typeface="Arial"/>
              </a:rPr>
              <a:t>. </a:t>
            </a:r>
            <a:r>
              <a:rPr lang="en-GB" dirty="0" err="1" smtClean="0">
                <a:latin typeface="Arial"/>
              </a:rPr>
              <a:t>Morbiquis</a:t>
            </a:r>
            <a:r>
              <a:rPr lang="en-GB" dirty="0" smtClean="0">
                <a:latin typeface="Arial"/>
              </a:rPr>
              <a:t> dui </a:t>
            </a:r>
            <a:r>
              <a:rPr lang="en-GB" dirty="0" err="1" smtClean="0">
                <a:latin typeface="Arial"/>
              </a:rPr>
              <a:t>volutpatvelitlaoreetvulputate</a:t>
            </a:r>
            <a:r>
              <a:rPr lang="en-GB" dirty="0" smtClean="0">
                <a:latin typeface="Arial"/>
              </a:rPr>
              <a:t>. </a:t>
            </a:r>
            <a:r>
              <a:rPr lang="en-GB" dirty="0" err="1" smtClean="0">
                <a:latin typeface="Arial"/>
              </a:rPr>
              <a:t>Nullanuncurna</a:t>
            </a:r>
            <a:r>
              <a:rPr lang="en-GB" dirty="0" smtClean="0">
                <a:latin typeface="Arial"/>
              </a:rPr>
              <a:t>, </a:t>
            </a:r>
            <a:r>
              <a:rPr lang="en-GB" dirty="0" err="1" smtClean="0">
                <a:latin typeface="Arial"/>
              </a:rPr>
              <a:t>venenatis</a:t>
            </a:r>
            <a:r>
              <a:rPr lang="en-GB" dirty="0" smtClean="0">
                <a:latin typeface="Arial"/>
              </a:rPr>
              <a:t> in </a:t>
            </a:r>
            <a:r>
              <a:rPr lang="en-GB" dirty="0" err="1" smtClean="0">
                <a:latin typeface="Arial"/>
              </a:rPr>
              <a:t>sollicitudin</a:t>
            </a:r>
            <a:r>
              <a:rPr lang="en-GB" dirty="0" smtClean="0">
                <a:latin typeface="Arial"/>
              </a:rPr>
              <a:t> at, </a:t>
            </a:r>
            <a:r>
              <a:rPr lang="en-GB" dirty="0" err="1" smtClean="0">
                <a:latin typeface="Arial"/>
              </a:rPr>
              <a:t>malesuada</a:t>
            </a:r>
            <a:r>
              <a:rPr lang="en-GB" dirty="0" smtClean="0">
                <a:latin typeface="Arial"/>
              </a:rPr>
              <a:t> sit </a:t>
            </a:r>
            <a:r>
              <a:rPr lang="en-GB" dirty="0" err="1" smtClean="0">
                <a:latin typeface="Arial"/>
              </a:rPr>
              <a:t>ametdolor</a:t>
            </a:r>
            <a:r>
              <a:rPr lang="en-GB" dirty="0" smtClean="0">
                <a:latin typeface="Arial"/>
              </a:rPr>
              <a:t>.</a:t>
            </a:r>
            <a:endParaRPr lang="en-GB" dirty="0">
              <a:latin typeface="Arial"/>
            </a:endParaRPr>
          </a:p>
        </p:txBody>
      </p:sp>
      <p:cxnSp>
        <p:nvCxnSpPr>
          <p:cNvPr id="16" name="Straight Connector 15"/>
          <p:cNvCxnSpPr/>
          <p:nvPr userDrawn="1"/>
        </p:nvCxnSpPr>
        <p:spPr>
          <a:xfrm rot="5400000">
            <a:off x="2125216" y="3662587"/>
            <a:ext cx="4803289" cy="3"/>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3"/>
          <p:cNvSpPr>
            <a:spLocks noGrp="1"/>
          </p:cNvSpPr>
          <p:nvPr>
            <p:ph sz="half" idx="17"/>
          </p:nvPr>
        </p:nvSpPr>
        <p:spPr>
          <a:xfrm>
            <a:off x="4648200" y="1260942"/>
            <a:ext cx="4038600" cy="4803291"/>
          </a:xfrm>
        </p:spPr>
        <p:txBody>
          <a:bodyPr>
            <a:normAutofit/>
          </a:bodyPr>
          <a:lstStyle>
            <a:lvl1pPr>
              <a:buClr>
                <a:srgbClr val="BF1223"/>
              </a:buClr>
              <a:defRPr sz="2400"/>
            </a:lvl1pPr>
            <a:lvl2pPr>
              <a:buClr>
                <a:srgbClr val="BF1223"/>
              </a:buClr>
              <a:defRPr sz="2000"/>
            </a:lvl2pPr>
            <a:lvl3pPr>
              <a:buClr>
                <a:srgbClr val="BF1223"/>
              </a:buClr>
              <a:defRPr sz="1800"/>
            </a:lvl3pPr>
            <a:lvl4pPr>
              <a:buClr>
                <a:srgbClr val="BF1223"/>
              </a:buClr>
              <a:defRPr sz="16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20" name="Picture Placeholder 13"/>
          <p:cNvSpPr>
            <a:spLocks noGrp="1"/>
          </p:cNvSpPr>
          <p:nvPr>
            <p:ph type="pic" sz="quarter" idx="10"/>
          </p:nvPr>
        </p:nvSpPr>
        <p:spPr>
          <a:xfrm>
            <a:off x="457200" y="1260943"/>
            <a:ext cx="3957858" cy="2760313"/>
          </a:xfrm>
          <a:solidFill>
            <a:schemeClr val="bg1">
              <a:lumMod val="85000"/>
            </a:schemeClr>
          </a:solidFill>
        </p:spPr>
        <p:txBody>
          <a:bodyPr>
            <a:normAutofit/>
          </a:bodyPr>
          <a:lstStyle>
            <a:lvl1pPr algn="ctr">
              <a:buNone/>
              <a:defRPr sz="1600" baseline="0"/>
            </a:lvl1pPr>
          </a:lstStyle>
          <a:p>
            <a:r>
              <a:rPr lang="en-US" dirty="0" smtClean="0"/>
              <a:t>Click icon to add picture</a:t>
            </a:r>
            <a:endParaRPr lang="en-US" dirty="0"/>
          </a:p>
        </p:txBody>
      </p:sp>
      <p:cxnSp>
        <p:nvCxnSpPr>
          <p:cNvPr id="21" name="Straight Connector 20"/>
          <p:cNvCxnSpPr/>
          <p:nvPr userDrawn="1"/>
        </p:nvCxnSpPr>
        <p:spPr>
          <a:xfrm>
            <a:off x="457200" y="973194"/>
            <a:ext cx="8229600" cy="0"/>
          </a:xfrm>
          <a:prstGeom prst="line">
            <a:avLst/>
          </a:prstGeom>
          <a:ln w="12700" cap="flat" cmpd="sng" algn="ctr">
            <a:solidFill>
              <a:srgbClr val="BF12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9" name="Rectangle 8"/>
          <p:cNvSpPr/>
          <p:nvPr userDrawn="1"/>
        </p:nvSpPr>
        <p:spPr>
          <a:xfrm flipV="1">
            <a:off x="457200" y="4"/>
            <a:ext cx="8229600" cy="99617"/>
          </a:xfrm>
          <a:prstGeom prst="rect">
            <a:avLst/>
          </a:prstGeom>
          <a:solidFill>
            <a:srgbClr val="BF12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52921"/>
            <a:ext cx="8229600" cy="617352"/>
          </a:xfrm>
        </p:spPr>
        <p:txBody>
          <a:bodyPr anchor="b"/>
          <a:lstStyle/>
          <a:p>
            <a:r>
              <a:rPr lang="en-GB" dirty="0" smtClean="0"/>
              <a:t>Click to edit Master title style</a:t>
            </a:r>
            <a:endParaRPr lang="en-US" dirty="0"/>
          </a:p>
        </p:txBody>
      </p:sp>
      <p:cxnSp>
        <p:nvCxnSpPr>
          <p:cNvPr id="16" name="Straight Connector 15"/>
          <p:cNvCxnSpPr/>
          <p:nvPr userDrawn="1"/>
        </p:nvCxnSpPr>
        <p:spPr>
          <a:xfrm rot="5400000">
            <a:off x="2125216" y="3662587"/>
            <a:ext cx="4803289" cy="3"/>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3"/>
          <p:cNvSpPr>
            <a:spLocks noGrp="1"/>
          </p:cNvSpPr>
          <p:nvPr>
            <p:ph sz="half" idx="17"/>
          </p:nvPr>
        </p:nvSpPr>
        <p:spPr>
          <a:xfrm>
            <a:off x="4648200" y="1260942"/>
            <a:ext cx="4038600" cy="4803291"/>
          </a:xfrm>
        </p:spPr>
        <p:txBody>
          <a:bodyPr>
            <a:normAutofit/>
          </a:bodyPr>
          <a:lstStyle>
            <a:lvl1pPr>
              <a:buClr>
                <a:srgbClr val="BF1223"/>
              </a:buClr>
              <a:defRPr sz="2400"/>
            </a:lvl1pPr>
            <a:lvl2pPr>
              <a:buClr>
                <a:srgbClr val="BF1223"/>
              </a:buClr>
              <a:defRPr sz="2000"/>
            </a:lvl2pPr>
            <a:lvl3pPr>
              <a:buClr>
                <a:srgbClr val="BF1223"/>
              </a:buClr>
              <a:defRPr sz="1800"/>
            </a:lvl3pPr>
            <a:lvl4pPr>
              <a:buClr>
                <a:srgbClr val="BF1223"/>
              </a:buClr>
              <a:defRPr sz="16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20" name="Picture Placeholder 13"/>
          <p:cNvSpPr>
            <a:spLocks noGrp="1"/>
          </p:cNvSpPr>
          <p:nvPr>
            <p:ph type="pic" sz="quarter" idx="10"/>
          </p:nvPr>
        </p:nvSpPr>
        <p:spPr>
          <a:xfrm>
            <a:off x="457200" y="1260939"/>
            <a:ext cx="3957858" cy="4803290"/>
          </a:xfrm>
          <a:solidFill>
            <a:schemeClr val="bg1">
              <a:lumMod val="85000"/>
            </a:schemeClr>
          </a:solidFill>
        </p:spPr>
        <p:txBody>
          <a:bodyPr>
            <a:normAutofit/>
          </a:bodyPr>
          <a:lstStyle>
            <a:lvl1pPr algn="ctr">
              <a:buNone/>
              <a:defRPr sz="1600" baseline="0"/>
            </a:lvl1pPr>
          </a:lstStyle>
          <a:p>
            <a:r>
              <a:rPr lang="en-US" dirty="0" smtClean="0"/>
              <a:t>Click icon to add picture</a:t>
            </a:r>
            <a:endParaRPr lang="en-US" dirty="0"/>
          </a:p>
        </p:txBody>
      </p:sp>
      <p:cxnSp>
        <p:nvCxnSpPr>
          <p:cNvPr id="14" name="Straight Connector 13"/>
          <p:cNvCxnSpPr/>
          <p:nvPr userDrawn="1"/>
        </p:nvCxnSpPr>
        <p:spPr>
          <a:xfrm>
            <a:off x="457200" y="973194"/>
            <a:ext cx="8229600" cy="0"/>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ektronix_FullColour_Small.png"/>
          <p:cNvPicPr>
            <a:picLocks noChangeAspect="1"/>
          </p:cNvPicPr>
          <p:nvPr userDrawn="1"/>
        </p:nvPicPr>
        <p:blipFill>
          <a:blip r:embed="rId2"/>
          <a:stretch>
            <a:fillRect/>
          </a:stretch>
        </p:blipFill>
        <p:spPr>
          <a:xfrm>
            <a:off x="7010399" y="6309792"/>
            <a:ext cx="1746000" cy="382514"/>
          </a:xfrm>
          <a:prstGeom prst="rect">
            <a:avLst/>
          </a:prstGeom>
        </p:spPr>
      </p:pic>
    </p:spTree>
    <p:extLst>
      <p:ext uri="{BB962C8B-B14F-4D97-AF65-F5344CB8AC3E}">
        <p14:creationId xmlns:p14="http://schemas.microsoft.com/office/powerpoint/2010/main" val="213899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624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6096"/>
            <a:ext cx="8229600" cy="4590069"/>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318046071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83" r:id="rId3"/>
    <p:sldLayoutId id="2147483677" r:id="rId4"/>
    <p:sldLayoutId id="2147483660"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86" r:id="rId18"/>
  </p:sldLayoutIdLst>
  <p:hf sldNum="0" hdr="0"/>
  <p:txStyles>
    <p:titleStyle>
      <a:lvl1pPr algn="l" defTabSz="457200" rtl="0" eaLnBrk="1" latinLnBrk="0" hangingPunct="1">
        <a:spcBef>
          <a:spcPct val="0"/>
        </a:spcBef>
        <a:buNone/>
        <a:defRPr sz="3000" kern="1200">
          <a:solidFill>
            <a:srgbClr val="404E50"/>
          </a:solidFill>
          <a:latin typeface="Arial"/>
          <a:ea typeface="+mj-ea"/>
          <a:cs typeface="Arial"/>
        </a:defRPr>
      </a:lvl1pPr>
    </p:titleStyle>
    <p:bodyStyle>
      <a:lvl1pPr marL="342900" indent="-342900" algn="l" defTabSz="457200" rtl="0" eaLnBrk="1" latinLnBrk="0" hangingPunct="1">
        <a:spcBef>
          <a:spcPct val="20000"/>
        </a:spcBef>
        <a:buClr>
          <a:srgbClr val="BF1223"/>
        </a:buClr>
        <a:buFont typeface="Arial"/>
        <a:buChar char="•"/>
        <a:defRPr sz="2400" kern="1200">
          <a:solidFill>
            <a:srgbClr val="404E50"/>
          </a:solidFill>
          <a:latin typeface="Arial"/>
          <a:ea typeface="+mn-ea"/>
          <a:cs typeface="Arial"/>
        </a:defRPr>
      </a:lvl1pPr>
      <a:lvl2pPr marL="742950" indent="-285750" algn="l" defTabSz="457200" rtl="0" eaLnBrk="1" latinLnBrk="0" hangingPunct="1">
        <a:spcBef>
          <a:spcPct val="20000"/>
        </a:spcBef>
        <a:buClr>
          <a:srgbClr val="BF1223"/>
        </a:buClr>
        <a:buFont typeface="Arial"/>
        <a:buChar char="–"/>
        <a:defRPr sz="2000" kern="1200">
          <a:solidFill>
            <a:srgbClr val="404E50"/>
          </a:solidFill>
          <a:latin typeface="Arial"/>
          <a:ea typeface="+mn-ea"/>
          <a:cs typeface="Arial"/>
        </a:defRPr>
      </a:lvl2pPr>
      <a:lvl3pPr marL="1143000" indent="-228600" algn="l" defTabSz="457200" rtl="0" eaLnBrk="1" latinLnBrk="0" hangingPunct="1">
        <a:spcBef>
          <a:spcPct val="20000"/>
        </a:spcBef>
        <a:buClr>
          <a:srgbClr val="BF1223"/>
        </a:buClr>
        <a:buFont typeface="Arial"/>
        <a:buChar char="•"/>
        <a:defRPr sz="1800" kern="1200">
          <a:solidFill>
            <a:srgbClr val="404E50"/>
          </a:solidFill>
          <a:latin typeface="Arial"/>
          <a:ea typeface="+mn-ea"/>
          <a:cs typeface="Arial"/>
        </a:defRPr>
      </a:lvl3pPr>
      <a:lvl4pPr marL="1600200" indent="-228600" algn="l" defTabSz="457200" rtl="0" eaLnBrk="1" latinLnBrk="0" hangingPunct="1">
        <a:spcBef>
          <a:spcPct val="20000"/>
        </a:spcBef>
        <a:buClr>
          <a:srgbClr val="BF1223"/>
        </a:buClr>
        <a:buFont typeface="Arial"/>
        <a:buChar char="–"/>
        <a:defRPr sz="1600" kern="1200">
          <a:solidFill>
            <a:srgbClr val="404E50"/>
          </a:solidFill>
          <a:latin typeface="Arial"/>
          <a:ea typeface="+mn-ea"/>
          <a:cs typeface="Arial"/>
        </a:defRPr>
      </a:lvl4pPr>
      <a:lvl5pPr marL="1828800" indent="0" algn="l" defTabSz="457200" rtl="0" eaLnBrk="1" latinLnBrk="0" hangingPunct="1">
        <a:spcBef>
          <a:spcPct val="20000"/>
        </a:spcBef>
        <a:buClr>
          <a:srgbClr val="CC0000"/>
        </a:buClr>
        <a:buFont typeface="Arial"/>
        <a:buNone/>
        <a:defRPr sz="1600" kern="1200">
          <a:solidFill>
            <a:schemeClr val="tx1"/>
          </a:solidFill>
          <a:latin typeface="Futura book"/>
          <a:ea typeface="+mn-ea"/>
          <a:cs typeface="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2" y="882428"/>
            <a:ext cx="7531238" cy="725308"/>
          </a:xfrm>
        </p:spPr>
        <p:txBody>
          <a:bodyPr>
            <a:normAutofit/>
          </a:bodyPr>
          <a:lstStyle/>
          <a:p>
            <a:r>
              <a:rPr lang="en-IE" sz="1600" dirty="0"/>
              <a:t>Daniel Russo, Director of </a:t>
            </a:r>
            <a:r>
              <a:rPr lang="en-IE" sz="1600" dirty="0" smtClean="0"/>
              <a:t>Product Management</a:t>
            </a:r>
            <a:endParaRPr lang="en-IE" sz="1600" dirty="0"/>
          </a:p>
          <a:p>
            <a:endParaRPr lang="en-US" dirty="0"/>
          </a:p>
        </p:txBody>
      </p:sp>
      <p:pic>
        <p:nvPicPr>
          <p:cNvPr id="1026" name="Picture 24" descr="CANTO logo final color corr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688" y="1112436"/>
            <a:ext cx="2573427" cy="91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5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usso\AppData\Local\Microsoft\Windows\Temporary Internet Files\Content.Outlook\3P3DIH67\message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699" y="1158240"/>
            <a:ext cx="3377184" cy="4541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err="1" smtClean="0"/>
              <a:t>Wifi</a:t>
            </a:r>
            <a:r>
              <a:rPr lang="en-IE" dirty="0" smtClean="0"/>
              <a:t> Offload Promotion</a:t>
            </a:r>
            <a:endParaRPr lang="en-IE" dirty="0"/>
          </a:p>
        </p:txBody>
      </p:sp>
      <p:graphicFrame>
        <p:nvGraphicFramePr>
          <p:cNvPr id="6" name="Diagram 5"/>
          <p:cNvGraphicFramePr/>
          <p:nvPr>
            <p:extLst>
              <p:ext uri="{D42A27DB-BD31-4B8C-83A1-F6EECF244321}">
                <p14:modId xmlns:p14="http://schemas.microsoft.com/office/powerpoint/2010/main" val="124999821"/>
              </p:ext>
            </p:extLst>
          </p:nvPr>
        </p:nvGraphicFramePr>
        <p:xfrm>
          <a:off x="457200" y="1458186"/>
          <a:ext cx="527957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53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04" y="2149561"/>
            <a:ext cx="2939194" cy="196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52099" y="263431"/>
            <a:ext cx="8519077" cy="608927"/>
          </a:xfrm>
        </p:spPr>
        <p:txBody>
          <a:bodyPr>
            <a:normAutofit/>
          </a:bodyPr>
          <a:lstStyle/>
          <a:p>
            <a:r>
              <a:rPr lang="en-US" dirty="0" smtClean="0"/>
              <a:t>Use-Cases – Ideas are Endless !</a:t>
            </a:r>
            <a:endParaRPr lang="en-US" dirty="0"/>
          </a:p>
        </p:txBody>
      </p:sp>
      <p:sp>
        <p:nvSpPr>
          <p:cNvPr id="27" name="Isosceles Triangle 26"/>
          <p:cNvSpPr/>
          <p:nvPr/>
        </p:nvSpPr>
        <p:spPr>
          <a:xfrm rot="16200000">
            <a:off x="1979972" y="2794470"/>
            <a:ext cx="2097962" cy="745670"/>
          </a:xfrm>
          <a:prstGeom prst="triangle">
            <a:avLst>
              <a:gd name="adj" fmla="val 27436"/>
            </a:avLst>
          </a:prstGeom>
          <a:solidFill>
            <a:schemeClr val="accent2">
              <a:alpha val="23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ounded Rectangle 5"/>
          <p:cNvSpPr/>
          <p:nvPr/>
        </p:nvSpPr>
        <p:spPr>
          <a:xfrm>
            <a:off x="3321964" y="1994908"/>
            <a:ext cx="5413822" cy="2809109"/>
          </a:xfrm>
          <a:prstGeom prst="roundRect">
            <a:avLst>
              <a:gd name="adj" fmla="val 6205"/>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322966" y="1942357"/>
            <a:ext cx="5475642" cy="677108"/>
          </a:xfrm>
          <a:prstGeom prst="rect">
            <a:avLst/>
          </a:prstGeom>
          <a:noFill/>
        </p:spPr>
        <p:txBody>
          <a:bodyPr wrap="square" rtlCol="0">
            <a:spAutoFit/>
          </a:bodyPr>
          <a:lstStyle/>
          <a:p>
            <a:r>
              <a:rPr lang="en-US" sz="3800" dirty="0" smtClean="0"/>
              <a:t>Hotels and Tourism</a:t>
            </a:r>
            <a:endParaRPr lang="en-US" sz="3800" dirty="0"/>
          </a:p>
        </p:txBody>
      </p:sp>
      <p:sp>
        <p:nvSpPr>
          <p:cNvPr id="9" name="TextBox 8"/>
          <p:cNvSpPr txBox="1"/>
          <p:nvPr/>
        </p:nvSpPr>
        <p:spPr>
          <a:xfrm>
            <a:off x="3586845" y="2619465"/>
            <a:ext cx="3144951" cy="477054"/>
          </a:xfrm>
          <a:prstGeom prst="rect">
            <a:avLst/>
          </a:prstGeom>
          <a:noFill/>
        </p:spPr>
        <p:txBody>
          <a:bodyPr wrap="square" rtlCol="0">
            <a:spAutoFit/>
          </a:bodyPr>
          <a:lstStyle/>
          <a:p>
            <a:r>
              <a:rPr lang="en-US" sz="2500" dirty="0" smtClean="0">
                <a:latin typeface="Arial" pitchFamily="34" charset="0"/>
                <a:cs typeface="Arial" pitchFamily="34" charset="0"/>
              </a:rPr>
              <a:t>Adventure Activities</a:t>
            </a:r>
            <a:endParaRPr lang="en-US" sz="2500" dirty="0">
              <a:latin typeface="Arial" pitchFamily="34" charset="0"/>
              <a:cs typeface="Arial" pitchFamily="34" charset="0"/>
            </a:endParaRPr>
          </a:p>
        </p:txBody>
      </p:sp>
      <p:sp>
        <p:nvSpPr>
          <p:cNvPr id="11" name="TextBox 10"/>
          <p:cNvSpPr txBox="1"/>
          <p:nvPr/>
        </p:nvSpPr>
        <p:spPr>
          <a:xfrm>
            <a:off x="7512347" y="2252710"/>
            <a:ext cx="1389412" cy="461665"/>
          </a:xfrm>
          <a:prstGeom prst="rect">
            <a:avLst/>
          </a:prstGeom>
          <a:noFill/>
        </p:spPr>
        <p:txBody>
          <a:bodyPr wrap="square" rtlCol="0">
            <a:spAutoFit/>
          </a:bodyPr>
          <a:lstStyle/>
          <a:p>
            <a:r>
              <a:rPr lang="en-US" sz="1200" dirty="0" smtClean="0"/>
              <a:t>Taxis and Transportation</a:t>
            </a:r>
            <a:endParaRPr lang="en-US" sz="1200" dirty="0"/>
          </a:p>
        </p:txBody>
      </p:sp>
      <p:pic>
        <p:nvPicPr>
          <p:cNvPr id="2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8" y="3905537"/>
            <a:ext cx="3475037" cy="73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1558814"/>
            <a:ext cx="4397053" cy="369332"/>
          </a:xfrm>
          <a:prstGeom prst="rect">
            <a:avLst/>
          </a:prstGeom>
          <a:noFill/>
        </p:spPr>
        <p:txBody>
          <a:bodyPr wrap="square" rtlCol="0">
            <a:spAutoFit/>
          </a:bodyPr>
          <a:lstStyle/>
          <a:p>
            <a:r>
              <a:rPr lang="en-US" b="1" dirty="0" smtClean="0"/>
              <a:t>Common Data Analytics Use-Cases</a:t>
            </a:r>
            <a:endParaRPr lang="en-US" b="1" dirty="0"/>
          </a:p>
        </p:txBody>
      </p:sp>
      <p:sp>
        <p:nvSpPr>
          <p:cNvPr id="23" name="TextBox 22"/>
          <p:cNvSpPr txBox="1"/>
          <p:nvPr/>
        </p:nvSpPr>
        <p:spPr>
          <a:xfrm>
            <a:off x="3352706" y="3196649"/>
            <a:ext cx="5445901" cy="369332"/>
          </a:xfrm>
          <a:prstGeom prst="rect">
            <a:avLst/>
          </a:prstGeom>
          <a:noFill/>
        </p:spPr>
        <p:txBody>
          <a:bodyPr wrap="square" rtlCol="0">
            <a:spAutoFit/>
          </a:bodyPr>
          <a:lstStyle/>
          <a:p>
            <a:r>
              <a:rPr lang="en-US" b="1" dirty="0" smtClean="0"/>
              <a:t>Operator Promotions (</a:t>
            </a:r>
            <a:r>
              <a:rPr lang="en-US" b="1" dirty="0" err="1" smtClean="0"/>
              <a:t>wifi</a:t>
            </a:r>
            <a:r>
              <a:rPr lang="en-US" b="1" dirty="0" smtClean="0"/>
              <a:t>, roaming)</a:t>
            </a:r>
            <a:endParaRPr lang="en-US" b="1" dirty="0"/>
          </a:p>
        </p:txBody>
      </p:sp>
      <p:sp>
        <p:nvSpPr>
          <p:cNvPr id="29" name="TextBox 28"/>
          <p:cNvSpPr txBox="1"/>
          <p:nvPr/>
        </p:nvSpPr>
        <p:spPr>
          <a:xfrm>
            <a:off x="3586846" y="4188160"/>
            <a:ext cx="1708486" cy="523220"/>
          </a:xfrm>
          <a:prstGeom prst="rect">
            <a:avLst/>
          </a:prstGeom>
          <a:noFill/>
        </p:spPr>
        <p:txBody>
          <a:bodyPr wrap="square" rtlCol="0">
            <a:spAutoFit/>
          </a:bodyPr>
          <a:lstStyle/>
          <a:p>
            <a:r>
              <a:rPr lang="en-US" sz="2800" b="1" dirty="0" smtClean="0"/>
              <a:t>Airlines</a:t>
            </a:r>
            <a:endParaRPr lang="en-US" sz="2800" b="1" dirty="0"/>
          </a:p>
        </p:txBody>
      </p:sp>
      <p:sp>
        <p:nvSpPr>
          <p:cNvPr id="30" name="TextBox 29"/>
          <p:cNvSpPr txBox="1"/>
          <p:nvPr/>
        </p:nvSpPr>
        <p:spPr>
          <a:xfrm>
            <a:off x="3810000" y="3622188"/>
            <a:ext cx="5210304" cy="461665"/>
          </a:xfrm>
          <a:prstGeom prst="rect">
            <a:avLst/>
          </a:prstGeom>
          <a:noFill/>
        </p:spPr>
        <p:txBody>
          <a:bodyPr wrap="square" rtlCol="0">
            <a:spAutoFit/>
          </a:bodyPr>
          <a:lstStyle/>
          <a:p>
            <a:r>
              <a:rPr lang="en-US" sz="2400" b="1" dirty="0" smtClean="0"/>
              <a:t>Big Events (Sports, Conferences) </a:t>
            </a:r>
            <a:endParaRPr lang="en-US" sz="2400" b="1" dirty="0"/>
          </a:p>
        </p:txBody>
      </p:sp>
      <p:sp>
        <p:nvSpPr>
          <p:cNvPr id="4" name="Rectangle 3"/>
          <p:cNvSpPr/>
          <p:nvPr/>
        </p:nvSpPr>
        <p:spPr>
          <a:xfrm>
            <a:off x="6589658" y="2734984"/>
            <a:ext cx="1845377" cy="461665"/>
          </a:xfrm>
          <a:prstGeom prst="rect">
            <a:avLst/>
          </a:prstGeom>
        </p:spPr>
        <p:txBody>
          <a:bodyPr wrap="none">
            <a:spAutoFit/>
          </a:bodyPr>
          <a:lstStyle/>
          <a:p>
            <a:r>
              <a:rPr lang="en-US" sz="2400" i="1" dirty="0" smtClean="0"/>
              <a:t>Restaurants</a:t>
            </a:r>
            <a:endParaRPr lang="en-US" sz="2400" i="1" dirty="0"/>
          </a:p>
        </p:txBody>
      </p:sp>
      <p:sp>
        <p:nvSpPr>
          <p:cNvPr id="25" name="TextBox 24"/>
          <p:cNvSpPr txBox="1"/>
          <p:nvPr/>
        </p:nvSpPr>
        <p:spPr>
          <a:xfrm>
            <a:off x="5295331" y="4141993"/>
            <a:ext cx="3606428" cy="369332"/>
          </a:xfrm>
          <a:prstGeom prst="rect">
            <a:avLst/>
          </a:prstGeom>
          <a:noFill/>
        </p:spPr>
        <p:txBody>
          <a:bodyPr wrap="square" rtlCol="0">
            <a:spAutoFit/>
          </a:bodyPr>
          <a:lstStyle/>
          <a:p>
            <a:r>
              <a:rPr lang="en-US" dirty="0" smtClean="0"/>
              <a:t>Big Brands (Coke, </a:t>
            </a:r>
            <a:r>
              <a:rPr lang="en-US" dirty="0" err="1" smtClean="0"/>
              <a:t>Kellogs</a:t>
            </a:r>
            <a:r>
              <a:rPr lang="en-US" dirty="0" smtClean="0"/>
              <a:t>) </a:t>
            </a:r>
            <a:endParaRPr lang="en-US" dirty="0"/>
          </a:p>
        </p:txBody>
      </p:sp>
    </p:spTree>
    <p:extLst>
      <p:ext uri="{BB962C8B-B14F-4D97-AF65-F5344CB8AC3E}">
        <p14:creationId xmlns:p14="http://schemas.microsoft.com/office/powerpoint/2010/main" val="3915740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r>
              <a:rPr lang="en-GB" sz="3200" dirty="0" smtClean="0">
                <a:latin typeface="Arial" charset="0"/>
              </a:rPr>
              <a:t>Enabling Technology: Campaign Zone Definition</a:t>
            </a:r>
            <a:endParaRPr lang="en-US" sz="3200"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56" y="1171581"/>
            <a:ext cx="8114043" cy="542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1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GB" sz="3200" dirty="0">
                <a:latin typeface="Arial" charset="0"/>
              </a:rPr>
              <a:t>Enabling Technology: </a:t>
            </a:r>
            <a:r>
              <a:rPr lang="en-GB" sz="3200" dirty="0" smtClean="0">
                <a:latin typeface="Arial" charset="0"/>
              </a:rPr>
              <a:t> Occupancy Tracking</a:t>
            </a:r>
            <a:endParaRPr lang="en-US" sz="3200"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05885"/>
            <a:ext cx="6916366" cy="558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10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60933"/>
            <a:ext cx="4834880" cy="4976379"/>
          </a:xfrm>
        </p:spPr>
        <p:txBody>
          <a:bodyPr>
            <a:normAutofit lnSpcReduction="10000"/>
          </a:bodyPr>
          <a:lstStyle/>
          <a:p>
            <a:pPr lvl="0">
              <a:buFont typeface="+mj-lt"/>
              <a:buAutoNum type="arabicPeriod"/>
            </a:pPr>
            <a:r>
              <a:rPr lang="en-US" sz="2800" dirty="0" smtClean="0"/>
              <a:t>Operators, globally, are staring to look at these new business models</a:t>
            </a:r>
          </a:p>
          <a:p>
            <a:pPr lvl="0">
              <a:buFont typeface="+mj-lt"/>
              <a:buAutoNum type="arabicPeriod"/>
            </a:pPr>
            <a:endParaRPr lang="en-US" sz="2800" dirty="0" smtClean="0"/>
          </a:p>
          <a:p>
            <a:pPr lvl="0">
              <a:buFont typeface="+mj-lt"/>
              <a:buAutoNum type="arabicPeriod"/>
            </a:pPr>
            <a:r>
              <a:rPr lang="en-US" sz="2800" dirty="0" smtClean="0"/>
              <a:t>The technology that make this work, even </a:t>
            </a:r>
            <a:r>
              <a:rPr lang="en-US" sz="2800" dirty="0" smtClean="0"/>
              <a:t>though </a:t>
            </a:r>
            <a:r>
              <a:rPr lang="en-US" sz="2800" dirty="0" smtClean="0"/>
              <a:t>is new, is maturing</a:t>
            </a:r>
          </a:p>
          <a:p>
            <a:pPr lvl="0">
              <a:buFont typeface="+mj-lt"/>
              <a:buAutoNum type="arabicPeriod"/>
            </a:pPr>
            <a:endParaRPr lang="en-US" sz="2800" dirty="0" smtClean="0"/>
          </a:p>
          <a:p>
            <a:pPr lvl="0">
              <a:buFont typeface="+mj-lt"/>
              <a:buAutoNum type="arabicPeriod"/>
            </a:pPr>
            <a:r>
              <a:rPr lang="en-US" sz="2800" dirty="0" smtClean="0"/>
              <a:t>Mobile Operators can really help local businesses</a:t>
            </a:r>
          </a:p>
          <a:p>
            <a:pPr lvl="0">
              <a:buFont typeface="+mj-lt"/>
              <a:buAutoNum type="arabicPeriod"/>
            </a:pPr>
            <a:endParaRPr lang="en-US" sz="2800" dirty="0"/>
          </a:p>
          <a:p>
            <a:pPr lvl="0"/>
            <a:endParaRPr lang="en-US" sz="2800" dirty="0" smtClean="0"/>
          </a:p>
          <a:p>
            <a:endParaRPr lang="en-US" sz="2800" dirty="0"/>
          </a:p>
        </p:txBody>
      </p:sp>
      <p:pic>
        <p:nvPicPr>
          <p:cNvPr id="8" name="Picture Placeholder 15"/>
          <p:cNvPicPr>
            <a:picLocks noChangeAspect="1"/>
          </p:cNvPicPr>
          <p:nvPr/>
        </p:nvPicPr>
        <p:blipFill>
          <a:blip r:embed="rId2" cstate="print">
            <a:extLst>
              <a:ext uri="{28A0092B-C50C-407E-A947-70E740481C1C}">
                <a14:useLocalDpi xmlns:a14="http://schemas.microsoft.com/office/drawing/2010/main" val="0"/>
              </a:ext>
            </a:extLst>
          </a:blip>
          <a:srcRect t="3496" b="3496"/>
          <a:stretch>
            <a:fillRect/>
          </a:stretch>
        </p:blipFill>
        <p:spPr>
          <a:xfrm>
            <a:off x="5292080" y="1175656"/>
            <a:ext cx="3394720" cy="5137323"/>
          </a:xfrm>
          <a:prstGeom prst="rect">
            <a:avLst/>
          </a:prstGeom>
        </p:spPr>
      </p:pic>
    </p:spTree>
    <p:extLst>
      <p:ext uri="{BB962C8B-B14F-4D97-AF65-F5344CB8AC3E}">
        <p14:creationId xmlns:p14="http://schemas.microsoft.com/office/powerpoint/2010/main" val="160663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dirty="0" smtClean="0"/>
              <a:t>Thank you </a:t>
            </a:r>
            <a:endParaRPr lang="en-US" sz="2800" dirty="0"/>
          </a:p>
        </p:txBody>
      </p:sp>
      <p:sp>
        <p:nvSpPr>
          <p:cNvPr id="5" name="Text Placeholder 4"/>
          <p:cNvSpPr>
            <a:spLocks noGrp="1"/>
          </p:cNvSpPr>
          <p:nvPr>
            <p:ph type="body" sz="quarter" idx="10"/>
          </p:nvPr>
        </p:nvSpPr>
        <p:spPr>
          <a:xfrm>
            <a:off x="457202" y="882427"/>
            <a:ext cx="5230813" cy="1016711"/>
          </a:xfrm>
        </p:spPr>
        <p:txBody>
          <a:bodyPr>
            <a:normAutofit/>
          </a:bodyPr>
          <a:lstStyle/>
          <a:p>
            <a:r>
              <a:rPr lang="en-IE" dirty="0" smtClean="0"/>
              <a:t>info@tekcomms.com</a:t>
            </a:r>
            <a:endParaRPr lang="en-IE" dirty="0"/>
          </a:p>
          <a:p>
            <a:endParaRPr lang="en-US" dirty="0"/>
          </a:p>
        </p:txBody>
      </p:sp>
    </p:spTree>
    <p:extLst>
      <p:ext uri="{BB962C8B-B14F-4D97-AF65-F5344CB8AC3E}">
        <p14:creationId xmlns:p14="http://schemas.microsoft.com/office/powerpoint/2010/main" val="375298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Whole New Market Opportunity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87" y="1741614"/>
            <a:ext cx="5236099" cy="422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987552"/>
            <a:ext cx="3001073" cy="574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47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Marketing</a:t>
            </a:r>
            <a:endParaRPr lang="en-US" dirty="0"/>
          </a:p>
        </p:txBody>
      </p:sp>
      <p:grpSp>
        <p:nvGrpSpPr>
          <p:cNvPr id="41" name="Group 40"/>
          <p:cNvGrpSpPr/>
          <p:nvPr/>
        </p:nvGrpSpPr>
        <p:grpSpPr>
          <a:xfrm>
            <a:off x="1085418" y="1343132"/>
            <a:ext cx="5473881" cy="4250599"/>
            <a:chOff x="1088576" y="1235196"/>
            <a:chExt cx="4280987" cy="3217943"/>
          </a:xfrm>
        </p:grpSpPr>
        <p:sp>
          <p:nvSpPr>
            <p:cNvPr id="4" name="TextBox 3"/>
            <p:cNvSpPr txBox="1"/>
            <p:nvPr/>
          </p:nvSpPr>
          <p:spPr>
            <a:xfrm>
              <a:off x="1491024" y="3442888"/>
              <a:ext cx="1063586" cy="209704"/>
            </a:xfrm>
            <a:prstGeom prst="rect">
              <a:avLst/>
            </a:prstGeom>
            <a:noFill/>
          </p:spPr>
          <p:txBody>
            <a:bodyPr wrap="square" rtlCol="0">
              <a:spAutoFit/>
            </a:bodyPr>
            <a:lstStyle/>
            <a:p>
              <a:r>
                <a:rPr lang="en-US" sz="1200" dirty="0" smtClean="0">
                  <a:latin typeface="Arial Black" pitchFamily="34" charset="0"/>
                </a:rPr>
                <a:t>1.5%</a:t>
              </a:r>
              <a:endParaRPr lang="en-US" sz="1200" dirty="0">
                <a:latin typeface="Arial Black" pitchFamily="34" charset="0"/>
              </a:endParaRPr>
            </a:p>
          </p:txBody>
        </p:sp>
        <p:sp>
          <p:nvSpPr>
            <p:cNvPr id="5" name="Half Frame 4"/>
            <p:cNvSpPr/>
            <p:nvPr/>
          </p:nvSpPr>
          <p:spPr>
            <a:xfrm rot="16200000">
              <a:off x="2219319" y="808167"/>
              <a:ext cx="2213801" cy="3849456"/>
            </a:xfrm>
            <a:prstGeom prst="halfFrame">
              <a:avLst>
                <a:gd name="adj1" fmla="val 4448"/>
                <a:gd name="adj2" fmla="val 4308"/>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schemeClr val="tx1"/>
                </a:solidFill>
              </a:endParaRPr>
            </a:p>
          </p:txBody>
        </p:sp>
        <p:sp>
          <p:nvSpPr>
            <p:cNvPr id="6" name="Rectangle 5"/>
            <p:cNvSpPr/>
            <p:nvPr/>
          </p:nvSpPr>
          <p:spPr>
            <a:xfrm>
              <a:off x="1605609" y="3695510"/>
              <a:ext cx="344032" cy="4571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7" name="Picture 8" descr="http://img.pure-ecuador.com/wp-content/uploads/2012/01/Hilton-Colon-Quito-Building-Hotel.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97462" y="3254611"/>
              <a:ext cx="183271" cy="504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esquire.com/cm/esquire/images/esq-in-n-out-burger-080709-lg-458673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9027" y="3550751"/>
              <a:ext cx="253971" cy="1904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esquire.com/cm/esquire/images/esq-in-n-out-burger-080709-lg-458673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9028" y="3360273"/>
              <a:ext cx="257432" cy="1904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esquire.com/cm/esquire/images/esq-in-n-out-burger-080709-lg-458673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2489" y="3169795"/>
              <a:ext cx="253971" cy="1904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esquire.com/cm/esquire/images/esq-in-n-out-burger-080709-lg-458673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0758" y="2979317"/>
              <a:ext cx="253971" cy="1904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4.bp.blogspot.com/-C1RSUOJO0zs/T6CGwMUx-iI/AAAAAAAAAGU/r_hbK_woLUM/s1600/Ice-cream-cone-fb-331109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4435" y="3296872"/>
              <a:ext cx="437971" cy="4379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www.worldofstock.com/slides/PFO681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59838" y="3143993"/>
              <a:ext cx="167166" cy="2573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www.worldofstock.com/slides/PFO681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59838" y="2933224"/>
              <a:ext cx="167166" cy="2573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worldofstock.com/slides/PFO681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59838" y="2741838"/>
              <a:ext cx="167166" cy="2573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www.worldofstock.com/slides/PFO681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59838" y="2531069"/>
              <a:ext cx="167166" cy="2573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16200000">
              <a:off x="73432" y="2641137"/>
              <a:ext cx="2343204" cy="312916"/>
            </a:xfrm>
            <a:prstGeom prst="rect">
              <a:avLst/>
            </a:prstGeom>
            <a:noFill/>
          </p:spPr>
          <p:txBody>
            <a:bodyPr wrap="square" rtlCol="0">
              <a:spAutoFit/>
            </a:bodyPr>
            <a:lstStyle/>
            <a:p>
              <a:r>
                <a:rPr lang="en-US" sz="2000" dirty="0" smtClean="0">
                  <a:latin typeface="Arial Black" pitchFamily="34" charset="0"/>
                </a:rPr>
                <a:t>Response Rate</a:t>
              </a:r>
              <a:endParaRPr lang="en-US" sz="2000" dirty="0">
                <a:latin typeface="Arial Black" pitchFamily="34" charset="0"/>
              </a:endParaRPr>
            </a:p>
          </p:txBody>
        </p:sp>
        <p:sp>
          <p:nvSpPr>
            <p:cNvPr id="18" name="TextBox 17"/>
            <p:cNvSpPr txBox="1"/>
            <p:nvPr/>
          </p:nvSpPr>
          <p:spPr>
            <a:xfrm>
              <a:off x="2349403" y="2994531"/>
              <a:ext cx="712033" cy="256304"/>
            </a:xfrm>
            <a:prstGeom prst="rect">
              <a:avLst/>
            </a:prstGeom>
            <a:noFill/>
          </p:spPr>
          <p:txBody>
            <a:bodyPr wrap="square" rtlCol="0">
              <a:spAutoFit/>
            </a:bodyPr>
            <a:lstStyle/>
            <a:p>
              <a:r>
                <a:rPr lang="en-US" sz="1600" dirty="0" smtClean="0">
                  <a:latin typeface="Arial Black" pitchFamily="34" charset="0"/>
                </a:rPr>
                <a:t>25%</a:t>
              </a:r>
              <a:endParaRPr lang="en-US" sz="1600" dirty="0">
                <a:latin typeface="Arial Black" pitchFamily="34" charset="0"/>
              </a:endParaRPr>
            </a:p>
          </p:txBody>
        </p:sp>
        <p:sp>
          <p:nvSpPr>
            <p:cNvPr id="19" name="TextBox 18"/>
            <p:cNvSpPr txBox="1"/>
            <p:nvPr/>
          </p:nvSpPr>
          <p:spPr>
            <a:xfrm>
              <a:off x="2924209" y="2713914"/>
              <a:ext cx="1063586" cy="256304"/>
            </a:xfrm>
            <a:prstGeom prst="rect">
              <a:avLst/>
            </a:prstGeom>
            <a:noFill/>
          </p:spPr>
          <p:txBody>
            <a:bodyPr wrap="square" rtlCol="0">
              <a:spAutoFit/>
            </a:bodyPr>
            <a:lstStyle/>
            <a:p>
              <a:r>
                <a:rPr lang="en-US" sz="1600" dirty="0" smtClean="0">
                  <a:latin typeface="Arial Black" pitchFamily="34" charset="0"/>
                </a:rPr>
                <a:t>39%</a:t>
              </a:r>
              <a:endParaRPr lang="en-US" sz="1600" dirty="0">
                <a:latin typeface="Arial Black" pitchFamily="34" charset="0"/>
              </a:endParaRPr>
            </a:p>
          </p:txBody>
        </p:sp>
        <p:sp>
          <p:nvSpPr>
            <p:cNvPr id="20" name="TextBox 19"/>
            <p:cNvSpPr txBox="1"/>
            <p:nvPr/>
          </p:nvSpPr>
          <p:spPr>
            <a:xfrm>
              <a:off x="3560777" y="2304642"/>
              <a:ext cx="1063586" cy="256304"/>
            </a:xfrm>
            <a:prstGeom prst="rect">
              <a:avLst/>
            </a:prstGeom>
            <a:noFill/>
          </p:spPr>
          <p:txBody>
            <a:bodyPr wrap="square" rtlCol="0">
              <a:spAutoFit/>
            </a:bodyPr>
            <a:lstStyle/>
            <a:p>
              <a:r>
                <a:rPr lang="en-US" sz="1600" dirty="0" smtClean="0">
                  <a:latin typeface="Arial Black" pitchFamily="34" charset="0"/>
                </a:rPr>
                <a:t>44%</a:t>
              </a:r>
              <a:endParaRPr lang="en-US" sz="1600" dirty="0">
                <a:latin typeface="Arial Black" pitchFamily="34" charset="0"/>
              </a:endParaRPr>
            </a:p>
          </p:txBody>
        </p:sp>
        <p:sp>
          <p:nvSpPr>
            <p:cNvPr id="21" name="TextBox 20"/>
            <p:cNvSpPr txBox="1"/>
            <p:nvPr/>
          </p:nvSpPr>
          <p:spPr>
            <a:xfrm>
              <a:off x="1507623" y="3822708"/>
              <a:ext cx="892175" cy="489309"/>
            </a:xfrm>
            <a:prstGeom prst="rect">
              <a:avLst/>
            </a:prstGeom>
            <a:noFill/>
          </p:spPr>
          <p:txBody>
            <a:bodyPr wrap="square" rtlCol="0">
              <a:spAutoFit/>
            </a:bodyPr>
            <a:lstStyle/>
            <a:p>
              <a:r>
                <a:rPr lang="en-US" sz="1200" dirty="0" smtClean="0"/>
                <a:t>Typical Response </a:t>
              </a:r>
            </a:p>
            <a:p>
              <a:r>
                <a:rPr lang="en-US" sz="1200" dirty="0" smtClean="0"/>
                <a:t>Rate</a:t>
              </a:r>
              <a:endParaRPr lang="en-US" sz="1200" dirty="0"/>
            </a:p>
          </p:txBody>
        </p:sp>
        <p:sp>
          <p:nvSpPr>
            <p:cNvPr id="22" name="TextBox 21"/>
            <p:cNvSpPr txBox="1"/>
            <p:nvPr/>
          </p:nvSpPr>
          <p:spPr>
            <a:xfrm>
              <a:off x="2244609" y="3823710"/>
              <a:ext cx="892175" cy="349506"/>
            </a:xfrm>
            <a:prstGeom prst="rect">
              <a:avLst/>
            </a:prstGeom>
            <a:noFill/>
          </p:spPr>
          <p:txBody>
            <a:bodyPr wrap="square" rtlCol="0">
              <a:spAutoFit/>
            </a:bodyPr>
            <a:lstStyle/>
            <a:p>
              <a:r>
                <a:rPr lang="en-US" sz="1200" dirty="0" smtClean="0"/>
                <a:t>Hilton SMS Campaign</a:t>
              </a:r>
              <a:endParaRPr lang="en-US" sz="1200" dirty="0"/>
            </a:p>
          </p:txBody>
        </p:sp>
        <p:sp>
          <p:nvSpPr>
            <p:cNvPr id="23" name="TextBox 22"/>
            <p:cNvSpPr txBox="1"/>
            <p:nvPr/>
          </p:nvSpPr>
          <p:spPr>
            <a:xfrm>
              <a:off x="3003536" y="3824027"/>
              <a:ext cx="749449" cy="629112"/>
            </a:xfrm>
            <a:prstGeom prst="rect">
              <a:avLst/>
            </a:prstGeom>
            <a:noFill/>
          </p:spPr>
          <p:txBody>
            <a:bodyPr wrap="square" rtlCol="0">
              <a:spAutoFit/>
            </a:bodyPr>
            <a:lstStyle/>
            <a:p>
              <a:r>
                <a:rPr lang="en-US" sz="1200" dirty="0" smtClean="0"/>
                <a:t>NYC restaurant SMS Campaign</a:t>
              </a:r>
              <a:endParaRPr lang="en-US" sz="1200" dirty="0"/>
            </a:p>
          </p:txBody>
        </p:sp>
        <p:sp>
          <p:nvSpPr>
            <p:cNvPr id="24" name="TextBox 23"/>
            <p:cNvSpPr txBox="1"/>
            <p:nvPr/>
          </p:nvSpPr>
          <p:spPr>
            <a:xfrm>
              <a:off x="3677288" y="3805662"/>
              <a:ext cx="892175" cy="629112"/>
            </a:xfrm>
            <a:prstGeom prst="rect">
              <a:avLst/>
            </a:prstGeom>
            <a:noFill/>
          </p:spPr>
          <p:txBody>
            <a:bodyPr wrap="square" rtlCol="0">
              <a:spAutoFit/>
            </a:bodyPr>
            <a:lstStyle/>
            <a:p>
              <a:r>
                <a:rPr lang="en-US" sz="1200" dirty="0" smtClean="0"/>
                <a:t>Italian ice cream shop SMS campaign</a:t>
              </a:r>
              <a:endParaRPr lang="en-US" sz="1200" dirty="0"/>
            </a:p>
          </p:txBody>
        </p:sp>
        <p:pic>
          <p:nvPicPr>
            <p:cNvPr id="25"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0413" y="3581386"/>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0413" y="3435099"/>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0413" y="2646086"/>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0413" y="2811440"/>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0413" y="2979317"/>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3469" y="3278918"/>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3469" y="3132631"/>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6524" y="2480018"/>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6524" y="2324206"/>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6524" y="1544718"/>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6524" y="1710072"/>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6524" y="1868424"/>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9580" y="2168025"/>
              <a:ext cx="149344" cy="1435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3.bp.blogspot.com/_csAj1vO0M2c/SsxBSf078uI/AAAAAAAAB6Q/hOhC-YXrw84/s400/donu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7"/>
            <a:stretch/>
          </p:blipFill>
          <p:spPr bwMode="auto">
            <a:xfrm rot="10800000">
              <a:off x="4559580" y="2021738"/>
              <a:ext cx="149344" cy="14350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477388" y="3819287"/>
              <a:ext cx="892175" cy="629112"/>
            </a:xfrm>
            <a:prstGeom prst="rect">
              <a:avLst/>
            </a:prstGeom>
            <a:noFill/>
          </p:spPr>
          <p:txBody>
            <a:bodyPr wrap="square" rtlCol="0">
              <a:spAutoFit/>
            </a:bodyPr>
            <a:lstStyle/>
            <a:p>
              <a:r>
                <a:rPr lang="en-US" sz="1200" dirty="0" smtClean="0"/>
                <a:t>Duncan’ Donuts Italy SMS campaign</a:t>
              </a:r>
              <a:endParaRPr lang="en-US" sz="1200" dirty="0"/>
            </a:p>
          </p:txBody>
        </p:sp>
        <p:sp>
          <p:nvSpPr>
            <p:cNvPr id="40" name="TextBox 39"/>
            <p:cNvSpPr txBox="1"/>
            <p:nvPr/>
          </p:nvSpPr>
          <p:spPr>
            <a:xfrm>
              <a:off x="1398729" y="1235196"/>
              <a:ext cx="3205908" cy="279605"/>
            </a:xfrm>
            <a:prstGeom prst="rect">
              <a:avLst/>
            </a:prstGeom>
            <a:noFill/>
          </p:spPr>
          <p:txBody>
            <a:bodyPr wrap="square" rtlCol="0">
              <a:spAutoFit/>
            </a:bodyPr>
            <a:lstStyle/>
            <a:p>
              <a:r>
                <a:rPr lang="en-US" i="1" dirty="0" smtClean="0"/>
                <a:t>Mobile Marketing Response Rates</a:t>
              </a:r>
              <a:endParaRPr lang="en-US" i="1" dirty="0"/>
            </a:p>
          </p:txBody>
        </p:sp>
      </p:grpSp>
      <p:sp>
        <p:nvSpPr>
          <p:cNvPr id="42" name="TextBox 41"/>
          <p:cNvSpPr txBox="1"/>
          <p:nvPr/>
        </p:nvSpPr>
        <p:spPr>
          <a:xfrm>
            <a:off x="5354249" y="1421461"/>
            <a:ext cx="1063586" cy="338554"/>
          </a:xfrm>
          <a:prstGeom prst="rect">
            <a:avLst/>
          </a:prstGeom>
          <a:noFill/>
        </p:spPr>
        <p:txBody>
          <a:bodyPr wrap="square" rtlCol="0">
            <a:spAutoFit/>
          </a:bodyPr>
          <a:lstStyle/>
          <a:p>
            <a:r>
              <a:rPr lang="en-US" sz="1600" i="1" dirty="0" smtClean="0">
                <a:latin typeface="Arial Black" pitchFamily="34" charset="0"/>
              </a:rPr>
              <a:t>82%!</a:t>
            </a:r>
            <a:endParaRPr lang="en-US" sz="1600" i="1" dirty="0">
              <a:latin typeface="Arial Black" pitchFamily="34" charset="0"/>
            </a:endParaRPr>
          </a:p>
        </p:txBody>
      </p:sp>
      <p:sp>
        <p:nvSpPr>
          <p:cNvPr id="43" name="Rectangle 42"/>
          <p:cNvSpPr/>
          <p:nvPr/>
        </p:nvSpPr>
        <p:spPr>
          <a:xfrm>
            <a:off x="596778" y="5840084"/>
            <a:ext cx="8301562" cy="369332"/>
          </a:xfrm>
          <a:prstGeom prst="rect">
            <a:avLst/>
          </a:prstGeom>
        </p:spPr>
        <p:txBody>
          <a:bodyPr wrap="square">
            <a:spAutoFit/>
          </a:bodyPr>
          <a:lstStyle/>
          <a:p>
            <a:r>
              <a:rPr lang="en-US" dirty="0"/>
              <a:t>About </a:t>
            </a:r>
            <a:r>
              <a:rPr lang="en-US" b="1" dirty="0"/>
              <a:t>82%</a:t>
            </a:r>
            <a:r>
              <a:rPr lang="en-US" dirty="0"/>
              <a:t> of all SMS receivers came into a </a:t>
            </a:r>
            <a:r>
              <a:rPr lang="en-US" dirty="0" smtClean="0"/>
              <a:t>store usually within 24 hours</a:t>
            </a:r>
            <a:endParaRPr lang="en-US" dirty="0"/>
          </a:p>
        </p:txBody>
      </p:sp>
    </p:spTree>
    <p:extLst>
      <p:ext uri="{BB962C8B-B14F-4D97-AF65-F5344CB8AC3E}">
        <p14:creationId xmlns:p14="http://schemas.microsoft.com/office/powerpoint/2010/main" val="141260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are Operators doing with Mobile Advertising? </a:t>
            </a:r>
            <a:endParaRPr lang="en-US" dirty="0"/>
          </a:p>
        </p:txBody>
      </p:sp>
      <p:sp>
        <p:nvSpPr>
          <p:cNvPr id="3" name="Rectangle 2"/>
          <p:cNvSpPr/>
          <p:nvPr/>
        </p:nvSpPr>
        <p:spPr>
          <a:xfrm>
            <a:off x="5283701" y="1293536"/>
            <a:ext cx="3824803" cy="1077218"/>
          </a:xfrm>
          <a:prstGeom prst="rect">
            <a:avLst/>
          </a:prstGeom>
          <a:noFill/>
        </p:spPr>
        <p:txBody>
          <a:bodyPr wrap="square">
            <a:spAutoFit/>
          </a:bodyPr>
          <a:lstStyle/>
          <a:p>
            <a:pPr marL="285750" indent="-285750">
              <a:buClr>
                <a:srgbClr val="BF0D23"/>
              </a:buClr>
              <a:buFont typeface="Arial" pitchFamily="34" charset="0"/>
              <a:buChar char="•"/>
            </a:pPr>
            <a:r>
              <a:rPr lang="en-US" sz="1600" dirty="0"/>
              <a:t>Mobile operators </a:t>
            </a:r>
            <a:r>
              <a:rPr lang="en-US" sz="1600" dirty="0" smtClean="0"/>
              <a:t>are </a:t>
            </a:r>
            <a:r>
              <a:rPr lang="en-US" sz="1600" dirty="0"/>
              <a:t>just beginning to explore the possibilities with respect to marketing and advertising opportunities  </a:t>
            </a:r>
          </a:p>
        </p:txBody>
      </p:sp>
      <p:sp>
        <p:nvSpPr>
          <p:cNvPr id="6" name="Rectangle 5"/>
          <p:cNvSpPr/>
          <p:nvPr/>
        </p:nvSpPr>
        <p:spPr>
          <a:xfrm>
            <a:off x="5283700" y="2651094"/>
            <a:ext cx="3824803" cy="584775"/>
          </a:xfrm>
          <a:prstGeom prst="rect">
            <a:avLst/>
          </a:prstGeom>
        </p:spPr>
        <p:txBody>
          <a:bodyPr wrap="square">
            <a:spAutoFit/>
          </a:bodyPr>
          <a:lstStyle/>
          <a:p>
            <a:pPr marL="285750" indent="-285750">
              <a:buClr>
                <a:srgbClr val="BF0D23"/>
              </a:buClr>
              <a:buFont typeface="Arial" pitchFamily="34" charset="0"/>
              <a:buChar char="•"/>
            </a:pPr>
            <a:r>
              <a:rPr lang="en-US" sz="1600" dirty="0"/>
              <a:t>Roaming data, is a rich information resource</a:t>
            </a:r>
          </a:p>
        </p:txBody>
      </p:sp>
      <p:sp>
        <p:nvSpPr>
          <p:cNvPr id="7" name="Rectangle 6"/>
          <p:cNvSpPr/>
          <p:nvPr/>
        </p:nvSpPr>
        <p:spPr>
          <a:xfrm>
            <a:off x="5305549" y="4186522"/>
            <a:ext cx="3824803" cy="830997"/>
          </a:xfrm>
          <a:prstGeom prst="rect">
            <a:avLst/>
          </a:prstGeom>
        </p:spPr>
        <p:txBody>
          <a:bodyPr wrap="square">
            <a:spAutoFit/>
          </a:bodyPr>
          <a:lstStyle/>
          <a:p>
            <a:pPr marL="285750" indent="-285750">
              <a:buClr>
                <a:srgbClr val="BF0D23"/>
              </a:buClr>
              <a:buFont typeface="Arial" pitchFamily="34" charset="0"/>
              <a:buChar char="•"/>
            </a:pPr>
            <a:r>
              <a:rPr lang="en-US" sz="1600" dirty="0"/>
              <a:t>In this session, we’ll explore the various ways that mobile operators can partner with local </a:t>
            </a:r>
            <a:r>
              <a:rPr lang="en-US" sz="1600" dirty="0" smtClean="0"/>
              <a:t>businesses</a:t>
            </a:r>
            <a:endParaRPr lang="en-US" sz="1600" dirty="0"/>
          </a:p>
        </p:txBody>
      </p:sp>
      <p:pic>
        <p:nvPicPr>
          <p:cNvPr id="3080"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080" y="1344305"/>
            <a:ext cx="4908621" cy="386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97347" y="3479113"/>
            <a:ext cx="3824803" cy="584775"/>
          </a:xfrm>
          <a:prstGeom prst="rect">
            <a:avLst/>
          </a:prstGeom>
        </p:spPr>
        <p:txBody>
          <a:bodyPr wrap="square">
            <a:spAutoFit/>
          </a:bodyPr>
          <a:lstStyle/>
          <a:p>
            <a:pPr marL="285750" indent="-285750">
              <a:buClr>
                <a:srgbClr val="BF0D23"/>
              </a:buClr>
              <a:buFont typeface="Arial" pitchFamily="34" charset="0"/>
              <a:buChar char="•"/>
            </a:pPr>
            <a:r>
              <a:rPr lang="en-US" sz="1600" dirty="0" smtClean="0"/>
              <a:t>Mobile Advertising can really help local business increase revenues</a:t>
            </a:r>
            <a:endParaRPr lang="en-US" sz="1600" dirty="0"/>
          </a:p>
        </p:txBody>
      </p:sp>
    </p:spTree>
    <p:extLst>
      <p:ext uri="{BB962C8B-B14F-4D97-AF65-F5344CB8AC3E}">
        <p14:creationId xmlns:p14="http://schemas.microsoft.com/office/powerpoint/2010/main" val="2478319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Critical Information</a:t>
            </a:r>
            <a:endParaRPr lang="en-US" dirty="0"/>
          </a:p>
        </p:txBody>
      </p:sp>
      <p:sp>
        <p:nvSpPr>
          <p:cNvPr id="3" name="Content Placeholder 2"/>
          <p:cNvSpPr>
            <a:spLocks noGrp="1"/>
          </p:cNvSpPr>
          <p:nvPr>
            <p:ph idx="1"/>
          </p:nvPr>
        </p:nvSpPr>
        <p:spPr>
          <a:xfrm>
            <a:off x="457200" y="1260933"/>
            <a:ext cx="8229600" cy="5302829"/>
          </a:xfrm>
        </p:spPr>
        <p:txBody>
          <a:bodyPr>
            <a:normAutofit/>
          </a:bodyPr>
          <a:lstStyle/>
          <a:p>
            <a:endParaRPr lang="en-US" dirty="0" smtClean="0"/>
          </a:p>
          <a:p>
            <a:endParaRPr lang="en-US" dirty="0"/>
          </a:p>
        </p:txBody>
      </p:sp>
      <p:graphicFrame>
        <p:nvGraphicFramePr>
          <p:cNvPr id="6" name="Diagram 5"/>
          <p:cNvGraphicFramePr/>
          <p:nvPr>
            <p:extLst>
              <p:ext uri="{D42A27DB-BD31-4B8C-83A1-F6EECF244321}">
                <p14:modId xmlns:p14="http://schemas.microsoft.com/office/powerpoint/2010/main" val="2967285894"/>
              </p:ext>
            </p:extLst>
          </p:nvPr>
        </p:nvGraphicFramePr>
        <p:xfrm>
          <a:off x="528118" y="1125396"/>
          <a:ext cx="8327647" cy="523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1 4"/>
          <p:cNvSpPr/>
          <p:nvPr/>
        </p:nvSpPr>
        <p:spPr>
          <a:xfrm>
            <a:off x="5867752" y="925258"/>
            <a:ext cx="505609" cy="549736"/>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 6"/>
          <p:cNvSpPr/>
          <p:nvPr/>
        </p:nvSpPr>
        <p:spPr>
          <a:xfrm>
            <a:off x="8398798" y="2726434"/>
            <a:ext cx="505609" cy="549736"/>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61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a:t>
            </a:r>
            <a:endParaRPr lang="en-US" dirty="0"/>
          </a:p>
        </p:txBody>
      </p:sp>
      <p:sp>
        <p:nvSpPr>
          <p:cNvPr id="5" name="Text Placeholder 4"/>
          <p:cNvSpPr>
            <a:spLocks noGrp="1"/>
          </p:cNvSpPr>
          <p:nvPr>
            <p:ph type="body" sz="quarter" idx="10"/>
          </p:nvPr>
        </p:nvSpPr>
        <p:spPr/>
        <p:txBody>
          <a:bodyPr>
            <a:noAutofit/>
          </a:bodyPr>
          <a:lstStyle/>
          <a:p>
            <a:pPr marL="457200" indent="-457200">
              <a:buFont typeface="+mj-lt"/>
              <a:buAutoNum type="arabicPeriod"/>
            </a:pPr>
            <a:r>
              <a:rPr lang="en-US" sz="2000" dirty="0" smtClean="0"/>
              <a:t>Surf Lessons Promotion</a:t>
            </a:r>
          </a:p>
          <a:p>
            <a:pPr marL="457200" indent="-457200">
              <a:buFont typeface="+mj-lt"/>
              <a:buAutoNum type="arabicPeriod"/>
            </a:pPr>
            <a:r>
              <a:rPr lang="en-US" sz="2000" dirty="0" err="1" smtClean="0"/>
              <a:t>Wifi</a:t>
            </a:r>
            <a:r>
              <a:rPr lang="en-US" sz="2000" dirty="0" smtClean="0"/>
              <a:t> Promotion</a:t>
            </a:r>
          </a:p>
          <a:p>
            <a:pPr marL="457200" indent="-457200">
              <a:buFont typeface="+mj-lt"/>
              <a:buAutoNum type="arabicPeriod"/>
            </a:pPr>
            <a:endParaRPr lang="en-US" sz="2000" dirty="0"/>
          </a:p>
        </p:txBody>
      </p:sp>
    </p:spTree>
    <p:extLst>
      <p:ext uri="{BB962C8B-B14F-4D97-AF65-F5344CB8AC3E}">
        <p14:creationId xmlns:p14="http://schemas.microsoft.com/office/powerpoint/2010/main" val="2041866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 Surf Lessons Promotion </a:t>
            </a:r>
            <a:endParaRPr lang="en-IE"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075" y="1096910"/>
            <a:ext cx="8197850" cy="531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77875" y="1325564"/>
            <a:ext cx="7893050" cy="1352322"/>
          </a:xfrm>
          <a:prstGeom prst="rect">
            <a:avLst/>
          </a:prstGeom>
          <a:solidFill>
            <a:schemeClr val="accent4">
              <a:lumMod val="20000"/>
              <a:lumOff val="80000"/>
            </a:schemeClr>
          </a:solidFill>
          <a:ln w="9525" algn="ctr">
            <a:noFill/>
            <a:round/>
            <a:headEnd/>
            <a:tailEnd/>
          </a:ln>
        </p:spPr>
        <p:txBody>
          <a:bodyPr tIns="274320"/>
          <a:lstStyle/>
          <a:p>
            <a:pPr eaLnBrk="0" fontAlgn="base" hangingPunct="0">
              <a:spcBef>
                <a:spcPct val="0"/>
              </a:spcBef>
              <a:spcAft>
                <a:spcPct val="0"/>
              </a:spcAft>
              <a:defRPr/>
            </a:pPr>
            <a:r>
              <a:rPr lang="en-US" sz="1400" dirty="0" smtClean="0">
                <a:solidFill>
                  <a:srgbClr val="000000"/>
                </a:solidFill>
              </a:rPr>
              <a:t>Location </a:t>
            </a:r>
            <a:r>
              <a:rPr lang="en-US" sz="1400" dirty="0">
                <a:solidFill>
                  <a:srgbClr val="000000"/>
                </a:solidFill>
              </a:rPr>
              <a:t>B</a:t>
            </a:r>
            <a:r>
              <a:rPr lang="en-US" sz="1400" dirty="0" smtClean="0">
                <a:solidFill>
                  <a:srgbClr val="000000"/>
                </a:solidFill>
              </a:rPr>
              <a:t>ased Marketing is proven to be the most effective ways to promote a product or brand. Local businesses (i.e. a Surf Shop) as well large brands can also benefit from mobile advertising. Operators are uniquely placed to see customers, their location, their device and their profile all in real-time. Combining the mobile  data and aligning with outside brands can lead to very successful campaigns and a new revenue stream.</a:t>
            </a:r>
            <a:endParaRPr lang="en-US" sz="1400" dirty="0">
              <a:solidFill>
                <a:srgbClr val="000000"/>
              </a:solidFill>
            </a:endParaRPr>
          </a:p>
        </p:txBody>
      </p:sp>
      <p:sp>
        <p:nvSpPr>
          <p:cNvPr id="11" name="Rectangle 12"/>
          <p:cNvSpPr>
            <a:spLocks noChangeArrowheads="1"/>
          </p:cNvSpPr>
          <p:nvPr/>
        </p:nvSpPr>
        <p:spPr bwMode="auto">
          <a:xfrm>
            <a:off x="793750" y="3079803"/>
            <a:ext cx="7877175" cy="1241826"/>
          </a:xfrm>
          <a:prstGeom prst="rect">
            <a:avLst/>
          </a:prstGeom>
          <a:solidFill>
            <a:schemeClr val="accent4">
              <a:lumMod val="20000"/>
              <a:lumOff val="80000"/>
            </a:schemeClr>
          </a:solidFill>
          <a:ln w="9525" algn="ctr">
            <a:noFill/>
            <a:round/>
            <a:headEnd/>
            <a:tailEnd/>
          </a:ln>
        </p:spPr>
        <p:txBody>
          <a:bodyPr tIns="274320"/>
          <a:lstStyle/>
          <a:p>
            <a:pPr eaLnBrk="0" fontAlgn="base" hangingPunct="0">
              <a:spcBef>
                <a:spcPct val="0"/>
              </a:spcBef>
              <a:spcAft>
                <a:spcPct val="0"/>
              </a:spcAft>
              <a:defRPr/>
            </a:pPr>
            <a:r>
              <a:rPr lang="en-US" sz="1400" dirty="0" smtClean="0">
                <a:solidFill>
                  <a:srgbClr val="000000"/>
                </a:solidFill>
              </a:rPr>
              <a:t>Process the customer’s roaming signaling (i.e. the location of the roaming customer now) and further enhance that data with the surf shop locations to define the promotion area. When roamers enter the campaign zone operators can send out target SMSs offering them the promotion all in real-time.</a:t>
            </a:r>
            <a:endParaRPr lang="en-US" sz="1400" dirty="0">
              <a:solidFill>
                <a:srgbClr val="000000"/>
              </a:solidFill>
            </a:endParaRPr>
          </a:p>
        </p:txBody>
      </p:sp>
      <p:sp>
        <p:nvSpPr>
          <p:cNvPr id="12" name="Rectangle 13"/>
          <p:cNvSpPr>
            <a:spLocks noChangeArrowheads="1"/>
          </p:cNvSpPr>
          <p:nvPr/>
        </p:nvSpPr>
        <p:spPr bwMode="auto">
          <a:xfrm>
            <a:off x="747748" y="4609720"/>
            <a:ext cx="7923178" cy="1801128"/>
          </a:xfrm>
          <a:prstGeom prst="rect">
            <a:avLst/>
          </a:prstGeom>
          <a:solidFill>
            <a:schemeClr val="accent4">
              <a:lumMod val="20000"/>
              <a:lumOff val="80000"/>
            </a:schemeClr>
          </a:solidFill>
          <a:ln w="9525" algn="ctr">
            <a:noFill/>
            <a:round/>
            <a:headEnd/>
            <a:tailEnd/>
          </a:ln>
        </p:spPr>
        <p:txBody>
          <a:bodyPr tIns="274320"/>
          <a:lstStyle/>
          <a:p>
            <a:pPr eaLnBrk="0" fontAlgn="base" hangingPunct="0">
              <a:spcBef>
                <a:spcPct val="0"/>
              </a:spcBef>
              <a:spcAft>
                <a:spcPct val="0"/>
              </a:spcAft>
            </a:pPr>
            <a:r>
              <a:rPr lang="en-US" sz="1400" dirty="0">
                <a:solidFill>
                  <a:srgbClr val="000000"/>
                </a:solidFill>
              </a:rPr>
              <a:t>A simple calculation here is to estimate revenue </a:t>
            </a:r>
            <a:r>
              <a:rPr lang="en-US" sz="1400" dirty="0" smtClean="0">
                <a:solidFill>
                  <a:srgbClr val="000000"/>
                </a:solidFill>
              </a:rPr>
              <a:t>unlocked:</a:t>
            </a:r>
          </a:p>
          <a:p>
            <a:pPr eaLnBrk="0" fontAlgn="base" hangingPunct="0">
              <a:spcBef>
                <a:spcPct val="0"/>
              </a:spcBef>
              <a:spcAft>
                <a:spcPct val="0"/>
              </a:spcAft>
            </a:pPr>
            <a:r>
              <a:rPr lang="en-US" sz="1400" dirty="0">
                <a:solidFill>
                  <a:srgbClr val="000000"/>
                </a:solidFill>
              </a:rPr>
              <a:t>	</a:t>
            </a:r>
            <a:r>
              <a:rPr lang="en-US" sz="1400" dirty="0" smtClean="0">
                <a:solidFill>
                  <a:srgbClr val="000000"/>
                </a:solidFill>
              </a:rPr>
              <a:t>Charge to send SMS for Brand (in $$) * Weekly SMSs * 52 </a:t>
            </a:r>
            <a:endParaRPr lang="en-US" sz="1400" dirty="0">
              <a:solidFill>
                <a:srgbClr val="000000"/>
              </a:solidFill>
            </a:endParaRPr>
          </a:p>
          <a:p>
            <a:pPr eaLnBrk="0" fontAlgn="base" hangingPunct="0">
              <a:spcBef>
                <a:spcPct val="0"/>
              </a:spcBef>
              <a:spcAft>
                <a:spcPct val="0"/>
              </a:spcAft>
            </a:pPr>
            <a:r>
              <a:rPr lang="en-US" sz="1400" dirty="0">
                <a:solidFill>
                  <a:srgbClr val="000000"/>
                </a:solidFill>
              </a:rPr>
              <a:t>	</a:t>
            </a:r>
          </a:p>
          <a:p>
            <a:pPr eaLnBrk="0" fontAlgn="base" hangingPunct="0">
              <a:spcBef>
                <a:spcPct val="0"/>
              </a:spcBef>
              <a:spcAft>
                <a:spcPct val="0"/>
              </a:spcAft>
            </a:pPr>
            <a:r>
              <a:rPr lang="en-US" sz="1400" dirty="0">
                <a:solidFill>
                  <a:srgbClr val="000000"/>
                </a:solidFill>
              </a:rPr>
              <a:t>e.g. for </a:t>
            </a:r>
            <a:r>
              <a:rPr lang="en-US" sz="1400" dirty="0" smtClean="0">
                <a:solidFill>
                  <a:srgbClr val="000000"/>
                </a:solidFill>
              </a:rPr>
              <a:t>20K roamers per week enter the campaign zone: assuming all new roamers are sent an SMS (each week) and the surf shop will pay 2c per SMS: $</a:t>
            </a:r>
            <a:r>
              <a:rPr lang="en-US" sz="1400" dirty="0" smtClean="0">
                <a:solidFill>
                  <a:srgbClr val="000000"/>
                </a:solidFill>
              </a:rPr>
              <a:t>0.02 </a:t>
            </a:r>
            <a:r>
              <a:rPr lang="en-US" sz="1400" dirty="0" smtClean="0">
                <a:solidFill>
                  <a:srgbClr val="000000"/>
                </a:solidFill>
              </a:rPr>
              <a:t>* 20,000 </a:t>
            </a:r>
            <a:r>
              <a:rPr lang="en-US" sz="1400" dirty="0">
                <a:solidFill>
                  <a:srgbClr val="000000"/>
                </a:solidFill>
              </a:rPr>
              <a:t>x 5</a:t>
            </a:r>
            <a:r>
              <a:rPr lang="en-US" sz="1400" dirty="0" smtClean="0">
                <a:solidFill>
                  <a:srgbClr val="000000"/>
                </a:solidFill>
              </a:rPr>
              <a:t>2 </a:t>
            </a:r>
            <a:r>
              <a:rPr lang="en-US" sz="1400" dirty="0">
                <a:solidFill>
                  <a:srgbClr val="000000"/>
                </a:solidFill>
              </a:rPr>
              <a:t>= </a:t>
            </a:r>
            <a:r>
              <a:rPr lang="en-US" sz="1400" dirty="0" smtClean="0">
                <a:solidFill>
                  <a:srgbClr val="000000"/>
                </a:solidFill>
              </a:rPr>
              <a:t>$20.8K per year</a:t>
            </a:r>
          </a:p>
          <a:p>
            <a:pPr eaLnBrk="0" fontAlgn="base" hangingPunct="0">
              <a:spcBef>
                <a:spcPct val="0"/>
              </a:spcBef>
              <a:spcAft>
                <a:spcPct val="0"/>
              </a:spcAft>
            </a:pPr>
            <a:endParaRPr lang="en-US" sz="1400" dirty="0" smtClean="0">
              <a:solidFill>
                <a:srgbClr val="000000"/>
              </a:solidFill>
            </a:endParaRPr>
          </a:p>
          <a:p>
            <a:pPr eaLnBrk="0" fontAlgn="base" hangingPunct="0">
              <a:spcBef>
                <a:spcPct val="0"/>
              </a:spcBef>
              <a:spcAft>
                <a:spcPct val="0"/>
              </a:spcAft>
            </a:pPr>
            <a:r>
              <a:rPr lang="en-US" sz="1400" dirty="0" smtClean="0">
                <a:solidFill>
                  <a:srgbClr val="000000"/>
                </a:solidFill>
              </a:rPr>
              <a:t>Imagine if you signed up 50 local businesses to advertising campaigns. $1.05M per year</a:t>
            </a:r>
            <a:endParaRPr lang="en-US" sz="1400" dirty="0">
              <a:solidFill>
                <a:srgbClr val="000000"/>
              </a:solidFill>
            </a:endParaRPr>
          </a:p>
        </p:txBody>
      </p:sp>
      <p:sp>
        <p:nvSpPr>
          <p:cNvPr id="13" name="Rectangle 8"/>
          <p:cNvSpPr>
            <a:spLocks noChangeArrowheads="1"/>
          </p:cNvSpPr>
          <p:nvPr/>
        </p:nvSpPr>
        <p:spPr bwMode="auto">
          <a:xfrm>
            <a:off x="473075" y="1082675"/>
            <a:ext cx="2330450" cy="427038"/>
          </a:xfrm>
          <a:prstGeom prst="rect">
            <a:avLst/>
          </a:prstGeom>
          <a:solidFill>
            <a:schemeClr val="accent5">
              <a:lumMod val="60000"/>
              <a:lumOff val="40000"/>
            </a:schemeClr>
          </a:solidFill>
          <a:ln w="19050">
            <a:noFill/>
          </a:ln>
          <a:extLst/>
        </p:spPr>
        <p:txBody>
          <a:bodyPr anchor="ctr"/>
          <a:lstStyle/>
          <a:p>
            <a:pPr eaLnBrk="0" fontAlgn="base" hangingPunct="0">
              <a:spcBef>
                <a:spcPct val="0"/>
              </a:spcBef>
              <a:spcAft>
                <a:spcPct val="0"/>
              </a:spcAft>
            </a:pPr>
            <a:r>
              <a:rPr lang="en-US" sz="2000" dirty="0" smtClean="0">
                <a:solidFill>
                  <a:sysClr val="windowText" lastClr="000000"/>
                </a:solidFill>
              </a:rPr>
              <a:t>Why?</a:t>
            </a:r>
            <a:endParaRPr lang="en-US" sz="2000" dirty="0">
              <a:solidFill>
                <a:sysClr val="windowText" lastClr="000000"/>
              </a:solidFill>
            </a:endParaRPr>
          </a:p>
        </p:txBody>
      </p:sp>
      <p:sp>
        <p:nvSpPr>
          <p:cNvPr id="14" name="Rectangle 9"/>
          <p:cNvSpPr>
            <a:spLocks noChangeArrowheads="1"/>
          </p:cNvSpPr>
          <p:nvPr/>
        </p:nvSpPr>
        <p:spPr bwMode="auto">
          <a:xfrm>
            <a:off x="473075" y="2828594"/>
            <a:ext cx="2330450" cy="427038"/>
          </a:xfrm>
          <a:prstGeom prst="rect">
            <a:avLst/>
          </a:prstGeom>
          <a:solidFill>
            <a:schemeClr val="accent5">
              <a:lumMod val="60000"/>
              <a:lumOff val="40000"/>
            </a:schemeClr>
          </a:solidFill>
          <a:ln w="19050">
            <a:noFill/>
          </a:ln>
          <a:extLst/>
        </p:spPr>
        <p:txBody>
          <a:bodyPr anchor="ctr"/>
          <a:lstStyle/>
          <a:p>
            <a:pPr eaLnBrk="0" fontAlgn="base" hangingPunct="0">
              <a:spcBef>
                <a:spcPct val="0"/>
              </a:spcBef>
              <a:spcAft>
                <a:spcPct val="0"/>
              </a:spcAft>
            </a:pPr>
            <a:r>
              <a:rPr lang="en-US" sz="2000" dirty="0" smtClean="0">
                <a:solidFill>
                  <a:sysClr val="windowText" lastClr="000000"/>
                </a:solidFill>
              </a:rPr>
              <a:t>How?</a:t>
            </a:r>
            <a:endParaRPr lang="en-US" sz="2000" dirty="0">
              <a:solidFill>
                <a:sysClr val="windowText" lastClr="000000"/>
              </a:solidFill>
            </a:endParaRPr>
          </a:p>
        </p:txBody>
      </p:sp>
      <p:sp>
        <p:nvSpPr>
          <p:cNvPr id="15" name="Rectangle 10"/>
          <p:cNvSpPr>
            <a:spLocks noChangeArrowheads="1"/>
          </p:cNvSpPr>
          <p:nvPr/>
        </p:nvSpPr>
        <p:spPr bwMode="auto">
          <a:xfrm>
            <a:off x="473075" y="4466537"/>
            <a:ext cx="2330450" cy="427037"/>
          </a:xfrm>
          <a:prstGeom prst="rect">
            <a:avLst/>
          </a:prstGeom>
          <a:solidFill>
            <a:schemeClr val="accent5">
              <a:lumMod val="60000"/>
              <a:lumOff val="40000"/>
            </a:schemeClr>
          </a:solidFill>
          <a:ln w="19050">
            <a:noFill/>
          </a:ln>
          <a:extLst/>
        </p:spPr>
        <p:txBody>
          <a:bodyPr anchor="ctr"/>
          <a:lstStyle/>
          <a:p>
            <a:pPr eaLnBrk="0" fontAlgn="base" hangingPunct="0">
              <a:spcBef>
                <a:spcPct val="0"/>
              </a:spcBef>
              <a:spcAft>
                <a:spcPct val="0"/>
              </a:spcAft>
            </a:pPr>
            <a:r>
              <a:rPr lang="en-US" sz="2000" dirty="0" smtClean="0">
                <a:solidFill>
                  <a:sysClr val="windowText" lastClr="000000"/>
                </a:solidFill>
              </a:rPr>
              <a:t>How much?</a:t>
            </a:r>
            <a:endParaRPr lang="en-US" sz="2000" dirty="0">
              <a:solidFill>
                <a:sysClr val="windowText" lastClr="000000"/>
              </a:solidFill>
            </a:endParaRPr>
          </a:p>
        </p:txBody>
      </p:sp>
    </p:spTree>
    <p:extLst>
      <p:ext uri="{BB962C8B-B14F-4D97-AF65-F5344CB8AC3E}">
        <p14:creationId xmlns:p14="http://schemas.microsoft.com/office/powerpoint/2010/main" val="16395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usso\AppData\Local\Microsoft\Windows\Temporary Internet Files\Content.Outlook\3P3DIH67\mess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746" y="1304808"/>
            <a:ext cx="3377184" cy="4541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a:t>Surf Lesson Promotion</a:t>
            </a:r>
          </a:p>
        </p:txBody>
      </p:sp>
      <p:graphicFrame>
        <p:nvGraphicFramePr>
          <p:cNvPr id="7" name="Diagram 6"/>
          <p:cNvGraphicFramePr/>
          <p:nvPr>
            <p:extLst>
              <p:ext uri="{D42A27DB-BD31-4B8C-83A1-F6EECF244321}">
                <p14:modId xmlns:p14="http://schemas.microsoft.com/office/powerpoint/2010/main" val="2439836537"/>
              </p:ext>
            </p:extLst>
          </p:nvPr>
        </p:nvGraphicFramePr>
        <p:xfrm>
          <a:off x="457200" y="1458186"/>
          <a:ext cx="527957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91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toher\Pictures\TC_walking_on_a_cross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600" y="1082675"/>
            <a:ext cx="8197200" cy="5272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err="1" smtClean="0"/>
              <a:t>Wifi</a:t>
            </a:r>
            <a:r>
              <a:rPr lang="en-IE" dirty="0" smtClean="0"/>
              <a:t> Promotion </a:t>
            </a:r>
            <a:endParaRPr lang="en-IE" dirty="0"/>
          </a:p>
        </p:txBody>
      </p:sp>
      <p:sp>
        <p:nvSpPr>
          <p:cNvPr id="6" name="Rectangle 11"/>
          <p:cNvSpPr>
            <a:spLocks noChangeArrowheads="1"/>
          </p:cNvSpPr>
          <p:nvPr/>
        </p:nvSpPr>
        <p:spPr bwMode="auto">
          <a:xfrm>
            <a:off x="793750" y="1296194"/>
            <a:ext cx="7893050" cy="1136283"/>
          </a:xfrm>
          <a:prstGeom prst="rect">
            <a:avLst/>
          </a:prstGeom>
          <a:solidFill>
            <a:schemeClr val="accent4">
              <a:lumMod val="20000"/>
              <a:lumOff val="80000"/>
            </a:schemeClr>
          </a:solidFill>
          <a:ln w="9525" algn="ctr">
            <a:noFill/>
            <a:round/>
            <a:headEnd/>
            <a:tailEnd/>
          </a:ln>
        </p:spPr>
        <p:txBody>
          <a:bodyPr tIns="274320"/>
          <a:lstStyle/>
          <a:p>
            <a:pPr eaLnBrk="0" fontAlgn="base" hangingPunct="0">
              <a:spcBef>
                <a:spcPct val="0"/>
              </a:spcBef>
              <a:spcAft>
                <a:spcPct val="0"/>
              </a:spcAft>
              <a:defRPr/>
            </a:pPr>
            <a:r>
              <a:rPr lang="en-US" sz="1400" dirty="0" smtClean="0">
                <a:solidFill>
                  <a:srgbClr val="000000"/>
                </a:solidFill>
              </a:rPr>
              <a:t>Many Operators now own not only a mobile network but also a </a:t>
            </a:r>
            <a:r>
              <a:rPr lang="en-US" sz="1400" dirty="0" err="1" smtClean="0">
                <a:solidFill>
                  <a:srgbClr val="000000"/>
                </a:solidFill>
              </a:rPr>
              <a:t>Wifi</a:t>
            </a:r>
            <a:r>
              <a:rPr lang="en-US" sz="1400" dirty="0" smtClean="0">
                <a:solidFill>
                  <a:srgbClr val="000000"/>
                </a:solidFill>
              </a:rPr>
              <a:t> network as well or can partner with a </a:t>
            </a:r>
            <a:r>
              <a:rPr lang="en-US" sz="1400" dirty="0" err="1" smtClean="0">
                <a:solidFill>
                  <a:srgbClr val="000000"/>
                </a:solidFill>
              </a:rPr>
              <a:t>Wifi</a:t>
            </a:r>
            <a:r>
              <a:rPr lang="en-US" sz="1400" dirty="0" smtClean="0">
                <a:solidFill>
                  <a:srgbClr val="000000"/>
                </a:solidFill>
              </a:rPr>
              <a:t> provider. Until real </a:t>
            </a:r>
            <a:r>
              <a:rPr lang="en-US" sz="1400" dirty="0" err="1" smtClean="0">
                <a:solidFill>
                  <a:srgbClr val="000000"/>
                </a:solidFill>
              </a:rPr>
              <a:t>Wifi</a:t>
            </a:r>
            <a:r>
              <a:rPr lang="en-US" sz="1400" dirty="0" smtClean="0">
                <a:solidFill>
                  <a:srgbClr val="000000"/>
                </a:solidFill>
              </a:rPr>
              <a:t> offloading is realized on the network Operators can promote their own </a:t>
            </a:r>
            <a:r>
              <a:rPr lang="en-US" sz="1400" dirty="0" err="1" smtClean="0">
                <a:solidFill>
                  <a:srgbClr val="000000"/>
                </a:solidFill>
              </a:rPr>
              <a:t>Wifi</a:t>
            </a:r>
            <a:r>
              <a:rPr lang="en-US" sz="1400" dirty="0" smtClean="0">
                <a:solidFill>
                  <a:srgbClr val="000000"/>
                </a:solidFill>
              </a:rPr>
              <a:t> at busy locations thereby utilizing other resources and freeing up mobile resources in the busiest areas.</a:t>
            </a:r>
            <a:endParaRPr lang="en-US" sz="1400" dirty="0">
              <a:solidFill>
                <a:srgbClr val="000000"/>
              </a:solidFill>
            </a:endParaRPr>
          </a:p>
        </p:txBody>
      </p:sp>
      <p:sp>
        <p:nvSpPr>
          <p:cNvPr id="7" name="Rectangle 12"/>
          <p:cNvSpPr>
            <a:spLocks noChangeArrowheads="1"/>
          </p:cNvSpPr>
          <p:nvPr/>
        </p:nvSpPr>
        <p:spPr bwMode="auto">
          <a:xfrm>
            <a:off x="793750" y="3028785"/>
            <a:ext cx="7893050" cy="1172290"/>
          </a:xfrm>
          <a:prstGeom prst="rect">
            <a:avLst/>
          </a:prstGeom>
          <a:solidFill>
            <a:schemeClr val="accent4">
              <a:lumMod val="20000"/>
              <a:lumOff val="80000"/>
            </a:schemeClr>
          </a:solidFill>
          <a:ln w="9525" algn="ctr">
            <a:noFill/>
            <a:round/>
            <a:headEnd/>
            <a:tailEnd/>
          </a:ln>
        </p:spPr>
        <p:txBody>
          <a:bodyPr tIns="274320"/>
          <a:lstStyle/>
          <a:p>
            <a:pPr eaLnBrk="0" fontAlgn="base" hangingPunct="0">
              <a:spcBef>
                <a:spcPct val="0"/>
              </a:spcBef>
              <a:spcAft>
                <a:spcPct val="0"/>
              </a:spcAft>
              <a:defRPr/>
            </a:pPr>
            <a:r>
              <a:rPr lang="en-US" sz="1400" dirty="0" smtClean="0">
                <a:solidFill>
                  <a:srgbClr val="000000"/>
                </a:solidFill>
              </a:rPr>
              <a:t>Detect customers that are near the available </a:t>
            </a:r>
            <a:r>
              <a:rPr lang="en-US" sz="1400" dirty="0" err="1" smtClean="0">
                <a:solidFill>
                  <a:srgbClr val="000000"/>
                </a:solidFill>
              </a:rPr>
              <a:t>Wifi</a:t>
            </a:r>
            <a:r>
              <a:rPr lang="en-US" sz="1400" dirty="0" smtClean="0">
                <a:solidFill>
                  <a:srgbClr val="000000"/>
                </a:solidFill>
              </a:rPr>
              <a:t> hotspots. Then send tailored promotions to those customers letting them know that a reasonably priced alternative or free </a:t>
            </a:r>
            <a:r>
              <a:rPr lang="en-US" sz="1400" dirty="0" err="1" smtClean="0">
                <a:solidFill>
                  <a:srgbClr val="000000"/>
                </a:solidFill>
              </a:rPr>
              <a:t>Wifi</a:t>
            </a:r>
            <a:r>
              <a:rPr lang="en-US" sz="1400" dirty="0" smtClean="0">
                <a:solidFill>
                  <a:srgbClr val="000000"/>
                </a:solidFill>
              </a:rPr>
              <a:t> Zone is available for them. This campaign can be target at the busiest times to relieve network congestion.</a:t>
            </a:r>
            <a:endParaRPr lang="en-US" sz="1400" dirty="0">
              <a:solidFill>
                <a:srgbClr val="000000"/>
              </a:solidFill>
            </a:endParaRPr>
          </a:p>
        </p:txBody>
      </p:sp>
      <p:sp>
        <p:nvSpPr>
          <p:cNvPr id="8" name="Rectangle 13"/>
          <p:cNvSpPr>
            <a:spLocks noChangeArrowheads="1"/>
          </p:cNvSpPr>
          <p:nvPr/>
        </p:nvSpPr>
        <p:spPr bwMode="auto">
          <a:xfrm>
            <a:off x="793750" y="4716119"/>
            <a:ext cx="7893050" cy="1453034"/>
          </a:xfrm>
          <a:prstGeom prst="rect">
            <a:avLst/>
          </a:prstGeom>
          <a:solidFill>
            <a:schemeClr val="accent4">
              <a:lumMod val="20000"/>
              <a:lumOff val="80000"/>
            </a:schemeClr>
          </a:solidFill>
          <a:ln w="9525" algn="ctr">
            <a:noFill/>
            <a:round/>
            <a:headEnd/>
            <a:tailEnd/>
          </a:ln>
        </p:spPr>
        <p:txBody>
          <a:bodyPr tIns="274320"/>
          <a:lstStyle/>
          <a:p>
            <a:pPr eaLnBrk="0" fontAlgn="base" hangingPunct="0">
              <a:spcBef>
                <a:spcPct val="0"/>
              </a:spcBef>
              <a:spcAft>
                <a:spcPct val="0"/>
              </a:spcAft>
            </a:pPr>
            <a:r>
              <a:rPr lang="en-US" sz="1400" dirty="0" smtClean="0">
                <a:solidFill>
                  <a:srgbClr val="000000"/>
                </a:solidFill>
              </a:rPr>
              <a:t>Savings here come in 2 forms. </a:t>
            </a:r>
          </a:p>
          <a:p>
            <a:pPr eaLnBrk="0" fontAlgn="base" hangingPunct="0">
              <a:spcBef>
                <a:spcPct val="0"/>
              </a:spcBef>
              <a:spcAft>
                <a:spcPct val="0"/>
              </a:spcAft>
            </a:pPr>
            <a:r>
              <a:rPr lang="en-US" sz="1400" dirty="0">
                <a:solidFill>
                  <a:srgbClr val="000000"/>
                </a:solidFill>
              </a:rPr>
              <a:t>	</a:t>
            </a:r>
            <a:r>
              <a:rPr lang="en-US" sz="1400" dirty="0" smtClean="0">
                <a:solidFill>
                  <a:srgbClr val="000000"/>
                </a:solidFill>
              </a:rPr>
              <a:t>1. New revenue stream on </a:t>
            </a:r>
            <a:r>
              <a:rPr lang="en-US" sz="1400" dirty="0" err="1" smtClean="0">
                <a:solidFill>
                  <a:srgbClr val="000000"/>
                </a:solidFill>
              </a:rPr>
              <a:t>Wifi</a:t>
            </a:r>
            <a:r>
              <a:rPr lang="en-US" sz="1400" dirty="0" smtClean="0">
                <a:solidFill>
                  <a:srgbClr val="000000"/>
                </a:solidFill>
              </a:rPr>
              <a:t>: Number of users x monthly cost x 12</a:t>
            </a:r>
          </a:p>
          <a:p>
            <a:pPr eaLnBrk="0" fontAlgn="base" hangingPunct="0">
              <a:spcBef>
                <a:spcPct val="0"/>
              </a:spcBef>
              <a:spcAft>
                <a:spcPct val="0"/>
              </a:spcAft>
            </a:pPr>
            <a:r>
              <a:rPr lang="en-US" sz="1400" dirty="0">
                <a:solidFill>
                  <a:srgbClr val="000000"/>
                </a:solidFill>
              </a:rPr>
              <a:t>	</a:t>
            </a:r>
            <a:r>
              <a:rPr lang="en-US" sz="1400" dirty="0" smtClean="0">
                <a:solidFill>
                  <a:srgbClr val="000000"/>
                </a:solidFill>
              </a:rPr>
              <a:t>	</a:t>
            </a:r>
            <a:r>
              <a:rPr lang="en-US" sz="1400" dirty="0">
                <a:solidFill>
                  <a:srgbClr val="000000"/>
                </a:solidFill>
              </a:rPr>
              <a:t> </a:t>
            </a:r>
            <a:r>
              <a:rPr lang="en-US" sz="1400" dirty="0" smtClean="0">
                <a:solidFill>
                  <a:srgbClr val="000000"/>
                </a:solidFill>
              </a:rPr>
              <a:t>10,000 users per month </a:t>
            </a:r>
            <a:r>
              <a:rPr lang="en-US" sz="1400" dirty="0">
                <a:solidFill>
                  <a:srgbClr val="000000"/>
                </a:solidFill>
              </a:rPr>
              <a:t>x </a:t>
            </a:r>
            <a:r>
              <a:rPr lang="en-US" sz="1400" dirty="0" smtClean="0">
                <a:solidFill>
                  <a:srgbClr val="000000"/>
                </a:solidFill>
              </a:rPr>
              <a:t>$10  ARPU x 12months </a:t>
            </a:r>
            <a:r>
              <a:rPr lang="en-US" sz="1400" dirty="0">
                <a:solidFill>
                  <a:srgbClr val="000000"/>
                </a:solidFill>
              </a:rPr>
              <a:t>= </a:t>
            </a:r>
            <a:r>
              <a:rPr lang="en-US" sz="1400" dirty="0" smtClean="0">
                <a:solidFill>
                  <a:srgbClr val="000000"/>
                </a:solidFill>
              </a:rPr>
              <a:t>$1.2M</a:t>
            </a:r>
          </a:p>
          <a:p>
            <a:pPr eaLnBrk="0" fontAlgn="base" hangingPunct="0">
              <a:spcBef>
                <a:spcPct val="0"/>
              </a:spcBef>
              <a:spcAft>
                <a:spcPct val="0"/>
              </a:spcAft>
            </a:pPr>
            <a:r>
              <a:rPr lang="en-US" sz="1400" dirty="0">
                <a:solidFill>
                  <a:srgbClr val="000000"/>
                </a:solidFill>
              </a:rPr>
              <a:t>	</a:t>
            </a:r>
            <a:r>
              <a:rPr lang="en-US" sz="1400" dirty="0" smtClean="0">
                <a:solidFill>
                  <a:srgbClr val="000000"/>
                </a:solidFill>
              </a:rPr>
              <a:t>2. Network expansions delayed/deferred: Cost of upgrade x no of upgrades</a:t>
            </a:r>
          </a:p>
          <a:p>
            <a:pPr eaLnBrk="0" fontAlgn="base" hangingPunct="0">
              <a:spcBef>
                <a:spcPct val="0"/>
              </a:spcBef>
              <a:spcAft>
                <a:spcPct val="0"/>
              </a:spcAft>
            </a:pPr>
            <a:r>
              <a:rPr lang="en-US" sz="1400" dirty="0" smtClean="0">
                <a:solidFill>
                  <a:srgbClr val="000000"/>
                </a:solidFill>
              </a:rPr>
              <a:t>		$100,000 upgrade x 20 = $2million	  (less the cost of the </a:t>
            </a:r>
            <a:r>
              <a:rPr lang="en-US" sz="1400" dirty="0" err="1" smtClean="0">
                <a:solidFill>
                  <a:srgbClr val="000000"/>
                </a:solidFill>
              </a:rPr>
              <a:t>wifi</a:t>
            </a:r>
            <a:r>
              <a:rPr lang="en-US" sz="1400" dirty="0" smtClean="0">
                <a:solidFill>
                  <a:srgbClr val="000000"/>
                </a:solidFill>
              </a:rPr>
              <a:t> network) </a:t>
            </a:r>
            <a:endParaRPr lang="en-US" sz="1400" dirty="0">
              <a:solidFill>
                <a:srgbClr val="000000"/>
              </a:solidFill>
            </a:endParaRPr>
          </a:p>
        </p:txBody>
      </p:sp>
      <p:sp>
        <p:nvSpPr>
          <p:cNvPr id="9" name="Rectangle 8"/>
          <p:cNvSpPr>
            <a:spLocks noChangeArrowheads="1"/>
          </p:cNvSpPr>
          <p:nvPr/>
        </p:nvSpPr>
        <p:spPr bwMode="auto">
          <a:xfrm>
            <a:off x="473075" y="1082675"/>
            <a:ext cx="2330450" cy="427038"/>
          </a:xfrm>
          <a:prstGeom prst="rect">
            <a:avLst/>
          </a:prstGeom>
          <a:solidFill>
            <a:schemeClr val="accent5">
              <a:lumMod val="60000"/>
              <a:lumOff val="40000"/>
            </a:schemeClr>
          </a:solidFill>
          <a:ln w="19050">
            <a:noFill/>
          </a:ln>
          <a:extLst/>
        </p:spPr>
        <p:txBody>
          <a:bodyPr anchor="ctr"/>
          <a:lstStyle/>
          <a:p>
            <a:pPr eaLnBrk="0" fontAlgn="base" hangingPunct="0">
              <a:spcBef>
                <a:spcPct val="0"/>
              </a:spcBef>
              <a:spcAft>
                <a:spcPct val="0"/>
              </a:spcAft>
            </a:pPr>
            <a:r>
              <a:rPr lang="en-US" sz="2000" dirty="0" smtClean="0">
                <a:solidFill>
                  <a:sysClr val="windowText" lastClr="000000"/>
                </a:solidFill>
              </a:rPr>
              <a:t>Why?</a:t>
            </a:r>
            <a:endParaRPr lang="en-US" sz="2000" dirty="0">
              <a:solidFill>
                <a:sysClr val="windowText" lastClr="000000"/>
              </a:solidFill>
            </a:endParaRPr>
          </a:p>
        </p:txBody>
      </p:sp>
      <p:sp>
        <p:nvSpPr>
          <p:cNvPr id="10" name="Rectangle 9"/>
          <p:cNvSpPr>
            <a:spLocks noChangeArrowheads="1"/>
          </p:cNvSpPr>
          <p:nvPr/>
        </p:nvSpPr>
        <p:spPr bwMode="auto">
          <a:xfrm>
            <a:off x="489600" y="2815266"/>
            <a:ext cx="2330450" cy="427038"/>
          </a:xfrm>
          <a:prstGeom prst="rect">
            <a:avLst/>
          </a:prstGeom>
          <a:solidFill>
            <a:schemeClr val="accent5">
              <a:lumMod val="60000"/>
              <a:lumOff val="40000"/>
            </a:schemeClr>
          </a:solidFill>
          <a:ln w="19050">
            <a:noFill/>
          </a:ln>
          <a:extLst/>
        </p:spPr>
        <p:txBody>
          <a:bodyPr anchor="ctr"/>
          <a:lstStyle/>
          <a:p>
            <a:pPr eaLnBrk="0" fontAlgn="base" hangingPunct="0">
              <a:spcBef>
                <a:spcPct val="0"/>
              </a:spcBef>
              <a:spcAft>
                <a:spcPct val="0"/>
              </a:spcAft>
            </a:pPr>
            <a:r>
              <a:rPr lang="en-US" sz="2000" dirty="0" smtClean="0">
                <a:solidFill>
                  <a:sysClr val="windowText" lastClr="000000"/>
                </a:solidFill>
              </a:rPr>
              <a:t>How?</a:t>
            </a:r>
            <a:endParaRPr lang="en-US" sz="2000" dirty="0">
              <a:solidFill>
                <a:sysClr val="windowText" lastClr="000000"/>
              </a:solidFill>
            </a:endParaRPr>
          </a:p>
        </p:txBody>
      </p:sp>
      <p:sp>
        <p:nvSpPr>
          <p:cNvPr id="11" name="Rectangle 10"/>
          <p:cNvSpPr>
            <a:spLocks noChangeArrowheads="1"/>
          </p:cNvSpPr>
          <p:nvPr/>
        </p:nvSpPr>
        <p:spPr bwMode="auto">
          <a:xfrm>
            <a:off x="489600" y="4502600"/>
            <a:ext cx="2330450" cy="427037"/>
          </a:xfrm>
          <a:prstGeom prst="rect">
            <a:avLst/>
          </a:prstGeom>
          <a:solidFill>
            <a:schemeClr val="accent5">
              <a:lumMod val="60000"/>
              <a:lumOff val="40000"/>
            </a:schemeClr>
          </a:solidFill>
          <a:ln w="19050">
            <a:noFill/>
          </a:ln>
          <a:extLst/>
        </p:spPr>
        <p:txBody>
          <a:bodyPr anchor="ctr"/>
          <a:lstStyle/>
          <a:p>
            <a:pPr eaLnBrk="0" fontAlgn="base" hangingPunct="0">
              <a:spcBef>
                <a:spcPct val="0"/>
              </a:spcBef>
              <a:spcAft>
                <a:spcPct val="0"/>
              </a:spcAft>
            </a:pPr>
            <a:r>
              <a:rPr lang="en-US" sz="2000" dirty="0" smtClean="0">
                <a:solidFill>
                  <a:sysClr val="windowText" lastClr="000000"/>
                </a:solidFill>
              </a:rPr>
              <a:t>How much?</a:t>
            </a:r>
            <a:endParaRPr lang="en-US" sz="2000" dirty="0">
              <a:solidFill>
                <a:sysClr val="windowText" lastClr="000000"/>
              </a:solidFill>
            </a:endParaRPr>
          </a:p>
        </p:txBody>
      </p:sp>
    </p:spTree>
    <p:extLst>
      <p:ext uri="{BB962C8B-B14F-4D97-AF65-F5344CB8AC3E}">
        <p14:creationId xmlns:p14="http://schemas.microsoft.com/office/powerpoint/2010/main" val="26081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theme/theme1.xml><?xml version="1.0" encoding="utf-8"?>
<a:theme xmlns:a="http://schemas.openxmlformats.org/drawingml/2006/main" name="Office Theme">
  <a:themeElements>
    <a:clrScheme name="Tektronix 180312">
      <a:dk1>
        <a:srgbClr val="444A50"/>
      </a:dk1>
      <a:lt1>
        <a:srgbClr val="FFFFFF"/>
      </a:lt1>
      <a:dk2>
        <a:srgbClr val="000000"/>
      </a:dk2>
      <a:lt2>
        <a:srgbClr val="CC0000"/>
      </a:lt2>
      <a:accent1>
        <a:srgbClr val="210769"/>
      </a:accent1>
      <a:accent2>
        <a:srgbClr val="6D6E71"/>
      </a:accent2>
      <a:accent3>
        <a:srgbClr val="82AE58"/>
      </a:accent3>
      <a:accent4>
        <a:srgbClr val="58ABAA"/>
      </a:accent4>
      <a:accent5>
        <a:srgbClr val="5B57A6"/>
      </a:accent5>
      <a:accent6>
        <a:srgbClr val="D12E36"/>
      </a:accent6>
      <a:hlink>
        <a:srgbClr val="0000FF"/>
      </a:hlink>
      <a:folHlink>
        <a:srgbClr val="00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Document</p:Name>
  <p:Description>Tracking for viewing and downloads of templates</p:Description>
  <p:Statement/>
  <p:PolicyItems>
    <p:PolicyItem featureId="Microsoft.Office.RecordsManagement.PolicyFeatures.PolicyAudit" staticId="0x0101003C5481053F779B459E779C4490523287|8138272" UniqueId="69bec8cb-74e0-4ec2-bb30-dab66aba6d4a">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Document" ma:contentTypeID="0x0101003C5481053F779B459E779C4490523287" ma:contentTypeVersion="7" ma:contentTypeDescription="Create a new document." ma:contentTypeScope="" ma:versionID="5ee29f4af5766416ec23c9ffb0ed28e8">
  <xsd:schema xmlns:xsd="http://www.w3.org/2001/XMLSchema" xmlns:xs="http://www.w3.org/2001/XMLSchema" xmlns:p="http://schemas.microsoft.com/office/2006/metadata/properties" xmlns:ns1="http://schemas.microsoft.com/sharepoint/v3" xmlns:ns2="5ce5db1e-8458-40f4-904d-dd4bbe400248" xmlns:ns3="55b500e9-faea-434c-b759-73547ebe8be4" targetNamespace="http://schemas.microsoft.com/office/2006/metadata/properties" ma:root="true" ma:fieldsID="e19dbbd30743ca674ffbdc157b065947" ns1:_="" ns2:_="" ns3:_="">
    <xsd:import namespace="http://schemas.microsoft.com/sharepoint/v3"/>
    <xsd:import namespace="5ce5db1e-8458-40f4-904d-dd4bbe400248"/>
    <xsd:import namespace="55b500e9-faea-434c-b759-73547ebe8be4"/>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e5db1e-8458-40f4-904d-dd4bbe40024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5b500e9-faea-434c-b759-73547ebe8be4" elementFormDefault="qualified">
    <xsd:import namespace="http://schemas.microsoft.com/office/2006/documentManagement/types"/>
    <xsd:import namespace="http://schemas.microsoft.com/office/infopath/2007/PartnerControls"/>
    <xsd:element name="Category" ma:index="11" ma:displayName="Category" ma:format="Dropdown" ma:internalName="Category">
      <xsd:simpleType>
        <xsd:restriction base="dms:Choice">
          <xsd:enumeration value="Templates"/>
          <xsd:enumeration value="Brand Story"/>
          <xsd:enumeration value="Business Cards"/>
          <xsd:enumeration value="Guidelines"/>
          <xsd:enumeration value="Splash Screens"/>
          <xsd:enumeration value="Email Signa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55b500e9-faea-434c-b759-73547ebe8be4">Templates</Category>
    <_dlc_DocId xmlns="5ce5db1e-8458-40f4-904d-dd4bbe400248">36E4KMC63JFJ-1042-17</_dlc_DocId>
    <_dlc_DocIdUrl xmlns="5ce5db1e-8458-40f4-904d-dd4bbe400248">
      <Url>http://tekcomms.intranet.danahertm.com/TekCommMktg/brand/_layouts/DocIdRedir.aspx?ID=36E4KMC63JFJ-1042-17</Url>
      <Description>36E4KMC63JFJ-1042-17</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9DBD3-674D-4C26-93FC-3879CEB2CE42}">
  <ds:schemaRefs>
    <ds:schemaRef ds:uri="http://schemas.microsoft.com/sharepoint/events"/>
  </ds:schemaRefs>
</ds:datastoreItem>
</file>

<file path=customXml/itemProps2.xml><?xml version="1.0" encoding="utf-8"?>
<ds:datastoreItem xmlns:ds="http://schemas.openxmlformats.org/officeDocument/2006/customXml" ds:itemID="{AF1D3703-2E46-42A6-97D1-FFEE4A38ABE8}">
  <ds:schemaRefs>
    <ds:schemaRef ds:uri="office.server.policy"/>
  </ds:schemaRefs>
</ds:datastoreItem>
</file>

<file path=customXml/itemProps3.xml><?xml version="1.0" encoding="utf-8"?>
<ds:datastoreItem xmlns:ds="http://schemas.openxmlformats.org/officeDocument/2006/customXml" ds:itemID="{F7E6D86E-805A-44FD-8D2F-96BFBB16B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e5db1e-8458-40f4-904d-dd4bbe400248"/>
    <ds:schemaRef ds:uri="55b500e9-faea-434c-b759-73547ebe8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94B19B-9277-48EB-ABDC-9A3680B3BBA5}">
  <ds:schemaRefs>
    <ds:schemaRef ds:uri="http://schemas.openxmlformats.org/package/2006/metadata/core-properties"/>
    <ds:schemaRef ds:uri="5ce5db1e-8458-40f4-904d-dd4bbe400248"/>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55b500e9-faea-434c-b759-73547ebe8be4"/>
    <ds:schemaRef ds:uri="http://schemas.microsoft.com/sharepoint/v3"/>
    <ds:schemaRef ds:uri="http://schemas.microsoft.com/office/2006/metadata/properties"/>
  </ds:schemaRefs>
</ds:datastoreItem>
</file>

<file path=customXml/itemProps5.xml><?xml version="1.0" encoding="utf-8"?>
<ds:datastoreItem xmlns:ds="http://schemas.openxmlformats.org/officeDocument/2006/customXml" ds:itemID="{4C6D6761-FDF7-4431-A479-DA7F2E1A7D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Newsprint.thmx</Template>
  <TotalTime>18428</TotalTime>
  <Words>759</Words>
  <Application>Microsoft Office PowerPoint</Application>
  <PresentationFormat>On-screen Show (4:3)</PresentationFormat>
  <Paragraphs>127</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A Whole New Market Opportunity</vt:lpstr>
      <vt:lpstr>Mobile Marketing</vt:lpstr>
      <vt:lpstr>What are Operators doing with Mobile Advertising? </vt:lpstr>
      <vt:lpstr>The Critical Information</vt:lpstr>
      <vt:lpstr>Examples</vt:lpstr>
      <vt:lpstr>Example: Surf Lessons Promotion </vt:lpstr>
      <vt:lpstr>Surf Lesson Promotion</vt:lpstr>
      <vt:lpstr>Wifi Promotion </vt:lpstr>
      <vt:lpstr>Wifi Offload Promotion</vt:lpstr>
      <vt:lpstr>Use-Cases – Ideas are Endless !</vt:lpstr>
      <vt:lpstr>Enabling Technology: Campaign Zone Definition</vt:lpstr>
      <vt:lpstr>Enabling Technology:  Occupancy Tracking</vt:lpstr>
      <vt:lpstr>Summary</vt:lpstr>
      <vt:lpstr>Thank you </vt:lpstr>
    </vt:vector>
  </TitlesOfParts>
  <Company>Glue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Master Template</dc:title>
  <dc:creator>Jody Chilton</dc:creator>
  <cp:lastModifiedBy>canto</cp:lastModifiedBy>
  <cp:revision>652</cp:revision>
  <cp:lastPrinted>2012-04-04T14:06:04Z</cp:lastPrinted>
  <dcterms:created xsi:type="dcterms:W3CDTF">2012-04-20T08:26:56Z</dcterms:created>
  <dcterms:modified xsi:type="dcterms:W3CDTF">2013-07-17T12:36:04Z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0x0101003C5481053F779B459E779C4490523287</vt:lpwstr>
  </property>
  <property fmtid="{D5CDD505-2E9C-101B-9397-08002B2CF9AE}" pid="3" name="_dlc_DocIdItemGuid">
    <vt:lpwstr>797ea151-df29-4193-8742-27cf91b669d7</vt:lpwstr>
  </property>
</Properties>
</file>