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 id="2147483846" r:id="rId2"/>
  </p:sldMasterIdLst>
  <p:notesMasterIdLst>
    <p:notesMasterId r:id="rId28"/>
  </p:notesMasterIdLst>
  <p:handoutMasterIdLst>
    <p:handoutMasterId r:id="rId29"/>
  </p:handoutMasterIdLst>
  <p:sldIdLst>
    <p:sldId id="438" r:id="rId3"/>
    <p:sldId id="708" r:id="rId4"/>
    <p:sldId id="709" r:id="rId5"/>
    <p:sldId id="669" r:id="rId6"/>
    <p:sldId id="671" r:id="rId7"/>
    <p:sldId id="672" r:id="rId8"/>
    <p:sldId id="673" r:id="rId9"/>
    <p:sldId id="674" r:id="rId10"/>
    <p:sldId id="679" r:id="rId11"/>
    <p:sldId id="675" r:id="rId12"/>
    <p:sldId id="676" r:id="rId13"/>
    <p:sldId id="617" r:id="rId14"/>
    <p:sldId id="711" r:id="rId15"/>
    <p:sldId id="712" r:id="rId16"/>
    <p:sldId id="713" r:id="rId17"/>
    <p:sldId id="695" r:id="rId18"/>
    <p:sldId id="714" r:id="rId19"/>
    <p:sldId id="715" r:id="rId20"/>
    <p:sldId id="683" r:id="rId21"/>
    <p:sldId id="707" r:id="rId22"/>
    <p:sldId id="690" r:id="rId23"/>
    <p:sldId id="651" r:id="rId24"/>
    <p:sldId id="568" r:id="rId25"/>
    <p:sldId id="716" r:id="rId26"/>
    <p:sldId id="613" r:id="rId27"/>
  </p:sldIdLst>
  <p:sldSz cx="9144000" cy="6858000" type="screen4x3"/>
  <p:notesSz cx="7315200" cy="9601200"/>
  <p:custDataLst>
    <p:tags r:id="rId30"/>
  </p:custDataLst>
  <p:defaultTextStyle>
    <a:defPPr>
      <a:defRPr lang="en-US"/>
    </a:defPPr>
    <a:lvl1pPr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400"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Stanhope" initials="ME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FFFF"/>
    <a:srgbClr val="969696"/>
    <a:srgbClr val="FFF3C1"/>
    <a:srgbClr val="FFFBEB"/>
    <a:srgbClr val="FFF4AF"/>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5" autoAdjust="0"/>
    <p:restoredTop sz="92550" autoAdjust="0"/>
  </p:normalViewPr>
  <p:slideViewPr>
    <p:cSldViewPr>
      <p:cViewPr>
        <p:scale>
          <a:sx n="70" d="100"/>
          <a:sy n="70" d="100"/>
        </p:scale>
        <p:origin x="-1968"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700"/>
    </p:cViewPr>
  </p:sorterViewPr>
  <p:notesViewPr>
    <p:cSldViewPr>
      <p:cViewPr varScale="1">
        <p:scale>
          <a:sx n="85" d="100"/>
          <a:sy n="85" d="100"/>
        </p:scale>
        <p:origin x="-2304" y="-96"/>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stanhope\AppData\Local\Microsoft\Windows\Temporary%20Internet%20Files\Content.Outlook\QQOKOAEA\2013%2007%2009%20Intl%201yr%20demand%20-%202012-2013%20caribbean%20demand%20%20from%20ES%20record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050" dirty="0"/>
              <a:t>Product</a:t>
            </a:r>
            <a:r>
              <a:rPr lang="en-US" sz="1050" baseline="0" dirty="0"/>
              <a:t> Demand - Canto Membership Foot Print</a:t>
            </a:r>
            <a:endParaRPr lang="en-US" sz="1050" dirty="0"/>
          </a:p>
        </c:rich>
      </c:tx>
      <c:layout>
        <c:manualLayout>
          <c:xMode val="edge"/>
          <c:yMode val="edge"/>
          <c:x val="0.10473761711263609"/>
          <c:y val="3.391472868217054E-2"/>
        </c:manualLayout>
      </c:layout>
      <c:overlay val="1"/>
    </c:title>
    <c:autoTitleDeleted val="0"/>
    <c:view3D>
      <c:rotX val="40"/>
      <c:rotY val="0"/>
      <c:rAngAx val="0"/>
      <c:perspective val="30"/>
    </c:view3D>
    <c:floor>
      <c:thickness val="0"/>
    </c:floor>
    <c:sideWall>
      <c:thickness val="0"/>
    </c:sideWall>
    <c:backWall>
      <c:thickness val="0"/>
    </c:backWall>
    <c:plotArea>
      <c:layout>
        <c:manualLayout>
          <c:layoutTarget val="inner"/>
          <c:xMode val="edge"/>
          <c:yMode val="edge"/>
          <c:x val="0"/>
          <c:y val="0.12195091662135583"/>
          <c:w val="1"/>
          <c:h val="0.878049273637307"/>
        </c:manualLayout>
      </c:layout>
      <c:pie3DChart>
        <c:varyColors val="1"/>
        <c:ser>
          <c:idx val="0"/>
          <c:order val="0"/>
          <c:dLbls>
            <c:dLbl>
              <c:idx val="2"/>
              <c:layout>
                <c:manualLayout>
                  <c:x val="6.6348396808866131E-2"/>
                  <c:y val="0.15358861791892381"/>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Sheet3!$B$2:$B$5</c:f>
              <c:strCache>
                <c:ptCount val="4"/>
                <c:pt idx="0">
                  <c:v>Ethernet</c:v>
                </c:pt>
                <c:pt idx="1">
                  <c:v>DS1/SDH</c:v>
                </c:pt>
                <c:pt idx="2">
                  <c:v>DS3/SDH</c:v>
                </c:pt>
                <c:pt idx="3">
                  <c:v>DIA</c:v>
                </c:pt>
              </c:strCache>
            </c:strRef>
          </c:cat>
          <c:val>
            <c:numRef>
              <c:f>Sheet3!$C$2:$C$5</c:f>
              <c:numCache>
                <c:formatCode>General</c:formatCode>
                <c:ptCount val="4"/>
                <c:pt idx="0">
                  <c:v>38</c:v>
                </c:pt>
                <c:pt idx="1">
                  <c:v>14</c:v>
                </c:pt>
                <c:pt idx="2">
                  <c:v>5</c:v>
                </c:pt>
                <c:pt idx="3">
                  <c:v>3</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A8BC8-658A-4EC1-BCD9-7BC4153DD42E}" type="doc">
      <dgm:prSet loTypeId="urn:microsoft.com/office/officeart/2005/8/layout/radial6" loCatId="cycle" qsTypeId="urn:microsoft.com/office/officeart/2005/8/quickstyle/simple2" qsCatId="simple" csTypeId="urn:microsoft.com/office/officeart/2005/8/colors/accent1_4" csCatId="accent1" phldr="1"/>
      <dgm:spPr/>
      <dgm:t>
        <a:bodyPr/>
        <a:lstStyle/>
        <a:p>
          <a:endParaRPr lang="en-US"/>
        </a:p>
      </dgm:t>
    </dgm:pt>
    <dgm:pt modelId="{1B9D0C1E-D4EB-4FE5-AE9E-62941A4AEE98}">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400" dirty="0" smtClean="0"/>
            <a:t>Network Services</a:t>
          </a:r>
        </a:p>
        <a:p>
          <a:r>
            <a:rPr lang="en-US" sz="1400" dirty="0" smtClean="0"/>
            <a:t>“Interconnect to near ubiquitous  reach”</a:t>
          </a:r>
          <a:endParaRPr lang="en-US" sz="1400" dirty="0"/>
        </a:p>
      </dgm:t>
    </dgm:pt>
    <dgm:pt modelId="{5BA6F99F-27F8-4189-8553-DE39309BEE86}" type="parTrans" cxnId="{E5D111F7-8260-4BF5-9C70-E1B8F3052F2E}">
      <dgm:prSet/>
      <dgm:spPr/>
      <dgm:t>
        <a:bodyPr/>
        <a:lstStyle/>
        <a:p>
          <a:endParaRPr lang="en-US"/>
        </a:p>
      </dgm:t>
    </dgm:pt>
    <dgm:pt modelId="{E118429E-09FC-4501-9A57-EF5A43A46302}" type="sibTrans" cxnId="{E5D111F7-8260-4BF5-9C70-E1B8F3052F2E}">
      <dgm:prSet/>
      <dgm:spPr/>
      <dgm:t>
        <a:bodyPr/>
        <a:lstStyle/>
        <a:p>
          <a:endParaRPr lang="en-US"/>
        </a:p>
      </dgm:t>
    </dgm:pt>
    <dgm:pt modelId="{7AD6034E-FCA0-48EE-BE1B-58158AB7956B}">
      <dgm:prSet phldrT="[Text]" custT="1"/>
      <dgm:spPr/>
      <dgm:t>
        <a:bodyPr/>
        <a:lstStyle/>
        <a:p>
          <a:r>
            <a:rPr lang="en-US" sz="1200" dirty="0" smtClean="0"/>
            <a:t>Automation</a:t>
          </a:r>
          <a:endParaRPr lang="en-US" sz="1200" dirty="0"/>
        </a:p>
      </dgm:t>
    </dgm:pt>
    <dgm:pt modelId="{0AE3D1C0-73AC-4AF5-9636-68417AA2C03F}" type="parTrans" cxnId="{510EB4E2-F04F-4BD6-AFFE-3A7715FD73E6}">
      <dgm:prSet/>
      <dgm:spPr/>
      <dgm:t>
        <a:bodyPr/>
        <a:lstStyle/>
        <a:p>
          <a:endParaRPr lang="en-US"/>
        </a:p>
      </dgm:t>
    </dgm:pt>
    <dgm:pt modelId="{C63F5A57-6872-42E5-8EFE-7F7A5CC48EC4}" type="sibTrans" cxnId="{510EB4E2-F04F-4BD6-AFFE-3A7715FD73E6}">
      <dgm:prSet/>
      <dgm:spPr/>
      <dgm:t>
        <a:bodyPr/>
        <a:lstStyle/>
        <a:p>
          <a:endParaRPr lang="en-US"/>
        </a:p>
      </dgm:t>
    </dgm:pt>
    <dgm:pt modelId="{E27CC4A0-8125-407A-B37D-79D1324DA731}">
      <dgm:prSet phldrT="[Text]" custT="1"/>
      <dgm:spPr/>
      <dgm:t>
        <a:bodyPr/>
        <a:lstStyle/>
        <a:p>
          <a:r>
            <a:rPr lang="en-US" sz="1200" dirty="0" smtClean="0"/>
            <a:t>Streamlined Processes</a:t>
          </a:r>
          <a:endParaRPr lang="en-US" sz="1200" dirty="0"/>
        </a:p>
      </dgm:t>
    </dgm:pt>
    <dgm:pt modelId="{3880727F-AB11-4D6C-84ED-0F244F163DA0}" type="parTrans" cxnId="{EAAFC2EC-B3DD-4547-938D-5F50D1C8FEDC}">
      <dgm:prSet/>
      <dgm:spPr/>
      <dgm:t>
        <a:bodyPr/>
        <a:lstStyle/>
        <a:p>
          <a:endParaRPr lang="en-US"/>
        </a:p>
      </dgm:t>
    </dgm:pt>
    <dgm:pt modelId="{0531A3CA-4296-49DE-A82F-E8FB5760CDCF}" type="sibTrans" cxnId="{EAAFC2EC-B3DD-4547-938D-5F50D1C8FEDC}">
      <dgm:prSet/>
      <dgm:spPr/>
      <dgm:t>
        <a:bodyPr/>
        <a:lstStyle/>
        <a:p>
          <a:endParaRPr lang="en-US"/>
        </a:p>
      </dgm:t>
    </dgm:pt>
    <dgm:pt modelId="{636E3F57-4882-41E7-BBCE-A96EACF20B96}">
      <dgm:prSet phldrT="[Text]" custT="1"/>
      <dgm:spPr>
        <a:solidFill>
          <a:schemeClr val="tx2">
            <a:lumMod val="60000"/>
            <a:lumOff val="40000"/>
          </a:schemeClr>
        </a:solidFill>
      </dgm:spPr>
      <dgm:t>
        <a:bodyPr/>
        <a:lstStyle/>
        <a:p>
          <a:r>
            <a:rPr lang="en-US" sz="1200" dirty="0" smtClean="0"/>
            <a:t>Professional Services and Assurance</a:t>
          </a:r>
          <a:endParaRPr lang="en-US" sz="1200" dirty="0"/>
        </a:p>
      </dgm:t>
    </dgm:pt>
    <dgm:pt modelId="{FF6E1D65-0B97-4F31-91BC-EDE9753DB5BC}" type="parTrans" cxnId="{13BF2A47-81E0-47F0-81C3-93A023C635ED}">
      <dgm:prSet/>
      <dgm:spPr/>
      <dgm:t>
        <a:bodyPr/>
        <a:lstStyle/>
        <a:p>
          <a:endParaRPr lang="en-US"/>
        </a:p>
      </dgm:t>
    </dgm:pt>
    <dgm:pt modelId="{5DBB9287-B6FC-40D3-9AA2-FB8E6B5B9B30}" type="sibTrans" cxnId="{13BF2A47-81E0-47F0-81C3-93A023C635ED}">
      <dgm:prSet/>
      <dgm:spPr/>
      <dgm:t>
        <a:bodyPr/>
        <a:lstStyle/>
        <a:p>
          <a:endParaRPr lang="en-US"/>
        </a:p>
      </dgm:t>
    </dgm:pt>
    <dgm:pt modelId="{BF105D06-1F4D-4247-920C-4EF7FFFD5938}">
      <dgm:prSet phldrT="[Text]" custT="1"/>
      <dgm:spPr/>
      <dgm:t>
        <a:bodyPr/>
        <a:lstStyle/>
        <a:p>
          <a:r>
            <a:rPr lang="en-US" sz="1200" dirty="0" smtClean="0"/>
            <a:t>Knowledge &amp; Information</a:t>
          </a:r>
        </a:p>
      </dgm:t>
    </dgm:pt>
    <dgm:pt modelId="{1007E474-1C4F-4929-A0CD-F565FA4EC915}" type="parTrans" cxnId="{ABCDB628-C33E-48F0-A358-65A1341E3CE3}">
      <dgm:prSet/>
      <dgm:spPr/>
      <dgm:t>
        <a:bodyPr/>
        <a:lstStyle/>
        <a:p>
          <a:endParaRPr lang="en-US"/>
        </a:p>
      </dgm:t>
    </dgm:pt>
    <dgm:pt modelId="{DDA95744-9E67-4B74-9DB4-FE649D5295B3}" type="sibTrans" cxnId="{ABCDB628-C33E-48F0-A358-65A1341E3CE3}">
      <dgm:prSet/>
      <dgm:spPr/>
      <dgm:t>
        <a:bodyPr/>
        <a:lstStyle/>
        <a:p>
          <a:endParaRPr lang="en-US"/>
        </a:p>
      </dgm:t>
    </dgm:pt>
    <dgm:pt modelId="{1D1F13E0-6B3F-47DA-B2A4-CE55919A27CB}" type="pres">
      <dgm:prSet presAssocID="{E24A8BC8-658A-4EC1-BCD9-7BC4153DD42E}" presName="Name0" presStyleCnt="0">
        <dgm:presLayoutVars>
          <dgm:chMax val="1"/>
          <dgm:dir/>
          <dgm:animLvl val="ctr"/>
          <dgm:resizeHandles val="exact"/>
        </dgm:presLayoutVars>
      </dgm:prSet>
      <dgm:spPr/>
      <dgm:t>
        <a:bodyPr/>
        <a:lstStyle/>
        <a:p>
          <a:endParaRPr lang="en-US"/>
        </a:p>
      </dgm:t>
    </dgm:pt>
    <dgm:pt modelId="{CBCE6416-CC21-49B1-AFD3-F449D96143F5}" type="pres">
      <dgm:prSet presAssocID="{1B9D0C1E-D4EB-4FE5-AE9E-62941A4AEE98}" presName="centerShape" presStyleLbl="node0" presStyleIdx="0" presStyleCnt="1" custScaleX="153786" custScaleY="141365"/>
      <dgm:spPr/>
      <dgm:t>
        <a:bodyPr/>
        <a:lstStyle/>
        <a:p>
          <a:endParaRPr lang="en-US"/>
        </a:p>
      </dgm:t>
    </dgm:pt>
    <dgm:pt modelId="{F6202ECF-E7AA-4AEC-A7F6-5A8ACB00A2D8}" type="pres">
      <dgm:prSet presAssocID="{7AD6034E-FCA0-48EE-BE1B-58158AB7956B}" presName="node" presStyleLbl="node1" presStyleIdx="0" presStyleCnt="4" custScaleX="145806" custScaleY="145806">
        <dgm:presLayoutVars>
          <dgm:bulletEnabled val="1"/>
        </dgm:presLayoutVars>
      </dgm:prSet>
      <dgm:spPr/>
      <dgm:t>
        <a:bodyPr/>
        <a:lstStyle/>
        <a:p>
          <a:endParaRPr lang="en-US"/>
        </a:p>
      </dgm:t>
    </dgm:pt>
    <dgm:pt modelId="{40DB7D0A-9918-450F-A2A8-F30B63B5A837}" type="pres">
      <dgm:prSet presAssocID="{7AD6034E-FCA0-48EE-BE1B-58158AB7956B}" presName="dummy" presStyleCnt="0"/>
      <dgm:spPr/>
    </dgm:pt>
    <dgm:pt modelId="{089BBC4D-5B7F-4408-A117-D8EDA8400916}" type="pres">
      <dgm:prSet presAssocID="{C63F5A57-6872-42E5-8EFE-7F7A5CC48EC4}" presName="sibTrans" presStyleLbl="sibTrans2D1" presStyleIdx="0" presStyleCnt="4"/>
      <dgm:spPr/>
      <dgm:t>
        <a:bodyPr/>
        <a:lstStyle/>
        <a:p>
          <a:endParaRPr lang="en-US"/>
        </a:p>
      </dgm:t>
    </dgm:pt>
    <dgm:pt modelId="{C20A5576-8964-4610-AFEE-3254CB0567AB}" type="pres">
      <dgm:prSet presAssocID="{E27CC4A0-8125-407A-B37D-79D1324DA731}" presName="node" presStyleLbl="node1" presStyleIdx="1" presStyleCnt="4" custScaleX="145806" custScaleY="145806">
        <dgm:presLayoutVars>
          <dgm:bulletEnabled val="1"/>
        </dgm:presLayoutVars>
      </dgm:prSet>
      <dgm:spPr/>
      <dgm:t>
        <a:bodyPr/>
        <a:lstStyle/>
        <a:p>
          <a:endParaRPr lang="en-US"/>
        </a:p>
      </dgm:t>
    </dgm:pt>
    <dgm:pt modelId="{E3F182C7-8145-449A-BFCA-0A604A86781C}" type="pres">
      <dgm:prSet presAssocID="{E27CC4A0-8125-407A-B37D-79D1324DA731}" presName="dummy" presStyleCnt="0"/>
      <dgm:spPr/>
    </dgm:pt>
    <dgm:pt modelId="{88930B67-8AB3-4009-B69E-F123AE62BBA3}" type="pres">
      <dgm:prSet presAssocID="{0531A3CA-4296-49DE-A82F-E8FB5760CDCF}" presName="sibTrans" presStyleLbl="sibTrans2D1" presStyleIdx="1" presStyleCnt="4"/>
      <dgm:spPr/>
      <dgm:t>
        <a:bodyPr/>
        <a:lstStyle/>
        <a:p>
          <a:endParaRPr lang="en-US"/>
        </a:p>
      </dgm:t>
    </dgm:pt>
    <dgm:pt modelId="{DD1F478B-0881-48C3-95FD-1FB6CAA92E23}" type="pres">
      <dgm:prSet presAssocID="{636E3F57-4882-41E7-BBCE-A96EACF20B96}" presName="node" presStyleLbl="node1" presStyleIdx="2" presStyleCnt="4" custScaleX="145806" custScaleY="145806">
        <dgm:presLayoutVars>
          <dgm:bulletEnabled val="1"/>
        </dgm:presLayoutVars>
      </dgm:prSet>
      <dgm:spPr/>
      <dgm:t>
        <a:bodyPr/>
        <a:lstStyle/>
        <a:p>
          <a:endParaRPr lang="en-US"/>
        </a:p>
      </dgm:t>
    </dgm:pt>
    <dgm:pt modelId="{81C7E3BC-C1E2-4F52-BF8F-F2EA73920304}" type="pres">
      <dgm:prSet presAssocID="{636E3F57-4882-41E7-BBCE-A96EACF20B96}" presName="dummy" presStyleCnt="0"/>
      <dgm:spPr/>
    </dgm:pt>
    <dgm:pt modelId="{F14EAB89-A874-41EB-AD64-8AC7E0ECB279}" type="pres">
      <dgm:prSet presAssocID="{5DBB9287-B6FC-40D3-9AA2-FB8E6B5B9B30}" presName="sibTrans" presStyleLbl="sibTrans2D1" presStyleIdx="2" presStyleCnt="4"/>
      <dgm:spPr/>
      <dgm:t>
        <a:bodyPr/>
        <a:lstStyle/>
        <a:p>
          <a:endParaRPr lang="en-US"/>
        </a:p>
      </dgm:t>
    </dgm:pt>
    <dgm:pt modelId="{27EF7639-9F18-4F28-A051-083C1E4492A7}" type="pres">
      <dgm:prSet presAssocID="{BF105D06-1F4D-4247-920C-4EF7FFFD5938}" presName="node" presStyleLbl="node1" presStyleIdx="3" presStyleCnt="4" custScaleX="145806" custScaleY="145806">
        <dgm:presLayoutVars>
          <dgm:bulletEnabled val="1"/>
        </dgm:presLayoutVars>
      </dgm:prSet>
      <dgm:spPr/>
      <dgm:t>
        <a:bodyPr/>
        <a:lstStyle/>
        <a:p>
          <a:endParaRPr lang="en-US"/>
        </a:p>
      </dgm:t>
    </dgm:pt>
    <dgm:pt modelId="{41DDEA7E-4F5C-4A0D-938A-C6F58F06941C}" type="pres">
      <dgm:prSet presAssocID="{BF105D06-1F4D-4247-920C-4EF7FFFD5938}" presName="dummy" presStyleCnt="0"/>
      <dgm:spPr/>
    </dgm:pt>
    <dgm:pt modelId="{23DAB490-A5A1-46C6-AC4E-D23772EC6E93}" type="pres">
      <dgm:prSet presAssocID="{DDA95744-9E67-4B74-9DB4-FE649D5295B3}" presName="sibTrans" presStyleLbl="sibTrans2D1" presStyleIdx="3" presStyleCnt="4"/>
      <dgm:spPr/>
      <dgm:t>
        <a:bodyPr/>
        <a:lstStyle/>
        <a:p>
          <a:endParaRPr lang="en-US"/>
        </a:p>
      </dgm:t>
    </dgm:pt>
  </dgm:ptLst>
  <dgm:cxnLst>
    <dgm:cxn modelId="{4603C782-B105-1040-A572-86FC1B143706}" type="presOf" srcId="{BF105D06-1F4D-4247-920C-4EF7FFFD5938}" destId="{27EF7639-9F18-4F28-A051-083C1E4492A7}" srcOrd="0" destOrd="0" presId="urn:microsoft.com/office/officeart/2005/8/layout/radial6"/>
    <dgm:cxn modelId="{1E5AF61F-DD53-484B-A42A-653580174662}" type="presOf" srcId="{E27CC4A0-8125-407A-B37D-79D1324DA731}" destId="{C20A5576-8964-4610-AFEE-3254CB0567AB}" srcOrd="0" destOrd="0" presId="urn:microsoft.com/office/officeart/2005/8/layout/radial6"/>
    <dgm:cxn modelId="{510EB4E2-F04F-4BD6-AFFE-3A7715FD73E6}" srcId="{1B9D0C1E-D4EB-4FE5-AE9E-62941A4AEE98}" destId="{7AD6034E-FCA0-48EE-BE1B-58158AB7956B}" srcOrd="0" destOrd="0" parTransId="{0AE3D1C0-73AC-4AF5-9636-68417AA2C03F}" sibTransId="{C63F5A57-6872-42E5-8EFE-7F7A5CC48EC4}"/>
    <dgm:cxn modelId="{DC55FCA9-F81D-2D48-A26C-696FFFB59FC0}" type="presOf" srcId="{E24A8BC8-658A-4EC1-BCD9-7BC4153DD42E}" destId="{1D1F13E0-6B3F-47DA-B2A4-CE55919A27CB}" srcOrd="0" destOrd="0" presId="urn:microsoft.com/office/officeart/2005/8/layout/radial6"/>
    <dgm:cxn modelId="{EAAFC2EC-B3DD-4547-938D-5F50D1C8FEDC}" srcId="{1B9D0C1E-D4EB-4FE5-AE9E-62941A4AEE98}" destId="{E27CC4A0-8125-407A-B37D-79D1324DA731}" srcOrd="1" destOrd="0" parTransId="{3880727F-AB11-4D6C-84ED-0F244F163DA0}" sibTransId="{0531A3CA-4296-49DE-A82F-E8FB5760CDCF}"/>
    <dgm:cxn modelId="{F0C9777A-6E24-5343-AB84-C96032B121D7}" type="presOf" srcId="{DDA95744-9E67-4B74-9DB4-FE649D5295B3}" destId="{23DAB490-A5A1-46C6-AC4E-D23772EC6E93}" srcOrd="0" destOrd="0" presId="urn:microsoft.com/office/officeart/2005/8/layout/radial6"/>
    <dgm:cxn modelId="{C1CC9A97-ED3B-E341-862A-9F6E56482142}" type="presOf" srcId="{0531A3CA-4296-49DE-A82F-E8FB5760CDCF}" destId="{88930B67-8AB3-4009-B69E-F123AE62BBA3}" srcOrd="0" destOrd="0" presId="urn:microsoft.com/office/officeart/2005/8/layout/radial6"/>
    <dgm:cxn modelId="{176AF002-DAB9-A444-B73F-863EBC7B956F}" type="presOf" srcId="{1B9D0C1E-D4EB-4FE5-AE9E-62941A4AEE98}" destId="{CBCE6416-CC21-49B1-AFD3-F449D96143F5}" srcOrd="0" destOrd="0" presId="urn:microsoft.com/office/officeart/2005/8/layout/radial6"/>
    <dgm:cxn modelId="{1621A96B-BD0E-1F48-972B-E0B35C7616D7}" type="presOf" srcId="{7AD6034E-FCA0-48EE-BE1B-58158AB7956B}" destId="{F6202ECF-E7AA-4AEC-A7F6-5A8ACB00A2D8}" srcOrd="0" destOrd="0" presId="urn:microsoft.com/office/officeart/2005/8/layout/radial6"/>
    <dgm:cxn modelId="{1C8D9D2D-A4FA-4948-A253-727A978F75BD}" type="presOf" srcId="{5DBB9287-B6FC-40D3-9AA2-FB8E6B5B9B30}" destId="{F14EAB89-A874-41EB-AD64-8AC7E0ECB279}" srcOrd="0" destOrd="0" presId="urn:microsoft.com/office/officeart/2005/8/layout/radial6"/>
    <dgm:cxn modelId="{ABCDB628-C33E-48F0-A358-65A1341E3CE3}" srcId="{1B9D0C1E-D4EB-4FE5-AE9E-62941A4AEE98}" destId="{BF105D06-1F4D-4247-920C-4EF7FFFD5938}" srcOrd="3" destOrd="0" parTransId="{1007E474-1C4F-4929-A0CD-F565FA4EC915}" sibTransId="{DDA95744-9E67-4B74-9DB4-FE649D5295B3}"/>
    <dgm:cxn modelId="{9F6252AC-90EC-4241-8C51-B0EFACBA6BD9}" type="presOf" srcId="{636E3F57-4882-41E7-BBCE-A96EACF20B96}" destId="{DD1F478B-0881-48C3-95FD-1FB6CAA92E23}" srcOrd="0" destOrd="0" presId="urn:microsoft.com/office/officeart/2005/8/layout/radial6"/>
    <dgm:cxn modelId="{E5D111F7-8260-4BF5-9C70-E1B8F3052F2E}" srcId="{E24A8BC8-658A-4EC1-BCD9-7BC4153DD42E}" destId="{1B9D0C1E-D4EB-4FE5-AE9E-62941A4AEE98}" srcOrd="0" destOrd="0" parTransId="{5BA6F99F-27F8-4189-8553-DE39309BEE86}" sibTransId="{E118429E-09FC-4501-9A57-EF5A43A46302}"/>
    <dgm:cxn modelId="{13BF2A47-81E0-47F0-81C3-93A023C635ED}" srcId="{1B9D0C1E-D4EB-4FE5-AE9E-62941A4AEE98}" destId="{636E3F57-4882-41E7-BBCE-A96EACF20B96}" srcOrd="2" destOrd="0" parTransId="{FF6E1D65-0B97-4F31-91BC-EDE9753DB5BC}" sibTransId="{5DBB9287-B6FC-40D3-9AA2-FB8E6B5B9B30}"/>
    <dgm:cxn modelId="{C66A045C-0A60-0245-A4B9-ADAA711753E0}" type="presOf" srcId="{C63F5A57-6872-42E5-8EFE-7F7A5CC48EC4}" destId="{089BBC4D-5B7F-4408-A117-D8EDA8400916}" srcOrd="0" destOrd="0" presId="urn:microsoft.com/office/officeart/2005/8/layout/radial6"/>
    <dgm:cxn modelId="{190CF5E1-26E3-244F-A557-C9D04D91C719}" type="presParOf" srcId="{1D1F13E0-6B3F-47DA-B2A4-CE55919A27CB}" destId="{CBCE6416-CC21-49B1-AFD3-F449D96143F5}" srcOrd="0" destOrd="0" presId="urn:microsoft.com/office/officeart/2005/8/layout/radial6"/>
    <dgm:cxn modelId="{7C15B6BD-1C60-1042-80D7-E69522F33E75}" type="presParOf" srcId="{1D1F13E0-6B3F-47DA-B2A4-CE55919A27CB}" destId="{F6202ECF-E7AA-4AEC-A7F6-5A8ACB00A2D8}" srcOrd="1" destOrd="0" presId="urn:microsoft.com/office/officeart/2005/8/layout/radial6"/>
    <dgm:cxn modelId="{CAD6B220-6F16-5349-BEFA-19F933223344}" type="presParOf" srcId="{1D1F13E0-6B3F-47DA-B2A4-CE55919A27CB}" destId="{40DB7D0A-9918-450F-A2A8-F30B63B5A837}" srcOrd="2" destOrd="0" presId="urn:microsoft.com/office/officeart/2005/8/layout/radial6"/>
    <dgm:cxn modelId="{BEB50339-FDEF-C243-8AEC-2BF85B873754}" type="presParOf" srcId="{1D1F13E0-6B3F-47DA-B2A4-CE55919A27CB}" destId="{089BBC4D-5B7F-4408-A117-D8EDA8400916}" srcOrd="3" destOrd="0" presId="urn:microsoft.com/office/officeart/2005/8/layout/radial6"/>
    <dgm:cxn modelId="{F5D510C4-E305-944A-A10E-5F4B05AD39D6}" type="presParOf" srcId="{1D1F13E0-6B3F-47DA-B2A4-CE55919A27CB}" destId="{C20A5576-8964-4610-AFEE-3254CB0567AB}" srcOrd="4" destOrd="0" presId="urn:microsoft.com/office/officeart/2005/8/layout/radial6"/>
    <dgm:cxn modelId="{D6E9F44C-FA48-9841-889A-70F4E441C540}" type="presParOf" srcId="{1D1F13E0-6B3F-47DA-B2A4-CE55919A27CB}" destId="{E3F182C7-8145-449A-BFCA-0A604A86781C}" srcOrd="5" destOrd="0" presId="urn:microsoft.com/office/officeart/2005/8/layout/radial6"/>
    <dgm:cxn modelId="{3162CCCA-04F9-0A4C-BFEC-07BFADF13298}" type="presParOf" srcId="{1D1F13E0-6B3F-47DA-B2A4-CE55919A27CB}" destId="{88930B67-8AB3-4009-B69E-F123AE62BBA3}" srcOrd="6" destOrd="0" presId="urn:microsoft.com/office/officeart/2005/8/layout/radial6"/>
    <dgm:cxn modelId="{D3A8B6C1-BA54-874C-8D9C-EE93888E6C88}" type="presParOf" srcId="{1D1F13E0-6B3F-47DA-B2A4-CE55919A27CB}" destId="{DD1F478B-0881-48C3-95FD-1FB6CAA92E23}" srcOrd="7" destOrd="0" presId="urn:microsoft.com/office/officeart/2005/8/layout/radial6"/>
    <dgm:cxn modelId="{6270546B-99B6-AC4A-9BC6-91CA788130CF}" type="presParOf" srcId="{1D1F13E0-6B3F-47DA-B2A4-CE55919A27CB}" destId="{81C7E3BC-C1E2-4F52-BF8F-F2EA73920304}" srcOrd="8" destOrd="0" presId="urn:microsoft.com/office/officeart/2005/8/layout/radial6"/>
    <dgm:cxn modelId="{E0B1FBF0-A583-9344-9042-640C2C660653}" type="presParOf" srcId="{1D1F13E0-6B3F-47DA-B2A4-CE55919A27CB}" destId="{F14EAB89-A874-41EB-AD64-8AC7E0ECB279}" srcOrd="9" destOrd="0" presId="urn:microsoft.com/office/officeart/2005/8/layout/radial6"/>
    <dgm:cxn modelId="{755B0389-F1FB-414D-A999-1660021CC8FE}" type="presParOf" srcId="{1D1F13E0-6B3F-47DA-B2A4-CE55919A27CB}" destId="{27EF7639-9F18-4F28-A051-083C1E4492A7}" srcOrd="10" destOrd="0" presId="urn:microsoft.com/office/officeart/2005/8/layout/radial6"/>
    <dgm:cxn modelId="{D7BC501E-14BB-5F41-92C8-D59D7F40396E}" type="presParOf" srcId="{1D1F13E0-6B3F-47DA-B2A4-CE55919A27CB}" destId="{41DDEA7E-4F5C-4A0D-938A-C6F58F06941C}" srcOrd="11" destOrd="0" presId="urn:microsoft.com/office/officeart/2005/8/layout/radial6"/>
    <dgm:cxn modelId="{5F84B4CA-32F4-2845-8F2A-A473C73EC85F}" type="presParOf" srcId="{1D1F13E0-6B3F-47DA-B2A4-CE55919A27CB}" destId="{23DAB490-A5A1-46C6-AC4E-D23772EC6E9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07C947-D623-42DE-ABE6-B6B886E6684C}"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n-US"/>
        </a:p>
      </dgm:t>
    </dgm:pt>
    <dgm:pt modelId="{79FC20CD-ADAF-44E6-8D0A-C9E3591914BB}">
      <dgm:prSet phldrT="[Text]" custT="1"/>
      <dgm:spPr/>
      <dgm:t>
        <a:bodyPr/>
        <a:lstStyle/>
        <a:p>
          <a:r>
            <a:rPr lang="en-US" sz="1600" dirty="0" smtClean="0"/>
            <a:t>Pricing</a:t>
          </a:r>
          <a:endParaRPr lang="en-US" sz="1600" dirty="0"/>
        </a:p>
      </dgm:t>
    </dgm:pt>
    <dgm:pt modelId="{FD1FDB36-5D54-4E93-921F-B79ED7C54185}" type="parTrans" cxnId="{2E3403FF-9403-4414-98EA-DC1D9F8B5E83}">
      <dgm:prSet/>
      <dgm:spPr/>
      <dgm:t>
        <a:bodyPr/>
        <a:lstStyle/>
        <a:p>
          <a:endParaRPr lang="en-US" sz="2000"/>
        </a:p>
      </dgm:t>
    </dgm:pt>
    <dgm:pt modelId="{94367171-0C9A-4EB3-A4F0-6D1D50022CDB}" type="sibTrans" cxnId="{2E3403FF-9403-4414-98EA-DC1D9F8B5E83}">
      <dgm:prSet/>
      <dgm:spPr/>
      <dgm:t>
        <a:bodyPr/>
        <a:lstStyle/>
        <a:p>
          <a:endParaRPr lang="en-US" sz="2000"/>
        </a:p>
      </dgm:t>
    </dgm:pt>
    <dgm:pt modelId="{D3658307-101E-49B8-ACA2-CFCA58304FDE}">
      <dgm:prSet phldrT="[Text]" custT="1"/>
      <dgm:spPr/>
      <dgm:t>
        <a:bodyPr/>
        <a:lstStyle/>
        <a:p>
          <a:r>
            <a:rPr lang="en-US" sz="1200" smtClean="0"/>
            <a:t>Identify locations</a:t>
          </a:r>
          <a:endParaRPr lang="en-US" sz="1200" dirty="0"/>
        </a:p>
      </dgm:t>
    </dgm:pt>
    <dgm:pt modelId="{21817C81-2D7B-49BC-BBF7-447B00E6E20F}" type="parTrans" cxnId="{E3D87474-1609-433C-BC8B-66C27AC2D5A5}">
      <dgm:prSet/>
      <dgm:spPr/>
      <dgm:t>
        <a:bodyPr/>
        <a:lstStyle/>
        <a:p>
          <a:endParaRPr lang="en-US" sz="2000"/>
        </a:p>
      </dgm:t>
    </dgm:pt>
    <dgm:pt modelId="{6B8ACFCA-09AB-4E3A-8329-DF028A55D75D}" type="sibTrans" cxnId="{E3D87474-1609-433C-BC8B-66C27AC2D5A5}">
      <dgm:prSet/>
      <dgm:spPr/>
      <dgm:t>
        <a:bodyPr/>
        <a:lstStyle/>
        <a:p>
          <a:endParaRPr lang="en-US" sz="2000"/>
        </a:p>
      </dgm:t>
    </dgm:pt>
    <dgm:pt modelId="{C883B03E-8CD5-4FCF-9D73-1BD3B43944F9}">
      <dgm:prSet phldrT="[Text]" custT="1"/>
      <dgm:spPr/>
      <dgm:t>
        <a:bodyPr/>
        <a:lstStyle/>
        <a:p>
          <a:r>
            <a:rPr lang="en-US" sz="1600" dirty="0" smtClean="0"/>
            <a:t>Ordering</a:t>
          </a:r>
          <a:endParaRPr lang="en-US" sz="1600" dirty="0"/>
        </a:p>
      </dgm:t>
    </dgm:pt>
    <dgm:pt modelId="{A3298015-C9D7-4AEE-8786-3D130A7B6832}" type="parTrans" cxnId="{6BA602E8-BE7F-4B96-B164-48A493ABF3BC}">
      <dgm:prSet/>
      <dgm:spPr/>
      <dgm:t>
        <a:bodyPr/>
        <a:lstStyle/>
        <a:p>
          <a:endParaRPr lang="en-US" sz="2000"/>
        </a:p>
      </dgm:t>
    </dgm:pt>
    <dgm:pt modelId="{5703A43B-365B-44B9-B09B-38FCA900C6F9}" type="sibTrans" cxnId="{6BA602E8-BE7F-4B96-B164-48A493ABF3BC}">
      <dgm:prSet/>
      <dgm:spPr/>
      <dgm:t>
        <a:bodyPr/>
        <a:lstStyle/>
        <a:p>
          <a:endParaRPr lang="en-US" sz="2000"/>
        </a:p>
      </dgm:t>
    </dgm:pt>
    <dgm:pt modelId="{F0B58A9F-3629-4139-9BA1-E59368F18F14}">
      <dgm:prSet phldrT="[Text]" custT="1"/>
      <dgm:spPr/>
      <dgm:t>
        <a:bodyPr/>
        <a:lstStyle/>
        <a:p>
          <a:r>
            <a:rPr lang="en-US" sz="1200" dirty="0" smtClean="0"/>
            <a:t>Standardized service orders</a:t>
          </a:r>
          <a:endParaRPr lang="en-US" sz="1200" dirty="0"/>
        </a:p>
      </dgm:t>
    </dgm:pt>
    <dgm:pt modelId="{154FC4C7-38CA-49AB-B178-B4402CCC6927}" type="parTrans" cxnId="{5F8095F4-2F74-4EA6-8510-34F535406888}">
      <dgm:prSet/>
      <dgm:spPr/>
      <dgm:t>
        <a:bodyPr/>
        <a:lstStyle/>
        <a:p>
          <a:endParaRPr lang="en-US" sz="2000"/>
        </a:p>
      </dgm:t>
    </dgm:pt>
    <dgm:pt modelId="{6FAE5BA9-6D79-4243-931E-B086C3E4DDF8}" type="sibTrans" cxnId="{5F8095F4-2F74-4EA6-8510-34F535406888}">
      <dgm:prSet/>
      <dgm:spPr/>
      <dgm:t>
        <a:bodyPr/>
        <a:lstStyle/>
        <a:p>
          <a:endParaRPr lang="en-US" sz="2000"/>
        </a:p>
      </dgm:t>
    </dgm:pt>
    <dgm:pt modelId="{3855CAF3-867E-46AE-91CE-A139820702B7}">
      <dgm:prSet phldrT="[Text]" custT="1"/>
      <dgm:spPr/>
      <dgm:t>
        <a:bodyPr/>
        <a:lstStyle/>
        <a:p>
          <a:r>
            <a:rPr lang="en-US" sz="1600" dirty="0" smtClean="0"/>
            <a:t>Manage and Support</a:t>
          </a:r>
          <a:endParaRPr lang="en-US" sz="1600" dirty="0"/>
        </a:p>
      </dgm:t>
    </dgm:pt>
    <dgm:pt modelId="{C5902963-AEC3-4105-BC3F-E2D983A143EE}" type="parTrans" cxnId="{C7CC3C24-B103-4E3F-B737-AF5407A2EAEF}">
      <dgm:prSet/>
      <dgm:spPr/>
      <dgm:t>
        <a:bodyPr/>
        <a:lstStyle/>
        <a:p>
          <a:endParaRPr lang="en-US" sz="2000"/>
        </a:p>
      </dgm:t>
    </dgm:pt>
    <dgm:pt modelId="{31BAFEE0-5BBA-42CE-A20C-907A41F34FC1}" type="sibTrans" cxnId="{C7CC3C24-B103-4E3F-B737-AF5407A2EAEF}">
      <dgm:prSet/>
      <dgm:spPr/>
      <dgm:t>
        <a:bodyPr/>
        <a:lstStyle/>
        <a:p>
          <a:endParaRPr lang="en-US" sz="2000"/>
        </a:p>
      </dgm:t>
    </dgm:pt>
    <dgm:pt modelId="{028322D3-FA13-400A-B9BA-095678B8A70F}">
      <dgm:prSet phldrT="[Text]" custT="1"/>
      <dgm:spPr/>
      <dgm:t>
        <a:bodyPr/>
        <a:lstStyle/>
        <a:p>
          <a:r>
            <a:rPr lang="en-US" sz="1200" dirty="0" smtClean="0"/>
            <a:t>7x24 monitoring</a:t>
          </a:r>
          <a:endParaRPr lang="en-US" sz="1200" dirty="0"/>
        </a:p>
      </dgm:t>
    </dgm:pt>
    <dgm:pt modelId="{DF4CA5C7-D702-4FEC-863C-2EEF39E32866}" type="parTrans" cxnId="{9A360BFD-5351-48B5-8585-AA5CD27D1C68}">
      <dgm:prSet/>
      <dgm:spPr/>
      <dgm:t>
        <a:bodyPr/>
        <a:lstStyle/>
        <a:p>
          <a:endParaRPr lang="en-US" sz="2000"/>
        </a:p>
      </dgm:t>
    </dgm:pt>
    <dgm:pt modelId="{59B92E3D-5280-4A94-8E59-7A012BDBCB86}" type="sibTrans" cxnId="{9A360BFD-5351-48B5-8585-AA5CD27D1C68}">
      <dgm:prSet/>
      <dgm:spPr/>
      <dgm:t>
        <a:bodyPr/>
        <a:lstStyle/>
        <a:p>
          <a:endParaRPr lang="en-US" sz="2000"/>
        </a:p>
      </dgm:t>
    </dgm:pt>
    <dgm:pt modelId="{A55111F4-8592-4CAC-ABB5-CCFAB5411806}">
      <dgm:prSet phldrT="[Text]" custT="1"/>
      <dgm:spPr/>
      <dgm:t>
        <a:bodyPr/>
        <a:lstStyle/>
        <a:p>
          <a:r>
            <a:rPr lang="en-US" sz="1200" dirty="0" smtClean="0"/>
            <a:t>2 Geo-diverse NOCs</a:t>
          </a:r>
          <a:endParaRPr lang="en-US" sz="1200" dirty="0"/>
        </a:p>
      </dgm:t>
    </dgm:pt>
    <dgm:pt modelId="{A396E063-A01B-4C46-8F17-3BAC73E729DC}" type="parTrans" cxnId="{B013B78E-E720-42C7-ADD1-7CE7DB667704}">
      <dgm:prSet/>
      <dgm:spPr/>
      <dgm:t>
        <a:bodyPr/>
        <a:lstStyle/>
        <a:p>
          <a:endParaRPr lang="en-US" sz="2000"/>
        </a:p>
      </dgm:t>
    </dgm:pt>
    <dgm:pt modelId="{673B9979-7C04-45EC-B4AD-02E09E4B904F}" type="sibTrans" cxnId="{B013B78E-E720-42C7-ADD1-7CE7DB667704}">
      <dgm:prSet/>
      <dgm:spPr/>
      <dgm:t>
        <a:bodyPr/>
        <a:lstStyle/>
        <a:p>
          <a:endParaRPr lang="en-US" sz="2000"/>
        </a:p>
      </dgm:t>
    </dgm:pt>
    <dgm:pt modelId="{79B25F97-B1B8-4BFB-B102-17A8165B4F4C}">
      <dgm:prSet custT="1"/>
      <dgm:spPr/>
      <dgm:t>
        <a:bodyPr/>
        <a:lstStyle/>
        <a:p>
          <a:r>
            <a:rPr lang="en-US" sz="1600" dirty="0" smtClean="0"/>
            <a:t>Provisioning &amp; Turn-up</a:t>
          </a:r>
          <a:endParaRPr lang="en-US" sz="1600" dirty="0"/>
        </a:p>
      </dgm:t>
    </dgm:pt>
    <dgm:pt modelId="{B5397977-4E50-409F-93DE-608E8B6D4C92}" type="parTrans" cxnId="{C961DC5B-5BF1-40ED-932E-913D535762D1}">
      <dgm:prSet/>
      <dgm:spPr/>
      <dgm:t>
        <a:bodyPr/>
        <a:lstStyle/>
        <a:p>
          <a:endParaRPr lang="en-US" sz="2000"/>
        </a:p>
      </dgm:t>
    </dgm:pt>
    <dgm:pt modelId="{C83C62F7-CB7F-4C01-8C2F-B29CE2713E76}" type="sibTrans" cxnId="{C961DC5B-5BF1-40ED-932E-913D535762D1}">
      <dgm:prSet/>
      <dgm:spPr/>
      <dgm:t>
        <a:bodyPr/>
        <a:lstStyle/>
        <a:p>
          <a:endParaRPr lang="en-US" sz="2000"/>
        </a:p>
      </dgm:t>
    </dgm:pt>
    <dgm:pt modelId="{349E3A79-4329-4969-B17C-6215127DA07F}">
      <dgm:prSet phldrT="[Text]" custT="1"/>
      <dgm:spPr/>
      <dgm:t>
        <a:bodyPr/>
        <a:lstStyle/>
        <a:p>
          <a:r>
            <a:rPr lang="en-US" sz="1200" dirty="0" smtClean="0"/>
            <a:t>Competitive pricing</a:t>
          </a:r>
          <a:endParaRPr lang="en-US" sz="1200" dirty="0"/>
        </a:p>
      </dgm:t>
    </dgm:pt>
    <dgm:pt modelId="{C94554C5-717D-4543-8C57-FE27B12FE67B}" type="parTrans" cxnId="{A87BED0B-5C85-43C8-832E-EABF9E0C2592}">
      <dgm:prSet/>
      <dgm:spPr/>
      <dgm:t>
        <a:bodyPr/>
        <a:lstStyle/>
        <a:p>
          <a:endParaRPr lang="en-US" sz="2000"/>
        </a:p>
      </dgm:t>
    </dgm:pt>
    <dgm:pt modelId="{FBEE28D2-B15F-4098-90E7-DBB6B7EF25B9}" type="sibTrans" cxnId="{A87BED0B-5C85-43C8-832E-EABF9E0C2592}">
      <dgm:prSet/>
      <dgm:spPr/>
      <dgm:t>
        <a:bodyPr/>
        <a:lstStyle/>
        <a:p>
          <a:endParaRPr lang="en-US" sz="2000"/>
        </a:p>
      </dgm:t>
    </dgm:pt>
    <dgm:pt modelId="{1678C696-F6F0-4746-9CC5-3F80F5C5B199}">
      <dgm:prSet phldrT="[Text]" custT="1"/>
      <dgm:spPr/>
      <dgm:t>
        <a:bodyPr/>
        <a:lstStyle/>
        <a:p>
          <a:r>
            <a:rPr lang="en-US" sz="1200" dirty="0" smtClean="0"/>
            <a:t>Timely pricing</a:t>
          </a:r>
          <a:endParaRPr lang="en-US" sz="1200" dirty="0"/>
        </a:p>
      </dgm:t>
    </dgm:pt>
    <dgm:pt modelId="{D7FE061D-FDBC-4D02-B2B7-1B0662D2B4B0}" type="parTrans" cxnId="{1DF28525-C180-4091-B8B2-2DC0ABB8FF98}">
      <dgm:prSet/>
      <dgm:spPr/>
      <dgm:t>
        <a:bodyPr/>
        <a:lstStyle/>
        <a:p>
          <a:endParaRPr lang="en-US" sz="2000"/>
        </a:p>
      </dgm:t>
    </dgm:pt>
    <dgm:pt modelId="{25F35A7F-ECCF-4EAD-894E-9BD79B5F7B7E}" type="sibTrans" cxnId="{1DF28525-C180-4091-B8B2-2DC0ABB8FF98}">
      <dgm:prSet/>
      <dgm:spPr/>
      <dgm:t>
        <a:bodyPr/>
        <a:lstStyle/>
        <a:p>
          <a:endParaRPr lang="en-US" sz="2000"/>
        </a:p>
      </dgm:t>
    </dgm:pt>
    <dgm:pt modelId="{B6B4542D-1935-448E-BA5C-117208120BEA}">
      <dgm:prSet phldrT="[Text]" custT="1"/>
      <dgm:spPr/>
      <dgm:t>
        <a:bodyPr/>
        <a:lstStyle/>
        <a:p>
          <a:r>
            <a:rPr lang="en-US" sz="1200" dirty="0" smtClean="0"/>
            <a:t>Accurate pricing</a:t>
          </a:r>
          <a:endParaRPr lang="en-US" sz="1200" dirty="0"/>
        </a:p>
      </dgm:t>
    </dgm:pt>
    <dgm:pt modelId="{3751A858-1AD9-47B5-BC05-CBFAB830134C}" type="parTrans" cxnId="{1C1A29D0-8C6A-4AD5-8573-F286CC20B5E0}">
      <dgm:prSet/>
      <dgm:spPr/>
      <dgm:t>
        <a:bodyPr/>
        <a:lstStyle/>
        <a:p>
          <a:endParaRPr lang="en-US" sz="2000"/>
        </a:p>
      </dgm:t>
    </dgm:pt>
    <dgm:pt modelId="{B860A9A6-F16A-4289-9369-A865EC977E90}" type="sibTrans" cxnId="{1C1A29D0-8C6A-4AD5-8573-F286CC20B5E0}">
      <dgm:prSet/>
      <dgm:spPr/>
      <dgm:t>
        <a:bodyPr/>
        <a:lstStyle/>
        <a:p>
          <a:endParaRPr lang="en-US" sz="2000"/>
        </a:p>
      </dgm:t>
    </dgm:pt>
    <dgm:pt modelId="{5761898E-F8FE-4133-8D19-5F5A01C8CAF8}">
      <dgm:prSet custT="1"/>
      <dgm:spPr/>
      <dgm:t>
        <a:bodyPr/>
        <a:lstStyle/>
        <a:p>
          <a:r>
            <a:rPr lang="en-US" sz="1200" dirty="0" smtClean="0"/>
            <a:t>Consistent test and turn-up</a:t>
          </a:r>
          <a:endParaRPr lang="en-US" sz="1200" dirty="0"/>
        </a:p>
      </dgm:t>
    </dgm:pt>
    <dgm:pt modelId="{31BBAC38-FCA8-4512-BBC9-B7E120DB9DEF}" type="parTrans" cxnId="{09DD1CB8-876B-4349-8F12-A81442279555}">
      <dgm:prSet/>
      <dgm:spPr/>
      <dgm:t>
        <a:bodyPr/>
        <a:lstStyle/>
        <a:p>
          <a:endParaRPr lang="en-US" sz="2000"/>
        </a:p>
      </dgm:t>
    </dgm:pt>
    <dgm:pt modelId="{704665C1-31E6-4E0C-9196-615AB8490A99}" type="sibTrans" cxnId="{09DD1CB8-876B-4349-8F12-A81442279555}">
      <dgm:prSet/>
      <dgm:spPr/>
      <dgm:t>
        <a:bodyPr/>
        <a:lstStyle/>
        <a:p>
          <a:endParaRPr lang="en-US" sz="2000"/>
        </a:p>
      </dgm:t>
    </dgm:pt>
    <dgm:pt modelId="{AAF31D98-78D8-43AA-98FD-025E3EF9E871}">
      <dgm:prSet phldrT="[Text]" custT="1"/>
      <dgm:spPr/>
      <dgm:t>
        <a:bodyPr/>
        <a:lstStyle/>
        <a:p>
          <a:r>
            <a:rPr lang="en-US" sz="1200" dirty="0" smtClean="0"/>
            <a:t>Service design</a:t>
          </a:r>
          <a:endParaRPr lang="en-US" sz="1200" dirty="0"/>
        </a:p>
      </dgm:t>
    </dgm:pt>
    <dgm:pt modelId="{704FE9FC-6E18-435A-94FF-5CA61C336F1F}" type="parTrans" cxnId="{1339691F-3421-4A15-8482-8206DB590DFF}">
      <dgm:prSet/>
      <dgm:spPr/>
      <dgm:t>
        <a:bodyPr/>
        <a:lstStyle/>
        <a:p>
          <a:endParaRPr lang="en-US" sz="2000"/>
        </a:p>
      </dgm:t>
    </dgm:pt>
    <dgm:pt modelId="{98992640-23EC-41AB-9155-144B07B356E7}" type="sibTrans" cxnId="{1339691F-3421-4A15-8482-8206DB590DFF}">
      <dgm:prSet/>
      <dgm:spPr/>
      <dgm:t>
        <a:bodyPr/>
        <a:lstStyle/>
        <a:p>
          <a:endParaRPr lang="en-US" sz="2000"/>
        </a:p>
      </dgm:t>
    </dgm:pt>
    <dgm:pt modelId="{237CF559-7828-4ED5-B0BB-A866CDEABDC6}">
      <dgm:prSet phldrT="[Text]" custT="1"/>
      <dgm:spPr/>
      <dgm:t>
        <a:bodyPr/>
        <a:lstStyle/>
        <a:p>
          <a:r>
            <a:rPr lang="en-US" sz="1200" dirty="0" smtClean="0"/>
            <a:t>Single service agreements and exhibits</a:t>
          </a:r>
          <a:endParaRPr lang="en-US" sz="1200" dirty="0"/>
        </a:p>
      </dgm:t>
    </dgm:pt>
    <dgm:pt modelId="{11DFF6D2-9418-4065-B6C9-18510B17CD13}" type="parTrans" cxnId="{ED180F18-BD00-4577-8155-A56CD1950F68}">
      <dgm:prSet/>
      <dgm:spPr/>
      <dgm:t>
        <a:bodyPr/>
        <a:lstStyle/>
        <a:p>
          <a:endParaRPr lang="en-US" sz="2000"/>
        </a:p>
      </dgm:t>
    </dgm:pt>
    <dgm:pt modelId="{5C916350-C3E0-410B-8D0E-77131FCEBC78}" type="sibTrans" cxnId="{ED180F18-BD00-4577-8155-A56CD1950F68}">
      <dgm:prSet/>
      <dgm:spPr/>
      <dgm:t>
        <a:bodyPr/>
        <a:lstStyle/>
        <a:p>
          <a:endParaRPr lang="en-US" sz="2000"/>
        </a:p>
      </dgm:t>
    </dgm:pt>
    <dgm:pt modelId="{394CE61B-01BF-4828-A6B4-F59ADDE39E53}">
      <dgm:prSet custT="1"/>
      <dgm:spPr/>
      <dgm:t>
        <a:bodyPr/>
        <a:lstStyle/>
        <a:p>
          <a:r>
            <a:rPr lang="en-US" sz="1200" dirty="0" smtClean="0"/>
            <a:t>Interconnection for timely delivery</a:t>
          </a:r>
          <a:endParaRPr lang="en-US" sz="1200" dirty="0"/>
        </a:p>
      </dgm:t>
    </dgm:pt>
    <dgm:pt modelId="{D3991883-5E88-4131-B752-D38D4C5AFA51}" type="parTrans" cxnId="{3E0C1E3C-662C-4787-93C0-329E73D6DB32}">
      <dgm:prSet/>
      <dgm:spPr/>
      <dgm:t>
        <a:bodyPr/>
        <a:lstStyle/>
        <a:p>
          <a:endParaRPr lang="en-US" sz="2000"/>
        </a:p>
      </dgm:t>
    </dgm:pt>
    <dgm:pt modelId="{5009A5E4-482A-48F4-9057-49FD5D59D71A}" type="sibTrans" cxnId="{3E0C1E3C-662C-4787-93C0-329E73D6DB32}">
      <dgm:prSet/>
      <dgm:spPr/>
      <dgm:t>
        <a:bodyPr/>
        <a:lstStyle/>
        <a:p>
          <a:endParaRPr lang="en-US" sz="2000"/>
        </a:p>
      </dgm:t>
    </dgm:pt>
    <dgm:pt modelId="{D79A671F-2D8E-414E-8CBC-D0870C6069E6}">
      <dgm:prSet custT="1"/>
      <dgm:spPr/>
      <dgm:t>
        <a:bodyPr/>
        <a:lstStyle/>
        <a:p>
          <a:r>
            <a:rPr lang="en-US" sz="1600" dirty="0" smtClean="0"/>
            <a:t>Upgrade</a:t>
          </a:r>
          <a:endParaRPr lang="en-US" sz="1600" dirty="0"/>
        </a:p>
      </dgm:t>
    </dgm:pt>
    <dgm:pt modelId="{16CC8327-ACFF-47AB-88B6-021803F1653E}" type="parTrans" cxnId="{0F089EF6-2444-4A71-B7DD-4ED67A40D632}">
      <dgm:prSet/>
      <dgm:spPr/>
      <dgm:t>
        <a:bodyPr/>
        <a:lstStyle/>
        <a:p>
          <a:endParaRPr lang="en-US" sz="2000"/>
        </a:p>
      </dgm:t>
    </dgm:pt>
    <dgm:pt modelId="{C29631CE-2448-4C82-872F-DD8E63A6B750}" type="sibTrans" cxnId="{0F089EF6-2444-4A71-B7DD-4ED67A40D632}">
      <dgm:prSet/>
      <dgm:spPr/>
      <dgm:t>
        <a:bodyPr/>
        <a:lstStyle/>
        <a:p>
          <a:endParaRPr lang="en-US" sz="2000"/>
        </a:p>
      </dgm:t>
    </dgm:pt>
    <dgm:pt modelId="{5AD64F6D-D66C-4057-ADF2-CDC6C1777A44}">
      <dgm:prSet custT="1"/>
      <dgm:spPr/>
      <dgm:t>
        <a:bodyPr/>
        <a:lstStyle/>
        <a:p>
          <a:r>
            <a:rPr lang="en-US" sz="1200" dirty="0" smtClean="0"/>
            <a:t>Capacity management</a:t>
          </a:r>
          <a:endParaRPr lang="en-US" sz="1200" dirty="0"/>
        </a:p>
      </dgm:t>
    </dgm:pt>
    <dgm:pt modelId="{8736648C-1FB3-4EDF-A4F8-D4952D408D69}" type="parTrans" cxnId="{FF1387DA-0471-4844-BBBB-0BB20843A136}">
      <dgm:prSet/>
      <dgm:spPr/>
      <dgm:t>
        <a:bodyPr/>
        <a:lstStyle/>
        <a:p>
          <a:endParaRPr lang="en-US" sz="2000"/>
        </a:p>
      </dgm:t>
    </dgm:pt>
    <dgm:pt modelId="{5D37F742-63AA-4B8F-AD41-D7522002F5A7}" type="sibTrans" cxnId="{FF1387DA-0471-4844-BBBB-0BB20843A136}">
      <dgm:prSet/>
      <dgm:spPr/>
      <dgm:t>
        <a:bodyPr/>
        <a:lstStyle/>
        <a:p>
          <a:endParaRPr lang="en-US" sz="2000"/>
        </a:p>
      </dgm:t>
    </dgm:pt>
    <dgm:pt modelId="{0C5A1080-710C-4EB0-9991-C6A8EA5891DB}">
      <dgm:prSet custT="1"/>
      <dgm:spPr/>
      <dgm:t>
        <a:bodyPr/>
        <a:lstStyle/>
        <a:p>
          <a:r>
            <a:rPr lang="en-US" sz="1200" dirty="0" smtClean="0"/>
            <a:t>Capacity upgrade</a:t>
          </a:r>
          <a:endParaRPr lang="en-US" sz="1200" dirty="0"/>
        </a:p>
      </dgm:t>
    </dgm:pt>
    <dgm:pt modelId="{0E5E86FE-712A-4438-A74F-CA1D2F2BB512}" type="parTrans" cxnId="{5E5BFEA6-2B48-47C8-962D-6AD6350D2557}">
      <dgm:prSet/>
      <dgm:spPr/>
      <dgm:t>
        <a:bodyPr/>
        <a:lstStyle/>
        <a:p>
          <a:endParaRPr lang="en-US" sz="2000"/>
        </a:p>
      </dgm:t>
    </dgm:pt>
    <dgm:pt modelId="{F1E15EE7-739B-4D21-87CA-3492B34C3F06}" type="sibTrans" cxnId="{5E5BFEA6-2B48-47C8-962D-6AD6350D2557}">
      <dgm:prSet/>
      <dgm:spPr/>
      <dgm:t>
        <a:bodyPr/>
        <a:lstStyle/>
        <a:p>
          <a:endParaRPr lang="en-US" sz="2000"/>
        </a:p>
      </dgm:t>
    </dgm:pt>
    <dgm:pt modelId="{9CBABC69-8B6D-4FCD-A8DD-F9252F4CF7A3}">
      <dgm:prSet custT="1"/>
      <dgm:spPr/>
      <dgm:t>
        <a:bodyPr/>
        <a:lstStyle/>
        <a:p>
          <a:r>
            <a:rPr lang="en-US" sz="1200" dirty="0" smtClean="0"/>
            <a:t>Service upgrade</a:t>
          </a:r>
          <a:endParaRPr lang="en-US" sz="1200" dirty="0"/>
        </a:p>
      </dgm:t>
    </dgm:pt>
    <dgm:pt modelId="{AA57D9BB-6F37-4EE7-BBDE-466B32A2B936}" type="parTrans" cxnId="{534B0B54-5CB7-49AB-A01B-DED9961F4809}">
      <dgm:prSet/>
      <dgm:spPr/>
      <dgm:t>
        <a:bodyPr/>
        <a:lstStyle/>
        <a:p>
          <a:endParaRPr lang="en-US" sz="2000"/>
        </a:p>
      </dgm:t>
    </dgm:pt>
    <dgm:pt modelId="{B9F7D47F-39CA-41D5-B35B-BDDF3546EFF6}" type="sibTrans" cxnId="{534B0B54-5CB7-49AB-A01B-DED9961F4809}">
      <dgm:prSet/>
      <dgm:spPr/>
      <dgm:t>
        <a:bodyPr/>
        <a:lstStyle/>
        <a:p>
          <a:endParaRPr lang="en-US" sz="2000"/>
        </a:p>
      </dgm:t>
    </dgm:pt>
    <dgm:pt modelId="{278EB708-751A-4FF2-A190-D3CE9DBF8A14}">
      <dgm:prSet phldrT="[Text]" custT="1"/>
      <dgm:spPr/>
      <dgm:t>
        <a:bodyPr/>
        <a:lstStyle/>
        <a:p>
          <a:r>
            <a:rPr lang="en-US" sz="1200" dirty="0" smtClean="0"/>
            <a:t>SLA monitoring</a:t>
          </a:r>
          <a:endParaRPr lang="en-US" sz="1200" dirty="0"/>
        </a:p>
      </dgm:t>
    </dgm:pt>
    <dgm:pt modelId="{9BED6BF2-DA20-4D9A-B8E9-E0B21ADCE910}" type="parTrans" cxnId="{694AEA6C-C2CF-4DAA-A7D2-66638F48318A}">
      <dgm:prSet/>
      <dgm:spPr/>
      <dgm:t>
        <a:bodyPr/>
        <a:lstStyle/>
        <a:p>
          <a:endParaRPr lang="en-US" sz="2000"/>
        </a:p>
      </dgm:t>
    </dgm:pt>
    <dgm:pt modelId="{0738C3AC-CA82-4B0D-B24C-725B18192CF9}" type="sibTrans" cxnId="{694AEA6C-C2CF-4DAA-A7D2-66638F48318A}">
      <dgm:prSet/>
      <dgm:spPr/>
      <dgm:t>
        <a:bodyPr/>
        <a:lstStyle/>
        <a:p>
          <a:endParaRPr lang="en-US" sz="2000"/>
        </a:p>
      </dgm:t>
    </dgm:pt>
    <dgm:pt modelId="{E6FB85A7-FB20-42F3-B3E5-EB013493B1C5}" type="pres">
      <dgm:prSet presAssocID="{7207C947-D623-42DE-ABE6-B6B886E6684C}" presName="Name0" presStyleCnt="0">
        <dgm:presLayoutVars>
          <dgm:dir/>
          <dgm:resizeHandles val="exact"/>
        </dgm:presLayoutVars>
      </dgm:prSet>
      <dgm:spPr/>
      <dgm:t>
        <a:bodyPr/>
        <a:lstStyle/>
        <a:p>
          <a:endParaRPr lang="en-US"/>
        </a:p>
      </dgm:t>
    </dgm:pt>
    <dgm:pt modelId="{AEFBAD33-382B-4C97-B754-3C7213CFEA4B}" type="pres">
      <dgm:prSet presAssocID="{7207C947-D623-42DE-ABE6-B6B886E6684C}" presName="fgShape" presStyleLbl="fgShp" presStyleIdx="0" presStyleCnt="1" custLinFactNeighborX="395" custLinFactNeighborY="-16092"/>
      <dgm:spPr>
        <a:prstGeom prst="rightArrow">
          <a:avLst/>
        </a:prstGeom>
      </dgm:spPr>
    </dgm:pt>
    <dgm:pt modelId="{ABCA4E7E-4FAD-4B52-9E81-70B8CF53F3FA}" type="pres">
      <dgm:prSet presAssocID="{7207C947-D623-42DE-ABE6-B6B886E6684C}" presName="linComp" presStyleCnt="0"/>
      <dgm:spPr/>
    </dgm:pt>
    <dgm:pt modelId="{A4ADC4F4-8812-4E3C-89C9-BB4F996A95C3}" type="pres">
      <dgm:prSet presAssocID="{79FC20CD-ADAF-44E6-8D0A-C9E3591914BB}" presName="compNode" presStyleCnt="0"/>
      <dgm:spPr/>
    </dgm:pt>
    <dgm:pt modelId="{42BB5990-9D4A-4968-9695-A08BE232A738}" type="pres">
      <dgm:prSet presAssocID="{79FC20CD-ADAF-44E6-8D0A-C9E3591914BB}" presName="bkgdShape" presStyleLbl="node1" presStyleIdx="0" presStyleCnt="5"/>
      <dgm:spPr/>
      <dgm:t>
        <a:bodyPr/>
        <a:lstStyle/>
        <a:p>
          <a:endParaRPr lang="en-US"/>
        </a:p>
      </dgm:t>
    </dgm:pt>
    <dgm:pt modelId="{BE375D3B-BFB4-4B86-8C5D-8FF4C95F6EB7}" type="pres">
      <dgm:prSet presAssocID="{79FC20CD-ADAF-44E6-8D0A-C9E3591914BB}" presName="nodeTx" presStyleLbl="node1" presStyleIdx="0" presStyleCnt="5">
        <dgm:presLayoutVars>
          <dgm:bulletEnabled val="1"/>
        </dgm:presLayoutVars>
      </dgm:prSet>
      <dgm:spPr/>
      <dgm:t>
        <a:bodyPr/>
        <a:lstStyle/>
        <a:p>
          <a:endParaRPr lang="en-US"/>
        </a:p>
      </dgm:t>
    </dgm:pt>
    <dgm:pt modelId="{7F178F39-EB60-4018-A0AC-F05E76643B71}" type="pres">
      <dgm:prSet presAssocID="{79FC20CD-ADAF-44E6-8D0A-C9E3591914BB}" presName="invisiNode" presStyleLbl="node1" presStyleIdx="0" presStyleCnt="5"/>
      <dgm:spPr/>
    </dgm:pt>
    <dgm:pt modelId="{7AD33528-E392-4D40-80C6-4592C7BE6210}" type="pres">
      <dgm:prSet presAssocID="{79FC20CD-ADAF-44E6-8D0A-C9E3591914BB}" presName="imagNode"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B0EAC285-1AC8-4903-BE6B-7835C2DB9200}" type="pres">
      <dgm:prSet presAssocID="{94367171-0C9A-4EB3-A4F0-6D1D50022CDB}" presName="sibTrans" presStyleLbl="sibTrans2D1" presStyleIdx="0" presStyleCnt="0"/>
      <dgm:spPr/>
      <dgm:t>
        <a:bodyPr/>
        <a:lstStyle/>
        <a:p>
          <a:endParaRPr lang="en-US"/>
        </a:p>
      </dgm:t>
    </dgm:pt>
    <dgm:pt modelId="{5C8B74EE-09AE-41F6-9CA5-09D8CA74439C}" type="pres">
      <dgm:prSet presAssocID="{C883B03E-8CD5-4FCF-9D73-1BD3B43944F9}" presName="compNode" presStyleCnt="0"/>
      <dgm:spPr/>
    </dgm:pt>
    <dgm:pt modelId="{C503D7AD-2AFE-4084-8963-02CFA9D45219}" type="pres">
      <dgm:prSet presAssocID="{C883B03E-8CD5-4FCF-9D73-1BD3B43944F9}" presName="bkgdShape" presStyleLbl="node1" presStyleIdx="1" presStyleCnt="5"/>
      <dgm:spPr/>
      <dgm:t>
        <a:bodyPr/>
        <a:lstStyle/>
        <a:p>
          <a:endParaRPr lang="en-US"/>
        </a:p>
      </dgm:t>
    </dgm:pt>
    <dgm:pt modelId="{73EAAF8F-2DCE-4798-A06D-1BD77F968238}" type="pres">
      <dgm:prSet presAssocID="{C883B03E-8CD5-4FCF-9D73-1BD3B43944F9}" presName="nodeTx" presStyleLbl="node1" presStyleIdx="1" presStyleCnt="5">
        <dgm:presLayoutVars>
          <dgm:bulletEnabled val="1"/>
        </dgm:presLayoutVars>
      </dgm:prSet>
      <dgm:spPr/>
      <dgm:t>
        <a:bodyPr/>
        <a:lstStyle/>
        <a:p>
          <a:endParaRPr lang="en-US"/>
        </a:p>
      </dgm:t>
    </dgm:pt>
    <dgm:pt modelId="{344B6DE2-30D8-445F-AAF2-E3A21C8F146B}" type="pres">
      <dgm:prSet presAssocID="{C883B03E-8CD5-4FCF-9D73-1BD3B43944F9}" presName="invisiNode" presStyleLbl="node1" presStyleIdx="1" presStyleCnt="5"/>
      <dgm:spPr/>
    </dgm:pt>
    <dgm:pt modelId="{7890A29F-FAB3-4956-9693-C0CA1576B194}" type="pres">
      <dgm:prSet presAssocID="{C883B03E-8CD5-4FCF-9D73-1BD3B43944F9}" presName="imagNode" presStyleLbl="fgImgPlace1" presStyleIdx="1" presStyleCnt="5"/>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E6497349-9FEF-4279-8F63-C377AC17D732}" type="pres">
      <dgm:prSet presAssocID="{5703A43B-365B-44B9-B09B-38FCA900C6F9}" presName="sibTrans" presStyleLbl="sibTrans2D1" presStyleIdx="0" presStyleCnt="0"/>
      <dgm:spPr/>
      <dgm:t>
        <a:bodyPr/>
        <a:lstStyle/>
        <a:p>
          <a:endParaRPr lang="en-US"/>
        </a:p>
      </dgm:t>
    </dgm:pt>
    <dgm:pt modelId="{221F166A-BC40-4CC4-BC71-3D5B2898A92B}" type="pres">
      <dgm:prSet presAssocID="{79B25F97-B1B8-4BFB-B102-17A8165B4F4C}" presName="compNode" presStyleCnt="0"/>
      <dgm:spPr/>
    </dgm:pt>
    <dgm:pt modelId="{27628596-D17E-414A-A93B-BA181D1C1FA2}" type="pres">
      <dgm:prSet presAssocID="{79B25F97-B1B8-4BFB-B102-17A8165B4F4C}" presName="bkgdShape" presStyleLbl="node1" presStyleIdx="2" presStyleCnt="5"/>
      <dgm:spPr/>
      <dgm:t>
        <a:bodyPr/>
        <a:lstStyle/>
        <a:p>
          <a:endParaRPr lang="en-US"/>
        </a:p>
      </dgm:t>
    </dgm:pt>
    <dgm:pt modelId="{19028117-A30F-407D-B0C9-957B5B7AEDC0}" type="pres">
      <dgm:prSet presAssocID="{79B25F97-B1B8-4BFB-B102-17A8165B4F4C}" presName="nodeTx" presStyleLbl="node1" presStyleIdx="2" presStyleCnt="5">
        <dgm:presLayoutVars>
          <dgm:bulletEnabled val="1"/>
        </dgm:presLayoutVars>
      </dgm:prSet>
      <dgm:spPr/>
      <dgm:t>
        <a:bodyPr/>
        <a:lstStyle/>
        <a:p>
          <a:endParaRPr lang="en-US"/>
        </a:p>
      </dgm:t>
    </dgm:pt>
    <dgm:pt modelId="{6623BA87-8C4A-408C-A445-A6A0E64EB0A9}" type="pres">
      <dgm:prSet presAssocID="{79B25F97-B1B8-4BFB-B102-17A8165B4F4C}" presName="invisiNode" presStyleLbl="node1" presStyleIdx="2" presStyleCnt="5"/>
      <dgm:spPr/>
    </dgm:pt>
    <dgm:pt modelId="{EFC72D3E-D96E-4092-8DF9-02120A6E019A}" type="pres">
      <dgm:prSet presAssocID="{79B25F97-B1B8-4BFB-B102-17A8165B4F4C}" presName="imagNode"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pt>
    <dgm:pt modelId="{148469E3-3108-46F3-9AC3-E3A9D4C70FD0}" type="pres">
      <dgm:prSet presAssocID="{C83C62F7-CB7F-4C01-8C2F-B29CE2713E76}" presName="sibTrans" presStyleLbl="sibTrans2D1" presStyleIdx="0" presStyleCnt="0"/>
      <dgm:spPr/>
      <dgm:t>
        <a:bodyPr/>
        <a:lstStyle/>
        <a:p>
          <a:endParaRPr lang="en-US"/>
        </a:p>
      </dgm:t>
    </dgm:pt>
    <dgm:pt modelId="{E09BCBF0-52C6-4E83-9079-697DC140DBB0}" type="pres">
      <dgm:prSet presAssocID="{3855CAF3-867E-46AE-91CE-A139820702B7}" presName="compNode" presStyleCnt="0"/>
      <dgm:spPr/>
    </dgm:pt>
    <dgm:pt modelId="{1FACB3CB-4CAE-4BA8-8DFE-3F2A086F7B06}" type="pres">
      <dgm:prSet presAssocID="{3855CAF3-867E-46AE-91CE-A139820702B7}" presName="bkgdShape" presStyleLbl="node1" presStyleIdx="3" presStyleCnt="5"/>
      <dgm:spPr/>
      <dgm:t>
        <a:bodyPr/>
        <a:lstStyle/>
        <a:p>
          <a:endParaRPr lang="en-US"/>
        </a:p>
      </dgm:t>
    </dgm:pt>
    <dgm:pt modelId="{1C1FBCA0-611A-4550-8CB3-6406F2E624D8}" type="pres">
      <dgm:prSet presAssocID="{3855CAF3-867E-46AE-91CE-A139820702B7}" presName="nodeTx" presStyleLbl="node1" presStyleIdx="3" presStyleCnt="5">
        <dgm:presLayoutVars>
          <dgm:bulletEnabled val="1"/>
        </dgm:presLayoutVars>
      </dgm:prSet>
      <dgm:spPr/>
      <dgm:t>
        <a:bodyPr/>
        <a:lstStyle/>
        <a:p>
          <a:endParaRPr lang="en-US"/>
        </a:p>
      </dgm:t>
    </dgm:pt>
    <dgm:pt modelId="{D47C5030-E01D-423A-8275-6A5A9CAC3AA9}" type="pres">
      <dgm:prSet presAssocID="{3855CAF3-867E-46AE-91CE-A139820702B7}" presName="invisiNode" presStyleLbl="node1" presStyleIdx="3" presStyleCnt="5"/>
      <dgm:spPr/>
    </dgm:pt>
    <dgm:pt modelId="{80B65426-266C-4545-BFE5-123422961E50}" type="pres">
      <dgm:prSet presAssocID="{3855CAF3-867E-46AE-91CE-A139820702B7}" presName="imagNode"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US"/>
        </a:p>
      </dgm:t>
    </dgm:pt>
    <dgm:pt modelId="{62CB2895-6E02-4DEC-9AE1-AE5AE9CFF7BA}" type="pres">
      <dgm:prSet presAssocID="{31BAFEE0-5BBA-42CE-A20C-907A41F34FC1}" presName="sibTrans" presStyleLbl="sibTrans2D1" presStyleIdx="0" presStyleCnt="0"/>
      <dgm:spPr/>
      <dgm:t>
        <a:bodyPr/>
        <a:lstStyle/>
        <a:p>
          <a:endParaRPr lang="en-US"/>
        </a:p>
      </dgm:t>
    </dgm:pt>
    <dgm:pt modelId="{1F5F1842-7072-489F-B069-C14A89FA8E50}" type="pres">
      <dgm:prSet presAssocID="{D79A671F-2D8E-414E-8CBC-D0870C6069E6}" presName="compNode" presStyleCnt="0"/>
      <dgm:spPr/>
    </dgm:pt>
    <dgm:pt modelId="{C4B5A677-DD5B-4A29-8BCC-FC13DAF8567F}" type="pres">
      <dgm:prSet presAssocID="{D79A671F-2D8E-414E-8CBC-D0870C6069E6}" presName="bkgdShape" presStyleLbl="node1" presStyleIdx="4" presStyleCnt="5"/>
      <dgm:spPr/>
      <dgm:t>
        <a:bodyPr/>
        <a:lstStyle/>
        <a:p>
          <a:endParaRPr lang="en-US"/>
        </a:p>
      </dgm:t>
    </dgm:pt>
    <dgm:pt modelId="{5BCB2BFD-A9D3-4FB9-B4CB-07B76C71051C}" type="pres">
      <dgm:prSet presAssocID="{D79A671F-2D8E-414E-8CBC-D0870C6069E6}" presName="nodeTx" presStyleLbl="node1" presStyleIdx="4" presStyleCnt="5">
        <dgm:presLayoutVars>
          <dgm:bulletEnabled val="1"/>
        </dgm:presLayoutVars>
      </dgm:prSet>
      <dgm:spPr/>
      <dgm:t>
        <a:bodyPr/>
        <a:lstStyle/>
        <a:p>
          <a:endParaRPr lang="en-US"/>
        </a:p>
      </dgm:t>
    </dgm:pt>
    <dgm:pt modelId="{D845E2CC-782C-410A-A30C-7625C3828005}" type="pres">
      <dgm:prSet presAssocID="{D79A671F-2D8E-414E-8CBC-D0870C6069E6}" presName="invisiNode" presStyleLbl="node1" presStyleIdx="4" presStyleCnt="5"/>
      <dgm:spPr/>
    </dgm:pt>
    <dgm:pt modelId="{3C2EC51E-D190-4F34-884E-A93511AF7622}" type="pres">
      <dgm:prSet presAssocID="{D79A671F-2D8E-414E-8CBC-D0870C6069E6}" presName="imagNode"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endParaRPr lang="en-US"/>
        </a:p>
      </dgm:t>
    </dgm:pt>
  </dgm:ptLst>
  <dgm:cxnLst>
    <dgm:cxn modelId="{694AEA6C-C2CF-4DAA-A7D2-66638F48318A}" srcId="{3855CAF3-867E-46AE-91CE-A139820702B7}" destId="{278EB708-751A-4FF2-A190-D3CE9DBF8A14}" srcOrd="1" destOrd="0" parTransId="{9BED6BF2-DA20-4D9A-B8E9-E0B21ADCE910}" sibTransId="{0738C3AC-CA82-4B0D-B24C-725B18192CF9}"/>
    <dgm:cxn modelId="{C961DC5B-5BF1-40ED-932E-913D535762D1}" srcId="{7207C947-D623-42DE-ABE6-B6B886E6684C}" destId="{79B25F97-B1B8-4BFB-B102-17A8165B4F4C}" srcOrd="2" destOrd="0" parTransId="{B5397977-4E50-409F-93DE-608E8B6D4C92}" sibTransId="{C83C62F7-CB7F-4C01-8C2F-B29CE2713E76}"/>
    <dgm:cxn modelId="{0A6DA4A5-FF13-5145-9FAC-EA348BDB6D81}" type="presOf" srcId="{278EB708-751A-4FF2-A190-D3CE9DBF8A14}" destId="{1FACB3CB-4CAE-4BA8-8DFE-3F2A086F7B06}" srcOrd="0" destOrd="2" presId="urn:microsoft.com/office/officeart/2005/8/layout/hList7"/>
    <dgm:cxn modelId="{01589525-0606-CE43-BFEF-53049DCCE294}" type="presOf" srcId="{5703A43B-365B-44B9-B09B-38FCA900C6F9}" destId="{E6497349-9FEF-4279-8F63-C377AC17D732}" srcOrd="0" destOrd="0" presId="urn:microsoft.com/office/officeart/2005/8/layout/hList7"/>
    <dgm:cxn modelId="{1339691F-3421-4A15-8482-8206DB590DFF}" srcId="{C883B03E-8CD5-4FCF-9D73-1BD3B43944F9}" destId="{AAF31D98-78D8-43AA-98FD-025E3EF9E871}" srcOrd="1" destOrd="0" parTransId="{704FE9FC-6E18-435A-94FF-5CA61C336F1F}" sibTransId="{98992640-23EC-41AB-9155-144B07B356E7}"/>
    <dgm:cxn modelId="{EAC3365A-7A31-0941-A72F-6CB5F9C3E3E3}" type="presOf" srcId="{3855CAF3-867E-46AE-91CE-A139820702B7}" destId="{1FACB3CB-4CAE-4BA8-8DFE-3F2A086F7B06}" srcOrd="0" destOrd="0" presId="urn:microsoft.com/office/officeart/2005/8/layout/hList7"/>
    <dgm:cxn modelId="{4716A311-7FC9-7141-A1F8-C8D80A59FEE6}" type="presOf" srcId="{31BAFEE0-5BBA-42CE-A20C-907A41F34FC1}" destId="{62CB2895-6E02-4DEC-9AE1-AE5AE9CFF7BA}" srcOrd="0" destOrd="0" presId="urn:microsoft.com/office/officeart/2005/8/layout/hList7"/>
    <dgm:cxn modelId="{5F8095F4-2F74-4EA6-8510-34F535406888}" srcId="{C883B03E-8CD5-4FCF-9D73-1BD3B43944F9}" destId="{F0B58A9F-3629-4139-9BA1-E59368F18F14}" srcOrd="0" destOrd="0" parTransId="{154FC4C7-38CA-49AB-B178-B4402CCC6927}" sibTransId="{6FAE5BA9-6D79-4243-931E-B086C3E4DDF8}"/>
    <dgm:cxn modelId="{A6184D61-E275-9E41-84A0-E94DC811BC30}" type="presOf" srcId="{9CBABC69-8B6D-4FCD-A8DD-F9252F4CF7A3}" destId="{5BCB2BFD-A9D3-4FB9-B4CB-07B76C71051C}" srcOrd="1" destOrd="3" presId="urn:microsoft.com/office/officeart/2005/8/layout/hList7"/>
    <dgm:cxn modelId="{373354B7-D019-5344-9E3E-395B635D25F1}" type="presOf" srcId="{94367171-0C9A-4EB3-A4F0-6D1D50022CDB}" destId="{B0EAC285-1AC8-4903-BE6B-7835C2DB9200}" srcOrd="0" destOrd="0" presId="urn:microsoft.com/office/officeart/2005/8/layout/hList7"/>
    <dgm:cxn modelId="{1DF28525-C180-4091-B8B2-2DC0ABB8FF98}" srcId="{79FC20CD-ADAF-44E6-8D0A-C9E3591914BB}" destId="{1678C696-F6F0-4746-9CC5-3F80F5C5B199}" srcOrd="2" destOrd="0" parTransId="{D7FE061D-FDBC-4D02-B2B7-1B0662D2B4B0}" sibTransId="{25F35A7F-ECCF-4EAD-894E-9BD79B5F7B7E}"/>
    <dgm:cxn modelId="{6D9A0098-E05F-9F44-8A99-197B1DA11162}" type="presOf" srcId="{79B25F97-B1B8-4BFB-B102-17A8165B4F4C}" destId="{19028117-A30F-407D-B0C9-957B5B7AEDC0}" srcOrd="1" destOrd="0" presId="urn:microsoft.com/office/officeart/2005/8/layout/hList7"/>
    <dgm:cxn modelId="{9AF100B1-3F36-5448-B458-F616DD71D181}" type="presOf" srcId="{237CF559-7828-4ED5-B0BB-A866CDEABDC6}" destId="{C503D7AD-2AFE-4084-8963-02CFA9D45219}" srcOrd="0" destOrd="3" presId="urn:microsoft.com/office/officeart/2005/8/layout/hList7"/>
    <dgm:cxn modelId="{FF1387DA-0471-4844-BBBB-0BB20843A136}" srcId="{D79A671F-2D8E-414E-8CBC-D0870C6069E6}" destId="{5AD64F6D-D66C-4057-ADF2-CDC6C1777A44}" srcOrd="0" destOrd="0" parTransId="{8736648C-1FB3-4EDF-A4F8-D4952D408D69}" sibTransId="{5D37F742-63AA-4B8F-AD41-D7522002F5A7}"/>
    <dgm:cxn modelId="{5E5BFEA6-2B48-47C8-962D-6AD6350D2557}" srcId="{D79A671F-2D8E-414E-8CBC-D0870C6069E6}" destId="{0C5A1080-710C-4EB0-9991-C6A8EA5891DB}" srcOrd="1" destOrd="0" parTransId="{0E5E86FE-712A-4438-A74F-CA1D2F2BB512}" sibTransId="{F1E15EE7-739B-4D21-87CA-3492B34C3F06}"/>
    <dgm:cxn modelId="{255FB189-9529-0B48-A472-445967CB769B}" type="presOf" srcId="{D3658307-101E-49B8-ACA2-CFCA58304FDE}" destId="{42BB5990-9D4A-4968-9695-A08BE232A738}" srcOrd="0" destOrd="1" presId="urn:microsoft.com/office/officeart/2005/8/layout/hList7"/>
    <dgm:cxn modelId="{51A57121-7161-7241-AF4C-028C3CCC80EA}" type="presOf" srcId="{394CE61B-01BF-4828-A6B4-F59ADDE39E53}" destId="{19028117-A30F-407D-B0C9-957B5B7AEDC0}" srcOrd="1" destOrd="2" presId="urn:microsoft.com/office/officeart/2005/8/layout/hList7"/>
    <dgm:cxn modelId="{B097143E-AD42-FF42-9E89-C509CF0BAA7E}" type="presOf" srcId="{028322D3-FA13-400A-B9BA-095678B8A70F}" destId="{1FACB3CB-4CAE-4BA8-8DFE-3F2A086F7B06}" srcOrd="0" destOrd="1" presId="urn:microsoft.com/office/officeart/2005/8/layout/hList7"/>
    <dgm:cxn modelId="{54BB4332-9005-9D4A-9762-FAFF26980FC3}" type="presOf" srcId="{79B25F97-B1B8-4BFB-B102-17A8165B4F4C}" destId="{27628596-D17E-414A-A93B-BA181D1C1FA2}" srcOrd="0" destOrd="0" presId="urn:microsoft.com/office/officeart/2005/8/layout/hList7"/>
    <dgm:cxn modelId="{1C1A29D0-8C6A-4AD5-8573-F286CC20B5E0}" srcId="{79FC20CD-ADAF-44E6-8D0A-C9E3591914BB}" destId="{B6B4542D-1935-448E-BA5C-117208120BEA}" srcOrd="3" destOrd="0" parTransId="{3751A858-1AD9-47B5-BC05-CBFAB830134C}" sibTransId="{B860A9A6-F16A-4289-9369-A865EC977E90}"/>
    <dgm:cxn modelId="{191003D3-10F8-0F4F-BBE2-8A5A0FB66AEC}" type="presOf" srcId="{349E3A79-4329-4969-B17C-6215127DA07F}" destId="{BE375D3B-BFB4-4B86-8C5D-8FF4C95F6EB7}" srcOrd="1" destOrd="2" presId="urn:microsoft.com/office/officeart/2005/8/layout/hList7"/>
    <dgm:cxn modelId="{ED180F18-BD00-4577-8155-A56CD1950F68}" srcId="{C883B03E-8CD5-4FCF-9D73-1BD3B43944F9}" destId="{237CF559-7828-4ED5-B0BB-A866CDEABDC6}" srcOrd="2" destOrd="0" parTransId="{11DFF6D2-9418-4065-B6C9-18510B17CD13}" sibTransId="{5C916350-C3E0-410B-8D0E-77131FCEBC78}"/>
    <dgm:cxn modelId="{DE2DF5CC-B8D7-D243-8220-847D49B80C47}" type="presOf" srcId="{9CBABC69-8B6D-4FCD-A8DD-F9252F4CF7A3}" destId="{C4B5A677-DD5B-4A29-8BCC-FC13DAF8567F}" srcOrd="0" destOrd="3" presId="urn:microsoft.com/office/officeart/2005/8/layout/hList7"/>
    <dgm:cxn modelId="{9A360BFD-5351-48B5-8585-AA5CD27D1C68}" srcId="{3855CAF3-867E-46AE-91CE-A139820702B7}" destId="{028322D3-FA13-400A-B9BA-095678B8A70F}" srcOrd="0" destOrd="0" parTransId="{DF4CA5C7-D702-4FEC-863C-2EEF39E32866}" sibTransId="{59B92E3D-5280-4A94-8E59-7A012BDBCB86}"/>
    <dgm:cxn modelId="{7D28EB13-8B96-DC42-AE6B-D602BCC9F94C}" type="presOf" srcId="{349E3A79-4329-4969-B17C-6215127DA07F}" destId="{42BB5990-9D4A-4968-9695-A08BE232A738}" srcOrd="0" destOrd="2" presId="urn:microsoft.com/office/officeart/2005/8/layout/hList7"/>
    <dgm:cxn modelId="{4088FFBF-78E1-0747-9926-C0B88BBF452E}" type="presOf" srcId="{0C5A1080-710C-4EB0-9991-C6A8EA5891DB}" destId="{5BCB2BFD-A9D3-4FB9-B4CB-07B76C71051C}" srcOrd="1" destOrd="2" presId="urn:microsoft.com/office/officeart/2005/8/layout/hList7"/>
    <dgm:cxn modelId="{98DC777E-3676-7643-BB3C-28490B4E4294}" type="presOf" srcId="{7207C947-D623-42DE-ABE6-B6B886E6684C}" destId="{E6FB85A7-FB20-42F3-B3E5-EB013493B1C5}" srcOrd="0" destOrd="0" presId="urn:microsoft.com/office/officeart/2005/8/layout/hList7"/>
    <dgm:cxn modelId="{A19A17F6-F94C-7349-87C7-B1948A4E28DE}" type="presOf" srcId="{AAF31D98-78D8-43AA-98FD-025E3EF9E871}" destId="{73EAAF8F-2DCE-4798-A06D-1BD77F968238}" srcOrd="1" destOrd="2" presId="urn:microsoft.com/office/officeart/2005/8/layout/hList7"/>
    <dgm:cxn modelId="{0F089EF6-2444-4A71-B7DD-4ED67A40D632}" srcId="{7207C947-D623-42DE-ABE6-B6B886E6684C}" destId="{D79A671F-2D8E-414E-8CBC-D0870C6069E6}" srcOrd="4" destOrd="0" parTransId="{16CC8327-ACFF-47AB-88B6-021803F1653E}" sibTransId="{C29631CE-2448-4C82-872F-DD8E63A6B750}"/>
    <dgm:cxn modelId="{94A76E14-C5AB-A24F-A425-883705B61952}" type="presOf" srcId="{B6B4542D-1935-448E-BA5C-117208120BEA}" destId="{42BB5990-9D4A-4968-9695-A08BE232A738}" srcOrd="0" destOrd="4" presId="urn:microsoft.com/office/officeart/2005/8/layout/hList7"/>
    <dgm:cxn modelId="{40C1EB06-4D5A-104F-B841-6A103B3C2ADE}" type="presOf" srcId="{5AD64F6D-D66C-4057-ADF2-CDC6C1777A44}" destId="{C4B5A677-DD5B-4A29-8BCC-FC13DAF8567F}" srcOrd="0" destOrd="1" presId="urn:microsoft.com/office/officeart/2005/8/layout/hList7"/>
    <dgm:cxn modelId="{1D61941D-A0CD-DF40-9D17-F4BF34ABD21A}" type="presOf" srcId="{394CE61B-01BF-4828-A6B4-F59ADDE39E53}" destId="{27628596-D17E-414A-A93B-BA181D1C1FA2}" srcOrd="0" destOrd="2" presId="urn:microsoft.com/office/officeart/2005/8/layout/hList7"/>
    <dgm:cxn modelId="{EED9358D-6295-0C48-BEE7-80AB0F326CDE}" type="presOf" srcId="{5761898E-F8FE-4133-8D19-5F5A01C8CAF8}" destId="{19028117-A30F-407D-B0C9-957B5B7AEDC0}" srcOrd="1" destOrd="1" presId="urn:microsoft.com/office/officeart/2005/8/layout/hList7"/>
    <dgm:cxn modelId="{429F590D-530E-9743-BEC4-692232DB6826}" type="presOf" srcId="{D79A671F-2D8E-414E-8CBC-D0870C6069E6}" destId="{5BCB2BFD-A9D3-4FB9-B4CB-07B76C71051C}" srcOrd="1" destOrd="0" presId="urn:microsoft.com/office/officeart/2005/8/layout/hList7"/>
    <dgm:cxn modelId="{4A620107-42E8-824F-B1E6-34091216FE84}" type="presOf" srcId="{A55111F4-8592-4CAC-ABB5-CCFAB5411806}" destId="{1FACB3CB-4CAE-4BA8-8DFE-3F2A086F7B06}" srcOrd="0" destOrd="3" presId="urn:microsoft.com/office/officeart/2005/8/layout/hList7"/>
    <dgm:cxn modelId="{A8389F57-0C8F-C541-855E-B9920098088C}" type="presOf" srcId="{237CF559-7828-4ED5-B0BB-A866CDEABDC6}" destId="{73EAAF8F-2DCE-4798-A06D-1BD77F968238}" srcOrd="1" destOrd="3" presId="urn:microsoft.com/office/officeart/2005/8/layout/hList7"/>
    <dgm:cxn modelId="{E24E11D7-64B1-4347-8DC2-A017688A5EE9}" type="presOf" srcId="{1678C696-F6F0-4746-9CC5-3F80F5C5B199}" destId="{BE375D3B-BFB4-4B86-8C5D-8FF4C95F6EB7}" srcOrd="1" destOrd="3" presId="urn:microsoft.com/office/officeart/2005/8/layout/hList7"/>
    <dgm:cxn modelId="{1C76C08D-A222-EA4E-B2C0-532D22778698}" type="presOf" srcId="{D79A671F-2D8E-414E-8CBC-D0870C6069E6}" destId="{C4B5A677-DD5B-4A29-8BCC-FC13DAF8567F}" srcOrd="0" destOrd="0" presId="urn:microsoft.com/office/officeart/2005/8/layout/hList7"/>
    <dgm:cxn modelId="{CD1CEB96-4737-3E48-87A1-4B0698F6AB31}" type="presOf" srcId="{AAF31D98-78D8-43AA-98FD-025E3EF9E871}" destId="{C503D7AD-2AFE-4084-8963-02CFA9D45219}" srcOrd="0" destOrd="2" presId="urn:microsoft.com/office/officeart/2005/8/layout/hList7"/>
    <dgm:cxn modelId="{96A0BE3C-A456-4047-B3F6-6A89694EA24A}" type="presOf" srcId="{F0B58A9F-3629-4139-9BA1-E59368F18F14}" destId="{C503D7AD-2AFE-4084-8963-02CFA9D45219}" srcOrd="0" destOrd="1" presId="urn:microsoft.com/office/officeart/2005/8/layout/hList7"/>
    <dgm:cxn modelId="{58188F45-49E4-CA4F-A124-05A6EB6D0F47}" type="presOf" srcId="{278EB708-751A-4FF2-A190-D3CE9DBF8A14}" destId="{1C1FBCA0-611A-4550-8CB3-6406F2E624D8}" srcOrd="1" destOrd="2" presId="urn:microsoft.com/office/officeart/2005/8/layout/hList7"/>
    <dgm:cxn modelId="{6BA602E8-BE7F-4B96-B164-48A493ABF3BC}" srcId="{7207C947-D623-42DE-ABE6-B6B886E6684C}" destId="{C883B03E-8CD5-4FCF-9D73-1BD3B43944F9}" srcOrd="1" destOrd="0" parTransId="{A3298015-C9D7-4AEE-8786-3D130A7B6832}" sibTransId="{5703A43B-365B-44B9-B09B-38FCA900C6F9}"/>
    <dgm:cxn modelId="{43862D21-D8E8-9345-842C-7A587F85A7B1}" type="presOf" srcId="{A55111F4-8592-4CAC-ABB5-CCFAB5411806}" destId="{1C1FBCA0-611A-4550-8CB3-6406F2E624D8}" srcOrd="1" destOrd="3" presId="urn:microsoft.com/office/officeart/2005/8/layout/hList7"/>
    <dgm:cxn modelId="{6527A595-49D4-CC46-932E-385056980F89}" type="presOf" srcId="{0C5A1080-710C-4EB0-9991-C6A8EA5891DB}" destId="{C4B5A677-DD5B-4A29-8BCC-FC13DAF8567F}" srcOrd="0" destOrd="2" presId="urn:microsoft.com/office/officeart/2005/8/layout/hList7"/>
    <dgm:cxn modelId="{77379D27-8496-8A45-9003-7B5FE0810C60}" type="presOf" srcId="{5761898E-F8FE-4133-8D19-5F5A01C8CAF8}" destId="{27628596-D17E-414A-A93B-BA181D1C1FA2}" srcOrd="0" destOrd="1" presId="urn:microsoft.com/office/officeart/2005/8/layout/hList7"/>
    <dgm:cxn modelId="{75EF7749-DA54-1348-A441-B18749AE343A}" type="presOf" srcId="{C883B03E-8CD5-4FCF-9D73-1BD3B43944F9}" destId="{73EAAF8F-2DCE-4798-A06D-1BD77F968238}" srcOrd="1" destOrd="0" presId="urn:microsoft.com/office/officeart/2005/8/layout/hList7"/>
    <dgm:cxn modelId="{3E0C1E3C-662C-4787-93C0-329E73D6DB32}" srcId="{79B25F97-B1B8-4BFB-B102-17A8165B4F4C}" destId="{394CE61B-01BF-4828-A6B4-F59ADDE39E53}" srcOrd="1" destOrd="0" parTransId="{D3991883-5E88-4131-B752-D38D4C5AFA51}" sibTransId="{5009A5E4-482A-48F4-9057-49FD5D59D71A}"/>
    <dgm:cxn modelId="{534B0B54-5CB7-49AB-A01B-DED9961F4809}" srcId="{D79A671F-2D8E-414E-8CBC-D0870C6069E6}" destId="{9CBABC69-8B6D-4FCD-A8DD-F9252F4CF7A3}" srcOrd="2" destOrd="0" parTransId="{AA57D9BB-6F37-4EE7-BBDE-466B32A2B936}" sibTransId="{B9F7D47F-39CA-41D5-B35B-BDDF3546EFF6}"/>
    <dgm:cxn modelId="{B3BA3928-3123-154E-9098-07AB47A24BE6}" type="presOf" srcId="{5AD64F6D-D66C-4057-ADF2-CDC6C1777A44}" destId="{5BCB2BFD-A9D3-4FB9-B4CB-07B76C71051C}" srcOrd="1" destOrd="1" presId="urn:microsoft.com/office/officeart/2005/8/layout/hList7"/>
    <dgm:cxn modelId="{2E3403FF-9403-4414-98EA-DC1D9F8B5E83}" srcId="{7207C947-D623-42DE-ABE6-B6B886E6684C}" destId="{79FC20CD-ADAF-44E6-8D0A-C9E3591914BB}" srcOrd="0" destOrd="0" parTransId="{FD1FDB36-5D54-4E93-921F-B79ED7C54185}" sibTransId="{94367171-0C9A-4EB3-A4F0-6D1D50022CDB}"/>
    <dgm:cxn modelId="{B013B78E-E720-42C7-ADD1-7CE7DB667704}" srcId="{3855CAF3-867E-46AE-91CE-A139820702B7}" destId="{A55111F4-8592-4CAC-ABB5-CCFAB5411806}" srcOrd="2" destOrd="0" parTransId="{A396E063-A01B-4C46-8F17-3BAC73E729DC}" sibTransId="{673B9979-7C04-45EC-B4AD-02E09E4B904F}"/>
    <dgm:cxn modelId="{4DCE3010-BDB4-C34C-85B8-0E85202C5244}" type="presOf" srcId="{C883B03E-8CD5-4FCF-9D73-1BD3B43944F9}" destId="{C503D7AD-2AFE-4084-8963-02CFA9D45219}" srcOrd="0" destOrd="0" presId="urn:microsoft.com/office/officeart/2005/8/layout/hList7"/>
    <dgm:cxn modelId="{BECE6C7A-F7E9-0E47-8D43-A87C816DDD02}" type="presOf" srcId="{3855CAF3-867E-46AE-91CE-A139820702B7}" destId="{1C1FBCA0-611A-4550-8CB3-6406F2E624D8}" srcOrd="1" destOrd="0" presId="urn:microsoft.com/office/officeart/2005/8/layout/hList7"/>
    <dgm:cxn modelId="{AD846204-9727-6941-AACF-026ED9CC3753}" type="presOf" srcId="{D3658307-101E-49B8-ACA2-CFCA58304FDE}" destId="{BE375D3B-BFB4-4B86-8C5D-8FF4C95F6EB7}" srcOrd="1" destOrd="1" presId="urn:microsoft.com/office/officeart/2005/8/layout/hList7"/>
    <dgm:cxn modelId="{F30930B1-1205-CB4B-B789-CC8E7E1368C0}" type="presOf" srcId="{F0B58A9F-3629-4139-9BA1-E59368F18F14}" destId="{73EAAF8F-2DCE-4798-A06D-1BD77F968238}" srcOrd="1" destOrd="1" presId="urn:microsoft.com/office/officeart/2005/8/layout/hList7"/>
    <dgm:cxn modelId="{09DD1CB8-876B-4349-8F12-A81442279555}" srcId="{79B25F97-B1B8-4BFB-B102-17A8165B4F4C}" destId="{5761898E-F8FE-4133-8D19-5F5A01C8CAF8}" srcOrd="0" destOrd="0" parTransId="{31BBAC38-FCA8-4512-BBC9-B7E120DB9DEF}" sibTransId="{704665C1-31E6-4E0C-9196-615AB8490A99}"/>
    <dgm:cxn modelId="{C7556B49-9896-F048-A55D-6FC0314726AA}" type="presOf" srcId="{028322D3-FA13-400A-B9BA-095678B8A70F}" destId="{1C1FBCA0-611A-4550-8CB3-6406F2E624D8}" srcOrd="1" destOrd="1" presId="urn:microsoft.com/office/officeart/2005/8/layout/hList7"/>
    <dgm:cxn modelId="{66D0CB0F-CA70-4C43-BC8D-CE132B0D287E}" type="presOf" srcId="{79FC20CD-ADAF-44E6-8D0A-C9E3591914BB}" destId="{BE375D3B-BFB4-4B86-8C5D-8FF4C95F6EB7}" srcOrd="1" destOrd="0" presId="urn:microsoft.com/office/officeart/2005/8/layout/hList7"/>
    <dgm:cxn modelId="{C7CC3C24-B103-4E3F-B737-AF5407A2EAEF}" srcId="{7207C947-D623-42DE-ABE6-B6B886E6684C}" destId="{3855CAF3-867E-46AE-91CE-A139820702B7}" srcOrd="3" destOrd="0" parTransId="{C5902963-AEC3-4105-BC3F-E2D983A143EE}" sibTransId="{31BAFEE0-5BBA-42CE-A20C-907A41F34FC1}"/>
    <dgm:cxn modelId="{5F7AAAC2-9BE0-B842-B35A-C991BDEF7283}" type="presOf" srcId="{C83C62F7-CB7F-4C01-8C2F-B29CE2713E76}" destId="{148469E3-3108-46F3-9AC3-E3A9D4C70FD0}" srcOrd="0" destOrd="0" presId="urn:microsoft.com/office/officeart/2005/8/layout/hList7"/>
    <dgm:cxn modelId="{E3D87474-1609-433C-BC8B-66C27AC2D5A5}" srcId="{79FC20CD-ADAF-44E6-8D0A-C9E3591914BB}" destId="{D3658307-101E-49B8-ACA2-CFCA58304FDE}" srcOrd="0" destOrd="0" parTransId="{21817C81-2D7B-49BC-BBF7-447B00E6E20F}" sibTransId="{6B8ACFCA-09AB-4E3A-8329-DF028A55D75D}"/>
    <dgm:cxn modelId="{9219E8B5-E624-4849-8899-024B6D4504A6}" type="presOf" srcId="{B6B4542D-1935-448E-BA5C-117208120BEA}" destId="{BE375D3B-BFB4-4B86-8C5D-8FF4C95F6EB7}" srcOrd="1" destOrd="4" presId="urn:microsoft.com/office/officeart/2005/8/layout/hList7"/>
    <dgm:cxn modelId="{ABEA139D-7F9B-C244-9083-C06882BB49EF}" type="presOf" srcId="{79FC20CD-ADAF-44E6-8D0A-C9E3591914BB}" destId="{42BB5990-9D4A-4968-9695-A08BE232A738}" srcOrd="0" destOrd="0" presId="urn:microsoft.com/office/officeart/2005/8/layout/hList7"/>
    <dgm:cxn modelId="{83A2BF96-F636-F745-8BF0-FEE378FEB9C9}" type="presOf" srcId="{1678C696-F6F0-4746-9CC5-3F80F5C5B199}" destId="{42BB5990-9D4A-4968-9695-A08BE232A738}" srcOrd="0" destOrd="3" presId="urn:microsoft.com/office/officeart/2005/8/layout/hList7"/>
    <dgm:cxn modelId="{A87BED0B-5C85-43C8-832E-EABF9E0C2592}" srcId="{79FC20CD-ADAF-44E6-8D0A-C9E3591914BB}" destId="{349E3A79-4329-4969-B17C-6215127DA07F}" srcOrd="1" destOrd="0" parTransId="{C94554C5-717D-4543-8C57-FE27B12FE67B}" sibTransId="{FBEE28D2-B15F-4098-90E7-DBB6B7EF25B9}"/>
    <dgm:cxn modelId="{51F591DE-34B6-2443-8175-2BD2D21F0F19}" type="presParOf" srcId="{E6FB85A7-FB20-42F3-B3E5-EB013493B1C5}" destId="{AEFBAD33-382B-4C97-B754-3C7213CFEA4B}" srcOrd="0" destOrd="0" presId="urn:microsoft.com/office/officeart/2005/8/layout/hList7"/>
    <dgm:cxn modelId="{836C1FD6-5AF5-F048-94B1-375D8342AADF}" type="presParOf" srcId="{E6FB85A7-FB20-42F3-B3E5-EB013493B1C5}" destId="{ABCA4E7E-4FAD-4B52-9E81-70B8CF53F3FA}" srcOrd="1" destOrd="0" presId="urn:microsoft.com/office/officeart/2005/8/layout/hList7"/>
    <dgm:cxn modelId="{D8D75F20-127A-AC40-BE3B-AC47FEA07E28}" type="presParOf" srcId="{ABCA4E7E-4FAD-4B52-9E81-70B8CF53F3FA}" destId="{A4ADC4F4-8812-4E3C-89C9-BB4F996A95C3}" srcOrd="0" destOrd="0" presId="urn:microsoft.com/office/officeart/2005/8/layout/hList7"/>
    <dgm:cxn modelId="{8D29C5C9-FFA2-2F4B-8F87-F4ACA485BE90}" type="presParOf" srcId="{A4ADC4F4-8812-4E3C-89C9-BB4F996A95C3}" destId="{42BB5990-9D4A-4968-9695-A08BE232A738}" srcOrd="0" destOrd="0" presId="urn:microsoft.com/office/officeart/2005/8/layout/hList7"/>
    <dgm:cxn modelId="{4BBE2A92-7764-FD4C-BF80-657C3A22C6A1}" type="presParOf" srcId="{A4ADC4F4-8812-4E3C-89C9-BB4F996A95C3}" destId="{BE375D3B-BFB4-4B86-8C5D-8FF4C95F6EB7}" srcOrd="1" destOrd="0" presId="urn:microsoft.com/office/officeart/2005/8/layout/hList7"/>
    <dgm:cxn modelId="{C60CE272-45E9-144A-AF98-2EC1F4F5E654}" type="presParOf" srcId="{A4ADC4F4-8812-4E3C-89C9-BB4F996A95C3}" destId="{7F178F39-EB60-4018-A0AC-F05E76643B71}" srcOrd="2" destOrd="0" presId="urn:microsoft.com/office/officeart/2005/8/layout/hList7"/>
    <dgm:cxn modelId="{DED2172B-C773-F54D-AF7B-A2E2DDF45516}" type="presParOf" srcId="{A4ADC4F4-8812-4E3C-89C9-BB4F996A95C3}" destId="{7AD33528-E392-4D40-80C6-4592C7BE6210}" srcOrd="3" destOrd="0" presId="urn:microsoft.com/office/officeart/2005/8/layout/hList7"/>
    <dgm:cxn modelId="{39CC15D8-F34E-604B-B034-E9016AF1A57E}" type="presParOf" srcId="{ABCA4E7E-4FAD-4B52-9E81-70B8CF53F3FA}" destId="{B0EAC285-1AC8-4903-BE6B-7835C2DB9200}" srcOrd="1" destOrd="0" presId="urn:microsoft.com/office/officeart/2005/8/layout/hList7"/>
    <dgm:cxn modelId="{876CC451-9F81-5840-8C75-23B81A5844F4}" type="presParOf" srcId="{ABCA4E7E-4FAD-4B52-9E81-70B8CF53F3FA}" destId="{5C8B74EE-09AE-41F6-9CA5-09D8CA74439C}" srcOrd="2" destOrd="0" presId="urn:microsoft.com/office/officeart/2005/8/layout/hList7"/>
    <dgm:cxn modelId="{2696BEE8-2E57-C640-80F2-6B646DE48E79}" type="presParOf" srcId="{5C8B74EE-09AE-41F6-9CA5-09D8CA74439C}" destId="{C503D7AD-2AFE-4084-8963-02CFA9D45219}" srcOrd="0" destOrd="0" presId="urn:microsoft.com/office/officeart/2005/8/layout/hList7"/>
    <dgm:cxn modelId="{674B6185-7727-8B45-9016-DFC40C42627F}" type="presParOf" srcId="{5C8B74EE-09AE-41F6-9CA5-09D8CA74439C}" destId="{73EAAF8F-2DCE-4798-A06D-1BD77F968238}" srcOrd="1" destOrd="0" presId="urn:microsoft.com/office/officeart/2005/8/layout/hList7"/>
    <dgm:cxn modelId="{C598E499-3AF2-A94D-B126-7E030BED678A}" type="presParOf" srcId="{5C8B74EE-09AE-41F6-9CA5-09D8CA74439C}" destId="{344B6DE2-30D8-445F-AAF2-E3A21C8F146B}" srcOrd="2" destOrd="0" presId="urn:microsoft.com/office/officeart/2005/8/layout/hList7"/>
    <dgm:cxn modelId="{998453C4-FEC3-7F4C-A97E-FCD782B1387D}" type="presParOf" srcId="{5C8B74EE-09AE-41F6-9CA5-09D8CA74439C}" destId="{7890A29F-FAB3-4956-9693-C0CA1576B194}" srcOrd="3" destOrd="0" presId="urn:microsoft.com/office/officeart/2005/8/layout/hList7"/>
    <dgm:cxn modelId="{20A9194A-74C6-5547-BC31-EEED5201D61C}" type="presParOf" srcId="{ABCA4E7E-4FAD-4B52-9E81-70B8CF53F3FA}" destId="{E6497349-9FEF-4279-8F63-C377AC17D732}" srcOrd="3" destOrd="0" presId="urn:microsoft.com/office/officeart/2005/8/layout/hList7"/>
    <dgm:cxn modelId="{57DA05AA-0D59-7543-AE2B-0238D675FE79}" type="presParOf" srcId="{ABCA4E7E-4FAD-4B52-9E81-70B8CF53F3FA}" destId="{221F166A-BC40-4CC4-BC71-3D5B2898A92B}" srcOrd="4" destOrd="0" presId="urn:microsoft.com/office/officeart/2005/8/layout/hList7"/>
    <dgm:cxn modelId="{C88315FE-105D-A14C-B221-6826BC1646A4}" type="presParOf" srcId="{221F166A-BC40-4CC4-BC71-3D5B2898A92B}" destId="{27628596-D17E-414A-A93B-BA181D1C1FA2}" srcOrd="0" destOrd="0" presId="urn:microsoft.com/office/officeart/2005/8/layout/hList7"/>
    <dgm:cxn modelId="{00C62780-A5E4-FE4F-9838-09C58D71022E}" type="presParOf" srcId="{221F166A-BC40-4CC4-BC71-3D5B2898A92B}" destId="{19028117-A30F-407D-B0C9-957B5B7AEDC0}" srcOrd="1" destOrd="0" presId="urn:microsoft.com/office/officeart/2005/8/layout/hList7"/>
    <dgm:cxn modelId="{FAF6A043-1F67-4D4E-A196-B7B5B3744130}" type="presParOf" srcId="{221F166A-BC40-4CC4-BC71-3D5B2898A92B}" destId="{6623BA87-8C4A-408C-A445-A6A0E64EB0A9}" srcOrd="2" destOrd="0" presId="urn:microsoft.com/office/officeart/2005/8/layout/hList7"/>
    <dgm:cxn modelId="{F1DF4FF4-1163-E844-902A-A40AFA446A18}" type="presParOf" srcId="{221F166A-BC40-4CC4-BC71-3D5B2898A92B}" destId="{EFC72D3E-D96E-4092-8DF9-02120A6E019A}" srcOrd="3" destOrd="0" presId="urn:microsoft.com/office/officeart/2005/8/layout/hList7"/>
    <dgm:cxn modelId="{60A28B85-9982-4242-AC6E-E73EAAE9B056}" type="presParOf" srcId="{ABCA4E7E-4FAD-4B52-9E81-70B8CF53F3FA}" destId="{148469E3-3108-46F3-9AC3-E3A9D4C70FD0}" srcOrd="5" destOrd="0" presId="urn:microsoft.com/office/officeart/2005/8/layout/hList7"/>
    <dgm:cxn modelId="{14604FA8-3571-974C-BDB6-071542C386B7}" type="presParOf" srcId="{ABCA4E7E-4FAD-4B52-9E81-70B8CF53F3FA}" destId="{E09BCBF0-52C6-4E83-9079-697DC140DBB0}" srcOrd="6" destOrd="0" presId="urn:microsoft.com/office/officeart/2005/8/layout/hList7"/>
    <dgm:cxn modelId="{C4A2BA6B-0F28-7142-8CC2-DCF2CA2398EB}" type="presParOf" srcId="{E09BCBF0-52C6-4E83-9079-697DC140DBB0}" destId="{1FACB3CB-4CAE-4BA8-8DFE-3F2A086F7B06}" srcOrd="0" destOrd="0" presId="urn:microsoft.com/office/officeart/2005/8/layout/hList7"/>
    <dgm:cxn modelId="{E5F98D7C-DA83-3B4A-B8A1-91EEFBA1B0A3}" type="presParOf" srcId="{E09BCBF0-52C6-4E83-9079-697DC140DBB0}" destId="{1C1FBCA0-611A-4550-8CB3-6406F2E624D8}" srcOrd="1" destOrd="0" presId="urn:microsoft.com/office/officeart/2005/8/layout/hList7"/>
    <dgm:cxn modelId="{818F76FE-6069-6E4C-825F-2591A6496B2A}" type="presParOf" srcId="{E09BCBF0-52C6-4E83-9079-697DC140DBB0}" destId="{D47C5030-E01D-423A-8275-6A5A9CAC3AA9}" srcOrd="2" destOrd="0" presId="urn:microsoft.com/office/officeart/2005/8/layout/hList7"/>
    <dgm:cxn modelId="{441E6634-7AA4-B641-B432-FD238BA1AF9D}" type="presParOf" srcId="{E09BCBF0-52C6-4E83-9079-697DC140DBB0}" destId="{80B65426-266C-4545-BFE5-123422961E50}" srcOrd="3" destOrd="0" presId="urn:microsoft.com/office/officeart/2005/8/layout/hList7"/>
    <dgm:cxn modelId="{29C5BF3B-40E7-DC4C-9E5C-F815ED5B8240}" type="presParOf" srcId="{ABCA4E7E-4FAD-4B52-9E81-70B8CF53F3FA}" destId="{62CB2895-6E02-4DEC-9AE1-AE5AE9CFF7BA}" srcOrd="7" destOrd="0" presId="urn:microsoft.com/office/officeart/2005/8/layout/hList7"/>
    <dgm:cxn modelId="{5D9B11FB-A4C5-E742-849B-4B69DD6F3668}" type="presParOf" srcId="{ABCA4E7E-4FAD-4B52-9E81-70B8CF53F3FA}" destId="{1F5F1842-7072-489F-B069-C14A89FA8E50}" srcOrd="8" destOrd="0" presId="urn:microsoft.com/office/officeart/2005/8/layout/hList7"/>
    <dgm:cxn modelId="{C18A2A50-CFDF-5949-AD61-C62E17C75818}" type="presParOf" srcId="{1F5F1842-7072-489F-B069-C14A89FA8E50}" destId="{C4B5A677-DD5B-4A29-8BCC-FC13DAF8567F}" srcOrd="0" destOrd="0" presId="urn:microsoft.com/office/officeart/2005/8/layout/hList7"/>
    <dgm:cxn modelId="{AE7282DA-5A98-4944-AB73-F21A306DDF2B}" type="presParOf" srcId="{1F5F1842-7072-489F-B069-C14A89FA8E50}" destId="{5BCB2BFD-A9D3-4FB9-B4CB-07B76C71051C}" srcOrd="1" destOrd="0" presId="urn:microsoft.com/office/officeart/2005/8/layout/hList7"/>
    <dgm:cxn modelId="{F92D2788-8EBF-394D-80F3-C6050523DE69}" type="presParOf" srcId="{1F5F1842-7072-489F-B069-C14A89FA8E50}" destId="{D845E2CC-782C-410A-A30C-7625C3828005}" srcOrd="2" destOrd="0" presId="urn:microsoft.com/office/officeart/2005/8/layout/hList7"/>
    <dgm:cxn modelId="{FC51D4F5-398F-784C-8BAA-AB623B2AF941}" type="presParOf" srcId="{1F5F1842-7072-489F-B069-C14A89FA8E50}" destId="{3C2EC51E-D190-4F34-884E-A93511AF762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AB490-A5A1-46C6-AC4E-D23772EC6E93}">
      <dsp:nvSpPr>
        <dsp:cNvPr id="0" name=""/>
        <dsp:cNvSpPr/>
      </dsp:nvSpPr>
      <dsp:spPr>
        <a:xfrm>
          <a:off x="1921760" y="450941"/>
          <a:ext cx="3014479" cy="3014479"/>
        </a:xfrm>
        <a:prstGeom prst="blockArc">
          <a:avLst>
            <a:gd name="adj1" fmla="val 10800000"/>
            <a:gd name="adj2" fmla="val 16200000"/>
            <a:gd name="adj3" fmla="val 4636"/>
          </a:avLst>
        </a:prstGeom>
        <a:solidFill>
          <a:schemeClr val="accent1">
            <a:shade val="90000"/>
            <a:hueOff val="187556"/>
            <a:satOff val="-3464"/>
            <a:lumOff val="1606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14EAB89-A874-41EB-AD64-8AC7E0ECB279}">
      <dsp:nvSpPr>
        <dsp:cNvPr id="0" name=""/>
        <dsp:cNvSpPr/>
      </dsp:nvSpPr>
      <dsp:spPr>
        <a:xfrm>
          <a:off x="1921760" y="450941"/>
          <a:ext cx="3014479" cy="3014479"/>
        </a:xfrm>
        <a:prstGeom prst="blockArc">
          <a:avLst>
            <a:gd name="adj1" fmla="val 5400000"/>
            <a:gd name="adj2" fmla="val 10800000"/>
            <a:gd name="adj3" fmla="val 4636"/>
          </a:avLst>
        </a:prstGeom>
        <a:solidFill>
          <a:schemeClr val="accent1">
            <a:shade val="90000"/>
            <a:hueOff val="375112"/>
            <a:satOff val="-6927"/>
            <a:lumOff val="3212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8930B67-8AB3-4009-B69E-F123AE62BBA3}">
      <dsp:nvSpPr>
        <dsp:cNvPr id="0" name=""/>
        <dsp:cNvSpPr/>
      </dsp:nvSpPr>
      <dsp:spPr>
        <a:xfrm>
          <a:off x="1921760" y="450941"/>
          <a:ext cx="3014479" cy="3014479"/>
        </a:xfrm>
        <a:prstGeom prst="blockArc">
          <a:avLst>
            <a:gd name="adj1" fmla="val 0"/>
            <a:gd name="adj2" fmla="val 5400000"/>
            <a:gd name="adj3" fmla="val 4636"/>
          </a:avLst>
        </a:prstGeom>
        <a:solidFill>
          <a:schemeClr val="accent1">
            <a:shade val="90000"/>
            <a:hueOff val="187556"/>
            <a:satOff val="-3464"/>
            <a:lumOff val="1606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89BBC4D-5B7F-4408-A117-D8EDA8400916}">
      <dsp:nvSpPr>
        <dsp:cNvPr id="0" name=""/>
        <dsp:cNvSpPr/>
      </dsp:nvSpPr>
      <dsp:spPr>
        <a:xfrm>
          <a:off x="1921760" y="450941"/>
          <a:ext cx="3014479" cy="3014479"/>
        </a:xfrm>
        <a:prstGeom prst="blockArc">
          <a:avLst>
            <a:gd name="adj1" fmla="val 16200000"/>
            <a:gd name="adj2" fmla="val 0"/>
            <a:gd name="adj3" fmla="val 4636"/>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BCE6416-CC21-49B1-AFD3-F449D96143F5}">
      <dsp:nvSpPr>
        <dsp:cNvPr id="0" name=""/>
        <dsp:cNvSpPr/>
      </dsp:nvSpPr>
      <dsp:spPr>
        <a:xfrm>
          <a:off x="2363006" y="978285"/>
          <a:ext cx="2131987" cy="1959791"/>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Network Services</a:t>
          </a:r>
        </a:p>
        <a:p>
          <a:pPr lvl="0" algn="ctr" defTabSz="622300">
            <a:lnSpc>
              <a:spcPct val="90000"/>
            </a:lnSpc>
            <a:spcBef>
              <a:spcPct val="0"/>
            </a:spcBef>
            <a:spcAft>
              <a:spcPct val="35000"/>
            </a:spcAft>
          </a:pPr>
          <a:r>
            <a:rPr lang="en-US" sz="1400" kern="1200" dirty="0" smtClean="0"/>
            <a:t>“Interconnect to near ubiquitous  reach”</a:t>
          </a:r>
          <a:endParaRPr lang="en-US" sz="1400" kern="1200" dirty="0"/>
        </a:p>
      </dsp:txBody>
      <dsp:txXfrm>
        <a:off x="2675228" y="1265290"/>
        <a:ext cx="1507543" cy="1385781"/>
      </dsp:txXfrm>
    </dsp:sp>
    <dsp:sp modelId="{F6202ECF-E7AA-4AEC-A7F6-5A8ACB00A2D8}">
      <dsp:nvSpPr>
        <dsp:cNvPr id="0" name=""/>
        <dsp:cNvSpPr/>
      </dsp:nvSpPr>
      <dsp:spPr>
        <a:xfrm>
          <a:off x="2721524" y="-221598"/>
          <a:ext cx="1414950" cy="1414950"/>
        </a:xfrm>
        <a:prstGeom prst="ellipse">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Automation</a:t>
          </a:r>
          <a:endParaRPr lang="en-US" sz="1200" kern="1200" dirty="0"/>
        </a:p>
      </dsp:txBody>
      <dsp:txXfrm>
        <a:off x="2928739" y="-14383"/>
        <a:ext cx="1000520" cy="1000520"/>
      </dsp:txXfrm>
    </dsp:sp>
    <dsp:sp modelId="{C20A5576-8964-4610-AFEE-3254CB0567AB}">
      <dsp:nvSpPr>
        <dsp:cNvPr id="0" name=""/>
        <dsp:cNvSpPr/>
      </dsp:nvSpPr>
      <dsp:spPr>
        <a:xfrm>
          <a:off x="4193828" y="1250706"/>
          <a:ext cx="1414950" cy="1414950"/>
        </a:xfrm>
        <a:prstGeom prst="ellipse">
          <a:avLst/>
        </a:prstGeom>
        <a:solidFill>
          <a:schemeClr val="accent1">
            <a:shade val="50000"/>
            <a:hueOff val="180719"/>
            <a:satOff val="-3780"/>
            <a:lumOff val="2103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Streamlined Processes</a:t>
          </a:r>
          <a:endParaRPr lang="en-US" sz="1200" kern="1200" dirty="0"/>
        </a:p>
      </dsp:txBody>
      <dsp:txXfrm>
        <a:off x="4401043" y="1457921"/>
        <a:ext cx="1000520" cy="1000520"/>
      </dsp:txXfrm>
    </dsp:sp>
    <dsp:sp modelId="{DD1F478B-0881-48C3-95FD-1FB6CAA92E23}">
      <dsp:nvSpPr>
        <dsp:cNvPr id="0" name=""/>
        <dsp:cNvSpPr/>
      </dsp:nvSpPr>
      <dsp:spPr>
        <a:xfrm>
          <a:off x="2721524" y="2723010"/>
          <a:ext cx="1414950" cy="1414950"/>
        </a:xfrm>
        <a:prstGeom prst="ellipse">
          <a:avLst/>
        </a:prstGeom>
        <a:solidFill>
          <a:schemeClr val="tx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Professional Services and Assurance</a:t>
          </a:r>
          <a:endParaRPr lang="en-US" sz="1200" kern="1200" dirty="0"/>
        </a:p>
      </dsp:txBody>
      <dsp:txXfrm>
        <a:off x="2928739" y="2930225"/>
        <a:ext cx="1000520" cy="1000520"/>
      </dsp:txXfrm>
    </dsp:sp>
    <dsp:sp modelId="{27EF7639-9F18-4F28-A051-083C1E4492A7}">
      <dsp:nvSpPr>
        <dsp:cNvPr id="0" name=""/>
        <dsp:cNvSpPr/>
      </dsp:nvSpPr>
      <dsp:spPr>
        <a:xfrm>
          <a:off x="1249220" y="1250706"/>
          <a:ext cx="1414950" cy="1414950"/>
        </a:xfrm>
        <a:prstGeom prst="ellipse">
          <a:avLst/>
        </a:prstGeom>
        <a:solidFill>
          <a:schemeClr val="accent1">
            <a:shade val="50000"/>
            <a:hueOff val="180719"/>
            <a:satOff val="-3780"/>
            <a:lumOff val="2103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Knowledge &amp; Information</a:t>
          </a:r>
        </a:p>
      </dsp:txBody>
      <dsp:txXfrm>
        <a:off x="1456435" y="1457921"/>
        <a:ext cx="1000520" cy="1000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B5990-9D4A-4968-9695-A08BE232A738}">
      <dsp:nvSpPr>
        <dsp:cNvPr id="0" name=""/>
        <dsp:cNvSpPr/>
      </dsp:nvSpPr>
      <dsp:spPr>
        <a:xfrm>
          <a:off x="0" y="0"/>
          <a:ext cx="1637109" cy="4419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smtClean="0"/>
            <a:t>Pricing</a:t>
          </a:r>
          <a:endParaRPr lang="en-US" sz="1600" kern="1200" dirty="0"/>
        </a:p>
        <a:p>
          <a:pPr marL="114300" lvl="1" indent="-114300" algn="l" defTabSz="533400">
            <a:lnSpc>
              <a:spcPct val="90000"/>
            </a:lnSpc>
            <a:spcBef>
              <a:spcPct val="0"/>
            </a:spcBef>
            <a:spcAft>
              <a:spcPct val="15000"/>
            </a:spcAft>
            <a:buChar char="••"/>
          </a:pPr>
          <a:r>
            <a:rPr lang="en-US" sz="1200" kern="1200" smtClean="0"/>
            <a:t>Identify locations</a:t>
          </a:r>
          <a:endParaRPr lang="en-US" sz="1200" kern="1200" dirty="0"/>
        </a:p>
        <a:p>
          <a:pPr marL="114300" lvl="1" indent="-114300" algn="l" defTabSz="533400">
            <a:lnSpc>
              <a:spcPct val="90000"/>
            </a:lnSpc>
            <a:spcBef>
              <a:spcPct val="0"/>
            </a:spcBef>
            <a:spcAft>
              <a:spcPct val="15000"/>
            </a:spcAft>
            <a:buChar char="••"/>
          </a:pPr>
          <a:r>
            <a:rPr lang="en-US" sz="1200" kern="1200" dirty="0" smtClean="0"/>
            <a:t>Competitive pricing</a:t>
          </a:r>
          <a:endParaRPr lang="en-US" sz="1200" kern="1200" dirty="0"/>
        </a:p>
        <a:p>
          <a:pPr marL="114300" lvl="1" indent="-114300" algn="l" defTabSz="533400">
            <a:lnSpc>
              <a:spcPct val="90000"/>
            </a:lnSpc>
            <a:spcBef>
              <a:spcPct val="0"/>
            </a:spcBef>
            <a:spcAft>
              <a:spcPct val="15000"/>
            </a:spcAft>
            <a:buChar char="••"/>
          </a:pPr>
          <a:r>
            <a:rPr lang="en-US" sz="1200" kern="1200" dirty="0" smtClean="0"/>
            <a:t>Timely pricing</a:t>
          </a:r>
          <a:endParaRPr lang="en-US" sz="1200" kern="1200" dirty="0"/>
        </a:p>
        <a:p>
          <a:pPr marL="114300" lvl="1" indent="-114300" algn="l" defTabSz="533400">
            <a:lnSpc>
              <a:spcPct val="90000"/>
            </a:lnSpc>
            <a:spcBef>
              <a:spcPct val="0"/>
            </a:spcBef>
            <a:spcAft>
              <a:spcPct val="15000"/>
            </a:spcAft>
            <a:buChar char="••"/>
          </a:pPr>
          <a:r>
            <a:rPr lang="en-US" sz="1200" kern="1200" dirty="0" smtClean="0"/>
            <a:t>Accurate pricing</a:t>
          </a:r>
          <a:endParaRPr lang="en-US" sz="1200" kern="1200" dirty="0"/>
        </a:p>
      </dsp:txBody>
      <dsp:txXfrm>
        <a:off x="0" y="1767840"/>
        <a:ext cx="1637109" cy="1767840"/>
      </dsp:txXfrm>
    </dsp:sp>
    <dsp:sp modelId="{7AD33528-E392-4D40-80C6-4592C7BE6210}">
      <dsp:nvSpPr>
        <dsp:cNvPr id="0" name=""/>
        <dsp:cNvSpPr/>
      </dsp:nvSpPr>
      <dsp:spPr>
        <a:xfrm>
          <a:off x="82691" y="265176"/>
          <a:ext cx="1471726" cy="1471726"/>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03D7AD-2AFE-4084-8963-02CFA9D45219}">
      <dsp:nvSpPr>
        <dsp:cNvPr id="0" name=""/>
        <dsp:cNvSpPr/>
      </dsp:nvSpPr>
      <dsp:spPr>
        <a:xfrm>
          <a:off x="1686222" y="0"/>
          <a:ext cx="1637109" cy="4419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smtClean="0"/>
            <a:t>Ordering</a:t>
          </a:r>
          <a:endParaRPr lang="en-US" sz="1600" kern="1200" dirty="0"/>
        </a:p>
        <a:p>
          <a:pPr marL="114300" lvl="1" indent="-114300" algn="l" defTabSz="533400">
            <a:lnSpc>
              <a:spcPct val="90000"/>
            </a:lnSpc>
            <a:spcBef>
              <a:spcPct val="0"/>
            </a:spcBef>
            <a:spcAft>
              <a:spcPct val="15000"/>
            </a:spcAft>
            <a:buChar char="••"/>
          </a:pPr>
          <a:r>
            <a:rPr lang="en-US" sz="1200" kern="1200" dirty="0" smtClean="0"/>
            <a:t>Standardized service orders</a:t>
          </a:r>
          <a:endParaRPr lang="en-US" sz="1200" kern="1200" dirty="0"/>
        </a:p>
        <a:p>
          <a:pPr marL="114300" lvl="1" indent="-114300" algn="l" defTabSz="533400">
            <a:lnSpc>
              <a:spcPct val="90000"/>
            </a:lnSpc>
            <a:spcBef>
              <a:spcPct val="0"/>
            </a:spcBef>
            <a:spcAft>
              <a:spcPct val="15000"/>
            </a:spcAft>
            <a:buChar char="••"/>
          </a:pPr>
          <a:r>
            <a:rPr lang="en-US" sz="1200" kern="1200" dirty="0" smtClean="0"/>
            <a:t>Service design</a:t>
          </a:r>
          <a:endParaRPr lang="en-US" sz="1200" kern="1200" dirty="0"/>
        </a:p>
        <a:p>
          <a:pPr marL="114300" lvl="1" indent="-114300" algn="l" defTabSz="533400">
            <a:lnSpc>
              <a:spcPct val="90000"/>
            </a:lnSpc>
            <a:spcBef>
              <a:spcPct val="0"/>
            </a:spcBef>
            <a:spcAft>
              <a:spcPct val="15000"/>
            </a:spcAft>
            <a:buChar char="••"/>
          </a:pPr>
          <a:r>
            <a:rPr lang="en-US" sz="1200" kern="1200" dirty="0" smtClean="0"/>
            <a:t>Single service agreements and exhibits</a:t>
          </a:r>
          <a:endParaRPr lang="en-US" sz="1200" kern="1200" dirty="0"/>
        </a:p>
      </dsp:txBody>
      <dsp:txXfrm>
        <a:off x="1686222" y="1767840"/>
        <a:ext cx="1637109" cy="1767840"/>
      </dsp:txXfrm>
    </dsp:sp>
    <dsp:sp modelId="{7890A29F-FAB3-4956-9693-C0CA1576B194}">
      <dsp:nvSpPr>
        <dsp:cNvPr id="0" name=""/>
        <dsp:cNvSpPr/>
      </dsp:nvSpPr>
      <dsp:spPr>
        <a:xfrm>
          <a:off x="1768913" y="265176"/>
          <a:ext cx="1471726" cy="1471726"/>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628596-D17E-414A-A93B-BA181D1C1FA2}">
      <dsp:nvSpPr>
        <dsp:cNvPr id="0" name=""/>
        <dsp:cNvSpPr/>
      </dsp:nvSpPr>
      <dsp:spPr>
        <a:xfrm>
          <a:off x="3372445" y="0"/>
          <a:ext cx="1637109" cy="4419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smtClean="0"/>
            <a:t>Provisioning &amp; Turn-up</a:t>
          </a:r>
          <a:endParaRPr lang="en-US" sz="1600" kern="1200" dirty="0"/>
        </a:p>
        <a:p>
          <a:pPr marL="114300" lvl="1" indent="-114300" algn="l" defTabSz="533400">
            <a:lnSpc>
              <a:spcPct val="90000"/>
            </a:lnSpc>
            <a:spcBef>
              <a:spcPct val="0"/>
            </a:spcBef>
            <a:spcAft>
              <a:spcPct val="15000"/>
            </a:spcAft>
            <a:buChar char="••"/>
          </a:pPr>
          <a:r>
            <a:rPr lang="en-US" sz="1200" kern="1200" dirty="0" smtClean="0"/>
            <a:t>Consistent test and turn-up</a:t>
          </a:r>
          <a:endParaRPr lang="en-US" sz="1200" kern="1200" dirty="0"/>
        </a:p>
        <a:p>
          <a:pPr marL="114300" lvl="1" indent="-114300" algn="l" defTabSz="533400">
            <a:lnSpc>
              <a:spcPct val="90000"/>
            </a:lnSpc>
            <a:spcBef>
              <a:spcPct val="0"/>
            </a:spcBef>
            <a:spcAft>
              <a:spcPct val="15000"/>
            </a:spcAft>
            <a:buChar char="••"/>
          </a:pPr>
          <a:r>
            <a:rPr lang="en-US" sz="1200" kern="1200" dirty="0" smtClean="0"/>
            <a:t>Interconnection for timely delivery</a:t>
          </a:r>
          <a:endParaRPr lang="en-US" sz="1200" kern="1200" dirty="0"/>
        </a:p>
      </dsp:txBody>
      <dsp:txXfrm>
        <a:off x="3372445" y="1767840"/>
        <a:ext cx="1637109" cy="1767840"/>
      </dsp:txXfrm>
    </dsp:sp>
    <dsp:sp modelId="{EFC72D3E-D96E-4092-8DF9-02120A6E019A}">
      <dsp:nvSpPr>
        <dsp:cNvPr id="0" name=""/>
        <dsp:cNvSpPr/>
      </dsp:nvSpPr>
      <dsp:spPr>
        <a:xfrm>
          <a:off x="3455136" y="265176"/>
          <a:ext cx="1471726" cy="1471726"/>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ACB3CB-4CAE-4BA8-8DFE-3F2A086F7B06}">
      <dsp:nvSpPr>
        <dsp:cNvPr id="0" name=""/>
        <dsp:cNvSpPr/>
      </dsp:nvSpPr>
      <dsp:spPr>
        <a:xfrm>
          <a:off x="5058667" y="0"/>
          <a:ext cx="1637109" cy="4419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smtClean="0"/>
            <a:t>Manage and Support</a:t>
          </a:r>
          <a:endParaRPr lang="en-US" sz="1600" kern="1200" dirty="0"/>
        </a:p>
        <a:p>
          <a:pPr marL="114300" lvl="1" indent="-114300" algn="l" defTabSz="533400">
            <a:lnSpc>
              <a:spcPct val="90000"/>
            </a:lnSpc>
            <a:spcBef>
              <a:spcPct val="0"/>
            </a:spcBef>
            <a:spcAft>
              <a:spcPct val="15000"/>
            </a:spcAft>
            <a:buChar char="••"/>
          </a:pPr>
          <a:r>
            <a:rPr lang="en-US" sz="1200" kern="1200" dirty="0" smtClean="0"/>
            <a:t>7x24 monitoring</a:t>
          </a:r>
          <a:endParaRPr lang="en-US" sz="1200" kern="1200" dirty="0"/>
        </a:p>
        <a:p>
          <a:pPr marL="114300" lvl="1" indent="-114300" algn="l" defTabSz="533400">
            <a:lnSpc>
              <a:spcPct val="90000"/>
            </a:lnSpc>
            <a:spcBef>
              <a:spcPct val="0"/>
            </a:spcBef>
            <a:spcAft>
              <a:spcPct val="15000"/>
            </a:spcAft>
            <a:buChar char="••"/>
          </a:pPr>
          <a:r>
            <a:rPr lang="en-US" sz="1200" kern="1200" dirty="0" smtClean="0"/>
            <a:t>SLA monitoring</a:t>
          </a:r>
          <a:endParaRPr lang="en-US" sz="1200" kern="1200" dirty="0"/>
        </a:p>
        <a:p>
          <a:pPr marL="114300" lvl="1" indent="-114300" algn="l" defTabSz="533400">
            <a:lnSpc>
              <a:spcPct val="90000"/>
            </a:lnSpc>
            <a:spcBef>
              <a:spcPct val="0"/>
            </a:spcBef>
            <a:spcAft>
              <a:spcPct val="15000"/>
            </a:spcAft>
            <a:buChar char="••"/>
          </a:pPr>
          <a:r>
            <a:rPr lang="en-US" sz="1200" kern="1200" dirty="0" smtClean="0"/>
            <a:t>2 Geo-diverse NOCs</a:t>
          </a:r>
          <a:endParaRPr lang="en-US" sz="1200" kern="1200" dirty="0"/>
        </a:p>
      </dsp:txBody>
      <dsp:txXfrm>
        <a:off x="5058667" y="1767840"/>
        <a:ext cx="1637109" cy="1767840"/>
      </dsp:txXfrm>
    </dsp:sp>
    <dsp:sp modelId="{80B65426-266C-4545-BFE5-123422961E50}">
      <dsp:nvSpPr>
        <dsp:cNvPr id="0" name=""/>
        <dsp:cNvSpPr/>
      </dsp:nvSpPr>
      <dsp:spPr>
        <a:xfrm>
          <a:off x="5141359" y="265176"/>
          <a:ext cx="1471726" cy="1471726"/>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B5A677-DD5B-4A29-8BCC-FC13DAF8567F}">
      <dsp:nvSpPr>
        <dsp:cNvPr id="0" name=""/>
        <dsp:cNvSpPr/>
      </dsp:nvSpPr>
      <dsp:spPr>
        <a:xfrm>
          <a:off x="6744890" y="0"/>
          <a:ext cx="1637109" cy="4419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1">
          <a:noAutofit/>
        </a:bodyPr>
        <a:lstStyle/>
        <a:p>
          <a:pPr lvl="0" algn="l" defTabSz="711200">
            <a:lnSpc>
              <a:spcPct val="90000"/>
            </a:lnSpc>
            <a:spcBef>
              <a:spcPct val="0"/>
            </a:spcBef>
            <a:spcAft>
              <a:spcPct val="35000"/>
            </a:spcAft>
          </a:pPr>
          <a:r>
            <a:rPr lang="en-US" sz="1600" kern="1200" dirty="0" smtClean="0"/>
            <a:t>Upgrade</a:t>
          </a:r>
          <a:endParaRPr lang="en-US" sz="1600" kern="1200" dirty="0"/>
        </a:p>
        <a:p>
          <a:pPr marL="114300" lvl="1" indent="-114300" algn="l" defTabSz="533400">
            <a:lnSpc>
              <a:spcPct val="90000"/>
            </a:lnSpc>
            <a:spcBef>
              <a:spcPct val="0"/>
            </a:spcBef>
            <a:spcAft>
              <a:spcPct val="15000"/>
            </a:spcAft>
            <a:buChar char="••"/>
          </a:pPr>
          <a:r>
            <a:rPr lang="en-US" sz="1200" kern="1200" dirty="0" smtClean="0"/>
            <a:t>Capacity management</a:t>
          </a:r>
          <a:endParaRPr lang="en-US" sz="1200" kern="1200" dirty="0"/>
        </a:p>
        <a:p>
          <a:pPr marL="114300" lvl="1" indent="-114300" algn="l" defTabSz="533400">
            <a:lnSpc>
              <a:spcPct val="90000"/>
            </a:lnSpc>
            <a:spcBef>
              <a:spcPct val="0"/>
            </a:spcBef>
            <a:spcAft>
              <a:spcPct val="15000"/>
            </a:spcAft>
            <a:buChar char="••"/>
          </a:pPr>
          <a:r>
            <a:rPr lang="en-US" sz="1200" kern="1200" dirty="0" smtClean="0"/>
            <a:t>Capacity upgrade</a:t>
          </a:r>
          <a:endParaRPr lang="en-US" sz="1200" kern="1200" dirty="0"/>
        </a:p>
        <a:p>
          <a:pPr marL="114300" lvl="1" indent="-114300" algn="l" defTabSz="533400">
            <a:lnSpc>
              <a:spcPct val="90000"/>
            </a:lnSpc>
            <a:spcBef>
              <a:spcPct val="0"/>
            </a:spcBef>
            <a:spcAft>
              <a:spcPct val="15000"/>
            </a:spcAft>
            <a:buChar char="••"/>
          </a:pPr>
          <a:r>
            <a:rPr lang="en-US" sz="1200" kern="1200" dirty="0" smtClean="0"/>
            <a:t>Service upgrade</a:t>
          </a:r>
          <a:endParaRPr lang="en-US" sz="1200" kern="1200" dirty="0"/>
        </a:p>
      </dsp:txBody>
      <dsp:txXfrm>
        <a:off x="6744890" y="1767840"/>
        <a:ext cx="1637109" cy="1767840"/>
      </dsp:txXfrm>
    </dsp:sp>
    <dsp:sp modelId="{3C2EC51E-D190-4F34-884E-A93511AF7622}">
      <dsp:nvSpPr>
        <dsp:cNvPr id="0" name=""/>
        <dsp:cNvSpPr/>
      </dsp:nvSpPr>
      <dsp:spPr>
        <a:xfrm>
          <a:off x="6827581" y="265176"/>
          <a:ext cx="1471726" cy="1471726"/>
        </a:xfrm>
        <a:prstGeom prst="ellipse">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FBAD33-382B-4C97-B754-3C7213CFEA4B}">
      <dsp:nvSpPr>
        <dsp:cNvPr id="0" name=""/>
        <dsp:cNvSpPr/>
      </dsp:nvSpPr>
      <dsp:spPr>
        <a:xfrm>
          <a:off x="365740" y="3428999"/>
          <a:ext cx="7711440" cy="662940"/>
        </a:xfrm>
        <a:prstGeom prs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A728177-30AE-46CD-83FA-A8CE216C9C0D}" type="datetimeFigureOut">
              <a:rPr lang="en-US" smtClean="0"/>
              <a:t>7/16/2013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6433C3B-3977-4A37-BB7A-47095423C245}" type="slidenum">
              <a:rPr lang="en-US" smtClean="0"/>
              <a:t>‹#›</a:t>
            </a:fld>
            <a:endParaRPr lang="en-US"/>
          </a:p>
        </p:txBody>
      </p:sp>
    </p:spTree>
    <p:extLst>
      <p:ext uri="{BB962C8B-B14F-4D97-AF65-F5344CB8AC3E}">
        <p14:creationId xmlns:p14="http://schemas.microsoft.com/office/powerpoint/2010/main" val="836027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3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2135" tIns="46068" rIns="92135" bIns="46068" numCol="1" anchor="t" anchorCtr="0" compatLnSpc="1">
            <a:prstTxWarp prst="textNoShape">
              <a:avLst/>
            </a:prstTxWarp>
          </a:bodyPr>
          <a:lstStyle>
            <a:lvl1pPr defTabSz="921454">
              <a:defRPr sz="1200">
                <a:latin typeface="Arial" charset="0"/>
                <a:ea typeface="+mn-ea"/>
                <a:cs typeface="+mn-cs"/>
              </a:defRPr>
            </a:lvl1pPr>
          </a:lstStyle>
          <a:p>
            <a:pPr>
              <a:defRPr/>
            </a:pPr>
            <a:endParaRPr lang="en-US"/>
          </a:p>
        </p:txBody>
      </p:sp>
      <p:sp>
        <p:nvSpPr>
          <p:cNvPr id="263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2135" tIns="46068" rIns="92135" bIns="46068" numCol="1" anchor="t" anchorCtr="0" compatLnSpc="1">
            <a:prstTxWarp prst="textNoShape">
              <a:avLst/>
            </a:prstTxWarp>
          </a:bodyPr>
          <a:lstStyle>
            <a:lvl1pPr algn="r" defTabSz="921454">
              <a:defRPr sz="1200">
                <a:latin typeface="Arial" charset="0"/>
                <a:ea typeface="+mn-ea"/>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2135" tIns="46068" rIns="92135" bIns="460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3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2135" tIns="46068" rIns="92135" bIns="46068" numCol="1" anchor="b" anchorCtr="0" compatLnSpc="1">
            <a:prstTxWarp prst="textNoShape">
              <a:avLst/>
            </a:prstTxWarp>
          </a:bodyPr>
          <a:lstStyle>
            <a:lvl1pPr defTabSz="921454">
              <a:defRPr sz="1200">
                <a:latin typeface="Arial" charset="0"/>
                <a:ea typeface="+mn-ea"/>
                <a:cs typeface="+mn-cs"/>
              </a:defRPr>
            </a:lvl1pPr>
          </a:lstStyle>
          <a:p>
            <a:pPr>
              <a:defRPr/>
            </a:pPr>
            <a:endParaRPr lang="en-US"/>
          </a:p>
        </p:txBody>
      </p:sp>
      <p:sp>
        <p:nvSpPr>
          <p:cNvPr id="263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2135" tIns="46068" rIns="92135" bIns="46068" numCol="1" anchor="b" anchorCtr="0" compatLnSpc="1">
            <a:prstTxWarp prst="textNoShape">
              <a:avLst/>
            </a:prstTxWarp>
          </a:bodyPr>
          <a:lstStyle>
            <a:lvl1pPr algn="r" defTabSz="917575">
              <a:defRPr sz="1200"/>
            </a:lvl1pPr>
          </a:lstStyle>
          <a:p>
            <a:fld id="{9C520107-1B4F-4956-B6AB-D2BD1702794B}" type="slidenum">
              <a:rPr lang="en-US"/>
              <a:pPr/>
              <a:t>‹#›</a:t>
            </a:fld>
            <a:endParaRPr lang="en-US"/>
          </a:p>
        </p:txBody>
      </p:sp>
    </p:spTree>
    <p:extLst>
      <p:ext uri="{BB962C8B-B14F-4D97-AF65-F5344CB8AC3E}">
        <p14:creationId xmlns:p14="http://schemas.microsoft.com/office/powerpoint/2010/main" val="11739742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a:ln/>
        </p:spPr>
      </p:sp>
      <p:sp>
        <p:nvSpPr>
          <p:cNvPr id="61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dirty="0" smtClean="0">
              <a:latin typeface="Arial" pitchFamily="34" charset="0"/>
              <a:ea typeface="ＭＳ Ｐゴシック" pitchFamily="34" charset="-128"/>
            </a:endParaRPr>
          </a:p>
        </p:txBody>
      </p:sp>
      <p:sp>
        <p:nvSpPr>
          <p:cNvPr id="61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a:solidFill>
                  <a:schemeClr val="tx1"/>
                </a:solidFill>
                <a:latin typeface="Arial" pitchFamily="34" charset="0"/>
                <a:ea typeface="ＭＳ Ｐゴシック" pitchFamily="34" charset="-128"/>
              </a:defRPr>
            </a:lvl1pPr>
            <a:lvl2pPr marL="742950" indent="-285750" defTabSz="917575" eaLnBrk="0" hangingPunct="0">
              <a:defRPr sz="1400">
                <a:solidFill>
                  <a:schemeClr val="tx1"/>
                </a:solidFill>
                <a:latin typeface="Arial" pitchFamily="34" charset="0"/>
                <a:ea typeface="ＭＳ Ｐゴシック" pitchFamily="34" charset="-128"/>
              </a:defRPr>
            </a:lvl2pPr>
            <a:lvl3pPr marL="1143000" indent="-228600" defTabSz="917575" eaLnBrk="0" hangingPunct="0">
              <a:defRPr sz="1400">
                <a:solidFill>
                  <a:schemeClr val="tx1"/>
                </a:solidFill>
                <a:latin typeface="Arial" pitchFamily="34" charset="0"/>
                <a:ea typeface="ＭＳ Ｐゴシック" pitchFamily="34" charset="-128"/>
              </a:defRPr>
            </a:lvl3pPr>
            <a:lvl4pPr marL="1600200" indent="-228600" defTabSz="917575" eaLnBrk="0" hangingPunct="0">
              <a:defRPr sz="1400">
                <a:solidFill>
                  <a:schemeClr val="tx1"/>
                </a:solidFill>
                <a:latin typeface="Arial" pitchFamily="34" charset="0"/>
                <a:ea typeface="ＭＳ Ｐゴシック" pitchFamily="34" charset="-128"/>
              </a:defRPr>
            </a:lvl4pPr>
            <a:lvl5pPr marL="2057400" indent="-228600" defTabSz="917575" eaLnBrk="0" hangingPunct="0">
              <a:defRPr sz="1400">
                <a:solidFill>
                  <a:schemeClr val="tx1"/>
                </a:solidFill>
                <a:latin typeface="Arial" pitchFamily="34" charset="0"/>
                <a:ea typeface="ＭＳ Ｐゴシック" pitchFamily="34" charset="-128"/>
              </a:defRPr>
            </a:lvl5pPr>
            <a:lvl6pPr marL="2514600" indent="-228600" defTabSz="917575"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917575"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917575"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917575"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9CF00D9D-DD84-4B80-BEDE-0AACFE942F7F}"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xfrm>
            <a:off x="731855" y="4561312"/>
            <a:ext cx="5851492" cy="5038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70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76457" indent="-298637" eaLnBrk="0" hangingPunct="0">
              <a:defRPr sz="2500">
                <a:solidFill>
                  <a:schemeClr val="tx1"/>
                </a:solidFill>
                <a:latin typeface="Arial" pitchFamily="34" charset="0"/>
                <a:ea typeface="MS PGothic" pitchFamily="34" charset="-128"/>
              </a:defRPr>
            </a:lvl2pPr>
            <a:lvl3pPr marL="1194549" indent="-238910" eaLnBrk="0" hangingPunct="0">
              <a:defRPr sz="2500">
                <a:solidFill>
                  <a:schemeClr val="tx1"/>
                </a:solidFill>
                <a:latin typeface="Arial" pitchFamily="34" charset="0"/>
                <a:ea typeface="MS PGothic" pitchFamily="34" charset="-128"/>
              </a:defRPr>
            </a:lvl3pPr>
            <a:lvl4pPr marL="1672369" indent="-238910" eaLnBrk="0" hangingPunct="0">
              <a:defRPr sz="2500">
                <a:solidFill>
                  <a:schemeClr val="tx1"/>
                </a:solidFill>
                <a:latin typeface="Arial" pitchFamily="34" charset="0"/>
                <a:ea typeface="MS PGothic" pitchFamily="34" charset="-128"/>
              </a:defRPr>
            </a:lvl4pPr>
            <a:lvl5pPr marL="2150189" indent="-238910" eaLnBrk="0" hangingPunct="0">
              <a:defRPr sz="2500">
                <a:solidFill>
                  <a:schemeClr val="tx1"/>
                </a:solidFill>
                <a:latin typeface="Arial" pitchFamily="34" charset="0"/>
                <a:ea typeface="MS PGothic" pitchFamily="34" charset="-128"/>
              </a:defRPr>
            </a:lvl5pPr>
            <a:lvl6pPr marL="2628008" indent="-238910" defTabSz="477820" eaLnBrk="0" fontAlgn="base" hangingPunct="0">
              <a:spcBef>
                <a:spcPct val="0"/>
              </a:spcBef>
              <a:spcAft>
                <a:spcPct val="0"/>
              </a:spcAft>
              <a:defRPr sz="2500">
                <a:solidFill>
                  <a:schemeClr val="tx1"/>
                </a:solidFill>
                <a:latin typeface="Arial" pitchFamily="34" charset="0"/>
                <a:ea typeface="MS PGothic" pitchFamily="34" charset="-128"/>
              </a:defRPr>
            </a:lvl6pPr>
            <a:lvl7pPr marL="3105828" indent="-238910" defTabSz="477820" eaLnBrk="0" fontAlgn="base" hangingPunct="0">
              <a:spcBef>
                <a:spcPct val="0"/>
              </a:spcBef>
              <a:spcAft>
                <a:spcPct val="0"/>
              </a:spcAft>
              <a:defRPr sz="2500">
                <a:solidFill>
                  <a:schemeClr val="tx1"/>
                </a:solidFill>
                <a:latin typeface="Arial" pitchFamily="34" charset="0"/>
                <a:ea typeface="MS PGothic" pitchFamily="34" charset="-128"/>
              </a:defRPr>
            </a:lvl7pPr>
            <a:lvl8pPr marL="3583648" indent="-238910" defTabSz="477820" eaLnBrk="0" fontAlgn="base" hangingPunct="0">
              <a:spcBef>
                <a:spcPct val="0"/>
              </a:spcBef>
              <a:spcAft>
                <a:spcPct val="0"/>
              </a:spcAft>
              <a:defRPr sz="2500">
                <a:solidFill>
                  <a:schemeClr val="tx1"/>
                </a:solidFill>
                <a:latin typeface="Arial" pitchFamily="34" charset="0"/>
                <a:ea typeface="MS PGothic" pitchFamily="34" charset="-128"/>
              </a:defRPr>
            </a:lvl8pPr>
            <a:lvl9pPr marL="4061468" indent="-238910" defTabSz="477820" eaLnBrk="0" fontAlgn="base" hangingPunct="0">
              <a:spcBef>
                <a:spcPct val="0"/>
              </a:spcBef>
              <a:spcAft>
                <a:spcPct val="0"/>
              </a:spcAft>
              <a:defRPr sz="2500">
                <a:solidFill>
                  <a:schemeClr val="tx1"/>
                </a:solidFill>
                <a:latin typeface="Arial" pitchFamily="34" charset="0"/>
                <a:ea typeface="MS PGothic" pitchFamily="34" charset="-128"/>
              </a:defRPr>
            </a:lvl9pPr>
          </a:lstStyle>
          <a:p>
            <a:pPr eaLnBrk="1" hangingPunct="1"/>
            <a:fld id="{779A662B-9EBA-4440-9F42-D0FC1CA5DB50}" type="slidenum">
              <a:rPr lang="en-US" sz="1300">
                <a:latin typeface="Verdana" pitchFamily="34" charset="0"/>
              </a:rPr>
              <a:pPr eaLnBrk="1" hangingPunct="1"/>
              <a:t>18</a:t>
            </a:fld>
            <a:endParaRPr lang="en-US" sz="1300">
              <a:latin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32"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25" tIns="47212" rIns="94425" bIns="47212" anchor="b"/>
          <a:lstStyle>
            <a:lvl1pPr defTabSz="942975" eaLnBrk="0" hangingPunct="0">
              <a:defRPr sz="1400">
                <a:solidFill>
                  <a:schemeClr val="tx1"/>
                </a:solidFill>
                <a:latin typeface="Arial" charset="0"/>
                <a:cs typeface="Arial" charset="0"/>
              </a:defRPr>
            </a:lvl1pPr>
            <a:lvl2pPr marL="742950" indent="-285750" defTabSz="942975" eaLnBrk="0" hangingPunct="0">
              <a:defRPr sz="1400">
                <a:solidFill>
                  <a:schemeClr val="tx1"/>
                </a:solidFill>
                <a:latin typeface="Arial" charset="0"/>
                <a:cs typeface="Arial" charset="0"/>
              </a:defRPr>
            </a:lvl2pPr>
            <a:lvl3pPr marL="1143000" indent="-228600" defTabSz="942975" eaLnBrk="0" hangingPunct="0">
              <a:defRPr sz="1400">
                <a:solidFill>
                  <a:schemeClr val="tx1"/>
                </a:solidFill>
                <a:latin typeface="Arial" charset="0"/>
                <a:cs typeface="Arial" charset="0"/>
              </a:defRPr>
            </a:lvl3pPr>
            <a:lvl4pPr marL="1600200" indent="-228600" defTabSz="942975" eaLnBrk="0" hangingPunct="0">
              <a:defRPr sz="1400">
                <a:solidFill>
                  <a:schemeClr val="tx1"/>
                </a:solidFill>
                <a:latin typeface="Arial" charset="0"/>
                <a:cs typeface="Arial" charset="0"/>
              </a:defRPr>
            </a:lvl4pPr>
            <a:lvl5pPr marL="2057400" indent="-228600" defTabSz="942975" eaLnBrk="0" hangingPunct="0">
              <a:defRPr sz="1400">
                <a:solidFill>
                  <a:schemeClr val="tx1"/>
                </a:solidFill>
                <a:latin typeface="Arial" charset="0"/>
                <a:cs typeface="Arial" charset="0"/>
              </a:defRPr>
            </a:lvl5pPr>
            <a:lvl6pPr marL="2514600" indent="-228600" defTabSz="942975" eaLnBrk="0" fontAlgn="base" hangingPunct="0">
              <a:spcBef>
                <a:spcPct val="0"/>
              </a:spcBef>
              <a:spcAft>
                <a:spcPct val="0"/>
              </a:spcAft>
              <a:defRPr sz="1400">
                <a:solidFill>
                  <a:schemeClr val="tx1"/>
                </a:solidFill>
                <a:latin typeface="Arial" charset="0"/>
                <a:cs typeface="Arial" charset="0"/>
              </a:defRPr>
            </a:lvl6pPr>
            <a:lvl7pPr marL="2971800" indent="-228600" defTabSz="942975" eaLnBrk="0" fontAlgn="base" hangingPunct="0">
              <a:spcBef>
                <a:spcPct val="0"/>
              </a:spcBef>
              <a:spcAft>
                <a:spcPct val="0"/>
              </a:spcAft>
              <a:defRPr sz="1400">
                <a:solidFill>
                  <a:schemeClr val="tx1"/>
                </a:solidFill>
                <a:latin typeface="Arial" charset="0"/>
                <a:cs typeface="Arial" charset="0"/>
              </a:defRPr>
            </a:lvl7pPr>
            <a:lvl8pPr marL="3429000" indent="-228600" defTabSz="942975" eaLnBrk="0" fontAlgn="base" hangingPunct="0">
              <a:spcBef>
                <a:spcPct val="0"/>
              </a:spcBef>
              <a:spcAft>
                <a:spcPct val="0"/>
              </a:spcAft>
              <a:defRPr sz="1400">
                <a:solidFill>
                  <a:schemeClr val="tx1"/>
                </a:solidFill>
                <a:latin typeface="Arial" charset="0"/>
                <a:cs typeface="Arial" charset="0"/>
              </a:defRPr>
            </a:lvl8pPr>
            <a:lvl9pPr marL="3886200" indent="-228600" defTabSz="942975" eaLnBrk="0" fontAlgn="base" hangingPunct="0">
              <a:spcBef>
                <a:spcPct val="0"/>
              </a:spcBef>
              <a:spcAft>
                <a:spcPct val="0"/>
              </a:spcAft>
              <a:defRPr sz="1400">
                <a:solidFill>
                  <a:schemeClr val="tx1"/>
                </a:solidFill>
                <a:latin typeface="Arial" charset="0"/>
                <a:cs typeface="Arial" charset="0"/>
              </a:defRPr>
            </a:lvl9pPr>
          </a:lstStyle>
          <a:p>
            <a:pPr algn="r" eaLnBrk="1" hangingPunct="1"/>
            <a:fld id="{E6F5A278-F554-40F3-805E-780EDE3E0A37}" type="slidenum">
              <a:rPr lang="en-US" sz="1300"/>
              <a:pPr algn="r" eaLnBrk="1" hangingPunct="1"/>
              <a:t>20</a:t>
            </a:fld>
            <a:endParaRPr lang="en-U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latin typeface="Arial" pitchFamily="34" charset="0"/>
              <a:ea typeface="ＭＳ Ｐゴシック" pitchFamily="34" charset="-128"/>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1400">
                <a:solidFill>
                  <a:schemeClr val="tx1"/>
                </a:solidFill>
                <a:latin typeface="Arial" pitchFamily="34" charset="0"/>
                <a:ea typeface="ＭＳ Ｐゴシック" pitchFamily="34" charset="-128"/>
              </a:defRPr>
            </a:lvl1pPr>
            <a:lvl2pPr marL="742950" indent="-285750" defTabSz="915988" eaLnBrk="0" hangingPunct="0">
              <a:defRPr sz="1400">
                <a:solidFill>
                  <a:schemeClr val="tx1"/>
                </a:solidFill>
                <a:latin typeface="Arial" pitchFamily="34" charset="0"/>
                <a:ea typeface="ＭＳ Ｐゴシック" pitchFamily="34" charset="-128"/>
              </a:defRPr>
            </a:lvl2pPr>
            <a:lvl3pPr marL="1143000" indent="-228600" defTabSz="915988" eaLnBrk="0" hangingPunct="0">
              <a:defRPr sz="1400">
                <a:solidFill>
                  <a:schemeClr val="tx1"/>
                </a:solidFill>
                <a:latin typeface="Arial" pitchFamily="34" charset="0"/>
                <a:ea typeface="ＭＳ Ｐゴシック" pitchFamily="34" charset="-128"/>
              </a:defRPr>
            </a:lvl3pPr>
            <a:lvl4pPr marL="1600200" indent="-228600" defTabSz="915988" eaLnBrk="0" hangingPunct="0">
              <a:defRPr sz="1400">
                <a:solidFill>
                  <a:schemeClr val="tx1"/>
                </a:solidFill>
                <a:latin typeface="Arial" pitchFamily="34" charset="0"/>
                <a:ea typeface="ＭＳ Ｐゴシック" pitchFamily="34" charset="-128"/>
              </a:defRPr>
            </a:lvl4pPr>
            <a:lvl5pPr marL="2057400" indent="-228600" defTabSz="915988" eaLnBrk="0" hangingPunct="0">
              <a:defRPr sz="1400">
                <a:solidFill>
                  <a:schemeClr val="tx1"/>
                </a:solidFill>
                <a:latin typeface="Arial" pitchFamily="34" charset="0"/>
                <a:ea typeface="ＭＳ Ｐゴシック" pitchFamily="34" charset="-128"/>
              </a:defRPr>
            </a:lvl5pPr>
            <a:lvl6pPr marL="2514600" indent="-228600" defTabSz="915988"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915988"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915988"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915988"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41B19587-CA72-4974-AFE3-DADABC77E8BD}" type="slidenum">
              <a:rPr lang="en-US" sz="1200"/>
              <a:pPr eaLnBrk="1" hangingPunct="1"/>
              <a:t>25</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20107-1B4F-4956-B6AB-D2BD1702794B}" type="slidenum">
              <a:rPr lang="en-US" smtClean="0"/>
              <a:pPr/>
              <a:t>2</a:t>
            </a:fld>
            <a:endParaRPr lang="en-US"/>
          </a:p>
        </p:txBody>
      </p:sp>
    </p:spTree>
    <p:extLst>
      <p:ext uri="{BB962C8B-B14F-4D97-AF65-F5344CB8AC3E}">
        <p14:creationId xmlns:p14="http://schemas.microsoft.com/office/powerpoint/2010/main" val="386761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20107-1B4F-4956-B6AB-D2BD1702794B}" type="slidenum">
              <a:rPr lang="en-US" smtClean="0"/>
              <a:pPr/>
              <a:t>4</a:t>
            </a:fld>
            <a:endParaRPr lang="en-US"/>
          </a:p>
        </p:txBody>
      </p:sp>
    </p:spTree>
    <p:extLst>
      <p:ext uri="{BB962C8B-B14F-4D97-AF65-F5344CB8AC3E}">
        <p14:creationId xmlns:p14="http://schemas.microsoft.com/office/powerpoint/2010/main" val="375746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Accelerating Ethernet Service Delivery</a:t>
            </a:r>
          </a:p>
          <a:p>
            <a:r>
              <a:rPr lang="en-US" smtClean="0">
                <a:latin typeface="Arial" pitchFamily="34" charset="0"/>
                <a:ea typeface="ＭＳ Ｐゴシック" pitchFamily="34" charset="-128"/>
              </a:rPr>
              <a:t>Identify service location</a:t>
            </a:r>
          </a:p>
          <a:p>
            <a:r>
              <a:rPr lang="en-US" smtClean="0">
                <a:latin typeface="Arial" pitchFamily="34" charset="0"/>
                <a:ea typeface="ＭＳ Ｐゴシック" pitchFamily="34" charset="-128"/>
              </a:rPr>
              <a:t>Pricing</a:t>
            </a:r>
          </a:p>
          <a:p>
            <a:r>
              <a:rPr lang="en-US" smtClean="0">
                <a:latin typeface="Arial" pitchFamily="34" charset="0"/>
                <a:ea typeface="ＭＳ Ｐゴシック" pitchFamily="34" charset="-128"/>
              </a:rPr>
              <a:t>Ordering</a:t>
            </a:r>
          </a:p>
          <a:p>
            <a:r>
              <a:rPr lang="en-US" smtClean="0">
                <a:latin typeface="Arial" pitchFamily="34" charset="0"/>
                <a:ea typeface="ＭＳ Ｐゴシック" pitchFamily="34" charset="-128"/>
              </a:rPr>
              <a:t>Service agreements and SLAs</a:t>
            </a:r>
          </a:p>
          <a:p>
            <a:r>
              <a:rPr lang="en-US" smtClean="0">
                <a:latin typeface="Arial" pitchFamily="34" charset="0"/>
                <a:ea typeface="ＭＳ Ｐゴシック" pitchFamily="34" charset="-128"/>
              </a:rPr>
              <a:t>Provisioning and turn-up</a:t>
            </a:r>
          </a:p>
          <a:p>
            <a:r>
              <a:rPr lang="en-US" smtClean="0">
                <a:latin typeface="Arial" pitchFamily="34" charset="0"/>
                <a:ea typeface="ＭＳ Ｐゴシック" pitchFamily="34" charset="-128"/>
              </a:rPr>
              <a:t>Performance and monitoring</a:t>
            </a:r>
          </a:p>
          <a:p>
            <a:endParaRPr lang="en-US" smtClean="0">
              <a:latin typeface="Arial" pitchFamily="34" charset="0"/>
              <a:ea typeface="ＭＳ Ｐゴシック" pitchFamily="34" charset="-128"/>
            </a:endParaRPr>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400">
                <a:solidFill>
                  <a:schemeClr val="tx1"/>
                </a:solidFill>
                <a:latin typeface="Arial" pitchFamily="34" charset="0"/>
                <a:ea typeface="ＭＳ Ｐゴシック" pitchFamily="34" charset="-128"/>
              </a:defRPr>
            </a:lvl1pPr>
            <a:lvl2pPr marL="742950" indent="-285750" defTabSz="920750" eaLnBrk="0" hangingPunct="0">
              <a:defRPr sz="1400">
                <a:solidFill>
                  <a:schemeClr val="tx1"/>
                </a:solidFill>
                <a:latin typeface="Arial" pitchFamily="34" charset="0"/>
                <a:ea typeface="ＭＳ Ｐゴシック" pitchFamily="34" charset="-128"/>
              </a:defRPr>
            </a:lvl2pPr>
            <a:lvl3pPr marL="1143000" indent="-228600" defTabSz="920750" eaLnBrk="0" hangingPunct="0">
              <a:defRPr sz="1400">
                <a:solidFill>
                  <a:schemeClr val="tx1"/>
                </a:solidFill>
                <a:latin typeface="Arial" pitchFamily="34" charset="0"/>
                <a:ea typeface="ＭＳ Ｐゴシック" pitchFamily="34" charset="-128"/>
              </a:defRPr>
            </a:lvl3pPr>
            <a:lvl4pPr marL="1600200" indent="-228600" defTabSz="920750" eaLnBrk="0" hangingPunct="0">
              <a:defRPr sz="1400">
                <a:solidFill>
                  <a:schemeClr val="tx1"/>
                </a:solidFill>
                <a:latin typeface="Arial" pitchFamily="34" charset="0"/>
                <a:ea typeface="ＭＳ Ｐゴシック" pitchFamily="34" charset="-128"/>
              </a:defRPr>
            </a:lvl4pPr>
            <a:lvl5pPr marL="2057400" indent="-228600" defTabSz="920750" eaLnBrk="0" hangingPunct="0">
              <a:defRPr sz="1400">
                <a:solidFill>
                  <a:schemeClr val="tx1"/>
                </a:solidFill>
                <a:latin typeface="Arial" pitchFamily="34" charset="0"/>
                <a:ea typeface="ＭＳ Ｐゴシック" pitchFamily="34" charset="-128"/>
              </a:defRPr>
            </a:lvl5pPr>
            <a:lvl6pPr marL="2514600" indent="-228600" defTabSz="92075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92075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92075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92075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F7F1E64F-F534-4B4C-A73E-567E4C275784}" type="slidenum">
              <a:rPr lang="en-US" sz="1300"/>
              <a:pPr eaLnBrk="1" hangingPunct="1"/>
              <a:t>5</a:t>
            </a:fld>
            <a:endParaRPr 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400">
                <a:solidFill>
                  <a:schemeClr val="tx1"/>
                </a:solidFill>
                <a:latin typeface="Arial" pitchFamily="34" charset="0"/>
                <a:ea typeface="ＭＳ Ｐゴシック" pitchFamily="34" charset="-128"/>
              </a:defRPr>
            </a:lvl1pPr>
            <a:lvl2pPr marL="742950" indent="-285750" defTabSz="919163" eaLnBrk="0" hangingPunct="0">
              <a:defRPr sz="1400">
                <a:solidFill>
                  <a:schemeClr val="tx1"/>
                </a:solidFill>
                <a:latin typeface="Arial" pitchFamily="34" charset="0"/>
                <a:ea typeface="ＭＳ Ｐゴシック" pitchFamily="34" charset="-128"/>
              </a:defRPr>
            </a:lvl2pPr>
            <a:lvl3pPr marL="1143000" indent="-228600" defTabSz="919163" eaLnBrk="0" hangingPunct="0">
              <a:defRPr sz="1400">
                <a:solidFill>
                  <a:schemeClr val="tx1"/>
                </a:solidFill>
                <a:latin typeface="Arial" pitchFamily="34" charset="0"/>
                <a:ea typeface="ＭＳ Ｐゴシック" pitchFamily="34" charset="-128"/>
              </a:defRPr>
            </a:lvl3pPr>
            <a:lvl4pPr marL="1600200" indent="-228600" defTabSz="919163" eaLnBrk="0" hangingPunct="0">
              <a:defRPr sz="1400">
                <a:solidFill>
                  <a:schemeClr val="tx1"/>
                </a:solidFill>
                <a:latin typeface="Arial" pitchFamily="34" charset="0"/>
                <a:ea typeface="ＭＳ Ｐゴシック" pitchFamily="34" charset="-128"/>
              </a:defRPr>
            </a:lvl4pPr>
            <a:lvl5pPr marL="2057400" indent="-228600" defTabSz="919163" eaLnBrk="0" hangingPunct="0">
              <a:defRPr sz="1400">
                <a:solidFill>
                  <a:schemeClr val="tx1"/>
                </a:solidFill>
                <a:latin typeface="Arial" pitchFamily="34" charset="0"/>
                <a:ea typeface="ＭＳ Ｐゴシック" pitchFamily="34" charset="-128"/>
              </a:defRPr>
            </a:lvl5pPr>
            <a:lvl6pPr marL="2514600" indent="-228600" defTabSz="919163"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919163"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919163"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919163"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1A34B691-DFFC-4DD5-A4E6-D61093C0656D}" type="slidenum">
              <a:rPr lang="en-US" sz="1300"/>
              <a:pPr eaLnBrk="1" hangingPunct="1"/>
              <a:t>6</a:t>
            </a:fld>
            <a:endParaRPr 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20107-1B4F-4956-B6AB-D2BD1702794B}" type="slidenum">
              <a:rPr lang="en-US" smtClean="0"/>
              <a:pPr/>
              <a:t>7</a:t>
            </a:fld>
            <a:endParaRPr lang="en-US"/>
          </a:p>
        </p:txBody>
      </p:sp>
    </p:spTree>
    <p:extLst>
      <p:ext uri="{BB962C8B-B14F-4D97-AF65-F5344CB8AC3E}">
        <p14:creationId xmlns:p14="http://schemas.microsoft.com/office/powerpoint/2010/main" val="347662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400">
                <a:solidFill>
                  <a:schemeClr val="tx1"/>
                </a:solidFill>
                <a:latin typeface="Arial" pitchFamily="34" charset="0"/>
                <a:ea typeface="ＭＳ Ｐゴシック" pitchFamily="34" charset="-128"/>
              </a:defRPr>
            </a:lvl1pPr>
            <a:lvl2pPr marL="742950" indent="-285750" defTabSz="920750" eaLnBrk="0" hangingPunct="0">
              <a:defRPr sz="1400">
                <a:solidFill>
                  <a:schemeClr val="tx1"/>
                </a:solidFill>
                <a:latin typeface="Arial" pitchFamily="34" charset="0"/>
                <a:ea typeface="ＭＳ Ｐゴシック" pitchFamily="34" charset="-128"/>
              </a:defRPr>
            </a:lvl2pPr>
            <a:lvl3pPr marL="1143000" indent="-228600" defTabSz="920750" eaLnBrk="0" hangingPunct="0">
              <a:defRPr sz="1400">
                <a:solidFill>
                  <a:schemeClr val="tx1"/>
                </a:solidFill>
                <a:latin typeface="Arial" pitchFamily="34" charset="0"/>
                <a:ea typeface="ＭＳ Ｐゴシック" pitchFamily="34" charset="-128"/>
              </a:defRPr>
            </a:lvl3pPr>
            <a:lvl4pPr marL="1600200" indent="-228600" defTabSz="920750" eaLnBrk="0" hangingPunct="0">
              <a:defRPr sz="1400">
                <a:solidFill>
                  <a:schemeClr val="tx1"/>
                </a:solidFill>
                <a:latin typeface="Arial" pitchFamily="34" charset="0"/>
                <a:ea typeface="ＭＳ Ｐゴシック" pitchFamily="34" charset="-128"/>
              </a:defRPr>
            </a:lvl4pPr>
            <a:lvl5pPr marL="2057400" indent="-228600" defTabSz="920750" eaLnBrk="0" hangingPunct="0">
              <a:defRPr sz="1400">
                <a:solidFill>
                  <a:schemeClr val="tx1"/>
                </a:solidFill>
                <a:latin typeface="Arial" pitchFamily="34" charset="0"/>
                <a:ea typeface="ＭＳ Ｐゴシック" pitchFamily="34" charset="-128"/>
              </a:defRPr>
            </a:lvl5pPr>
            <a:lvl6pPr marL="2514600" indent="-228600" defTabSz="92075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92075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92075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92075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597A2485-0C48-4143-BB89-1929D6D6AA42}" type="slidenum">
              <a:rPr lang="en-US" sz="1300"/>
              <a:pPr eaLnBrk="1" hangingPunct="1"/>
              <a:t>11</a:t>
            </a:fld>
            <a:endParaRPr lang="en-US" sz="1300"/>
          </a:p>
        </p:txBody>
      </p:sp>
      <p:sp>
        <p:nvSpPr>
          <p:cNvPr id="25603" name="Text Box 1"/>
          <p:cNvSpPr>
            <a:spLocks noGrp="1" noRot="1" noChangeAspect="1" noChangeArrowheads="1" noTextEdit="1"/>
          </p:cNvSpPr>
          <p:nvPr>
            <p:ph type="sldImg"/>
          </p:nvPr>
        </p:nvSpPr>
        <p:spPr>
          <a:solidFill>
            <a:srgbClr val="FFFFFF"/>
          </a:solidFill>
          <a:ln/>
        </p:spPr>
      </p:sp>
      <p:sp>
        <p:nvSpPr>
          <p:cNvPr id="25604" name="Text Box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1" indent="0" algn="l" defTabSz="914400" rtl="0" eaLnBrk="0" fontAlgn="base" latinLnBrk="0" hangingPunct="0">
              <a:lnSpc>
                <a:spcPct val="100000"/>
              </a:lnSpc>
              <a:spcBef>
                <a:spcPct val="30000"/>
              </a:spcBef>
              <a:spcAft>
                <a:spcPct val="0"/>
              </a:spcAft>
              <a:buClrTx/>
              <a:buSzTx/>
              <a:buFont typeface="Times New Roman" pitchFamily="18" charset="0"/>
              <a:buNone/>
              <a:tabLst/>
              <a:defRPr/>
            </a:pPr>
            <a:r>
              <a:rPr lang="en-US" dirty="0" smtClean="0"/>
              <a:t>Global Capacity’s One Marketplace architecture removes the variability of support processes across access networks. </a:t>
            </a:r>
          </a:p>
          <a:p>
            <a:pPr marL="0" marR="0" lvl="1" indent="0" algn="l" defTabSz="914400" rtl="0" eaLnBrk="0" fontAlgn="base" latinLnBrk="0" hangingPunct="0">
              <a:lnSpc>
                <a:spcPct val="100000"/>
              </a:lnSpc>
              <a:spcBef>
                <a:spcPct val="30000"/>
              </a:spcBef>
              <a:spcAft>
                <a:spcPct val="0"/>
              </a:spcAft>
              <a:buClrTx/>
              <a:buSzTx/>
              <a:buFont typeface="Times New Roman" pitchFamily="18" charset="0"/>
              <a:buNone/>
              <a:tabLst/>
              <a:defRPr/>
            </a:pPr>
            <a:r>
              <a:rPr lang="en-US" dirty="0" smtClean="0"/>
              <a:t>Across country, each SP is different, and a NOC Operator may need to understand the processes, the levels of support and debugging capabilities of the switch support staff on call at the SP, and may even need to craft NOC scripts to navigate through the SP operations tasks. </a:t>
            </a:r>
          </a:p>
          <a:p>
            <a:pPr marL="0" marR="0" lvl="1" indent="0" algn="l" defTabSz="914400" rtl="0" eaLnBrk="0" fontAlgn="base" latinLnBrk="0" hangingPunct="0">
              <a:lnSpc>
                <a:spcPct val="100000"/>
              </a:lnSpc>
              <a:spcBef>
                <a:spcPct val="30000"/>
              </a:spcBef>
              <a:spcAft>
                <a:spcPct val="0"/>
              </a:spcAft>
              <a:buClrTx/>
              <a:buSzTx/>
              <a:buFont typeface="Times New Roman" pitchFamily="18" charset="0"/>
              <a:buNone/>
              <a:tabLst/>
              <a:defRPr/>
            </a:pPr>
            <a:r>
              <a:rPr lang="en-US" dirty="0" smtClean="0"/>
              <a:t>OMP interconnected architecture provides consistency that helps the NOC debug and fix things more rapidly.</a:t>
            </a:r>
          </a:p>
          <a:p>
            <a:pPr>
              <a:buFont typeface="Times New Roman" pitchFamily="18" charset="0"/>
              <a:buNone/>
            </a:pPr>
            <a:endParaRPr lang="en-US" dirty="0"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400">
                <a:solidFill>
                  <a:schemeClr val="tx1"/>
                </a:solidFill>
                <a:latin typeface="Arial" pitchFamily="34" charset="0"/>
                <a:ea typeface="ＭＳ Ｐゴシック" pitchFamily="34" charset="-128"/>
              </a:defRPr>
            </a:lvl1pPr>
            <a:lvl2pPr marL="742950" indent="-285750" defTabSz="920750" eaLnBrk="0" hangingPunct="0">
              <a:defRPr sz="1400">
                <a:solidFill>
                  <a:schemeClr val="tx1"/>
                </a:solidFill>
                <a:latin typeface="Arial" pitchFamily="34" charset="0"/>
                <a:ea typeface="ＭＳ Ｐゴシック" pitchFamily="34" charset="-128"/>
              </a:defRPr>
            </a:lvl2pPr>
            <a:lvl3pPr marL="1143000" indent="-228600" defTabSz="920750" eaLnBrk="0" hangingPunct="0">
              <a:defRPr sz="1400">
                <a:solidFill>
                  <a:schemeClr val="tx1"/>
                </a:solidFill>
                <a:latin typeface="Arial" pitchFamily="34" charset="0"/>
                <a:ea typeface="ＭＳ Ｐゴシック" pitchFamily="34" charset="-128"/>
              </a:defRPr>
            </a:lvl3pPr>
            <a:lvl4pPr marL="1600200" indent="-228600" defTabSz="920750" eaLnBrk="0" hangingPunct="0">
              <a:defRPr sz="1400">
                <a:solidFill>
                  <a:schemeClr val="tx1"/>
                </a:solidFill>
                <a:latin typeface="Arial" pitchFamily="34" charset="0"/>
                <a:ea typeface="ＭＳ Ｐゴシック" pitchFamily="34" charset="-128"/>
              </a:defRPr>
            </a:lvl4pPr>
            <a:lvl5pPr marL="2057400" indent="-228600" defTabSz="920750" eaLnBrk="0" hangingPunct="0">
              <a:defRPr sz="1400">
                <a:solidFill>
                  <a:schemeClr val="tx1"/>
                </a:solidFill>
                <a:latin typeface="Arial" pitchFamily="34" charset="0"/>
                <a:ea typeface="ＭＳ Ｐゴシック" pitchFamily="34" charset="-128"/>
              </a:defRPr>
            </a:lvl5pPr>
            <a:lvl6pPr marL="2514600" indent="-228600" defTabSz="92075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defTabSz="92075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defTabSz="92075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defTabSz="92075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597A2485-0C48-4143-BB89-1929D6D6AA42}" type="slidenum">
              <a:rPr lang="en-US" sz="1300"/>
              <a:pPr eaLnBrk="1" hangingPunct="1"/>
              <a:t>14</a:t>
            </a:fld>
            <a:endParaRPr lang="en-US" sz="1300"/>
          </a:p>
        </p:txBody>
      </p:sp>
      <p:sp>
        <p:nvSpPr>
          <p:cNvPr id="25603" name="Text Box 1"/>
          <p:cNvSpPr>
            <a:spLocks noGrp="1" noRot="1" noChangeAspect="1" noChangeArrowheads="1" noTextEdit="1"/>
          </p:cNvSpPr>
          <p:nvPr>
            <p:ph type="sldImg"/>
          </p:nvPr>
        </p:nvSpPr>
        <p:spPr>
          <a:solidFill>
            <a:srgbClr val="FFFFFF"/>
          </a:solidFill>
          <a:ln/>
        </p:spPr>
      </p:sp>
      <p:sp>
        <p:nvSpPr>
          <p:cNvPr id="25604" name="Text Box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 typeface="Times New Roman" pitchFamily="18" charset="0"/>
              <a:buNone/>
            </a:pPr>
            <a:endParaRPr lang="en-US" dirty="0"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76457" indent="-298637" eaLnBrk="0" hangingPunct="0">
              <a:defRPr sz="2500">
                <a:solidFill>
                  <a:schemeClr val="tx1"/>
                </a:solidFill>
                <a:latin typeface="Arial" pitchFamily="34" charset="0"/>
                <a:ea typeface="MS PGothic" pitchFamily="34" charset="-128"/>
              </a:defRPr>
            </a:lvl2pPr>
            <a:lvl3pPr marL="1194549" indent="-238910" eaLnBrk="0" hangingPunct="0">
              <a:defRPr sz="2500">
                <a:solidFill>
                  <a:schemeClr val="tx1"/>
                </a:solidFill>
                <a:latin typeface="Arial" pitchFamily="34" charset="0"/>
                <a:ea typeface="MS PGothic" pitchFamily="34" charset="-128"/>
              </a:defRPr>
            </a:lvl3pPr>
            <a:lvl4pPr marL="1672369" indent="-238910" eaLnBrk="0" hangingPunct="0">
              <a:defRPr sz="2500">
                <a:solidFill>
                  <a:schemeClr val="tx1"/>
                </a:solidFill>
                <a:latin typeface="Arial" pitchFamily="34" charset="0"/>
                <a:ea typeface="MS PGothic" pitchFamily="34" charset="-128"/>
              </a:defRPr>
            </a:lvl4pPr>
            <a:lvl5pPr marL="2150189" indent="-238910" eaLnBrk="0" hangingPunct="0">
              <a:defRPr sz="2500">
                <a:solidFill>
                  <a:schemeClr val="tx1"/>
                </a:solidFill>
                <a:latin typeface="Arial" pitchFamily="34" charset="0"/>
                <a:ea typeface="MS PGothic" pitchFamily="34" charset="-128"/>
              </a:defRPr>
            </a:lvl5pPr>
            <a:lvl6pPr marL="2628008" indent="-238910" defTabSz="477820" eaLnBrk="0" fontAlgn="base" hangingPunct="0">
              <a:spcBef>
                <a:spcPct val="0"/>
              </a:spcBef>
              <a:spcAft>
                <a:spcPct val="0"/>
              </a:spcAft>
              <a:defRPr sz="2500">
                <a:solidFill>
                  <a:schemeClr val="tx1"/>
                </a:solidFill>
                <a:latin typeface="Arial" pitchFamily="34" charset="0"/>
                <a:ea typeface="MS PGothic" pitchFamily="34" charset="-128"/>
              </a:defRPr>
            </a:lvl6pPr>
            <a:lvl7pPr marL="3105828" indent="-238910" defTabSz="477820" eaLnBrk="0" fontAlgn="base" hangingPunct="0">
              <a:spcBef>
                <a:spcPct val="0"/>
              </a:spcBef>
              <a:spcAft>
                <a:spcPct val="0"/>
              </a:spcAft>
              <a:defRPr sz="2500">
                <a:solidFill>
                  <a:schemeClr val="tx1"/>
                </a:solidFill>
                <a:latin typeface="Arial" pitchFamily="34" charset="0"/>
                <a:ea typeface="MS PGothic" pitchFamily="34" charset="-128"/>
              </a:defRPr>
            </a:lvl7pPr>
            <a:lvl8pPr marL="3583648" indent="-238910" defTabSz="477820" eaLnBrk="0" fontAlgn="base" hangingPunct="0">
              <a:spcBef>
                <a:spcPct val="0"/>
              </a:spcBef>
              <a:spcAft>
                <a:spcPct val="0"/>
              </a:spcAft>
              <a:defRPr sz="2500">
                <a:solidFill>
                  <a:schemeClr val="tx1"/>
                </a:solidFill>
                <a:latin typeface="Arial" pitchFamily="34" charset="0"/>
                <a:ea typeface="MS PGothic" pitchFamily="34" charset="-128"/>
              </a:defRPr>
            </a:lvl8pPr>
            <a:lvl9pPr marL="4061468" indent="-238910" defTabSz="477820" eaLnBrk="0" fontAlgn="base" hangingPunct="0">
              <a:spcBef>
                <a:spcPct val="0"/>
              </a:spcBef>
              <a:spcAft>
                <a:spcPct val="0"/>
              </a:spcAft>
              <a:defRPr sz="2500">
                <a:solidFill>
                  <a:schemeClr val="tx1"/>
                </a:solidFill>
                <a:latin typeface="Arial" pitchFamily="34" charset="0"/>
                <a:ea typeface="MS PGothic" pitchFamily="34" charset="-128"/>
              </a:defRPr>
            </a:lvl9pPr>
          </a:lstStyle>
          <a:p>
            <a:pPr eaLnBrk="1" hangingPunct="1"/>
            <a:fld id="{B1549C89-00CB-4172-99C2-B2C3869EC2D3}" type="slidenum">
              <a:rPr lang="en-US" sz="1300">
                <a:latin typeface="Calibri" pitchFamily="34" charset="0"/>
              </a:rPr>
              <a:pPr eaLnBrk="1" hangingPunct="1"/>
              <a:t>17</a:t>
            </a:fld>
            <a:endParaRPr lang="en-US" sz="13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solidFill>
                  <a:schemeClr val="tx2">
                    <a:lumMod val="60000"/>
                    <a:lumOff val="4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5622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88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6019800" cy="5165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6273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p:spPr>
        <p:txBody>
          <a:bodyPr/>
          <a:lstStyle>
            <a:lvl1pPr algn="ctr">
              <a:defRPr sz="4000" b="1" cap="none" baseline="0">
                <a:solidFill>
                  <a:srgbClr val="3B89E7"/>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519613"/>
            <a:ext cx="7772400" cy="1500187"/>
          </a:xfrm>
        </p:spPr>
        <p:txBody>
          <a:bodyPr anchor="b"/>
          <a:lstStyle>
            <a:lvl1pPr marL="0" indent="0" algn="ctr">
              <a:buNone/>
              <a:defRPr sz="2800"/>
            </a:lvl1pPr>
            <a:lvl2pPr marL="457092" indent="0">
              <a:buNone/>
              <a:defRPr sz="1800"/>
            </a:lvl2pPr>
            <a:lvl3pPr marL="914186" indent="0">
              <a:buNone/>
              <a:defRPr sz="1600"/>
            </a:lvl3pPr>
            <a:lvl4pPr marL="1371279" indent="0">
              <a:buNone/>
              <a:defRPr sz="1400"/>
            </a:lvl4pPr>
            <a:lvl5pPr marL="1828373" indent="0">
              <a:buNone/>
              <a:defRPr sz="1400"/>
            </a:lvl5pPr>
            <a:lvl6pPr marL="2285466" indent="0">
              <a:buNone/>
              <a:defRPr sz="1400"/>
            </a:lvl6pPr>
            <a:lvl7pPr marL="2742558" indent="0">
              <a:buNone/>
              <a:defRPr sz="1400"/>
            </a:lvl7pPr>
            <a:lvl8pPr marL="3199652" indent="0">
              <a:buNone/>
              <a:defRPr sz="1400"/>
            </a:lvl8pPr>
            <a:lvl9pPr marL="3656744" indent="0">
              <a:buNone/>
              <a:defRPr sz="1400"/>
            </a:lvl9pPr>
          </a:lstStyle>
          <a:p>
            <a:pPr lvl="0"/>
            <a:r>
              <a:rPr lang="en-US" smtClean="0"/>
              <a:t>Click to edit Master text styles</a:t>
            </a:r>
          </a:p>
        </p:txBody>
      </p:sp>
    </p:spTree>
    <p:extLst>
      <p:ext uri="{BB962C8B-B14F-4D97-AF65-F5344CB8AC3E}">
        <p14:creationId xmlns:p14="http://schemas.microsoft.com/office/powerpoint/2010/main" val="2481558818"/>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gn="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182766"/>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0235"/>
            <a:ext cx="4038600" cy="5190565"/>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0235"/>
            <a:ext cx="4038600" cy="5190565"/>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383486"/>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ctr"/>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55959260"/>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27290917"/>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791774"/>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5324" y="537882"/>
            <a:ext cx="3008313" cy="1162050"/>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39588"/>
            <a:ext cx="5111750" cy="5386575"/>
          </a:xfrm>
        </p:spPr>
        <p:txBody>
          <a:bodyPr/>
          <a:lstStyle>
            <a:lvl1pPr>
              <a:defRPr sz="2900"/>
            </a:lvl1pPr>
            <a:lvl2pPr>
              <a:defRPr sz="2500"/>
            </a:lvl2pPr>
            <a:lvl3pPr>
              <a:defRPr sz="22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748117"/>
            <a:ext cx="3008313" cy="4378046"/>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1025784701"/>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41294"/>
            <a:ext cx="5486400" cy="3786281"/>
          </a:xfr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smtClean="0"/>
              <a:t>Click to edit Master text styles</a:t>
            </a:r>
          </a:p>
        </p:txBody>
      </p:sp>
    </p:spTree>
    <p:extLst>
      <p:ext uri="{BB962C8B-B14F-4D97-AF65-F5344CB8AC3E}">
        <p14:creationId xmlns:p14="http://schemas.microsoft.com/office/powerpoint/2010/main" val="85378384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87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6852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6627410"/>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60198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862052"/>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15636" y="336176"/>
            <a:ext cx="8229600" cy="457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075765"/>
            <a:ext cx="8229600" cy="5311588"/>
          </a:xfrm>
        </p:spPr>
        <p:txBody>
          <a:bodyPr/>
          <a:lstStyle/>
          <a:p>
            <a:pPr lvl="0"/>
            <a:r>
              <a:rPr lang="en-US" noProof="0" smtClean="0"/>
              <a:t>Click icon to add SmartArt graphic</a:t>
            </a:r>
            <a:endParaRPr lang="en-US" noProof="0" dirty="0"/>
          </a:p>
        </p:txBody>
      </p:sp>
    </p:spTree>
    <p:extLst>
      <p:ext uri="{BB962C8B-B14F-4D97-AF65-F5344CB8AC3E}">
        <p14:creationId xmlns:p14="http://schemas.microsoft.com/office/powerpoint/2010/main" val="3259170338"/>
      </p:ext>
    </p:extLst>
  </p:cSld>
  <p:clrMapOvr>
    <a:masterClrMapping/>
  </p:clrMapOvr>
  <p:transition advClick="0"/>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15636" y="336176"/>
            <a:ext cx="8229600" cy="457200"/>
          </a:xfrm>
        </p:spPr>
        <p:txBody>
          <a:bodyPr/>
          <a:lstStyle/>
          <a:p>
            <a:r>
              <a:rPr lang="en-US" smtClean="0"/>
              <a:t>Click to edit Master title style</a:t>
            </a:r>
            <a:endParaRPr lang="en-US" dirty="0"/>
          </a:p>
        </p:txBody>
      </p:sp>
      <p:sp>
        <p:nvSpPr>
          <p:cNvPr id="3" name="Table Placeholder 2"/>
          <p:cNvSpPr>
            <a:spLocks noGrp="1"/>
          </p:cNvSpPr>
          <p:nvPr>
            <p:ph type="tbl" idx="1"/>
          </p:nvPr>
        </p:nvSpPr>
        <p:spPr>
          <a:xfrm>
            <a:off x="457200" y="1143000"/>
            <a:ext cx="8229600" cy="5257800"/>
          </a:xfrm>
        </p:spPr>
        <p:txBody>
          <a:bodyPr/>
          <a:lstStyle/>
          <a:p>
            <a:pPr lvl="0"/>
            <a:r>
              <a:rPr lang="en-US" noProof="0" smtClean="0"/>
              <a:t>Click icon to add table</a:t>
            </a:r>
            <a:endParaRPr lang="en-US" noProof="0" dirty="0"/>
          </a:p>
        </p:txBody>
      </p:sp>
    </p:spTree>
    <p:extLst>
      <p:ext uri="{BB962C8B-B14F-4D97-AF65-F5344CB8AC3E}">
        <p14:creationId xmlns:p14="http://schemas.microsoft.com/office/powerpoint/2010/main" val="2591850536"/>
      </p:ext>
    </p:extLst>
  </p:cSld>
  <p:clrMapOvr>
    <a:masterClrMapping/>
  </p:clrMapOvr>
  <p:transition advClick="0"/>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670708"/>
      </p:ext>
    </p:extLst>
  </p:cSld>
  <p:clrMapOvr>
    <a:masterClrMapping/>
  </p:clrMapOvr>
  <p:transition advClick="0"/>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mage with sidebar bullets">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8404225" y="6534547"/>
            <a:ext cx="4905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fld id="{154C8315-66EA-44BE-A7F7-A2037C9DB511}" type="slidenum">
              <a:rPr lang="en-US" sz="1000">
                <a:solidFill>
                  <a:schemeClr val="accent1"/>
                </a:solidFill>
                <a:cs typeface="Arial" pitchFamily="34" charset="0"/>
              </a:rPr>
              <a:pPr algn="ctr" eaLnBrk="1" hangingPunct="1"/>
              <a:t>‹#›</a:t>
            </a:fld>
            <a:endParaRPr lang="en-US" sz="1000">
              <a:solidFill>
                <a:schemeClr val="accent1"/>
              </a:solidFill>
              <a:cs typeface="Arial" pitchFamily="34" charset="0"/>
            </a:endParaRPr>
          </a:p>
        </p:txBody>
      </p:sp>
      <p:pic>
        <p:nvPicPr>
          <p:cNvPr id="7" name="Picture 4" descr="EQUINIX_LOGO.psd"/>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32788" y="6191250"/>
            <a:ext cx="6334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69100" y="1446610"/>
            <a:ext cx="46038"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223520" y="273844"/>
            <a:ext cx="8229600" cy="665956"/>
          </a:xfrm>
          <a:prstGeom prst="rect">
            <a:avLst/>
          </a:prstGeom>
          <a:noFill/>
          <a:ln>
            <a:noFill/>
          </a:ln>
        </p:spPr>
        <p:txBody>
          <a:bodyPr vert="horz"/>
          <a:lstStyle>
            <a:lvl1pPr algn="l">
              <a:defRPr sz="2600" b="1">
                <a:solidFill>
                  <a:schemeClr val="bg2"/>
                </a:solidFill>
              </a:defRPr>
            </a:lvl1pPr>
          </a:lstStyle>
          <a:p>
            <a:r>
              <a:rPr lang="en-US" smtClean="0"/>
              <a:t>Click to edit Master title style</a:t>
            </a:r>
            <a:endParaRPr lang="en-US" dirty="0"/>
          </a:p>
        </p:txBody>
      </p:sp>
      <p:sp>
        <p:nvSpPr>
          <p:cNvPr id="14" name="Text Placeholder 14"/>
          <p:cNvSpPr>
            <a:spLocks noGrp="1"/>
          </p:cNvSpPr>
          <p:nvPr>
            <p:ph type="body" sz="quarter" idx="11"/>
          </p:nvPr>
        </p:nvSpPr>
        <p:spPr>
          <a:xfrm>
            <a:off x="223520" y="770723"/>
            <a:ext cx="6434138" cy="439738"/>
          </a:xfrm>
          <a:prstGeom prst="rect">
            <a:avLst/>
          </a:prstGeom>
        </p:spPr>
        <p:txBody>
          <a:bodyPr vert="horz"/>
          <a:lstStyle>
            <a:lvl1pPr marL="3175" indent="4763">
              <a:buNone/>
              <a:defRPr sz="1800">
                <a:solidFill>
                  <a:schemeClr val="bg2"/>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19" name="Content Placeholder 2"/>
          <p:cNvSpPr>
            <a:spLocks noGrp="1"/>
          </p:cNvSpPr>
          <p:nvPr>
            <p:ph idx="1"/>
          </p:nvPr>
        </p:nvSpPr>
        <p:spPr>
          <a:xfrm>
            <a:off x="6916104" y="1460500"/>
            <a:ext cx="1977919" cy="4730750"/>
          </a:xfrm>
          <a:prstGeom prst="rect">
            <a:avLst/>
          </a:prstGeom>
        </p:spPr>
        <p:txBody>
          <a:bodyPr/>
          <a:lstStyle>
            <a:lvl1pPr marL="0" indent="0">
              <a:lnSpc>
                <a:spcPct val="100000"/>
              </a:lnSpc>
              <a:spcBef>
                <a:spcPts val="600"/>
              </a:spcBef>
              <a:buFontTx/>
              <a:buNone/>
              <a:defRPr sz="1400" b="1">
                <a:solidFill>
                  <a:schemeClr val="accent3"/>
                </a:solidFill>
              </a:defRPr>
            </a:lvl1pPr>
            <a:lvl2pPr marL="0" indent="0">
              <a:lnSpc>
                <a:spcPts val="1300"/>
              </a:lnSpc>
              <a:spcBef>
                <a:spcPts val="600"/>
              </a:spcBef>
              <a:spcAft>
                <a:spcPts val="100"/>
              </a:spcAft>
              <a:buFontTx/>
              <a:buNone/>
              <a:defRPr sz="1200" b="1">
                <a:solidFill>
                  <a:srgbClr val="4D4D4F"/>
                </a:solidFill>
              </a:defRPr>
            </a:lvl2pPr>
            <a:lvl3pPr marL="137160" indent="-137160">
              <a:lnSpc>
                <a:spcPts val="1200"/>
              </a:lnSpc>
              <a:spcBef>
                <a:spcPts val="0"/>
              </a:spcBef>
              <a:buFont typeface="Arial"/>
              <a:buChar char="•"/>
              <a:defRPr sz="1100">
                <a:solidFill>
                  <a:srgbClr val="4D4D4F"/>
                </a:solidFill>
              </a:defRPr>
            </a:lvl3pPr>
            <a:lvl4pPr marL="365760" indent="-182880">
              <a:lnSpc>
                <a:spcPts val="1200"/>
              </a:lnSpc>
              <a:spcBef>
                <a:spcPts val="0"/>
              </a:spcBef>
              <a:defRPr sz="1100">
                <a:solidFill>
                  <a:srgbClr val="4D4D4F"/>
                </a:solidFill>
              </a:defRPr>
            </a:lvl4pPr>
            <a:lvl5pPr marL="548640" indent="-137160">
              <a:lnSpc>
                <a:spcPts val="1200"/>
              </a:lnSpc>
              <a:spcBef>
                <a:spcPts val="0"/>
              </a:spcBef>
              <a:defRPr sz="1100">
                <a:solidFill>
                  <a:srgbClr val="4D4D4F"/>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2"/>
          </p:nvPr>
        </p:nvSpPr>
        <p:spPr>
          <a:xfrm>
            <a:off x="223522" y="1460500"/>
            <a:ext cx="6434137" cy="4730750"/>
          </a:xfrm>
          <a:prstGeom prst="rect">
            <a:avLst/>
          </a:prstGeom>
        </p:spPr>
        <p:txBody>
          <a:bodyPr/>
          <a:lstStyle>
            <a:lvl1pPr marL="274320" indent="-228600">
              <a:buFont typeface="Arial"/>
              <a:buChar char="•"/>
              <a:defRPr sz="2000" b="1">
                <a:solidFill>
                  <a:schemeClr val="accent3"/>
                </a:solidFill>
              </a:defRPr>
            </a:lvl1pPr>
            <a:lvl2pPr marL="466344" indent="-228600">
              <a:buFont typeface="Lucida Grande"/>
              <a:buChar char="–"/>
              <a:defRPr sz="1800">
                <a:solidFill>
                  <a:schemeClr val="bg2"/>
                </a:solidFill>
              </a:defRPr>
            </a:lvl2pPr>
            <a:lvl3pPr marL="685800" indent="-228600">
              <a:buFont typeface="Wingdings" charset="2"/>
              <a:buChar char="§"/>
              <a:defRPr sz="1600">
                <a:solidFill>
                  <a:schemeClr val="bg2"/>
                </a:solidFill>
              </a:defRPr>
            </a:lvl3pPr>
            <a:lvl4pPr marL="960120" indent="-228600">
              <a:buFont typeface="Arial"/>
              <a:buChar char="•"/>
              <a:defRPr sz="1400">
                <a:solidFill>
                  <a:schemeClr val="bg2"/>
                </a:solidFill>
              </a:defRPr>
            </a:lvl4pPr>
            <a:lvl5pPr marL="777240" indent="-137160">
              <a:defRPr sz="1800">
                <a:solidFill>
                  <a:schemeClr val="accent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792369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404225" y="6435329"/>
            <a:ext cx="4905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fld id="{F4275DDA-F5B1-4D21-8024-70D77165E264}" type="slidenum">
              <a:rPr lang="en-US" sz="1000">
                <a:solidFill>
                  <a:schemeClr val="accent1"/>
                </a:solidFill>
                <a:cs typeface="Arial" pitchFamily="34" charset="0"/>
              </a:rPr>
              <a:pPr algn="ctr" eaLnBrk="1" hangingPunct="1"/>
              <a:t>‹#›</a:t>
            </a:fld>
            <a:endParaRPr lang="en-US" sz="1000">
              <a:solidFill>
                <a:schemeClr val="accent1"/>
              </a:solidFill>
              <a:cs typeface="Arial" pitchFamily="34" charset="0"/>
            </a:endParaRPr>
          </a:p>
        </p:txBody>
      </p:sp>
      <p:pic>
        <p:nvPicPr>
          <p:cNvPr id="3" name="Picture 4" descr="EQUINIX_LOGO.psd"/>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32788" y="6169423"/>
            <a:ext cx="633412" cy="30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7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itchFamily="34" charset="0"/>
                <a:ea typeface="ＭＳ Ｐゴシック" pitchFamily="34"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8DA6DDA-30EF-4D8C-91D9-0F513219862B}" type="slidenum">
              <a:rPr lang="en-US"/>
              <a:pPr/>
              <a:t>‹#›</a:t>
            </a:fld>
            <a:endParaRPr lang="en-US"/>
          </a:p>
        </p:txBody>
      </p:sp>
    </p:spTree>
    <p:extLst>
      <p:ext uri="{BB962C8B-B14F-4D97-AF65-F5344CB8AC3E}">
        <p14:creationId xmlns:p14="http://schemas.microsoft.com/office/powerpoint/2010/main" val="383049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5486400" cy="960438"/>
          </a:xfrm>
        </p:spPr>
        <p:txBody>
          <a:bodyPr/>
          <a:lstStyle>
            <a:lvl1pPr algn="l">
              <a:defRPr sz="3600" baseline="0">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876800"/>
          </a:xfrm>
        </p:spPr>
        <p:txBody>
          <a:bodyPr/>
          <a:lstStyle>
            <a:lvl1pPr>
              <a:defRPr sz="2800">
                <a:solidFill>
                  <a:schemeClr val="tx2">
                    <a:lumMod val="75000"/>
                  </a:schemeClr>
                </a:solidFill>
              </a:defRPr>
            </a:lvl1pPr>
            <a:lvl2pPr>
              <a:defRPr sz="24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9575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02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02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243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742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75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5208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865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3400"/>
            <a:ext cx="5334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913"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rtl="0" eaLnBrk="0" fontAlgn="base" hangingPunct="0">
        <a:spcBef>
          <a:spcPct val="0"/>
        </a:spcBef>
        <a:spcAft>
          <a:spcPct val="0"/>
        </a:spcAft>
        <a:defRPr sz="3600" b="1" kern="1200">
          <a:solidFill>
            <a:srgbClr val="17375E"/>
          </a:solidFill>
          <a:latin typeface="+mj-lt"/>
          <a:ea typeface="ＭＳ Ｐゴシック" charset="0"/>
          <a:cs typeface="ＭＳ Ｐゴシック"/>
        </a:defRPr>
      </a:lvl1pPr>
      <a:lvl2pPr algn="l" rtl="0" eaLnBrk="0" fontAlgn="base" hangingPunct="0">
        <a:spcBef>
          <a:spcPct val="0"/>
        </a:spcBef>
        <a:spcAft>
          <a:spcPct val="0"/>
        </a:spcAft>
        <a:defRPr sz="3600" b="1">
          <a:solidFill>
            <a:srgbClr val="17375E"/>
          </a:solidFill>
          <a:latin typeface="Calibri" pitchFamily="34" charset="0"/>
          <a:ea typeface="ＭＳ Ｐゴシック" charset="0"/>
          <a:cs typeface="ＭＳ Ｐゴシック"/>
        </a:defRPr>
      </a:lvl2pPr>
      <a:lvl3pPr algn="l" rtl="0" eaLnBrk="0" fontAlgn="base" hangingPunct="0">
        <a:spcBef>
          <a:spcPct val="0"/>
        </a:spcBef>
        <a:spcAft>
          <a:spcPct val="0"/>
        </a:spcAft>
        <a:defRPr sz="3600" b="1">
          <a:solidFill>
            <a:srgbClr val="17375E"/>
          </a:solidFill>
          <a:latin typeface="Calibri" pitchFamily="34" charset="0"/>
          <a:ea typeface="ＭＳ Ｐゴシック" charset="0"/>
          <a:cs typeface="ＭＳ Ｐゴシック"/>
        </a:defRPr>
      </a:lvl3pPr>
      <a:lvl4pPr algn="l" rtl="0" eaLnBrk="0" fontAlgn="base" hangingPunct="0">
        <a:spcBef>
          <a:spcPct val="0"/>
        </a:spcBef>
        <a:spcAft>
          <a:spcPct val="0"/>
        </a:spcAft>
        <a:defRPr sz="3600" b="1">
          <a:solidFill>
            <a:srgbClr val="17375E"/>
          </a:solidFill>
          <a:latin typeface="Calibri" pitchFamily="34" charset="0"/>
          <a:ea typeface="ＭＳ Ｐゴシック" charset="0"/>
          <a:cs typeface="ＭＳ Ｐゴシック"/>
        </a:defRPr>
      </a:lvl4pPr>
      <a:lvl5pPr algn="l" rtl="0" eaLnBrk="0" fontAlgn="base" hangingPunct="0">
        <a:spcBef>
          <a:spcPct val="0"/>
        </a:spcBef>
        <a:spcAft>
          <a:spcPct val="0"/>
        </a:spcAft>
        <a:defRPr sz="3600" b="1">
          <a:solidFill>
            <a:srgbClr val="17375E"/>
          </a:solidFill>
          <a:latin typeface="Calibri" pitchFamily="34" charset="0"/>
          <a:ea typeface="ＭＳ Ｐゴシック" charset="0"/>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17375E"/>
          </a:solidFill>
          <a:latin typeface="+mn-lt"/>
          <a:ea typeface="ＭＳ Ｐゴシック" charset="0"/>
          <a:cs typeface="ＭＳ Ｐゴシック"/>
        </a:defRPr>
      </a:lvl1pPr>
      <a:lvl2pPr marL="742950" indent="-285750" algn="l" rtl="0" eaLnBrk="0" fontAlgn="base" hangingPunct="0">
        <a:spcBef>
          <a:spcPct val="20000"/>
        </a:spcBef>
        <a:spcAft>
          <a:spcPct val="0"/>
        </a:spcAft>
        <a:buFont typeface="Arial" pitchFamily="34" charset="0"/>
        <a:buChar char="–"/>
        <a:defRPr sz="2400" kern="1200">
          <a:solidFill>
            <a:srgbClr val="17375E"/>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pitchFamily="34" charset="0"/>
        <a:buChar char="•"/>
        <a:defRPr sz="2000" kern="1200">
          <a:solidFill>
            <a:srgbClr val="17375E"/>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pitchFamily="34" charset="0"/>
        <a:buChar char="–"/>
        <a:defRPr kern="1200">
          <a:solidFill>
            <a:srgbClr val="17375E"/>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pitchFamily="34" charset="0"/>
        <a:buChar char="»"/>
        <a:defRPr kern="1200">
          <a:solidFill>
            <a:srgbClr val="17375E"/>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34938"/>
            <a:ext cx="59848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9"/>
          <p:cNvSpPr>
            <a:spLocks noChangeArrowheads="1"/>
          </p:cNvSpPr>
          <p:nvPr/>
        </p:nvSpPr>
        <p:spPr bwMode="auto">
          <a:xfrm>
            <a:off x="3886200" y="6505575"/>
            <a:ext cx="5105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300" i="1">
                <a:solidFill>
                  <a:srgbClr val="002060"/>
                </a:solidFill>
                <a:latin typeface="Calibri" pitchFamily="34" charset="0"/>
                <a:cs typeface="Calibri" pitchFamily="34" charset="0"/>
              </a:rPr>
              <a:t>Automated Access Solutions</a:t>
            </a:r>
            <a:r>
              <a:rPr lang="en-US" sz="1300">
                <a:solidFill>
                  <a:srgbClr val="002060"/>
                </a:solidFill>
                <a:latin typeface="Calibri" pitchFamily="34" charset="0"/>
                <a:cs typeface="Calibri" pitchFamily="34" charset="0"/>
              </a:rPr>
              <a:t>  </a:t>
            </a:r>
            <a:r>
              <a:rPr lang="en-US" sz="1300">
                <a:latin typeface="Calibri" pitchFamily="34" charset="0"/>
                <a:cs typeface="Calibri" pitchFamily="34" charset="0"/>
              </a:rPr>
              <a:t>|  </a:t>
            </a:r>
            <a:r>
              <a:rPr lang="en-US" sz="1300">
                <a:solidFill>
                  <a:srgbClr val="0070C0"/>
                </a:solidFill>
                <a:latin typeface="Calibri" pitchFamily="34" charset="0"/>
                <a:cs typeface="Calibri" pitchFamily="34" charset="0"/>
              </a:rPr>
              <a:t>www.globalcapacity.com</a:t>
            </a:r>
          </a:p>
        </p:txBody>
      </p:sp>
      <p:sp>
        <p:nvSpPr>
          <p:cNvPr id="3077" name="TextBox 2"/>
          <p:cNvSpPr txBox="1">
            <a:spLocks noChangeArrowheads="1"/>
          </p:cNvSpPr>
          <p:nvPr/>
        </p:nvSpPr>
        <p:spPr bwMode="auto">
          <a:xfrm>
            <a:off x="304800" y="6477000"/>
            <a:ext cx="7524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r>
              <a:rPr lang="en-US" sz="1300" i="1">
                <a:solidFill>
                  <a:srgbClr val="7F7F7F"/>
                </a:solidFill>
                <a:latin typeface="Calibri" pitchFamily="34" charset="0"/>
                <a:cs typeface="Calibri" pitchFamily="34" charset="0"/>
              </a:rPr>
              <a:t>Page </a:t>
            </a:r>
            <a:fld id="{B34FE013-DACD-43C0-8EAB-D929BF264D04}" type="slidenum">
              <a:rPr lang="en-US" sz="1300" i="1">
                <a:solidFill>
                  <a:srgbClr val="7F7F7F"/>
                </a:solidFill>
                <a:latin typeface="Calibri" pitchFamily="34" charset="0"/>
                <a:cs typeface="Calibri" pitchFamily="34" charset="0"/>
              </a:rPr>
              <a:pPr eaLnBrk="1" hangingPunct="1"/>
              <a:t>‹#›</a:t>
            </a:fld>
            <a:endParaRPr lang="en-US" sz="1300" i="1">
              <a:solidFill>
                <a:srgbClr val="7F7F7F"/>
              </a:solidFill>
              <a:latin typeface="Calibri" pitchFamily="34" charset="0"/>
              <a:cs typeface="Calibri" pitchFamily="34" charset="0"/>
            </a:endParaRPr>
          </a:p>
        </p:txBody>
      </p:sp>
      <p:pic>
        <p:nvPicPr>
          <p:cNvPr id="3078" name="Picture 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496050" y="236538"/>
            <a:ext cx="24955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4"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5" r:id="rId14"/>
    <p:sldLayoutId id="2147483916" r:id="rId15"/>
  </p:sldLayoutIdLst>
  <p:transition advClick="0"/>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070C0"/>
          </a:solidFill>
          <a:latin typeface="Calibri" pitchFamily="34" charset="0"/>
          <a:ea typeface="ＭＳ Ｐゴシック" charset="0"/>
          <a:cs typeface="Calibri" pitchFamily="34" charset="0"/>
        </a:defRPr>
      </a:lvl1pPr>
      <a:lvl2pPr algn="l" rtl="0" eaLnBrk="0" fontAlgn="base" hangingPunct="0">
        <a:spcBef>
          <a:spcPct val="0"/>
        </a:spcBef>
        <a:spcAft>
          <a:spcPct val="0"/>
        </a:spcAft>
        <a:defRPr sz="3200" b="1">
          <a:solidFill>
            <a:srgbClr val="0070C0"/>
          </a:solidFill>
          <a:latin typeface="Calibri" pitchFamily="34" charset="0"/>
          <a:ea typeface="ＭＳ Ｐゴシック" charset="0"/>
          <a:cs typeface="Calibri" pitchFamily="34" charset="0"/>
        </a:defRPr>
      </a:lvl2pPr>
      <a:lvl3pPr algn="l" rtl="0" eaLnBrk="0" fontAlgn="base" hangingPunct="0">
        <a:spcBef>
          <a:spcPct val="0"/>
        </a:spcBef>
        <a:spcAft>
          <a:spcPct val="0"/>
        </a:spcAft>
        <a:defRPr sz="3200" b="1">
          <a:solidFill>
            <a:srgbClr val="0070C0"/>
          </a:solidFill>
          <a:latin typeface="Calibri" pitchFamily="34" charset="0"/>
          <a:ea typeface="ＭＳ Ｐゴシック" charset="0"/>
          <a:cs typeface="Calibri" pitchFamily="34" charset="0"/>
        </a:defRPr>
      </a:lvl3pPr>
      <a:lvl4pPr algn="l" rtl="0" eaLnBrk="0" fontAlgn="base" hangingPunct="0">
        <a:spcBef>
          <a:spcPct val="0"/>
        </a:spcBef>
        <a:spcAft>
          <a:spcPct val="0"/>
        </a:spcAft>
        <a:defRPr sz="3200" b="1">
          <a:solidFill>
            <a:srgbClr val="0070C0"/>
          </a:solidFill>
          <a:latin typeface="Calibri" pitchFamily="34" charset="0"/>
          <a:ea typeface="ＭＳ Ｐゴシック" charset="0"/>
          <a:cs typeface="Calibri" pitchFamily="34" charset="0"/>
        </a:defRPr>
      </a:lvl4pPr>
      <a:lvl5pPr algn="l" rtl="0" eaLnBrk="0" fontAlgn="base" hangingPunct="0">
        <a:spcBef>
          <a:spcPct val="0"/>
        </a:spcBef>
        <a:spcAft>
          <a:spcPct val="0"/>
        </a:spcAft>
        <a:defRPr sz="3200" b="1">
          <a:solidFill>
            <a:srgbClr val="0070C0"/>
          </a:solidFill>
          <a:latin typeface="Calibri" pitchFamily="34" charset="0"/>
          <a:ea typeface="ＭＳ Ｐゴシック" charset="0"/>
          <a:cs typeface="Calibri" pitchFamily="34" charset="0"/>
        </a:defRPr>
      </a:lvl5pPr>
      <a:lvl6pPr marL="457092" algn="l" rtl="0" eaLnBrk="1" fontAlgn="base" hangingPunct="1">
        <a:spcBef>
          <a:spcPct val="0"/>
        </a:spcBef>
        <a:spcAft>
          <a:spcPct val="0"/>
        </a:spcAft>
        <a:defRPr sz="2400" b="1">
          <a:solidFill>
            <a:srgbClr val="00204F"/>
          </a:solidFill>
          <a:latin typeface="Arial" charset="0"/>
        </a:defRPr>
      </a:lvl6pPr>
      <a:lvl7pPr marL="914186" algn="l" rtl="0" eaLnBrk="1" fontAlgn="base" hangingPunct="1">
        <a:spcBef>
          <a:spcPct val="0"/>
        </a:spcBef>
        <a:spcAft>
          <a:spcPct val="0"/>
        </a:spcAft>
        <a:defRPr sz="2400" b="1">
          <a:solidFill>
            <a:srgbClr val="00204F"/>
          </a:solidFill>
          <a:latin typeface="Arial" charset="0"/>
        </a:defRPr>
      </a:lvl7pPr>
      <a:lvl8pPr marL="1371279" algn="l" rtl="0" eaLnBrk="1" fontAlgn="base" hangingPunct="1">
        <a:spcBef>
          <a:spcPct val="0"/>
        </a:spcBef>
        <a:spcAft>
          <a:spcPct val="0"/>
        </a:spcAft>
        <a:defRPr sz="2400" b="1">
          <a:solidFill>
            <a:srgbClr val="00204F"/>
          </a:solidFill>
          <a:latin typeface="Arial" charset="0"/>
        </a:defRPr>
      </a:lvl8pPr>
      <a:lvl9pPr marL="1828373" algn="l" rtl="0" eaLnBrk="1" fontAlgn="base" hangingPunct="1">
        <a:spcBef>
          <a:spcPct val="0"/>
        </a:spcBef>
        <a:spcAft>
          <a:spcPct val="0"/>
        </a:spcAft>
        <a:defRPr sz="2400" b="1">
          <a:solidFill>
            <a:srgbClr val="00204F"/>
          </a:solidFill>
          <a:latin typeface="Arial" charset="0"/>
        </a:defRPr>
      </a:lvl9pPr>
    </p:titleStyle>
    <p:bodyStyle>
      <a:lvl1pPr marL="255588" indent="-255588" algn="l" rtl="0" eaLnBrk="0" fontAlgn="base" hangingPunct="0">
        <a:spcBef>
          <a:spcPct val="0"/>
        </a:spcBef>
        <a:spcAft>
          <a:spcPts val="600"/>
        </a:spcAft>
        <a:buSzPct val="110000"/>
        <a:buFont typeface="Arial" pitchFamily="34" charset="0"/>
        <a:buChar char="•"/>
        <a:defRPr sz="2800">
          <a:solidFill>
            <a:srgbClr val="002060"/>
          </a:solidFill>
          <a:latin typeface="Calibri" pitchFamily="34" charset="0"/>
          <a:ea typeface="ＭＳ Ｐゴシック" charset="0"/>
          <a:cs typeface="Calibri" pitchFamily="34" charset="0"/>
        </a:defRPr>
      </a:lvl1pPr>
      <a:lvl2pPr marL="547688" indent="-255588" algn="l" rtl="0" eaLnBrk="0" fontAlgn="base" hangingPunct="0">
        <a:spcBef>
          <a:spcPct val="0"/>
        </a:spcBef>
        <a:spcAft>
          <a:spcPts val="600"/>
        </a:spcAft>
        <a:buClr>
          <a:srgbClr val="000066"/>
        </a:buClr>
        <a:buSzPct val="80000"/>
        <a:buFont typeface="Courier New" pitchFamily="49" charset="0"/>
        <a:buChar char="o"/>
        <a:defRPr sz="2400">
          <a:solidFill>
            <a:srgbClr val="002060"/>
          </a:solidFill>
          <a:latin typeface="Calibri" pitchFamily="34" charset="0"/>
          <a:ea typeface="Calibri" pitchFamily="34" charset="0"/>
          <a:cs typeface="Calibri" pitchFamily="34" charset="0"/>
        </a:defRPr>
      </a:lvl2pPr>
      <a:lvl3pPr marL="993775" indent="-255588" algn="l" rtl="0" eaLnBrk="0" fontAlgn="base" hangingPunct="0">
        <a:spcBef>
          <a:spcPct val="0"/>
        </a:spcBef>
        <a:spcAft>
          <a:spcPts val="600"/>
        </a:spcAft>
        <a:buClr>
          <a:srgbClr val="969696"/>
        </a:buClr>
        <a:buSzPct val="125000"/>
        <a:buFont typeface="Arial" pitchFamily="34" charset="0"/>
        <a:buChar char="•"/>
        <a:defRPr sz="2000">
          <a:solidFill>
            <a:srgbClr val="002060"/>
          </a:solidFill>
          <a:latin typeface="Calibri" pitchFamily="34" charset="0"/>
          <a:ea typeface="Calibri" pitchFamily="34" charset="0"/>
          <a:cs typeface="Calibri" pitchFamily="34" charset="0"/>
        </a:defRPr>
      </a:lvl3pPr>
      <a:lvl4pPr marL="1406525" indent="-255588" algn="l" rtl="0" eaLnBrk="0" fontAlgn="base" hangingPunct="0">
        <a:spcBef>
          <a:spcPct val="0"/>
        </a:spcBef>
        <a:spcAft>
          <a:spcPts val="600"/>
        </a:spcAft>
        <a:buClr>
          <a:srgbClr val="969696"/>
        </a:buClr>
        <a:buSzPct val="125000"/>
        <a:buFont typeface="Calibri" pitchFamily="34" charset="0"/>
        <a:buChar char="-"/>
        <a:defRPr sz="2000">
          <a:solidFill>
            <a:srgbClr val="002060"/>
          </a:solidFill>
          <a:latin typeface="Calibri" pitchFamily="34" charset="0"/>
          <a:ea typeface="Calibri" pitchFamily="34" charset="0"/>
          <a:cs typeface="Calibri" pitchFamily="34" charset="0"/>
        </a:defRPr>
      </a:lvl4pPr>
      <a:lvl5pPr marL="1797050" indent="-255588" algn="l" rtl="0" eaLnBrk="0" fontAlgn="base" hangingPunct="0">
        <a:spcBef>
          <a:spcPct val="0"/>
        </a:spcBef>
        <a:spcAft>
          <a:spcPts val="600"/>
        </a:spcAft>
        <a:buClr>
          <a:srgbClr val="969696"/>
        </a:buClr>
        <a:buSzPct val="125000"/>
        <a:buFont typeface="Arial" pitchFamily="34" charset="0"/>
        <a:buChar char="•"/>
        <a:defRPr sz="2000">
          <a:solidFill>
            <a:srgbClr val="002060"/>
          </a:solidFill>
          <a:latin typeface="Calibri" pitchFamily="34" charset="0"/>
          <a:ea typeface="Calibri" pitchFamily="34" charset="0"/>
          <a:cs typeface="Calibri" pitchFamily="34" charset="0"/>
        </a:defRPr>
      </a:lvl5pPr>
      <a:lvl6pPr marL="2226742" indent="-228546" algn="l" rtl="0" eaLnBrk="1" fontAlgn="base" hangingPunct="1">
        <a:lnSpc>
          <a:spcPct val="140000"/>
        </a:lnSpc>
        <a:spcBef>
          <a:spcPct val="0"/>
        </a:spcBef>
        <a:spcAft>
          <a:spcPct val="0"/>
        </a:spcAft>
        <a:buSzPct val="125000"/>
        <a:buChar char="•"/>
        <a:defRPr sz="1600">
          <a:solidFill>
            <a:srgbClr val="5F5F5F"/>
          </a:solidFill>
          <a:latin typeface="+mn-lt"/>
        </a:defRPr>
      </a:lvl6pPr>
      <a:lvl7pPr marL="2683835" indent="-228546" algn="l" rtl="0" eaLnBrk="1" fontAlgn="base" hangingPunct="1">
        <a:lnSpc>
          <a:spcPct val="140000"/>
        </a:lnSpc>
        <a:spcBef>
          <a:spcPct val="0"/>
        </a:spcBef>
        <a:spcAft>
          <a:spcPct val="0"/>
        </a:spcAft>
        <a:buSzPct val="125000"/>
        <a:buChar char="•"/>
        <a:defRPr sz="1600">
          <a:solidFill>
            <a:srgbClr val="5F5F5F"/>
          </a:solidFill>
          <a:latin typeface="+mn-lt"/>
        </a:defRPr>
      </a:lvl7pPr>
      <a:lvl8pPr marL="3140929" indent="-228546" algn="l" rtl="0" eaLnBrk="1" fontAlgn="base" hangingPunct="1">
        <a:lnSpc>
          <a:spcPct val="140000"/>
        </a:lnSpc>
        <a:spcBef>
          <a:spcPct val="0"/>
        </a:spcBef>
        <a:spcAft>
          <a:spcPct val="0"/>
        </a:spcAft>
        <a:buSzPct val="125000"/>
        <a:buChar char="•"/>
        <a:defRPr sz="1600">
          <a:solidFill>
            <a:srgbClr val="5F5F5F"/>
          </a:solidFill>
          <a:latin typeface="+mn-lt"/>
        </a:defRPr>
      </a:lvl8pPr>
      <a:lvl9pPr marL="3598021" indent="-228546" algn="l" rtl="0" eaLnBrk="1" fontAlgn="base" hangingPunct="1">
        <a:lnSpc>
          <a:spcPct val="140000"/>
        </a:lnSpc>
        <a:spcBef>
          <a:spcPct val="0"/>
        </a:spcBef>
        <a:spcAft>
          <a:spcPct val="0"/>
        </a:spcAft>
        <a:buSzPct val="125000"/>
        <a:buChar char="•"/>
        <a:defRPr sz="1600">
          <a:solidFill>
            <a:srgbClr val="5F5F5F"/>
          </a:solidFill>
          <a:latin typeface="+mn-lt"/>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hyperlink" Target="http://www.google.com/url?sa=i&amp;rct=j&amp;q=&amp;esrc=s&amp;frm=1&amp;source=images&amp;cd=&amp;cad=rja&amp;docid=2I-swge6dtsELM&amp;tbnid=JiRkFnHLYkhQsM:&amp;ved=0CAUQjRw&amp;url=http%3A%2F%2Fwww.telecomramblings.com%2Fnetwork-maps%2Flatin-america%2F&amp;ei=GwjmUf7XL_TC4APY0IDQDA&amp;bvm=bv.49405654,d.aWc&amp;psig=AFQjCNEW0touL4viiz0xl1usJ7Yl_80AGw&amp;ust=1374116239561726" TargetMode="External"/><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722312" y="3429000"/>
            <a:ext cx="7964487" cy="1362075"/>
          </a:xfrm>
        </p:spPr>
        <p:txBody>
          <a:bodyPr/>
          <a:lstStyle/>
          <a:p>
            <a:pPr eaLnBrk="1" hangingPunct="1"/>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
            </a:r>
            <a:br>
              <a:rPr lang="en-US" dirty="0" smtClean="0">
                <a:ea typeface="ＭＳ Ｐゴシック" pitchFamily="34" charset="-128"/>
              </a:rPr>
            </a:br>
            <a:r>
              <a:rPr lang="en-US" sz="3200" dirty="0" smtClean="0">
                <a:ea typeface="ＭＳ Ｐゴシック" pitchFamily="34" charset="-128"/>
              </a:rPr>
              <a:t>Enabling Reach:</a:t>
            </a:r>
            <a:r>
              <a:rPr lang="en-US" sz="3200" dirty="0">
                <a:ea typeface="ＭＳ Ｐゴシック" pitchFamily="34" charset="-128"/>
              </a:rPr>
              <a:t> </a:t>
            </a:r>
            <a:r>
              <a:rPr lang="en-US" sz="2800" dirty="0" smtClean="0">
                <a:ea typeface="ＭＳ Ｐゴシック" pitchFamily="34" charset="-128"/>
              </a:rPr>
              <a:t>The Solution to Connecting an </a:t>
            </a:r>
            <a:r>
              <a:rPr lang="en-US" sz="2800" dirty="0">
                <a:ea typeface="ＭＳ Ｐゴシック" pitchFamily="34" charset="-128"/>
              </a:rPr>
              <a:t>Ecosystem of Networks, Applications and </a:t>
            </a:r>
            <a:r>
              <a:rPr lang="en-US" sz="2800" dirty="0" smtClean="0">
                <a:ea typeface="ＭＳ Ｐゴシック" pitchFamily="34" charset="-128"/>
              </a:rPr>
              <a:t>Enterprises</a:t>
            </a:r>
            <a:r>
              <a:rPr lang="en-US" sz="2800" dirty="0" smtClean="0">
                <a:ea typeface="ＭＳ Ｐゴシック" pitchFamily="34" charset="-128"/>
              </a:rPr>
              <a:t/>
            </a:r>
            <a:br>
              <a:rPr lang="en-US" sz="2800" dirty="0" smtClean="0">
                <a:ea typeface="ＭＳ Ｐゴシック" pitchFamily="34" charset="-128"/>
              </a:rPr>
            </a:br>
            <a:r>
              <a:rPr lang="en-US" sz="2800" dirty="0">
                <a:ea typeface="ＭＳ Ｐゴシック" pitchFamily="34" charset="-128"/>
              </a:rPr>
              <a:t/>
            </a:r>
            <a:br>
              <a:rPr lang="en-US" sz="2800" dirty="0">
                <a:ea typeface="ＭＳ Ｐゴシック" pitchFamily="34" charset="-128"/>
              </a:rPr>
            </a:br>
            <a:r>
              <a:rPr lang="en-US" sz="1800" dirty="0" smtClean="0">
                <a:solidFill>
                  <a:schemeClr val="tx1">
                    <a:lumMod val="50000"/>
                    <a:lumOff val="50000"/>
                  </a:schemeClr>
                </a:solidFill>
                <a:ea typeface="ＭＳ Ｐゴシック" pitchFamily="34" charset="-128"/>
              </a:rPr>
              <a:t>Ben Edmond </a:t>
            </a:r>
            <a:br>
              <a:rPr lang="en-US" sz="1800" dirty="0" smtClean="0">
                <a:solidFill>
                  <a:schemeClr val="tx1">
                    <a:lumMod val="50000"/>
                    <a:lumOff val="50000"/>
                  </a:schemeClr>
                </a:solidFill>
                <a:ea typeface="ＭＳ Ｐゴシック" pitchFamily="34" charset="-128"/>
              </a:rPr>
            </a:br>
            <a:r>
              <a:rPr lang="en-US" sz="1800" dirty="0" smtClean="0">
                <a:solidFill>
                  <a:schemeClr val="tx1">
                    <a:lumMod val="50000"/>
                    <a:lumOff val="50000"/>
                  </a:schemeClr>
                </a:solidFill>
                <a:ea typeface="ＭＳ Ｐゴシック" pitchFamily="34" charset="-128"/>
              </a:rPr>
              <a:t>Chief Revenue Officer, Global Capacity</a:t>
            </a:r>
            <a:br>
              <a:rPr lang="en-US" sz="1800" dirty="0" smtClean="0">
                <a:solidFill>
                  <a:schemeClr val="tx1">
                    <a:lumMod val="50000"/>
                    <a:lumOff val="50000"/>
                  </a:schemeClr>
                </a:solidFill>
                <a:ea typeface="ＭＳ Ｐゴシック" pitchFamily="34" charset="-128"/>
              </a:rPr>
            </a:br>
            <a:r>
              <a:rPr lang="en-US" sz="1800" dirty="0" smtClean="0">
                <a:solidFill>
                  <a:schemeClr val="tx1">
                    <a:lumMod val="50000"/>
                    <a:lumOff val="50000"/>
                  </a:schemeClr>
                </a:solidFill>
                <a:ea typeface="ＭＳ Ｐゴシック" pitchFamily="34" charset="-128"/>
              </a:rPr>
              <a:t>bedmond@globalcapacity.com</a:t>
            </a:r>
            <a:endParaRPr lang="en-US" sz="3600" dirty="0" smtClean="0">
              <a:solidFill>
                <a:schemeClr val="tx1">
                  <a:lumMod val="50000"/>
                  <a:lumOff val="50000"/>
                </a:schemeClr>
              </a:solidFill>
              <a:ea typeface="ＭＳ Ｐゴシック" pitchFamily="34" charset="-128"/>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997"/>
          <a:stretch/>
        </p:blipFill>
        <p:spPr bwMode="auto">
          <a:xfrm>
            <a:off x="457200" y="4307301"/>
            <a:ext cx="8001000" cy="18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3" name="Title 1"/>
          <p:cNvSpPr>
            <a:spLocks noGrp="1"/>
          </p:cNvSpPr>
          <p:nvPr>
            <p:ph type="title"/>
          </p:nvPr>
        </p:nvSpPr>
        <p:spPr/>
        <p:txBody>
          <a:bodyPr/>
          <a:lstStyle/>
          <a:p>
            <a:pPr eaLnBrk="1" hangingPunct="1"/>
            <a:r>
              <a:rPr lang="en-US" smtClean="0">
                <a:ea typeface="ＭＳ Ｐゴシック" pitchFamily="34" charset="-128"/>
              </a:rPr>
              <a:t>Streamlined Provisioning</a:t>
            </a:r>
          </a:p>
        </p:txBody>
      </p:sp>
      <p:sp>
        <p:nvSpPr>
          <p:cNvPr id="23554" name="Content Placeholder 7"/>
          <p:cNvSpPr>
            <a:spLocks noGrp="1"/>
          </p:cNvSpPr>
          <p:nvPr>
            <p:ph idx="1"/>
          </p:nvPr>
        </p:nvSpPr>
        <p:spPr/>
        <p:txBody>
          <a:bodyPr/>
          <a:lstStyle/>
          <a:p>
            <a:pPr eaLnBrk="1" hangingPunct="1"/>
            <a:r>
              <a:rPr lang="en-US" sz="2400" smtClean="0">
                <a:ea typeface="ＭＳ Ｐゴシック" pitchFamily="34" charset="-128"/>
              </a:rPr>
              <a:t>Normalized  service intervals </a:t>
            </a:r>
          </a:p>
          <a:p>
            <a:pPr lvl="1" eaLnBrk="1" hangingPunct="1"/>
            <a:r>
              <a:rPr lang="en-US" sz="2000" smtClean="0"/>
              <a:t>Maintain detailed supplier data, part of the pricing process</a:t>
            </a:r>
          </a:p>
          <a:p>
            <a:pPr eaLnBrk="1" hangingPunct="1"/>
            <a:r>
              <a:rPr lang="en-US" sz="2400" smtClean="0">
                <a:ea typeface="ＭＳ Ｐゴシック" pitchFamily="34" charset="-128"/>
              </a:rPr>
              <a:t>Single Interconnect with competitive reach </a:t>
            </a:r>
          </a:p>
          <a:p>
            <a:pPr lvl="1" eaLnBrk="1" hangingPunct="1"/>
            <a:r>
              <a:rPr lang="en-US" sz="2000" smtClean="0"/>
              <a:t>Technically complies to the MEF defined ENNI (MEF 26)</a:t>
            </a:r>
          </a:p>
          <a:p>
            <a:pPr eaLnBrk="1" hangingPunct="1"/>
            <a:r>
              <a:rPr lang="en-US" sz="2400" smtClean="0">
                <a:ea typeface="ＭＳ Ｐゴシック" pitchFamily="34" charset="-128"/>
              </a:rPr>
              <a:t>Consistent customer experience</a:t>
            </a:r>
          </a:p>
          <a:p>
            <a:pPr eaLnBrk="1" hangingPunct="1"/>
            <a:endParaRPr lang="en-US" smtClean="0">
              <a:ea typeface="ＭＳ Ｐゴシック" pitchFamily="34" charset="-128"/>
            </a:endParaRPr>
          </a:p>
        </p:txBody>
      </p:sp>
      <p:pic>
        <p:nvPicPr>
          <p:cNvPr id="5"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59563"/>
          <a:stretch/>
        </p:blipFill>
        <p:spPr bwMode="auto">
          <a:xfrm>
            <a:off x="457200" y="3352800"/>
            <a:ext cx="8229600" cy="118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7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304800" y="2286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9pPr>
          </a:lstStyle>
          <a:p>
            <a:pPr eaLnBrk="1" hangingPunct="1">
              <a:buSzPct val="100000"/>
            </a:pPr>
            <a:endParaRPr lang="en-US" sz="2800">
              <a:solidFill>
                <a:srgbClr val="22228B"/>
              </a:solidFill>
            </a:endParaRPr>
          </a:p>
        </p:txBody>
      </p:sp>
      <p:sp>
        <p:nvSpPr>
          <p:cNvPr id="24578" name="Title 5"/>
          <p:cNvSpPr>
            <a:spLocks noGrp="1"/>
          </p:cNvSpPr>
          <p:nvPr>
            <p:ph type="title"/>
          </p:nvPr>
        </p:nvSpPr>
        <p:spPr/>
        <p:txBody>
          <a:bodyPr/>
          <a:lstStyle/>
          <a:p>
            <a:pPr eaLnBrk="1" hangingPunct="1"/>
            <a:r>
              <a:rPr lang="en-US" dirty="0" smtClean="0">
                <a:ea typeface="ＭＳ Ｐゴシック" pitchFamily="34" charset="-128"/>
              </a:rPr>
              <a:t>Network Management</a:t>
            </a:r>
          </a:p>
        </p:txBody>
      </p:sp>
      <p:sp>
        <p:nvSpPr>
          <p:cNvPr id="24579" name="Content Placeholder 3"/>
          <p:cNvSpPr>
            <a:spLocks noGrp="1"/>
          </p:cNvSpPr>
          <p:nvPr>
            <p:ph idx="1"/>
          </p:nvPr>
        </p:nvSpPr>
        <p:spPr>
          <a:xfrm>
            <a:off x="457200" y="1143000"/>
            <a:ext cx="8229600" cy="5257800"/>
          </a:xfrm>
        </p:spPr>
        <p:txBody>
          <a:bodyPr/>
          <a:lstStyle/>
          <a:p>
            <a:pPr eaLnBrk="1" hangingPunct="1"/>
            <a:r>
              <a:rPr lang="en-US" dirty="0"/>
              <a:t>One Marketplace architecture removes the variability of support processes across </a:t>
            </a:r>
            <a:r>
              <a:rPr lang="en-US" dirty="0" smtClean="0"/>
              <a:t>multiple access </a:t>
            </a:r>
            <a:r>
              <a:rPr lang="en-US" dirty="0"/>
              <a:t>networks. </a:t>
            </a:r>
            <a:endParaRPr lang="en-US" dirty="0" smtClean="0"/>
          </a:p>
          <a:p>
            <a:pPr lvl="1" eaLnBrk="1" hangingPunct="1"/>
            <a:r>
              <a:rPr lang="en-US" sz="2000" dirty="0" smtClean="0">
                <a:ea typeface="ＭＳ Ｐゴシック" pitchFamily="34" charset="-128"/>
              </a:rPr>
              <a:t>Proactively monitoring and predictive analysis tools </a:t>
            </a:r>
          </a:p>
          <a:p>
            <a:pPr lvl="1" eaLnBrk="1" hangingPunct="1"/>
            <a:r>
              <a:rPr lang="en-US" sz="2000" dirty="0" smtClean="0">
                <a:ea typeface="ＭＳ Ｐゴシック" pitchFamily="34" charset="-128"/>
              </a:rPr>
              <a:t>7x24x365 monitoring from dual geo-diverse active </a:t>
            </a:r>
          </a:p>
          <a:p>
            <a:pPr marL="292100" lvl="1" indent="0" eaLnBrk="1" hangingPunct="1">
              <a:buNone/>
            </a:pPr>
            <a:r>
              <a:rPr lang="en-US" sz="2000" dirty="0">
                <a:ea typeface="ＭＳ Ｐゴシック" pitchFamily="34" charset="-128"/>
              </a:rPr>
              <a:t> </a:t>
            </a:r>
            <a:r>
              <a:rPr lang="en-US" sz="2000" dirty="0" smtClean="0">
                <a:ea typeface="ＭＳ Ｐゴシック" pitchFamily="34" charset="-128"/>
              </a:rPr>
              <a:t>   centers</a:t>
            </a:r>
          </a:p>
          <a:p>
            <a:pPr lvl="1" eaLnBrk="1" hangingPunct="1"/>
            <a:r>
              <a:rPr lang="en-US" sz="2000" dirty="0" smtClean="0">
                <a:ea typeface="ＭＳ Ｐゴシック" pitchFamily="34" charset="-128"/>
              </a:rPr>
              <a:t>Automated fault correlation and ticket generation</a:t>
            </a:r>
          </a:p>
          <a:p>
            <a:pPr lvl="1" eaLnBrk="1" hangingPunct="1"/>
            <a:r>
              <a:rPr lang="en-US" sz="2000" dirty="0" smtClean="0">
                <a:ea typeface="ＭＳ Ｐゴシック" pitchFamily="34" charset="-128"/>
              </a:rPr>
              <a:t>Problem determination and resolution management</a:t>
            </a:r>
          </a:p>
          <a:p>
            <a:pPr lvl="1" eaLnBrk="1" hangingPunct="1"/>
            <a:r>
              <a:rPr lang="en-US" sz="2000" dirty="0" smtClean="0">
                <a:ea typeface="ＭＳ Ｐゴシック" pitchFamily="34" charset="-128"/>
              </a:rPr>
              <a:t>Vendor dispatch coordination and management</a:t>
            </a:r>
          </a:p>
          <a:p>
            <a:pPr lvl="1" eaLnBrk="1" hangingPunct="1"/>
            <a:r>
              <a:rPr lang="en-US" sz="2000" dirty="0" smtClean="0">
                <a:ea typeface="ＭＳ Ｐゴシック" pitchFamily="34" charset="-128"/>
              </a:rPr>
              <a:t>15 minute notification</a:t>
            </a:r>
          </a:p>
          <a:p>
            <a:pPr lvl="1" eaLnBrk="1" hangingPunct="1"/>
            <a:r>
              <a:rPr lang="en-US" sz="2000" dirty="0" smtClean="0">
                <a:ea typeface="ＭＳ Ｐゴシック" pitchFamily="34" charset="-128"/>
              </a:rPr>
              <a:t>Level 2/3 engineers </a:t>
            </a:r>
          </a:p>
          <a:p>
            <a:pPr lvl="1" eaLnBrk="1" hangingPunct="1"/>
            <a:r>
              <a:rPr lang="en-US" sz="2000" dirty="0" smtClean="0">
                <a:ea typeface="ＭＳ Ｐゴシック" pitchFamily="34" charset="-128"/>
              </a:rPr>
              <a:t>Monthly reports</a:t>
            </a:r>
          </a:p>
          <a:p>
            <a:pPr eaLnBrk="1" hangingPunct="1"/>
            <a:endParaRPr lang="en-US" dirty="0" smtClean="0">
              <a:ea typeface="ＭＳ Ｐゴシック"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135706"/>
            <a:ext cx="1828800" cy="40364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Click="0" advTm="1700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l="1511" t="4140" r="2788" b="4706"/>
          <a:stretch>
            <a:fillRect/>
          </a:stretch>
        </p:blipFill>
        <p:spPr bwMode="auto">
          <a:xfrm>
            <a:off x="4419600" y="2819400"/>
            <a:ext cx="4114800" cy="2821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6628" name="Picture 1" descr="Screen Shot 2012-06-03 at 9.13.2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525" y="4038600"/>
            <a:ext cx="3622675"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6629" name="Title 2"/>
          <p:cNvSpPr>
            <a:spLocks noGrp="1"/>
          </p:cNvSpPr>
          <p:nvPr>
            <p:ph type="title"/>
          </p:nvPr>
        </p:nvSpPr>
        <p:spPr/>
        <p:txBody>
          <a:bodyPr/>
          <a:lstStyle/>
          <a:p>
            <a:r>
              <a:rPr lang="en-US" smtClean="0"/>
              <a:t>Market Intelligence</a:t>
            </a:r>
          </a:p>
        </p:txBody>
      </p:sp>
      <p:sp>
        <p:nvSpPr>
          <p:cNvPr id="2" name="Content Placeholder 1"/>
          <p:cNvSpPr>
            <a:spLocks noGrp="1"/>
          </p:cNvSpPr>
          <p:nvPr>
            <p:ph sz="half" idx="1"/>
          </p:nvPr>
        </p:nvSpPr>
        <p:spPr/>
        <p:txBody>
          <a:bodyPr/>
          <a:lstStyle/>
          <a:p>
            <a:r>
              <a:rPr lang="en-US" b="1" dirty="0" smtClean="0"/>
              <a:t>Manage and report on every quote.</a:t>
            </a:r>
          </a:p>
          <a:p>
            <a:r>
              <a:rPr lang="en-US" dirty="0" smtClean="0"/>
              <a:t>Stack ranking of </a:t>
            </a:r>
            <a:r>
              <a:rPr lang="en-US" dirty="0" smtClean="0"/>
              <a:t>suppliers against </a:t>
            </a:r>
            <a:r>
              <a:rPr lang="en-US" dirty="0" smtClean="0"/>
              <a:t>specific customer demand sets</a:t>
            </a:r>
          </a:p>
          <a:p>
            <a:pPr lvl="1"/>
            <a:r>
              <a:rPr lang="en-US" dirty="0" smtClean="0"/>
              <a:t>Relative position (percentage) against a set of competitive responses</a:t>
            </a:r>
          </a:p>
          <a:p>
            <a:pPr lvl="1"/>
            <a:r>
              <a:rPr lang="en-US" dirty="0" smtClean="0"/>
              <a:t>Average price points</a:t>
            </a:r>
            <a:endParaRPr lang="en-US" dirty="0"/>
          </a:p>
        </p:txBody>
      </p:sp>
      <p:sp>
        <p:nvSpPr>
          <p:cNvPr id="3" name="Content Placeholder 2"/>
          <p:cNvSpPr>
            <a:spLocks noGrp="1"/>
          </p:cNvSpPr>
          <p:nvPr>
            <p:ph sz="half" idx="2"/>
          </p:nvPr>
        </p:nvSpPr>
        <p:spPr/>
        <p:txBody>
          <a:bodyPr/>
          <a:lstStyle/>
          <a:p>
            <a:r>
              <a:rPr lang="en-US" dirty="0" smtClean="0"/>
              <a:t>Geographic analysis of responses to specific customer demand</a:t>
            </a:r>
          </a:p>
          <a:p>
            <a:r>
              <a:rPr lang="en-US" dirty="0"/>
              <a:t>Competitive analysis of </a:t>
            </a:r>
            <a:r>
              <a:rPr lang="en-US" dirty="0" smtClean="0"/>
              <a:t>multi- </a:t>
            </a:r>
            <a:r>
              <a:rPr lang="en-US" dirty="0"/>
              <a:t>vendor responses to specific customer demand </a:t>
            </a:r>
            <a:r>
              <a:rPr lang="en-US" dirty="0" smtClean="0"/>
              <a:t>sets</a:t>
            </a:r>
          </a:p>
          <a:p>
            <a:endParaRPr lang="en-US" dirty="0"/>
          </a:p>
          <a:p>
            <a:endParaRPr lang="en-US" dirty="0" smtClean="0"/>
          </a:p>
          <a:p>
            <a:endParaRPr lang="en-US" dirty="0"/>
          </a:p>
          <a:p>
            <a:endParaRPr lang="en-US" dirty="0" smtClean="0"/>
          </a:p>
          <a:p>
            <a:endParaRPr lang="en-US" dirty="0" smtClean="0"/>
          </a:p>
          <a:p>
            <a:endParaRPr lang="en-US" dirty="0"/>
          </a:p>
          <a:p>
            <a:r>
              <a:rPr lang="en-US" dirty="0"/>
              <a:t>Market intelligence enables informed business </a:t>
            </a:r>
            <a:r>
              <a:rPr lang="en-US" dirty="0" smtClean="0"/>
              <a:t>planning</a:t>
            </a:r>
            <a:endParaRPr lang="en-US" dirty="0"/>
          </a:p>
          <a:p>
            <a:endParaRPr lang="en-US" dirty="0"/>
          </a:p>
          <a:p>
            <a:endParaRPr lang="en-US" dirty="0" smtClean="0"/>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676400" y="2819400"/>
            <a:ext cx="5984875" cy="806450"/>
          </a:xfrm>
        </p:spPr>
        <p:txBody>
          <a:bodyPr/>
          <a:lstStyle/>
          <a:p>
            <a:pPr algn="ctr" eaLnBrk="1" hangingPunct="1"/>
            <a:r>
              <a:rPr lang="en-US" dirty="0" smtClean="0">
                <a:ea typeface="ＭＳ Ｐゴシック" pitchFamily="34" charset="-128"/>
              </a:rPr>
              <a:t>Market Demand</a:t>
            </a:r>
          </a:p>
        </p:txBody>
      </p:sp>
    </p:spTree>
    <p:extLst>
      <p:ext uri="{BB962C8B-B14F-4D97-AF65-F5344CB8AC3E}">
        <p14:creationId xmlns:p14="http://schemas.microsoft.com/office/powerpoint/2010/main" val="2621305774"/>
      </p:ext>
    </p:extLst>
  </p:cSld>
  <p:clrMapOvr>
    <a:masterClrMapping/>
  </p:clrMapOvr>
  <p:transition advClick="0" advTm="17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304800" y="2286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ea typeface="ＭＳ Ｐゴシック" pitchFamily="34" charset="-128"/>
              </a:defRPr>
            </a:lvl9pPr>
          </a:lstStyle>
          <a:p>
            <a:pPr eaLnBrk="1" hangingPunct="1">
              <a:buSzPct val="100000"/>
            </a:pPr>
            <a:endParaRPr lang="en-US" sz="2800">
              <a:solidFill>
                <a:srgbClr val="22228B"/>
              </a:solidFill>
            </a:endParaRPr>
          </a:p>
        </p:txBody>
      </p:sp>
      <p:sp>
        <p:nvSpPr>
          <p:cNvPr id="24578" name="Title 5"/>
          <p:cNvSpPr>
            <a:spLocks noGrp="1"/>
          </p:cNvSpPr>
          <p:nvPr>
            <p:ph type="title"/>
          </p:nvPr>
        </p:nvSpPr>
        <p:spPr/>
        <p:txBody>
          <a:bodyPr/>
          <a:lstStyle/>
          <a:p>
            <a:r>
              <a:rPr lang="en-US" dirty="0" smtClean="0"/>
              <a:t>Demand in </a:t>
            </a:r>
            <a:r>
              <a:rPr lang="en-US" dirty="0" smtClean="0"/>
              <a:t>Region </a:t>
            </a:r>
            <a:br>
              <a:rPr lang="en-US" dirty="0" smtClean="0"/>
            </a:br>
            <a:r>
              <a:rPr lang="en-US" dirty="0" smtClean="0"/>
              <a:t>with</a:t>
            </a:r>
            <a:r>
              <a:rPr lang="en-US" dirty="0" smtClean="0"/>
              <a:t>in One Marketplace</a:t>
            </a:r>
            <a:endParaRPr lang="en-US" dirty="0" smtClean="0"/>
          </a:p>
        </p:txBody>
      </p:sp>
      <p:sp>
        <p:nvSpPr>
          <p:cNvPr id="24579" name="Content Placeholder 3"/>
          <p:cNvSpPr>
            <a:spLocks noGrp="1"/>
          </p:cNvSpPr>
          <p:nvPr>
            <p:ph idx="1"/>
          </p:nvPr>
        </p:nvSpPr>
        <p:spPr>
          <a:xfrm>
            <a:off x="457200" y="1143000"/>
            <a:ext cx="5105400" cy="5257800"/>
          </a:xfrm>
        </p:spPr>
        <p:txBody>
          <a:bodyPr/>
          <a:lstStyle/>
          <a:p>
            <a:r>
              <a:rPr lang="en-US" dirty="0" smtClean="0"/>
              <a:t>Demand to locations including:</a:t>
            </a:r>
          </a:p>
          <a:p>
            <a:pPr lvl="1"/>
            <a:r>
              <a:rPr lang="en-US" dirty="0" smtClean="0"/>
              <a:t>Puerto Rico, Martinique, Jamaica, Haiti, Guadeloupe, Guiana, Dominican Republic, Cayman Islands, Bermuda, Bahamas, Trinidad, Surinam</a:t>
            </a:r>
          </a:p>
          <a:p>
            <a:r>
              <a:rPr lang="en-US" dirty="0" smtClean="0"/>
              <a:t>Demand from </a:t>
            </a:r>
            <a:r>
              <a:rPr lang="en-US" dirty="0" smtClean="0"/>
              <a:t>large enterprises, carriers and managed service providers</a:t>
            </a:r>
            <a:endParaRPr lang="en-US" dirty="0" smtClean="0"/>
          </a:p>
          <a:p>
            <a:r>
              <a:rPr lang="en-US" dirty="0" smtClean="0"/>
              <a:t>Demand </a:t>
            </a:r>
            <a:r>
              <a:rPr lang="en-US" dirty="0" smtClean="0"/>
              <a:t>for services including:</a:t>
            </a:r>
          </a:p>
          <a:p>
            <a:pPr lvl="1"/>
            <a:r>
              <a:rPr lang="en-US" dirty="0" smtClean="0"/>
              <a:t>Ethernet, DS1-3/SDH, DIA</a:t>
            </a:r>
          </a:p>
          <a:p>
            <a:endParaRPr lang="en-US" dirty="0" smtClean="0"/>
          </a:p>
        </p:txBody>
      </p:sp>
      <p:graphicFrame>
        <p:nvGraphicFramePr>
          <p:cNvPr id="10" name="Chart 9"/>
          <p:cNvGraphicFramePr>
            <a:graphicFrameLocks/>
          </p:cNvGraphicFramePr>
          <p:nvPr>
            <p:extLst>
              <p:ext uri="{D42A27DB-BD31-4B8C-83A1-F6EECF244321}">
                <p14:modId xmlns:p14="http://schemas.microsoft.com/office/powerpoint/2010/main" val="2559173722"/>
              </p:ext>
            </p:extLst>
          </p:nvPr>
        </p:nvGraphicFramePr>
        <p:xfrm>
          <a:off x="4953000" y="2118360"/>
          <a:ext cx="3939540" cy="2621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9003730"/>
      </p:ext>
    </p:extLst>
  </p:cSld>
  <p:clrMapOvr>
    <a:masterClrMapping/>
  </p:clrMapOvr>
  <p:transition advClick="0" advTm="1700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4938"/>
            <a:ext cx="6213475" cy="806450"/>
          </a:xfrm>
        </p:spPr>
        <p:txBody>
          <a:bodyPr/>
          <a:lstStyle/>
          <a:p>
            <a:r>
              <a:rPr lang="en-US" dirty="0" smtClean="0"/>
              <a:t>One </a:t>
            </a:r>
            <a:r>
              <a:rPr lang="en-US" dirty="0" smtClean="0"/>
              <a:t>Marketplace Platform </a:t>
            </a:r>
            <a:br>
              <a:rPr lang="en-US" dirty="0" smtClean="0"/>
            </a:br>
            <a:r>
              <a:rPr lang="en-US" dirty="0"/>
              <a:t>	</a:t>
            </a:r>
            <a:r>
              <a:rPr lang="en-US" dirty="0" smtClean="0"/>
              <a:t>Demand Map</a:t>
            </a:r>
            <a:endParaRPr lang="en-US" dirty="0"/>
          </a:p>
        </p:txBody>
      </p:sp>
      <p:pic>
        <p:nvPicPr>
          <p:cNvPr id="1026" name="Picture 1" descr="image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1" y="1143000"/>
            <a:ext cx="692612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704025"/>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676400" y="2819400"/>
            <a:ext cx="5984875" cy="806450"/>
          </a:xfrm>
        </p:spPr>
        <p:txBody>
          <a:bodyPr/>
          <a:lstStyle/>
          <a:p>
            <a:pPr algn="ctr" eaLnBrk="1" hangingPunct="1"/>
            <a:r>
              <a:rPr lang="en-US" dirty="0" smtClean="0">
                <a:ea typeface="ＭＳ Ｐゴシック" pitchFamily="34" charset="-128"/>
              </a:rPr>
              <a:t>Connecting to One Marketplace</a:t>
            </a:r>
          </a:p>
        </p:txBody>
      </p:sp>
    </p:spTree>
  </p:cSld>
  <p:clrMapOvr>
    <a:masterClrMapping/>
  </p:clrMapOvr>
  <p:transition advClick="0" advTm="17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xfrm>
            <a:off x="223838" y="273844"/>
            <a:ext cx="8229600" cy="66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mtClean="0">
                <a:solidFill>
                  <a:srgbClr val="000000"/>
                </a:solidFill>
              </a:rPr>
              <a:t>Equinix DC in </a:t>
            </a:r>
            <a:r>
              <a:rPr lang="en-US" smtClean="0">
                <a:solidFill>
                  <a:srgbClr val="FF0000"/>
                </a:solidFill>
              </a:rPr>
              <a:t>Boca Raton </a:t>
            </a:r>
          </a:p>
        </p:txBody>
      </p:sp>
      <p:sp>
        <p:nvSpPr>
          <p:cNvPr id="5" name="Content Placeholder 4"/>
          <p:cNvSpPr>
            <a:spLocks noGrp="1"/>
          </p:cNvSpPr>
          <p:nvPr>
            <p:ph idx="1"/>
          </p:nvPr>
        </p:nvSpPr>
        <p:spPr>
          <a:xfrm>
            <a:off x="6916738" y="1460500"/>
            <a:ext cx="2227262" cy="4730750"/>
          </a:xfrm>
        </p:spPr>
        <p:txBody>
          <a:bodyPr/>
          <a:lstStyle/>
          <a:p>
            <a:pPr eaLnBrk="1" fontAlgn="auto" hangingPunct="1">
              <a:spcAft>
                <a:spcPts val="0"/>
              </a:spcAft>
              <a:defRPr/>
            </a:pPr>
            <a:r>
              <a:rPr lang="en-US" dirty="0" smtClean="0">
                <a:ea typeface="+mn-ea"/>
                <a:cs typeface="+mn-cs"/>
              </a:rPr>
              <a:t>Location</a:t>
            </a:r>
            <a:endParaRPr lang="en-US" dirty="0">
              <a:ea typeface="+mn-ea"/>
              <a:cs typeface="+mn-cs"/>
            </a:endParaRPr>
          </a:p>
          <a:p>
            <a:pPr lvl="1" eaLnBrk="1" fontAlgn="auto" hangingPunct="1">
              <a:lnSpc>
                <a:spcPct val="100000"/>
              </a:lnSpc>
              <a:defRPr/>
            </a:pPr>
            <a:r>
              <a:rPr lang="en-US" dirty="0" smtClean="0">
                <a:solidFill>
                  <a:schemeClr val="tx1"/>
                </a:solidFill>
                <a:ea typeface="+mn-ea"/>
              </a:rPr>
              <a:t>4680 Conference Way South</a:t>
            </a:r>
          </a:p>
          <a:p>
            <a:pPr lvl="1" eaLnBrk="1" fontAlgn="auto" hangingPunct="1">
              <a:lnSpc>
                <a:spcPct val="100000"/>
              </a:lnSpc>
              <a:defRPr/>
            </a:pPr>
            <a:r>
              <a:rPr lang="en-US" dirty="0" smtClean="0">
                <a:solidFill>
                  <a:schemeClr val="tx1"/>
                </a:solidFill>
                <a:ea typeface="+mn-ea"/>
              </a:rPr>
              <a:t>Suite 150</a:t>
            </a:r>
          </a:p>
          <a:p>
            <a:pPr lvl="1" eaLnBrk="1" fontAlgn="auto" hangingPunct="1">
              <a:lnSpc>
                <a:spcPct val="100000"/>
              </a:lnSpc>
              <a:defRPr/>
            </a:pPr>
            <a:r>
              <a:rPr lang="en-US" dirty="0" smtClean="0">
                <a:solidFill>
                  <a:schemeClr val="tx1"/>
                </a:solidFill>
                <a:ea typeface="+mn-ea"/>
              </a:rPr>
              <a:t>Boca Raton, FL 33431</a:t>
            </a:r>
            <a:endParaRPr lang="en-US" dirty="0">
              <a:solidFill>
                <a:schemeClr val="tx1"/>
              </a:solidFill>
              <a:ea typeface="+mn-ea"/>
            </a:endParaRPr>
          </a:p>
          <a:p>
            <a:pPr lvl="1" eaLnBrk="1" fontAlgn="auto" hangingPunct="1">
              <a:lnSpc>
                <a:spcPct val="100000"/>
              </a:lnSpc>
              <a:defRPr/>
            </a:pPr>
            <a:endParaRPr lang="en-US" sz="300" dirty="0" smtClean="0">
              <a:ea typeface="+mn-ea"/>
            </a:endParaRPr>
          </a:p>
          <a:p>
            <a:pPr eaLnBrk="1" fontAlgn="auto" hangingPunct="1">
              <a:spcAft>
                <a:spcPts val="0"/>
              </a:spcAft>
              <a:defRPr/>
            </a:pPr>
            <a:r>
              <a:rPr lang="en-US" dirty="0" smtClean="0">
                <a:ea typeface="+mn-ea"/>
                <a:cs typeface="+mn-cs"/>
              </a:rPr>
              <a:t>Building Detail</a:t>
            </a:r>
            <a:endParaRPr lang="en-US" dirty="0">
              <a:ea typeface="+mn-ea"/>
              <a:cs typeface="+mn-cs"/>
            </a:endParaRPr>
          </a:p>
          <a:p>
            <a:pPr lvl="1" eaLnBrk="1" fontAlgn="auto" hangingPunct="1">
              <a:defRPr/>
            </a:pPr>
            <a:r>
              <a:rPr lang="en-US" dirty="0" smtClean="0">
                <a:solidFill>
                  <a:schemeClr val="tx1"/>
                </a:solidFill>
                <a:ea typeface="+mn-ea"/>
              </a:rPr>
              <a:t>Single Story Construction</a:t>
            </a:r>
          </a:p>
          <a:p>
            <a:pPr lvl="1" eaLnBrk="1" fontAlgn="auto" hangingPunct="1">
              <a:defRPr/>
            </a:pPr>
            <a:r>
              <a:rPr lang="en-US" dirty="0" smtClean="0">
                <a:solidFill>
                  <a:schemeClr val="tx1"/>
                </a:solidFill>
                <a:ea typeface="+mn-ea"/>
              </a:rPr>
              <a:t>Colocation Area</a:t>
            </a:r>
          </a:p>
          <a:p>
            <a:pPr marL="171450" lvl="1" indent="-171450" eaLnBrk="1" fontAlgn="auto" hangingPunct="1">
              <a:buFont typeface="Arial" pitchFamily="34" charset="0"/>
              <a:buChar char="•"/>
              <a:defRPr/>
            </a:pPr>
            <a:r>
              <a:rPr lang="en-US" sz="1100" b="0" dirty="0" smtClean="0">
                <a:solidFill>
                  <a:schemeClr val="tx1"/>
                </a:solidFill>
                <a:ea typeface="+mn-ea"/>
              </a:rPr>
              <a:t>19,000 ft</a:t>
            </a:r>
            <a:r>
              <a:rPr lang="en-US" sz="1100" b="0" baseline="30000" dirty="0" smtClean="0">
                <a:solidFill>
                  <a:schemeClr val="tx1"/>
                </a:solidFill>
                <a:ea typeface="+mn-ea"/>
              </a:rPr>
              <a:t>2 </a:t>
            </a:r>
            <a:r>
              <a:rPr lang="en-US" sz="1100" b="0" dirty="0" smtClean="0">
                <a:solidFill>
                  <a:schemeClr val="tx1"/>
                </a:solidFill>
                <a:ea typeface="+mn-ea"/>
              </a:rPr>
              <a:t>(1,765 m</a:t>
            </a:r>
            <a:r>
              <a:rPr lang="en-US" sz="1100" b="0" baseline="30000" dirty="0" smtClean="0">
                <a:solidFill>
                  <a:schemeClr val="tx1"/>
                </a:solidFill>
                <a:ea typeface="+mn-ea"/>
              </a:rPr>
              <a:t>2</a:t>
            </a:r>
            <a:r>
              <a:rPr lang="en-US" sz="1100" b="0" dirty="0" smtClean="0">
                <a:solidFill>
                  <a:schemeClr val="tx1"/>
                </a:solidFill>
                <a:ea typeface="+mn-ea"/>
              </a:rPr>
              <a:t>)</a:t>
            </a:r>
            <a:endParaRPr lang="en-US" sz="1100" b="0" baseline="30000" dirty="0">
              <a:solidFill>
                <a:schemeClr val="tx1"/>
              </a:solidFill>
              <a:ea typeface="+mn-ea"/>
            </a:endParaRPr>
          </a:p>
          <a:p>
            <a:pPr lvl="1" eaLnBrk="1" fontAlgn="auto" hangingPunct="1">
              <a:defRPr/>
            </a:pPr>
            <a:r>
              <a:rPr lang="en-US" dirty="0" smtClean="0">
                <a:solidFill>
                  <a:schemeClr val="tx1"/>
                </a:solidFill>
                <a:ea typeface="+mn-ea"/>
              </a:rPr>
              <a:t>Estimated # of Cabinets</a:t>
            </a:r>
            <a:endParaRPr lang="en-US" dirty="0">
              <a:solidFill>
                <a:schemeClr val="tx1"/>
              </a:solidFill>
              <a:ea typeface="+mn-ea"/>
            </a:endParaRPr>
          </a:p>
          <a:p>
            <a:pPr marL="171450" lvl="1" indent="-171450" eaLnBrk="1" fontAlgn="auto" hangingPunct="1">
              <a:buFont typeface="Arial" pitchFamily="34" charset="0"/>
              <a:buChar char="•"/>
              <a:defRPr/>
            </a:pPr>
            <a:r>
              <a:rPr lang="en-US" sz="1100" b="0" dirty="0" smtClean="0">
                <a:solidFill>
                  <a:schemeClr val="tx1"/>
                </a:solidFill>
                <a:ea typeface="+mn-ea"/>
              </a:rPr>
              <a:t>450 phase I</a:t>
            </a:r>
          </a:p>
          <a:p>
            <a:pPr eaLnBrk="1" fontAlgn="auto" hangingPunct="1">
              <a:spcAft>
                <a:spcPts val="0"/>
              </a:spcAft>
              <a:defRPr/>
            </a:pPr>
            <a:endParaRPr lang="en-US" sz="300" dirty="0">
              <a:solidFill>
                <a:srgbClr val="FF0000"/>
              </a:solidFill>
              <a:ea typeface="+mn-ea"/>
              <a:cs typeface="+mn-cs"/>
            </a:endParaRPr>
          </a:p>
          <a:p>
            <a:pPr eaLnBrk="1" fontAlgn="auto" hangingPunct="1">
              <a:spcAft>
                <a:spcPts val="0"/>
              </a:spcAft>
              <a:defRPr/>
            </a:pPr>
            <a:r>
              <a:rPr lang="en-US" dirty="0" smtClean="0">
                <a:solidFill>
                  <a:srgbClr val="FF0000"/>
                </a:solidFill>
                <a:ea typeface="+mn-ea"/>
                <a:cs typeface="+mn-cs"/>
              </a:rPr>
              <a:t>In-Service Date</a:t>
            </a:r>
            <a:endParaRPr lang="en-US" dirty="0">
              <a:solidFill>
                <a:srgbClr val="FF0000"/>
              </a:solidFill>
              <a:ea typeface="+mn-ea"/>
              <a:cs typeface="+mn-cs"/>
            </a:endParaRPr>
          </a:p>
          <a:p>
            <a:pPr lvl="1" eaLnBrk="1" fontAlgn="auto" hangingPunct="1">
              <a:defRPr/>
            </a:pPr>
            <a:r>
              <a:rPr lang="en-US" dirty="0" smtClean="0">
                <a:solidFill>
                  <a:srgbClr val="000000"/>
                </a:solidFill>
                <a:ea typeface="+mn-ea"/>
              </a:rPr>
              <a:t>Q4 2012</a:t>
            </a:r>
            <a:endParaRPr lang="en-US" dirty="0">
              <a:solidFill>
                <a:srgbClr val="000000"/>
              </a:solidFill>
              <a:ea typeface="+mn-ea"/>
            </a:endParaRPr>
          </a:p>
          <a:p>
            <a:pPr marL="0" lvl="2" indent="0" eaLnBrk="1" fontAlgn="auto" hangingPunct="1">
              <a:spcAft>
                <a:spcPts val="0"/>
              </a:spcAft>
              <a:buFont typeface="Arial"/>
              <a:buNone/>
              <a:defRPr/>
            </a:pPr>
            <a:endParaRPr lang="en-US" dirty="0" smtClean="0">
              <a:ea typeface="+mn-ea"/>
            </a:endParaRPr>
          </a:p>
          <a:p>
            <a:pPr lvl="2" eaLnBrk="1" fontAlgn="auto" hangingPunct="1">
              <a:spcAft>
                <a:spcPts val="0"/>
              </a:spcAft>
              <a:defRPr/>
            </a:pPr>
            <a:endParaRPr lang="en-US" dirty="0">
              <a:ea typeface="+mn-ea"/>
            </a:endParaRPr>
          </a:p>
        </p:txBody>
      </p:sp>
      <p:pic>
        <p:nvPicPr>
          <p:cNvPr id="22531"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35610"/>
            <a:ext cx="3438525" cy="218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MI3 GTM Planning Session 032012.pptx.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05175" y="1023938"/>
            <a:ext cx="3294063" cy="529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502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488" y="1031876"/>
            <a:ext cx="3981450" cy="1307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1031876"/>
            <a:ext cx="4327525" cy="4173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5"/>
          <p:cNvPicPr>
            <a:picLocks noChangeAspect="1" noChangeArrowheads="1"/>
          </p:cNvPicPr>
          <p:nvPr/>
        </p:nvPicPr>
        <p:blipFill>
          <a:blip r:embed="rId5">
            <a:extLst>
              <a:ext uri="{28A0092B-C50C-407E-A947-70E740481C1C}">
                <a14:useLocalDpi xmlns:a14="http://schemas.microsoft.com/office/drawing/2010/main" val="0"/>
              </a:ext>
            </a:extLst>
          </a:blip>
          <a:srcRect l="1082"/>
          <a:stretch>
            <a:fillRect/>
          </a:stretch>
        </p:blipFill>
        <p:spPr bwMode="auto">
          <a:xfrm>
            <a:off x="4916488" y="2381250"/>
            <a:ext cx="3981450" cy="204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Rectangle 25"/>
          <p:cNvSpPr>
            <a:spLocks noChangeArrowheads="1"/>
          </p:cNvSpPr>
          <p:nvPr/>
        </p:nvSpPr>
        <p:spPr bwMode="auto">
          <a:xfrm>
            <a:off x="341314" y="384970"/>
            <a:ext cx="440261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600" b="1">
                <a:solidFill>
                  <a:srgbClr val="000000"/>
                </a:solidFill>
              </a:rPr>
              <a:t>Miami </a:t>
            </a:r>
            <a:r>
              <a:rPr lang="en-US" sz="2600" b="1">
                <a:solidFill>
                  <a:srgbClr val="FF0000"/>
                </a:solidFill>
              </a:rPr>
              <a:t>Datacenter Analysis</a:t>
            </a:r>
          </a:p>
        </p:txBody>
      </p:sp>
      <p:sp>
        <p:nvSpPr>
          <p:cNvPr id="30725" name="Rectangle 3"/>
          <p:cNvSpPr>
            <a:spLocks noChangeArrowheads="1"/>
          </p:cNvSpPr>
          <p:nvPr/>
        </p:nvSpPr>
        <p:spPr bwMode="auto">
          <a:xfrm>
            <a:off x="449263" y="5201048"/>
            <a:ext cx="8278812" cy="140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pPr marL="169863" lvl="1" indent="-168275">
              <a:lnSpc>
                <a:spcPct val="80000"/>
              </a:lnSpc>
              <a:spcBef>
                <a:spcPct val="10000"/>
              </a:spcBef>
              <a:spcAft>
                <a:spcPct val="20000"/>
              </a:spcAft>
            </a:pPr>
            <a:r>
              <a:rPr lang="en-GB" sz="1200" b="1" dirty="0">
                <a:solidFill>
                  <a:schemeClr val="tx2"/>
                </a:solidFill>
              </a:rPr>
              <a:t>Miami: Network Interconnection Hub</a:t>
            </a:r>
          </a:p>
          <a:p>
            <a:pPr marL="169863" lvl="1" indent="-168275">
              <a:lnSpc>
                <a:spcPct val="80000"/>
              </a:lnSpc>
              <a:spcBef>
                <a:spcPct val="10000"/>
              </a:spcBef>
              <a:spcAft>
                <a:spcPct val="20000"/>
              </a:spcAft>
            </a:pPr>
            <a:r>
              <a:rPr lang="en-GB" sz="1200" dirty="0">
                <a:solidFill>
                  <a:schemeClr val="tx2"/>
                </a:solidFill>
              </a:rPr>
              <a:t>Today the primary facility in Miami is </a:t>
            </a:r>
            <a:r>
              <a:rPr lang="en-GB" sz="1200" dirty="0" err="1">
                <a:solidFill>
                  <a:schemeClr val="tx2"/>
                </a:solidFill>
              </a:rPr>
              <a:t>Terremark</a:t>
            </a:r>
            <a:r>
              <a:rPr lang="en-GB" altLang="en-US" sz="1200" dirty="0" err="1">
                <a:solidFill>
                  <a:schemeClr val="tx2"/>
                </a:solidFill>
              </a:rPr>
              <a:t>’</a:t>
            </a:r>
            <a:r>
              <a:rPr lang="en-GB" sz="1200" dirty="0" err="1">
                <a:solidFill>
                  <a:schemeClr val="tx2"/>
                </a:solidFill>
              </a:rPr>
              <a:t>s</a:t>
            </a:r>
            <a:r>
              <a:rPr lang="en-GB" sz="1200" dirty="0">
                <a:solidFill>
                  <a:schemeClr val="tx2"/>
                </a:solidFill>
              </a:rPr>
              <a:t> NAP of the Americas (NOTA) located at 50 NE 9</a:t>
            </a:r>
            <a:r>
              <a:rPr lang="en-GB" sz="1200" baseline="30000" dirty="0">
                <a:solidFill>
                  <a:schemeClr val="tx2"/>
                </a:solidFill>
              </a:rPr>
              <a:t>th</a:t>
            </a:r>
            <a:r>
              <a:rPr lang="en-GB" sz="1200" dirty="0">
                <a:solidFill>
                  <a:schemeClr val="tx2"/>
                </a:solidFill>
              </a:rPr>
              <a:t> in Miami</a:t>
            </a:r>
          </a:p>
          <a:p>
            <a:pPr marL="169863" lvl="1" indent="-168275">
              <a:lnSpc>
                <a:spcPct val="80000"/>
              </a:lnSpc>
              <a:spcBef>
                <a:spcPct val="10000"/>
              </a:spcBef>
              <a:spcAft>
                <a:spcPct val="20000"/>
              </a:spcAft>
            </a:pPr>
            <a:endParaRPr lang="en-GB" sz="1200" b="1" dirty="0">
              <a:solidFill>
                <a:schemeClr val="tx2"/>
              </a:solidFill>
            </a:endParaRPr>
          </a:p>
          <a:p>
            <a:pPr marL="169863" lvl="1" indent="-168275">
              <a:lnSpc>
                <a:spcPct val="80000"/>
              </a:lnSpc>
              <a:spcBef>
                <a:spcPct val="10000"/>
              </a:spcBef>
              <a:spcAft>
                <a:spcPct val="20000"/>
              </a:spcAft>
            </a:pPr>
            <a:r>
              <a:rPr lang="en-GB" sz="1200" b="1" dirty="0">
                <a:solidFill>
                  <a:schemeClr val="tx2"/>
                </a:solidFill>
              </a:rPr>
              <a:t>Boca Raton: Primary Network/Cloud/Content Interconnection Hub</a:t>
            </a:r>
          </a:p>
          <a:p>
            <a:pPr marL="169863" lvl="1" indent="-168275">
              <a:lnSpc>
                <a:spcPct val="80000"/>
              </a:lnSpc>
              <a:spcBef>
                <a:spcPct val="10000"/>
              </a:spcBef>
              <a:spcAft>
                <a:spcPct val="20000"/>
              </a:spcAft>
            </a:pPr>
            <a:r>
              <a:rPr lang="en-GB" sz="1200" dirty="0">
                <a:solidFill>
                  <a:schemeClr val="tx2"/>
                </a:solidFill>
              </a:rPr>
              <a:t>The Primary facility in Florida will be </a:t>
            </a:r>
            <a:r>
              <a:rPr lang="en-GB" sz="1200" dirty="0" err="1">
                <a:solidFill>
                  <a:schemeClr val="tx2"/>
                </a:solidFill>
              </a:rPr>
              <a:t>Equinix</a:t>
            </a:r>
            <a:r>
              <a:rPr lang="en-GB" altLang="en-US" sz="1200" dirty="0" err="1">
                <a:solidFill>
                  <a:schemeClr val="tx2"/>
                </a:solidFill>
              </a:rPr>
              <a:t>’</a:t>
            </a:r>
            <a:r>
              <a:rPr lang="en-GB" sz="1200" dirty="0" err="1">
                <a:solidFill>
                  <a:schemeClr val="tx2"/>
                </a:solidFill>
              </a:rPr>
              <a:t>s</a:t>
            </a:r>
            <a:r>
              <a:rPr lang="en-GB" sz="1200" dirty="0">
                <a:solidFill>
                  <a:schemeClr val="tx2"/>
                </a:solidFill>
              </a:rPr>
              <a:t> MI3 facility located at 4680 Conference Way in Boca Raton</a:t>
            </a:r>
          </a:p>
          <a:p>
            <a:pPr marL="169863" lvl="1" indent="-168275">
              <a:lnSpc>
                <a:spcPct val="80000"/>
              </a:lnSpc>
              <a:spcBef>
                <a:spcPct val="10000"/>
              </a:spcBef>
              <a:spcAft>
                <a:spcPct val="20000"/>
              </a:spcAft>
            </a:pPr>
            <a:endParaRPr lang="en-GB" sz="1200" b="1" dirty="0">
              <a:solidFill>
                <a:schemeClr val="tx2"/>
              </a:solidFill>
            </a:endParaRPr>
          </a:p>
        </p:txBody>
      </p:sp>
      <p:sp>
        <p:nvSpPr>
          <p:cNvPr id="30726" name="TextBox 10"/>
          <p:cNvSpPr txBox="1">
            <a:spLocks noChangeArrowheads="1"/>
          </p:cNvSpPr>
          <p:nvPr/>
        </p:nvSpPr>
        <p:spPr bwMode="auto">
          <a:xfrm>
            <a:off x="7853364" y="3434954"/>
            <a:ext cx="1044575"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000" b="1"/>
              <a:t>Terremark</a:t>
            </a:r>
          </a:p>
        </p:txBody>
      </p:sp>
      <p:sp>
        <p:nvSpPr>
          <p:cNvPr id="30727" name="Oval 27"/>
          <p:cNvSpPr>
            <a:spLocks noChangeArrowheads="1"/>
          </p:cNvSpPr>
          <p:nvPr/>
        </p:nvSpPr>
        <p:spPr bwMode="auto">
          <a:xfrm>
            <a:off x="2649539" y="4532312"/>
            <a:ext cx="561975" cy="48617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hangingPunct="0"/>
            <a:endParaRPr lang="en-US" sz="2400"/>
          </a:p>
        </p:txBody>
      </p:sp>
      <p:sp>
        <p:nvSpPr>
          <p:cNvPr id="34" name="TextBox 33"/>
          <p:cNvSpPr txBox="1"/>
          <p:nvPr/>
        </p:nvSpPr>
        <p:spPr>
          <a:xfrm>
            <a:off x="4916488" y="4474767"/>
            <a:ext cx="3981450" cy="6001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0" lvl="1">
              <a:defRPr/>
            </a:pPr>
            <a:r>
              <a:rPr lang="en-US" sz="1100" b="1" dirty="0">
                <a:solidFill>
                  <a:schemeClr val="bg1"/>
                </a:solidFill>
              </a:rPr>
              <a:t>Equinix is a market leader as a carrier-neutral retail provider enabling choice, flexibility and ease of doing business via its vast ecosystems</a:t>
            </a:r>
          </a:p>
        </p:txBody>
      </p:sp>
      <p:sp>
        <p:nvSpPr>
          <p:cNvPr id="30729" name="Oval 24"/>
          <p:cNvSpPr>
            <a:spLocks noChangeArrowheads="1"/>
          </p:cNvSpPr>
          <p:nvPr/>
        </p:nvSpPr>
        <p:spPr bwMode="auto">
          <a:xfrm>
            <a:off x="6446839" y="1355329"/>
            <a:ext cx="561975" cy="484188"/>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hangingPunct="0"/>
            <a:endParaRPr lang="en-US" sz="2400"/>
          </a:p>
        </p:txBody>
      </p:sp>
      <p:sp>
        <p:nvSpPr>
          <p:cNvPr id="30730" name="Oval 16"/>
          <p:cNvSpPr>
            <a:spLocks noChangeArrowheads="1"/>
          </p:cNvSpPr>
          <p:nvPr/>
        </p:nvSpPr>
        <p:spPr bwMode="auto">
          <a:xfrm>
            <a:off x="3006726" y="1029892"/>
            <a:ext cx="561975" cy="486171"/>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hangingPunct="0"/>
            <a:endParaRPr lang="en-US" sz="2400"/>
          </a:p>
        </p:txBody>
      </p:sp>
      <p:sp>
        <p:nvSpPr>
          <p:cNvPr id="30731" name="TextBox 19"/>
          <p:cNvSpPr txBox="1">
            <a:spLocks noChangeArrowheads="1"/>
          </p:cNvSpPr>
          <p:nvPr/>
        </p:nvSpPr>
        <p:spPr bwMode="auto">
          <a:xfrm>
            <a:off x="2722563" y="1424782"/>
            <a:ext cx="48895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000" b="1"/>
              <a:t>MI3</a:t>
            </a:r>
          </a:p>
        </p:txBody>
      </p:sp>
      <p:sp>
        <p:nvSpPr>
          <p:cNvPr id="30732" name="TextBox 18"/>
          <p:cNvSpPr txBox="1">
            <a:spLocks noChangeArrowheads="1"/>
          </p:cNvSpPr>
          <p:nvPr/>
        </p:nvSpPr>
        <p:spPr bwMode="auto">
          <a:xfrm>
            <a:off x="7553326" y="1883172"/>
            <a:ext cx="779463"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000" b="1"/>
              <a:t>Cogent</a:t>
            </a:r>
          </a:p>
          <a:p>
            <a:pPr algn="ctr" eaLnBrk="1" hangingPunct="1"/>
            <a:r>
              <a:rPr lang="en-US" sz="1000" b="1"/>
              <a:t>Host.net</a:t>
            </a:r>
          </a:p>
        </p:txBody>
      </p:sp>
      <p:sp>
        <p:nvSpPr>
          <p:cNvPr id="30733" name="Oval 21"/>
          <p:cNvSpPr>
            <a:spLocks noChangeArrowheads="1"/>
          </p:cNvSpPr>
          <p:nvPr/>
        </p:nvSpPr>
        <p:spPr bwMode="auto">
          <a:xfrm>
            <a:off x="1803401" y="4391423"/>
            <a:ext cx="561975" cy="486171"/>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hangingPunct="0"/>
            <a:endParaRPr lang="en-US" sz="2400"/>
          </a:p>
        </p:txBody>
      </p:sp>
      <p:sp>
        <p:nvSpPr>
          <p:cNvPr id="30734" name="TextBox 22"/>
          <p:cNvSpPr txBox="1">
            <a:spLocks noChangeArrowheads="1"/>
          </p:cNvSpPr>
          <p:nvPr/>
        </p:nvSpPr>
        <p:spPr bwMode="auto">
          <a:xfrm>
            <a:off x="977900" y="4310063"/>
            <a:ext cx="11049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000" b="1"/>
              <a:t>QTS and DLR</a:t>
            </a:r>
          </a:p>
        </p:txBody>
      </p:sp>
      <p:sp>
        <p:nvSpPr>
          <p:cNvPr id="30735" name="TextBox 20"/>
          <p:cNvSpPr txBox="1">
            <a:spLocks noChangeArrowheads="1"/>
          </p:cNvSpPr>
          <p:nvPr/>
        </p:nvSpPr>
        <p:spPr bwMode="auto">
          <a:xfrm>
            <a:off x="3201988" y="4125517"/>
            <a:ext cx="996950" cy="8617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endParaRPr lang="en-US" sz="1000" b="1"/>
          </a:p>
          <a:p>
            <a:pPr algn="ctr" eaLnBrk="1" hangingPunct="1"/>
            <a:r>
              <a:rPr lang="en-US" sz="1000" b="1"/>
              <a:t>Miami</a:t>
            </a:r>
          </a:p>
          <a:p>
            <a:pPr algn="ctr" eaLnBrk="1" hangingPunct="1"/>
            <a:r>
              <a:rPr lang="en-US" sz="1000" b="1"/>
              <a:t>Equinix MI2</a:t>
            </a:r>
          </a:p>
          <a:p>
            <a:pPr algn="ctr" eaLnBrk="1" hangingPunct="1"/>
            <a:r>
              <a:rPr lang="en-US" sz="1000" b="1"/>
              <a:t>Terremark</a:t>
            </a:r>
          </a:p>
          <a:p>
            <a:pPr algn="ctr" eaLnBrk="1" hangingPunct="1"/>
            <a:r>
              <a:rPr lang="en-US" sz="1000" b="1"/>
              <a:t>Telx</a:t>
            </a:r>
          </a:p>
        </p:txBody>
      </p:sp>
      <p:sp>
        <p:nvSpPr>
          <p:cNvPr id="30736" name="TextBox 25"/>
          <p:cNvSpPr txBox="1">
            <a:spLocks noChangeArrowheads="1"/>
          </p:cNvSpPr>
          <p:nvPr/>
        </p:nvSpPr>
        <p:spPr bwMode="auto">
          <a:xfrm>
            <a:off x="6873876" y="1319610"/>
            <a:ext cx="409575"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000" b="1"/>
              <a:t>MI3</a:t>
            </a:r>
          </a:p>
        </p:txBody>
      </p:sp>
      <p:sp>
        <p:nvSpPr>
          <p:cNvPr id="30737" name="Oval 26"/>
          <p:cNvSpPr>
            <a:spLocks noChangeArrowheads="1"/>
          </p:cNvSpPr>
          <p:nvPr/>
        </p:nvSpPr>
        <p:spPr bwMode="auto">
          <a:xfrm>
            <a:off x="7321551" y="3284142"/>
            <a:ext cx="561975" cy="486171"/>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hangingPunct="0"/>
            <a:endParaRPr lang="en-US" sz="2400"/>
          </a:p>
        </p:txBody>
      </p:sp>
      <p:sp>
        <p:nvSpPr>
          <p:cNvPr id="30738" name="TextBox 28"/>
          <p:cNvSpPr txBox="1">
            <a:spLocks noChangeArrowheads="1"/>
          </p:cNvSpPr>
          <p:nvPr/>
        </p:nvSpPr>
        <p:spPr bwMode="auto">
          <a:xfrm>
            <a:off x="5464175" y="2413001"/>
            <a:ext cx="774700"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000" b="1"/>
              <a:t>CoreSite</a:t>
            </a:r>
          </a:p>
        </p:txBody>
      </p:sp>
      <p:sp>
        <p:nvSpPr>
          <p:cNvPr id="30739" name="TextBox 29"/>
          <p:cNvSpPr txBox="1">
            <a:spLocks noChangeArrowheads="1"/>
          </p:cNvSpPr>
          <p:nvPr/>
        </p:nvSpPr>
        <p:spPr bwMode="auto">
          <a:xfrm>
            <a:off x="7146926" y="4038203"/>
            <a:ext cx="409575"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000" b="1"/>
              <a:t>MI2</a:t>
            </a:r>
          </a:p>
        </p:txBody>
      </p:sp>
      <p:sp>
        <p:nvSpPr>
          <p:cNvPr id="30740" name="TextBox 30"/>
          <p:cNvSpPr txBox="1">
            <a:spLocks noChangeArrowheads="1"/>
          </p:cNvSpPr>
          <p:nvPr/>
        </p:nvSpPr>
        <p:spPr bwMode="auto">
          <a:xfrm>
            <a:off x="3495675" y="1190626"/>
            <a:ext cx="1404938"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000" b="1"/>
              <a:t>GlobeNet </a:t>
            </a:r>
          </a:p>
          <a:p>
            <a:pPr algn="ctr" eaLnBrk="1" hangingPunct="1"/>
            <a:r>
              <a:rPr lang="en-US" sz="1000" b="1"/>
              <a:t>SAm-1 </a:t>
            </a:r>
          </a:p>
          <a:p>
            <a:pPr algn="ctr" eaLnBrk="1" hangingPunct="1"/>
            <a:r>
              <a:rPr lang="en-US" sz="1000" b="1"/>
              <a:t>Columbus </a:t>
            </a:r>
          </a:p>
          <a:p>
            <a:pPr algn="ctr" eaLnBrk="1" hangingPunct="1"/>
            <a:r>
              <a:rPr lang="en-US" sz="1000" b="1"/>
              <a:t>Cable Landings</a:t>
            </a:r>
          </a:p>
        </p:txBody>
      </p:sp>
      <p:sp>
        <p:nvSpPr>
          <p:cNvPr id="30741" name="TextBox 31"/>
          <p:cNvSpPr txBox="1">
            <a:spLocks noChangeArrowheads="1"/>
          </p:cNvSpPr>
          <p:nvPr/>
        </p:nvSpPr>
        <p:spPr bwMode="auto">
          <a:xfrm>
            <a:off x="4916489" y="1164829"/>
            <a:ext cx="1571625"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000" b="1"/>
              <a:t>SAm-1 / Cable Landing</a:t>
            </a:r>
          </a:p>
        </p:txBody>
      </p:sp>
      <p:sp>
        <p:nvSpPr>
          <p:cNvPr id="30742" name="TextBox 34"/>
          <p:cNvSpPr txBox="1">
            <a:spLocks noChangeArrowheads="1"/>
          </p:cNvSpPr>
          <p:nvPr/>
        </p:nvSpPr>
        <p:spPr bwMode="auto">
          <a:xfrm>
            <a:off x="3300414" y="2700735"/>
            <a:ext cx="89852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000" b="1"/>
              <a:t>Host.net </a:t>
            </a:r>
          </a:p>
          <a:p>
            <a:pPr algn="ctr" eaLnBrk="1" hangingPunct="1"/>
            <a:r>
              <a:rPr lang="en-US" sz="1000" b="1"/>
              <a:t>Peak10</a:t>
            </a:r>
          </a:p>
        </p:txBody>
      </p:sp>
    </p:spTree>
    <p:extLst>
      <p:ext uri="{BB962C8B-B14F-4D97-AF65-F5344CB8AC3E}">
        <p14:creationId xmlns:p14="http://schemas.microsoft.com/office/powerpoint/2010/main" val="161528776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6350" y="228600"/>
            <a:ext cx="4121150" cy="685800"/>
          </a:xfrm>
          <a:prstGeom prst="rect">
            <a:avLst/>
          </a:prstGeom>
          <a:noFill/>
          <a:ln w="9525">
            <a:noFill/>
            <a:miter lim="800000"/>
            <a:headEnd/>
            <a:tailEnd/>
          </a:ln>
        </p:spPr>
        <p:txBody>
          <a:bodyPr lIns="0" tIns="0" rIns="0" bIns="0"/>
          <a:lstStyle/>
          <a:p>
            <a:pPr defTabSz="914186" eaLnBrk="0" hangingPunct="0">
              <a:defRPr/>
            </a:pPr>
            <a:endParaRPr lang="en-US" sz="2800" b="1" kern="0" dirty="0">
              <a:solidFill>
                <a:srgbClr val="0070C0"/>
              </a:solidFill>
              <a:latin typeface="Arial Narrow" pitchFamily="34" charset="0"/>
              <a:ea typeface="+mj-ea"/>
              <a:cs typeface="+mj-cs"/>
            </a:endParaRPr>
          </a:p>
        </p:txBody>
      </p:sp>
      <p:sp>
        <p:nvSpPr>
          <p:cNvPr id="10243" name="Title 1"/>
          <p:cNvSpPr>
            <a:spLocks noGrp="1"/>
          </p:cNvSpPr>
          <p:nvPr>
            <p:ph type="title"/>
          </p:nvPr>
        </p:nvSpPr>
        <p:spPr/>
        <p:txBody>
          <a:bodyPr/>
          <a:lstStyle/>
          <a:p>
            <a:pPr eaLnBrk="1" hangingPunct="1"/>
            <a:r>
              <a:rPr lang="en-US" dirty="0" smtClean="0">
                <a:ea typeface="ＭＳ Ｐゴシック" pitchFamily="34" charset="-128"/>
              </a:rPr>
              <a:t>One Marketplace </a:t>
            </a:r>
            <a:r>
              <a:rPr lang="en-US" dirty="0" smtClean="0">
                <a:ea typeface="ＭＳ Ｐゴシック" pitchFamily="34" charset="-128"/>
              </a:rPr>
              <a:t>US Coverage</a:t>
            </a:r>
            <a:br>
              <a:rPr lang="en-US" dirty="0" smtClean="0">
                <a:ea typeface="ＭＳ Ｐゴシック" pitchFamily="34" charset="-128"/>
              </a:rPr>
            </a:br>
            <a:r>
              <a:rPr lang="en-US" dirty="0">
                <a:ea typeface="ＭＳ Ｐゴシック" pitchFamily="34" charset="-128"/>
              </a:rPr>
              <a:t>	</a:t>
            </a:r>
            <a:r>
              <a:rPr lang="en-US" sz="2000" dirty="0" smtClean="0">
                <a:ea typeface="ＭＳ Ｐゴシック" pitchFamily="34" charset="-128"/>
              </a:rPr>
              <a:t>Over 3,000,000 US Commercial Locations</a:t>
            </a:r>
            <a:endParaRPr lang="en-US" sz="2000" dirty="0" smtClean="0">
              <a:ea typeface="ＭＳ Ｐゴシック" pitchFamily="34" charset="-128"/>
            </a:endParaRPr>
          </a:p>
        </p:txBody>
      </p:sp>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5522" y="4974700"/>
            <a:ext cx="2460929" cy="13856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4" name="Group 3"/>
          <p:cNvGrpSpPr/>
          <p:nvPr/>
        </p:nvGrpSpPr>
        <p:grpSpPr>
          <a:xfrm>
            <a:off x="152400" y="583469"/>
            <a:ext cx="8073231" cy="5893531"/>
            <a:chOff x="152400" y="466810"/>
            <a:chExt cx="8073231" cy="5893531"/>
          </a:xfrm>
        </p:grpSpPr>
        <p:pic>
          <p:nvPicPr>
            <p:cNvPr id="2" name="Picture 2" descr="http://upload.wikimedia.org/wikipedia/commons/d/d2/Blank_Map_Caribbea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01381" y="4024281"/>
              <a:ext cx="3524250" cy="233606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52400" y="466810"/>
              <a:ext cx="6134100" cy="4938713"/>
              <a:chOff x="2919413" y="695325"/>
              <a:chExt cx="6134100" cy="4938713"/>
            </a:xfrm>
          </p:grpSpPr>
          <p:grpSp>
            <p:nvGrpSpPr>
              <p:cNvPr id="10244" name="Group 9"/>
              <p:cNvGrpSpPr>
                <a:grpSpLocks/>
              </p:cNvGrpSpPr>
              <p:nvPr/>
            </p:nvGrpSpPr>
            <p:grpSpPr bwMode="auto">
              <a:xfrm>
                <a:off x="2919413" y="695325"/>
                <a:ext cx="6134100" cy="4938713"/>
                <a:chOff x="2895600" y="1066800"/>
                <a:chExt cx="6134100" cy="4938737"/>
              </a:xfrm>
            </p:grpSpPr>
            <p:pic>
              <p:nvPicPr>
                <p:cNvPr id="10247" name="Picture 3"/>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895600" y="1066800"/>
                  <a:ext cx="6134100" cy="49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7075" y="3559187"/>
                  <a:ext cx="274637" cy="265114"/>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937" y="4086240"/>
                  <a:ext cx="273050" cy="265114"/>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7262" y="3694126"/>
                  <a:ext cx="274638" cy="266701"/>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9587" y="2630496"/>
                  <a:ext cx="274638" cy="26511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2514607"/>
                  <a:ext cx="274637" cy="265114"/>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p:cNvPicPr>
                  <a:picLocks noChangeAspect="1" noChangeArrowheads="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77640" y="3824240"/>
                  <a:ext cx="274320" cy="265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04503" y="2895460"/>
                  <a:ext cx="274320" cy="265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
                <p:cNvPicPr>
                  <a:picLocks noChangeAspect="1" noChangeArrowheads="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89606" y="1868248"/>
                  <a:ext cx="274320" cy="265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2"/>
                <p:cNvPicPr>
                  <a:picLocks noChangeAspect="1" noChangeArrowheads="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89070" y="4936589"/>
                  <a:ext cx="274320" cy="265352"/>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
                <p:cNvPicPr>
                  <a:picLocks noChangeAspect="1" noChangeArrowheads="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073071" y="3183636"/>
                  <a:ext cx="274320" cy="265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 name="Picture 2"/>
              <p:cNvPicPr>
                <a:picLocks noChangeAspect="1" noChangeArrowheads="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953000" y="2732991"/>
                <a:ext cx="274320" cy="265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8998" y="2679595"/>
                <a:ext cx="274638" cy="2651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6749" y="2061585"/>
                <a:ext cx="274638" cy="2651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0579" y="1066800"/>
                <a:ext cx="274638" cy="2651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6250" y="2523976"/>
                <a:ext cx="274638" cy="2651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2565" y="4572000"/>
                <a:ext cx="274638" cy="2651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24583" name="TextBox 8"/>
          <p:cNvSpPr txBox="1">
            <a:spLocks noChangeArrowheads="1"/>
          </p:cNvSpPr>
          <p:nvPr/>
        </p:nvSpPr>
        <p:spPr bwMode="auto">
          <a:xfrm>
            <a:off x="6730999" y="1094754"/>
            <a:ext cx="2989263"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17500" indent="-317500"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eaLnBrk="0" fontAlgn="base" hangingPunct="0">
              <a:spcBef>
                <a:spcPct val="0"/>
              </a:spcBef>
              <a:spcAft>
                <a:spcPct val="0"/>
              </a:spcAft>
              <a:defRPr sz="1400">
                <a:solidFill>
                  <a:schemeClr val="tx1"/>
                </a:solidFill>
                <a:latin typeface="Arial" charset="0"/>
                <a:ea typeface="MS PGothic" pitchFamily="34" charset="-128"/>
              </a:defRPr>
            </a:lvl6pPr>
            <a:lvl7pPr marL="2971800" indent="-228600" eaLnBrk="0" fontAlgn="base" hangingPunct="0">
              <a:spcBef>
                <a:spcPct val="0"/>
              </a:spcBef>
              <a:spcAft>
                <a:spcPct val="0"/>
              </a:spcAft>
              <a:defRPr sz="1400">
                <a:solidFill>
                  <a:schemeClr val="tx1"/>
                </a:solidFill>
                <a:latin typeface="Arial" charset="0"/>
                <a:ea typeface="MS PGothic" pitchFamily="34" charset="-128"/>
              </a:defRPr>
            </a:lvl7pPr>
            <a:lvl8pPr marL="3429000" indent="-228600" eaLnBrk="0" fontAlgn="base" hangingPunct="0">
              <a:spcBef>
                <a:spcPct val="0"/>
              </a:spcBef>
              <a:spcAft>
                <a:spcPct val="0"/>
              </a:spcAft>
              <a:defRPr sz="1400">
                <a:solidFill>
                  <a:schemeClr val="tx1"/>
                </a:solidFill>
                <a:latin typeface="Arial" charset="0"/>
                <a:ea typeface="MS PGothic" pitchFamily="34" charset="-128"/>
              </a:defRPr>
            </a:lvl8pPr>
            <a:lvl9pPr marL="3886200" indent="-228600" eaLnBrk="0" fontAlgn="base" hangingPunct="0">
              <a:spcBef>
                <a:spcPct val="0"/>
              </a:spcBef>
              <a:spcAft>
                <a:spcPct val="0"/>
              </a:spcAft>
              <a:defRPr sz="1400">
                <a:solidFill>
                  <a:schemeClr val="tx1"/>
                </a:solidFill>
                <a:latin typeface="Arial" charset="0"/>
                <a:ea typeface="MS PGothic" pitchFamily="34" charset="-128"/>
              </a:defRPr>
            </a:lvl9pPr>
          </a:lstStyle>
          <a:p>
            <a:pPr marL="0" indent="0" eaLnBrk="1" hangingPunct="1">
              <a:lnSpc>
                <a:spcPct val="150000"/>
              </a:lnSpc>
              <a:defRPr/>
            </a:pPr>
            <a:r>
              <a:rPr lang="en-US" sz="1200" b="1" dirty="0" smtClean="0"/>
              <a:t>One Marketplace </a:t>
            </a:r>
            <a:r>
              <a:rPr lang="en-US" sz="1200" b="1" dirty="0" err="1" smtClean="0"/>
              <a:t>PoPs</a:t>
            </a:r>
            <a:endParaRPr lang="en-US" sz="1200" b="1" dirty="0" smtClean="0"/>
          </a:p>
          <a:p>
            <a:pPr eaLnBrk="1" hangingPunct="1">
              <a:lnSpc>
                <a:spcPct val="150000"/>
              </a:lnSpc>
              <a:buFont typeface="Wingdings" pitchFamily="2" charset="2"/>
              <a:buChar char="§"/>
              <a:defRPr/>
            </a:pPr>
            <a:r>
              <a:rPr lang="en-US" sz="1200" b="1" dirty="0" smtClean="0"/>
              <a:t>Atlanta, GA</a:t>
            </a:r>
          </a:p>
          <a:p>
            <a:pPr eaLnBrk="1" hangingPunct="1">
              <a:lnSpc>
                <a:spcPct val="150000"/>
              </a:lnSpc>
              <a:buFont typeface="Wingdings" pitchFamily="2" charset="2"/>
              <a:buChar char="§"/>
              <a:defRPr/>
            </a:pPr>
            <a:r>
              <a:rPr lang="en-US" sz="1200" b="1" dirty="0" smtClean="0"/>
              <a:t>Chicago, IL</a:t>
            </a:r>
          </a:p>
          <a:p>
            <a:pPr eaLnBrk="1" hangingPunct="1">
              <a:lnSpc>
                <a:spcPct val="150000"/>
              </a:lnSpc>
              <a:buFont typeface="Wingdings" pitchFamily="2" charset="2"/>
              <a:buChar char="§"/>
              <a:defRPr/>
            </a:pPr>
            <a:r>
              <a:rPr lang="en-US" sz="1200" b="1" dirty="0" smtClean="0"/>
              <a:t>Dallas, TX</a:t>
            </a:r>
          </a:p>
          <a:p>
            <a:pPr eaLnBrk="1" hangingPunct="1">
              <a:lnSpc>
                <a:spcPct val="150000"/>
              </a:lnSpc>
              <a:buFont typeface="Wingdings" pitchFamily="2" charset="2"/>
              <a:buChar char="§"/>
              <a:defRPr/>
            </a:pPr>
            <a:r>
              <a:rPr lang="en-US" sz="1200" b="1" dirty="0" smtClean="0"/>
              <a:t>Los Angeles, CA</a:t>
            </a:r>
          </a:p>
          <a:p>
            <a:pPr eaLnBrk="1" hangingPunct="1">
              <a:lnSpc>
                <a:spcPct val="150000"/>
              </a:lnSpc>
              <a:buFont typeface="Wingdings" pitchFamily="2" charset="2"/>
              <a:buChar char="§"/>
              <a:defRPr/>
            </a:pPr>
            <a:r>
              <a:rPr lang="en-US" sz="1200" b="1" dirty="0" smtClean="0"/>
              <a:t>NYC, NY</a:t>
            </a:r>
          </a:p>
          <a:p>
            <a:pPr eaLnBrk="1" hangingPunct="1">
              <a:lnSpc>
                <a:spcPct val="150000"/>
              </a:lnSpc>
              <a:buFont typeface="Wingdings" pitchFamily="2" charset="2"/>
              <a:buChar char="§"/>
              <a:defRPr/>
            </a:pPr>
            <a:r>
              <a:rPr lang="en-US" sz="1200" b="1" dirty="0" smtClean="0"/>
              <a:t>Ashburn, VA</a:t>
            </a:r>
          </a:p>
          <a:p>
            <a:pPr eaLnBrk="1" hangingPunct="1">
              <a:lnSpc>
                <a:spcPct val="150000"/>
              </a:lnSpc>
              <a:buFont typeface="Wingdings" pitchFamily="2" charset="2"/>
              <a:buChar char="§"/>
              <a:defRPr/>
            </a:pPr>
            <a:r>
              <a:rPr lang="en-US" sz="1200" b="1" dirty="0" smtClean="0"/>
              <a:t>Minneapolis, MN</a:t>
            </a:r>
          </a:p>
          <a:p>
            <a:pPr eaLnBrk="1" hangingPunct="1">
              <a:lnSpc>
                <a:spcPct val="150000"/>
              </a:lnSpc>
              <a:buFont typeface="Wingdings" pitchFamily="2" charset="2"/>
              <a:buChar char="§"/>
              <a:defRPr/>
            </a:pPr>
            <a:r>
              <a:rPr lang="en-US" sz="1200" b="1" dirty="0" smtClean="0"/>
              <a:t>Seattle, WA</a:t>
            </a:r>
          </a:p>
          <a:p>
            <a:pPr eaLnBrk="1" hangingPunct="1">
              <a:lnSpc>
                <a:spcPct val="150000"/>
              </a:lnSpc>
              <a:buFont typeface="Wingdings" pitchFamily="2" charset="2"/>
              <a:buChar char="§"/>
              <a:defRPr/>
            </a:pPr>
            <a:r>
              <a:rPr lang="en-US" sz="1200" b="1" dirty="0" smtClean="0"/>
              <a:t>Miami</a:t>
            </a:r>
            <a:r>
              <a:rPr lang="en-US" sz="1200" b="1" dirty="0"/>
              <a:t>, FL</a:t>
            </a:r>
          </a:p>
          <a:p>
            <a:pPr eaLnBrk="1" hangingPunct="1">
              <a:lnSpc>
                <a:spcPct val="150000"/>
              </a:lnSpc>
              <a:buFont typeface="Wingdings" pitchFamily="2" charset="2"/>
              <a:buChar char="§"/>
              <a:defRPr/>
            </a:pPr>
            <a:r>
              <a:rPr lang="en-US" sz="1200" b="1" dirty="0" smtClean="0"/>
              <a:t>Denver, </a:t>
            </a:r>
            <a:r>
              <a:rPr lang="en-US" sz="1200" b="1" dirty="0"/>
              <a:t>CO</a:t>
            </a:r>
          </a:p>
          <a:p>
            <a:pPr eaLnBrk="1" hangingPunct="1">
              <a:lnSpc>
                <a:spcPct val="150000"/>
              </a:lnSpc>
              <a:buFont typeface="Wingdings" pitchFamily="2" charset="2"/>
              <a:buChar char="§"/>
              <a:defRPr/>
            </a:pPr>
            <a:r>
              <a:rPr lang="en-US" sz="1200" b="1" dirty="0" smtClean="0"/>
              <a:t>Kansas </a:t>
            </a:r>
            <a:r>
              <a:rPr lang="en-US" sz="1200" b="1" dirty="0"/>
              <a:t>City, MO</a:t>
            </a:r>
          </a:p>
          <a:p>
            <a:pPr eaLnBrk="1" hangingPunct="1">
              <a:lnSpc>
                <a:spcPct val="150000"/>
              </a:lnSpc>
              <a:buFont typeface="Wingdings" pitchFamily="2" charset="2"/>
              <a:buChar char="§"/>
              <a:defRPr/>
            </a:pPr>
            <a:r>
              <a:rPr lang="en-US" sz="1200" b="1" dirty="0" smtClean="0"/>
              <a:t>Portland</a:t>
            </a:r>
            <a:r>
              <a:rPr lang="en-US" sz="1200" b="1" dirty="0"/>
              <a:t>, OR</a:t>
            </a:r>
          </a:p>
          <a:p>
            <a:pPr eaLnBrk="1" hangingPunct="1">
              <a:lnSpc>
                <a:spcPct val="150000"/>
              </a:lnSpc>
              <a:buFont typeface="Wingdings" pitchFamily="2" charset="2"/>
              <a:buChar char="§"/>
              <a:defRPr/>
            </a:pPr>
            <a:r>
              <a:rPr lang="en-US" sz="1200" b="1" dirty="0"/>
              <a:t>San Jose, CA</a:t>
            </a:r>
          </a:p>
          <a:p>
            <a:pPr eaLnBrk="1" hangingPunct="1">
              <a:lnSpc>
                <a:spcPct val="150000"/>
              </a:lnSpc>
              <a:buFont typeface="Wingdings" pitchFamily="2" charset="2"/>
              <a:buChar char="§"/>
              <a:defRPr/>
            </a:pPr>
            <a:r>
              <a:rPr lang="en-US" sz="1200" b="1" dirty="0" smtClean="0"/>
              <a:t>Phoenix</a:t>
            </a:r>
            <a:r>
              <a:rPr lang="en-US" sz="1200" b="1" dirty="0"/>
              <a:t>, AZ</a:t>
            </a:r>
          </a:p>
          <a:p>
            <a:pPr eaLnBrk="1" hangingPunct="1">
              <a:lnSpc>
                <a:spcPct val="150000"/>
              </a:lnSpc>
              <a:buFont typeface="+mj-lt"/>
              <a:buAutoNum type="arabicPeriod"/>
              <a:defRPr/>
            </a:pPr>
            <a:endParaRPr lang="en-US" sz="1200" b="1" dirty="0">
              <a:solidFill>
                <a:srgbClr val="000066"/>
              </a:solidFill>
            </a:endParaRPr>
          </a:p>
          <a:p>
            <a:pPr eaLnBrk="1" hangingPunct="1">
              <a:lnSpc>
                <a:spcPct val="150000"/>
              </a:lnSpc>
              <a:buFont typeface="+mj-lt"/>
              <a:buAutoNum type="arabicPeriod"/>
              <a:defRPr/>
            </a:pPr>
            <a:endParaRPr lang="en-US" sz="1200" b="1" dirty="0">
              <a:solidFill>
                <a:srgbClr val="000066"/>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4"/>
          <p:cNvSpPr>
            <a:spLocks noGrp="1"/>
          </p:cNvSpPr>
          <p:nvPr>
            <p:ph type="title"/>
          </p:nvPr>
        </p:nvSpPr>
        <p:spPr/>
        <p:txBody>
          <a:bodyPr/>
          <a:lstStyle/>
          <a:p>
            <a:pPr eaLnBrk="1" hangingPunct="1"/>
            <a:r>
              <a:rPr lang="en-US" smtClean="0">
                <a:ea typeface="ＭＳ Ｐゴシック" pitchFamily="34" charset="-128"/>
              </a:rPr>
              <a:t>Today</a:t>
            </a:r>
          </a:p>
        </p:txBody>
      </p:sp>
      <p:sp>
        <p:nvSpPr>
          <p:cNvPr id="7170" name="Content Placeholder 2"/>
          <p:cNvSpPr>
            <a:spLocks noGrp="1"/>
          </p:cNvSpPr>
          <p:nvPr>
            <p:ph idx="1"/>
          </p:nvPr>
        </p:nvSpPr>
        <p:spPr/>
        <p:txBody>
          <a:bodyPr/>
          <a:lstStyle/>
          <a:p>
            <a:pPr eaLnBrk="1" hangingPunct="1"/>
            <a:r>
              <a:rPr lang="en-US" sz="2400" dirty="0"/>
              <a:t>Telecom service providers in the Caribbean are faced </a:t>
            </a:r>
            <a:r>
              <a:rPr lang="en-US" sz="2400" dirty="0" smtClean="0"/>
              <a:t>with growth and competitive pressures. </a:t>
            </a:r>
            <a:endParaRPr lang="en-US" sz="2400" dirty="0"/>
          </a:p>
          <a:p>
            <a:pPr eaLnBrk="1" hangingPunct="1"/>
            <a:r>
              <a:rPr lang="en-US" sz="2400" dirty="0" smtClean="0">
                <a:ea typeface="ＭＳ Ｐゴシック" pitchFamily="34" charset="-128"/>
              </a:rPr>
              <a:t>IP Transit, Application Hosting and Large Enterprise Network Decisions are driven out of region</a:t>
            </a:r>
            <a:r>
              <a:rPr lang="en-US" sz="2400" dirty="0" smtClean="0">
                <a:ea typeface="ＭＳ Ｐゴシック" pitchFamily="34" charset="-128"/>
              </a:rPr>
              <a:t>. </a:t>
            </a:r>
            <a:endParaRPr lang="en-US" sz="2400" dirty="0" smtClean="0">
              <a:ea typeface="ＭＳ Ｐゴシック" pitchFamily="34" charset="-128"/>
            </a:endParaRPr>
          </a:p>
          <a:p>
            <a:pPr eaLnBrk="1" hangingPunct="1"/>
            <a:r>
              <a:rPr lang="en-US" sz="2400" dirty="0" smtClean="0">
                <a:ea typeface="ＭＳ Ｐゴシック" pitchFamily="34" charset="-128"/>
              </a:rPr>
              <a:t>Operators are challenged with:</a:t>
            </a:r>
          </a:p>
          <a:p>
            <a:pPr lvl="1" eaLnBrk="1" hangingPunct="1"/>
            <a:r>
              <a:rPr lang="en-US" sz="2000" dirty="0" smtClean="0"/>
              <a:t>expanding network services beyond their footprint;</a:t>
            </a:r>
          </a:p>
          <a:p>
            <a:pPr lvl="1" eaLnBrk="1" hangingPunct="1"/>
            <a:r>
              <a:rPr lang="en-US" sz="2000" dirty="0" smtClean="0"/>
              <a:t>marketing on-net assets to a broader set of customers;</a:t>
            </a:r>
          </a:p>
          <a:p>
            <a:pPr lvl="1" eaLnBrk="1" hangingPunct="1"/>
            <a:r>
              <a:rPr lang="en-US" sz="2000" dirty="0" smtClean="0"/>
              <a:t>continuing to reduce costs; </a:t>
            </a:r>
          </a:p>
          <a:p>
            <a:pPr lvl="1" eaLnBrk="1" hangingPunct="1"/>
            <a:r>
              <a:rPr lang="en-US" sz="2000" dirty="0" smtClean="0"/>
              <a:t>increasing services; and</a:t>
            </a:r>
          </a:p>
          <a:p>
            <a:pPr lvl="1" eaLnBrk="1" hangingPunct="1"/>
            <a:r>
              <a:rPr lang="en-US" sz="2000" dirty="0" smtClean="0"/>
              <a:t>operating more efficiently.</a:t>
            </a:r>
          </a:p>
          <a:p>
            <a:pPr eaLnBrk="1" hangingPunct="1"/>
            <a:r>
              <a:rPr lang="en-US" sz="2400" dirty="0"/>
              <a:t>The market is driven </a:t>
            </a:r>
            <a:r>
              <a:rPr lang="en-US" sz="2400" dirty="0" smtClean="0"/>
              <a:t>by </a:t>
            </a:r>
            <a:r>
              <a:rPr lang="en-US" sz="2400" dirty="0"/>
              <a:t>fierce competition, converging </a:t>
            </a:r>
            <a:r>
              <a:rPr lang="en-US" sz="2400" dirty="0" smtClean="0"/>
              <a:t>technologies and </a:t>
            </a:r>
            <a:r>
              <a:rPr lang="en-US" sz="2400" dirty="0"/>
              <a:t>the rise in customer demand for new mobile </a:t>
            </a:r>
            <a:r>
              <a:rPr lang="en-US" sz="2400" dirty="0" smtClean="0"/>
              <a:t>and Internet </a:t>
            </a:r>
            <a:r>
              <a:rPr lang="en-US" sz="2400" dirty="0"/>
              <a:t>services. </a:t>
            </a:r>
            <a:endParaRPr lang="en-US" sz="2400" dirty="0" smtClean="0"/>
          </a:p>
        </p:txBody>
      </p:sp>
    </p:spTree>
    <p:extLst>
      <p:ext uri="{BB962C8B-B14F-4D97-AF65-F5344CB8AC3E}">
        <p14:creationId xmlns:p14="http://schemas.microsoft.com/office/powerpoint/2010/main" val="357659930"/>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 y="609600"/>
            <a:ext cx="3537662" cy="6248400"/>
            <a:chOff x="4909511" y="466810"/>
            <a:chExt cx="3316121" cy="5893531"/>
          </a:xfrm>
        </p:grpSpPr>
        <p:pic>
          <p:nvPicPr>
            <p:cNvPr id="16" name="Picture 2" descr="http://upload.wikimedia.org/wikipedia/commons/d/d2/Blank_Map_Caribbean.png"/>
            <p:cNvPicPr>
              <a:picLocks noChangeAspect="1" noChangeArrowheads="1"/>
            </p:cNvPicPr>
            <p:nvPr/>
          </p:nvPicPr>
          <p:blipFill rotWithShape="1">
            <a:blip r:embed="rId3">
              <a:extLst>
                <a:ext uri="{28A0092B-C50C-407E-A947-70E740481C1C}">
                  <a14:useLocalDpi xmlns:a14="http://schemas.microsoft.com/office/drawing/2010/main" val="0"/>
                </a:ext>
              </a:extLst>
            </a:blip>
            <a:srcRect l="5905" b="37594"/>
            <a:stretch/>
          </p:blipFill>
          <p:spPr bwMode="auto">
            <a:xfrm>
              <a:off x="4909511" y="4024281"/>
              <a:ext cx="3316121" cy="233606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909512" y="466810"/>
              <a:ext cx="1376987" cy="4938713"/>
              <a:chOff x="7676525" y="695325"/>
              <a:chExt cx="1376987" cy="4938713"/>
            </a:xfrm>
          </p:grpSpPr>
          <p:grpSp>
            <p:nvGrpSpPr>
              <p:cNvPr id="18" name="Group 9"/>
              <p:cNvGrpSpPr>
                <a:grpSpLocks/>
              </p:cNvGrpSpPr>
              <p:nvPr/>
            </p:nvGrpSpPr>
            <p:grpSpPr bwMode="auto">
              <a:xfrm>
                <a:off x="7676525" y="695325"/>
                <a:ext cx="1376987" cy="4938713"/>
                <a:chOff x="7652712" y="1066800"/>
                <a:chExt cx="1376987" cy="4938737"/>
              </a:xfrm>
            </p:grpSpPr>
            <p:pic>
              <p:nvPicPr>
                <p:cNvPr id="26" name="Picture 3"/>
                <p:cNvPicPr>
                  <a:picLocks noChangeAspect="1"/>
                </p:cNvPicPr>
                <p:nvPr/>
              </p:nvPicPr>
              <p:blipFill rotWithShape="1">
                <a:blip r:embed="rId4">
                  <a:duotone>
                    <a:prstClr val="black"/>
                    <a:schemeClr val="accent1">
                      <a:tint val="45000"/>
                      <a:satMod val="400000"/>
                    </a:schemeClr>
                  </a:duotone>
                  <a:extLst>
                    <a:ext uri="{28A0092B-C50C-407E-A947-70E740481C1C}">
                      <a14:useLocalDpi xmlns:a14="http://schemas.microsoft.com/office/drawing/2010/main"/>
                    </a:ext>
                  </a:extLst>
                </a:blip>
                <a:srcRect l="77553"/>
                <a:stretch/>
              </p:blipFill>
              <p:spPr bwMode="auto">
                <a:xfrm>
                  <a:off x="7652712" y="1066800"/>
                  <a:ext cx="1376987" cy="49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2514607"/>
                  <a:ext cx="274637" cy="265114"/>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p:cNvPicPr>
                  <a:picLocks noChangeAspect="1" noChangeArrowheads="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89070" y="4936589"/>
                  <a:ext cx="274320" cy="265352"/>
                </a:xfrm>
                <a:prstGeom prst="rect">
                  <a:avLst/>
                </a:prstGeom>
                <a:ln>
                  <a:noFill/>
                </a:ln>
                <a:effectLst>
                  <a:glow rad="101600">
                    <a:schemeClr val="accent6">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8998" y="2679595"/>
                <a:ext cx="274638" cy="2651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2565" y="4572000"/>
                <a:ext cx="274638" cy="2651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9218" name="Rectangle 3"/>
          <p:cNvSpPr>
            <a:spLocks noChangeArrowheads="1"/>
          </p:cNvSpPr>
          <p:nvPr/>
        </p:nvSpPr>
        <p:spPr bwMode="auto">
          <a:xfrm>
            <a:off x="279400" y="395288"/>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sz="2200" b="1" dirty="0">
              <a:solidFill>
                <a:schemeClr val="accent2"/>
              </a:solidFill>
            </a:endParaRPr>
          </a:p>
        </p:txBody>
      </p:sp>
      <p:sp>
        <p:nvSpPr>
          <p:cNvPr id="3" name="Title 2"/>
          <p:cNvSpPr>
            <a:spLocks noGrp="1"/>
          </p:cNvSpPr>
          <p:nvPr>
            <p:ph type="title"/>
          </p:nvPr>
        </p:nvSpPr>
        <p:spPr>
          <a:xfrm>
            <a:off x="457200" y="184150"/>
            <a:ext cx="5984875" cy="806450"/>
          </a:xfrm>
        </p:spPr>
        <p:txBody>
          <a:bodyPr/>
          <a:lstStyle/>
          <a:p>
            <a:r>
              <a:rPr lang="en-US" dirty="0" smtClean="0"/>
              <a:t>One Marketplace </a:t>
            </a:r>
            <a:br>
              <a:rPr lang="en-US" dirty="0" smtClean="0"/>
            </a:br>
            <a:r>
              <a:rPr lang="en-US" dirty="0" smtClean="0"/>
              <a:t>Buy/Sell Partnership </a:t>
            </a:r>
            <a:r>
              <a:rPr lang="en-US" dirty="0" smtClean="0"/>
              <a:t/>
            </a:r>
            <a:br>
              <a:rPr lang="en-US" dirty="0" smtClean="0"/>
            </a:br>
            <a:r>
              <a:rPr lang="en-US" dirty="0"/>
              <a:t>	</a:t>
            </a:r>
            <a:r>
              <a:rPr lang="en-US" sz="2000" dirty="0" smtClean="0"/>
              <a:t>– Global Capacity within Platform Equinix</a:t>
            </a:r>
            <a:endParaRPr lang="en-US" sz="2000" dirty="0"/>
          </a:p>
        </p:txBody>
      </p:sp>
      <p:sp>
        <p:nvSpPr>
          <p:cNvPr id="4" name="Content Placeholder 3"/>
          <p:cNvSpPr>
            <a:spLocks noGrp="1"/>
          </p:cNvSpPr>
          <p:nvPr>
            <p:ph idx="1"/>
          </p:nvPr>
        </p:nvSpPr>
        <p:spPr>
          <a:xfrm>
            <a:off x="1676400" y="1295400"/>
            <a:ext cx="7010400" cy="5029200"/>
          </a:xfrm>
        </p:spPr>
        <p:txBody>
          <a:bodyPr/>
          <a:lstStyle/>
          <a:p>
            <a:r>
              <a:rPr lang="en-US" sz="2000" dirty="0" smtClean="0"/>
              <a:t>Simple Interconnect directly to </a:t>
            </a:r>
            <a:r>
              <a:rPr lang="en-US" sz="2000" dirty="0"/>
              <a:t>One </a:t>
            </a:r>
            <a:r>
              <a:rPr lang="en-US" sz="2000" dirty="0" smtClean="0"/>
              <a:t>Marketplace to </a:t>
            </a:r>
            <a:r>
              <a:rPr lang="en-US" sz="2000" dirty="0"/>
              <a:t>enable </a:t>
            </a:r>
            <a:r>
              <a:rPr lang="en-US" sz="2000" dirty="0" smtClean="0"/>
              <a:t/>
            </a:r>
            <a:br>
              <a:rPr lang="en-US" sz="2000" dirty="0" smtClean="0"/>
            </a:br>
            <a:r>
              <a:rPr lang="en-US" sz="2000" dirty="0" smtClean="0"/>
              <a:t>cost-effective </a:t>
            </a:r>
            <a:r>
              <a:rPr lang="en-US" sz="2000" dirty="0"/>
              <a:t>connection </a:t>
            </a:r>
            <a:r>
              <a:rPr lang="en-US" sz="2000" dirty="0" smtClean="0"/>
              <a:t>to:</a:t>
            </a:r>
            <a:endParaRPr lang="en-US" sz="2000" dirty="0"/>
          </a:p>
          <a:p>
            <a:pPr lvl="1"/>
            <a:r>
              <a:rPr lang="en-US" sz="1800" b="1" dirty="0" smtClean="0"/>
              <a:t>Buy Reach</a:t>
            </a:r>
          </a:p>
          <a:p>
            <a:pPr lvl="2"/>
            <a:r>
              <a:rPr lang="en-US" sz="1600" dirty="0"/>
              <a:t>Enables efficient interconnection between </a:t>
            </a:r>
            <a:r>
              <a:rPr lang="en-US" sz="1600" dirty="0" smtClean="0"/>
              <a:t/>
            </a:r>
            <a:br>
              <a:rPr lang="en-US" sz="1600" dirty="0" smtClean="0"/>
            </a:br>
            <a:r>
              <a:rPr lang="en-US" sz="1600" dirty="0" smtClean="0"/>
              <a:t>hundreds </a:t>
            </a:r>
            <a:r>
              <a:rPr lang="en-US" sz="1600" dirty="0"/>
              <a:t>of </a:t>
            </a:r>
            <a:r>
              <a:rPr lang="en-US" sz="1600" dirty="0" smtClean="0"/>
              <a:t>networks leveraging one MSA</a:t>
            </a:r>
          </a:p>
          <a:p>
            <a:pPr lvl="2"/>
            <a:r>
              <a:rPr lang="en-US" sz="1600" dirty="0"/>
              <a:t>Gain access to over 3,000,000 </a:t>
            </a:r>
            <a:r>
              <a:rPr lang="en-US" sz="1600" dirty="0" smtClean="0"/>
              <a:t>Ethernet </a:t>
            </a:r>
            <a:r>
              <a:rPr lang="en-US" sz="1600" dirty="0"/>
              <a:t>addresses </a:t>
            </a:r>
            <a:br>
              <a:rPr lang="en-US" sz="1600" dirty="0"/>
            </a:br>
            <a:r>
              <a:rPr lang="en-US" sz="1600" dirty="0"/>
              <a:t>and near ubiquitous Private Line TDM services</a:t>
            </a:r>
          </a:p>
          <a:p>
            <a:pPr lvl="1"/>
            <a:r>
              <a:rPr lang="en-US" sz="1800" b="1" dirty="0" smtClean="0"/>
              <a:t>Sell </a:t>
            </a:r>
            <a:r>
              <a:rPr lang="en-US" sz="1800" b="1" dirty="0"/>
              <a:t>Access </a:t>
            </a:r>
            <a:endParaRPr lang="en-US" sz="1800" b="1" dirty="0" smtClean="0"/>
          </a:p>
          <a:p>
            <a:pPr lvl="2"/>
            <a:r>
              <a:rPr lang="en-US" sz="1600" dirty="0">
                <a:ea typeface="ＭＳ Ｐゴシック" pitchFamily="34" charset="-128"/>
              </a:rPr>
              <a:t>Advertise your footprint and capability to a wider market</a:t>
            </a:r>
          </a:p>
          <a:p>
            <a:pPr lvl="2"/>
            <a:r>
              <a:rPr lang="en-US" sz="1600" dirty="0" smtClean="0"/>
              <a:t>Point quote demand to your excess capacity</a:t>
            </a:r>
          </a:p>
          <a:p>
            <a:pPr lvl="1"/>
            <a:r>
              <a:rPr lang="en-US" sz="1800" b="1" dirty="0" smtClean="0"/>
              <a:t>Connect </a:t>
            </a:r>
            <a:r>
              <a:rPr lang="en-US" sz="1800" b="1" dirty="0"/>
              <a:t>to </a:t>
            </a:r>
            <a:r>
              <a:rPr lang="en-US" sz="1800" b="1" dirty="0" smtClean="0"/>
              <a:t>Application </a:t>
            </a:r>
            <a:r>
              <a:rPr lang="en-US" sz="1800" b="1" dirty="0" smtClean="0"/>
              <a:t>Providers, Enterprises and More</a:t>
            </a:r>
          </a:p>
          <a:p>
            <a:pPr lvl="2"/>
            <a:r>
              <a:rPr lang="en-US" sz="1600" b="1" dirty="0" smtClean="0">
                <a:solidFill>
                  <a:srgbClr val="000000"/>
                </a:solidFill>
                <a:cs typeface="Verdana"/>
              </a:rPr>
              <a:t>4,000 Businesses</a:t>
            </a:r>
          </a:p>
          <a:p>
            <a:pPr lvl="3"/>
            <a:r>
              <a:rPr lang="en-US" sz="1600" b="1" dirty="0" smtClean="0">
                <a:solidFill>
                  <a:srgbClr val="000000"/>
                </a:solidFill>
                <a:cs typeface="Verdana"/>
              </a:rPr>
              <a:t>Financial, Healthcare, </a:t>
            </a:r>
            <a:r>
              <a:rPr lang="en-US" sz="1600" b="1" dirty="0" err="1" smtClean="0">
                <a:solidFill>
                  <a:srgbClr val="000000"/>
                </a:solidFill>
                <a:cs typeface="Verdana"/>
              </a:rPr>
              <a:t>Govt</a:t>
            </a:r>
            <a:r>
              <a:rPr lang="en-US" sz="1600" b="1" dirty="0" smtClean="0">
                <a:solidFill>
                  <a:srgbClr val="000000"/>
                </a:solidFill>
                <a:cs typeface="Verdana"/>
              </a:rPr>
              <a:t>, Manufacturing, Hospitality</a:t>
            </a:r>
            <a:endParaRPr lang="en-US" sz="1600" b="1" dirty="0">
              <a:solidFill>
                <a:srgbClr val="000000"/>
              </a:solidFill>
              <a:cs typeface="Verdana"/>
            </a:endParaRPr>
          </a:p>
          <a:p>
            <a:pPr lvl="2" fontAlgn="auto">
              <a:spcBef>
                <a:spcPts val="0"/>
              </a:spcBef>
              <a:spcAft>
                <a:spcPts val="0"/>
              </a:spcAft>
              <a:defRPr/>
            </a:pPr>
            <a:r>
              <a:rPr lang="en-US" sz="1600" b="1" dirty="0" smtClean="0">
                <a:solidFill>
                  <a:srgbClr val="000000"/>
                </a:solidFill>
                <a:cs typeface="Verdana"/>
              </a:rPr>
              <a:t>300</a:t>
            </a:r>
            <a:r>
              <a:rPr lang="en-US" sz="1600" b="1" dirty="0">
                <a:solidFill>
                  <a:srgbClr val="000000"/>
                </a:solidFill>
                <a:cs typeface="Verdana"/>
              </a:rPr>
              <a:t>+ Cloud &amp; </a:t>
            </a:r>
            <a:r>
              <a:rPr lang="en-US" sz="1600" b="1" dirty="0" err="1" smtClean="0">
                <a:solidFill>
                  <a:srgbClr val="000000"/>
                </a:solidFill>
                <a:cs typeface="Verdana"/>
              </a:rPr>
              <a:t>SaaS</a:t>
            </a:r>
            <a:endParaRPr lang="en-US" sz="1600" b="1" dirty="0" smtClean="0">
              <a:solidFill>
                <a:srgbClr val="000000"/>
              </a:solidFill>
              <a:cs typeface="Verdana"/>
            </a:endParaRPr>
          </a:p>
          <a:p>
            <a:pPr lvl="3" fontAlgn="auto">
              <a:spcBef>
                <a:spcPts val="0"/>
              </a:spcBef>
              <a:spcAft>
                <a:spcPts val="0"/>
              </a:spcAft>
              <a:defRPr/>
            </a:pPr>
            <a:r>
              <a:rPr lang="en-US" sz="1600" b="1" dirty="0" err="1" smtClean="0">
                <a:solidFill>
                  <a:srgbClr val="000000"/>
                </a:solidFill>
                <a:cs typeface="Verdana"/>
              </a:rPr>
              <a:t>Ex..Amazon</a:t>
            </a:r>
            <a:r>
              <a:rPr lang="en-US" sz="1600" b="1" dirty="0" smtClean="0">
                <a:solidFill>
                  <a:srgbClr val="000000"/>
                </a:solidFill>
                <a:cs typeface="Verdana"/>
              </a:rPr>
              <a:t> AWS and Cerner  </a:t>
            </a:r>
            <a:endParaRPr lang="en-US" sz="1600" b="1" dirty="0">
              <a:solidFill>
                <a:srgbClr val="000000"/>
              </a:solidFill>
              <a:cs typeface="Verdana"/>
            </a:endParaRPr>
          </a:p>
          <a:p>
            <a:pPr lvl="2" fontAlgn="auto">
              <a:spcBef>
                <a:spcPts val="0"/>
              </a:spcBef>
              <a:spcAft>
                <a:spcPts val="0"/>
              </a:spcAft>
              <a:defRPr/>
            </a:pPr>
            <a:r>
              <a:rPr lang="en-US" sz="1600" b="1" dirty="0">
                <a:solidFill>
                  <a:srgbClr val="000000"/>
                </a:solidFill>
                <a:cs typeface="Verdana"/>
              </a:rPr>
              <a:t>500+ MSPs &amp; </a:t>
            </a:r>
            <a:r>
              <a:rPr lang="en-US" sz="1600" b="1" dirty="0" smtClean="0">
                <a:solidFill>
                  <a:srgbClr val="000000"/>
                </a:solidFill>
                <a:cs typeface="Verdana"/>
              </a:rPr>
              <a:t>Sis</a:t>
            </a:r>
          </a:p>
          <a:p>
            <a:pPr lvl="3" fontAlgn="auto">
              <a:spcBef>
                <a:spcPts val="0"/>
              </a:spcBef>
              <a:spcAft>
                <a:spcPts val="0"/>
              </a:spcAft>
              <a:defRPr/>
            </a:pPr>
            <a:r>
              <a:rPr lang="en-US" sz="1600" b="1" dirty="0" smtClean="0">
                <a:solidFill>
                  <a:srgbClr val="000000"/>
                </a:solidFill>
                <a:cs typeface="Verdana"/>
              </a:rPr>
              <a:t>Ex. MegaPath, </a:t>
            </a:r>
            <a:r>
              <a:rPr lang="en-US" sz="1600" b="1" dirty="0" err="1" smtClean="0">
                <a:solidFill>
                  <a:srgbClr val="000000"/>
                </a:solidFill>
                <a:cs typeface="Verdana"/>
              </a:rPr>
              <a:t>Airspring</a:t>
            </a:r>
            <a:r>
              <a:rPr lang="en-US" sz="1600" b="1" dirty="0" smtClean="0">
                <a:solidFill>
                  <a:srgbClr val="000000"/>
                </a:solidFill>
                <a:cs typeface="Verdana"/>
              </a:rPr>
              <a:t>, </a:t>
            </a:r>
            <a:r>
              <a:rPr lang="en-US" sz="1600" b="1" dirty="0" err="1" smtClean="0">
                <a:solidFill>
                  <a:srgbClr val="000000"/>
                </a:solidFill>
                <a:cs typeface="Verdana"/>
              </a:rPr>
              <a:t>Bullseye</a:t>
            </a:r>
            <a:r>
              <a:rPr lang="en-US" sz="1600" b="1" dirty="0" smtClean="0">
                <a:solidFill>
                  <a:srgbClr val="000000"/>
                </a:solidFill>
                <a:cs typeface="Verdana"/>
              </a:rPr>
              <a:t>, IBM, Cisco and more</a:t>
            </a:r>
            <a:endParaRPr lang="en-US" sz="1600" b="1" dirty="0">
              <a:solidFill>
                <a:srgbClr val="000000"/>
              </a:solidFill>
              <a:cs typeface="Verdana"/>
            </a:endParaRPr>
          </a:p>
        </p:txBody>
      </p:sp>
    </p:spTree>
    <p:extLst>
      <p:ext uri="{BB962C8B-B14F-4D97-AF65-F5344CB8AC3E}">
        <p14:creationId xmlns:p14="http://schemas.microsoft.com/office/powerpoint/2010/main" val="282200792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134938"/>
            <a:ext cx="6400800" cy="806450"/>
          </a:xfrm>
        </p:spPr>
        <p:txBody>
          <a:bodyPr/>
          <a:lstStyle/>
          <a:p>
            <a:r>
              <a:rPr lang="en-US" dirty="0" smtClean="0"/>
              <a:t>Why Interconnect with One Marketplace? </a:t>
            </a:r>
          </a:p>
        </p:txBody>
      </p:sp>
      <p:sp>
        <p:nvSpPr>
          <p:cNvPr id="44034" name="Content Placeholder 2"/>
          <p:cNvSpPr>
            <a:spLocks noGrp="1"/>
          </p:cNvSpPr>
          <p:nvPr>
            <p:ph idx="1"/>
          </p:nvPr>
        </p:nvSpPr>
        <p:spPr/>
        <p:txBody>
          <a:bodyPr/>
          <a:lstStyle/>
          <a:p>
            <a:r>
              <a:rPr lang="en-US" dirty="0" smtClean="0"/>
              <a:t>Access to the most efficient and cost-effective network connectivity</a:t>
            </a:r>
          </a:p>
          <a:p>
            <a:r>
              <a:rPr lang="en-US" dirty="0" smtClean="0"/>
              <a:t>Reduced complexity of your service delivery and support processes </a:t>
            </a:r>
          </a:p>
          <a:p>
            <a:pPr lvl="1"/>
            <a:r>
              <a:rPr lang="en-US" dirty="0" smtClean="0"/>
              <a:t>Shorter turn up intervals</a:t>
            </a:r>
          </a:p>
          <a:p>
            <a:r>
              <a:rPr lang="en-US" dirty="0" smtClean="0"/>
              <a:t>Managing network costs with reduced cross-connect and physical port costs</a:t>
            </a:r>
          </a:p>
          <a:p>
            <a:r>
              <a:rPr lang="en-US" dirty="0" smtClean="0"/>
              <a:t>Migration to an Ethernet interconnection while still being able to utilize legacy DS1 and DS3 TDM end links over the same connection without additional equipment </a:t>
            </a:r>
          </a:p>
          <a:p>
            <a:pPr lvl="1"/>
            <a:endParaRPr lang="en-US" dirty="0" smtClean="0"/>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dirty="0" smtClean="0">
                <a:ea typeface="ＭＳ Ｐゴシック" pitchFamily="34" charset="-128"/>
              </a:rPr>
              <a:t>Why BUY from One Marketplace?</a:t>
            </a:r>
          </a:p>
        </p:txBody>
      </p:sp>
      <p:sp>
        <p:nvSpPr>
          <p:cNvPr id="45058" name="Rectangle 3"/>
          <p:cNvSpPr>
            <a:spLocks noGrp="1" noChangeArrowheads="1"/>
          </p:cNvSpPr>
          <p:nvPr>
            <p:ph idx="1"/>
          </p:nvPr>
        </p:nvSpPr>
        <p:spPr/>
        <p:txBody>
          <a:bodyPr/>
          <a:lstStyle/>
          <a:p>
            <a:pPr eaLnBrk="1" hangingPunct="1"/>
            <a:r>
              <a:rPr lang="en-US" dirty="0" smtClean="0">
                <a:ea typeface="ＭＳ Ｐゴシック" pitchFamily="34" charset="-128"/>
              </a:rPr>
              <a:t>Expand your reach </a:t>
            </a:r>
          </a:p>
          <a:p>
            <a:pPr eaLnBrk="1" hangingPunct="1"/>
            <a:r>
              <a:rPr lang="en-US" dirty="0" smtClean="0">
                <a:ea typeface="ＭＳ Ｐゴシック" pitchFamily="34" charset="-128"/>
              </a:rPr>
              <a:t>Ensure your off net access is competitive</a:t>
            </a:r>
          </a:p>
          <a:p>
            <a:pPr eaLnBrk="1" hangingPunct="1"/>
            <a:r>
              <a:rPr lang="en-US" dirty="0" smtClean="0">
                <a:ea typeface="ＭＳ Ｐゴシック" pitchFamily="34" charset="-128"/>
              </a:rPr>
              <a:t>Reduce the time required to respond to large RFPs</a:t>
            </a:r>
          </a:p>
          <a:p>
            <a:pPr eaLnBrk="1" hangingPunct="1"/>
            <a:r>
              <a:rPr lang="en-US" dirty="0" smtClean="0">
                <a:ea typeface="ＭＳ Ｐゴシック" pitchFamily="34" charset="-128"/>
              </a:rPr>
              <a:t>Reduce time spent in MSA and Carrier Negotiations</a:t>
            </a:r>
          </a:p>
          <a:p>
            <a:pPr eaLnBrk="1" hangingPunct="1"/>
            <a:r>
              <a:rPr lang="en-US" dirty="0" smtClean="0">
                <a:ea typeface="ＭＳ Ｐゴシック" pitchFamily="34" charset="-128"/>
              </a:rPr>
              <a:t>Automate over 97.9% of all off net quotation</a:t>
            </a:r>
          </a:p>
          <a:p>
            <a:pPr eaLnBrk="1" hangingPunct="1"/>
            <a:r>
              <a:rPr lang="en-US" dirty="0" smtClean="0">
                <a:ea typeface="ＭＳ Ｐゴシック" pitchFamily="34" charset="-128"/>
              </a:rPr>
              <a:t>Focus your procurement team on large more strategic opportunities</a:t>
            </a: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dirty="0" smtClean="0">
                <a:ea typeface="ＭＳ Ｐゴシック" pitchFamily="34" charset="-128"/>
              </a:rPr>
              <a:t>Why SELL into One Marketplace?</a:t>
            </a:r>
          </a:p>
        </p:txBody>
      </p:sp>
      <p:sp>
        <p:nvSpPr>
          <p:cNvPr id="46082" name="Rectangle 3"/>
          <p:cNvSpPr>
            <a:spLocks noGrp="1" noChangeArrowheads="1"/>
          </p:cNvSpPr>
          <p:nvPr>
            <p:ph idx="1"/>
          </p:nvPr>
        </p:nvSpPr>
        <p:spPr/>
        <p:txBody>
          <a:bodyPr/>
          <a:lstStyle/>
          <a:p>
            <a:pPr eaLnBrk="1" hangingPunct="1"/>
            <a:r>
              <a:rPr lang="en-US" dirty="0" smtClean="0">
                <a:ea typeface="ＭＳ Ｐゴシック" pitchFamily="34" charset="-128"/>
              </a:rPr>
              <a:t>Increase competitive position against larger carriers across larger footprint</a:t>
            </a:r>
          </a:p>
          <a:p>
            <a:pPr eaLnBrk="1" hangingPunct="1"/>
            <a:r>
              <a:rPr lang="en-US" dirty="0" smtClean="0">
                <a:ea typeface="ＭＳ Ｐゴシック" pitchFamily="34" charset="-128"/>
              </a:rPr>
              <a:t>Advertise your footprint and capability to a wider market</a:t>
            </a:r>
          </a:p>
          <a:p>
            <a:pPr eaLnBrk="1" hangingPunct="1"/>
            <a:r>
              <a:rPr lang="en-US" dirty="0" smtClean="0">
                <a:ea typeface="ＭＳ Ｐゴシック" pitchFamily="34" charset="-128"/>
              </a:rPr>
              <a:t>Gain market </a:t>
            </a:r>
            <a:r>
              <a:rPr lang="en-US" dirty="0">
                <a:ea typeface="ＭＳ Ｐゴシック" pitchFamily="34" charset="-128"/>
              </a:rPr>
              <a:t>i</a:t>
            </a:r>
            <a:r>
              <a:rPr lang="en-US" dirty="0" smtClean="0">
                <a:ea typeface="ＭＳ Ｐゴシック" pitchFamily="34" charset="-128"/>
              </a:rPr>
              <a:t>ntelligence around true </a:t>
            </a:r>
            <a:r>
              <a:rPr lang="en-US" dirty="0">
                <a:ea typeface="ＭＳ Ｐゴシック" pitchFamily="34" charset="-128"/>
              </a:rPr>
              <a:t>d</a:t>
            </a:r>
            <a:r>
              <a:rPr lang="en-US" dirty="0" smtClean="0">
                <a:ea typeface="ＭＳ Ｐゴシック" pitchFamily="34" charset="-128"/>
              </a:rPr>
              <a:t>emand </a:t>
            </a:r>
            <a:r>
              <a:rPr lang="en-US" dirty="0">
                <a:ea typeface="ＭＳ Ｐゴシック" pitchFamily="34" charset="-128"/>
              </a:rPr>
              <a:t>s</a:t>
            </a:r>
            <a:r>
              <a:rPr lang="en-US" dirty="0" smtClean="0">
                <a:ea typeface="ＭＳ Ｐゴシック" pitchFamily="34" charset="-128"/>
              </a:rPr>
              <a:t>ets</a:t>
            </a:r>
          </a:p>
          <a:p>
            <a:pPr eaLnBrk="1" hangingPunct="1"/>
            <a:r>
              <a:rPr lang="en-US" dirty="0" smtClean="0">
                <a:ea typeface="ＭＳ Ｐゴシック" pitchFamily="34" charset="-128"/>
              </a:rPr>
              <a:t>Reduce selling SG&amp;A </a:t>
            </a:r>
          </a:p>
          <a:p>
            <a:pPr eaLnBrk="1" hangingPunct="1"/>
            <a:r>
              <a:rPr lang="en-US" dirty="0" smtClean="0">
                <a:ea typeface="ＭＳ Ｐゴシック" pitchFamily="34" charset="-128"/>
              </a:rPr>
              <a:t>Participation in larger off-net and outsourced opportunities as a competitive piece of the solution</a:t>
            </a: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ea typeface="ＭＳ Ｐゴシック" pitchFamily="34" charset="-128"/>
              </a:rPr>
              <a:t>About Global Capacity</a:t>
            </a:r>
          </a:p>
        </p:txBody>
      </p:sp>
      <p:sp>
        <p:nvSpPr>
          <p:cNvPr id="47106" name="Content Placeholder 2"/>
          <p:cNvSpPr>
            <a:spLocks noGrp="1"/>
          </p:cNvSpPr>
          <p:nvPr>
            <p:ph idx="1"/>
          </p:nvPr>
        </p:nvSpPr>
        <p:spPr/>
        <p:txBody>
          <a:bodyPr/>
          <a:lstStyle/>
          <a:p>
            <a:pPr eaLnBrk="1" hangingPunct="1"/>
            <a:r>
              <a:rPr lang="en-US" sz="1800" dirty="0" smtClean="0">
                <a:ea typeface="ＭＳ Ｐゴシック" pitchFamily="34" charset="-128"/>
              </a:rPr>
              <a:t>Leading network connectivity company </a:t>
            </a:r>
          </a:p>
          <a:p>
            <a:pPr eaLnBrk="1" hangingPunct="1"/>
            <a:r>
              <a:rPr lang="en-US" sz="1800" dirty="0" smtClean="0">
                <a:ea typeface="ＭＳ Ｐゴシック" pitchFamily="34" charset="-128"/>
              </a:rPr>
              <a:t>Product portfolio includes: </a:t>
            </a:r>
            <a:br>
              <a:rPr lang="en-US" sz="1800" dirty="0" smtClean="0">
                <a:ea typeface="ＭＳ Ｐゴシック" pitchFamily="34" charset="-128"/>
              </a:rPr>
            </a:br>
            <a:r>
              <a:rPr lang="en-US" sz="1800" dirty="0" smtClean="0">
                <a:ea typeface="ＭＳ Ｐゴシック" pitchFamily="34" charset="-128"/>
              </a:rPr>
              <a:t>One Marketplace, Network Management and Engineering Services, and LATTIS</a:t>
            </a:r>
          </a:p>
          <a:p>
            <a:pPr eaLnBrk="1" hangingPunct="1"/>
            <a:r>
              <a:rPr lang="en-US" sz="1800" dirty="0" smtClean="0">
                <a:ea typeface="ＭＳ Ｐゴシック" pitchFamily="34" charset="-128"/>
              </a:rPr>
              <a:t>Founded in 2006 through a series of strategic mergers:</a:t>
            </a:r>
          </a:p>
          <a:p>
            <a:pPr lvl="1" eaLnBrk="1" hangingPunct="1"/>
            <a:r>
              <a:rPr lang="en-US" sz="1600" dirty="0" smtClean="0"/>
              <a:t>Headquartered in Chicago, IL with offices in the US and Europe </a:t>
            </a:r>
          </a:p>
          <a:p>
            <a:pPr lvl="1" eaLnBrk="1" hangingPunct="1"/>
            <a:r>
              <a:rPr lang="en-US" sz="1600" dirty="0" smtClean="0"/>
              <a:t>Over $400 million of invested capital and 14  years of operating history </a:t>
            </a:r>
          </a:p>
          <a:p>
            <a:pPr lvl="1" eaLnBrk="1" hangingPunct="1"/>
            <a:r>
              <a:rPr lang="en-US" sz="1600" dirty="0" smtClean="0"/>
              <a:t>Privately held</a:t>
            </a:r>
          </a:p>
          <a:p>
            <a:pPr eaLnBrk="1" hangingPunct="1"/>
            <a:r>
              <a:rPr lang="en-US" sz="1800" dirty="0" smtClean="0">
                <a:ea typeface="ＭＳ Ｐゴシック" pitchFamily="34" charset="-128"/>
              </a:rPr>
              <a:t>First automated on-line access network marketplace</a:t>
            </a:r>
          </a:p>
          <a:p>
            <a:pPr lvl="1" eaLnBrk="1" hangingPunct="1"/>
            <a:r>
              <a:rPr lang="en-US" sz="1400" dirty="0" smtClean="0"/>
              <a:t>Services </a:t>
            </a:r>
            <a:r>
              <a:rPr lang="en-US" sz="1400" dirty="0" smtClean="0">
                <a:solidFill>
                  <a:schemeClr val="accent1"/>
                </a:solidFill>
              </a:rPr>
              <a:t>over 275 customers </a:t>
            </a:r>
          </a:p>
          <a:p>
            <a:pPr lvl="1" eaLnBrk="1" hangingPunct="1"/>
            <a:r>
              <a:rPr lang="en-US" sz="1400" dirty="0" smtClean="0"/>
              <a:t>Processes </a:t>
            </a:r>
            <a:r>
              <a:rPr lang="en-US" sz="1400" dirty="0" smtClean="0">
                <a:solidFill>
                  <a:schemeClr val="accent1"/>
                </a:solidFill>
              </a:rPr>
              <a:t>over 450,000 price quotes per month</a:t>
            </a:r>
            <a:r>
              <a:rPr lang="en-US" sz="1400" dirty="0" smtClean="0"/>
              <a:t>, representing over $8 billion annualized demand</a:t>
            </a:r>
          </a:p>
          <a:p>
            <a:pPr lvl="1" eaLnBrk="1" hangingPunct="1"/>
            <a:r>
              <a:rPr lang="en-US" sz="1400" dirty="0" smtClean="0"/>
              <a:t>automated </a:t>
            </a:r>
            <a:r>
              <a:rPr lang="en-GB" sz="1400" dirty="0" smtClean="0"/>
              <a:t>current pricing for over 19,000 unique rates from </a:t>
            </a:r>
            <a:r>
              <a:rPr lang="en-GB" sz="1400" dirty="0" smtClean="0">
                <a:solidFill>
                  <a:schemeClr val="accent1"/>
                </a:solidFill>
              </a:rPr>
              <a:t>444 carriers in 75 countries</a:t>
            </a:r>
          </a:p>
          <a:p>
            <a:pPr lvl="1" eaLnBrk="1" hangingPunct="1"/>
            <a:r>
              <a:rPr lang="en-US" sz="1400" dirty="0" smtClean="0"/>
              <a:t>maintains location data for more </a:t>
            </a:r>
            <a:r>
              <a:rPr lang="en-US" sz="1400" dirty="0" smtClean="0">
                <a:solidFill>
                  <a:schemeClr val="accent1"/>
                </a:solidFill>
              </a:rPr>
              <a:t>than</a:t>
            </a:r>
            <a:r>
              <a:rPr lang="en-GB" sz="1400" dirty="0" smtClean="0">
                <a:solidFill>
                  <a:schemeClr val="accent1"/>
                </a:solidFill>
              </a:rPr>
              <a:t> </a:t>
            </a:r>
            <a:r>
              <a:rPr lang="en-US" sz="1400" dirty="0" smtClean="0">
                <a:solidFill>
                  <a:schemeClr val="accent1"/>
                </a:solidFill>
              </a:rPr>
              <a:t>27 million validated sites in 132 countries</a:t>
            </a:r>
          </a:p>
          <a:p>
            <a:pPr lvl="1" eaLnBrk="1" hangingPunct="1"/>
            <a:r>
              <a:rPr lang="en-US" sz="1400" dirty="0" smtClean="0"/>
              <a:t>proactively </a:t>
            </a:r>
            <a:r>
              <a:rPr lang="en-US" sz="1400" dirty="0" smtClean="0">
                <a:solidFill>
                  <a:schemeClr val="accent1"/>
                </a:solidFill>
              </a:rPr>
              <a:t>monitors and manages over 10,100 circuits</a:t>
            </a:r>
            <a:r>
              <a:rPr lang="en-US" sz="1400" dirty="0" smtClean="0"/>
              <a:t> for faults and performance</a:t>
            </a:r>
          </a:p>
          <a:p>
            <a:pPr eaLnBrk="1" hangingPunct="1"/>
            <a:r>
              <a:rPr lang="en-US" sz="1800" dirty="0" smtClean="0">
                <a:ea typeface="ＭＳ Ｐゴシック" pitchFamily="34" charset="-128"/>
              </a:rPr>
              <a:t>Last 12 Month Awards:</a:t>
            </a:r>
          </a:p>
          <a:p>
            <a:pPr lvl="1" eaLnBrk="1" hangingPunct="1"/>
            <a:r>
              <a:rPr lang="en-US" sz="1400" dirty="0" smtClean="0">
                <a:ea typeface="ＭＳ Ｐゴシック" pitchFamily="34" charset="-128"/>
              </a:rPr>
              <a:t>2012 Capacity Best Technology Partner, </a:t>
            </a:r>
          </a:p>
          <a:p>
            <a:pPr lvl="1" eaLnBrk="1" hangingPunct="1"/>
            <a:r>
              <a:rPr lang="en-US" sz="1400" dirty="0" smtClean="0">
                <a:ea typeface="ＭＳ Ｐゴシック" pitchFamily="34" charset="-128"/>
              </a:rPr>
              <a:t>Pipeline COMMET Innovative Network Runner-up, </a:t>
            </a:r>
          </a:p>
          <a:p>
            <a:pPr lvl="1" eaLnBrk="1" hangingPunct="1"/>
            <a:r>
              <a:rPr lang="en-US" sz="1400" dirty="0" smtClean="0">
                <a:ea typeface="ＭＳ Ｐゴシック" pitchFamily="34" charset="-128"/>
              </a:rPr>
              <a:t>MEF/ Light Reading -  Leading Lights Finalist</a:t>
            </a:r>
          </a:p>
        </p:txBody>
      </p:sp>
    </p:spTree>
    <p:extLst>
      <p:ext uri="{BB962C8B-B14F-4D97-AF65-F5344CB8AC3E}">
        <p14:creationId xmlns:p14="http://schemas.microsoft.com/office/powerpoint/2010/main" val="637121936"/>
      </p:ext>
    </p:extLst>
  </p:cSld>
  <p:clrMapOvr>
    <a:masterClrMapping/>
  </p:clrMapOvr>
  <p:transition spd="slow" advClick="0" advTm="17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GB" smtClean="0">
                <a:ea typeface="ＭＳ Ｐゴシック" pitchFamily="34" charset="-128"/>
              </a:rPr>
              <a:t>Thank you</a:t>
            </a:r>
            <a:br>
              <a:rPr lang="en-GB" smtClean="0">
                <a:ea typeface="ＭＳ Ｐゴシック" pitchFamily="34" charset="-128"/>
              </a:rPr>
            </a:br>
            <a:endParaRPr lang="en-US" smtClean="0">
              <a:ea typeface="ＭＳ Ｐゴシック" pitchFamily="34" charset="-128"/>
            </a:endParaRPr>
          </a:p>
        </p:txBody>
      </p:sp>
      <p:sp>
        <p:nvSpPr>
          <p:cNvPr id="48130" name="Text Placeholder 6"/>
          <p:cNvSpPr>
            <a:spLocks noGrp="1"/>
          </p:cNvSpPr>
          <p:nvPr>
            <p:ph type="body" idx="1"/>
          </p:nvPr>
        </p:nvSpPr>
        <p:spPr/>
        <p:txBody>
          <a:bodyPr/>
          <a:lstStyle/>
          <a:p>
            <a:pPr eaLnBrk="1" hangingPunct="1"/>
            <a:r>
              <a:rPr lang="en-GB" dirty="0" smtClean="0">
                <a:ea typeface="ＭＳ Ｐゴシック" pitchFamily="34" charset="-128"/>
              </a:rPr>
              <a:t>www.globalcapacity.com | @</a:t>
            </a:r>
            <a:r>
              <a:rPr lang="en-GB" dirty="0" err="1" smtClean="0">
                <a:ea typeface="ＭＳ Ｐゴシック" pitchFamily="34" charset="-128"/>
              </a:rPr>
              <a:t>global_capacity</a:t>
            </a:r>
            <a:endParaRPr lang="en-GB" dirty="0" smtClean="0">
              <a:ea typeface="ＭＳ Ｐゴシック" pitchFamily="34" charset="-128"/>
            </a:endParaRPr>
          </a:p>
          <a:p>
            <a:pPr eaLnBrk="1" hangingPunct="1"/>
            <a:endParaRPr lang="en-US" dirty="0" smtClean="0">
              <a:ea typeface="ＭＳ Ｐゴシック" pitchFamily="34" charset="-128"/>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4"/>
          <p:cNvSpPr>
            <a:spLocks noGrp="1"/>
          </p:cNvSpPr>
          <p:nvPr>
            <p:ph type="title"/>
          </p:nvPr>
        </p:nvSpPr>
        <p:spPr/>
        <p:txBody>
          <a:bodyPr/>
          <a:lstStyle/>
          <a:p>
            <a:pPr eaLnBrk="1" hangingPunct="1"/>
            <a:r>
              <a:rPr lang="en-US" dirty="0" smtClean="0">
                <a:ea typeface="ＭＳ Ｐゴシック" pitchFamily="34" charset="-128"/>
              </a:rPr>
              <a:t>What if you could…</a:t>
            </a:r>
          </a:p>
        </p:txBody>
      </p:sp>
      <p:sp>
        <p:nvSpPr>
          <p:cNvPr id="8194" name="Content Placeholder 2"/>
          <p:cNvSpPr>
            <a:spLocks noGrp="1"/>
          </p:cNvSpPr>
          <p:nvPr>
            <p:ph idx="1"/>
          </p:nvPr>
        </p:nvSpPr>
        <p:spPr>
          <a:xfrm>
            <a:off x="457200" y="1143000"/>
            <a:ext cx="8229600" cy="5257800"/>
          </a:xfrm>
        </p:spPr>
        <p:txBody>
          <a:bodyPr/>
          <a:lstStyle/>
          <a:p>
            <a:pPr eaLnBrk="1" hangingPunct="1"/>
            <a:r>
              <a:rPr lang="en-US" sz="2400" dirty="0" smtClean="0">
                <a:ea typeface="ＭＳ Ｐゴシック" pitchFamily="34" charset="-128"/>
              </a:rPr>
              <a:t>As a </a:t>
            </a:r>
            <a:r>
              <a:rPr lang="en-US" sz="2400" dirty="0" smtClean="0">
                <a:ea typeface="ＭＳ Ｐゴシック" pitchFamily="34" charset="-128"/>
              </a:rPr>
              <a:t>service </a:t>
            </a:r>
            <a:r>
              <a:rPr lang="en-US" sz="2400" dirty="0" smtClean="0">
                <a:ea typeface="ＭＳ Ｐゴシック" pitchFamily="34" charset="-128"/>
              </a:rPr>
              <a:t>provider, what if you could:</a:t>
            </a:r>
          </a:p>
          <a:p>
            <a:pPr lvl="1" eaLnBrk="1" hangingPunct="1"/>
            <a:r>
              <a:rPr lang="en-US" sz="2000" dirty="0" smtClean="0"/>
              <a:t>promote your network capabilities to a wider global market;</a:t>
            </a:r>
          </a:p>
          <a:p>
            <a:pPr lvl="1" eaLnBrk="1" hangingPunct="1"/>
            <a:r>
              <a:rPr lang="en-US" sz="2000" dirty="0" smtClean="0"/>
              <a:t>reduce your sales and marketing costs while increasing your network sales;</a:t>
            </a:r>
          </a:p>
          <a:p>
            <a:pPr lvl="1" eaLnBrk="1" hangingPunct="1"/>
            <a:r>
              <a:rPr lang="en-US" sz="2000" dirty="0" smtClean="0"/>
              <a:t>participate in larger off-net and outsourced opportunities with System Integrators and </a:t>
            </a:r>
            <a:r>
              <a:rPr lang="en-US" sz="2000" dirty="0" smtClean="0"/>
              <a:t>Global Fortune 5000 </a:t>
            </a:r>
            <a:r>
              <a:rPr lang="en-US" sz="2000" dirty="0" smtClean="0"/>
              <a:t>companies;</a:t>
            </a:r>
          </a:p>
          <a:p>
            <a:pPr lvl="1" eaLnBrk="1" hangingPunct="1"/>
            <a:r>
              <a:rPr lang="en-US" sz="2000" dirty="0" smtClean="0"/>
              <a:t>expand your network reach beyond your footprint more competitively than other regional and local carriers;</a:t>
            </a:r>
          </a:p>
          <a:p>
            <a:pPr lvl="1" eaLnBrk="1" hangingPunct="1"/>
            <a:r>
              <a:rPr lang="en-US" sz="2000" dirty="0" smtClean="0"/>
              <a:t>reduce the time required to respond to large off-net/off-island, multi-site RFPs;</a:t>
            </a:r>
          </a:p>
          <a:p>
            <a:pPr lvl="1" eaLnBrk="1" hangingPunct="1"/>
            <a:r>
              <a:rPr lang="en-US" sz="2000" dirty="0" smtClean="0"/>
              <a:t>reduce the time spent on carrier negotiations with a single point of procurement; and</a:t>
            </a:r>
          </a:p>
          <a:p>
            <a:pPr lvl="1" eaLnBrk="1" hangingPunct="1"/>
            <a:r>
              <a:rPr lang="en-US" sz="2000" dirty="0" smtClean="0"/>
              <a:t>receive automated, real-time pricing on over 95.7% of all off-net rates quoted.</a:t>
            </a:r>
          </a:p>
          <a:p>
            <a:pPr lvl="1" eaLnBrk="1" hangingPunct="1"/>
            <a:endParaRPr lang="en-US" sz="1800" dirty="0" smtClean="0"/>
          </a:p>
        </p:txBody>
      </p:sp>
    </p:spTree>
    <p:extLst>
      <p:ext uri="{BB962C8B-B14F-4D97-AF65-F5344CB8AC3E}">
        <p14:creationId xmlns:p14="http://schemas.microsoft.com/office/powerpoint/2010/main" val="258383525"/>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smtClean="0">
                <a:ea typeface="ＭＳ Ｐゴシック" pitchFamily="34" charset="-128"/>
              </a:rPr>
              <a:t>One Marketplace</a:t>
            </a:r>
          </a:p>
        </p:txBody>
      </p:sp>
      <p:sp>
        <p:nvSpPr>
          <p:cNvPr id="9218" name="Content Placeholder 1"/>
          <p:cNvSpPr>
            <a:spLocks noGrp="1"/>
          </p:cNvSpPr>
          <p:nvPr>
            <p:ph sz="half" idx="1"/>
          </p:nvPr>
        </p:nvSpPr>
        <p:spPr>
          <a:xfrm>
            <a:off x="228600" y="914400"/>
            <a:ext cx="4419600" cy="5105400"/>
          </a:xfrm>
        </p:spPr>
        <p:txBody>
          <a:bodyPr/>
          <a:lstStyle/>
          <a:p>
            <a:pPr eaLnBrk="1" hangingPunct="1"/>
            <a:r>
              <a:rPr lang="en-US" sz="1800" dirty="0" smtClean="0">
                <a:ea typeface="ＭＳ Ｐゴシック" pitchFamily="34" charset="-128"/>
              </a:rPr>
              <a:t>Network Services and Interconnection – Source multi-vendor Ethernet &amp; TDM access services through a single interconnection </a:t>
            </a:r>
          </a:p>
          <a:p>
            <a:pPr eaLnBrk="1" hangingPunct="1"/>
            <a:r>
              <a:rPr lang="en-US" sz="1800" dirty="0" smtClean="0">
                <a:ea typeface="ＭＳ Ｐゴシック" pitchFamily="34" charset="-128"/>
              </a:rPr>
              <a:t>Extend network reach while simplifying the process of designing, quoting, and ordering</a:t>
            </a:r>
          </a:p>
          <a:p>
            <a:pPr eaLnBrk="1" hangingPunct="1"/>
            <a:r>
              <a:rPr lang="en-US" sz="1800" dirty="0" smtClean="0">
                <a:ea typeface="ＭＳ Ｐゴシック" pitchFamily="34" charset="-128"/>
              </a:rPr>
              <a:t>Automated pricing and ordering system that provides real-time access to competitive market rates</a:t>
            </a:r>
          </a:p>
          <a:p>
            <a:pPr eaLnBrk="1" hangingPunct="1"/>
            <a:r>
              <a:rPr lang="en-US" sz="1800" dirty="0" smtClean="0">
                <a:ea typeface="ＭＳ Ｐゴシック" pitchFamily="34" charset="-128"/>
              </a:rPr>
              <a:t>Automated pricing and ordering - eliminates the time-intensive, manual process of requesting quotes for network access</a:t>
            </a:r>
          </a:p>
          <a:p>
            <a:pPr eaLnBrk="1" hangingPunct="1"/>
            <a:r>
              <a:rPr lang="en-GB" sz="1800" dirty="0" smtClean="0">
                <a:ea typeface="ＭＳ Ｐゴシック" pitchFamily="34" charset="-128"/>
              </a:rPr>
              <a:t>Single MSA with uniform terms, conditions and SLAs</a:t>
            </a:r>
          </a:p>
          <a:p>
            <a:pPr eaLnBrk="1" hangingPunct="1"/>
            <a:r>
              <a:rPr lang="en-US" sz="1800" dirty="0" smtClean="0">
                <a:ea typeface="ＭＳ Ｐゴシック" pitchFamily="34" charset="-128"/>
              </a:rPr>
              <a:t>Streamlined and consistent service delivery for best customer experience</a:t>
            </a:r>
          </a:p>
          <a:p>
            <a:pPr eaLnBrk="1" hangingPunct="1">
              <a:buFont typeface="Arial" pitchFamily="34" charset="0"/>
              <a:buNone/>
            </a:pPr>
            <a:endParaRPr lang="en-US" sz="2400" dirty="0" smtClean="0">
              <a:ea typeface="ＭＳ Ｐゴシック" pitchFamily="34" charset="-128"/>
            </a:endParaRPr>
          </a:p>
        </p:txBody>
      </p:sp>
      <p:sp>
        <p:nvSpPr>
          <p:cNvPr id="9219" name="Rectangle 5"/>
          <p:cNvSpPr>
            <a:spLocks noChangeArrowheads="1"/>
          </p:cNvSpPr>
          <p:nvPr/>
        </p:nvSpPr>
        <p:spPr bwMode="auto">
          <a:xfrm>
            <a:off x="609600" y="56388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solidFill>
                  <a:schemeClr val="accent1"/>
                </a:solidFill>
                <a:latin typeface="Arial Narrow" pitchFamily="34" charset="0"/>
              </a:rPr>
              <a:t>One Marketplace matches the right demand with the right supply to deliver the right access to customers</a:t>
            </a:r>
          </a:p>
        </p:txBody>
      </p:sp>
      <p:graphicFrame>
        <p:nvGraphicFramePr>
          <p:cNvPr id="7" name="Content Placeholder 3"/>
          <p:cNvGraphicFramePr>
            <a:graphicFrameLocks/>
          </p:cNvGraphicFramePr>
          <p:nvPr/>
        </p:nvGraphicFramePr>
        <p:xfrm>
          <a:off x="3429000" y="1295400"/>
          <a:ext cx="6858000"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advTm="17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mtClean="0">
                <a:ea typeface="ＭＳ Ｐゴシック" pitchFamily="34" charset="-128"/>
              </a:rPr>
              <a:t>Simplified Buying Process</a:t>
            </a:r>
          </a:p>
        </p:txBody>
      </p:sp>
      <p:graphicFrame>
        <p:nvGraphicFramePr>
          <p:cNvPr id="3" name="Diagram 2"/>
          <p:cNvGraphicFramePr/>
          <p:nvPr>
            <p:extLst>
              <p:ext uri="{D42A27DB-BD31-4B8C-83A1-F6EECF244321}">
                <p14:modId xmlns:p14="http://schemas.microsoft.com/office/powerpoint/2010/main" val="1908381133"/>
              </p:ext>
            </p:extLst>
          </p:nvPr>
        </p:nvGraphicFramePr>
        <p:xfrm>
          <a:off x="381000" y="990600"/>
          <a:ext cx="8382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3" name="Rectangle 3"/>
          <p:cNvSpPr>
            <a:spLocks noChangeArrowheads="1"/>
          </p:cNvSpPr>
          <p:nvPr/>
        </p:nvSpPr>
        <p:spPr bwMode="auto">
          <a:xfrm>
            <a:off x="457200" y="5562600"/>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solidFill>
                  <a:schemeClr val="accent1"/>
                </a:solidFill>
                <a:latin typeface="Arial Narrow" pitchFamily="34" charset="0"/>
              </a:rPr>
              <a:t>Global Capacity provides service providers with a consistently superior customer experience</a:t>
            </a:r>
          </a:p>
        </p:txBody>
      </p:sp>
    </p:spTree>
  </p:cSld>
  <p:clrMapOvr>
    <a:masterClrMapping/>
  </p:clrMapOvr>
  <p:transition advClick="0" advTm="17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9" descr="C:\Users\mstanhope\AppData\Local\Microsoft\Windows\Temporary Internet Files\Content.IE5\SSD2PQ6S\MP9004385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4138" y="1982788"/>
            <a:ext cx="9144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2" descr="C:\Users\mstanhope\AppData\Local\Microsoft\Windows\Temporary Internet Files\Content.IE5\SSD2PQ6S\MP900446464[1].jpg"/>
          <p:cNvPicPr>
            <a:picLocks noChangeAspect="1" noChangeArrowheads="1"/>
          </p:cNvPicPr>
          <p:nvPr/>
        </p:nvPicPr>
        <p:blipFill>
          <a:blip r:embed="rId4">
            <a:extLst>
              <a:ext uri="{28A0092B-C50C-407E-A947-70E740481C1C}">
                <a14:useLocalDpi xmlns:a14="http://schemas.microsoft.com/office/drawing/2010/main" val="0"/>
              </a:ext>
            </a:extLst>
          </a:blip>
          <a:srcRect b="-17708"/>
          <a:stretch>
            <a:fillRect/>
          </a:stretch>
        </p:blipFill>
        <p:spPr bwMode="auto">
          <a:xfrm>
            <a:off x="7239000" y="4341813"/>
            <a:ext cx="13795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p:txBody>
          <a:bodyPr/>
          <a:lstStyle/>
          <a:p>
            <a:pPr eaLnBrk="1" hangingPunct="1"/>
            <a:r>
              <a:rPr lang="en-US" smtClean="0">
                <a:ea typeface="ＭＳ Ｐゴシック" pitchFamily="34" charset="-128"/>
              </a:rPr>
              <a:t>Automation</a:t>
            </a:r>
            <a:br>
              <a:rPr lang="en-US" smtClean="0">
                <a:ea typeface="ＭＳ Ｐゴシック" pitchFamily="34" charset="-128"/>
              </a:rPr>
            </a:br>
            <a:r>
              <a:rPr lang="en-US" sz="2400" i="1" smtClean="0">
                <a:ea typeface="ＭＳ Ｐゴシック" pitchFamily="34" charset="-128"/>
              </a:rPr>
              <a:t>Provides Access Pricing in Seconds</a:t>
            </a:r>
          </a:p>
        </p:txBody>
      </p:sp>
      <p:pic>
        <p:nvPicPr>
          <p:cNvPr id="1536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5263" y="1735138"/>
            <a:ext cx="3657600" cy="329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36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28194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4" name="Picture 5" descr="C:\Users\mstanhope\AppData\Local\Microsoft\Windows\Temporary Internet Files\Content.IE5\HGMVNXYI\MC900435242[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1616075"/>
            <a:ext cx="7620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6" descr="C:\Users\mstanhope\AppData\Local\Microsoft\Windows\Temporary Internet Files\Content.IE5\DK7OIIEI\MC900434845[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14843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7"/>
          <p:cNvSpPr>
            <a:spLocks noChangeArrowheads="1"/>
          </p:cNvSpPr>
          <p:nvPr/>
        </p:nvSpPr>
        <p:spPr bwMode="auto">
          <a:xfrm>
            <a:off x="4635500" y="1214438"/>
            <a:ext cx="2370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b="1" dirty="0">
                <a:solidFill>
                  <a:schemeClr val="accent1"/>
                </a:solidFill>
              </a:rPr>
              <a:t>Automated </a:t>
            </a:r>
            <a:r>
              <a:rPr lang="en-US" sz="1200" b="1" dirty="0" smtClean="0">
                <a:solidFill>
                  <a:schemeClr val="accent1"/>
                </a:solidFill>
              </a:rPr>
              <a:t>access </a:t>
            </a:r>
            <a:r>
              <a:rPr lang="en-US" sz="1200" b="1" dirty="0">
                <a:solidFill>
                  <a:schemeClr val="accent1"/>
                </a:solidFill>
              </a:rPr>
              <a:t>p</a:t>
            </a:r>
            <a:r>
              <a:rPr lang="en-US" sz="1200" b="1" dirty="0" smtClean="0">
                <a:solidFill>
                  <a:schemeClr val="accent1"/>
                </a:solidFill>
              </a:rPr>
              <a:t>ricing </a:t>
            </a:r>
            <a:endParaRPr lang="en-US" sz="1200" b="1" dirty="0">
              <a:solidFill>
                <a:schemeClr val="accent1"/>
              </a:solidFill>
            </a:endParaRPr>
          </a:p>
          <a:p>
            <a:pPr algn="ctr"/>
            <a:r>
              <a:rPr lang="en-US" sz="1200" b="1" dirty="0">
                <a:solidFill>
                  <a:schemeClr val="accent1"/>
                </a:solidFill>
              </a:rPr>
              <a:t>via API</a:t>
            </a:r>
          </a:p>
        </p:txBody>
      </p:sp>
      <p:sp>
        <p:nvSpPr>
          <p:cNvPr id="17417" name="Rectangle 25"/>
          <p:cNvSpPr>
            <a:spLocks noChangeArrowheads="1"/>
          </p:cNvSpPr>
          <p:nvPr/>
        </p:nvSpPr>
        <p:spPr bwMode="auto">
          <a:xfrm>
            <a:off x="4635500" y="2438400"/>
            <a:ext cx="1231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b="1">
                <a:solidFill>
                  <a:srgbClr val="0070C0"/>
                </a:solidFill>
                <a:latin typeface="Calibri" pitchFamily="34" charset="0"/>
              </a:rPr>
              <a:t>CLM Pricer</a:t>
            </a:r>
          </a:p>
        </p:txBody>
      </p:sp>
      <p:pic>
        <p:nvPicPr>
          <p:cNvPr id="30" name="Content Placeholder 1" descr="Screen Shot 2012-06-03 at 12.55.14 PM.png"/>
          <p:cNvPicPr>
            <a:picLocks noGrp="1" noChangeAspect="1"/>
          </p:cNvPicPr>
          <p:nvPr>
            <p:ph idx="1"/>
          </p:nvPr>
        </p:nvPicPr>
        <p:blipFill>
          <a:blip r:embed="rId9">
            <a:extLst>
              <a:ext uri="{28A0092B-C50C-407E-A947-70E740481C1C}">
                <a14:useLocalDpi xmlns:a14="http://schemas.microsoft.com/office/drawing/2010/main" val="0"/>
              </a:ext>
            </a:extLst>
          </a:blip>
          <a:srcRect/>
          <a:stretch>
            <a:fillRect/>
          </a:stretch>
        </p:blipFill>
        <p:spPr>
          <a:xfrm>
            <a:off x="4937125" y="3505200"/>
            <a:ext cx="1920875" cy="1138238"/>
          </a:xfrm>
          <a:effectLst>
            <a:outerShdw blurRad="292100" dist="139700" dir="2700000" algn="tl" rotWithShape="0">
              <a:srgbClr val="333333">
                <a:alpha val="64998"/>
              </a:srgbClr>
            </a:outerShdw>
          </a:effectLst>
        </p:spPr>
      </p:pic>
      <p:cxnSp>
        <p:nvCxnSpPr>
          <p:cNvPr id="21" name="Elbow Connector 20"/>
          <p:cNvCxnSpPr>
            <a:stCxn id="15366" idx="2"/>
            <a:endCxn id="17410" idx="1"/>
          </p:cNvCxnSpPr>
          <p:nvPr/>
        </p:nvCxnSpPr>
        <p:spPr>
          <a:xfrm rot="16200000" flipH="1">
            <a:off x="5083175" y="2689225"/>
            <a:ext cx="1720850" cy="2590800"/>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420" name="Rectangle 44"/>
          <p:cNvSpPr>
            <a:spLocks noChangeArrowheads="1"/>
          </p:cNvSpPr>
          <p:nvPr/>
        </p:nvSpPr>
        <p:spPr bwMode="auto">
          <a:xfrm>
            <a:off x="4591050" y="4840288"/>
            <a:ext cx="2647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b="1" dirty="0" smtClean="0">
                <a:solidFill>
                  <a:schemeClr val="accent1"/>
                </a:solidFill>
              </a:rPr>
              <a:t>Automated access pricing,</a:t>
            </a:r>
            <a:endParaRPr lang="en-US" sz="1200" b="1" dirty="0">
              <a:solidFill>
                <a:schemeClr val="accent1"/>
              </a:solidFill>
            </a:endParaRPr>
          </a:p>
          <a:p>
            <a:pPr algn="ctr"/>
            <a:r>
              <a:rPr lang="en-US" sz="1200" b="1" dirty="0" smtClean="0">
                <a:solidFill>
                  <a:schemeClr val="accent1"/>
                </a:solidFill>
              </a:rPr>
              <a:t>Quote </a:t>
            </a:r>
            <a:r>
              <a:rPr lang="en-US" sz="1200" b="1" dirty="0">
                <a:solidFill>
                  <a:schemeClr val="accent1"/>
                </a:solidFill>
              </a:rPr>
              <a:t>m</a:t>
            </a:r>
            <a:r>
              <a:rPr lang="en-US" sz="1200" b="1" dirty="0" smtClean="0">
                <a:solidFill>
                  <a:schemeClr val="accent1"/>
                </a:solidFill>
              </a:rPr>
              <a:t>anagement </a:t>
            </a:r>
            <a:r>
              <a:rPr lang="en-US" sz="1200" b="1" dirty="0">
                <a:solidFill>
                  <a:schemeClr val="accent1"/>
                </a:solidFill>
              </a:rPr>
              <a:t>and </a:t>
            </a:r>
            <a:r>
              <a:rPr lang="en-US" sz="1200" b="1" dirty="0" smtClean="0">
                <a:solidFill>
                  <a:schemeClr val="accent1"/>
                </a:solidFill>
              </a:rPr>
              <a:t>reports</a:t>
            </a:r>
            <a:endParaRPr lang="en-US" sz="1200" b="1" dirty="0">
              <a:solidFill>
                <a:schemeClr val="accent1"/>
              </a:solidFill>
            </a:endParaRPr>
          </a:p>
          <a:p>
            <a:pPr algn="ctr"/>
            <a:r>
              <a:rPr lang="en-US" sz="1200" b="1" dirty="0">
                <a:solidFill>
                  <a:schemeClr val="accent1"/>
                </a:solidFill>
              </a:rPr>
              <a:t>via secure online portal</a:t>
            </a:r>
          </a:p>
        </p:txBody>
      </p:sp>
      <p:cxnSp>
        <p:nvCxnSpPr>
          <p:cNvPr id="39" name="Elbow Connector 38"/>
          <p:cNvCxnSpPr>
            <a:stCxn id="17415" idx="2"/>
            <a:endCxn id="17409" idx="1"/>
          </p:cNvCxnSpPr>
          <p:nvPr/>
        </p:nvCxnSpPr>
        <p:spPr>
          <a:xfrm rot="16200000" flipH="1">
            <a:off x="7298531" y="2262982"/>
            <a:ext cx="269875" cy="54133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17415" idx="0"/>
            <a:endCxn id="17414" idx="0"/>
          </p:cNvCxnSpPr>
          <p:nvPr/>
        </p:nvCxnSpPr>
        <p:spPr>
          <a:xfrm rot="16200000" flipH="1" flipV="1">
            <a:off x="5801519" y="254794"/>
            <a:ext cx="131762" cy="2590800"/>
          </a:xfrm>
          <a:prstGeom prst="bentConnector3">
            <a:avLst>
              <a:gd name="adj1" fmla="val -174388"/>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28"/>
          <p:cNvSpPr txBox="1">
            <a:spLocks noChangeArrowheads="1"/>
          </p:cNvSpPr>
          <p:nvPr/>
        </p:nvSpPr>
        <p:spPr bwMode="auto">
          <a:xfrm>
            <a:off x="450850" y="4954588"/>
            <a:ext cx="3810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eaLnBrk="0" hangingPunct="0">
              <a:defRPr sz="1400">
                <a:solidFill>
                  <a:schemeClr val="tx1"/>
                </a:solidFill>
                <a:latin typeface="Arial" charset="0"/>
                <a:ea typeface="MS PGothic" pitchFamily="34" charset="-128"/>
              </a:defRPr>
            </a:lvl1pPr>
            <a:lvl2pPr marL="742950" indent="-285750" eaLnBrk="0" hangingPunct="0">
              <a:defRPr sz="1400">
                <a:solidFill>
                  <a:schemeClr val="tx1"/>
                </a:solidFill>
                <a:latin typeface="Arial" charset="0"/>
                <a:ea typeface="MS PGothic" pitchFamily="34" charset="-128"/>
              </a:defRPr>
            </a:lvl2pPr>
            <a:lvl3pPr marL="1143000" indent="-228600" eaLnBrk="0" hangingPunct="0">
              <a:defRPr sz="1400">
                <a:solidFill>
                  <a:schemeClr val="tx1"/>
                </a:solidFill>
                <a:latin typeface="Arial" charset="0"/>
                <a:ea typeface="MS PGothic" pitchFamily="34" charset="-128"/>
              </a:defRPr>
            </a:lvl3pPr>
            <a:lvl4pPr marL="1600200" indent="-228600" eaLnBrk="0" hangingPunct="0">
              <a:defRPr sz="1400">
                <a:solidFill>
                  <a:schemeClr val="tx1"/>
                </a:solidFill>
                <a:latin typeface="Arial" charset="0"/>
                <a:ea typeface="MS PGothic" pitchFamily="34" charset="-128"/>
              </a:defRPr>
            </a:lvl4pPr>
            <a:lvl5pPr marL="2057400" indent="-228600" eaLnBrk="0" hangingPunct="0">
              <a:defRPr sz="1400">
                <a:solidFill>
                  <a:schemeClr val="tx1"/>
                </a:solidFill>
                <a:latin typeface="Arial" charset="0"/>
                <a:ea typeface="MS PGothic" pitchFamily="34" charset="-128"/>
              </a:defRPr>
            </a:lvl5pPr>
            <a:lvl6pPr marL="2514600" indent="-228600" eaLnBrk="0" fontAlgn="base" hangingPunct="0">
              <a:spcBef>
                <a:spcPct val="0"/>
              </a:spcBef>
              <a:spcAft>
                <a:spcPct val="0"/>
              </a:spcAft>
              <a:defRPr sz="1400">
                <a:solidFill>
                  <a:schemeClr val="tx1"/>
                </a:solidFill>
                <a:latin typeface="Arial" charset="0"/>
                <a:ea typeface="MS PGothic" pitchFamily="34" charset="-128"/>
              </a:defRPr>
            </a:lvl6pPr>
            <a:lvl7pPr marL="2971800" indent="-228600" eaLnBrk="0" fontAlgn="base" hangingPunct="0">
              <a:spcBef>
                <a:spcPct val="0"/>
              </a:spcBef>
              <a:spcAft>
                <a:spcPct val="0"/>
              </a:spcAft>
              <a:defRPr sz="1400">
                <a:solidFill>
                  <a:schemeClr val="tx1"/>
                </a:solidFill>
                <a:latin typeface="Arial" charset="0"/>
                <a:ea typeface="MS PGothic" pitchFamily="34" charset="-128"/>
              </a:defRPr>
            </a:lvl7pPr>
            <a:lvl8pPr marL="3429000" indent="-228600" eaLnBrk="0" fontAlgn="base" hangingPunct="0">
              <a:spcBef>
                <a:spcPct val="0"/>
              </a:spcBef>
              <a:spcAft>
                <a:spcPct val="0"/>
              </a:spcAft>
              <a:defRPr sz="1400">
                <a:solidFill>
                  <a:schemeClr val="tx1"/>
                </a:solidFill>
                <a:latin typeface="Arial" charset="0"/>
                <a:ea typeface="MS PGothic" pitchFamily="34" charset="-128"/>
              </a:defRPr>
            </a:lvl8pPr>
            <a:lvl9pPr marL="3886200" indent="-228600" eaLnBrk="0" fontAlgn="base" hangingPunct="0">
              <a:spcBef>
                <a:spcPct val="0"/>
              </a:spcBef>
              <a:spcAft>
                <a:spcPct val="0"/>
              </a:spcAft>
              <a:defRPr sz="1400">
                <a:solidFill>
                  <a:schemeClr val="tx1"/>
                </a:solidFill>
                <a:latin typeface="Arial" charset="0"/>
                <a:ea typeface="MS PGothic" pitchFamily="34" charset="-128"/>
              </a:defRPr>
            </a:lvl9pPr>
          </a:lstStyle>
          <a:p>
            <a:pPr eaLnBrk="1" hangingPunct="1">
              <a:buFont typeface="Arial" charset="0"/>
              <a:buChar char="•"/>
              <a:defRPr/>
            </a:pPr>
            <a:endParaRPr lang="en-US" sz="1100" b="1" dirty="0" smtClean="0">
              <a:solidFill>
                <a:schemeClr val="accent1"/>
              </a:solidFill>
            </a:endParaRPr>
          </a:p>
          <a:p>
            <a:pPr marL="0" indent="0" eaLnBrk="1" hangingPunct="1">
              <a:defRPr/>
            </a:pPr>
            <a:r>
              <a:rPr lang="en-US" sz="1100" b="1" dirty="0" smtClean="0">
                <a:solidFill>
                  <a:schemeClr val="tx2"/>
                </a:solidFill>
              </a:rPr>
              <a:t>Automate all network vendor rates and business rules</a:t>
            </a:r>
            <a:br>
              <a:rPr lang="en-US" sz="1100" b="1" dirty="0" smtClean="0">
                <a:solidFill>
                  <a:schemeClr val="tx2"/>
                </a:solidFill>
              </a:rPr>
            </a:br>
            <a:r>
              <a:rPr lang="en-US" sz="1100" b="1" dirty="0" smtClean="0">
                <a:solidFill>
                  <a:schemeClr val="tx2"/>
                </a:solidFill>
              </a:rPr>
              <a:t>along with Global Capacity</a:t>
            </a:r>
          </a:p>
          <a:p>
            <a:pPr eaLnBrk="1" hangingPunct="1">
              <a:buFont typeface="Arial" charset="0"/>
              <a:buChar char="•"/>
              <a:defRPr/>
            </a:pPr>
            <a:endParaRPr lang="en-US" sz="1100" b="1" dirty="0" smtClean="0">
              <a:solidFill>
                <a:schemeClr val="accent1"/>
              </a:solidFill>
            </a:endParaRPr>
          </a:p>
          <a:p>
            <a:pPr eaLnBrk="1" hangingPunct="1">
              <a:buFont typeface="Arial" charset="0"/>
              <a:buChar char="•"/>
              <a:defRPr/>
            </a:pPr>
            <a:r>
              <a:rPr lang="en-US" sz="1100" b="1" dirty="0" smtClean="0">
                <a:solidFill>
                  <a:schemeClr val="accent1"/>
                </a:solidFill>
              </a:rPr>
              <a:t>Local and Rural Service Providers</a:t>
            </a:r>
          </a:p>
          <a:p>
            <a:pPr eaLnBrk="1" hangingPunct="1">
              <a:buFont typeface="Arial" charset="0"/>
              <a:buChar char="•"/>
              <a:defRPr/>
            </a:pPr>
            <a:r>
              <a:rPr lang="en-US" sz="1100" b="1" dirty="0" smtClean="0">
                <a:solidFill>
                  <a:schemeClr val="accent1"/>
                </a:solidFill>
              </a:rPr>
              <a:t>Regional / Metro Service Providers</a:t>
            </a:r>
          </a:p>
          <a:p>
            <a:pPr eaLnBrk="1" hangingPunct="1">
              <a:buFont typeface="Arial" charset="0"/>
              <a:buChar char="•"/>
              <a:defRPr/>
            </a:pPr>
            <a:r>
              <a:rPr lang="en-US" sz="1100" b="1" dirty="0" smtClean="0">
                <a:solidFill>
                  <a:schemeClr val="accent1"/>
                </a:solidFill>
              </a:rPr>
              <a:t>National and Global Carriers</a:t>
            </a:r>
          </a:p>
          <a:p>
            <a:pPr eaLnBrk="1" hangingPunct="1">
              <a:buFont typeface="Arial" charset="0"/>
              <a:buChar char="•"/>
              <a:defRPr/>
            </a:pPr>
            <a:endParaRPr lang="en-US" sz="1100" b="1" dirty="0" smtClean="0">
              <a:solidFill>
                <a:srgbClr val="000066"/>
              </a:solidFill>
            </a:endParaRPr>
          </a:p>
        </p:txBody>
      </p:sp>
      <p:pic>
        <p:nvPicPr>
          <p:cNvPr id="15378"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260850" y="5348288"/>
            <a:ext cx="1763712"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26" name="Rectangle 21"/>
          <p:cNvSpPr>
            <a:spLocks noChangeArrowheads="1"/>
          </p:cNvSpPr>
          <p:nvPr/>
        </p:nvSpPr>
        <p:spPr bwMode="auto">
          <a:xfrm>
            <a:off x="7297738" y="914400"/>
            <a:ext cx="1693862"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b="1" dirty="0">
              <a:solidFill>
                <a:schemeClr val="tx2"/>
              </a:solidFill>
            </a:endParaRPr>
          </a:p>
          <a:p>
            <a:pPr algn="ctr"/>
            <a:r>
              <a:rPr lang="en-US" sz="1200" b="1" dirty="0">
                <a:solidFill>
                  <a:schemeClr val="tx2"/>
                </a:solidFill>
              </a:rPr>
              <a:t>Integration of  </a:t>
            </a:r>
            <a:br>
              <a:rPr lang="en-US" sz="1200" b="1" dirty="0">
                <a:solidFill>
                  <a:schemeClr val="tx2"/>
                </a:solidFill>
              </a:rPr>
            </a:br>
            <a:r>
              <a:rPr lang="en-US" sz="1200" b="1" dirty="0">
                <a:solidFill>
                  <a:schemeClr val="tx2"/>
                </a:solidFill>
              </a:rPr>
              <a:t>pricing engine</a:t>
            </a:r>
          </a:p>
          <a:p>
            <a:pPr algn="ctr"/>
            <a:r>
              <a:rPr lang="en-US" sz="1200" b="1" dirty="0">
                <a:solidFill>
                  <a:schemeClr val="tx2"/>
                </a:solidFill>
              </a:rPr>
              <a:t>into your existing</a:t>
            </a:r>
            <a:br>
              <a:rPr lang="en-US" sz="1200" b="1" dirty="0">
                <a:solidFill>
                  <a:schemeClr val="tx2"/>
                </a:solidFill>
              </a:rPr>
            </a:br>
            <a:r>
              <a:rPr lang="en-US" sz="1200" b="1" dirty="0" smtClean="0">
                <a:solidFill>
                  <a:schemeClr val="tx2"/>
                </a:solidFill>
              </a:rPr>
              <a:t>pricing </a:t>
            </a:r>
            <a:r>
              <a:rPr lang="en-US" sz="1200" b="1" dirty="0">
                <a:solidFill>
                  <a:schemeClr val="tx2"/>
                </a:solidFill>
              </a:rPr>
              <a:t>t</a:t>
            </a:r>
            <a:r>
              <a:rPr lang="en-US" sz="1200" b="1" dirty="0" smtClean="0">
                <a:solidFill>
                  <a:schemeClr val="tx2"/>
                </a:solidFill>
              </a:rPr>
              <a:t>ool</a:t>
            </a:r>
            <a:endParaRPr lang="en-US" sz="1200" b="1" dirty="0">
              <a:solidFill>
                <a:schemeClr val="tx2"/>
              </a:solidFill>
            </a:endParaRPr>
          </a:p>
        </p:txBody>
      </p:sp>
      <p:pic>
        <p:nvPicPr>
          <p:cNvPr id="1026" name="Picture 2" descr="https://www.sprint.net/images/South-America-Global-IP.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25859" y="5348288"/>
            <a:ext cx="1456141" cy="11947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advTm="17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p:cNvPicPr>
          <p:nvPr/>
        </p:nvPicPr>
        <p:blipFill rotWithShape="1">
          <a:blip r:embed="rId3">
            <a:extLst>
              <a:ext uri="{28A0092B-C50C-407E-A947-70E740481C1C}">
                <a14:useLocalDpi xmlns:a14="http://schemas.microsoft.com/office/drawing/2010/main" val="0"/>
              </a:ext>
            </a:extLst>
          </a:blip>
          <a:srcRect r="4007" b="2771"/>
          <a:stretch/>
        </p:blipFill>
        <p:spPr bwMode="auto">
          <a:xfrm>
            <a:off x="228600" y="757238"/>
            <a:ext cx="8777614" cy="593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2"/>
          <p:cNvSpPr>
            <a:spLocks noGrp="1"/>
          </p:cNvSpPr>
          <p:nvPr>
            <p:ph type="title"/>
          </p:nvPr>
        </p:nvSpPr>
        <p:spPr/>
        <p:txBody>
          <a:bodyPr/>
          <a:lstStyle/>
          <a:p>
            <a:pPr eaLnBrk="1" hangingPunct="1"/>
            <a:r>
              <a:rPr lang="en-US" smtClean="0">
                <a:ea typeface="ＭＳ Ｐゴシック" pitchFamily="34" charset="-128"/>
              </a:rPr>
              <a:t>Site Search - Using Geo-location</a:t>
            </a: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8631" t="19044" r="38348" b="21652"/>
          <a:stretch/>
        </p:blipFill>
        <p:spPr bwMode="auto">
          <a:xfrm>
            <a:off x="1851991" y="1421637"/>
            <a:ext cx="2743200" cy="4014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17" t="28783" r="36511" b="51217"/>
          <a:stretch/>
        </p:blipFill>
        <p:spPr bwMode="auto">
          <a:xfrm>
            <a:off x="3962400" y="3236119"/>
            <a:ext cx="2872410"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advTm="1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070" b="38973"/>
          <a:stretch/>
        </p:blipFill>
        <p:spPr bwMode="auto">
          <a:xfrm>
            <a:off x="243715" y="1351183"/>
            <a:ext cx="8229600" cy="20811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6" name="Title 1"/>
          <p:cNvSpPr>
            <a:spLocks noGrp="1"/>
          </p:cNvSpPr>
          <p:nvPr>
            <p:ph type="title"/>
          </p:nvPr>
        </p:nvSpPr>
        <p:spPr/>
        <p:txBody>
          <a:bodyPr/>
          <a:lstStyle/>
          <a:p>
            <a:pPr eaLnBrk="1" hangingPunct="1"/>
            <a:r>
              <a:rPr lang="en-CA" smtClean="0">
                <a:ea typeface="ＭＳ Ｐゴシック" pitchFamily="34" charset="-128"/>
              </a:rPr>
              <a:t>Set Details, Get Results</a:t>
            </a:r>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26069"/>
          <a:stretch/>
        </p:blipFill>
        <p:spPr bwMode="auto">
          <a:xfrm>
            <a:off x="223837" y="3733799"/>
            <a:ext cx="8696325" cy="26407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71683"/>
            <a:ext cx="5486400" cy="1452563"/>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12750"/>
            <a:ext cx="5984875" cy="806450"/>
          </a:xfrm>
        </p:spPr>
        <p:txBody>
          <a:bodyPr/>
          <a:lstStyle/>
          <a:p>
            <a:pPr eaLnBrk="1" hangingPunct="1"/>
            <a:r>
              <a:rPr lang="en-CA" dirty="0" smtClean="0">
                <a:ea typeface="ＭＳ Ｐゴシック" pitchFamily="34" charset="-128"/>
              </a:rPr>
              <a:t>Full DLR Designs for Each </a:t>
            </a:r>
            <a:br>
              <a:rPr lang="en-CA" dirty="0" smtClean="0">
                <a:ea typeface="ＭＳ Ｐゴシック" pitchFamily="34" charset="-128"/>
              </a:rPr>
            </a:br>
            <a:r>
              <a:rPr lang="en-CA" dirty="0" smtClean="0">
                <a:ea typeface="ＭＳ Ｐゴシック" pitchFamily="34" charset="-128"/>
              </a:rPr>
              <a:t>Solution – Simple Click to Order</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 y="1981200"/>
            <a:ext cx="869632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107&quot;&gt;&lt;/object&gt;&lt;object type=&quot;2&quot; unique_id=&quot;10108&quot;&gt;&lt;object type=&quot;3&quot; unique_id=&quot;10109&quot;&gt;&lt;property id=&quot;20148&quot; value=&quot;5&quot;/&gt;&lt;property id=&quot;20300&quot; value=&quot;Slide 1 - &amp;quot;&amp;#x0D;&amp;#x0A;&amp;#x0D;&amp;#x0A;Enabling Reach: The Solution to Connecting an Ecosystem of Local Network Providers&amp;#x0D;&amp;#x0A;&amp;#x0D;&amp;#x0A;Ben Edmond &amp;#x0D;&amp;#x0A;Chief Revenue Off&quot;/&gt;&lt;property id=&quot;20307&quot; value=&quot;438&quot;/&gt;&lt;/object&gt;&lt;object type=&quot;3&quot; unique_id=&quot;10112&quot;&gt;&lt;property id=&quot;20148&quot; value=&quot;5&quot;/&gt;&lt;property id=&quot;20300&quot; value=&quot;Slide 4 - &amp;quot;One Marketplace&amp;quot;&quot;/&gt;&lt;property id=&quot;20307&quot; value=&quot;669&quot;/&gt;&lt;/object&gt;&lt;object type=&quot;3&quot; unique_id=&quot;10113&quot;&gt;&lt;property id=&quot;20148&quot; value=&quot;5&quot;/&gt;&lt;property id=&quot;20300&quot; value=&quot;Slide 5 - &amp;quot;Simplified Buying Process&amp;quot;&quot;/&gt;&lt;property id=&quot;20307&quot; value=&quot;671&quot;/&gt;&lt;/object&gt;&lt;object type=&quot;3&quot; unique_id=&quot;10114&quot;&gt;&lt;property id=&quot;20148&quot; value=&quot;5&quot;/&gt;&lt;property id=&quot;20300&quot; value=&quot;Slide 6 - &amp;quot;Automation&amp;#x0D;&amp;#x0A;Provides Access Pricing in Seconds&amp;quot;&quot;/&gt;&lt;property id=&quot;20307&quot; value=&quot;672&quot;/&gt;&lt;/object&gt;&lt;object type=&quot;3&quot; unique_id=&quot;10115&quot;&gt;&lt;property id=&quot;20148&quot; value=&quot;5&quot;/&gt;&lt;property id=&quot;20300&quot; value=&quot;Slide 7 - &amp;quot;Site Search - Using Geo-location&amp;quot;&quot;/&gt;&lt;property id=&quot;20307&quot; value=&quot;673&quot;/&gt;&lt;/object&gt;&lt;object type=&quot;3&quot; unique_id=&quot;10116&quot;&gt;&lt;property id=&quot;20148&quot; value=&quot;5&quot;/&gt;&lt;property id=&quot;20300&quot; value=&quot;Slide 8 - &amp;quot;Set Details, Get Results&amp;quot;&quot;/&gt;&lt;property id=&quot;20307&quot; value=&quot;674&quot;/&gt;&lt;/object&gt;&lt;object type=&quot;3&quot; unique_id=&quot;10117&quot;&gt;&lt;property id=&quot;20148&quot; value=&quot;5&quot;/&gt;&lt;property id=&quot;20300&quot; value=&quot;Slide 9 - &amp;quot;Full DLR Designs for Each &amp;#x0D;&amp;#x0A;Solution – Simple Click to Order&amp;quot;&quot;/&gt;&lt;property id=&quot;20307&quot; value=&quot;679&quot;/&gt;&lt;/object&gt;&lt;object type=&quot;3&quot; unique_id=&quot;10118&quot;&gt;&lt;property id=&quot;20148&quot; value=&quot;5&quot;/&gt;&lt;property id=&quot;20300&quot; value=&quot;Slide 10 - &amp;quot;Streamlined Provisioning&amp;quot;&quot;/&gt;&lt;property id=&quot;20307&quot; value=&quot;675&quot;/&gt;&lt;/object&gt;&lt;object type=&quot;3&quot; unique_id=&quot;10122&quot;&gt;&lt;property id=&quot;20148&quot; value=&quot;5&quot;/&gt;&lt;property id=&quot;20300&quot; value=&quot;Slide 11 - &amp;quot;Network Management&amp;quot;&quot;/&gt;&lt;property id=&quot;20307&quot; value=&quot;676&quot;/&gt;&lt;/object&gt;&lt;object type=&quot;3&quot; unique_id=&quot;10123&quot;&gt;&lt;property id=&quot;20148&quot; value=&quot;5&quot;/&gt;&lt;property id=&quot;20300&quot; value=&quot;Slide 12 - &amp;quot;Market Intelligence&amp;quot;&quot;/&gt;&lt;property id=&quot;20307&quot; value=&quot;617&quot;/&gt;&lt;/object&gt;&lt;object type=&quot;3&quot; unique_id=&quot;10142&quot;&gt;&lt;property id=&quot;20148&quot; value=&quot;5&quot;/&gt;&lt;property id=&quot;20300&quot; value=&quot;Slide 23 - &amp;quot;Why SELL into One Marketplace?&amp;quot;&quot;/&gt;&lt;property id=&quot;20307&quot; value=&quot;568&quot;/&gt;&lt;/object&gt;&lt;object type=&quot;3&quot; unique_id=&quot;10143&quot;&gt;&lt;property id=&quot;20148&quot; value=&quot;5&quot;/&gt;&lt;property id=&quot;20300&quot; value=&quot;Slide 22 - &amp;quot;Why BUY from One Marketplace?&amp;quot;&quot;/&gt;&lt;property id=&quot;20307&quot; value=&quot;651&quot;/&gt;&lt;/object&gt;&lt;object type=&quot;3&quot; unique_id=&quot;10144&quot;&gt;&lt;property id=&quot;20148&quot; value=&quot;5&quot;/&gt;&lt;property id=&quot;20300&quot; value=&quot;Slide 25 - &amp;quot;Thank you&amp;#x0D;&amp;#x0A;&amp;quot;&quot;/&gt;&lt;property id=&quot;20307&quot; value=&quot;613&quot;/&gt;&lt;/object&gt;&lt;object type=&quot;3&quot; unique_id=&quot;10726&quot;&gt;&lt;property id=&quot;20148&quot; value=&quot;5&quot;/&gt;&lt;property id=&quot;20300&quot; value=&quot;Slide 18 - &amp;quot;One Marketplace Coverage&amp;quot;&quot;/&gt;&lt;property id=&quot;20307&quot; value=&quot;683&quot;/&gt;&lt;/object&gt;&lt;object type=&quot;3&quot; unique_id=&quot;10729&quot;&gt;&lt;property id=&quot;20148&quot; value=&quot;5&quot;/&gt;&lt;property id=&quot;20300&quot; value=&quot;Slide 17 - &amp;quot;One Marketplace Interconnection&amp;quot;&quot;/&gt;&lt;property id=&quot;20307&quot; value=&quot;689&quot;/&gt;&lt;/object&gt;&lt;object type=&quot;3&quot; unique_id=&quot;10730&quot;&gt;&lt;property id=&quot;20148&quot; value=&quot;5&quot;/&gt;&lt;property id=&quot;20300&quot; value=&quot;Slide 21 - &amp;quot;Why Interconnect with One Marketplace? &amp;quot;&quot;/&gt;&lt;property id=&quot;20307&quot; value=&quot;690&quot;/&gt;&lt;/object&gt;&lt;object type=&quot;3&quot; unique_id=&quot;10731&quot;&gt;&lt;property id=&quot;20148&quot; value=&quot;5&quot;/&gt;&lt;property id=&quot;20300&quot; value=&quot;Slide 24 - &amp;quot;About Global Capacity&amp;quot;&quot;/&gt;&lt;property id=&quot;20307&quot; value=&quot;691&quot;/&gt;&lt;/object&gt;&lt;object type=&quot;3&quot; unique_id=&quot;10770&quot;&gt;&lt;property id=&quot;20148&quot; value=&quot;5&quot;/&gt;&lt;property id=&quot;20300&quot; value=&quot;Slide 16 - &amp;quot;Connecting to One Marketplace&amp;quot;&quot;/&gt;&lt;property id=&quot;20307&quot; value=&quot;695&quot;/&gt;&lt;/object&gt;&lt;object type=&quot;3&quot; unique_id=&quot;11303&quot;&gt;&lt;property id=&quot;20148&quot; value=&quot;5&quot;/&gt;&lt;property id=&quot;20300&quot; value=&quot;Slide 20 - &amp;quot;One Marketplace &amp;#x0D;&amp;#x0A;Buy/Sell Partnership &amp;quot;&quot;/&gt;&lt;property id=&quot;20307&quot; value=&quot;707&quot;/&gt;&lt;/object&gt;&lt;object type=&quot;3&quot; unique_id=&quot;11432&quot;&gt;&lt;property id=&quot;20148&quot; value=&quot;5&quot;/&gt;&lt;property id=&quot;20300&quot; value=&quot;Slide 2 - &amp;quot;Today&amp;quot;&quot;/&gt;&lt;property id=&quot;20307&quot; value=&quot;708&quot;/&gt;&lt;/object&gt;&lt;object type=&quot;3&quot; unique_id=&quot;11433&quot;&gt;&lt;property id=&quot;20148&quot; value=&quot;5&quot;/&gt;&lt;property id=&quot;20300&quot; value=&quot;Slide 3 - &amp;quot;What if you could…&amp;quot;&quot;/&gt;&lt;property id=&quot;20307&quot; value=&quot;709&quot;/&gt;&lt;/object&gt;&lt;object type=&quot;3&quot; unique_id=&quot;11457&quot;&gt;&lt;property id=&quot;20148&quot; value=&quot;5&quot;/&gt;&lt;property id=&quot;20300&quot; value=&quot;Slide 19 - &amp;quot;400 Mile Reach Around Miami PoP&amp;quot;&quot;/&gt;&lt;property id=&quot;20307&quot; value=&quot;710&quot;/&gt;&lt;/object&gt;&lt;object type=&quot;3&quot; unique_id=&quot;11770&quot;&gt;&lt;property id=&quot;20148&quot; value=&quot;5&quot;/&gt;&lt;property id=&quot;20300&quot; value=&quot;Slide 13 - &amp;quot;Market Demand&amp;quot;&quot;/&gt;&lt;property id=&quot;20307&quot; value=&quot;711&quot;/&gt;&lt;/object&gt;&lt;object type=&quot;3&quot; unique_id=&quot;11771&quot;&gt;&lt;property id=&quot;20148&quot; value=&quot;5&quot;/&gt;&lt;property id=&quot;20300&quot; value=&quot;Slide 14 - &amp;quot;Demand in Region&amp;quot;&quot;/&gt;&lt;property id=&quot;20307&quot; value=&quot;712&quot;/&gt;&lt;/object&gt;&lt;object type=&quot;3&quot; unique_id=&quot;11772&quot;&gt;&lt;property id=&quot;20148&quot; value=&quot;5&quot;/&gt;&lt;property id=&quot;20300&quot; value=&quot;Slide 15 - &amp;quot;One Market Quote Demand&amp;quot;&quot;/&gt;&lt;property id=&quot;20307&quot; value=&quot;713&quot;/&gt;&lt;/object&gt;&lt;/object&gt;&lt;/object&gt;&lt;/database&gt;"/>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GC Template</Template>
  <TotalTime>16734</TotalTime>
  <Words>1141</Words>
  <Application>Microsoft Office PowerPoint</Application>
  <PresentationFormat>On-screen Show (4:3)</PresentationFormat>
  <Paragraphs>250</Paragraphs>
  <Slides>25</Slides>
  <Notes>13</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Custom Design</vt:lpstr>
      <vt:lpstr>1_GC Template</vt:lpstr>
      <vt:lpstr>  Enabling Reach: The Solution to Connecting an Ecosystem of Networks, Applications and Enterprises  Ben Edmond  Chief Revenue Officer, Global Capacity bedmond@globalcapacity.com</vt:lpstr>
      <vt:lpstr>Today</vt:lpstr>
      <vt:lpstr>What if you could…</vt:lpstr>
      <vt:lpstr>One Marketplace</vt:lpstr>
      <vt:lpstr>Simplified Buying Process</vt:lpstr>
      <vt:lpstr>Automation Provides Access Pricing in Seconds</vt:lpstr>
      <vt:lpstr>Site Search - Using Geo-location</vt:lpstr>
      <vt:lpstr>Set Details, Get Results</vt:lpstr>
      <vt:lpstr>Full DLR Designs for Each  Solution – Simple Click to Order</vt:lpstr>
      <vt:lpstr>Streamlined Provisioning</vt:lpstr>
      <vt:lpstr>Network Management</vt:lpstr>
      <vt:lpstr>Market Intelligence</vt:lpstr>
      <vt:lpstr>Market Demand</vt:lpstr>
      <vt:lpstr>Demand in Region  within One Marketplace</vt:lpstr>
      <vt:lpstr>One Marketplace Platform   Demand Map</vt:lpstr>
      <vt:lpstr>Connecting to One Marketplace</vt:lpstr>
      <vt:lpstr>Equinix DC in Boca Raton </vt:lpstr>
      <vt:lpstr>PowerPoint Presentation</vt:lpstr>
      <vt:lpstr>One Marketplace US Coverage  Over 3,000,000 US Commercial Locations</vt:lpstr>
      <vt:lpstr>One Marketplace  Buy/Sell Partnership   – Global Capacity within Platform Equinix</vt:lpstr>
      <vt:lpstr>Why Interconnect with One Marketplace? </vt:lpstr>
      <vt:lpstr>Why BUY from One Marketplace?</vt:lpstr>
      <vt:lpstr>Why SELL into One Marketplace?</vt:lpstr>
      <vt:lpstr>About Global Capacity</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Susan Naber</dc:creator>
  <cp:lastModifiedBy>Ben Edmond</cp:lastModifiedBy>
  <cp:revision>844</cp:revision>
  <cp:lastPrinted>2013-06-07T17:27:08Z</cp:lastPrinted>
  <dcterms:created xsi:type="dcterms:W3CDTF">2008-02-22T14:21:38Z</dcterms:created>
  <dcterms:modified xsi:type="dcterms:W3CDTF">2013-07-17T10:29:51Z</dcterms:modified>
</cp:coreProperties>
</file>