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344" r:id="rId2"/>
    <p:sldId id="345" r:id="rId3"/>
    <p:sldId id="346" r:id="rId4"/>
    <p:sldId id="347" r:id="rId5"/>
    <p:sldId id="348" r:id="rId6"/>
    <p:sldId id="339" r:id="rId7"/>
    <p:sldId id="282" r:id="rId8"/>
    <p:sldId id="318" r:id="rId9"/>
    <p:sldId id="329" r:id="rId10"/>
    <p:sldId id="322" r:id="rId11"/>
    <p:sldId id="323" r:id="rId12"/>
    <p:sldId id="306" r:id="rId13"/>
    <p:sldId id="324" r:id="rId14"/>
    <p:sldId id="326" r:id="rId15"/>
    <p:sldId id="335" r:id="rId16"/>
    <p:sldId id="341" r:id="rId17"/>
    <p:sldId id="342" r:id="rId18"/>
    <p:sldId id="343" r:id="rId19"/>
    <p:sldId id="336" r:id="rId20"/>
    <p:sldId id="259" r:id="rId21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rgbClr val="4D4D4D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rgbClr val="4D4D4D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rgbClr val="4D4D4D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rgbClr val="4D4D4D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100000"/>
      <a:buFont typeface="Symbol" pitchFamily="18" charset="2"/>
      <a:defRPr sz="2400" kern="1200">
        <a:solidFill>
          <a:srgbClr val="4D4D4D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4D4D4D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4D4D4D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4D4D4D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4D4D4D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D9D9D9"/>
    <a:srgbClr val="F2F2F2"/>
    <a:srgbClr val="808080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1259" autoAdjust="0"/>
  </p:normalViewPr>
  <p:slideViewPr>
    <p:cSldViewPr snapToGrid="0" showGuides="1">
      <p:cViewPr>
        <p:scale>
          <a:sx n="80" d="100"/>
          <a:sy n="80" d="100"/>
        </p:scale>
        <p:origin x="-7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3312" y="-102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D3788-1173-4B91-A1A0-22B32C034A04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32A4-56DB-4B3C-9EA8-C4A33FE715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9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C95BE-3086-45B2-8CD7-BA6E81A8003C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6B87C-99B9-4261-A2E7-E7EC07D0E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222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809625"/>
            <a:ext cx="5397500" cy="4049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B87C-99B9-4261-A2E7-E7EC07D0E7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94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4F615F2-A1C9-40BB-913F-A4FA1A4AEE16}" type="slidenum">
              <a:rPr lang="en-US" sz="1200" smtClean="0">
                <a:solidFill>
                  <a:prstClr val="black"/>
                </a:solidFill>
              </a:rPr>
              <a:pPr algn="r" eaLnBrk="0" hangingPunct="0"/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6200" y="9446679"/>
            <a:ext cx="2971800" cy="4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 anchor="b"/>
          <a:lstStyle/>
          <a:p>
            <a:pPr algn="r" eaLnBrk="0" hangingPunct="0"/>
            <a:fld id="{79F8B9E3-8A9F-490C-A30C-C8903F4F9CA5}" type="slidenum">
              <a:rPr lang="en-US" sz="1200" smtClean="0">
                <a:solidFill>
                  <a:prstClr val="black"/>
                </a:solidFill>
              </a:rPr>
              <a:pPr algn="r" eaLnBrk="0" hangingPunct="0"/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6200" y="9450132"/>
            <a:ext cx="2971800" cy="4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9" tIns="46634" rIns="93269" bIns="46634" anchor="b"/>
          <a:lstStyle/>
          <a:p>
            <a:pPr algn="r" defTabSz="933450" eaLnBrk="0" hangingPunct="0"/>
            <a:fld id="{EF5A28CC-0850-454A-A15E-A41A368F671A}" type="slidenum">
              <a:rPr lang="en-US" sz="1200" smtClean="0">
                <a:solidFill>
                  <a:prstClr val="black"/>
                </a:solidFill>
              </a:rPr>
              <a:pPr algn="r" defTabSz="933450" eaLnBrk="0" hangingPunct="0"/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6150" y="747713"/>
            <a:ext cx="4967288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24204"/>
            <a:ext cx="5026025" cy="4473833"/>
          </a:xfrm>
          <a:noFill/>
        </p:spPr>
        <p:txBody>
          <a:bodyPr wrap="square" lIns="93269" tIns="46634" rIns="93269" bIns="4663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defRPr/>
            </a:pPr>
            <a:fld id="{B98CC295-A742-4287-ADE0-053530B95336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4F81BD"/>
                </a:buClr>
                <a:defRPr/>
              </a:pPr>
              <a:t>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To respond quickly to competitor offerings and enter new markets quickly, your service catalog should be configuration driven and open enough to enable extension into new markets</a:t>
            </a:r>
            <a:r>
              <a:rPr lang="en-US" sz="1200" baseline="0" dirty="0" smtClean="0">
                <a:solidFill>
                  <a:schemeClr val="tx1"/>
                </a:solidFill>
              </a:rPr>
              <a:t> without forklift customization/upgrades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Streamlining marketing go-to-market execution in light of  increasing existing service revenues and capturing new ones will require the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capabilites</a:t>
            </a:r>
            <a:r>
              <a:rPr lang="en-US" sz="1200" baseline="0" dirty="0" smtClean="0">
                <a:solidFill>
                  <a:schemeClr val="tx1"/>
                </a:solidFill>
              </a:rPr>
              <a:t>: Convergence (service and payment), configuration-driven, policy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B87C-99B9-4261-A2E7-E7EC07D0E7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LIME offers the widest range of mobile services with personalization features in the region.   </a:t>
            </a:r>
            <a:endParaRPr lang="en-US" dirty="0">
              <a:latin typeface="+mn-lt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4F81BD"/>
              </a:buClr>
            </a:pPr>
            <a:fld id="{6AE9CD29-607A-4B75-862A-3378A2621A0E}" type="slidenum">
              <a:rPr lang="en-US" smtClean="0"/>
              <a:pPr>
                <a:buClr>
                  <a:srgbClr val="4F81BD"/>
                </a:buClr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C60F6-CBF4-4239-A4A0-288F1DCC94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B87C-99B9-4261-A2E7-E7EC07D0E7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01419-9851-4FBA-983D-55BBCAF408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B87C-99B9-4261-A2E7-E7EC07D0E7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ny_overview_1402X1052_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15" y="4722408"/>
            <a:ext cx="1600200" cy="182880"/>
          </a:xfrm>
        </p:spPr>
        <p:txBody>
          <a:bodyPr anchor="ctr" anchorCtr="0">
            <a:noAutofit/>
          </a:bodyPr>
          <a:lstStyle>
            <a:lvl1pPr>
              <a:defRPr sz="1200" baseline="0">
                <a:latin typeface="Century Gothic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Edit date….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4224" y="3046065"/>
            <a:ext cx="5290601" cy="649224"/>
          </a:xfrm>
        </p:spPr>
        <p:txBody>
          <a:bodyPr>
            <a:noAutofit/>
          </a:bodyPr>
          <a:lstStyle>
            <a:lvl1pPr marL="0" indent="0">
              <a:tabLst/>
              <a:defRPr sz="3600">
                <a:latin typeface="Century Gothic" pitchFamily="34" charset="0"/>
              </a:defRPr>
            </a:lvl1pPr>
          </a:lstStyle>
          <a:p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47871" y="1852935"/>
            <a:ext cx="5239512" cy="95097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…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b="19740"/>
          <a:stretch>
            <a:fillRect/>
          </a:stretch>
        </p:blipFill>
        <p:spPr bwMode="auto">
          <a:xfrm>
            <a:off x="6033577" y="5386470"/>
            <a:ext cx="2245718" cy="8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mpany_overview_1402X1052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73" y="0"/>
            <a:ext cx="9139654" cy="6858000"/>
          </a:xfrm>
          <a:prstGeom prst="rect">
            <a:avLst/>
          </a:prstGeom>
        </p:spPr>
      </p:pic>
      <p:grpSp>
        <p:nvGrpSpPr>
          <p:cNvPr id="20" name="Group 15"/>
          <p:cNvGrpSpPr>
            <a:grpSpLocks/>
          </p:cNvGrpSpPr>
          <p:nvPr userDrawn="1"/>
        </p:nvGrpSpPr>
        <p:grpSpPr bwMode="auto">
          <a:xfrm>
            <a:off x="3016250" y="2909535"/>
            <a:ext cx="4013200" cy="768350"/>
            <a:chOff x="1225" y="1843"/>
            <a:chExt cx="3310" cy="634"/>
          </a:xfrm>
        </p:grpSpPr>
        <p:sp>
          <p:nvSpPr>
            <p:cNvPr id="21" name="Freeform 16"/>
            <p:cNvSpPr>
              <a:spLocks/>
            </p:cNvSpPr>
            <p:nvPr/>
          </p:nvSpPr>
          <p:spPr bwMode="gray">
            <a:xfrm>
              <a:off x="1225" y="1911"/>
              <a:ext cx="428" cy="558"/>
            </a:xfrm>
            <a:custGeom>
              <a:avLst/>
              <a:gdLst/>
              <a:ahLst/>
              <a:cxnLst>
                <a:cxn ang="0">
                  <a:pos x="428" y="4"/>
                </a:cxn>
                <a:cxn ang="0">
                  <a:pos x="428" y="4"/>
                </a:cxn>
                <a:cxn ang="0">
                  <a:pos x="426" y="42"/>
                </a:cxn>
                <a:cxn ang="0">
                  <a:pos x="420" y="46"/>
                </a:cxn>
                <a:cxn ang="0">
                  <a:pos x="420" y="46"/>
                </a:cxn>
                <a:cxn ang="0">
                  <a:pos x="332" y="44"/>
                </a:cxn>
                <a:cxn ang="0">
                  <a:pos x="244" y="42"/>
                </a:cxn>
                <a:cxn ang="0">
                  <a:pos x="244" y="42"/>
                </a:cxn>
                <a:cxn ang="0">
                  <a:pos x="242" y="120"/>
                </a:cxn>
                <a:cxn ang="0">
                  <a:pos x="242" y="120"/>
                </a:cxn>
                <a:cxn ang="0">
                  <a:pos x="242" y="198"/>
                </a:cxn>
                <a:cxn ang="0">
                  <a:pos x="244" y="276"/>
                </a:cxn>
                <a:cxn ang="0">
                  <a:pos x="244" y="276"/>
                </a:cxn>
                <a:cxn ang="0">
                  <a:pos x="246" y="448"/>
                </a:cxn>
                <a:cxn ang="0">
                  <a:pos x="246" y="448"/>
                </a:cxn>
                <a:cxn ang="0">
                  <a:pos x="250" y="552"/>
                </a:cxn>
                <a:cxn ang="0">
                  <a:pos x="244" y="556"/>
                </a:cxn>
                <a:cxn ang="0">
                  <a:pos x="244" y="556"/>
                </a:cxn>
                <a:cxn ang="0">
                  <a:pos x="192" y="558"/>
                </a:cxn>
                <a:cxn ang="0">
                  <a:pos x="188" y="554"/>
                </a:cxn>
                <a:cxn ang="0">
                  <a:pos x="188" y="554"/>
                </a:cxn>
                <a:cxn ang="0">
                  <a:pos x="190" y="470"/>
                </a:cxn>
                <a:cxn ang="0">
                  <a:pos x="190" y="470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4" y="46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4" y="2"/>
                </a:cxn>
                <a:cxn ang="0">
                  <a:pos x="316" y="2"/>
                </a:cxn>
                <a:cxn ang="0">
                  <a:pos x="316" y="2"/>
                </a:cxn>
                <a:cxn ang="0">
                  <a:pos x="424" y="0"/>
                </a:cxn>
                <a:cxn ang="0">
                  <a:pos x="428" y="4"/>
                </a:cxn>
              </a:cxnLst>
              <a:rect l="0" t="0" r="r" b="b"/>
              <a:pathLst>
                <a:path w="428" h="558">
                  <a:moveTo>
                    <a:pt x="428" y="4"/>
                  </a:moveTo>
                  <a:lnTo>
                    <a:pt x="428" y="4"/>
                  </a:lnTo>
                  <a:lnTo>
                    <a:pt x="426" y="42"/>
                  </a:lnTo>
                  <a:lnTo>
                    <a:pt x="420" y="46"/>
                  </a:lnTo>
                  <a:lnTo>
                    <a:pt x="420" y="46"/>
                  </a:lnTo>
                  <a:lnTo>
                    <a:pt x="332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2" y="120"/>
                  </a:lnTo>
                  <a:lnTo>
                    <a:pt x="242" y="120"/>
                  </a:lnTo>
                  <a:lnTo>
                    <a:pt x="242" y="198"/>
                  </a:lnTo>
                  <a:lnTo>
                    <a:pt x="244" y="276"/>
                  </a:lnTo>
                  <a:lnTo>
                    <a:pt x="244" y="276"/>
                  </a:lnTo>
                  <a:lnTo>
                    <a:pt x="246" y="448"/>
                  </a:lnTo>
                  <a:lnTo>
                    <a:pt x="246" y="448"/>
                  </a:lnTo>
                  <a:lnTo>
                    <a:pt x="250" y="552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192" y="558"/>
                  </a:lnTo>
                  <a:lnTo>
                    <a:pt x="188" y="554"/>
                  </a:lnTo>
                  <a:lnTo>
                    <a:pt x="188" y="554"/>
                  </a:lnTo>
                  <a:lnTo>
                    <a:pt x="190" y="470"/>
                  </a:lnTo>
                  <a:lnTo>
                    <a:pt x="190" y="470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4" y="2"/>
                  </a:lnTo>
                  <a:lnTo>
                    <a:pt x="316" y="2"/>
                  </a:lnTo>
                  <a:lnTo>
                    <a:pt x="316" y="2"/>
                  </a:lnTo>
                  <a:lnTo>
                    <a:pt x="424" y="0"/>
                  </a:lnTo>
                  <a:lnTo>
                    <a:pt x="428" y="4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gray">
            <a:xfrm>
              <a:off x="1675" y="1843"/>
              <a:ext cx="357" cy="626"/>
            </a:xfrm>
            <a:custGeom>
              <a:avLst/>
              <a:gdLst/>
              <a:ahLst/>
              <a:cxnLst>
                <a:cxn ang="0">
                  <a:pos x="352" y="624"/>
                </a:cxn>
                <a:cxn ang="0">
                  <a:pos x="298" y="622"/>
                </a:cxn>
                <a:cxn ang="0">
                  <a:pos x="298" y="492"/>
                </a:cxn>
                <a:cxn ang="0">
                  <a:pos x="298" y="384"/>
                </a:cxn>
                <a:cxn ang="0">
                  <a:pos x="296" y="340"/>
                </a:cxn>
                <a:cxn ang="0">
                  <a:pos x="292" y="318"/>
                </a:cxn>
                <a:cxn ang="0">
                  <a:pos x="286" y="298"/>
                </a:cxn>
                <a:cxn ang="0">
                  <a:pos x="272" y="278"/>
                </a:cxn>
                <a:cxn ang="0">
                  <a:pos x="252" y="264"/>
                </a:cxn>
                <a:cxn ang="0">
                  <a:pos x="240" y="260"/>
                </a:cxn>
                <a:cxn ang="0">
                  <a:pos x="214" y="256"/>
                </a:cxn>
                <a:cxn ang="0">
                  <a:pos x="200" y="254"/>
                </a:cxn>
                <a:cxn ang="0">
                  <a:pos x="164" y="258"/>
                </a:cxn>
                <a:cxn ang="0">
                  <a:pos x="126" y="270"/>
                </a:cxn>
                <a:cxn ang="0">
                  <a:pos x="108" y="278"/>
                </a:cxn>
                <a:cxn ang="0">
                  <a:pos x="76" y="296"/>
                </a:cxn>
                <a:cxn ang="0">
                  <a:pos x="62" y="308"/>
                </a:cxn>
                <a:cxn ang="0">
                  <a:pos x="62" y="316"/>
                </a:cxn>
                <a:cxn ang="0">
                  <a:pos x="68" y="620"/>
                </a:cxn>
                <a:cxn ang="0">
                  <a:pos x="64" y="624"/>
                </a:cxn>
                <a:cxn ang="0">
                  <a:pos x="8" y="620"/>
                </a:cxn>
                <a:cxn ang="0">
                  <a:pos x="10" y="276"/>
                </a:cxn>
                <a:cxn ang="0">
                  <a:pos x="10" y="210"/>
                </a:cxn>
                <a:cxn ang="0">
                  <a:pos x="6" y="78"/>
                </a:cxn>
                <a:cxn ang="0">
                  <a:pos x="6" y="8"/>
                </a:cxn>
                <a:cxn ang="0">
                  <a:pos x="60" y="0"/>
                </a:cxn>
                <a:cxn ang="0">
                  <a:pos x="64" y="4"/>
                </a:cxn>
                <a:cxn ang="0">
                  <a:pos x="62" y="126"/>
                </a:cxn>
                <a:cxn ang="0">
                  <a:pos x="62" y="262"/>
                </a:cxn>
                <a:cxn ang="0">
                  <a:pos x="98" y="242"/>
                </a:cxn>
                <a:cxn ang="0">
                  <a:pos x="136" y="226"/>
                </a:cxn>
                <a:cxn ang="0">
                  <a:pos x="176" y="216"/>
                </a:cxn>
                <a:cxn ang="0">
                  <a:pos x="218" y="212"/>
                </a:cxn>
                <a:cxn ang="0">
                  <a:pos x="238" y="214"/>
                </a:cxn>
                <a:cxn ang="0">
                  <a:pos x="274" y="222"/>
                </a:cxn>
                <a:cxn ang="0">
                  <a:pos x="290" y="228"/>
                </a:cxn>
                <a:cxn ang="0">
                  <a:pos x="318" y="248"/>
                </a:cxn>
                <a:cxn ang="0">
                  <a:pos x="338" y="278"/>
                </a:cxn>
                <a:cxn ang="0">
                  <a:pos x="342" y="288"/>
                </a:cxn>
                <a:cxn ang="0">
                  <a:pos x="350" y="326"/>
                </a:cxn>
                <a:cxn ang="0">
                  <a:pos x="350" y="378"/>
                </a:cxn>
                <a:cxn ang="0">
                  <a:pos x="352" y="458"/>
                </a:cxn>
                <a:cxn ang="0">
                  <a:pos x="352" y="624"/>
                </a:cxn>
              </a:cxnLst>
              <a:rect l="0" t="0" r="r" b="b"/>
              <a:pathLst>
                <a:path w="358" h="626">
                  <a:moveTo>
                    <a:pt x="352" y="624"/>
                  </a:moveTo>
                  <a:lnTo>
                    <a:pt x="352" y="624"/>
                  </a:lnTo>
                  <a:lnTo>
                    <a:pt x="302" y="626"/>
                  </a:lnTo>
                  <a:lnTo>
                    <a:pt x="298" y="622"/>
                  </a:lnTo>
                  <a:lnTo>
                    <a:pt x="298" y="622"/>
                  </a:lnTo>
                  <a:lnTo>
                    <a:pt x="298" y="492"/>
                  </a:lnTo>
                  <a:lnTo>
                    <a:pt x="298" y="492"/>
                  </a:lnTo>
                  <a:lnTo>
                    <a:pt x="298" y="384"/>
                  </a:lnTo>
                  <a:lnTo>
                    <a:pt x="298" y="384"/>
                  </a:lnTo>
                  <a:lnTo>
                    <a:pt x="296" y="340"/>
                  </a:lnTo>
                  <a:lnTo>
                    <a:pt x="296" y="340"/>
                  </a:lnTo>
                  <a:lnTo>
                    <a:pt x="292" y="318"/>
                  </a:lnTo>
                  <a:lnTo>
                    <a:pt x="286" y="298"/>
                  </a:lnTo>
                  <a:lnTo>
                    <a:pt x="286" y="298"/>
                  </a:lnTo>
                  <a:lnTo>
                    <a:pt x="280" y="288"/>
                  </a:lnTo>
                  <a:lnTo>
                    <a:pt x="272" y="278"/>
                  </a:lnTo>
                  <a:lnTo>
                    <a:pt x="262" y="270"/>
                  </a:lnTo>
                  <a:lnTo>
                    <a:pt x="252" y="264"/>
                  </a:lnTo>
                  <a:lnTo>
                    <a:pt x="252" y="264"/>
                  </a:lnTo>
                  <a:lnTo>
                    <a:pt x="240" y="260"/>
                  </a:lnTo>
                  <a:lnTo>
                    <a:pt x="226" y="258"/>
                  </a:lnTo>
                  <a:lnTo>
                    <a:pt x="214" y="256"/>
                  </a:lnTo>
                  <a:lnTo>
                    <a:pt x="200" y="254"/>
                  </a:lnTo>
                  <a:lnTo>
                    <a:pt x="200" y="254"/>
                  </a:lnTo>
                  <a:lnTo>
                    <a:pt x="182" y="256"/>
                  </a:lnTo>
                  <a:lnTo>
                    <a:pt x="164" y="258"/>
                  </a:lnTo>
                  <a:lnTo>
                    <a:pt x="146" y="262"/>
                  </a:lnTo>
                  <a:lnTo>
                    <a:pt x="126" y="270"/>
                  </a:lnTo>
                  <a:lnTo>
                    <a:pt x="126" y="270"/>
                  </a:lnTo>
                  <a:lnTo>
                    <a:pt x="108" y="278"/>
                  </a:lnTo>
                  <a:lnTo>
                    <a:pt x="92" y="286"/>
                  </a:lnTo>
                  <a:lnTo>
                    <a:pt x="76" y="296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62" y="316"/>
                  </a:lnTo>
                  <a:lnTo>
                    <a:pt x="62" y="316"/>
                  </a:lnTo>
                  <a:lnTo>
                    <a:pt x="64" y="468"/>
                  </a:lnTo>
                  <a:lnTo>
                    <a:pt x="68" y="620"/>
                  </a:lnTo>
                  <a:lnTo>
                    <a:pt x="64" y="624"/>
                  </a:lnTo>
                  <a:lnTo>
                    <a:pt x="64" y="624"/>
                  </a:lnTo>
                  <a:lnTo>
                    <a:pt x="14" y="626"/>
                  </a:lnTo>
                  <a:lnTo>
                    <a:pt x="8" y="620"/>
                  </a:lnTo>
                  <a:lnTo>
                    <a:pt x="8" y="620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10"/>
                  </a:lnTo>
                  <a:lnTo>
                    <a:pt x="8" y="144"/>
                  </a:lnTo>
                  <a:lnTo>
                    <a:pt x="6" y="78"/>
                  </a:lnTo>
                  <a:lnTo>
                    <a:pt x="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2" y="66"/>
                  </a:lnTo>
                  <a:lnTo>
                    <a:pt x="62" y="126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80" y="252"/>
                  </a:lnTo>
                  <a:lnTo>
                    <a:pt x="98" y="242"/>
                  </a:lnTo>
                  <a:lnTo>
                    <a:pt x="116" y="232"/>
                  </a:lnTo>
                  <a:lnTo>
                    <a:pt x="136" y="226"/>
                  </a:lnTo>
                  <a:lnTo>
                    <a:pt x="156" y="220"/>
                  </a:lnTo>
                  <a:lnTo>
                    <a:pt x="176" y="216"/>
                  </a:lnTo>
                  <a:lnTo>
                    <a:pt x="196" y="214"/>
                  </a:lnTo>
                  <a:lnTo>
                    <a:pt x="218" y="212"/>
                  </a:lnTo>
                  <a:lnTo>
                    <a:pt x="218" y="212"/>
                  </a:lnTo>
                  <a:lnTo>
                    <a:pt x="238" y="214"/>
                  </a:lnTo>
                  <a:lnTo>
                    <a:pt x="256" y="216"/>
                  </a:lnTo>
                  <a:lnTo>
                    <a:pt x="274" y="222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304" y="238"/>
                  </a:lnTo>
                  <a:lnTo>
                    <a:pt x="318" y="248"/>
                  </a:lnTo>
                  <a:lnTo>
                    <a:pt x="330" y="26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42" y="288"/>
                  </a:lnTo>
                  <a:lnTo>
                    <a:pt x="346" y="300"/>
                  </a:lnTo>
                  <a:lnTo>
                    <a:pt x="350" y="326"/>
                  </a:lnTo>
                  <a:lnTo>
                    <a:pt x="350" y="326"/>
                  </a:lnTo>
                  <a:lnTo>
                    <a:pt x="350" y="378"/>
                  </a:lnTo>
                  <a:lnTo>
                    <a:pt x="352" y="458"/>
                  </a:lnTo>
                  <a:lnTo>
                    <a:pt x="352" y="458"/>
                  </a:lnTo>
                  <a:lnTo>
                    <a:pt x="358" y="620"/>
                  </a:lnTo>
                  <a:lnTo>
                    <a:pt x="352" y="624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gray">
            <a:xfrm>
              <a:off x="2073" y="2055"/>
              <a:ext cx="326" cy="422"/>
            </a:xfrm>
            <a:custGeom>
              <a:avLst/>
              <a:gdLst/>
              <a:ahLst/>
              <a:cxnLst>
                <a:cxn ang="0">
                  <a:pos x="276" y="414"/>
                </a:cxn>
                <a:cxn ang="0">
                  <a:pos x="270" y="382"/>
                </a:cxn>
                <a:cxn ang="0">
                  <a:pos x="226" y="406"/>
                </a:cxn>
                <a:cxn ang="0">
                  <a:pos x="178" y="420"/>
                </a:cxn>
                <a:cxn ang="0">
                  <a:pos x="144" y="422"/>
                </a:cxn>
                <a:cxn ang="0">
                  <a:pos x="88" y="412"/>
                </a:cxn>
                <a:cxn ang="0">
                  <a:pos x="52" y="394"/>
                </a:cxn>
                <a:cxn ang="0">
                  <a:pos x="32" y="376"/>
                </a:cxn>
                <a:cxn ang="0">
                  <a:pos x="12" y="346"/>
                </a:cxn>
                <a:cxn ang="0">
                  <a:pos x="2" y="308"/>
                </a:cxn>
                <a:cxn ang="0">
                  <a:pos x="2" y="270"/>
                </a:cxn>
                <a:cxn ang="0">
                  <a:pos x="28" y="214"/>
                </a:cxn>
                <a:cxn ang="0">
                  <a:pos x="58" y="188"/>
                </a:cxn>
                <a:cxn ang="0">
                  <a:pos x="96" y="172"/>
                </a:cxn>
                <a:cxn ang="0">
                  <a:pos x="182" y="150"/>
                </a:cxn>
                <a:cxn ang="0">
                  <a:pos x="270" y="124"/>
                </a:cxn>
                <a:cxn ang="0">
                  <a:pos x="264" y="84"/>
                </a:cxn>
                <a:cxn ang="0">
                  <a:pos x="246" y="60"/>
                </a:cxn>
                <a:cxn ang="0">
                  <a:pos x="196" y="42"/>
                </a:cxn>
                <a:cxn ang="0">
                  <a:pos x="142" y="44"/>
                </a:cxn>
                <a:cxn ang="0">
                  <a:pos x="54" y="72"/>
                </a:cxn>
                <a:cxn ang="0">
                  <a:pos x="50" y="50"/>
                </a:cxn>
                <a:cxn ang="0">
                  <a:pos x="54" y="26"/>
                </a:cxn>
                <a:cxn ang="0">
                  <a:pos x="118" y="8"/>
                </a:cxn>
                <a:cxn ang="0">
                  <a:pos x="184" y="0"/>
                </a:cxn>
                <a:cxn ang="0">
                  <a:pos x="242" y="8"/>
                </a:cxn>
                <a:cxn ang="0">
                  <a:pos x="278" y="22"/>
                </a:cxn>
                <a:cxn ang="0">
                  <a:pos x="314" y="64"/>
                </a:cxn>
                <a:cxn ang="0">
                  <a:pos x="320" y="92"/>
                </a:cxn>
                <a:cxn ang="0">
                  <a:pos x="322" y="120"/>
                </a:cxn>
                <a:cxn ang="0">
                  <a:pos x="320" y="304"/>
                </a:cxn>
                <a:cxn ang="0">
                  <a:pos x="320" y="412"/>
                </a:cxn>
                <a:cxn ang="0">
                  <a:pos x="204" y="188"/>
                </a:cxn>
                <a:cxn ang="0">
                  <a:pos x="134" y="204"/>
                </a:cxn>
                <a:cxn ang="0">
                  <a:pos x="102" y="216"/>
                </a:cxn>
                <a:cxn ang="0">
                  <a:pos x="78" y="234"/>
                </a:cxn>
                <a:cxn ang="0">
                  <a:pos x="56" y="276"/>
                </a:cxn>
                <a:cxn ang="0">
                  <a:pos x="58" y="312"/>
                </a:cxn>
                <a:cxn ang="0">
                  <a:pos x="86" y="356"/>
                </a:cxn>
                <a:cxn ang="0">
                  <a:pos x="118" y="374"/>
                </a:cxn>
                <a:cxn ang="0">
                  <a:pos x="156" y="380"/>
                </a:cxn>
                <a:cxn ang="0">
                  <a:pos x="202" y="374"/>
                </a:cxn>
                <a:cxn ang="0">
                  <a:pos x="244" y="356"/>
                </a:cxn>
                <a:cxn ang="0">
                  <a:pos x="270" y="180"/>
                </a:cxn>
              </a:cxnLst>
              <a:rect l="0" t="0" r="r" b="b"/>
              <a:pathLst>
                <a:path w="326" h="422">
                  <a:moveTo>
                    <a:pt x="320" y="412"/>
                  </a:moveTo>
                  <a:lnTo>
                    <a:pt x="320" y="412"/>
                  </a:lnTo>
                  <a:lnTo>
                    <a:pt x="276" y="414"/>
                  </a:lnTo>
                  <a:lnTo>
                    <a:pt x="270" y="410"/>
                  </a:lnTo>
                  <a:lnTo>
                    <a:pt x="270" y="382"/>
                  </a:lnTo>
                  <a:lnTo>
                    <a:pt x="270" y="382"/>
                  </a:lnTo>
                  <a:lnTo>
                    <a:pt x="256" y="392"/>
                  </a:lnTo>
                  <a:lnTo>
                    <a:pt x="240" y="400"/>
                  </a:lnTo>
                  <a:lnTo>
                    <a:pt x="226" y="406"/>
                  </a:lnTo>
                  <a:lnTo>
                    <a:pt x="210" y="412"/>
                  </a:lnTo>
                  <a:lnTo>
                    <a:pt x="194" y="416"/>
                  </a:lnTo>
                  <a:lnTo>
                    <a:pt x="178" y="420"/>
                  </a:lnTo>
                  <a:lnTo>
                    <a:pt x="162" y="420"/>
                  </a:lnTo>
                  <a:lnTo>
                    <a:pt x="144" y="422"/>
                  </a:lnTo>
                  <a:lnTo>
                    <a:pt x="144" y="422"/>
                  </a:lnTo>
                  <a:lnTo>
                    <a:pt x="114" y="420"/>
                  </a:lnTo>
                  <a:lnTo>
                    <a:pt x="100" y="416"/>
                  </a:lnTo>
                  <a:lnTo>
                    <a:pt x="88" y="412"/>
                  </a:lnTo>
                  <a:lnTo>
                    <a:pt x="74" y="408"/>
                  </a:lnTo>
                  <a:lnTo>
                    <a:pt x="62" y="400"/>
                  </a:lnTo>
                  <a:lnTo>
                    <a:pt x="52" y="394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2" y="376"/>
                  </a:lnTo>
                  <a:lnTo>
                    <a:pt x="24" y="366"/>
                  </a:lnTo>
                  <a:lnTo>
                    <a:pt x="16" y="356"/>
                  </a:lnTo>
                  <a:lnTo>
                    <a:pt x="12" y="346"/>
                  </a:lnTo>
                  <a:lnTo>
                    <a:pt x="6" y="334"/>
                  </a:lnTo>
                  <a:lnTo>
                    <a:pt x="4" y="322"/>
                  </a:lnTo>
                  <a:lnTo>
                    <a:pt x="2" y="308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270"/>
                  </a:lnTo>
                  <a:lnTo>
                    <a:pt x="8" y="248"/>
                  </a:lnTo>
                  <a:lnTo>
                    <a:pt x="16" y="230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42" y="200"/>
                  </a:lnTo>
                  <a:lnTo>
                    <a:pt x="58" y="188"/>
                  </a:lnTo>
                  <a:lnTo>
                    <a:pt x="76" y="180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116" y="164"/>
                  </a:lnTo>
                  <a:lnTo>
                    <a:pt x="138" y="158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270" y="140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68" y="102"/>
                  </a:lnTo>
                  <a:lnTo>
                    <a:pt x="264" y="84"/>
                  </a:lnTo>
                  <a:lnTo>
                    <a:pt x="256" y="7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32" y="52"/>
                  </a:lnTo>
                  <a:lnTo>
                    <a:pt x="216" y="46"/>
                  </a:lnTo>
                  <a:lnTo>
                    <a:pt x="196" y="42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42" y="44"/>
                  </a:lnTo>
                  <a:lnTo>
                    <a:pt x="112" y="50"/>
                  </a:lnTo>
                  <a:lnTo>
                    <a:pt x="82" y="60"/>
                  </a:lnTo>
                  <a:lnTo>
                    <a:pt x="54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32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86" y="16"/>
                  </a:lnTo>
                  <a:lnTo>
                    <a:pt x="118" y="8"/>
                  </a:lnTo>
                  <a:lnTo>
                    <a:pt x="150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204" y="2"/>
                  </a:lnTo>
                  <a:lnTo>
                    <a:pt x="224" y="4"/>
                  </a:lnTo>
                  <a:lnTo>
                    <a:pt x="242" y="8"/>
                  </a:lnTo>
                  <a:lnTo>
                    <a:pt x="260" y="14"/>
                  </a:lnTo>
                  <a:lnTo>
                    <a:pt x="260" y="14"/>
                  </a:lnTo>
                  <a:lnTo>
                    <a:pt x="278" y="22"/>
                  </a:lnTo>
                  <a:lnTo>
                    <a:pt x="292" y="34"/>
                  </a:lnTo>
                  <a:lnTo>
                    <a:pt x="304" y="48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8" y="78"/>
                  </a:lnTo>
                  <a:lnTo>
                    <a:pt x="320" y="92"/>
                  </a:lnTo>
                  <a:lnTo>
                    <a:pt x="322" y="106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0" y="250"/>
                  </a:lnTo>
                  <a:lnTo>
                    <a:pt x="320" y="304"/>
                  </a:lnTo>
                  <a:lnTo>
                    <a:pt x="320" y="304"/>
                  </a:lnTo>
                  <a:lnTo>
                    <a:pt x="322" y="356"/>
                  </a:lnTo>
                  <a:lnTo>
                    <a:pt x="326" y="406"/>
                  </a:lnTo>
                  <a:lnTo>
                    <a:pt x="320" y="412"/>
                  </a:lnTo>
                  <a:close/>
                  <a:moveTo>
                    <a:pt x="270" y="180"/>
                  </a:moveTo>
                  <a:lnTo>
                    <a:pt x="270" y="180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68" y="19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18" y="210"/>
                  </a:lnTo>
                  <a:lnTo>
                    <a:pt x="102" y="216"/>
                  </a:lnTo>
                  <a:lnTo>
                    <a:pt x="90" y="224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68" y="246"/>
                  </a:lnTo>
                  <a:lnTo>
                    <a:pt x="60" y="260"/>
                  </a:lnTo>
                  <a:lnTo>
                    <a:pt x="56" y="276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8" y="312"/>
                  </a:lnTo>
                  <a:lnTo>
                    <a:pt x="64" y="330"/>
                  </a:lnTo>
                  <a:lnTo>
                    <a:pt x="72" y="34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100" y="366"/>
                  </a:lnTo>
                  <a:lnTo>
                    <a:pt x="118" y="374"/>
                  </a:lnTo>
                  <a:lnTo>
                    <a:pt x="136" y="378"/>
                  </a:lnTo>
                  <a:lnTo>
                    <a:pt x="156" y="380"/>
                  </a:lnTo>
                  <a:lnTo>
                    <a:pt x="156" y="380"/>
                  </a:lnTo>
                  <a:lnTo>
                    <a:pt x="172" y="380"/>
                  </a:lnTo>
                  <a:lnTo>
                    <a:pt x="188" y="378"/>
                  </a:lnTo>
                  <a:lnTo>
                    <a:pt x="202" y="374"/>
                  </a:lnTo>
                  <a:lnTo>
                    <a:pt x="216" y="370"/>
                  </a:lnTo>
                  <a:lnTo>
                    <a:pt x="230" y="364"/>
                  </a:lnTo>
                  <a:lnTo>
                    <a:pt x="244" y="356"/>
                  </a:lnTo>
                  <a:lnTo>
                    <a:pt x="258" y="348"/>
                  </a:lnTo>
                  <a:lnTo>
                    <a:pt x="270" y="338"/>
                  </a:lnTo>
                  <a:lnTo>
                    <a:pt x="270" y="180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gray">
            <a:xfrm>
              <a:off x="2479" y="2055"/>
              <a:ext cx="356" cy="414"/>
            </a:xfrm>
            <a:custGeom>
              <a:avLst/>
              <a:gdLst/>
              <a:ahLst/>
              <a:cxnLst>
                <a:cxn ang="0">
                  <a:pos x="352" y="412"/>
                </a:cxn>
                <a:cxn ang="0">
                  <a:pos x="296" y="408"/>
                </a:cxn>
                <a:cxn ang="0">
                  <a:pos x="296" y="308"/>
                </a:cxn>
                <a:cxn ang="0">
                  <a:pos x="294" y="158"/>
                </a:cxn>
                <a:cxn ang="0">
                  <a:pos x="294" y="114"/>
                </a:cxn>
                <a:cxn ang="0">
                  <a:pos x="288" y="96"/>
                </a:cxn>
                <a:cxn ang="0">
                  <a:pos x="280" y="78"/>
                </a:cxn>
                <a:cxn ang="0">
                  <a:pos x="268" y="64"/>
                </a:cxn>
                <a:cxn ang="0">
                  <a:pos x="252" y="54"/>
                </a:cxn>
                <a:cxn ang="0">
                  <a:pos x="242" y="50"/>
                </a:cxn>
                <a:cxn ang="0">
                  <a:pos x="202" y="44"/>
                </a:cxn>
                <a:cxn ang="0">
                  <a:pos x="182" y="46"/>
                </a:cxn>
                <a:cxn ang="0">
                  <a:pos x="144" y="52"/>
                </a:cxn>
                <a:cxn ang="0">
                  <a:pos x="110" y="66"/>
                </a:cxn>
                <a:cxn ang="0">
                  <a:pos x="76" y="84"/>
                </a:cxn>
                <a:cxn ang="0">
                  <a:pos x="60" y="114"/>
                </a:cxn>
                <a:cxn ang="0">
                  <a:pos x="62" y="188"/>
                </a:cxn>
                <a:cxn ang="0">
                  <a:pos x="66" y="334"/>
                </a:cxn>
                <a:cxn ang="0">
                  <a:pos x="62" y="412"/>
                </a:cxn>
                <a:cxn ang="0">
                  <a:pos x="12" y="414"/>
                </a:cxn>
                <a:cxn ang="0">
                  <a:pos x="8" y="408"/>
                </a:cxn>
                <a:cxn ang="0">
                  <a:pos x="10" y="252"/>
                </a:cxn>
                <a:cxn ang="0">
                  <a:pos x="6" y="136"/>
                </a:cxn>
                <a:cxn ang="0">
                  <a:pos x="4" y="14"/>
                </a:cxn>
                <a:cxn ang="0">
                  <a:pos x="56" y="6"/>
                </a:cxn>
                <a:cxn ang="0">
                  <a:pos x="60" y="10"/>
                </a:cxn>
                <a:cxn ang="0">
                  <a:pos x="58" y="52"/>
                </a:cxn>
                <a:cxn ang="0">
                  <a:pos x="134" y="14"/>
                </a:cxn>
                <a:cxn ang="0">
                  <a:pos x="152" y="8"/>
                </a:cxn>
                <a:cxn ang="0">
                  <a:pos x="194" y="2"/>
                </a:cxn>
                <a:cxn ang="0">
                  <a:pos x="216" y="0"/>
                </a:cxn>
                <a:cxn ang="0">
                  <a:pos x="254" y="4"/>
                </a:cxn>
                <a:cxn ang="0">
                  <a:pos x="288" y="16"/>
                </a:cxn>
                <a:cxn ang="0">
                  <a:pos x="304" y="24"/>
                </a:cxn>
                <a:cxn ang="0">
                  <a:pos x="328" y="50"/>
                </a:cxn>
                <a:cxn ang="0">
                  <a:pos x="338" y="66"/>
                </a:cxn>
                <a:cxn ang="0">
                  <a:pos x="346" y="88"/>
                </a:cxn>
                <a:cxn ang="0">
                  <a:pos x="350" y="114"/>
                </a:cxn>
                <a:cxn ang="0">
                  <a:pos x="350" y="166"/>
                </a:cxn>
                <a:cxn ang="0">
                  <a:pos x="352" y="246"/>
                </a:cxn>
                <a:cxn ang="0">
                  <a:pos x="352" y="412"/>
                </a:cxn>
              </a:cxnLst>
              <a:rect l="0" t="0" r="r" b="b"/>
              <a:pathLst>
                <a:path w="356" h="414">
                  <a:moveTo>
                    <a:pt x="352" y="412"/>
                  </a:moveTo>
                  <a:lnTo>
                    <a:pt x="352" y="412"/>
                  </a:lnTo>
                  <a:lnTo>
                    <a:pt x="300" y="414"/>
                  </a:lnTo>
                  <a:lnTo>
                    <a:pt x="296" y="408"/>
                  </a:lnTo>
                  <a:lnTo>
                    <a:pt x="296" y="408"/>
                  </a:lnTo>
                  <a:lnTo>
                    <a:pt x="296" y="308"/>
                  </a:lnTo>
                  <a:lnTo>
                    <a:pt x="296" y="30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4" y="114"/>
                  </a:lnTo>
                  <a:lnTo>
                    <a:pt x="294" y="114"/>
                  </a:lnTo>
                  <a:lnTo>
                    <a:pt x="288" y="96"/>
                  </a:lnTo>
                  <a:lnTo>
                    <a:pt x="280" y="78"/>
                  </a:lnTo>
                  <a:lnTo>
                    <a:pt x="280" y="78"/>
                  </a:lnTo>
                  <a:lnTo>
                    <a:pt x="274" y="70"/>
                  </a:lnTo>
                  <a:lnTo>
                    <a:pt x="268" y="64"/>
                  </a:lnTo>
                  <a:lnTo>
                    <a:pt x="260" y="58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42" y="50"/>
                  </a:lnTo>
                  <a:lnTo>
                    <a:pt x="230" y="46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182" y="46"/>
                  </a:lnTo>
                  <a:lnTo>
                    <a:pt x="162" y="48"/>
                  </a:lnTo>
                  <a:lnTo>
                    <a:pt x="144" y="52"/>
                  </a:lnTo>
                  <a:lnTo>
                    <a:pt x="126" y="58"/>
                  </a:lnTo>
                  <a:lnTo>
                    <a:pt x="110" y="66"/>
                  </a:lnTo>
                  <a:lnTo>
                    <a:pt x="92" y="74"/>
                  </a:lnTo>
                  <a:lnTo>
                    <a:pt x="76" y="84"/>
                  </a:lnTo>
                  <a:lnTo>
                    <a:pt x="60" y="96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2" y="188"/>
                  </a:lnTo>
                  <a:lnTo>
                    <a:pt x="62" y="260"/>
                  </a:lnTo>
                  <a:lnTo>
                    <a:pt x="66" y="334"/>
                  </a:lnTo>
                  <a:lnTo>
                    <a:pt x="68" y="406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12" y="414"/>
                  </a:lnTo>
                  <a:lnTo>
                    <a:pt x="8" y="408"/>
                  </a:lnTo>
                  <a:lnTo>
                    <a:pt x="8" y="408"/>
                  </a:lnTo>
                  <a:lnTo>
                    <a:pt x="10" y="316"/>
                  </a:lnTo>
                  <a:lnTo>
                    <a:pt x="10" y="252"/>
                  </a:lnTo>
                  <a:lnTo>
                    <a:pt x="10" y="252"/>
                  </a:lnTo>
                  <a:lnTo>
                    <a:pt x="6" y="136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94" y="3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52" y="8"/>
                  </a:lnTo>
                  <a:lnTo>
                    <a:pt x="174" y="4"/>
                  </a:lnTo>
                  <a:lnTo>
                    <a:pt x="194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36" y="2"/>
                  </a:lnTo>
                  <a:lnTo>
                    <a:pt x="254" y="4"/>
                  </a:lnTo>
                  <a:lnTo>
                    <a:pt x="272" y="10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304" y="24"/>
                  </a:lnTo>
                  <a:lnTo>
                    <a:pt x="316" y="36"/>
                  </a:lnTo>
                  <a:lnTo>
                    <a:pt x="328" y="50"/>
                  </a:lnTo>
                  <a:lnTo>
                    <a:pt x="338" y="66"/>
                  </a:lnTo>
                  <a:lnTo>
                    <a:pt x="338" y="66"/>
                  </a:lnTo>
                  <a:lnTo>
                    <a:pt x="342" y="76"/>
                  </a:lnTo>
                  <a:lnTo>
                    <a:pt x="346" y="88"/>
                  </a:lnTo>
                  <a:lnTo>
                    <a:pt x="348" y="102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0" y="166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6" y="408"/>
                  </a:lnTo>
                  <a:lnTo>
                    <a:pt x="352" y="412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gray">
            <a:xfrm>
              <a:off x="2893" y="1843"/>
              <a:ext cx="336" cy="626"/>
            </a:xfrm>
            <a:custGeom>
              <a:avLst/>
              <a:gdLst/>
              <a:ahLst/>
              <a:cxnLst>
                <a:cxn ang="0">
                  <a:pos x="332" y="624"/>
                </a:cxn>
                <a:cxn ang="0">
                  <a:pos x="332" y="624"/>
                </a:cxn>
                <a:cxn ang="0">
                  <a:pos x="310" y="622"/>
                </a:cxn>
                <a:cxn ang="0">
                  <a:pos x="310" y="622"/>
                </a:cxn>
                <a:cxn ang="0">
                  <a:pos x="270" y="626"/>
                </a:cxn>
                <a:cxn ang="0">
                  <a:pos x="260" y="622"/>
                </a:cxn>
                <a:cxn ang="0">
                  <a:pos x="260" y="622"/>
                </a:cxn>
                <a:cxn ang="0">
                  <a:pos x="162" y="506"/>
                </a:cxn>
                <a:cxn ang="0">
                  <a:pos x="62" y="390"/>
                </a:cxn>
                <a:cxn ang="0">
                  <a:pos x="62" y="412"/>
                </a:cxn>
                <a:cxn ang="0">
                  <a:pos x="62" y="412"/>
                </a:cxn>
                <a:cxn ang="0">
                  <a:pos x="62" y="490"/>
                </a:cxn>
                <a:cxn ang="0">
                  <a:pos x="66" y="568"/>
                </a:cxn>
                <a:cxn ang="0">
                  <a:pos x="66" y="568"/>
                </a:cxn>
                <a:cxn ang="0">
                  <a:pos x="68" y="620"/>
                </a:cxn>
                <a:cxn ang="0">
                  <a:pos x="62" y="624"/>
                </a:cxn>
                <a:cxn ang="0">
                  <a:pos x="62" y="624"/>
                </a:cxn>
                <a:cxn ang="0">
                  <a:pos x="14" y="626"/>
                </a:cxn>
                <a:cxn ang="0">
                  <a:pos x="8" y="620"/>
                </a:cxn>
                <a:cxn ang="0">
                  <a:pos x="8" y="284"/>
                </a:cxn>
                <a:cxn ang="0">
                  <a:pos x="8" y="284"/>
                </a:cxn>
                <a:cxn ang="0">
                  <a:pos x="6" y="148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8" y="0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2" y="100"/>
                </a:cxn>
                <a:cxn ang="0">
                  <a:pos x="62" y="382"/>
                </a:cxn>
                <a:cxn ang="0">
                  <a:pos x="138" y="310"/>
                </a:cxn>
                <a:cxn ang="0">
                  <a:pos x="138" y="310"/>
                </a:cxn>
                <a:cxn ang="0">
                  <a:pos x="182" y="268"/>
                </a:cxn>
                <a:cxn ang="0">
                  <a:pos x="222" y="226"/>
                </a:cxn>
                <a:cxn ang="0">
                  <a:pos x="234" y="222"/>
                </a:cxn>
                <a:cxn ang="0">
                  <a:pos x="294" y="222"/>
                </a:cxn>
                <a:cxn ang="0">
                  <a:pos x="298" y="228"/>
                </a:cxn>
                <a:cxn ang="0">
                  <a:pos x="298" y="228"/>
                </a:cxn>
                <a:cxn ang="0">
                  <a:pos x="210" y="304"/>
                </a:cxn>
                <a:cxn ang="0">
                  <a:pos x="124" y="382"/>
                </a:cxn>
                <a:cxn ang="0">
                  <a:pos x="202" y="472"/>
                </a:cxn>
                <a:cxn ang="0">
                  <a:pos x="202" y="472"/>
                </a:cxn>
                <a:cxn ang="0">
                  <a:pos x="274" y="550"/>
                </a:cxn>
                <a:cxn ang="0">
                  <a:pos x="274" y="550"/>
                </a:cxn>
                <a:cxn ang="0">
                  <a:pos x="304" y="584"/>
                </a:cxn>
                <a:cxn ang="0">
                  <a:pos x="336" y="618"/>
                </a:cxn>
                <a:cxn ang="0">
                  <a:pos x="332" y="624"/>
                </a:cxn>
              </a:cxnLst>
              <a:rect l="0" t="0" r="r" b="b"/>
              <a:pathLst>
                <a:path w="336" h="626">
                  <a:moveTo>
                    <a:pt x="332" y="624"/>
                  </a:moveTo>
                  <a:lnTo>
                    <a:pt x="332" y="624"/>
                  </a:lnTo>
                  <a:lnTo>
                    <a:pt x="310" y="622"/>
                  </a:lnTo>
                  <a:lnTo>
                    <a:pt x="310" y="622"/>
                  </a:lnTo>
                  <a:lnTo>
                    <a:pt x="270" y="626"/>
                  </a:lnTo>
                  <a:lnTo>
                    <a:pt x="260" y="622"/>
                  </a:lnTo>
                  <a:lnTo>
                    <a:pt x="260" y="622"/>
                  </a:lnTo>
                  <a:lnTo>
                    <a:pt x="162" y="506"/>
                  </a:lnTo>
                  <a:lnTo>
                    <a:pt x="62" y="390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90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8" y="620"/>
                  </a:lnTo>
                  <a:lnTo>
                    <a:pt x="62" y="624"/>
                  </a:lnTo>
                  <a:lnTo>
                    <a:pt x="62" y="624"/>
                  </a:lnTo>
                  <a:lnTo>
                    <a:pt x="14" y="626"/>
                  </a:lnTo>
                  <a:lnTo>
                    <a:pt x="8" y="620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6" y="148"/>
                  </a:lnTo>
                  <a:lnTo>
                    <a:pt x="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58" y="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2" y="100"/>
                  </a:lnTo>
                  <a:lnTo>
                    <a:pt x="62" y="382"/>
                  </a:lnTo>
                  <a:lnTo>
                    <a:pt x="138" y="310"/>
                  </a:lnTo>
                  <a:lnTo>
                    <a:pt x="138" y="310"/>
                  </a:lnTo>
                  <a:lnTo>
                    <a:pt x="182" y="268"/>
                  </a:lnTo>
                  <a:lnTo>
                    <a:pt x="222" y="226"/>
                  </a:lnTo>
                  <a:lnTo>
                    <a:pt x="234" y="222"/>
                  </a:lnTo>
                  <a:lnTo>
                    <a:pt x="294" y="222"/>
                  </a:lnTo>
                  <a:lnTo>
                    <a:pt x="298" y="228"/>
                  </a:lnTo>
                  <a:lnTo>
                    <a:pt x="298" y="228"/>
                  </a:lnTo>
                  <a:lnTo>
                    <a:pt x="210" y="304"/>
                  </a:lnTo>
                  <a:lnTo>
                    <a:pt x="124" y="38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274" y="550"/>
                  </a:lnTo>
                  <a:lnTo>
                    <a:pt x="274" y="550"/>
                  </a:lnTo>
                  <a:lnTo>
                    <a:pt x="304" y="584"/>
                  </a:lnTo>
                  <a:lnTo>
                    <a:pt x="336" y="618"/>
                  </a:lnTo>
                  <a:lnTo>
                    <a:pt x="332" y="624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gray">
            <a:xfrm>
              <a:off x="3357" y="1908"/>
              <a:ext cx="428" cy="561"/>
            </a:xfrm>
            <a:custGeom>
              <a:avLst/>
              <a:gdLst/>
              <a:ahLst/>
              <a:cxnLst>
                <a:cxn ang="0">
                  <a:pos x="428" y="8"/>
                </a:cxn>
                <a:cxn ang="0">
                  <a:pos x="428" y="8"/>
                </a:cxn>
                <a:cxn ang="0">
                  <a:pos x="380" y="90"/>
                </a:cxn>
                <a:cxn ang="0">
                  <a:pos x="332" y="172"/>
                </a:cxn>
                <a:cxn ang="0">
                  <a:pos x="238" y="330"/>
                </a:cxn>
                <a:cxn ang="0">
                  <a:pos x="238" y="338"/>
                </a:cxn>
                <a:cxn ang="0">
                  <a:pos x="238" y="338"/>
                </a:cxn>
                <a:cxn ang="0">
                  <a:pos x="240" y="446"/>
                </a:cxn>
                <a:cxn ang="0">
                  <a:pos x="244" y="554"/>
                </a:cxn>
                <a:cxn ang="0">
                  <a:pos x="238" y="558"/>
                </a:cxn>
                <a:cxn ang="0">
                  <a:pos x="238" y="558"/>
                </a:cxn>
                <a:cxn ang="0">
                  <a:pos x="188" y="560"/>
                </a:cxn>
                <a:cxn ang="0">
                  <a:pos x="182" y="556"/>
                </a:cxn>
                <a:cxn ang="0">
                  <a:pos x="182" y="556"/>
                </a:cxn>
                <a:cxn ang="0">
                  <a:pos x="184" y="468"/>
                </a:cxn>
                <a:cxn ang="0">
                  <a:pos x="184" y="382"/>
                </a:cxn>
                <a:cxn ang="0">
                  <a:pos x="184" y="382"/>
                </a:cxn>
                <a:cxn ang="0">
                  <a:pos x="182" y="334"/>
                </a:cxn>
                <a:cxn ang="0">
                  <a:pos x="94" y="174"/>
                </a:cxn>
                <a:cxn ang="0">
                  <a:pos x="94" y="174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140" y="146"/>
                </a:cxn>
                <a:cxn ang="0">
                  <a:pos x="214" y="286"/>
                </a:cxn>
                <a:cxn ang="0">
                  <a:pos x="214" y="286"/>
                </a:cxn>
                <a:cxn ang="0">
                  <a:pos x="254" y="218"/>
                </a:cxn>
                <a:cxn ang="0">
                  <a:pos x="294" y="148"/>
                </a:cxn>
                <a:cxn ang="0">
                  <a:pos x="332" y="76"/>
                </a:cxn>
                <a:cxn ang="0">
                  <a:pos x="368" y="6"/>
                </a:cxn>
                <a:cxn ang="0">
                  <a:pos x="374" y="2"/>
                </a:cxn>
                <a:cxn ang="0">
                  <a:pos x="424" y="2"/>
                </a:cxn>
                <a:cxn ang="0">
                  <a:pos x="428" y="8"/>
                </a:cxn>
              </a:cxnLst>
              <a:rect l="0" t="0" r="r" b="b"/>
              <a:pathLst>
                <a:path w="428" h="560">
                  <a:moveTo>
                    <a:pt x="428" y="8"/>
                  </a:moveTo>
                  <a:lnTo>
                    <a:pt x="428" y="8"/>
                  </a:lnTo>
                  <a:lnTo>
                    <a:pt x="380" y="90"/>
                  </a:lnTo>
                  <a:lnTo>
                    <a:pt x="332" y="172"/>
                  </a:lnTo>
                  <a:lnTo>
                    <a:pt x="238" y="330"/>
                  </a:lnTo>
                  <a:lnTo>
                    <a:pt x="238" y="338"/>
                  </a:lnTo>
                  <a:lnTo>
                    <a:pt x="238" y="338"/>
                  </a:lnTo>
                  <a:lnTo>
                    <a:pt x="240" y="446"/>
                  </a:lnTo>
                  <a:lnTo>
                    <a:pt x="244" y="554"/>
                  </a:lnTo>
                  <a:lnTo>
                    <a:pt x="238" y="558"/>
                  </a:lnTo>
                  <a:lnTo>
                    <a:pt x="238" y="558"/>
                  </a:lnTo>
                  <a:lnTo>
                    <a:pt x="188" y="560"/>
                  </a:lnTo>
                  <a:lnTo>
                    <a:pt x="182" y="556"/>
                  </a:lnTo>
                  <a:lnTo>
                    <a:pt x="182" y="556"/>
                  </a:lnTo>
                  <a:lnTo>
                    <a:pt x="184" y="468"/>
                  </a:lnTo>
                  <a:lnTo>
                    <a:pt x="184" y="382"/>
                  </a:lnTo>
                  <a:lnTo>
                    <a:pt x="184" y="382"/>
                  </a:lnTo>
                  <a:lnTo>
                    <a:pt x="182" y="334"/>
                  </a:lnTo>
                  <a:lnTo>
                    <a:pt x="94" y="174"/>
                  </a:lnTo>
                  <a:lnTo>
                    <a:pt x="94" y="17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140" y="146"/>
                  </a:lnTo>
                  <a:lnTo>
                    <a:pt x="214" y="286"/>
                  </a:lnTo>
                  <a:lnTo>
                    <a:pt x="214" y="286"/>
                  </a:lnTo>
                  <a:lnTo>
                    <a:pt x="254" y="218"/>
                  </a:lnTo>
                  <a:lnTo>
                    <a:pt x="294" y="148"/>
                  </a:lnTo>
                  <a:lnTo>
                    <a:pt x="332" y="76"/>
                  </a:lnTo>
                  <a:lnTo>
                    <a:pt x="368" y="6"/>
                  </a:lnTo>
                  <a:lnTo>
                    <a:pt x="374" y="2"/>
                  </a:lnTo>
                  <a:lnTo>
                    <a:pt x="424" y="2"/>
                  </a:lnTo>
                  <a:lnTo>
                    <a:pt x="428" y="8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gray">
            <a:xfrm>
              <a:off x="3739" y="2055"/>
              <a:ext cx="398" cy="422"/>
            </a:xfrm>
            <a:custGeom>
              <a:avLst/>
              <a:gdLst/>
              <a:ahLst/>
              <a:cxnLst>
                <a:cxn ang="0">
                  <a:pos x="396" y="232"/>
                </a:cxn>
                <a:cxn ang="0">
                  <a:pos x="386" y="292"/>
                </a:cxn>
                <a:cxn ang="0">
                  <a:pos x="362" y="344"/>
                </a:cxn>
                <a:cxn ang="0">
                  <a:pos x="338" y="374"/>
                </a:cxn>
                <a:cxn ang="0">
                  <a:pos x="288" y="406"/>
                </a:cxn>
                <a:cxn ang="0">
                  <a:pos x="224" y="420"/>
                </a:cxn>
                <a:cxn ang="0">
                  <a:pos x="172" y="420"/>
                </a:cxn>
                <a:cxn ang="0">
                  <a:pos x="108" y="406"/>
                </a:cxn>
                <a:cxn ang="0">
                  <a:pos x="60" y="374"/>
                </a:cxn>
                <a:cxn ang="0">
                  <a:pos x="36" y="344"/>
                </a:cxn>
                <a:cxn ang="0">
                  <a:pos x="12" y="292"/>
                </a:cxn>
                <a:cxn ang="0">
                  <a:pos x="0" y="232"/>
                </a:cxn>
                <a:cxn ang="0">
                  <a:pos x="0" y="188"/>
                </a:cxn>
                <a:cxn ang="0">
                  <a:pos x="12" y="126"/>
                </a:cxn>
                <a:cxn ang="0">
                  <a:pos x="38" y="74"/>
                </a:cxn>
                <a:cxn ang="0">
                  <a:pos x="64" y="46"/>
                </a:cxn>
                <a:cxn ang="0">
                  <a:pos x="114" y="16"/>
                </a:cxn>
                <a:cxn ang="0">
                  <a:pos x="180" y="2"/>
                </a:cxn>
                <a:cxn ang="0">
                  <a:pos x="230" y="2"/>
                </a:cxn>
                <a:cxn ang="0">
                  <a:pos x="292" y="18"/>
                </a:cxn>
                <a:cxn ang="0">
                  <a:pos x="340" y="48"/>
                </a:cxn>
                <a:cxn ang="0">
                  <a:pos x="364" y="78"/>
                </a:cxn>
                <a:cxn ang="0">
                  <a:pos x="386" y="130"/>
                </a:cxn>
                <a:cxn ang="0">
                  <a:pos x="396" y="190"/>
                </a:cxn>
                <a:cxn ang="0">
                  <a:pos x="340" y="218"/>
                </a:cxn>
                <a:cxn ang="0">
                  <a:pos x="334" y="154"/>
                </a:cxn>
                <a:cxn ang="0">
                  <a:pos x="312" y="98"/>
                </a:cxn>
                <a:cxn ang="0">
                  <a:pos x="284" y="66"/>
                </a:cxn>
                <a:cxn ang="0">
                  <a:pos x="256" y="50"/>
                </a:cxn>
                <a:cxn ang="0">
                  <a:pos x="202" y="42"/>
                </a:cxn>
                <a:cxn ang="0">
                  <a:pos x="164" y="46"/>
                </a:cxn>
                <a:cxn ang="0">
                  <a:pos x="118" y="62"/>
                </a:cxn>
                <a:cxn ang="0">
                  <a:pos x="88" y="92"/>
                </a:cxn>
                <a:cxn ang="0">
                  <a:pos x="74" y="118"/>
                </a:cxn>
                <a:cxn ang="0">
                  <a:pos x="56" y="208"/>
                </a:cxn>
                <a:cxn ang="0">
                  <a:pos x="64" y="272"/>
                </a:cxn>
                <a:cxn ang="0">
                  <a:pos x="74" y="302"/>
                </a:cxn>
                <a:cxn ang="0">
                  <a:pos x="86" y="328"/>
                </a:cxn>
                <a:cxn ang="0">
                  <a:pos x="118" y="360"/>
                </a:cxn>
                <a:cxn ang="0">
                  <a:pos x="164" y="378"/>
                </a:cxn>
                <a:cxn ang="0">
                  <a:pos x="202" y="380"/>
                </a:cxn>
                <a:cxn ang="0">
                  <a:pos x="254" y="374"/>
                </a:cxn>
                <a:cxn ang="0">
                  <a:pos x="292" y="352"/>
                </a:cxn>
                <a:cxn ang="0">
                  <a:pos x="312" y="330"/>
                </a:cxn>
                <a:cxn ang="0">
                  <a:pos x="340" y="248"/>
                </a:cxn>
              </a:cxnLst>
              <a:rect l="0" t="0" r="r" b="b"/>
              <a:pathLst>
                <a:path w="398" h="422">
                  <a:moveTo>
                    <a:pt x="398" y="212"/>
                  </a:moveTo>
                  <a:lnTo>
                    <a:pt x="398" y="212"/>
                  </a:lnTo>
                  <a:lnTo>
                    <a:pt x="396" y="232"/>
                  </a:lnTo>
                  <a:lnTo>
                    <a:pt x="394" y="254"/>
                  </a:lnTo>
                  <a:lnTo>
                    <a:pt x="390" y="274"/>
                  </a:lnTo>
                  <a:lnTo>
                    <a:pt x="386" y="292"/>
                  </a:lnTo>
                  <a:lnTo>
                    <a:pt x="380" y="310"/>
                  </a:lnTo>
                  <a:lnTo>
                    <a:pt x="372" y="328"/>
                  </a:lnTo>
                  <a:lnTo>
                    <a:pt x="362" y="344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38" y="374"/>
                  </a:lnTo>
                  <a:lnTo>
                    <a:pt x="324" y="386"/>
                  </a:lnTo>
                  <a:lnTo>
                    <a:pt x="306" y="396"/>
                  </a:lnTo>
                  <a:lnTo>
                    <a:pt x="288" y="406"/>
                  </a:lnTo>
                  <a:lnTo>
                    <a:pt x="268" y="412"/>
                  </a:lnTo>
                  <a:lnTo>
                    <a:pt x="246" y="418"/>
                  </a:lnTo>
                  <a:lnTo>
                    <a:pt x="224" y="420"/>
                  </a:lnTo>
                  <a:lnTo>
                    <a:pt x="198" y="422"/>
                  </a:lnTo>
                  <a:lnTo>
                    <a:pt x="198" y="422"/>
                  </a:lnTo>
                  <a:lnTo>
                    <a:pt x="172" y="420"/>
                  </a:lnTo>
                  <a:lnTo>
                    <a:pt x="150" y="418"/>
                  </a:lnTo>
                  <a:lnTo>
                    <a:pt x="128" y="412"/>
                  </a:lnTo>
                  <a:lnTo>
                    <a:pt x="108" y="406"/>
                  </a:lnTo>
                  <a:lnTo>
                    <a:pt x="90" y="396"/>
                  </a:lnTo>
                  <a:lnTo>
                    <a:pt x="74" y="386"/>
                  </a:lnTo>
                  <a:lnTo>
                    <a:pt x="60" y="374"/>
                  </a:lnTo>
                  <a:lnTo>
                    <a:pt x="48" y="358"/>
                  </a:lnTo>
                  <a:lnTo>
                    <a:pt x="48" y="358"/>
                  </a:lnTo>
                  <a:lnTo>
                    <a:pt x="36" y="344"/>
                  </a:lnTo>
                  <a:lnTo>
                    <a:pt x="26" y="328"/>
                  </a:lnTo>
                  <a:lnTo>
                    <a:pt x="18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52"/>
                  </a:lnTo>
                  <a:lnTo>
                    <a:pt x="0" y="232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188"/>
                  </a:lnTo>
                  <a:lnTo>
                    <a:pt x="2" y="166"/>
                  </a:lnTo>
                  <a:lnTo>
                    <a:pt x="6" y="146"/>
                  </a:lnTo>
                  <a:lnTo>
                    <a:pt x="12" y="126"/>
                  </a:lnTo>
                  <a:lnTo>
                    <a:pt x="20" y="108"/>
                  </a:lnTo>
                  <a:lnTo>
                    <a:pt x="28" y="90"/>
                  </a:lnTo>
                  <a:lnTo>
                    <a:pt x="38" y="74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64" y="46"/>
                  </a:lnTo>
                  <a:lnTo>
                    <a:pt x="78" y="34"/>
                  </a:lnTo>
                  <a:lnTo>
                    <a:pt x="94" y="24"/>
                  </a:lnTo>
                  <a:lnTo>
                    <a:pt x="114" y="16"/>
                  </a:lnTo>
                  <a:lnTo>
                    <a:pt x="134" y="10"/>
                  </a:lnTo>
                  <a:lnTo>
                    <a:pt x="156" y="4"/>
                  </a:lnTo>
                  <a:lnTo>
                    <a:pt x="180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30" y="2"/>
                  </a:lnTo>
                  <a:lnTo>
                    <a:pt x="252" y="6"/>
                  </a:lnTo>
                  <a:lnTo>
                    <a:pt x="274" y="10"/>
                  </a:lnTo>
                  <a:lnTo>
                    <a:pt x="292" y="18"/>
                  </a:lnTo>
                  <a:lnTo>
                    <a:pt x="310" y="26"/>
                  </a:lnTo>
                  <a:lnTo>
                    <a:pt x="326" y="36"/>
                  </a:lnTo>
                  <a:lnTo>
                    <a:pt x="340" y="48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64" y="78"/>
                  </a:lnTo>
                  <a:lnTo>
                    <a:pt x="372" y="94"/>
                  </a:lnTo>
                  <a:lnTo>
                    <a:pt x="380" y="112"/>
                  </a:lnTo>
                  <a:lnTo>
                    <a:pt x="386" y="130"/>
                  </a:lnTo>
                  <a:lnTo>
                    <a:pt x="392" y="150"/>
                  </a:lnTo>
                  <a:lnTo>
                    <a:pt x="394" y="168"/>
                  </a:lnTo>
                  <a:lnTo>
                    <a:pt x="396" y="190"/>
                  </a:lnTo>
                  <a:lnTo>
                    <a:pt x="398" y="212"/>
                  </a:lnTo>
                  <a:lnTo>
                    <a:pt x="398" y="212"/>
                  </a:lnTo>
                  <a:close/>
                  <a:moveTo>
                    <a:pt x="340" y="218"/>
                  </a:moveTo>
                  <a:lnTo>
                    <a:pt x="340" y="218"/>
                  </a:lnTo>
                  <a:lnTo>
                    <a:pt x="340" y="184"/>
                  </a:lnTo>
                  <a:lnTo>
                    <a:pt x="334" y="154"/>
                  </a:lnTo>
                  <a:lnTo>
                    <a:pt x="326" y="126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4" y="86"/>
                  </a:lnTo>
                  <a:lnTo>
                    <a:pt x="294" y="74"/>
                  </a:lnTo>
                  <a:lnTo>
                    <a:pt x="284" y="6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56" y="50"/>
                  </a:lnTo>
                  <a:lnTo>
                    <a:pt x="240" y="46"/>
                  </a:lnTo>
                  <a:lnTo>
                    <a:pt x="220" y="42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182" y="42"/>
                  </a:lnTo>
                  <a:lnTo>
                    <a:pt x="164" y="46"/>
                  </a:lnTo>
                  <a:lnTo>
                    <a:pt x="148" y="50"/>
                  </a:lnTo>
                  <a:lnTo>
                    <a:pt x="132" y="56"/>
                  </a:lnTo>
                  <a:lnTo>
                    <a:pt x="118" y="62"/>
                  </a:lnTo>
                  <a:lnTo>
                    <a:pt x="106" y="70"/>
                  </a:lnTo>
                  <a:lnTo>
                    <a:pt x="96" y="80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0" y="104"/>
                  </a:lnTo>
                  <a:lnTo>
                    <a:pt x="74" y="118"/>
                  </a:lnTo>
                  <a:lnTo>
                    <a:pt x="64" y="146"/>
                  </a:lnTo>
                  <a:lnTo>
                    <a:pt x="58" y="176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8" y="24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8" y="288"/>
                  </a:lnTo>
                  <a:lnTo>
                    <a:pt x="74" y="302"/>
                  </a:lnTo>
                  <a:lnTo>
                    <a:pt x="80" y="314"/>
                  </a:lnTo>
                  <a:lnTo>
                    <a:pt x="86" y="328"/>
                  </a:lnTo>
                  <a:lnTo>
                    <a:pt x="86" y="328"/>
                  </a:lnTo>
                  <a:lnTo>
                    <a:pt x="96" y="340"/>
                  </a:lnTo>
                  <a:lnTo>
                    <a:pt x="106" y="350"/>
                  </a:lnTo>
                  <a:lnTo>
                    <a:pt x="118" y="360"/>
                  </a:lnTo>
                  <a:lnTo>
                    <a:pt x="132" y="368"/>
                  </a:lnTo>
                  <a:lnTo>
                    <a:pt x="146" y="374"/>
                  </a:lnTo>
                  <a:lnTo>
                    <a:pt x="164" y="378"/>
                  </a:lnTo>
                  <a:lnTo>
                    <a:pt x="18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20" y="380"/>
                  </a:lnTo>
                  <a:lnTo>
                    <a:pt x="238" y="378"/>
                  </a:lnTo>
                  <a:lnTo>
                    <a:pt x="254" y="374"/>
                  </a:lnTo>
                  <a:lnTo>
                    <a:pt x="268" y="368"/>
                  </a:lnTo>
                  <a:lnTo>
                    <a:pt x="282" y="360"/>
                  </a:lnTo>
                  <a:lnTo>
                    <a:pt x="292" y="352"/>
                  </a:lnTo>
                  <a:lnTo>
                    <a:pt x="302" y="342"/>
                  </a:lnTo>
                  <a:lnTo>
                    <a:pt x="312" y="330"/>
                  </a:lnTo>
                  <a:lnTo>
                    <a:pt x="312" y="330"/>
                  </a:lnTo>
                  <a:lnTo>
                    <a:pt x="324" y="304"/>
                  </a:lnTo>
                  <a:lnTo>
                    <a:pt x="334" y="278"/>
                  </a:lnTo>
                  <a:lnTo>
                    <a:pt x="340" y="248"/>
                  </a:lnTo>
                  <a:lnTo>
                    <a:pt x="340" y="218"/>
                  </a:lnTo>
                  <a:lnTo>
                    <a:pt x="340" y="218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gray">
            <a:xfrm>
              <a:off x="4183" y="2060"/>
              <a:ext cx="352" cy="417"/>
            </a:xfrm>
            <a:custGeom>
              <a:avLst/>
              <a:gdLst/>
              <a:ahLst/>
              <a:cxnLst>
                <a:cxn ang="0">
                  <a:pos x="300" y="408"/>
                </a:cxn>
                <a:cxn ang="0">
                  <a:pos x="296" y="404"/>
                </a:cxn>
                <a:cxn ang="0">
                  <a:pos x="296" y="368"/>
                </a:cxn>
                <a:cxn ang="0">
                  <a:pos x="264" y="388"/>
                </a:cxn>
                <a:cxn ang="0">
                  <a:pos x="228" y="404"/>
                </a:cxn>
                <a:cxn ang="0">
                  <a:pos x="190" y="412"/>
                </a:cxn>
                <a:cxn ang="0">
                  <a:pos x="150" y="416"/>
                </a:cxn>
                <a:cxn ang="0">
                  <a:pos x="124" y="414"/>
                </a:cxn>
                <a:cxn ang="0">
                  <a:pos x="102" y="410"/>
                </a:cxn>
                <a:cxn ang="0">
                  <a:pos x="56" y="390"/>
                </a:cxn>
                <a:cxn ang="0">
                  <a:pos x="44" y="382"/>
                </a:cxn>
                <a:cxn ang="0">
                  <a:pos x="28" y="362"/>
                </a:cxn>
                <a:cxn ang="0">
                  <a:pos x="20" y="352"/>
                </a:cxn>
                <a:cxn ang="0">
                  <a:pos x="6" y="304"/>
                </a:cxn>
                <a:cxn ang="0">
                  <a:pos x="2" y="278"/>
                </a:cxn>
                <a:cxn ang="0">
                  <a:pos x="2" y="252"/>
                </a:cxn>
                <a:cxn ang="0">
                  <a:pos x="2" y="154"/>
                </a:cxn>
                <a:cxn ang="0">
                  <a:pos x="2" y="82"/>
                </a:cxn>
                <a:cxn ang="0">
                  <a:pos x="4" y="2"/>
                </a:cxn>
                <a:cxn ang="0">
                  <a:pos x="56" y="0"/>
                </a:cxn>
                <a:cxn ang="0">
                  <a:pos x="62" y="6"/>
                </a:cxn>
                <a:cxn ang="0">
                  <a:pos x="58" y="156"/>
                </a:cxn>
                <a:cxn ang="0">
                  <a:pos x="58" y="252"/>
                </a:cxn>
                <a:cxn ang="0">
                  <a:pos x="64" y="298"/>
                </a:cxn>
                <a:cxn ang="0">
                  <a:pos x="70" y="320"/>
                </a:cxn>
                <a:cxn ang="0">
                  <a:pos x="80" y="338"/>
                </a:cxn>
                <a:cxn ang="0">
                  <a:pos x="92" y="354"/>
                </a:cxn>
                <a:cxn ang="0">
                  <a:pos x="112" y="366"/>
                </a:cxn>
                <a:cxn ang="0">
                  <a:pos x="134" y="372"/>
                </a:cxn>
                <a:cxn ang="0">
                  <a:pos x="162" y="374"/>
                </a:cxn>
                <a:cxn ang="0">
                  <a:pos x="182" y="374"/>
                </a:cxn>
                <a:cxn ang="0">
                  <a:pos x="218" y="368"/>
                </a:cxn>
                <a:cxn ang="0">
                  <a:pos x="250" y="354"/>
                </a:cxn>
                <a:cxn ang="0">
                  <a:pos x="280" y="336"/>
                </a:cxn>
                <a:cxn ang="0">
                  <a:pos x="294" y="270"/>
                </a:cxn>
                <a:cxn ang="0">
                  <a:pos x="294" y="204"/>
                </a:cxn>
                <a:cxn ang="0">
                  <a:pos x="288" y="8"/>
                </a:cxn>
                <a:cxn ang="0">
                  <a:pos x="292" y="2"/>
                </a:cxn>
                <a:cxn ang="0">
                  <a:pos x="342" y="0"/>
                </a:cxn>
                <a:cxn ang="0">
                  <a:pos x="346" y="6"/>
                </a:cxn>
                <a:cxn ang="0">
                  <a:pos x="346" y="162"/>
                </a:cxn>
                <a:cxn ang="0">
                  <a:pos x="352" y="402"/>
                </a:cxn>
              </a:cxnLst>
              <a:rect l="0" t="0" r="r" b="b"/>
              <a:pathLst>
                <a:path w="352" h="416">
                  <a:moveTo>
                    <a:pt x="346" y="406"/>
                  </a:moveTo>
                  <a:lnTo>
                    <a:pt x="300" y="408"/>
                  </a:lnTo>
                  <a:lnTo>
                    <a:pt x="296" y="404"/>
                  </a:lnTo>
                  <a:lnTo>
                    <a:pt x="296" y="404"/>
                  </a:lnTo>
                  <a:lnTo>
                    <a:pt x="296" y="368"/>
                  </a:lnTo>
                  <a:lnTo>
                    <a:pt x="296" y="368"/>
                  </a:lnTo>
                  <a:lnTo>
                    <a:pt x="280" y="380"/>
                  </a:lnTo>
                  <a:lnTo>
                    <a:pt x="264" y="388"/>
                  </a:lnTo>
                  <a:lnTo>
                    <a:pt x="246" y="398"/>
                  </a:lnTo>
                  <a:lnTo>
                    <a:pt x="228" y="404"/>
                  </a:lnTo>
                  <a:lnTo>
                    <a:pt x="210" y="410"/>
                  </a:lnTo>
                  <a:lnTo>
                    <a:pt x="190" y="412"/>
                  </a:lnTo>
                  <a:lnTo>
                    <a:pt x="170" y="416"/>
                  </a:lnTo>
                  <a:lnTo>
                    <a:pt x="150" y="416"/>
                  </a:lnTo>
                  <a:lnTo>
                    <a:pt x="150" y="416"/>
                  </a:lnTo>
                  <a:lnTo>
                    <a:pt x="124" y="414"/>
                  </a:lnTo>
                  <a:lnTo>
                    <a:pt x="102" y="410"/>
                  </a:lnTo>
                  <a:lnTo>
                    <a:pt x="102" y="410"/>
                  </a:lnTo>
                  <a:lnTo>
                    <a:pt x="78" y="402"/>
                  </a:lnTo>
                  <a:lnTo>
                    <a:pt x="56" y="390"/>
                  </a:lnTo>
                  <a:lnTo>
                    <a:pt x="56" y="390"/>
                  </a:lnTo>
                  <a:lnTo>
                    <a:pt x="44" y="382"/>
                  </a:lnTo>
                  <a:lnTo>
                    <a:pt x="36" y="372"/>
                  </a:lnTo>
                  <a:lnTo>
                    <a:pt x="28" y="362"/>
                  </a:lnTo>
                  <a:lnTo>
                    <a:pt x="20" y="352"/>
                  </a:lnTo>
                  <a:lnTo>
                    <a:pt x="20" y="352"/>
                  </a:lnTo>
                  <a:lnTo>
                    <a:pt x="12" y="32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2" y="278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2" y="204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2" y="82"/>
                  </a:lnTo>
                  <a:lnTo>
                    <a:pt x="0" y="8"/>
                  </a:lnTo>
                  <a:lnTo>
                    <a:pt x="4" y="2"/>
                  </a:lnTo>
                  <a:lnTo>
                    <a:pt x="4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0"/>
                  </a:lnTo>
                  <a:lnTo>
                    <a:pt x="58" y="156"/>
                  </a:lnTo>
                  <a:lnTo>
                    <a:pt x="58" y="252"/>
                  </a:lnTo>
                  <a:lnTo>
                    <a:pt x="58" y="252"/>
                  </a:lnTo>
                  <a:lnTo>
                    <a:pt x="60" y="276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70" y="320"/>
                  </a:lnTo>
                  <a:lnTo>
                    <a:pt x="80" y="338"/>
                  </a:lnTo>
                  <a:lnTo>
                    <a:pt x="80" y="338"/>
                  </a:lnTo>
                  <a:lnTo>
                    <a:pt x="86" y="346"/>
                  </a:lnTo>
                  <a:lnTo>
                    <a:pt x="92" y="354"/>
                  </a:lnTo>
                  <a:lnTo>
                    <a:pt x="102" y="360"/>
                  </a:lnTo>
                  <a:lnTo>
                    <a:pt x="112" y="366"/>
                  </a:lnTo>
                  <a:lnTo>
                    <a:pt x="122" y="370"/>
                  </a:lnTo>
                  <a:lnTo>
                    <a:pt x="134" y="372"/>
                  </a:lnTo>
                  <a:lnTo>
                    <a:pt x="148" y="374"/>
                  </a:lnTo>
                  <a:lnTo>
                    <a:pt x="162" y="374"/>
                  </a:lnTo>
                  <a:lnTo>
                    <a:pt x="162" y="374"/>
                  </a:lnTo>
                  <a:lnTo>
                    <a:pt x="182" y="374"/>
                  </a:lnTo>
                  <a:lnTo>
                    <a:pt x="200" y="372"/>
                  </a:lnTo>
                  <a:lnTo>
                    <a:pt x="218" y="368"/>
                  </a:lnTo>
                  <a:lnTo>
                    <a:pt x="234" y="362"/>
                  </a:lnTo>
                  <a:lnTo>
                    <a:pt x="250" y="354"/>
                  </a:lnTo>
                  <a:lnTo>
                    <a:pt x="266" y="346"/>
                  </a:lnTo>
                  <a:lnTo>
                    <a:pt x="280" y="336"/>
                  </a:lnTo>
                  <a:lnTo>
                    <a:pt x="294" y="324"/>
                  </a:lnTo>
                  <a:lnTo>
                    <a:pt x="294" y="270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2" y="106"/>
                  </a:lnTo>
                  <a:lnTo>
                    <a:pt x="288" y="8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8" y="2"/>
                  </a:lnTo>
                  <a:lnTo>
                    <a:pt x="342" y="0"/>
                  </a:lnTo>
                  <a:lnTo>
                    <a:pt x="346" y="6"/>
                  </a:lnTo>
                  <a:lnTo>
                    <a:pt x="346" y="6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282"/>
                  </a:lnTo>
                  <a:lnTo>
                    <a:pt x="352" y="402"/>
                  </a:lnTo>
                  <a:lnTo>
                    <a:pt x="346" y="406"/>
                  </a:lnTo>
                  <a:close/>
                </a:path>
              </a:pathLst>
            </a:custGeom>
            <a:solidFill>
              <a:sysClr val="windowText" lastClr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4F81BD"/>
                </a:buClr>
                <a:buSzPct val="100000"/>
                <a:buFont typeface="Symbol" pitchFamily="18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29" name="Picture 28"/>
          <p:cNvPicPr>
            <a:picLocks noChangeAspect="1" noChangeArrowheads="1"/>
          </p:cNvPicPr>
          <p:nvPr userDrawn="1"/>
        </p:nvPicPr>
        <p:blipFill>
          <a:blip r:embed="rId3" cstate="print"/>
          <a:srcRect b="19740"/>
          <a:stretch>
            <a:fillRect/>
          </a:stretch>
        </p:blipFill>
        <p:spPr bwMode="auto">
          <a:xfrm>
            <a:off x="6956888" y="5762624"/>
            <a:ext cx="162078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158750" y="6578600"/>
            <a:ext cx="965200" cy="2809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>
              <a:defRPr/>
            </a:pPr>
            <a:fld id="{EFBDA803-8159-4726-9143-4F26F7B99CFA}" type="slidenum">
              <a:rPr lang="en-US" smtClean="0">
                <a:solidFill>
                  <a:srgbClr val="60606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00" indent="0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8503" y="1128713"/>
            <a:ext cx="7680960" cy="516636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 pitchFamily="34" charset="0"/>
              </a:defRPr>
            </a:lvl1pPr>
            <a:lvl2pPr marL="742950" indent="-285750">
              <a:buSzPct val="90000"/>
              <a:buFontTx/>
              <a:buBlip>
                <a:blip r:embed="rId2"/>
              </a:buBlip>
              <a:defRPr sz="2000">
                <a:latin typeface="Calibri" pitchFamily="34" charset="0"/>
              </a:defRPr>
            </a:lvl2pPr>
            <a:lvl3pPr marL="1200150" indent="-285750">
              <a:buSzPct val="80000"/>
              <a:buFontTx/>
              <a:buBlip>
                <a:blip r:embed="rId2"/>
              </a:buBlip>
              <a:defRPr>
                <a:latin typeface="Calibri" pitchFamily="34" charset="0"/>
              </a:defRPr>
            </a:lvl3pPr>
            <a:lvl4pPr marL="1600200" indent="-285750">
              <a:buSzPct val="80000"/>
              <a:buFontTx/>
              <a:buBlip>
                <a:blip r:embed="rId2"/>
              </a:buBlip>
              <a:defRPr>
                <a:latin typeface="Calibri" pitchFamily="34" charset="0"/>
              </a:defRPr>
            </a:lvl4pPr>
            <a:lvl5pPr marL="2000250" indent="-285750">
              <a:buSzPct val="80000"/>
              <a:buFontTx/>
              <a:buBlip>
                <a:blip r:embed="rId2"/>
              </a:buBlip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02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00" indent="0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8503" y="1128713"/>
            <a:ext cx="7680960" cy="5166360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 marL="742950" indent="-285750">
              <a:buSzPct val="90000"/>
              <a:buFontTx/>
              <a:buBlip>
                <a:blip r:embed="rId2"/>
              </a:buBlip>
              <a:defRPr sz="2000"/>
            </a:lvl2pPr>
            <a:lvl3pPr marL="1200150" indent="-285750">
              <a:buSzPct val="80000"/>
              <a:buFontTx/>
              <a:buBlip>
                <a:blip r:embed="rId2"/>
              </a:buBlip>
              <a:defRPr/>
            </a:lvl3pPr>
            <a:lvl4pPr marL="1600200" indent="-285750">
              <a:buSzPct val="80000"/>
              <a:buFontTx/>
              <a:buBlip>
                <a:blip r:embed="rId2"/>
              </a:buBlip>
              <a:defRPr/>
            </a:lvl4pPr>
            <a:lvl5pPr marL="2000250" indent="-285750">
              <a:buSzPct val="8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03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00" indent="0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8503" y="1128713"/>
            <a:ext cx="7680960" cy="5166360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 marL="742950" indent="-285750">
              <a:buSzPct val="90000"/>
              <a:buFontTx/>
              <a:buBlip>
                <a:blip r:embed="rId2"/>
              </a:buBlip>
              <a:defRPr sz="2000"/>
            </a:lvl2pPr>
            <a:lvl3pPr marL="1200150" indent="-285750">
              <a:buSzPct val="80000"/>
              <a:buFontTx/>
              <a:buBlip>
                <a:blip r:embed="rId2"/>
              </a:buBlip>
              <a:defRPr/>
            </a:lvl3pPr>
            <a:lvl4pPr marL="1600200" indent="-285750">
              <a:buSzPct val="80000"/>
              <a:buFontTx/>
              <a:buBlip>
                <a:blip r:embed="rId2"/>
              </a:buBlip>
              <a:defRPr/>
            </a:lvl4pPr>
            <a:lvl5pPr marL="2000250" indent="-285750">
              <a:buSzPct val="8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04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00" indent="0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18503" y="1128713"/>
            <a:ext cx="7680960" cy="516636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 marL="742950" indent="-285750">
              <a:buSzPct val="90000"/>
              <a:buFontTx/>
              <a:buBlip>
                <a:blip r:embed="rId2"/>
              </a:buBlip>
              <a:defRPr sz="2000"/>
            </a:lvl2pPr>
            <a:lvl3pPr marL="1200150" indent="-285750">
              <a:buSzPct val="80000"/>
              <a:buFontTx/>
              <a:buBlip>
                <a:blip r:embed="rId2"/>
              </a:buBlip>
              <a:defRPr/>
            </a:lvl3pPr>
            <a:lvl4pPr marL="1600200" indent="-285750">
              <a:buSzPct val="80000"/>
              <a:buFontTx/>
              <a:buBlip>
                <a:blip r:embed="rId2"/>
              </a:buBlip>
              <a:defRPr/>
            </a:lvl4pPr>
            <a:lvl5pPr marL="2000250" indent="-285750">
              <a:buSzPct val="8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05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228600" indent="0">
              <a:tabLst/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Text </a:t>
            </a:r>
            <a:r>
              <a:rPr lang="en-US" dirty="0" err="1" smtClean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77240" y="1128713"/>
            <a:ext cx="7147560" cy="4636008"/>
          </a:xfr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  <a:lvl2pPr marL="714375" marR="0" indent="-266700" algn="l" defTabSz="91281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Blip>
                <a:blip r:embed="rId2"/>
              </a:buBlip>
              <a:tabLst/>
              <a:defRPr lang="en-US" sz="1800" smtClean="0">
                <a:solidFill>
                  <a:srgbClr val="4D4D4D"/>
                </a:solidFill>
                <a:latin typeface="Century Gothic" pitchFamily="34" charset="0"/>
              </a:defRPr>
            </a:lvl2pPr>
            <a:lvl3pPr marL="722313" marR="0" indent="-266700" algn="l" defTabSz="91281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Blip>
                <a:blip r:embed="rId2"/>
              </a:buBlip>
              <a:tabLst/>
              <a:defRPr lang="en-US" smtClean="0">
                <a:solidFill>
                  <a:srgbClr val="4D4D4D"/>
                </a:solidFill>
                <a:latin typeface="Century Gothic" pitchFamily="34" charset="0"/>
              </a:defRPr>
            </a:lvl3pPr>
            <a:lvl4pPr marL="1600200" indent="-285750">
              <a:buSzPct val="80000"/>
              <a:buFontTx/>
              <a:buBlip>
                <a:blip r:embed="rId2"/>
              </a:buBlip>
              <a:defRPr/>
            </a:lvl4pPr>
            <a:lvl5pPr marL="2000250" indent="-285750">
              <a:buSzPct val="80000"/>
              <a:buFontTx/>
              <a:buBlip>
                <a:blip r:embed="rId2"/>
              </a:buBlip>
              <a:defRPr/>
            </a:lvl5pPr>
          </a:lstStyle>
          <a:p>
            <a:pPr marL="266700" lvl="1" indent="-266700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  <a:ea typeface="+mn-ea"/>
              </a:rPr>
              <a:t>text</a:t>
            </a:r>
            <a:endParaRPr lang="en-US" sz="2400" dirty="0" smtClean="0">
              <a:solidFill>
                <a:schemeClr val="accent1"/>
              </a:solidFill>
              <a:latin typeface="Calibri" pitchFamily="34" charset="0"/>
              <a:ea typeface="+mn-ea"/>
            </a:endParaRPr>
          </a:p>
          <a:p>
            <a:pPr marL="722313" lvl="2" indent="-266700">
              <a:lnSpc>
                <a:spcPct val="115000"/>
              </a:lnSpc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>
              <a:solidFill>
                <a:srgbClr val="777777"/>
              </a:solidFill>
              <a:latin typeface="Calibri" pitchFamily="34" charset="0"/>
              <a:ea typeface="+mn-ea"/>
            </a:endParaRPr>
          </a:p>
          <a:p>
            <a:pPr marL="722313" lvl="2" indent="-266700">
              <a:lnSpc>
                <a:spcPct val="115000"/>
              </a:lnSpc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>
              <a:solidFill>
                <a:srgbClr val="777777"/>
              </a:solidFill>
              <a:latin typeface="Calibri" pitchFamily="34" charset="0"/>
              <a:ea typeface="+mn-ea"/>
            </a:endParaRPr>
          </a:p>
          <a:p>
            <a:pPr marL="722313" lvl="2" indent="-266700">
              <a:lnSpc>
                <a:spcPct val="115000"/>
              </a:lnSpc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>
              <a:solidFill>
                <a:srgbClr val="777777"/>
              </a:solidFill>
              <a:latin typeface="Calibri" pitchFamily="34" charset="0"/>
              <a:ea typeface="+mn-ea"/>
            </a:endParaRPr>
          </a:p>
          <a:p>
            <a:pPr marL="722313" marR="0" lvl="2" indent="-266700" algn="l" defTabSz="91281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>
              <a:solidFill>
                <a:srgbClr val="777777"/>
              </a:solidFill>
              <a:latin typeface="Calibri" pitchFamily="34" charset="0"/>
              <a:ea typeface="+mn-ea"/>
            </a:endParaRPr>
          </a:p>
          <a:p>
            <a:pPr marL="266700" lvl="1" indent="-266700">
              <a:lnSpc>
                <a:spcPts val="900"/>
              </a:lnSpc>
              <a:buNone/>
            </a:pPr>
            <a:endParaRPr lang="en-US" sz="2400" dirty="0" smtClean="0">
              <a:solidFill>
                <a:srgbClr val="777777"/>
              </a:solidFill>
              <a:latin typeface="Calibri" pitchFamily="34" charset="0"/>
            </a:endParaRPr>
          </a:p>
          <a:p>
            <a:pPr marL="266700" lvl="1" indent="-266700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Text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(text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text text…)</a:t>
            </a:r>
          </a:p>
          <a:p>
            <a:pPr marL="266700" lvl="1" indent="-266700">
              <a:lnSpc>
                <a:spcPts val="900"/>
              </a:lnSpc>
              <a:buNone/>
            </a:pPr>
            <a:endParaRPr lang="en-US" dirty="0" smtClean="0">
              <a:solidFill>
                <a:srgbClr val="777777"/>
              </a:solidFill>
              <a:latin typeface="Calibri" pitchFamily="34" charset="0"/>
              <a:ea typeface="+mn-ea"/>
            </a:endParaRPr>
          </a:p>
          <a:p>
            <a:pPr marL="266700" lvl="1" indent="-266700">
              <a:lnSpc>
                <a:spcPct val="115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Text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text</a:t>
            </a:r>
            <a:endParaRPr lang="en-US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714375" marR="0" lvl="1" indent="-266700" algn="l" defTabSz="912813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endParaRPr lang="en-US" sz="1800" dirty="0">
              <a:solidFill>
                <a:srgbClr val="777777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402X1052_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G:\2012\cellcom\Presentations\Template\Agenda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482441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park.e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038" y="6578770"/>
            <a:ext cx="242887" cy="2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7822250" y="6603050"/>
            <a:ext cx="772647" cy="169277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Century Gothic" pitchFamily="34" charset="0"/>
                <a:cs typeface="Calibri" pitchFamily="34" charset="0"/>
              </a:rPr>
              <a:t>COMVERSE</a:t>
            </a:r>
            <a:endParaRPr lang="he-IL" sz="1100" dirty="0">
              <a:solidFill>
                <a:srgbClr val="4D4D4D"/>
              </a:solidFill>
              <a:latin typeface="Century Gothic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rot="5400000">
            <a:off x="8439949" y="6667531"/>
            <a:ext cx="360000" cy="942"/>
          </a:xfrm>
          <a:prstGeom prst="line">
            <a:avLst/>
          </a:prstGeom>
          <a:noFill/>
          <a:ln w="3175" cap="flat" cmpd="sng" algn="ctr">
            <a:gradFill>
              <a:gsLst>
                <a:gs pos="0">
                  <a:sysClr val="window" lastClr="FFFFFF"/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/>
                </a:gs>
              </a:gsLst>
              <a:lin ang="0" scaled="0"/>
            </a:gra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0" name="Text Placeholder 39"/>
          <p:cNvSpPr>
            <a:spLocks noGrp="1"/>
          </p:cNvSpPr>
          <p:nvPr>
            <p:ph type="body" sz="quarter" idx="10" hasCustomPrompt="1"/>
          </p:nvPr>
        </p:nvSpPr>
        <p:spPr>
          <a:xfrm>
            <a:off x="2648769" y="2390775"/>
            <a:ext cx="5687568" cy="466344"/>
          </a:xfrm>
          <a:solidFill>
            <a:schemeClr val="accent1"/>
          </a:solidFill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Calibri"/>
                <a:cs typeface="+mn-cs"/>
              </a:rPr>
              <a:t>1st section</a:t>
            </a:r>
            <a:endParaRPr lang="en-US" sz="2400" kern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2648769" y="2967927"/>
            <a:ext cx="5687568" cy="4663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99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2648769" y="3545078"/>
            <a:ext cx="5687568" cy="466344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 smtClean="0">
                <a:solidFill>
                  <a:srgbClr val="3399CC"/>
                </a:solidFill>
                <a:latin typeface="Calibri"/>
                <a:cs typeface="+mn-cs"/>
              </a:rPr>
              <a:t>3</a:t>
            </a:r>
            <a:r>
              <a:rPr lang="en-US" sz="2400" kern="0" baseline="30000" dirty="0" smtClean="0">
                <a:solidFill>
                  <a:srgbClr val="3399CC"/>
                </a:solidFill>
                <a:latin typeface="Calibri"/>
                <a:cs typeface="+mn-cs"/>
              </a:rPr>
              <a:t>rd </a:t>
            </a:r>
            <a:r>
              <a:rPr lang="en-US" sz="2400" kern="0" dirty="0" smtClean="0">
                <a:solidFill>
                  <a:srgbClr val="3399CC"/>
                </a:solidFill>
                <a:latin typeface="Calibri"/>
                <a:cs typeface="+mn-cs"/>
              </a:rPr>
              <a:t>section</a:t>
            </a:r>
            <a:endParaRPr lang="en-US" sz="2400" kern="0" dirty="0">
              <a:solidFill>
                <a:srgbClr val="3399CC"/>
              </a:solidFill>
              <a:latin typeface="Calibri"/>
              <a:cs typeface="+mn-cs"/>
            </a:endParaRPr>
          </a:p>
        </p:txBody>
      </p:sp>
      <p:sp>
        <p:nvSpPr>
          <p:cNvPr id="44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2648769" y="4122229"/>
            <a:ext cx="5687568" cy="4663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99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99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2648769" y="4699381"/>
            <a:ext cx="5687568" cy="466344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 smtClean="0">
                <a:solidFill>
                  <a:srgbClr val="3399CC"/>
                </a:solidFill>
                <a:latin typeface="Calibri"/>
                <a:cs typeface="+mn-cs"/>
              </a:rPr>
              <a:t>5</a:t>
            </a:r>
            <a:r>
              <a:rPr lang="en-US" sz="2400" kern="0" baseline="30000" dirty="0" smtClean="0">
                <a:solidFill>
                  <a:srgbClr val="3399CC"/>
                </a:solidFill>
                <a:latin typeface="Calibri"/>
                <a:cs typeface="+mn-cs"/>
              </a:rPr>
              <a:t>th </a:t>
            </a:r>
            <a:r>
              <a:rPr lang="en-US" sz="2400" kern="0" dirty="0" smtClean="0">
                <a:solidFill>
                  <a:srgbClr val="3399CC"/>
                </a:solidFill>
                <a:latin typeface="Calibri"/>
                <a:cs typeface="+mn-cs"/>
              </a:rPr>
              <a:t>section</a:t>
            </a:r>
            <a:endParaRPr lang="en-US" sz="2400" kern="0" dirty="0">
              <a:solidFill>
                <a:srgbClr val="3399CC"/>
              </a:solidFill>
              <a:latin typeface="Calibri"/>
              <a:cs typeface="+mn-cs"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2648769" y="2914649"/>
            <a:ext cx="5687568" cy="9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7" name="Text Placeholder 55"/>
          <p:cNvSpPr>
            <a:spLocks noGrp="1"/>
          </p:cNvSpPr>
          <p:nvPr>
            <p:ph type="body" sz="quarter" idx="16" hasCustomPrompt="1"/>
          </p:nvPr>
        </p:nvSpPr>
        <p:spPr>
          <a:xfrm>
            <a:off x="2648769" y="3489857"/>
            <a:ext cx="5687568" cy="9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2648769" y="4065065"/>
            <a:ext cx="5687568" cy="9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9" name="Text Placeholder 55"/>
          <p:cNvSpPr>
            <a:spLocks noGrp="1"/>
          </p:cNvSpPr>
          <p:nvPr>
            <p:ph type="body" sz="quarter" idx="18" hasCustomPrompt="1"/>
          </p:nvPr>
        </p:nvSpPr>
        <p:spPr>
          <a:xfrm>
            <a:off x="2648769" y="4640273"/>
            <a:ext cx="5687568" cy="9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0" name="Text Placeholder 55"/>
          <p:cNvSpPr>
            <a:spLocks noGrp="1"/>
          </p:cNvSpPr>
          <p:nvPr>
            <p:ph type="body" sz="quarter" idx="19" hasCustomPrompt="1"/>
          </p:nvPr>
        </p:nvSpPr>
        <p:spPr>
          <a:xfrm>
            <a:off x="2648769" y="5215483"/>
            <a:ext cx="5687568" cy="91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1402X1052_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park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038" y="6578770"/>
            <a:ext cx="242887" cy="2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7822250" y="6603050"/>
            <a:ext cx="772647" cy="169277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Century Gothic" pitchFamily="34" charset="0"/>
                <a:cs typeface="Calibri" pitchFamily="34" charset="0"/>
              </a:rPr>
              <a:t>COMVERSE</a:t>
            </a:r>
            <a:endParaRPr lang="he-IL" sz="1100" dirty="0">
              <a:solidFill>
                <a:srgbClr val="4D4D4D"/>
              </a:solidFill>
              <a:latin typeface="Century Gothic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 rot="5400000">
            <a:off x="8439949" y="6667531"/>
            <a:ext cx="360000" cy="942"/>
          </a:xfrm>
          <a:prstGeom prst="line">
            <a:avLst/>
          </a:prstGeom>
          <a:noFill/>
          <a:ln w="3175" cap="flat" cmpd="sng" algn="ctr">
            <a:gradFill>
              <a:gsLst>
                <a:gs pos="0">
                  <a:sysClr val="window" lastClr="FFFFFF"/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/>
                </a:gs>
              </a:gsLst>
              <a:lin ang="0" scaled="0"/>
            </a:gra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1495425"/>
            <a:ext cx="6259513" cy="2924175"/>
          </a:xfrm>
        </p:spPr>
        <p:txBody>
          <a:bodyPr>
            <a:normAutofit/>
          </a:bodyPr>
          <a:lstStyle>
            <a:lvl1pPr>
              <a:defRPr sz="4400"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Divider slide text…</a:t>
            </a:r>
          </a:p>
        </p:txBody>
      </p:sp>
    </p:spTree>
    <p:extLst>
      <p:ext uri="{BB962C8B-B14F-4D97-AF65-F5344CB8AC3E}">
        <p14:creationId xmlns="" xmlns:p14="http://schemas.microsoft.com/office/powerpoint/2010/main" val="1402564444"/>
      </p:ext>
    </p:extLst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/>
          <p:cNvSpPr>
            <a:spLocks noGrp="1"/>
          </p:cNvSpPr>
          <p:nvPr>
            <p:ph type="body" idx="1"/>
          </p:nvPr>
        </p:nvSpPr>
        <p:spPr>
          <a:xfrm>
            <a:off x="718503" y="1128713"/>
            <a:ext cx="7680960" cy="516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7" name="Title Placeholder 56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85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 bwMode="auto">
          <a:xfrm>
            <a:off x="0" y="6483927"/>
            <a:ext cx="9144000" cy="37407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entury Gothic" pitchFamily="34" charset="0"/>
              <a:cs typeface="Arial" charset="0"/>
            </a:endParaRPr>
          </a:p>
        </p:txBody>
      </p:sp>
      <p:pic>
        <p:nvPicPr>
          <p:cNvPr id="51" name="Picture 50" descr="spark.em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89038" y="6578770"/>
            <a:ext cx="242887" cy="2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 userDrawn="1"/>
        </p:nvSpPr>
        <p:spPr>
          <a:xfrm>
            <a:off x="7822250" y="6603050"/>
            <a:ext cx="772647" cy="169277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en-US" sz="1100" dirty="0" smtClean="0">
                <a:solidFill>
                  <a:srgbClr val="4D4D4D"/>
                </a:solidFill>
                <a:latin typeface="Century Gothic" pitchFamily="34" charset="0"/>
                <a:cs typeface="Calibri" pitchFamily="34" charset="0"/>
              </a:rPr>
              <a:t>COMVERSE</a:t>
            </a:r>
            <a:endParaRPr lang="he-IL" sz="1100" dirty="0">
              <a:solidFill>
                <a:srgbClr val="4D4D4D"/>
              </a:solidFill>
              <a:latin typeface="Century Gothic" pitchFamily="34" charset="0"/>
            </a:endParaRPr>
          </a:p>
        </p:txBody>
      </p:sp>
      <p:cxnSp>
        <p:nvCxnSpPr>
          <p:cNvPr id="53" name="Straight Connector 52"/>
          <p:cNvCxnSpPr/>
          <p:nvPr userDrawn="1"/>
        </p:nvCxnSpPr>
        <p:spPr bwMode="auto">
          <a:xfrm rot="5400000">
            <a:off x="8439949" y="6667531"/>
            <a:ext cx="360000" cy="942"/>
          </a:xfrm>
          <a:prstGeom prst="line">
            <a:avLst/>
          </a:prstGeom>
          <a:noFill/>
          <a:ln w="3175" cap="flat" cmpd="sng" algn="ctr">
            <a:gradFill>
              <a:gsLst>
                <a:gs pos="0">
                  <a:sysClr val="window" lastClr="FFFFFF"/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/>
                </a:gs>
              </a:gsLst>
              <a:lin ang="0" scaled="0"/>
            </a:gra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4" name="Slide Number Placeholder 3"/>
          <p:cNvSpPr txBox="1">
            <a:spLocks/>
          </p:cNvSpPr>
          <p:nvPr userDrawn="1"/>
        </p:nvSpPr>
        <p:spPr>
          <a:xfrm>
            <a:off x="146050" y="6616700"/>
            <a:ext cx="263525" cy="13811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377BB7-6437-4FF5-ABEF-380343E378B9}" type="slidenum">
              <a:rPr lang="en-US" sz="900" ker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entury Gothic" pitchFamily="34" charset="0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900" kern="0" dirty="0">
              <a:solidFill>
                <a:sysClr val="windowText" lastClr="000000">
                  <a:lumMod val="50000"/>
                  <a:lumOff val="50000"/>
                </a:sysClr>
              </a:solidFill>
              <a:latin typeface="Century Gothic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65" r:id="rId4"/>
    <p:sldLayoutId id="2147483666" r:id="rId5"/>
    <p:sldLayoutId id="2147483667" r:id="rId6"/>
    <p:sldLayoutId id="2147483670" r:id="rId7"/>
    <p:sldLayoutId id="2147483671" r:id="rId8"/>
    <p:sldLayoutId id="2147483672" r:id="rId9"/>
    <p:sldLayoutId id="2147483663" r:id="rId10"/>
    <p:sldLayoutId id="2147483673" r:id="rId11"/>
    <p:sldLayoutId id="2147483674" r:id="rId12"/>
    <p:sldLayoutId id="2147483675" r:id="rId13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marL="573088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30188" algn="l"/>
        </a:tabLst>
        <a:defRPr sz="3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marL="3540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marL="3540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marL="3540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marL="3540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8112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12684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7256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218281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 sz="2400">
          <a:solidFill>
            <a:srgbClr val="4D4D4D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Tx/>
        <a:buBlip>
          <a:blip r:embed="rId16"/>
        </a:buBlip>
        <a:defRPr sz="2000">
          <a:solidFill>
            <a:srgbClr val="4D4D4D"/>
          </a:solidFill>
          <a:latin typeface="Century Gothic" pitchFamily="34" charset="0"/>
          <a:cs typeface="+mn-cs"/>
        </a:defRPr>
      </a:lvl2pPr>
      <a:lvl3pPr marL="1200150" indent="-2857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6"/>
        </a:buBlip>
        <a:defRPr sz="1800">
          <a:solidFill>
            <a:srgbClr val="4D4D4D"/>
          </a:solidFill>
          <a:latin typeface="Century Gothic" pitchFamily="34" charset="0"/>
          <a:cs typeface="+mn-cs"/>
        </a:defRPr>
      </a:lvl3pPr>
      <a:lvl4pPr marL="1600200" indent="-2857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6"/>
        </a:buBlip>
        <a:defRPr sz="1800">
          <a:solidFill>
            <a:srgbClr val="4D4D4D"/>
          </a:solidFill>
          <a:latin typeface="Century Gothic" pitchFamily="34" charset="0"/>
          <a:cs typeface="+mn-cs"/>
        </a:defRPr>
      </a:lvl4pPr>
      <a:lvl5pPr marL="2000250" indent="-28575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6"/>
        </a:buBlip>
        <a:defRPr sz="1800">
          <a:solidFill>
            <a:srgbClr val="4D4D4D"/>
          </a:solidFill>
          <a:latin typeface="Century Gothic" pitchFamily="34" charset="0"/>
          <a:cs typeface="+mn-cs"/>
        </a:defRPr>
      </a:lvl5pPr>
      <a:lvl6pPr marL="2247900" indent="-26670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rgbClr val="4D4D4D"/>
          </a:solidFill>
          <a:latin typeface="+mn-lt"/>
          <a:cs typeface="+mn-cs"/>
        </a:defRPr>
      </a:lvl6pPr>
      <a:lvl7pPr marL="2705100" indent="-26670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rgbClr val="4D4D4D"/>
          </a:solidFill>
          <a:latin typeface="+mn-lt"/>
          <a:cs typeface="+mn-cs"/>
        </a:defRPr>
      </a:lvl7pPr>
      <a:lvl8pPr marL="3162300" indent="-26670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rgbClr val="4D4D4D"/>
          </a:solidFill>
          <a:latin typeface="+mn-lt"/>
          <a:cs typeface="+mn-cs"/>
        </a:defRPr>
      </a:lvl8pPr>
      <a:lvl9pPr marL="3619500" indent="-266700" algn="l" defTabSz="91281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upload.wikimedia.org/wikipedia/en/8/81/Videocon_Logo.sv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56404" y="5636808"/>
            <a:ext cx="2286000" cy="182880"/>
          </a:xfrm>
        </p:spPr>
        <p:txBody>
          <a:bodyPr/>
          <a:lstStyle/>
          <a:p>
            <a:r>
              <a:rPr lang="en-US" dirty="0" smtClean="0"/>
              <a:t>July, 2013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Caribbean Best Practices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Success Story: BSS &amp; Broadband</a:t>
            </a:r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88972" y="2916254"/>
            <a:ext cx="522000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6"/>
          <p:cNvSpPr txBox="1">
            <a:spLocks/>
          </p:cNvSpPr>
          <p:nvPr/>
        </p:nvSpPr>
        <p:spPr>
          <a:xfrm>
            <a:off x="2327564" y="3982235"/>
            <a:ext cx="6567053" cy="922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Luis Claramonte - GM Caribbean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David Pickett – Product Marketing Director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Are You Optimizing the Customer Experience?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503" y="914957"/>
            <a:ext cx="7680960" cy="5166360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</a:pP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Are you  having personalized real-time interaction with your customers?</a:t>
            </a:r>
          </a:p>
          <a:p>
            <a:pPr marL="225425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The ability to leverage both complete historic and real-time usage based information is key for executing </a:t>
            </a:r>
          </a:p>
          <a:p>
            <a:pPr marL="968375" lvl="1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targeted offer </a:t>
            </a:r>
            <a:r>
              <a:rPr lang="en-GB" sz="1600" dirty="0" smtClean="0">
                <a:latin typeface="Century Gothic" pitchFamily="34" charset="0"/>
              </a:rPr>
              <a:t>presentment </a:t>
            </a:r>
          </a:p>
          <a:p>
            <a:pPr marL="968375" lvl="1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entury Gothic" pitchFamily="34" charset="0"/>
              </a:rPr>
              <a:t>shaping usage </a:t>
            </a:r>
          </a:p>
          <a:p>
            <a:pPr marL="968375" lvl="1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GB" sz="1600" dirty="0" smtClean="0">
                <a:latin typeface="Century Gothic" pitchFamily="34" charset="0"/>
              </a:rPr>
              <a:t>stimulating loyalty and account replenishment</a:t>
            </a:r>
            <a:endParaRPr lang="en-US" sz="1600" dirty="0" smtClean="0">
              <a:latin typeface="Century Gothic" pitchFamily="34" charset="0"/>
            </a:endParaRPr>
          </a:p>
          <a:p>
            <a:pPr marL="0" indent="0">
              <a:lnSpc>
                <a:spcPts val="2400"/>
              </a:lnSpc>
            </a:pPr>
            <a:endParaRPr lang="en-US" sz="1600" b="1" dirty="0" smtClean="0">
              <a:latin typeface="Century Gothic" pitchFamily="34" charset="0"/>
            </a:endParaRPr>
          </a:p>
          <a:p>
            <a:pPr marL="0" indent="0">
              <a:lnSpc>
                <a:spcPts val="2400"/>
              </a:lnSpc>
            </a:pPr>
            <a:r>
              <a:rPr lang="en-US" sz="1800" b="1" dirty="0" smtClean="0">
                <a:solidFill>
                  <a:schemeClr val="accent3"/>
                </a:solidFill>
                <a:latin typeface="Century Gothic" pitchFamily="34" charset="0"/>
              </a:rPr>
              <a:t>Are you providing your customers with real-time account management capabilities</a:t>
            </a:r>
            <a:r>
              <a:rPr lang="en-US" sz="1800" b="1" dirty="0" smtClean="0">
                <a:solidFill>
                  <a:schemeClr val="accent3"/>
                </a:solidFill>
              </a:rPr>
              <a:t>?</a:t>
            </a:r>
            <a:endParaRPr lang="en-US" sz="1800" b="1" dirty="0" smtClean="0">
              <a:solidFill>
                <a:schemeClr val="accent3"/>
              </a:solidFill>
              <a:latin typeface="Century Gothic" pitchFamily="34" charset="0"/>
            </a:endParaRPr>
          </a:p>
          <a:p>
            <a:pPr marL="225425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Extending account information and spend control to subscribers</a:t>
            </a:r>
          </a:p>
          <a:p>
            <a:pPr marL="968375" lvl="1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600" dirty="0" smtClean="0"/>
              <a:t>reduces churn by eliminating bill shock/unpleasant surprises</a:t>
            </a:r>
            <a:endParaRPr lang="en-US" sz="1600" dirty="0" smtClean="0">
              <a:latin typeface="Century Gothic" pitchFamily="34" charset="0"/>
            </a:endParaRPr>
          </a:p>
          <a:p>
            <a:pPr marL="968375" lvl="1" indent="-225425">
              <a:lnSpc>
                <a:spcPts val="2400"/>
              </a:lnSpc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600" dirty="0" smtClean="0"/>
              <a:t>addresses customer expectations for account control/personalization</a:t>
            </a:r>
            <a:endParaRPr lang="en-US" sz="1600" dirty="0" smtClean="0">
              <a:latin typeface="Century Gothic" pitchFamily="34" charset="0"/>
            </a:endParaRPr>
          </a:p>
          <a:p>
            <a:pPr marL="0" indent="0">
              <a:lnSpc>
                <a:spcPts val="2400"/>
              </a:lnSpc>
              <a:buClr>
                <a:srgbClr val="3399CC"/>
              </a:buClr>
              <a:buFont typeface="Wingdings" pitchFamily="2" charset="2"/>
              <a:buChar char=""/>
            </a:pPr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>
                <a:latin typeface="Century Gothic" pitchFamily="34" charset="0"/>
              </a:rPr>
              <a:t>… Your Peers Realize the Value</a:t>
            </a:r>
          </a:p>
        </p:txBody>
      </p:sp>
      <p:sp>
        <p:nvSpPr>
          <p:cNvPr id="1434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933825" y="979488"/>
            <a:ext cx="4997450" cy="5167312"/>
          </a:xfrm>
        </p:spPr>
        <p:txBody>
          <a:bodyPr lIns="91440" tIns="45720" rIns="91440" bIns="45720"/>
          <a:lstStyle/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225425" indent="-225425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2888" y="1073150"/>
            <a:ext cx="2030412" cy="923925"/>
            <a:chOff x="3210894" y="839694"/>
            <a:chExt cx="2030413" cy="923636"/>
          </a:xfrm>
        </p:grpSpPr>
        <p:grpSp>
          <p:nvGrpSpPr>
            <p:cNvPr id="3" name="Group 10"/>
            <p:cNvGrpSpPr/>
            <p:nvPr/>
          </p:nvGrpSpPr>
          <p:grpSpPr>
            <a:xfrm>
              <a:off x="3210894" y="839694"/>
              <a:ext cx="2030413" cy="923636"/>
              <a:chOff x="841375" y="2160588"/>
              <a:chExt cx="2030413" cy="1395412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841375" y="2160588"/>
                <a:ext cx="2030413" cy="1395412"/>
              </a:xfrm>
              <a:prstGeom prst="roundRect">
                <a:avLst>
                  <a:gd name="adj" fmla="val 9770"/>
                </a:avLst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defTabSz="912813">
                  <a:buClr>
                    <a:srgbClr val="3399CC"/>
                  </a:buClr>
                  <a:defRPr/>
                </a:pPr>
                <a:endParaRPr lang="en-US" dirty="0">
                  <a:latin typeface="Century Gothic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207383" y="2529947"/>
                <a:ext cx="1273175" cy="70802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3399CC"/>
                  </a:buClr>
                  <a:defRPr/>
                </a:pPr>
                <a:endParaRPr lang="en-US" dirty="0">
                  <a:solidFill>
                    <a:srgbClr val="FFFFFF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62482" name="Picture 1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3951804" y="608426"/>
              <a:ext cx="651449" cy="13762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4" cstate="print"/>
          <a:srcRect l="-3442" r="-3442"/>
          <a:stretch>
            <a:fillRect/>
          </a:stretch>
        </p:blipFill>
        <p:spPr bwMode="auto">
          <a:xfrm>
            <a:off x="3813605" y="992311"/>
            <a:ext cx="4984032" cy="30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71" name="Straight Arrow Connector 20"/>
          <p:cNvCxnSpPr>
            <a:cxnSpLocks noChangeShapeType="1"/>
          </p:cNvCxnSpPr>
          <p:nvPr/>
        </p:nvCxnSpPr>
        <p:spPr bwMode="auto">
          <a:xfrm rot="10800000">
            <a:off x="6142038" y="5726113"/>
            <a:ext cx="3001962" cy="11318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62472" name="Object 2" descr="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1867" y="4432899"/>
            <a:ext cx="51244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TextBox 15"/>
          <p:cNvSpPr txBox="1">
            <a:spLocks noChangeArrowheads="1"/>
          </p:cNvSpPr>
          <p:nvPr/>
        </p:nvSpPr>
        <p:spPr bwMode="auto">
          <a:xfrm>
            <a:off x="219075" y="2268538"/>
            <a:ext cx="3375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Century Gothic" pitchFamily="34" charset="0"/>
              </a:rPr>
              <a:t>Sees the value of extending a real-time interactive customer experience across ALL of it’s subscribers and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136" y="4972050"/>
            <a:ext cx="29908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813" eaLnBrk="0" hangingPunct="0">
              <a:buClr>
                <a:schemeClr val="accent2"/>
              </a:buClr>
              <a:buSzTx/>
              <a:defRPr/>
            </a:pPr>
            <a:r>
              <a:rPr lang="en-US" sz="1600" kern="0" dirty="0">
                <a:solidFill>
                  <a:schemeClr val="accent3"/>
                </a:solidFill>
                <a:latin typeface="Century Gothic" pitchFamily="34" charset="0"/>
                <a:cs typeface="Arial" pitchFamily="34" charset="0"/>
              </a:rPr>
              <a:t>Real-time communication has improved Recharges &amp; Revenue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414722" y="3666565"/>
            <a:ext cx="1647161" cy="1078094"/>
            <a:chOff x="841375" y="2160588"/>
            <a:chExt cx="2030413" cy="139541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0" name="Rounded Rectangle 19"/>
            <p:cNvSpPr/>
            <p:nvPr/>
          </p:nvSpPr>
          <p:spPr bwMode="auto">
            <a:xfrm>
              <a:off x="841375" y="2160588"/>
              <a:ext cx="2030413" cy="1395412"/>
            </a:xfrm>
            <a:prstGeom prst="roundRect">
              <a:avLst>
                <a:gd name="adj" fmla="val 9770"/>
              </a:avLst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 defTabSz="912813">
                <a:defRPr/>
              </a:pPr>
              <a:endParaRPr lang="en-US" dirty="0">
                <a:latin typeface="Century Gothic" pitchFamily="34" charset="0"/>
                <a:cs typeface="Arial" pitchFamily="34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207383" y="2529947"/>
              <a:ext cx="1273175" cy="708025"/>
              <a:chOff x="10115920" y="4104256"/>
              <a:chExt cx="1407600" cy="860400"/>
            </a:xfrm>
            <a:grpFill/>
          </p:grpSpPr>
          <p:sp>
            <p:nvSpPr>
              <p:cNvPr id="24" name="Rectangle 23"/>
              <p:cNvSpPr/>
              <p:nvPr/>
            </p:nvSpPr>
            <p:spPr>
              <a:xfrm>
                <a:off x="10115920" y="4104256"/>
                <a:ext cx="1407600" cy="8604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25" name="Picture 2" descr="File:Videocon Logo.sv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115941" y="4105151"/>
                <a:ext cx="1407559" cy="858611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Effectively Monetizing Data?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06" y="837563"/>
            <a:ext cx="7618413" cy="51657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sz="1800" dirty="0" smtClean="0">
              <a:latin typeface="Century Gothic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sz="1800" dirty="0" smtClean="0">
                <a:latin typeface="Century Gothic" pitchFamily="34" charset="0"/>
              </a:rPr>
              <a:t>Most CSPs are </a:t>
            </a:r>
            <a:r>
              <a:rPr lang="en-US" sz="1800" b="1" dirty="0" smtClean="0">
                <a:solidFill>
                  <a:schemeClr val="accent1"/>
                </a:solidFill>
                <a:latin typeface="Century Gothic" pitchFamily="34" charset="0"/>
              </a:rPr>
              <a:t>not effectively monetizing mobile broadband</a:t>
            </a:r>
            <a:r>
              <a:rPr lang="en-US" sz="1800" dirty="0" smtClean="0">
                <a:latin typeface="Century Gothic" pitchFamily="34" charset="0"/>
              </a:rPr>
              <a:t> primarily due to limitations of legacy BSS infrastructure:</a:t>
            </a:r>
          </a:p>
          <a:p>
            <a:pPr marL="0" indent="0">
              <a:lnSpc>
                <a:spcPct val="90000"/>
              </a:lnSpc>
            </a:pPr>
            <a:endParaRPr lang="en-US" sz="1800" b="1" dirty="0" smtClean="0">
              <a:latin typeface="Century Gothic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11948" t="24818" r="10000" b="18950"/>
          <a:stretch>
            <a:fillRect/>
          </a:stretch>
        </p:blipFill>
        <p:spPr bwMode="auto">
          <a:xfrm>
            <a:off x="559099" y="1811361"/>
            <a:ext cx="7653871" cy="44113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 l="11424" t="50145" r="32326" b="38082"/>
          <a:stretch>
            <a:fillRect/>
          </a:stretch>
        </p:blipFill>
        <p:spPr bwMode="auto">
          <a:xfrm>
            <a:off x="0" y="6419086"/>
            <a:ext cx="2955851" cy="4389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94063" y="1169656"/>
            <a:ext cx="8108744" cy="51673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To increase existing service revenues and to capture new revenue streams, Your BSS needs to:</a:t>
            </a:r>
          </a:p>
          <a:p>
            <a:pPr marL="342900" lvl="2" indent="-342900"/>
            <a:endParaRPr lang="en-US" sz="2000" dirty="0" smtClean="0">
              <a:solidFill>
                <a:schemeClr val="accent1"/>
              </a:solidFill>
            </a:endParaRPr>
          </a:p>
          <a:p>
            <a:pPr marL="342900" lvl="2" indent="-342900"/>
            <a:r>
              <a:rPr lang="en-US" sz="2000" dirty="0" smtClean="0">
                <a:solidFill>
                  <a:schemeClr val="accent1"/>
                </a:solidFill>
              </a:rPr>
              <a:t>Provide Policy-Based Real-Time Charging &amp; Traffic Management as a Single Solution:</a:t>
            </a:r>
            <a:r>
              <a:rPr lang="en-US" sz="2000" dirty="0" smtClean="0">
                <a:solidFill>
                  <a:schemeClr val="tx1"/>
                </a:solidFill>
              </a:rPr>
              <a:t> For any service or business model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342900" lvl="2" indent="-342900">
              <a:buSzPct val="80000"/>
            </a:pPr>
            <a:r>
              <a:rPr lang="en-US" sz="2000" dirty="0" smtClean="0">
                <a:solidFill>
                  <a:schemeClr val="accent1"/>
                </a:solidFill>
              </a:rPr>
              <a:t>Share Real-Time Customer &amp; Product Data</a:t>
            </a:r>
            <a:r>
              <a:rPr lang="en-US" sz="2000" dirty="0" smtClean="0">
                <a:solidFill>
                  <a:schemeClr val="tx1"/>
                </a:solidFill>
              </a:rPr>
              <a:t> – Across critical business functions from Policy to CRM to Billing  &amp; any customer interaction channel</a:t>
            </a:r>
          </a:p>
          <a:p>
            <a:pPr marL="342900" lvl="2" indent="-342900">
              <a:buSzPct val="80000"/>
            </a:pPr>
            <a:r>
              <a:rPr lang="en-US" sz="2000" dirty="0" smtClean="0">
                <a:solidFill>
                  <a:schemeClr val="accent1"/>
                </a:solidFill>
              </a:rPr>
              <a:t>Combine analytics with Real-time insights (network, usage, customer channel) </a:t>
            </a:r>
            <a:r>
              <a:rPr lang="en-US" sz="2000" dirty="0" smtClean="0">
                <a:solidFill>
                  <a:schemeClr val="tx1"/>
                </a:solidFill>
              </a:rPr>
              <a:t>– And take appropriate actions (personalized recommendations, campaigns &amp; promotions)</a:t>
            </a:r>
          </a:p>
          <a:p>
            <a:pPr marL="342900" lvl="2" indent="-342900">
              <a:buSzPct val="80000"/>
            </a:pPr>
            <a:r>
              <a:rPr lang="en-US" sz="2000" dirty="0" smtClean="0">
                <a:solidFill>
                  <a:schemeClr val="accent1"/>
                </a:solidFill>
              </a:rPr>
              <a:t>Rate, charge, bundle &amp; effectively market new Business Models: </a:t>
            </a:r>
            <a:r>
              <a:rPr lang="en-US" sz="2000" dirty="0" smtClean="0"/>
              <a:t>Connected (e.g., M2M, OTT, 4G/LTE etc.) and/or convergent (e.g. multi-service/payment) business models without requiring a forklift upgrade or full system replacement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lvl="2">
              <a:buSzPct val="80000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313"/>
          </a:xfrm>
        </p:spPr>
        <p:txBody>
          <a:bodyPr>
            <a:normAutofit/>
          </a:bodyPr>
          <a:lstStyle/>
          <a:p>
            <a:r>
              <a:rPr lang="en-US" dirty="0" smtClean="0"/>
              <a:t>Today’s BSS Checklist for Success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Market Place Expertise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Revenue Drivers &amp; Ecosystem Essentials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84395" y="3545078"/>
            <a:ext cx="5687568" cy="466344"/>
          </a:xfrm>
          <a:solidFill>
            <a:schemeClr val="accent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Comverse ONE &amp; Market Success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0"/>
            <a:ext cx="9144000" cy="912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30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0188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Comverse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ONE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 - Remains Unique as the Only Truly Unified Single-System Convergent BSS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78809" y="960651"/>
            <a:ext cx="83439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99CC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ONE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3399CC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99CC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Data Model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Business functions from Policy to Telco-specific CRM to Real-Time Rating through to Billing, share the same up-to-date data: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optimizes efficiencies with automated end-to-end TM Forum Business Process Framework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eTOM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) certified business processes and single view of customer &amp; product info.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ONE Rating Engine</a:t>
            </a:r>
          </a:p>
          <a:p>
            <a:pPr indent="6350" eaLnBrk="0" hangingPunct="0">
              <a:spcBef>
                <a:spcPct val="0"/>
              </a:spcBef>
              <a:buClrTx/>
              <a:buSzTx/>
            </a:pPr>
            <a:r>
              <a:rPr lang="en-US" sz="1400" b="1" dirty="0" smtClean="0">
                <a:solidFill>
                  <a:srgbClr val="3C3C3C"/>
                </a:solidFill>
                <a:latin typeface="Century Gothic" pitchFamily="34" charset="0"/>
              </a:rPr>
              <a:t>Ability to rate any service, content &amp; app. or any combination of these</a:t>
            </a:r>
            <a:r>
              <a:rPr lang="en-US" sz="1400" dirty="0" smtClean="0">
                <a:solidFill>
                  <a:srgbClr val="3C3C3C"/>
                </a:solidFill>
                <a:latin typeface="Century Gothic" pitchFamily="34" charset="0"/>
              </a:rPr>
              <a:t>: maximizes profitability through real-time monetization &amp; financial management flexibility extended into postpaid environments.</a:t>
            </a:r>
            <a:endParaRPr lang="en-US" sz="2000" dirty="0" smtClean="0">
              <a:solidFill>
                <a:schemeClr val="accent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99CC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ONE Product Catalog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For configuration - including policy association - testing and market introduction: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of any communication, content, application, M2M or cloud service or bundle for increased marketing agility.      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3399CC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ONE Open Framework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Unified, yet open SOA-based APIs: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to facilitate integration with third party applications or existing infrastructure – essential for application enablement in the digital world.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accent1"/>
                </a:solidFill>
                <a:latin typeface="Century Gothic" pitchFamily="34" charset="0"/>
                <a:cs typeface="Times New Roman" pitchFamily="18" charset="0"/>
              </a:rPr>
              <a:t>ONE OA&amp;M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Centralized control for all OA&amp;M functions across both IT &amp; Network  components: </a:t>
            </a:r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to facilitate high-availability for Real-time services, management of central and back office applications and OPEX reduction through sharing of a common interface.</a:t>
            </a: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chemeClr val="accent1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833438" y="5567363"/>
            <a:ext cx="7618412" cy="1473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/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Result:</a:t>
            </a:r>
            <a:r>
              <a:rPr lang="en-US" sz="1800" b="1" dirty="0" smtClean="0">
                <a:solidFill>
                  <a:schemeClr val="accent1"/>
                </a:solidFill>
                <a:latin typeface="Century Gothic" pitchFamily="34" charset="0"/>
              </a:rPr>
              <a:t> contributed to Wind doubling their postpaid consumer mobile subscriber base (3 months after go-live reached 400K from 200K)</a:t>
            </a:r>
          </a:p>
        </p:txBody>
      </p:sp>
      <p:sp>
        <p:nvSpPr>
          <p:cNvPr id="29701" name="Rounded Rectangle 9"/>
          <p:cNvSpPr>
            <a:spLocks noChangeArrowheads="1"/>
          </p:cNvSpPr>
          <p:nvPr/>
        </p:nvSpPr>
        <p:spPr bwMode="auto">
          <a:xfrm>
            <a:off x="0" y="962025"/>
            <a:ext cx="9144000" cy="45005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912813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 rot="16200000">
            <a:off x="-80963" y="2214563"/>
            <a:ext cx="792163" cy="369888"/>
            <a:chOff x="96" y="96"/>
            <a:chExt cx="721" cy="337"/>
          </a:xfrm>
        </p:grpSpPr>
        <p:sp>
          <p:nvSpPr>
            <p:cNvPr id="60430" name="Freeform 27"/>
            <p:cNvSpPr>
              <a:spLocks/>
            </p:cNvSpPr>
            <p:nvPr/>
          </p:nvSpPr>
          <p:spPr bwMode="auto">
            <a:xfrm>
              <a:off x="281" y="96"/>
              <a:ext cx="403" cy="144"/>
            </a:xfrm>
            <a:custGeom>
              <a:avLst/>
              <a:gdLst>
                <a:gd name="T0" fmla="*/ 12 w 403"/>
                <a:gd name="T1" fmla="*/ 43 h 144"/>
                <a:gd name="T2" fmla="*/ 30 w 403"/>
                <a:gd name="T3" fmla="*/ 67 h 144"/>
                <a:gd name="T4" fmla="*/ 48 w 403"/>
                <a:gd name="T5" fmla="*/ 89 h 144"/>
                <a:gd name="T6" fmla="*/ 60 w 403"/>
                <a:gd name="T7" fmla="*/ 104 h 144"/>
                <a:gd name="T8" fmla="*/ 73 w 403"/>
                <a:gd name="T9" fmla="*/ 115 h 144"/>
                <a:gd name="T10" fmla="*/ 81 w 403"/>
                <a:gd name="T11" fmla="*/ 118 h 144"/>
                <a:gd name="T12" fmla="*/ 89 w 403"/>
                <a:gd name="T13" fmla="*/ 117 h 144"/>
                <a:gd name="T14" fmla="*/ 100 w 403"/>
                <a:gd name="T15" fmla="*/ 111 h 144"/>
                <a:gd name="T16" fmla="*/ 115 w 403"/>
                <a:gd name="T17" fmla="*/ 97 h 144"/>
                <a:gd name="T18" fmla="*/ 124 w 403"/>
                <a:gd name="T19" fmla="*/ 89 h 144"/>
                <a:gd name="T20" fmla="*/ 134 w 403"/>
                <a:gd name="T21" fmla="*/ 85 h 144"/>
                <a:gd name="T22" fmla="*/ 140 w 403"/>
                <a:gd name="T23" fmla="*/ 85 h 144"/>
                <a:gd name="T24" fmla="*/ 150 w 403"/>
                <a:gd name="T25" fmla="*/ 85 h 144"/>
                <a:gd name="T26" fmla="*/ 168 w 403"/>
                <a:gd name="T27" fmla="*/ 90 h 144"/>
                <a:gd name="T28" fmla="*/ 201 w 403"/>
                <a:gd name="T29" fmla="*/ 101 h 144"/>
                <a:gd name="T30" fmla="*/ 215 w 403"/>
                <a:gd name="T31" fmla="*/ 104 h 144"/>
                <a:gd name="T32" fmla="*/ 231 w 403"/>
                <a:gd name="T33" fmla="*/ 104 h 144"/>
                <a:gd name="T34" fmla="*/ 248 w 403"/>
                <a:gd name="T35" fmla="*/ 100 h 144"/>
                <a:gd name="T36" fmla="*/ 264 w 403"/>
                <a:gd name="T37" fmla="*/ 96 h 144"/>
                <a:gd name="T38" fmla="*/ 294 w 403"/>
                <a:gd name="T39" fmla="*/ 83 h 144"/>
                <a:gd name="T40" fmla="*/ 319 w 403"/>
                <a:gd name="T41" fmla="*/ 66 h 144"/>
                <a:gd name="T42" fmla="*/ 346 w 403"/>
                <a:gd name="T43" fmla="*/ 44 h 144"/>
                <a:gd name="T44" fmla="*/ 373 w 403"/>
                <a:gd name="T45" fmla="*/ 19 h 144"/>
                <a:gd name="T46" fmla="*/ 390 w 403"/>
                <a:gd name="T47" fmla="*/ 4 h 144"/>
                <a:gd name="T48" fmla="*/ 398 w 403"/>
                <a:gd name="T49" fmla="*/ 0 h 144"/>
                <a:gd name="T50" fmla="*/ 401 w 403"/>
                <a:gd name="T51" fmla="*/ 4 h 144"/>
                <a:gd name="T52" fmla="*/ 399 w 403"/>
                <a:gd name="T53" fmla="*/ 13 h 144"/>
                <a:gd name="T54" fmla="*/ 390 w 403"/>
                <a:gd name="T55" fmla="*/ 27 h 144"/>
                <a:gd name="T56" fmla="*/ 369 w 403"/>
                <a:gd name="T57" fmla="*/ 53 h 144"/>
                <a:gd name="T58" fmla="*/ 343 w 403"/>
                <a:gd name="T59" fmla="*/ 78 h 144"/>
                <a:gd name="T60" fmla="*/ 324 w 403"/>
                <a:gd name="T61" fmla="*/ 93 h 144"/>
                <a:gd name="T62" fmla="*/ 302 w 403"/>
                <a:gd name="T63" fmla="*/ 106 h 144"/>
                <a:gd name="T64" fmla="*/ 278 w 403"/>
                <a:gd name="T65" fmla="*/ 118 h 144"/>
                <a:gd name="T66" fmla="*/ 251 w 403"/>
                <a:gd name="T67" fmla="*/ 125 h 144"/>
                <a:gd name="T68" fmla="*/ 222 w 403"/>
                <a:gd name="T69" fmla="*/ 128 h 144"/>
                <a:gd name="T70" fmla="*/ 199 w 403"/>
                <a:gd name="T71" fmla="*/ 127 h 144"/>
                <a:gd name="T72" fmla="*/ 182 w 403"/>
                <a:gd name="T73" fmla="*/ 122 h 144"/>
                <a:gd name="T74" fmla="*/ 165 w 403"/>
                <a:gd name="T75" fmla="*/ 113 h 144"/>
                <a:gd name="T76" fmla="*/ 148 w 403"/>
                <a:gd name="T77" fmla="*/ 108 h 144"/>
                <a:gd name="T78" fmla="*/ 135 w 403"/>
                <a:gd name="T79" fmla="*/ 108 h 144"/>
                <a:gd name="T80" fmla="*/ 125 w 403"/>
                <a:gd name="T81" fmla="*/ 113 h 144"/>
                <a:gd name="T82" fmla="*/ 107 w 403"/>
                <a:gd name="T83" fmla="*/ 128 h 144"/>
                <a:gd name="T84" fmla="*/ 94 w 403"/>
                <a:gd name="T85" fmla="*/ 138 h 144"/>
                <a:gd name="T86" fmla="*/ 78 w 403"/>
                <a:gd name="T87" fmla="*/ 143 h 144"/>
                <a:gd name="T88" fmla="*/ 66 w 403"/>
                <a:gd name="T89" fmla="*/ 143 h 144"/>
                <a:gd name="T90" fmla="*/ 58 w 403"/>
                <a:gd name="T91" fmla="*/ 138 h 144"/>
                <a:gd name="T92" fmla="*/ 50 w 403"/>
                <a:gd name="T93" fmla="*/ 130 h 144"/>
                <a:gd name="T94" fmla="*/ 33 w 403"/>
                <a:gd name="T95" fmla="*/ 109 h 144"/>
                <a:gd name="T96" fmla="*/ 12 w 403"/>
                <a:gd name="T97" fmla="*/ 73 h 144"/>
                <a:gd name="T98" fmla="*/ 4 w 403"/>
                <a:gd name="T99" fmla="*/ 60 h 144"/>
                <a:gd name="T100" fmla="*/ 0 w 403"/>
                <a:gd name="T101" fmla="*/ 49 h 144"/>
                <a:gd name="T102" fmla="*/ 0 w 403"/>
                <a:gd name="T103" fmla="*/ 42 h 144"/>
                <a:gd name="T104" fmla="*/ 3 w 403"/>
                <a:gd name="T105" fmla="*/ 38 h 1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3"/>
                <a:gd name="T160" fmla="*/ 0 h 144"/>
                <a:gd name="T161" fmla="*/ 403 w 403"/>
                <a:gd name="T162" fmla="*/ 144 h 1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3" h="144">
                  <a:moveTo>
                    <a:pt x="7" y="37"/>
                  </a:moveTo>
                  <a:lnTo>
                    <a:pt x="8" y="38"/>
                  </a:lnTo>
                  <a:lnTo>
                    <a:pt x="12" y="43"/>
                  </a:lnTo>
                  <a:lnTo>
                    <a:pt x="17" y="50"/>
                  </a:lnTo>
                  <a:lnTo>
                    <a:pt x="23" y="58"/>
                  </a:lnTo>
                  <a:lnTo>
                    <a:pt x="30" y="67"/>
                  </a:lnTo>
                  <a:lnTo>
                    <a:pt x="37" y="76"/>
                  </a:lnTo>
                  <a:lnTo>
                    <a:pt x="43" y="83"/>
                  </a:lnTo>
                  <a:lnTo>
                    <a:pt x="48" y="89"/>
                  </a:lnTo>
                  <a:lnTo>
                    <a:pt x="51" y="94"/>
                  </a:lnTo>
                  <a:lnTo>
                    <a:pt x="55" y="99"/>
                  </a:lnTo>
                  <a:lnTo>
                    <a:pt x="60" y="104"/>
                  </a:lnTo>
                  <a:lnTo>
                    <a:pt x="64" y="108"/>
                  </a:lnTo>
                  <a:lnTo>
                    <a:pt x="69" y="111"/>
                  </a:lnTo>
                  <a:lnTo>
                    <a:pt x="73" y="115"/>
                  </a:lnTo>
                  <a:lnTo>
                    <a:pt x="76" y="116"/>
                  </a:lnTo>
                  <a:lnTo>
                    <a:pt x="78" y="117"/>
                  </a:lnTo>
                  <a:lnTo>
                    <a:pt x="81" y="118"/>
                  </a:lnTo>
                  <a:lnTo>
                    <a:pt x="83" y="118"/>
                  </a:lnTo>
                  <a:lnTo>
                    <a:pt x="86" y="118"/>
                  </a:lnTo>
                  <a:lnTo>
                    <a:pt x="89" y="117"/>
                  </a:lnTo>
                  <a:lnTo>
                    <a:pt x="91" y="116"/>
                  </a:lnTo>
                  <a:lnTo>
                    <a:pt x="94" y="114"/>
                  </a:lnTo>
                  <a:lnTo>
                    <a:pt x="100" y="111"/>
                  </a:lnTo>
                  <a:lnTo>
                    <a:pt x="106" y="106"/>
                  </a:lnTo>
                  <a:lnTo>
                    <a:pt x="110" y="102"/>
                  </a:lnTo>
                  <a:lnTo>
                    <a:pt x="115" y="97"/>
                  </a:lnTo>
                  <a:lnTo>
                    <a:pt x="119" y="94"/>
                  </a:lnTo>
                  <a:lnTo>
                    <a:pt x="121" y="91"/>
                  </a:lnTo>
                  <a:lnTo>
                    <a:pt x="124" y="89"/>
                  </a:lnTo>
                  <a:lnTo>
                    <a:pt x="128" y="87"/>
                  </a:lnTo>
                  <a:lnTo>
                    <a:pt x="131" y="86"/>
                  </a:lnTo>
                  <a:lnTo>
                    <a:pt x="134" y="85"/>
                  </a:lnTo>
                  <a:lnTo>
                    <a:pt x="136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2" y="85"/>
                  </a:lnTo>
                  <a:lnTo>
                    <a:pt x="146" y="85"/>
                  </a:lnTo>
                  <a:lnTo>
                    <a:pt x="150" y="85"/>
                  </a:lnTo>
                  <a:lnTo>
                    <a:pt x="154" y="85"/>
                  </a:lnTo>
                  <a:lnTo>
                    <a:pt x="158" y="87"/>
                  </a:lnTo>
                  <a:lnTo>
                    <a:pt x="168" y="90"/>
                  </a:lnTo>
                  <a:lnTo>
                    <a:pt x="178" y="94"/>
                  </a:lnTo>
                  <a:lnTo>
                    <a:pt x="190" y="98"/>
                  </a:lnTo>
                  <a:lnTo>
                    <a:pt x="201" y="101"/>
                  </a:lnTo>
                  <a:lnTo>
                    <a:pt x="206" y="103"/>
                  </a:lnTo>
                  <a:lnTo>
                    <a:pt x="211" y="104"/>
                  </a:lnTo>
                  <a:lnTo>
                    <a:pt x="215" y="104"/>
                  </a:lnTo>
                  <a:lnTo>
                    <a:pt x="219" y="104"/>
                  </a:lnTo>
                  <a:lnTo>
                    <a:pt x="226" y="104"/>
                  </a:lnTo>
                  <a:lnTo>
                    <a:pt x="231" y="104"/>
                  </a:lnTo>
                  <a:lnTo>
                    <a:pt x="237" y="103"/>
                  </a:lnTo>
                  <a:lnTo>
                    <a:pt x="242" y="102"/>
                  </a:lnTo>
                  <a:lnTo>
                    <a:pt x="248" y="100"/>
                  </a:lnTo>
                  <a:lnTo>
                    <a:pt x="254" y="100"/>
                  </a:lnTo>
                  <a:lnTo>
                    <a:pt x="259" y="98"/>
                  </a:lnTo>
                  <a:lnTo>
                    <a:pt x="264" y="96"/>
                  </a:lnTo>
                  <a:lnTo>
                    <a:pt x="274" y="92"/>
                  </a:lnTo>
                  <a:lnTo>
                    <a:pt x="284" y="88"/>
                  </a:lnTo>
                  <a:lnTo>
                    <a:pt x="294" y="83"/>
                  </a:lnTo>
                  <a:lnTo>
                    <a:pt x="302" y="77"/>
                  </a:lnTo>
                  <a:lnTo>
                    <a:pt x="311" y="72"/>
                  </a:lnTo>
                  <a:lnTo>
                    <a:pt x="319" y="66"/>
                  </a:lnTo>
                  <a:lnTo>
                    <a:pt x="327" y="61"/>
                  </a:lnTo>
                  <a:lnTo>
                    <a:pt x="334" y="55"/>
                  </a:lnTo>
                  <a:lnTo>
                    <a:pt x="346" y="44"/>
                  </a:lnTo>
                  <a:lnTo>
                    <a:pt x="356" y="34"/>
                  </a:lnTo>
                  <a:lnTo>
                    <a:pt x="365" y="27"/>
                  </a:lnTo>
                  <a:lnTo>
                    <a:pt x="373" y="19"/>
                  </a:lnTo>
                  <a:lnTo>
                    <a:pt x="380" y="14"/>
                  </a:lnTo>
                  <a:lnTo>
                    <a:pt x="386" y="9"/>
                  </a:lnTo>
                  <a:lnTo>
                    <a:pt x="390" y="4"/>
                  </a:lnTo>
                  <a:lnTo>
                    <a:pt x="394" y="2"/>
                  </a:lnTo>
                  <a:lnTo>
                    <a:pt x="396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400" y="2"/>
                  </a:lnTo>
                  <a:lnTo>
                    <a:pt x="401" y="4"/>
                  </a:lnTo>
                  <a:lnTo>
                    <a:pt x="402" y="5"/>
                  </a:lnTo>
                  <a:lnTo>
                    <a:pt x="401" y="9"/>
                  </a:lnTo>
                  <a:lnTo>
                    <a:pt x="399" y="13"/>
                  </a:lnTo>
                  <a:lnTo>
                    <a:pt x="398" y="15"/>
                  </a:lnTo>
                  <a:lnTo>
                    <a:pt x="395" y="20"/>
                  </a:lnTo>
                  <a:lnTo>
                    <a:pt x="390" y="27"/>
                  </a:lnTo>
                  <a:lnTo>
                    <a:pt x="385" y="34"/>
                  </a:lnTo>
                  <a:lnTo>
                    <a:pt x="378" y="43"/>
                  </a:lnTo>
                  <a:lnTo>
                    <a:pt x="369" y="53"/>
                  </a:lnTo>
                  <a:lnTo>
                    <a:pt x="360" y="63"/>
                  </a:lnTo>
                  <a:lnTo>
                    <a:pt x="349" y="73"/>
                  </a:lnTo>
                  <a:lnTo>
                    <a:pt x="343" y="78"/>
                  </a:lnTo>
                  <a:lnTo>
                    <a:pt x="337" y="83"/>
                  </a:lnTo>
                  <a:lnTo>
                    <a:pt x="330" y="88"/>
                  </a:lnTo>
                  <a:lnTo>
                    <a:pt x="324" y="93"/>
                  </a:lnTo>
                  <a:lnTo>
                    <a:pt x="318" y="98"/>
                  </a:lnTo>
                  <a:lnTo>
                    <a:pt x="310" y="102"/>
                  </a:lnTo>
                  <a:lnTo>
                    <a:pt x="302" y="106"/>
                  </a:lnTo>
                  <a:lnTo>
                    <a:pt x="295" y="110"/>
                  </a:lnTo>
                  <a:lnTo>
                    <a:pt x="286" y="114"/>
                  </a:lnTo>
                  <a:lnTo>
                    <a:pt x="278" y="118"/>
                  </a:lnTo>
                  <a:lnTo>
                    <a:pt x="269" y="120"/>
                  </a:lnTo>
                  <a:lnTo>
                    <a:pt x="260" y="123"/>
                  </a:lnTo>
                  <a:lnTo>
                    <a:pt x="251" y="125"/>
                  </a:lnTo>
                  <a:lnTo>
                    <a:pt x="241" y="127"/>
                  </a:lnTo>
                  <a:lnTo>
                    <a:pt x="232" y="128"/>
                  </a:lnTo>
                  <a:lnTo>
                    <a:pt x="222" y="128"/>
                  </a:lnTo>
                  <a:lnTo>
                    <a:pt x="213" y="128"/>
                  </a:lnTo>
                  <a:lnTo>
                    <a:pt x="206" y="128"/>
                  </a:lnTo>
                  <a:lnTo>
                    <a:pt x="199" y="127"/>
                  </a:lnTo>
                  <a:lnTo>
                    <a:pt x="193" y="125"/>
                  </a:lnTo>
                  <a:lnTo>
                    <a:pt x="187" y="123"/>
                  </a:lnTo>
                  <a:lnTo>
                    <a:pt x="182" y="122"/>
                  </a:lnTo>
                  <a:lnTo>
                    <a:pt x="177" y="119"/>
                  </a:lnTo>
                  <a:lnTo>
                    <a:pt x="173" y="117"/>
                  </a:lnTo>
                  <a:lnTo>
                    <a:pt x="165" y="113"/>
                  </a:lnTo>
                  <a:lnTo>
                    <a:pt x="157" y="109"/>
                  </a:lnTo>
                  <a:lnTo>
                    <a:pt x="152" y="108"/>
                  </a:lnTo>
                  <a:lnTo>
                    <a:pt x="148" y="108"/>
                  </a:lnTo>
                  <a:lnTo>
                    <a:pt x="144" y="107"/>
                  </a:lnTo>
                  <a:lnTo>
                    <a:pt x="139" y="107"/>
                  </a:lnTo>
                  <a:lnTo>
                    <a:pt x="135" y="108"/>
                  </a:lnTo>
                  <a:lnTo>
                    <a:pt x="132" y="109"/>
                  </a:lnTo>
                  <a:lnTo>
                    <a:pt x="129" y="111"/>
                  </a:lnTo>
                  <a:lnTo>
                    <a:pt x="125" y="113"/>
                  </a:lnTo>
                  <a:lnTo>
                    <a:pt x="119" y="119"/>
                  </a:lnTo>
                  <a:lnTo>
                    <a:pt x="111" y="125"/>
                  </a:lnTo>
                  <a:lnTo>
                    <a:pt x="107" y="128"/>
                  </a:lnTo>
                  <a:lnTo>
                    <a:pt x="102" y="132"/>
                  </a:lnTo>
                  <a:lnTo>
                    <a:pt x="99" y="134"/>
                  </a:lnTo>
                  <a:lnTo>
                    <a:pt x="94" y="138"/>
                  </a:lnTo>
                  <a:lnTo>
                    <a:pt x="89" y="139"/>
                  </a:lnTo>
                  <a:lnTo>
                    <a:pt x="83" y="142"/>
                  </a:lnTo>
                  <a:lnTo>
                    <a:pt x="78" y="143"/>
                  </a:lnTo>
                  <a:lnTo>
                    <a:pt x="71" y="143"/>
                  </a:lnTo>
                  <a:lnTo>
                    <a:pt x="69" y="143"/>
                  </a:lnTo>
                  <a:lnTo>
                    <a:pt x="66" y="143"/>
                  </a:lnTo>
                  <a:lnTo>
                    <a:pt x="64" y="141"/>
                  </a:lnTo>
                  <a:lnTo>
                    <a:pt x="61" y="139"/>
                  </a:lnTo>
                  <a:lnTo>
                    <a:pt x="58" y="138"/>
                  </a:lnTo>
                  <a:lnTo>
                    <a:pt x="55" y="135"/>
                  </a:lnTo>
                  <a:lnTo>
                    <a:pt x="53" y="133"/>
                  </a:lnTo>
                  <a:lnTo>
                    <a:pt x="50" y="130"/>
                  </a:lnTo>
                  <a:lnTo>
                    <a:pt x="45" y="123"/>
                  </a:lnTo>
                  <a:lnTo>
                    <a:pt x="39" y="117"/>
                  </a:lnTo>
                  <a:lnTo>
                    <a:pt x="33" y="109"/>
                  </a:lnTo>
                  <a:lnTo>
                    <a:pt x="28" y="102"/>
                  </a:lnTo>
                  <a:lnTo>
                    <a:pt x="19" y="87"/>
                  </a:lnTo>
                  <a:lnTo>
                    <a:pt x="12" y="73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7" y="37"/>
                  </a:lnTo>
                </a:path>
              </a:pathLst>
            </a:custGeom>
            <a:solidFill>
              <a:srgbClr val="0026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60431" name="Freeform 28"/>
            <p:cNvSpPr>
              <a:spLocks/>
            </p:cNvSpPr>
            <p:nvPr/>
          </p:nvSpPr>
          <p:spPr bwMode="auto">
            <a:xfrm>
              <a:off x="376" y="124"/>
              <a:ext cx="48" cy="39"/>
            </a:xfrm>
            <a:custGeom>
              <a:avLst/>
              <a:gdLst>
                <a:gd name="T0" fmla="*/ 28 w 48"/>
                <a:gd name="T1" fmla="*/ 37 h 39"/>
                <a:gd name="T2" fmla="*/ 33 w 48"/>
                <a:gd name="T3" fmla="*/ 35 h 39"/>
                <a:gd name="T4" fmla="*/ 37 w 48"/>
                <a:gd name="T5" fmla="*/ 32 h 39"/>
                <a:gd name="T6" fmla="*/ 40 w 48"/>
                <a:gd name="T7" fmla="*/ 30 h 39"/>
                <a:gd name="T8" fmla="*/ 43 w 48"/>
                <a:gd name="T9" fmla="*/ 27 h 39"/>
                <a:gd name="T10" fmla="*/ 45 w 48"/>
                <a:gd name="T11" fmla="*/ 23 h 39"/>
                <a:gd name="T12" fmla="*/ 47 w 48"/>
                <a:gd name="T13" fmla="*/ 19 h 39"/>
                <a:gd name="T14" fmla="*/ 47 w 48"/>
                <a:gd name="T15" fmla="*/ 17 h 39"/>
                <a:gd name="T16" fmla="*/ 47 w 48"/>
                <a:gd name="T17" fmla="*/ 16 h 39"/>
                <a:gd name="T18" fmla="*/ 47 w 48"/>
                <a:gd name="T19" fmla="*/ 14 h 39"/>
                <a:gd name="T20" fmla="*/ 46 w 48"/>
                <a:gd name="T21" fmla="*/ 11 h 39"/>
                <a:gd name="T22" fmla="*/ 45 w 48"/>
                <a:gd name="T23" fmla="*/ 10 h 39"/>
                <a:gd name="T24" fmla="*/ 44 w 48"/>
                <a:gd name="T25" fmla="*/ 8 h 39"/>
                <a:gd name="T26" fmla="*/ 44 w 48"/>
                <a:gd name="T27" fmla="*/ 6 h 39"/>
                <a:gd name="T28" fmla="*/ 42 w 48"/>
                <a:gd name="T29" fmla="*/ 5 h 39"/>
                <a:gd name="T30" fmla="*/ 39 w 48"/>
                <a:gd name="T31" fmla="*/ 3 h 39"/>
                <a:gd name="T32" fmla="*/ 36 w 48"/>
                <a:gd name="T33" fmla="*/ 1 h 39"/>
                <a:gd name="T34" fmla="*/ 32 w 48"/>
                <a:gd name="T35" fmla="*/ 0 h 39"/>
                <a:gd name="T36" fmla="*/ 27 w 48"/>
                <a:gd name="T37" fmla="*/ 0 h 39"/>
                <a:gd name="T38" fmla="*/ 22 w 48"/>
                <a:gd name="T39" fmla="*/ 0 h 39"/>
                <a:gd name="T40" fmla="*/ 17 w 48"/>
                <a:gd name="T41" fmla="*/ 1 h 39"/>
                <a:gd name="T42" fmla="*/ 13 w 48"/>
                <a:gd name="T43" fmla="*/ 2 h 39"/>
                <a:gd name="T44" fmla="*/ 9 w 48"/>
                <a:gd name="T45" fmla="*/ 5 h 39"/>
                <a:gd name="T46" fmla="*/ 5 w 48"/>
                <a:gd name="T47" fmla="*/ 8 h 39"/>
                <a:gd name="T48" fmla="*/ 2 w 48"/>
                <a:gd name="T49" fmla="*/ 11 h 39"/>
                <a:gd name="T50" fmla="*/ 1 w 48"/>
                <a:gd name="T51" fmla="*/ 15 h 39"/>
                <a:gd name="T52" fmla="*/ 0 w 48"/>
                <a:gd name="T53" fmla="*/ 18 h 39"/>
                <a:gd name="T54" fmla="*/ 0 w 48"/>
                <a:gd name="T55" fmla="*/ 21 h 39"/>
                <a:gd name="T56" fmla="*/ 0 w 48"/>
                <a:gd name="T57" fmla="*/ 22 h 39"/>
                <a:gd name="T58" fmla="*/ 0 w 48"/>
                <a:gd name="T59" fmla="*/ 24 h 39"/>
                <a:gd name="T60" fmla="*/ 0 w 48"/>
                <a:gd name="T61" fmla="*/ 26 h 39"/>
                <a:gd name="T62" fmla="*/ 0 w 48"/>
                <a:gd name="T63" fmla="*/ 27 h 39"/>
                <a:gd name="T64" fmla="*/ 1 w 48"/>
                <a:gd name="T65" fmla="*/ 30 h 39"/>
                <a:gd name="T66" fmla="*/ 2 w 48"/>
                <a:gd name="T67" fmla="*/ 31 h 39"/>
                <a:gd name="T68" fmla="*/ 4 w 48"/>
                <a:gd name="T69" fmla="*/ 32 h 39"/>
                <a:gd name="T70" fmla="*/ 7 w 48"/>
                <a:gd name="T71" fmla="*/ 35 h 39"/>
                <a:gd name="T72" fmla="*/ 10 w 48"/>
                <a:gd name="T73" fmla="*/ 37 h 39"/>
                <a:gd name="T74" fmla="*/ 14 w 48"/>
                <a:gd name="T75" fmla="*/ 38 h 39"/>
                <a:gd name="T76" fmla="*/ 19 w 48"/>
                <a:gd name="T77" fmla="*/ 38 h 39"/>
                <a:gd name="T78" fmla="*/ 23 w 48"/>
                <a:gd name="T79" fmla="*/ 38 h 39"/>
                <a:gd name="T80" fmla="*/ 28 w 48"/>
                <a:gd name="T81" fmla="*/ 37 h 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39"/>
                <a:gd name="T125" fmla="*/ 48 w 48"/>
                <a:gd name="T126" fmla="*/ 39 h 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39">
                  <a:moveTo>
                    <a:pt x="28" y="37"/>
                  </a:moveTo>
                  <a:lnTo>
                    <a:pt x="33" y="35"/>
                  </a:lnTo>
                  <a:lnTo>
                    <a:pt x="37" y="32"/>
                  </a:lnTo>
                  <a:lnTo>
                    <a:pt x="40" y="30"/>
                  </a:lnTo>
                  <a:lnTo>
                    <a:pt x="43" y="27"/>
                  </a:lnTo>
                  <a:lnTo>
                    <a:pt x="45" y="23"/>
                  </a:lnTo>
                  <a:lnTo>
                    <a:pt x="47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7" y="35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8" y="37"/>
                  </a:lnTo>
                </a:path>
              </a:pathLst>
            </a:custGeom>
            <a:solidFill>
              <a:srgbClr val="FF7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60432" name="Freeform 29"/>
            <p:cNvSpPr>
              <a:spLocks/>
            </p:cNvSpPr>
            <p:nvPr/>
          </p:nvSpPr>
          <p:spPr bwMode="auto">
            <a:xfrm>
              <a:off x="380" y="288"/>
              <a:ext cx="40" cy="145"/>
            </a:xfrm>
            <a:custGeom>
              <a:avLst/>
              <a:gdLst>
                <a:gd name="T0" fmla="*/ 0 w 40"/>
                <a:gd name="T1" fmla="*/ 0 h 145"/>
                <a:gd name="T2" fmla="*/ 39 w 40"/>
                <a:gd name="T3" fmla="*/ 0 h 145"/>
                <a:gd name="T4" fmla="*/ 39 w 40"/>
                <a:gd name="T5" fmla="*/ 144 h 145"/>
                <a:gd name="T6" fmla="*/ 0 w 40"/>
                <a:gd name="T7" fmla="*/ 144 h 145"/>
                <a:gd name="T8" fmla="*/ 0 w 40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45"/>
                <a:gd name="T17" fmla="*/ 40 w 40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45">
                  <a:moveTo>
                    <a:pt x="0" y="0"/>
                  </a:moveTo>
                  <a:lnTo>
                    <a:pt x="39" y="0"/>
                  </a:lnTo>
                  <a:lnTo>
                    <a:pt x="39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solidFill>
              <a:srgbClr val="FF7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60433" name="Freeform 30"/>
            <p:cNvSpPr>
              <a:spLocks/>
            </p:cNvSpPr>
            <p:nvPr/>
          </p:nvSpPr>
          <p:spPr bwMode="auto">
            <a:xfrm>
              <a:off x="452" y="288"/>
              <a:ext cx="165" cy="145"/>
            </a:xfrm>
            <a:custGeom>
              <a:avLst/>
              <a:gdLst>
                <a:gd name="T0" fmla="*/ 0 w 165"/>
                <a:gd name="T1" fmla="*/ 0 h 145"/>
                <a:gd name="T2" fmla="*/ 48 w 165"/>
                <a:gd name="T3" fmla="*/ 0 h 145"/>
                <a:gd name="T4" fmla="*/ 124 w 165"/>
                <a:gd name="T5" fmla="*/ 107 h 145"/>
                <a:gd name="T6" fmla="*/ 125 w 165"/>
                <a:gd name="T7" fmla="*/ 107 h 145"/>
                <a:gd name="T8" fmla="*/ 125 w 165"/>
                <a:gd name="T9" fmla="*/ 0 h 145"/>
                <a:gd name="T10" fmla="*/ 164 w 165"/>
                <a:gd name="T11" fmla="*/ 0 h 145"/>
                <a:gd name="T12" fmla="*/ 164 w 165"/>
                <a:gd name="T13" fmla="*/ 144 h 145"/>
                <a:gd name="T14" fmla="*/ 115 w 165"/>
                <a:gd name="T15" fmla="*/ 144 h 145"/>
                <a:gd name="T16" fmla="*/ 38 w 165"/>
                <a:gd name="T17" fmla="*/ 35 h 145"/>
                <a:gd name="T18" fmla="*/ 38 w 165"/>
                <a:gd name="T19" fmla="*/ 144 h 145"/>
                <a:gd name="T20" fmla="*/ 0 w 165"/>
                <a:gd name="T21" fmla="*/ 144 h 145"/>
                <a:gd name="T22" fmla="*/ 0 w 165"/>
                <a:gd name="T23" fmla="*/ 0 h 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5"/>
                <a:gd name="T37" fmla="*/ 0 h 145"/>
                <a:gd name="T38" fmla="*/ 165 w 165"/>
                <a:gd name="T39" fmla="*/ 145 h 1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5" h="145">
                  <a:moveTo>
                    <a:pt x="0" y="0"/>
                  </a:moveTo>
                  <a:lnTo>
                    <a:pt x="48" y="0"/>
                  </a:lnTo>
                  <a:lnTo>
                    <a:pt x="124" y="107"/>
                  </a:lnTo>
                  <a:lnTo>
                    <a:pt x="125" y="107"/>
                  </a:lnTo>
                  <a:lnTo>
                    <a:pt x="125" y="0"/>
                  </a:lnTo>
                  <a:lnTo>
                    <a:pt x="164" y="0"/>
                  </a:lnTo>
                  <a:lnTo>
                    <a:pt x="164" y="144"/>
                  </a:lnTo>
                  <a:lnTo>
                    <a:pt x="115" y="144"/>
                  </a:lnTo>
                  <a:lnTo>
                    <a:pt x="38" y="35"/>
                  </a:lnTo>
                  <a:lnTo>
                    <a:pt x="38" y="144"/>
                  </a:ln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solidFill>
              <a:srgbClr val="FF7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60434" name="Freeform 31"/>
            <p:cNvSpPr>
              <a:spLocks/>
            </p:cNvSpPr>
            <p:nvPr/>
          </p:nvSpPr>
          <p:spPr bwMode="auto">
            <a:xfrm>
              <a:off x="647" y="288"/>
              <a:ext cx="170" cy="145"/>
            </a:xfrm>
            <a:custGeom>
              <a:avLst/>
              <a:gdLst>
                <a:gd name="T0" fmla="*/ 53 w 170"/>
                <a:gd name="T1" fmla="*/ 0 h 145"/>
                <a:gd name="T2" fmla="*/ 76 w 170"/>
                <a:gd name="T3" fmla="*/ 0 h 145"/>
                <a:gd name="T4" fmla="*/ 97 w 170"/>
                <a:gd name="T5" fmla="*/ 2 h 145"/>
                <a:gd name="T6" fmla="*/ 117 w 170"/>
                <a:gd name="T7" fmla="*/ 7 h 145"/>
                <a:gd name="T8" fmla="*/ 134 w 170"/>
                <a:gd name="T9" fmla="*/ 14 h 145"/>
                <a:gd name="T10" fmla="*/ 141 w 170"/>
                <a:gd name="T11" fmla="*/ 19 h 145"/>
                <a:gd name="T12" fmla="*/ 148 w 170"/>
                <a:gd name="T13" fmla="*/ 24 h 145"/>
                <a:gd name="T14" fmla="*/ 154 w 170"/>
                <a:gd name="T15" fmla="*/ 29 h 145"/>
                <a:gd name="T16" fmla="*/ 159 w 170"/>
                <a:gd name="T17" fmla="*/ 36 h 145"/>
                <a:gd name="T18" fmla="*/ 163 w 170"/>
                <a:gd name="T19" fmla="*/ 43 h 145"/>
                <a:gd name="T20" fmla="*/ 166 w 170"/>
                <a:gd name="T21" fmla="*/ 52 h 145"/>
                <a:gd name="T22" fmla="*/ 168 w 170"/>
                <a:gd name="T23" fmla="*/ 61 h 145"/>
                <a:gd name="T24" fmla="*/ 169 w 170"/>
                <a:gd name="T25" fmla="*/ 72 h 145"/>
                <a:gd name="T26" fmla="*/ 168 w 170"/>
                <a:gd name="T27" fmla="*/ 81 h 145"/>
                <a:gd name="T28" fmla="*/ 166 w 170"/>
                <a:gd name="T29" fmla="*/ 91 h 145"/>
                <a:gd name="T30" fmla="*/ 163 w 170"/>
                <a:gd name="T31" fmla="*/ 100 h 145"/>
                <a:gd name="T32" fmla="*/ 159 w 170"/>
                <a:gd name="T33" fmla="*/ 107 h 145"/>
                <a:gd name="T34" fmla="*/ 154 w 170"/>
                <a:gd name="T35" fmla="*/ 114 h 145"/>
                <a:gd name="T36" fmla="*/ 148 w 170"/>
                <a:gd name="T37" fmla="*/ 120 h 145"/>
                <a:gd name="T38" fmla="*/ 141 w 170"/>
                <a:gd name="T39" fmla="*/ 124 h 145"/>
                <a:gd name="T40" fmla="*/ 134 w 170"/>
                <a:gd name="T41" fmla="*/ 129 h 145"/>
                <a:gd name="T42" fmla="*/ 117 w 170"/>
                <a:gd name="T43" fmla="*/ 136 h 145"/>
                <a:gd name="T44" fmla="*/ 97 w 170"/>
                <a:gd name="T45" fmla="*/ 140 h 145"/>
                <a:gd name="T46" fmla="*/ 76 w 170"/>
                <a:gd name="T47" fmla="*/ 143 h 145"/>
                <a:gd name="T48" fmla="*/ 53 w 170"/>
                <a:gd name="T49" fmla="*/ 144 h 145"/>
                <a:gd name="T50" fmla="*/ 0 w 170"/>
                <a:gd name="T51" fmla="*/ 0 h 145"/>
                <a:gd name="T52" fmla="*/ 61 w 170"/>
                <a:gd name="T53" fmla="*/ 120 h 145"/>
                <a:gd name="T54" fmla="*/ 74 w 170"/>
                <a:gd name="T55" fmla="*/ 120 h 145"/>
                <a:gd name="T56" fmla="*/ 86 w 170"/>
                <a:gd name="T57" fmla="*/ 117 h 145"/>
                <a:gd name="T58" fmla="*/ 97 w 170"/>
                <a:gd name="T59" fmla="*/ 113 h 145"/>
                <a:gd name="T60" fmla="*/ 107 w 170"/>
                <a:gd name="T61" fmla="*/ 108 h 145"/>
                <a:gd name="T62" fmla="*/ 115 w 170"/>
                <a:gd name="T63" fmla="*/ 101 h 145"/>
                <a:gd name="T64" fmla="*/ 121 w 170"/>
                <a:gd name="T65" fmla="*/ 92 h 145"/>
                <a:gd name="T66" fmla="*/ 125 w 170"/>
                <a:gd name="T67" fmla="*/ 82 h 145"/>
                <a:gd name="T68" fmla="*/ 127 w 170"/>
                <a:gd name="T69" fmla="*/ 72 h 145"/>
                <a:gd name="T70" fmla="*/ 125 w 170"/>
                <a:gd name="T71" fmla="*/ 60 h 145"/>
                <a:gd name="T72" fmla="*/ 121 w 170"/>
                <a:gd name="T73" fmla="*/ 51 h 145"/>
                <a:gd name="T74" fmla="*/ 115 w 170"/>
                <a:gd name="T75" fmla="*/ 42 h 145"/>
                <a:gd name="T76" fmla="*/ 107 w 170"/>
                <a:gd name="T77" fmla="*/ 35 h 145"/>
                <a:gd name="T78" fmla="*/ 97 w 170"/>
                <a:gd name="T79" fmla="*/ 29 h 145"/>
                <a:gd name="T80" fmla="*/ 86 w 170"/>
                <a:gd name="T81" fmla="*/ 25 h 145"/>
                <a:gd name="T82" fmla="*/ 74 w 170"/>
                <a:gd name="T83" fmla="*/ 23 h 145"/>
                <a:gd name="T84" fmla="*/ 61 w 170"/>
                <a:gd name="T85" fmla="*/ 22 h 145"/>
                <a:gd name="T86" fmla="*/ 39 w 170"/>
                <a:gd name="T87" fmla="*/ 120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45"/>
                <a:gd name="T134" fmla="*/ 170 w 170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45">
                  <a:moveTo>
                    <a:pt x="0" y="0"/>
                  </a:moveTo>
                  <a:lnTo>
                    <a:pt x="53" y="0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7" y="2"/>
                  </a:lnTo>
                  <a:lnTo>
                    <a:pt x="107" y="4"/>
                  </a:lnTo>
                  <a:lnTo>
                    <a:pt x="117" y="7"/>
                  </a:lnTo>
                  <a:lnTo>
                    <a:pt x="125" y="10"/>
                  </a:lnTo>
                  <a:lnTo>
                    <a:pt x="134" y="14"/>
                  </a:lnTo>
                  <a:lnTo>
                    <a:pt x="138" y="16"/>
                  </a:lnTo>
                  <a:lnTo>
                    <a:pt x="141" y="19"/>
                  </a:lnTo>
                  <a:lnTo>
                    <a:pt x="145" y="20"/>
                  </a:lnTo>
                  <a:lnTo>
                    <a:pt x="148" y="24"/>
                  </a:lnTo>
                  <a:lnTo>
                    <a:pt x="151" y="26"/>
                  </a:lnTo>
                  <a:lnTo>
                    <a:pt x="154" y="29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61" y="39"/>
                  </a:lnTo>
                  <a:lnTo>
                    <a:pt x="163" y="43"/>
                  </a:lnTo>
                  <a:lnTo>
                    <a:pt x="165" y="48"/>
                  </a:lnTo>
                  <a:lnTo>
                    <a:pt x="166" y="52"/>
                  </a:lnTo>
                  <a:lnTo>
                    <a:pt x="167" y="57"/>
                  </a:lnTo>
                  <a:lnTo>
                    <a:pt x="168" y="61"/>
                  </a:lnTo>
                  <a:lnTo>
                    <a:pt x="169" y="67"/>
                  </a:lnTo>
                  <a:lnTo>
                    <a:pt x="169" y="72"/>
                  </a:lnTo>
                  <a:lnTo>
                    <a:pt x="169" y="76"/>
                  </a:lnTo>
                  <a:lnTo>
                    <a:pt x="168" y="81"/>
                  </a:lnTo>
                  <a:lnTo>
                    <a:pt x="167" y="86"/>
                  </a:lnTo>
                  <a:lnTo>
                    <a:pt x="166" y="91"/>
                  </a:lnTo>
                  <a:lnTo>
                    <a:pt x="165" y="96"/>
                  </a:lnTo>
                  <a:lnTo>
                    <a:pt x="163" y="100"/>
                  </a:lnTo>
                  <a:lnTo>
                    <a:pt x="161" y="103"/>
                  </a:lnTo>
                  <a:lnTo>
                    <a:pt x="159" y="107"/>
                  </a:lnTo>
                  <a:lnTo>
                    <a:pt x="157" y="110"/>
                  </a:lnTo>
                  <a:lnTo>
                    <a:pt x="154" y="114"/>
                  </a:lnTo>
                  <a:lnTo>
                    <a:pt x="151" y="116"/>
                  </a:lnTo>
                  <a:lnTo>
                    <a:pt x="148" y="120"/>
                  </a:lnTo>
                  <a:lnTo>
                    <a:pt x="145" y="122"/>
                  </a:lnTo>
                  <a:lnTo>
                    <a:pt x="141" y="124"/>
                  </a:lnTo>
                  <a:lnTo>
                    <a:pt x="138" y="127"/>
                  </a:lnTo>
                  <a:lnTo>
                    <a:pt x="134" y="129"/>
                  </a:lnTo>
                  <a:lnTo>
                    <a:pt x="125" y="133"/>
                  </a:lnTo>
                  <a:lnTo>
                    <a:pt x="117" y="136"/>
                  </a:lnTo>
                  <a:lnTo>
                    <a:pt x="107" y="139"/>
                  </a:lnTo>
                  <a:lnTo>
                    <a:pt x="97" y="140"/>
                  </a:lnTo>
                  <a:lnTo>
                    <a:pt x="87" y="142"/>
                  </a:lnTo>
                  <a:lnTo>
                    <a:pt x="76" y="143"/>
                  </a:lnTo>
                  <a:lnTo>
                    <a:pt x="65" y="144"/>
                  </a:lnTo>
                  <a:lnTo>
                    <a:pt x="53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39" y="120"/>
                  </a:lnTo>
                  <a:lnTo>
                    <a:pt x="61" y="120"/>
                  </a:lnTo>
                  <a:lnTo>
                    <a:pt x="68" y="120"/>
                  </a:lnTo>
                  <a:lnTo>
                    <a:pt x="74" y="120"/>
                  </a:lnTo>
                  <a:lnTo>
                    <a:pt x="80" y="119"/>
                  </a:lnTo>
                  <a:lnTo>
                    <a:pt x="86" y="117"/>
                  </a:lnTo>
                  <a:lnTo>
                    <a:pt x="91" y="115"/>
                  </a:lnTo>
                  <a:lnTo>
                    <a:pt x="97" y="113"/>
                  </a:lnTo>
                  <a:lnTo>
                    <a:pt x="102" y="110"/>
                  </a:lnTo>
                  <a:lnTo>
                    <a:pt x="107" y="108"/>
                  </a:lnTo>
                  <a:lnTo>
                    <a:pt x="111" y="105"/>
                  </a:lnTo>
                  <a:lnTo>
                    <a:pt x="115" y="101"/>
                  </a:lnTo>
                  <a:lnTo>
                    <a:pt x="118" y="97"/>
                  </a:lnTo>
                  <a:lnTo>
                    <a:pt x="121" y="92"/>
                  </a:lnTo>
                  <a:lnTo>
                    <a:pt x="123" y="87"/>
                  </a:lnTo>
                  <a:lnTo>
                    <a:pt x="125" y="82"/>
                  </a:lnTo>
                  <a:lnTo>
                    <a:pt x="127" y="77"/>
                  </a:lnTo>
                  <a:lnTo>
                    <a:pt x="127" y="72"/>
                  </a:lnTo>
                  <a:lnTo>
                    <a:pt x="127" y="66"/>
                  </a:lnTo>
                  <a:lnTo>
                    <a:pt x="125" y="60"/>
                  </a:lnTo>
                  <a:lnTo>
                    <a:pt x="123" y="55"/>
                  </a:lnTo>
                  <a:lnTo>
                    <a:pt x="121" y="51"/>
                  </a:lnTo>
                  <a:lnTo>
                    <a:pt x="118" y="46"/>
                  </a:lnTo>
                  <a:lnTo>
                    <a:pt x="115" y="42"/>
                  </a:lnTo>
                  <a:lnTo>
                    <a:pt x="111" y="38"/>
                  </a:lnTo>
                  <a:lnTo>
                    <a:pt x="107" y="35"/>
                  </a:lnTo>
                  <a:lnTo>
                    <a:pt x="102" y="32"/>
                  </a:lnTo>
                  <a:lnTo>
                    <a:pt x="97" y="29"/>
                  </a:lnTo>
                  <a:lnTo>
                    <a:pt x="91" y="27"/>
                  </a:lnTo>
                  <a:lnTo>
                    <a:pt x="86" y="25"/>
                  </a:lnTo>
                  <a:lnTo>
                    <a:pt x="80" y="24"/>
                  </a:lnTo>
                  <a:lnTo>
                    <a:pt x="74" y="23"/>
                  </a:lnTo>
                  <a:lnTo>
                    <a:pt x="68" y="22"/>
                  </a:lnTo>
                  <a:lnTo>
                    <a:pt x="61" y="22"/>
                  </a:lnTo>
                  <a:lnTo>
                    <a:pt x="39" y="22"/>
                  </a:lnTo>
                  <a:lnTo>
                    <a:pt x="39" y="120"/>
                  </a:lnTo>
                  <a:lnTo>
                    <a:pt x="0" y="0"/>
                  </a:lnTo>
                </a:path>
              </a:pathLst>
            </a:custGeom>
            <a:solidFill>
              <a:srgbClr val="FF7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  <p:sp>
          <p:nvSpPr>
            <p:cNvPr id="60435" name="Freeform 32"/>
            <p:cNvSpPr>
              <a:spLocks/>
            </p:cNvSpPr>
            <p:nvPr/>
          </p:nvSpPr>
          <p:spPr bwMode="auto">
            <a:xfrm>
              <a:off x="96" y="288"/>
              <a:ext cx="266" cy="145"/>
            </a:xfrm>
            <a:custGeom>
              <a:avLst/>
              <a:gdLst>
                <a:gd name="T0" fmla="*/ 226 w 266"/>
                <a:gd name="T1" fmla="*/ 0 h 145"/>
                <a:gd name="T2" fmla="*/ 188 w 266"/>
                <a:gd name="T3" fmla="*/ 115 h 145"/>
                <a:gd name="T4" fmla="*/ 153 w 266"/>
                <a:gd name="T5" fmla="*/ 0 h 145"/>
                <a:gd name="T6" fmla="*/ 113 w 266"/>
                <a:gd name="T7" fmla="*/ 0 h 145"/>
                <a:gd name="T8" fmla="*/ 79 w 266"/>
                <a:gd name="T9" fmla="*/ 115 h 145"/>
                <a:gd name="T10" fmla="*/ 41 w 266"/>
                <a:gd name="T11" fmla="*/ 0 h 145"/>
                <a:gd name="T12" fmla="*/ 0 w 266"/>
                <a:gd name="T13" fmla="*/ 0 h 145"/>
                <a:gd name="T14" fmla="*/ 52 w 266"/>
                <a:gd name="T15" fmla="*/ 144 h 145"/>
                <a:gd name="T16" fmla="*/ 104 w 266"/>
                <a:gd name="T17" fmla="*/ 144 h 145"/>
                <a:gd name="T18" fmla="*/ 133 w 266"/>
                <a:gd name="T19" fmla="*/ 51 h 145"/>
                <a:gd name="T20" fmla="*/ 162 w 266"/>
                <a:gd name="T21" fmla="*/ 144 h 145"/>
                <a:gd name="T22" fmla="*/ 213 w 266"/>
                <a:gd name="T23" fmla="*/ 144 h 145"/>
                <a:gd name="T24" fmla="*/ 265 w 266"/>
                <a:gd name="T25" fmla="*/ 0 h 145"/>
                <a:gd name="T26" fmla="*/ 226 w 266"/>
                <a:gd name="T27" fmla="*/ 0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6"/>
                <a:gd name="T43" fmla="*/ 0 h 145"/>
                <a:gd name="T44" fmla="*/ 266 w 266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6" h="145">
                  <a:moveTo>
                    <a:pt x="226" y="0"/>
                  </a:moveTo>
                  <a:lnTo>
                    <a:pt x="188" y="115"/>
                  </a:lnTo>
                  <a:lnTo>
                    <a:pt x="153" y="0"/>
                  </a:lnTo>
                  <a:lnTo>
                    <a:pt x="113" y="0"/>
                  </a:lnTo>
                  <a:lnTo>
                    <a:pt x="79" y="115"/>
                  </a:lnTo>
                  <a:lnTo>
                    <a:pt x="41" y="0"/>
                  </a:lnTo>
                  <a:lnTo>
                    <a:pt x="0" y="0"/>
                  </a:lnTo>
                  <a:lnTo>
                    <a:pt x="52" y="144"/>
                  </a:lnTo>
                  <a:lnTo>
                    <a:pt x="104" y="144"/>
                  </a:lnTo>
                  <a:lnTo>
                    <a:pt x="133" y="51"/>
                  </a:lnTo>
                  <a:lnTo>
                    <a:pt x="162" y="144"/>
                  </a:lnTo>
                  <a:lnTo>
                    <a:pt x="213" y="144"/>
                  </a:lnTo>
                  <a:lnTo>
                    <a:pt x="265" y="0"/>
                  </a:lnTo>
                  <a:lnTo>
                    <a:pt x="226" y="0"/>
                  </a:lnTo>
                </a:path>
              </a:pathLst>
            </a:custGeom>
            <a:solidFill>
              <a:srgbClr val="FF73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60424" name="Rectangle 18"/>
          <p:cNvSpPr>
            <a:spLocks noChangeArrowheads="1"/>
          </p:cNvSpPr>
          <p:nvPr/>
        </p:nvSpPr>
        <p:spPr bwMode="auto">
          <a:xfrm>
            <a:off x="593725" y="1827213"/>
            <a:ext cx="4184650" cy="2540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912813"/>
            <a:endParaRPr lang="en-US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8250" y="3798910"/>
            <a:ext cx="6953250" cy="1550681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pPr marL="177800" indent="-177800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Wind’s All Inclusive Bundles  Extend Spend Control:</a:t>
            </a:r>
          </a:p>
          <a:p>
            <a:pPr marL="177800" indent="-177800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Customer will be able to query how much service from the bundle they have consumed</a:t>
            </a:r>
          </a:p>
          <a:p>
            <a:pPr marL="177800" indent="-177800">
              <a:lnSpc>
                <a:spcPts val="19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Customer will be able to query the unbilled (out of bundle spend) amount thru SMS or Web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2188" t="27246" r="38281" b="42676"/>
          <a:stretch>
            <a:fillRect/>
          </a:stretch>
        </p:blipFill>
        <p:spPr bwMode="auto">
          <a:xfrm>
            <a:off x="1419225" y="1024522"/>
            <a:ext cx="5076825" cy="246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85039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0" y="0"/>
            <a:ext cx="9144000" cy="849313"/>
          </a:xfrm>
          <a:prstGeom prst="rect">
            <a:avLst/>
          </a:prstGeom>
          <a:solidFill>
            <a:srgbClr val="FFFFFF"/>
          </a:solidFill>
          <a:ln w="3175" algn="ctr">
            <a:solidFill>
              <a:srgbClr val="EAEAE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4013" indent="-15875"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						</a:t>
            </a:r>
            <a:r>
              <a:rPr lang="en-US" sz="3200" kern="0" dirty="0" smtClean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Wind Italy</a:t>
            </a:r>
            <a:endParaRPr lang="en-US" sz="3200" kern="0" dirty="0">
              <a:solidFill>
                <a:schemeClr val="tx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3040"/>
            <a:ext cx="4005263" cy="828195"/>
            <a:chOff x="0" y="96325"/>
            <a:chExt cx="4005748" cy="6871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0" y="116956"/>
              <a:ext cx="3267471" cy="658628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457200" defTabSz="912813"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Flexible Revenue Models</a:t>
              </a: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5400000">
              <a:off x="3386686" y="164457"/>
              <a:ext cx="687194" cy="550930"/>
            </a:xfrm>
            <a:prstGeom prst="triangl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defTabSz="912813">
                <a:defRPr/>
              </a:pPr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0" y="116956"/>
              <a:ext cx="3267471" cy="6586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457200" defTabSz="912813">
                <a:defRPr/>
              </a:pPr>
              <a:r>
                <a:rPr 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Energizing the Customer Experience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5400000">
              <a:off x="3386686" y="164457"/>
              <a:ext cx="687194" cy="55093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defTabSz="912813">
                <a:defRPr/>
              </a:pPr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9687" y="99500"/>
              <a:ext cx="109538" cy="6638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2813"/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34950" y="102675"/>
              <a:ext cx="50800" cy="6638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2813"/>
              <a:endParaRPr lang="en-US" sz="18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ounded Rectangle 9"/>
          <p:cNvSpPr>
            <a:spLocks noChangeArrowheads="1"/>
          </p:cNvSpPr>
          <p:nvPr/>
        </p:nvSpPr>
        <p:spPr bwMode="auto">
          <a:xfrm>
            <a:off x="0" y="901700"/>
            <a:ext cx="9144000" cy="402113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912813">
              <a:buClr>
                <a:srgbClr val="3399CC"/>
              </a:buClr>
            </a:pPr>
            <a:endParaRPr lang="en-US">
              <a:latin typeface="Century Gothic" pitchFamily="34" charset="0"/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					</a:t>
            </a:r>
            <a:r>
              <a:rPr lang="en-US" dirty="0" err="1" smtClean="0">
                <a:latin typeface="Century Gothic" pitchFamily="34" charset="0"/>
              </a:rPr>
              <a:t>Telenet</a:t>
            </a:r>
            <a:r>
              <a:rPr lang="en-US" dirty="0" smtClean="0">
                <a:latin typeface="Century Gothic" pitchFamily="34" charset="0"/>
              </a:rPr>
              <a:t> Belgium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2600" y="4954588"/>
            <a:ext cx="8432800" cy="1704715"/>
          </a:xfrm>
          <a:prstGeom prst="rect">
            <a:avLst/>
          </a:prstGeom>
        </p:spPr>
        <p:txBody>
          <a:bodyPr/>
          <a:lstStyle/>
          <a:p>
            <a:pPr marL="398463" lvl="0" indent="-280988" algn="ctr">
              <a:buClr>
                <a:schemeClr val="tx1"/>
              </a:buClr>
              <a:buSzPct val="150000"/>
              <a:defRPr/>
            </a:pPr>
            <a:r>
              <a:rPr lang="en-US" sz="1200" kern="0" dirty="0" err="1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Telenet</a:t>
            </a:r>
            <a:r>
              <a:rPr lang="en-US" sz="1200" kern="0" dirty="0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 is leveraging Comverse ONE to support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new full MVNO business line  and DTV services with a marketing-focused product catalog and proven real-time rating capabilities (regardless of postpaid) – significantly reducing time-to-market, while allowing advanced charging and marketing across new mobile and content services.</a:t>
            </a:r>
            <a:endParaRPr lang="en-US" sz="1200" kern="0" dirty="0" smtClean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 marL="398463" indent="-280988">
              <a:buClr>
                <a:schemeClr val="tx1"/>
              </a:buClr>
              <a:buSzPct val="150000"/>
              <a:defRPr/>
            </a:pPr>
            <a:endParaRPr lang="en-US" sz="1200" b="1" kern="0" dirty="0" smtClean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 marL="398463" indent="-280988">
              <a:buClr>
                <a:schemeClr val="tx1"/>
              </a:buClr>
              <a:buSzPct val="150000"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Result: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launched a </a:t>
            </a:r>
            <a:r>
              <a:rPr lang="en-US" sz="1200" b="1" dirty="0" smtClean="0">
                <a:solidFill>
                  <a:schemeClr val="accent1"/>
                </a:solidFill>
                <a:latin typeface="Century Gothic" pitchFamily="34" charset="0"/>
              </a:rPr>
              <a:t>competitive offer the</a:t>
            </a:r>
            <a:r>
              <a:rPr lang="en-US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  <a:latin typeface="Century Gothic" pitchFamily="34" charset="0"/>
              </a:rPr>
              <a:t>King &amp; Kong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and has </a:t>
            </a:r>
            <a:r>
              <a:rPr lang="en-US" sz="1200" b="1" dirty="0" smtClean="0">
                <a:solidFill>
                  <a:schemeClr val="accent1"/>
                </a:solidFill>
                <a:latin typeface="Century Gothic" pitchFamily="34" charset="0"/>
              </a:rPr>
              <a:t>attracted 600K Mobile subs in 6 months, mostly from their current installed base in the cable business</a:t>
            </a:r>
            <a:r>
              <a:rPr lang="en-US" sz="1200" b="1" dirty="0" smtClean="0">
                <a:solidFill>
                  <a:schemeClr val="tx1"/>
                </a:solidFill>
                <a:latin typeface="Century Gothic" pitchFamily="34" charset="0"/>
              </a:rPr>
              <a:t>.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Additionally by utilizing flexible real-time rating for VODs has </a:t>
            </a:r>
            <a:r>
              <a:rPr lang="en-US" sz="1200" b="1" dirty="0" smtClean="0">
                <a:solidFill>
                  <a:schemeClr val="accent1"/>
                </a:solidFill>
                <a:latin typeface="Century Gothic" pitchFamily="34" charset="0"/>
              </a:rPr>
              <a:t>reduced financial exposure/credit risk associated with high value VOD services.</a:t>
            </a:r>
            <a:endParaRPr lang="en-US" sz="1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98463" lvl="0" indent="-280988">
              <a:buClr>
                <a:schemeClr val="tx1"/>
              </a:buClr>
              <a:buSzPct val="150000"/>
              <a:defRPr/>
            </a:pPr>
            <a:endParaRPr lang="en-US" sz="1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398463" indent="-280988">
              <a:buClr>
                <a:schemeClr val="tx1"/>
              </a:buClr>
              <a:buSzPct val="150000"/>
              <a:defRPr/>
            </a:pPr>
            <a:endParaRPr lang="en-US" sz="1200" b="1" kern="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17475"/>
            <a:ext cx="3267075" cy="658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457200" defTabSz="912813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Elevating Competitiveness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3386932" y="165894"/>
            <a:ext cx="687387" cy="549275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defTabSz="912813">
              <a:defRPr/>
            </a:pPr>
            <a:endParaRPr lang="en-US" sz="1800">
              <a:latin typeface="Century Gothic" pitchFamily="34" charset="0"/>
            </a:endParaRPr>
          </a:p>
        </p:txBody>
      </p:sp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39688" y="100013"/>
            <a:ext cx="109537" cy="663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2813"/>
            <a:endParaRPr lang="en-US" sz="1800">
              <a:latin typeface="Century Gothic" pitchFamily="34" charset="0"/>
            </a:endParaRPr>
          </a:p>
        </p:txBody>
      </p:sp>
      <p:sp>
        <p:nvSpPr>
          <p:cNvPr id="44043" name="Rectangle 18"/>
          <p:cNvSpPr>
            <a:spLocks noChangeArrowheads="1"/>
          </p:cNvSpPr>
          <p:nvPr/>
        </p:nvSpPr>
        <p:spPr bwMode="auto">
          <a:xfrm>
            <a:off x="234950" y="103188"/>
            <a:ext cx="50800" cy="663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2813"/>
            <a:endParaRPr lang="en-US" sz="1800">
              <a:latin typeface="Century Gothic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l="26453" t="13154" r="27064" b="57413"/>
          <a:stretch>
            <a:fillRect/>
          </a:stretch>
        </p:blipFill>
        <p:spPr bwMode="auto">
          <a:xfrm>
            <a:off x="814055" y="1094709"/>
            <a:ext cx="4113931" cy="20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26453" t="49092" r="27064" b="33321"/>
          <a:stretch>
            <a:fillRect/>
          </a:stretch>
        </p:blipFill>
        <p:spPr bwMode="auto">
          <a:xfrm>
            <a:off x="629315" y="3262422"/>
            <a:ext cx="4954773" cy="149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 bwMode="auto">
          <a:xfrm>
            <a:off x="886268" y="4125875"/>
            <a:ext cx="4572000" cy="2764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4213"/>
            <a:ext cx="5349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133975" y="3448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chemeClr val="accent2"/>
              </a:buClr>
              <a:buFontTx/>
              <a:buNone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nl-BE" i="1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8" name="Picture 6" descr="Thumbnail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1052513"/>
            <a:ext cx="12684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570663" y="1041400"/>
            <a:ext cx="2601912" cy="1211263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Century Gothic" pitchFamily="34" charset="0"/>
              </a:rPr>
              <a:t>VOD Vouchers: 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customers receive X# of free movies through scratch card or in bulk</a:t>
            </a:r>
          </a:p>
          <a:p>
            <a:pPr>
              <a:buFontTx/>
              <a:buNone/>
            </a:pPr>
            <a:endParaRPr lang="en-US" sz="140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" name="Picture 5" descr="illu_dagpas_n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1588" y="2300288"/>
            <a:ext cx="14938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570663" y="2384425"/>
            <a:ext cx="2601912" cy="1384300"/>
          </a:xfrm>
          <a:prstGeom prst="rect">
            <a:avLst/>
          </a:prstGeom>
          <a:solidFill>
            <a:srgbClr val="FFFF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chemeClr val="bg1"/>
                </a:solidFill>
                <a:latin typeface="Century Gothic" pitchFamily="34" charset="0"/>
              </a:rPr>
              <a:t>Pass: 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customers receive free access  to a part of Telenet’s on demand catalog or certain broadcast channels e.g. Sporting Dagpas	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313"/>
          </a:xfrm>
        </p:spPr>
        <p:txBody>
          <a:bodyPr/>
          <a:lstStyle/>
          <a:p>
            <a:pPr indent="-15875"/>
            <a:r>
              <a:rPr lang="en-US" sz="2800" dirty="0" smtClean="0">
                <a:latin typeface="Century Gothic" pitchFamily="34" charset="0"/>
              </a:rPr>
              <a:t>						</a:t>
            </a:r>
            <a:r>
              <a:rPr lang="en-US" sz="2800" dirty="0" err="1" smtClean="0">
                <a:latin typeface="Century Gothic" pitchFamily="34" charset="0"/>
              </a:rPr>
              <a:t>Vimpelcom</a:t>
            </a: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5" name="Rounded Rectangle 9"/>
          <p:cNvSpPr>
            <a:spLocks noChangeArrowheads="1"/>
          </p:cNvSpPr>
          <p:nvPr/>
        </p:nvSpPr>
        <p:spPr bwMode="auto">
          <a:xfrm>
            <a:off x="0" y="1115792"/>
            <a:ext cx="9144000" cy="418941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912813">
              <a:defRPr/>
            </a:pPr>
            <a:endParaRPr lang="en-US" sz="140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743325" y="773113"/>
            <a:ext cx="4459288" cy="4191000"/>
          </a:xfrm>
          <a:prstGeom prst="rect">
            <a:avLst/>
          </a:prstGeom>
        </p:spPr>
        <p:txBody>
          <a:bodyPr/>
          <a:lstStyle/>
          <a:p>
            <a:pPr marL="342900" indent="-342900" defTabSz="912813" eaLnBrk="0" hangingPunct="0">
              <a:buClr>
                <a:schemeClr val="bg1"/>
              </a:buClr>
              <a:buSzTx/>
              <a:buFont typeface="Wingdings" pitchFamily="2" charset="2"/>
              <a:buChar char="Ø"/>
              <a:defRPr/>
            </a:pPr>
            <a:endParaRPr lang="en-US" sz="14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marL="342900" indent="-342900" defTabSz="912813" eaLnBrk="0" hangingPunct="0">
              <a:buClr>
                <a:schemeClr val="bg1"/>
              </a:buClr>
              <a:buSzTx/>
              <a:buFont typeface="Wingdings" pitchFamily="2" charset="2"/>
              <a:buChar char="Ø"/>
              <a:defRPr/>
            </a:pPr>
            <a:endParaRPr lang="en-US" sz="14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marL="342900" indent="-342900" defTabSz="912813" eaLnBrk="0" hangingPunct="0">
              <a:buClr>
                <a:schemeClr val="bg1"/>
              </a:buClr>
              <a:buSzTx/>
              <a:defRPr/>
            </a:pPr>
            <a:endParaRPr lang="en-US" sz="14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marL="706438" lvl="2" defTabSz="912813">
              <a:buClr>
                <a:schemeClr val="bg1"/>
              </a:buClr>
              <a:buSzTx/>
              <a:buFont typeface="Wingdings" pitchFamily="2" charset="2"/>
              <a:buChar char="Ø"/>
              <a:defRPr/>
            </a:pPr>
            <a:endParaRPr lang="en-US" sz="14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96838"/>
            <a:ext cx="4005263" cy="687387"/>
            <a:chOff x="0" y="96325"/>
            <a:chExt cx="4005748" cy="687194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116956"/>
              <a:ext cx="3267471" cy="658628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457200" defTabSz="912813"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Flexible Revenue Models</a:t>
              </a:r>
            </a:p>
          </p:txBody>
        </p:sp>
        <p:sp>
          <p:nvSpPr>
            <p:cNvPr id="12" name="Isosceles Triangle 11"/>
            <p:cNvSpPr/>
            <p:nvPr/>
          </p:nvSpPr>
          <p:spPr bwMode="auto">
            <a:xfrm rot="5400000">
              <a:off x="3386686" y="164457"/>
              <a:ext cx="687194" cy="550930"/>
            </a:xfrm>
            <a:prstGeom prst="triangl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defTabSz="912813">
                <a:defRPr/>
              </a:pPr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0" y="116956"/>
              <a:ext cx="3267471" cy="6586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457200" defTabSz="912813">
                <a:defRPr/>
              </a:pPr>
              <a:r>
                <a:rPr 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Improving Business Results</a:t>
              </a:r>
              <a:endPara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3386686" y="164457"/>
              <a:ext cx="687194" cy="55093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defTabSz="912813">
                <a:defRPr/>
              </a:pPr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60429" name="Rectangle 17"/>
            <p:cNvSpPr>
              <a:spLocks noChangeArrowheads="1"/>
            </p:cNvSpPr>
            <p:nvPr/>
          </p:nvSpPr>
          <p:spPr bwMode="auto">
            <a:xfrm>
              <a:off x="39687" y="99500"/>
              <a:ext cx="109538" cy="6638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2813"/>
              <a:endParaRPr lang="en-US" sz="1800">
                <a:latin typeface="Century Gothic" pitchFamily="34" charset="0"/>
              </a:endParaRPr>
            </a:p>
          </p:txBody>
        </p:sp>
        <p:sp>
          <p:nvSpPr>
            <p:cNvPr id="60430" name="Rectangle 18"/>
            <p:cNvSpPr>
              <a:spLocks noChangeArrowheads="1"/>
            </p:cNvSpPr>
            <p:nvPr/>
          </p:nvSpPr>
          <p:spPr bwMode="auto">
            <a:xfrm>
              <a:off x="234950" y="102675"/>
              <a:ext cx="50800" cy="66388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2813"/>
              <a:endParaRPr lang="en-US" sz="1800">
                <a:latin typeface="Century Gothic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642383" y="1529759"/>
            <a:ext cx="3982337" cy="2405617"/>
          </a:xfrm>
          <a:prstGeom prst="rect">
            <a:avLst/>
          </a:prstGeom>
          <a:solidFill>
            <a:srgbClr val="FFFFFF">
              <a:alpha val="25098"/>
            </a:srgbClr>
          </a:solid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457200" lvl="2">
              <a:buClr>
                <a:srgbClr val="3399CC"/>
              </a:buClr>
              <a:buSzPct val="70000"/>
              <a:defRPr/>
            </a:pPr>
            <a:r>
              <a:rPr lang="en-US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 Comverse ONE Instances Across Russia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en-US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 Time-Zones 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&amp; </a:t>
            </a:r>
            <a:r>
              <a:rPr lang="en-US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Multi Market – with a Single Disaster Recovery Site</a:t>
            </a:r>
            <a:endParaRPr lang="en-US" sz="1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0" lvl="1" indent="-228600">
              <a:buClr>
                <a:schemeClr val="bg2"/>
              </a:buClr>
              <a:buFont typeface="Arial" pitchFamily="34" charset="0"/>
              <a:buChar char="•"/>
            </a:pPr>
            <a:endParaRPr lang="es-MX" sz="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0" lvl="1" indent="-228600">
              <a:buClr>
                <a:schemeClr val="bg2"/>
              </a:buClr>
              <a:buFont typeface="Arial" pitchFamily="34" charset="0"/>
              <a:buChar char="•"/>
            </a:pPr>
            <a:r>
              <a:rPr lang="es-MX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Reduced</a:t>
            </a:r>
            <a:r>
              <a:rPr lang="es-MX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MX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CAPEX </a:t>
            </a:r>
            <a:r>
              <a:rPr lang="es-MX" sz="1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by</a:t>
            </a:r>
            <a:r>
              <a:rPr lang="es-MX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80% </a:t>
            </a:r>
            <a:r>
              <a:rPr lang="es-MX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</a:t>
            </a:r>
            <a:r>
              <a:rPr lang="en-GB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OPEX by 85%</a:t>
            </a:r>
            <a:r>
              <a:rPr lang="en-GB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</a:t>
            </a:r>
            <a:r>
              <a:rPr lang="es-MX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standard</a:t>
            </a:r>
            <a:r>
              <a:rPr lang="es-MX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Geo-Redundancy</a:t>
            </a:r>
            <a:r>
              <a:rPr lang="es-MX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solution</a:t>
            </a:r>
            <a:endParaRPr lang="es-MX" sz="1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Picture 8" descr="http://upload.wikimedia.org/wikipedia/commons/f/f7/VimpelCo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5164" y="2918634"/>
            <a:ext cx="1711840" cy="361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07" y="2211535"/>
            <a:ext cx="4315593" cy="224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Title 67"/>
          <p:cNvSpPr>
            <a:spLocks noGrp="1"/>
          </p:cNvSpPr>
          <p:nvPr>
            <p:ph type="title"/>
          </p:nvPr>
        </p:nvSpPr>
        <p:spPr>
          <a:xfrm>
            <a:off x="-22035" y="132202"/>
            <a:ext cx="9144001" cy="912813"/>
          </a:xfrm>
        </p:spPr>
        <p:txBody>
          <a:bodyPr>
            <a:noAutofit/>
          </a:bodyPr>
          <a:lstStyle/>
          <a:p>
            <a:pPr indent="0"/>
            <a:r>
              <a:rPr lang="en-US" dirty="0" smtClean="0">
                <a:cs typeface="Times New Roman"/>
              </a:rPr>
              <a:t>Comverse ONE for Success</a:t>
            </a:r>
            <a:endParaRPr lang="en-US" dirty="0" smtClean="0">
              <a:cs typeface="Arial" pitchFamily="34" charset="0"/>
            </a:endParaRPr>
          </a:p>
        </p:txBody>
      </p:sp>
      <p:grpSp>
        <p:nvGrpSpPr>
          <p:cNvPr id="2" name="Group 717"/>
          <p:cNvGrpSpPr>
            <a:grpSpLocks/>
          </p:cNvGrpSpPr>
          <p:nvPr/>
        </p:nvGrpSpPr>
        <p:grpSpPr bwMode="auto">
          <a:xfrm>
            <a:off x="-1" y="3162301"/>
            <a:ext cx="3038475" cy="2326144"/>
            <a:chOff x="-3652" y="1676400"/>
            <a:chExt cx="4352925" cy="3451225"/>
          </a:xfrm>
        </p:grpSpPr>
        <p:grpSp>
          <p:nvGrpSpPr>
            <p:cNvPr id="3" name="Group 246"/>
            <p:cNvGrpSpPr>
              <a:grpSpLocks/>
            </p:cNvGrpSpPr>
            <p:nvPr/>
          </p:nvGrpSpPr>
          <p:grpSpPr bwMode="auto">
            <a:xfrm>
              <a:off x="334963" y="1676400"/>
              <a:ext cx="3459162" cy="3451225"/>
              <a:chOff x="848350" y="1429811"/>
              <a:chExt cx="4023688" cy="4014199"/>
            </a:xfrm>
          </p:grpSpPr>
          <p:sp>
            <p:nvSpPr>
              <p:cNvPr id="52" name="Oval 256"/>
              <p:cNvSpPr>
                <a:spLocks noChangeArrowheads="1"/>
              </p:cNvSpPr>
              <p:nvPr/>
            </p:nvSpPr>
            <p:spPr bwMode="auto">
              <a:xfrm>
                <a:off x="941388" y="1549400"/>
                <a:ext cx="3871912" cy="3822700"/>
              </a:xfrm>
              <a:prstGeom prst="ellipse">
                <a:avLst/>
              </a:prstGeom>
              <a:solidFill>
                <a:srgbClr val="737373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2813" eaLnBrk="0" hangingPunct="0">
                  <a:spcBef>
                    <a:spcPct val="0"/>
                  </a:spcBef>
                  <a:buClr>
                    <a:srgbClr val="3399CC"/>
                  </a:buClr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1158238" y="2631026"/>
                <a:ext cx="3413444" cy="2500928"/>
              </a:xfrm>
              <a:custGeom>
                <a:avLst/>
                <a:gdLst>
                  <a:gd name="T0" fmla="*/ 2147483647 w 1276"/>
                  <a:gd name="T1" fmla="*/ 2147483647 h 935"/>
                  <a:gd name="T2" fmla="*/ 2147483647 w 1276"/>
                  <a:gd name="T3" fmla="*/ 2147483647 h 935"/>
                  <a:gd name="T4" fmla="*/ 2147483647 w 1276"/>
                  <a:gd name="T5" fmla="*/ 2147483647 h 935"/>
                  <a:gd name="T6" fmla="*/ 2147483647 w 1276"/>
                  <a:gd name="T7" fmla="*/ 2147483647 h 935"/>
                  <a:gd name="T8" fmla="*/ 2147483647 w 1276"/>
                  <a:gd name="T9" fmla="*/ 2147483647 h 935"/>
                  <a:gd name="T10" fmla="*/ 2147483647 w 1276"/>
                  <a:gd name="T11" fmla="*/ 2147483647 h 935"/>
                  <a:gd name="T12" fmla="*/ 0 w 1276"/>
                  <a:gd name="T13" fmla="*/ 2147483647 h 935"/>
                  <a:gd name="T14" fmla="*/ 2147483647 w 1276"/>
                  <a:gd name="T15" fmla="*/ 2147483647 h 935"/>
                  <a:gd name="T16" fmla="*/ 2147483647 w 1276"/>
                  <a:gd name="T17" fmla="*/ 2147483647 h 935"/>
                  <a:gd name="T18" fmla="*/ 2147483647 w 1276"/>
                  <a:gd name="T19" fmla="*/ 0 h 935"/>
                  <a:gd name="T20" fmla="*/ 2147483647 w 1276"/>
                  <a:gd name="T21" fmla="*/ 2147483647 h 9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6"/>
                  <a:gd name="T34" fmla="*/ 0 h 935"/>
                  <a:gd name="T35" fmla="*/ 1276 w 1276"/>
                  <a:gd name="T36" fmla="*/ 935 h 9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6" h="935">
                    <a:moveTo>
                      <a:pt x="1083" y="48"/>
                    </a:moveTo>
                    <a:cubicBezTo>
                      <a:pt x="1124" y="122"/>
                      <a:pt x="1148" y="207"/>
                      <a:pt x="1148" y="297"/>
                    </a:cubicBezTo>
                    <a:cubicBezTo>
                      <a:pt x="1148" y="579"/>
                      <a:pt x="919" y="807"/>
                      <a:pt x="638" y="807"/>
                    </a:cubicBezTo>
                    <a:cubicBezTo>
                      <a:pt x="356" y="807"/>
                      <a:pt x="128" y="579"/>
                      <a:pt x="128" y="297"/>
                    </a:cubicBezTo>
                    <a:cubicBezTo>
                      <a:pt x="128" y="253"/>
                      <a:pt x="133" y="211"/>
                      <a:pt x="144" y="17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6" y="197"/>
                      <a:pt x="0" y="246"/>
                      <a:pt x="0" y="297"/>
                    </a:cubicBezTo>
                    <a:cubicBezTo>
                      <a:pt x="0" y="649"/>
                      <a:pt x="285" y="935"/>
                      <a:pt x="638" y="935"/>
                    </a:cubicBezTo>
                    <a:cubicBezTo>
                      <a:pt x="990" y="935"/>
                      <a:pt x="1276" y="649"/>
                      <a:pt x="1276" y="297"/>
                    </a:cubicBezTo>
                    <a:cubicBezTo>
                      <a:pt x="1276" y="190"/>
                      <a:pt x="1249" y="89"/>
                      <a:pt x="1203" y="0"/>
                    </a:cubicBezTo>
                    <a:lnTo>
                      <a:pt x="1083" y="4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4" name="Rectangle 258"/>
              <p:cNvSpPr>
                <a:spLocks noChangeArrowheads="1"/>
              </p:cNvSpPr>
              <p:nvPr/>
            </p:nvSpPr>
            <p:spPr bwMode="auto">
              <a:xfrm>
                <a:off x="1130300" y="2514598"/>
                <a:ext cx="1028700" cy="318676"/>
              </a:xfrm>
              <a:prstGeom prst="rect">
                <a:avLst/>
              </a:prstGeom>
              <a:solidFill>
                <a:srgbClr val="FF66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eaLnBrk="0" hangingPunct="0">
                  <a:spcBef>
                    <a:spcPct val="0"/>
                  </a:spcBef>
                  <a:buClr>
                    <a:srgbClr val="3399CC"/>
                  </a:buClr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1871495" y="2441957"/>
                <a:ext cx="1986930" cy="1986929"/>
              </a:xfrm>
              <a:prstGeom prst="ellipse">
                <a:avLst/>
              </a:prstGeom>
              <a:gradFill flip="none" rotWithShape="1">
                <a:gsLst>
                  <a:gs pos="0">
                    <a:srgbClr val="3399CC"/>
                  </a:gs>
                  <a:gs pos="54000">
                    <a:srgbClr val="3399CC"/>
                  </a:gs>
                  <a:gs pos="83000">
                    <a:srgbClr val="348CB9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/>
              <a:lstStyle/>
              <a:p>
                <a:pPr defTabSz="912813" eaLnBrk="0" fontAlgn="auto" hangingPunct="0">
                  <a:spcBef>
                    <a:spcPct val="0"/>
                  </a:spcBef>
                  <a:spcAft>
                    <a:spcPts val="0"/>
                  </a:spcAft>
                  <a:buClr>
                    <a:srgbClr val="3399CC"/>
                  </a:buClr>
                  <a:buSzTx/>
                  <a:buFont typeface="Arial" pitchFamily="34" charset="0"/>
                  <a:buChar char="•"/>
                  <a:defRPr/>
                </a:pPr>
                <a:endParaRPr lang="en-US" sz="1200" dirty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grpSp>
            <p:nvGrpSpPr>
              <p:cNvPr id="4" name="Group 201"/>
              <p:cNvGrpSpPr/>
              <p:nvPr/>
            </p:nvGrpSpPr>
            <p:grpSpPr>
              <a:xfrm rot="20743856">
                <a:off x="2991191" y="1773822"/>
                <a:ext cx="227360" cy="111863"/>
                <a:chOff x="2999016" y="1774826"/>
                <a:chExt cx="235539" cy="115888"/>
              </a:xfrm>
              <a:solidFill>
                <a:srgbClr val="FFFFFF"/>
              </a:solidFill>
            </p:grpSpPr>
            <p:sp>
              <p:nvSpPr>
                <p:cNvPr id="199" name="Freeform 6"/>
                <p:cNvSpPr>
                  <a:spLocks/>
                </p:cNvSpPr>
                <p:nvPr/>
              </p:nvSpPr>
              <p:spPr bwMode="auto">
                <a:xfrm>
                  <a:off x="2999016" y="1774826"/>
                  <a:ext cx="87313" cy="115888"/>
                </a:xfrm>
                <a:custGeom>
                  <a:avLst/>
                  <a:gdLst/>
                  <a:ahLst/>
                  <a:cxnLst>
                    <a:cxn ang="0">
                      <a:pos x="255" y="52"/>
                    </a:cxn>
                    <a:cxn ang="0">
                      <a:pos x="227" y="156"/>
                    </a:cxn>
                    <a:cxn ang="0">
                      <a:pos x="193" y="243"/>
                    </a:cxn>
                    <a:cxn ang="0">
                      <a:pos x="183" y="287"/>
                    </a:cxn>
                    <a:cxn ang="0">
                      <a:pos x="127" y="247"/>
                    </a:cxn>
                    <a:cxn ang="0">
                      <a:pos x="117" y="204"/>
                    </a:cxn>
                    <a:cxn ang="0">
                      <a:pos x="102" y="110"/>
                    </a:cxn>
                    <a:cxn ang="0">
                      <a:pos x="59" y="291"/>
                    </a:cxn>
                    <a:cxn ang="0">
                      <a:pos x="39" y="328"/>
                    </a:cxn>
                    <a:cxn ang="0">
                      <a:pos x="42" y="192"/>
                    </a:cxn>
                    <a:cxn ang="0">
                      <a:pos x="78" y="78"/>
                    </a:cxn>
                    <a:cxn ang="0">
                      <a:pos x="86" y="24"/>
                    </a:cxn>
                    <a:cxn ang="0">
                      <a:pos x="116" y="8"/>
                    </a:cxn>
                    <a:cxn ang="0">
                      <a:pos x="135" y="104"/>
                    </a:cxn>
                    <a:cxn ang="0">
                      <a:pos x="140" y="152"/>
                    </a:cxn>
                    <a:cxn ang="0">
                      <a:pos x="157" y="235"/>
                    </a:cxn>
                    <a:cxn ang="0">
                      <a:pos x="213" y="55"/>
                    </a:cxn>
                    <a:cxn ang="0">
                      <a:pos x="255" y="52"/>
                    </a:cxn>
                  </a:cxnLst>
                  <a:rect l="0" t="0" r="r" b="b"/>
                  <a:pathLst>
                    <a:path w="255" h="338">
                      <a:moveTo>
                        <a:pt x="255" y="52"/>
                      </a:moveTo>
                      <a:cubicBezTo>
                        <a:pt x="255" y="86"/>
                        <a:pt x="237" y="124"/>
                        <a:pt x="227" y="156"/>
                      </a:cubicBezTo>
                      <a:cubicBezTo>
                        <a:pt x="219" y="182"/>
                        <a:pt x="209" y="221"/>
                        <a:pt x="193" y="243"/>
                      </a:cubicBezTo>
                      <a:cubicBezTo>
                        <a:pt x="183" y="256"/>
                        <a:pt x="188" y="273"/>
                        <a:pt x="183" y="287"/>
                      </a:cubicBezTo>
                      <a:cubicBezTo>
                        <a:pt x="166" y="338"/>
                        <a:pt x="131" y="256"/>
                        <a:pt x="127" y="247"/>
                      </a:cubicBezTo>
                      <a:cubicBezTo>
                        <a:pt x="121" y="233"/>
                        <a:pt x="119" y="219"/>
                        <a:pt x="117" y="204"/>
                      </a:cubicBezTo>
                      <a:cubicBezTo>
                        <a:pt x="117" y="180"/>
                        <a:pt x="112" y="131"/>
                        <a:pt x="102" y="110"/>
                      </a:cubicBezTo>
                      <a:cubicBezTo>
                        <a:pt x="75" y="154"/>
                        <a:pt x="59" y="241"/>
                        <a:pt x="59" y="291"/>
                      </a:cubicBezTo>
                      <a:cubicBezTo>
                        <a:pt x="59" y="308"/>
                        <a:pt x="60" y="328"/>
                        <a:pt x="39" y="328"/>
                      </a:cubicBezTo>
                      <a:cubicBezTo>
                        <a:pt x="0" y="328"/>
                        <a:pt x="40" y="213"/>
                        <a:pt x="42" y="192"/>
                      </a:cubicBezTo>
                      <a:cubicBezTo>
                        <a:pt x="47" y="157"/>
                        <a:pt x="63" y="109"/>
                        <a:pt x="78" y="78"/>
                      </a:cubicBezTo>
                      <a:cubicBezTo>
                        <a:pt x="91" y="55"/>
                        <a:pt x="86" y="48"/>
                        <a:pt x="86" y="24"/>
                      </a:cubicBezTo>
                      <a:cubicBezTo>
                        <a:pt x="86" y="0"/>
                        <a:pt x="103" y="8"/>
                        <a:pt x="116" y="8"/>
                      </a:cubicBezTo>
                      <a:cubicBezTo>
                        <a:pt x="143" y="8"/>
                        <a:pt x="132" y="83"/>
                        <a:pt x="135" y="104"/>
                      </a:cubicBezTo>
                      <a:cubicBezTo>
                        <a:pt x="138" y="120"/>
                        <a:pt x="138" y="136"/>
                        <a:pt x="140" y="152"/>
                      </a:cubicBezTo>
                      <a:cubicBezTo>
                        <a:pt x="140" y="167"/>
                        <a:pt x="146" y="227"/>
                        <a:pt x="157" y="235"/>
                      </a:cubicBezTo>
                      <a:cubicBezTo>
                        <a:pt x="190" y="190"/>
                        <a:pt x="221" y="110"/>
                        <a:pt x="213" y="55"/>
                      </a:cubicBezTo>
                      <a:cubicBezTo>
                        <a:pt x="208" y="21"/>
                        <a:pt x="251" y="36"/>
                        <a:pt x="255" y="52"/>
                      </a:cubicBez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00" name="Freeform 7"/>
                <p:cNvSpPr>
                  <a:spLocks noEditPoints="1"/>
                </p:cNvSpPr>
                <p:nvPr/>
              </p:nvSpPr>
              <p:spPr bwMode="auto">
                <a:xfrm>
                  <a:off x="3079751" y="1801813"/>
                  <a:ext cx="69850" cy="84138"/>
                </a:xfrm>
                <a:custGeom>
                  <a:avLst/>
                  <a:gdLst/>
                  <a:ahLst/>
                  <a:cxnLst>
                    <a:cxn ang="0">
                      <a:pos x="199" y="44"/>
                    </a:cxn>
                    <a:cxn ang="0">
                      <a:pos x="80" y="90"/>
                    </a:cxn>
                    <a:cxn ang="0">
                      <a:pos x="46" y="107"/>
                    </a:cxn>
                    <a:cxn ang="0">
                      <a:pos x="47" y="166"/>
                    </a:cxn>
                    <a:cxn ang="0">
                      <a:pos x="101" y="188"/>
                    </a:cxn>
                    <a:cxn ang="0">
                      <a:pos x="146" y="149"/>
                    </a:cxn>
                    <a:cxn ang="0">
                      <a:pos x="111" y="221"/>
                    </a:cxn>
                    <a:cxn ang="0">
                      <a:pos x="11" y="152"/>
                    </a:cxn>
                    <a:cxn ang="0">
                      <a:pos x="36" y="60"/>
                    </a:cxn>
                    <a:cxn ang="0">
                      <a:pos x="94" y="14"/>
                    </a:cxn>
                    <a:cxn ang="0">
                      <a:pos x="146" y="3"/>
                    </a:cxn>
                    <a:cxn ang="0">
                      <a:pos x="199" y="44"/>
                    </a:cxn>
                    <a:cxn ang="0">
                      <a:pos x="151" y="36"/>
                    </a:cxn>
                    <a:cxn ang="0">
                      <a:pos x="89" y="55"/>
                    </a:cxn>
                    <a:cxn ang="0">
                      <a:pos x="151" y="36"/>
                    </a:cxn>
                  </a:cxnLst>
                  <a:rect l="0" t="0" r="r" b="b"/>
                  <a:pathLst>
                    <a:path w="205" h="239">
                      <a:moveTo>
                        <a:pt x="199" y="44"/>
                      </a:moveTo>
                      <a:cubicBezTo>
                        <a:pt x="199" y="74"/>
                        <a:pt x="103" y="81"/>
                        <a:pt x="80" y="90"/>
                      </a:cubicBezTo>
                      <a:cubicBezTo>
                        <a:pt x="60" y="97"/>
                        <a:pt x="56" y="84"/>
                        <a:pt x="46" y="107"/>
                      </a:cubicBezTo>
                      <a:cubicBezTo>
                        <a:pt x="40" y="126"/>
                        <a:pt x="38" y="148"/>
                        <a:pt x="47" y="166"/>
                      </a:cubicBezTo>
                      <a:cubicBezTo>
                        <a:pt x="58" y="187"/>
                        <a:pt x="79" y="193"/>
                        <a:pt x="101" y="188"/>
                      </a:cubicBezTo>
                      <a:cubicBezTo>
                        <a:pt x="122" y="183"/>
                        <a:pt x="130" y="149"/>
                        <a:pt x="146" y="149"/>
                      </a:cubicBezTo>
                      <a:cubicBezTo>
                        <a:pt x="205" y="149"/>
                        <a:pt x="133" y="213"/>
                        <a:pt x="111" y="221"/>
                      </a:cubicBezTo>
                      <a:cubicBezTo>
                        <a:pt x="58" y="239"/>
                        <a:pt x="23" y="197"/>
                        <a:pt x="11" y="152"/>
                      </a:cubicBezTo>
                      <a:cubicBezTo>
                        <a:pt x="0" y="113"/>
                        <a:pt x="19" y="89"/>
                        <a:pt x="36" y="60"/>
                      </a:cubicBezTo>
                      <a:cubicBezTo>
                        <a:pt x="46" y="50"/>
                        <a:pt x="76" y="14"/>
                        <a:pt x="94" y="14"/>
                      </a:cubicBezTo>
                      <a:cubicBezTo>
                        <a:pt x="112" y="14"/>
                        <a:pt x="125" y="0"/>
                        <a:pt x="146" y="3"/>
                      </a:cubicBezTo>
                      <a:cubicBezTo>
                        <a:pt x="161" y="5"/>
                        <a:pt x="199" y="25"/>
                        <a:pt x="199" y="44"/>
                      </a:cubicBezTo>
                      <a:moveTo>
                        <a:pt x="151" y="36"/>
                      </a:moveTo>
                      <a:cubicBezTo>
                        <a:pt x="134" y="19"/>
                        <a:pt x="104" y="42"/>
                        <a:pt x="89" y="55"/>
                      </a:cubicBezTo>
                      <a:cubicBezTo>
                        <a:pt x="107" y="52"/>
                        <a:pt x="137" y="49"/>
                        <a:pt x="151" y="36"/>
                      </a:cubicBez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01" name="Freeform 8"/>
                <p:cNvSpPr>
                  <a:spLocks/>
                </p:cNvSpPr>
                <p:nvPr/>
              </p:nvSpPr>
              <p:spPr bwMode="auto">
                <a:xfrm>
                  <a:off x="3150417" y="1793876"/>
                  <a:ext cx="84138" cy="93663"/>
                </a:xfrm>
                <a:custGeom>
                  <a:avLst/>
                  <a:gdLst/>
                  <a:ahLst/>
                  <a:cxnLst>
                    <a:cxn ang="0">
                      <a:pos x="245" y="48"/>
                    </a:cxn>
                    <a:cxn ang="0">
                      <a:pos x="221" y="120"/>
                    </a:cxn>
                    <a:cxn ang="0">
                      <a:pos x="173" y="240"/>
                    </a:cxn>
                    <a:cxn ang="0">
                      <a:pos x="148" y="271"/>
                    </a:cxn>
                    <a:cxn ang="0">
                      <a:pos x="123" y="252"/>
                    </a:cxn>
                    <a:cxn ang="0">
                      <a:pos x="105" y="153"/>
                    </a:cxn>
                    <a:cxn ang="0">
                      <a:pos x="28" y="247"/>
                    </a:cxn>
                    <a:cxn ang="0">
                      <a:pos x="13" y="244"/>
                    </a:cxn>
                    <a:cxn ang="0">
                      <a:pos x="4" y="204"/>
                    </a:cxn>
                    <a:cxn ang="0">
                      <a:pos x="21" y="80"/>
                    </a:cxn>
                    <a:cxn ang="0">
                      <a:pos x="40" y="31"/>
                    </a:cxn>
                    <a:cxn ang="0">
                      <a:pos x="66" y="64"/>
                    </a:cxn>
                    <a:cxn ang="0">
                      <a:pos x="52" y="120"/>
                    </a:cxn>
                    <a:cxn ang="0">
                      <a:pos x="45" y="177"/>
                    </a:cxn>
                    <a:cxn ang="0">
                      <a:pos x="93" y="88"/>
                    </a:cxn>
                    <a:cxn ang="0">
                      <a:pos x="137" y="82"/>
                    </a:cxn>
                    <a:cxn ang="0">
                      <a:pos x="139" y="142"/>
                    </a:cxn>
                    <a:cxn ang="0">
                      <a:pos x="148" y="208"/>
                    </a:cxn>
                    <a:cxn ang="0">
                      <a:pos x="171" y="156"/>
                    </a:cxn>
                    <a:cxn ang="0">
                      <a:pos x="198" y="62"/>
                    </a:cxn>
                    <a:cxn ang="0">
                      <a:pos x="245" y="48"/>
                    </a:cxn>
                  </a:cxnLst>
                  <a:rect l="0" t="0" r="r" b="b"/>
                  <a:pathLst>
                    <a:path w="245" h="273">
                      <a:moveTo>
                        <a:pt x="245" y="48"/>
                      </a:moveTo>
                      <a:cubicBezTo>
                        <a:pt x="245" y="70"/>
                        <a:pt x="229" y="100"/>
                        <a:pt x="221" y="120"/>
                      </a:cubicBezTo>
                      <a:cubicBezTo>
                        <a:pt x="207" y="157"/>
                        <a:pt x="197" y="209"/>
                        <a:pt x="173" y="240"/>
                      </a:cubicBezTo>
                      <a:cubicBezTo>
                        <a:pt x="163" y="254"/>
                        <a:pt x="170" y="273"/>
                        <a:pt x="148" y="271"/>
                      </a:cubicBezTo>
                      <a:cubicBezTo>
                        <a:pt x="137" y="270"/>
                        <a:pt x="127" y="262"/>
                        <a:pt x="123" y="252"/>
                      </a:cubicBezTo>
                      <a:cubicBezTo>
                        <a:pt x="111" y="221"/>
                        <a:pt x="105" y="185"/>
                        <a:pt x="105" y="153"/>
                      </a:cubicBezTo>
                      <a:cubicBezTo>
                        <a:pt x="91" y="153"/>
                        <a:pt x="58" y="259"/>
                        <a:pt x="28" y="247"/>
                      </a:cubicBezTo>
                      <a:cubicBezTo>
                        <a:pt x="21" y="244"/>
                        <a:pt x="20" y="254"/>
                        <a:pt x="13" y="244"/>
                      </a:cubicBezTo>
                      <a:cubicBezTo>
                        <a:pt x="5" y="234"/>
                        <a:pt x="0" y="216"/>
                        <a:pt x="4" y="204"/>
                      </a:cubicBezTo>
                      <a:cubicBezTo>
                        <a:pt x="15" y="165"/>
                        <a:pt x="11" y="120"/>
                        <a:pt x="21" y="80"/>
                      </a:cubicBezTo>
                      <a:cubicBezTo>
                        <a:pt x="24" y="68"/>
                        <a:pt x="17" y="31"/>
                        <a:pt x="40" y="31"/>
                      </a:cubicBezTo>
                      <a:cubicBezTo>
                        <a:pt x="64" y="31"/>
                        <a:pt x="60" y="50"/>
                        <a:pt x="66" y="64"/>
                      </a:cubicBezTo>
                      <a:cubicBezTo>
                        <a:pt x="69" y="71"/>
                        <a:pt x="53" y="110"/>
                        <a:pt x="52" y="120"/>
                      </a:cubicBezTo>
                      <a:cubicBezTo>
                        <a:pt x="50" y="129"/>
                        <a:pt x="39" y="171"/>
                        <a:pt x="45" y="177"/>
                      </a:cubicBezTo>
                      <a:cubicBezTo>
                        <a:pt x="62" y="164"/>
                        <a:pt x="93" y="110"/>
                        <a:pt x="93" y="88"/>
                      </a:cubicBezTo>
                      <a:cubicBezTo>
                        <a:pt x="93" y="62"/>
                        <a:pt x="137" y="57"/>
                        <a:pt x="137" y="82"/>
                      </a:cubicBezTo>
                      <a:cubicBezTo>
                        <a:pt x="144" y="98"/>
                        <a:pt x="128" y="126"/>
                        <a:pt x="139" y="142"/>
                      </a:cubicBezTo>
                      <a:cubicBezTo>
                        <a:pt x="150" y="156"/>
                        <a:pt x="134" y="194"/>
                        <a:pt x="148" y="208"/>
                      </a:cubicBezTo>
                      <a:cubicBezTo>
                        <a:pt x="159" y="197"/>
                        <a:pt x="166" y="170"/>
                        <a:pt x="171" y="156"/>
                      </a:cubicBezTo>
                      <a:cubicBezTo>
                        <a:pt x="176" y="142"/>
                        <a:pt x="210" y="76"/>
                        <a:pt x="198" y="62"/>
                      </a:cubicBezTo>
                      <a:cubicBezTo>
                        <a:pt x="182" y="44"/>
                        <a:pt x="240" y="0"/>
                        <a:pt x="245" y="48"/>
                      </a:cubicBezTo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2958363" y="1724171"/>
                <a:ext cx="1417457" cy="1034789"/>
              </a:xfrm>
              <a:custGeom>
                <a:avLst/>
                <a:gdLst>
                  <a:gd name="T0" fmla="*/ 0 w 530"/>
                  <a:gd name="T1" fmla="*/ 2147483647 h 387"/>
                  <a:gd name="T2" fmla="*/ 2147483647 w 530"/>
                  <a:gd name="T3" fmla="*/ 2147483647 h 387"/>
                  <a:gd name="T4" fmla="*/ 2147483647 w 530"/>
                  <a:gd name="T5" fmla="*/ 2147483647 h 387"/>
                  <a:gd name="T6" fmla="*/ 2147483647 w 530"/>
                  <a:gd name="T7" fmla="*/ 0 h 387"/>
                  <a:gd name="T8" fmla="*/ 0 w 530"/>
                  <a:gd name="T9" fmla="*/ 2147483647 h 3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0"/>
                  <a:gd name="T16" fmla="*/ 0 h 387"/>
                  <a:gd name="T17" fmla="*/ 530 w 530"/>
                  <a:gd name="T18" fmla="*/ 387 h 3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0" h="387">
                    <a:moveTo>
                      <a:pt x="0" y="127"/>
                    </a:moveTo>
                    <a:cubicBezTo>
                      <a:pt x="176" y="139"/>
                      <a:pt x="328" y="241"/>
                      <a:pt x="410" y="387"/>
                    </a:cubicBezTo>
                    <a:cubicBezTo>
                      <a:pt x="530" y="339"/>
                      <a:pt x="530" y="339"/>
                      <a:pt x="530" y="339"/>
                    </a:cubicBezTo>
                    <a:cubicBezTo>
                      <a:pt x="429" y="149"/>
                      <a:pt x="236" y="15"/>
                      <a:pt x="10" y="0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8" name="Freeform 12"/>
              <p:cNvSpPr>
                <a:spLocks noEditPoints="1"/>
              </p:cNvSpPr>
              <p:nvPr/>
            </p:nvSpPr>
            <p:spPr bwMode="auto">
              <a:xfrm>
                <a:off x="1488375" y="2059402"/>
                <a:ext cx="2753172" cy="2752038"/>
              </a:xfrm>
              <a:custGeom>
                <a:avLst/>
                <a:gdLst>
                  <a:gd name="T0" fmla="*/ 2147483647 w 1031"/>
                  <a:gd name="T1" fmla="*/ 0 h 1030"/>
                  <a:gd name="T2" fmla="*/ 0 w 1031"/>
                  <a:gd name="T3" fmla="*/ 2147483647 h 1030"/>
                  <a:gd name="T4" fmla="*/ 2147483647 w 1031"/>
                  <a:gd name="T5" fmla="*/ 2147483647 h 1030"/>
                  <a:gd name="T6" fmla="*/ 2147483647 w 1031"/>
                  <a:gd name="T7" fmla="*/ 2147483647 h 1030"/>
                  <a:gd name="T8" fmla="*/ 2147483647 w 1031"/>
                  <a:gd name="T9" fmla="*/ 0 h 1030"/>
                  <a:gd name="T10" fmla="*/ 2147483647 w 1031"/>
                  <a:gd name="T11" fmla="*/ 2147483647 h 1030"/>
                  <a:gd name="T12" fmla="*/ 2147483647 w 1031"/>
                  <a:gd name="T13" fmla="*/ 2147483647 h 1030"/>
                  <a:gd name="T14" fmla="*/ 2147483647 w 1031"/>
                  <a:gd name="T15" fmla="*/ 2147483647 h 1030"/>
                  <a:gd name="T16" fmla="*/ 2147483647 w 1031"/>
                  <a:gd name="T17" fmla="*/ 2147483647 h 1030"/>
                  <a:gd name="T18" fmla="*/ 2147483647 w 1031"/>
                  <a:gd name="T19" fmla="*/ 2147483647 h 10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1"/>
                  <a:gd name="T31" fmla="*/ 0 h 1030"/>
                  <a:gd name="T32" fmla="*/ 1031 w 1031"/>
                  <a:gd name="T33" fmla="*/ 1030 h 10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1" h="1030">
                    <a:moveTo>
                      <a:pt x="516" y="0"/>
                    </a:moveTo>
                    <a:cubicBezTo>
                      <a:pt x="231" y="0"/>
                      <a:pt x="0" y="230"/>
                      <a:pt x="0" y="515"/>
                    </a:cubicBezTo>
                    <a:cubicBezTo>
                      <a:pt x="0" y="800"/>
                      <a:pt x="231" y="1030"/>
                      <a:pt x="516" y="1030"/>
                    </a:cubicBezTo>
                    <a:cubicBezTo>
                      <a:pt x="800" y="1030"/>
                      <a:pt x="1031" y="800"/>
                      <a:pt x="1031" y="515"/>
                    </a:cubicBezTo>
                    <a:cubicBezTo>
                      <a:pt x="1031" y="230"/>
                      <a:pt x="800" y="0"/>
                      <a:pt x="516" y="0"/>
                    </a:cubicBezTo>
                    <a:close/>
                    <a:moveTo>
                      <a:pt x="780" y="775"/>
                    </a:moveTo>
                    <a:cubicBezTo>
                      <a:pt x="636" y="919"/>
                      <a:pt x="403" y="919"/>
                      <a:pt x="259" y="775"/>
                    </a:cubicBezTo>
                    <a:cubicBezTo>
                      <a:pt x="116" y="631"/>
                      <a:pt x="116" y="398"/>
                      <a:pt x="259" y="255"/>
                    </a:cubicBezTo>
                    <a:cubicBezTo>
                      <a:pt x="403" y="111"/>
                      <a:pt x="636" y="111"/>
                      <a:pt x="780" y="255"/>
                    </a:cubicBezTo>
                    <a:cubicBezTo>
                      <a:pt x="924" y="398"/>
                      <a:pt x="924" y="631"/>
                      <a:pt x="780" y="7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5C2E0"/>
                  </a:gs>
                  <a:gs pos="28999">
                    <a:srgbClr val="D6EBF5"/>
                  </a:gs>
                  <a:gs pos="58000">
                    <a:srgbClr val="ADD6EB"/>
                  </a:gs>
                  <a:gs pos="100000">
                    <a:srgbClr val="ADD6EB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5" name="Group 51"/>
              <p:cNvGrpSpPr/>
              <p:nvPr/>
            </p:nvGrpSpPr>
            <p:grpSpPr>
              <a:xfrm>
                <a:off x="2268871" y="2165709"/>
                <a:ext cx="1251033" cy="312475"/>
                <a:chOff x="3733800" y="1641475"/>
                <a:chExt cx="1754188" cy="438151"/>
              </a:xfrm>
              <a:solidFill>
                <a:srgbClr val="3399CC">
                  <a:lumMod val="75000"/>
                </a:srgbClr>
              </a:solidFill>
            </p:grpSpPr>
            <p:sp>
              <p:nvSpPr>
                <p:cNvPr id="179" name="Freeform 44"/>
                <p:cNvSpPr>
                  <a:spLocks/>
                </p:cNvSpPr>
                <p:nvPr/>
              </p:nvSpPr>
              <p:spPr bwMode="auto">
                <a:xfrm>
                  <a:off x="3733800" y="1835150"/>
                  <a:ext cx="123825" cy="146050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10" y="5"/>
                    </a:cxn>
                    <a:cxn ang="0">
                      <a:pos x="6" y="14"/>
                    </a:cxn>
                    <a:cxn ang="0">
                      <a:pos x="15" y="17"/>
                    </a:cxn>
                    <a:cxn ang="0">
                      <a:pos x="19" y="17"/>
                    </a:cxn>
                    <a:cxn ang="0">
                      <a:pos x="31" y="22"/>
                    </a:cxn>
                    <a:cxn ang="0">
                      <a:pos x="25" y="37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4" y="36"/>
                    </a:cxn>
                    <a:cxn ang="0">
                      <a:pos x="14" y="35"/>
                    </a:cxn>
                    <a:cxn ang="0">
                      <a:pos x="24" y="35"/>
                    </a:cxn>
                    <a:cxn ang="0">
                      <a:pos x="28" y="24"/>
                    </a:cxn>
                    <a:cxn ang="0">
                      <a:pos x="19" y="20"/>
                    </a:cxn>
                    <a:cxn ang="0">
                      <a:pos x="14" y="21"/>
                    </a:cxn>
                    <a:cxn ang="0">
                      <a:pos x="3" y="16"/>
                    </a:cxn>
                    <a:cxn ang="0">
                      <a:pos x="9" y="2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33" h="39">
                      <a:moveTo>
                        <a:pt x="19" y="3"/>
                      </a:moveTo>
                      <a:cubicBezTo>
                        <a:pt x="16" y="3"/>
                        <a:pt x="14" y="3"/>
                        <a:pt x="10" y="5"/>
                      </a:cubicBezTo>
                      <a:cubicBezTo>
                        <a:pt x="5" y="7"/>
                        <a:pt x="5" y="11"/>
                        <a:pt x="6" y="14"/>
                      </a:cubicBezTo>
                      <a:cubicBezTo>
                        <a:pt x="8" y="18"/>
                        <a:pt x="11" y="18"/>
                        <a:pt x="15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4" y="17"/>
                        <a:pt x="29" y="17"/>
                        <a:pt x="31" y="22"/>
                      </a:cubicBezTo>
                      <a:cubicBezTo>
                        <a:pt x="33" y="27"/>
                        <a:pt x="32" y="33"/>
                        <a:pt x="25" y="37"/>
                      </a:cubicBezTo>
                      <a:cubicBezTo>
                        <a:pt x="24" y="38"/>
                        <a:pt x="20" y="39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38"/>
                        <a:pt x="14" y="36"/>
                        <a:pt x="14" y="36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6"/>
                        <a:pt x="19" y="37"/>
                        <a:pt x="24" y="35"/>
                      </a:cubicBezTo>
                      <a:cubicBezTo>
                        <a:pt x="28" y="32"/>
                        <a:pt x="30" y="28"/>
                        <a:pt x="28" y="24"/>
                      </a:cubicBezTo>
                      <a:cubicBezTo>
                        <a:pt x="26" y="20"/>
                        <a:pt x="22" y="20"/>
                        <a:pt x="19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0" y="21"/>
                        <a:pt x="5" y="20"/>
                        <a:pt x="3" y="16"/>
                      </a:cubicBezTo>
                      <a:cubicBezTo>
                        <a:pt x="2" y="14"/>
                        <a:pt x="0" y="7"/>
                        <a:pt x="9" y="2"/>
                      </a:cubicBezTo>
                      <a:cubicBezTo>
                        <a:pt x="13" y="0"/>
                        <a:pt x="16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0" name="Freeform 45"/>
                <p:cNvSpPr>
                  <a:spLocks noEditPoints="1"/>
                </p:cNvSpPr>
                <p:nvPr/>
              </p:nvSpPr>
              <p:spPr bwMode="auto">
                <a:xfrm>
                  <a:off x="3822700" y="1801813"/>
                  <a:ext cx="76200" cy="142875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20" y="36"/>
                    </a:cxn>
                    <a:cxn ang="0">
                      <a:pos x="17" y="38"/>
                    </a:cxn>
                    <a:cxn ang="0">
                      <a:pos x="16" y="37"/>
                    </a:cxn>
                    <a:cxn ang="0">
                      <a:pos x="14" y="31"/>
                    </a:cxn>
                    <a:cxn ang="0">
                      <a:pos x="5" y="14"/>
                    </a:cxn>
                    <a:cxn ang="0">
                      <a:pos x="5" y="14"/>
                    </a:cxn>
                    <a:cxn ang="0">
                      <a:pos x="8" y="12"/>
                    </a:cxn>
                    <a:cxn ang="0">
                      <a:pos x="8" y="12"/>
                    </a:cxn>
                    <a:cxn ang="0">
                      <a:pos x="11" y="17"/>
                    </a:cxn>
                    <a:cxn ang="0">
                      <a:pos x="20" y="36"/>
                    </a:cxn>
                  </a:cxnLst>
                  <a:rect l="0" t="0" r="r" b="b"/>
                  <a:pathLst>
                    <a:path w="20" h="38">
                      <a:moveTo>
                        <a:pt x="1" y="6"/>
                      </a:moveTo>
                      <a:cubicBezTo>
                        <a:pt x="1" y="5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3" y="5"/>
                        <a:pt x="2" y="6"/>
                      </a:cubicBezTo>
                      <a:lnTo>
                        <a:pt x="1" y="6"/>
                      </a:lnTo>
                      <a:close/>
                      <a:moveTo>
                        <a:pt x="20" y="36"/>
                      </a:moveTo>
                      <a:cubicBezTo>
                        <a:pt x="17" y="37"/>
                        <a:pt x="17" y="38"/>
                        <a:pt x="17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4" y="33"/>
                        <a:pt x="14" y="31"/>
                      </a:cubicBezTo>
                      <a:cubicBezTo>
                        <a:pt x="12" y="28"/>
                        <a:pt x="8" y="20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4"/>
                        <a:pt x="10" y="15"/>
                        <a:pt x="11" y="17"/>
                      </a:cubicBezTo>
                      <a:cubicBezTo>
                        <a:pt x="13" y="23"/>
                        <a:pt x="17" y="30"/>
                        <a:pt x="20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1" name="Freeform 46"/>
                <p:cNvSpPr>
                  <a:spLocks/>
                </p:cNvSpPr>
                <p:nvPr/>
              </p:nvSpPr>
              <p:spPr bwMode="auto">
                <a:xfrm>
                  <a:off x="3879850" y="1809750"/>
                  <a:ext cx="112712" cy="119063"/>
                </a:xfrm>
                <a:custGeom>
                  <a:avLst/>
                  <a:gdLst/>
                  <a:ahLst/>
                  <a:cxnLst>
                    <a:cxn ang="0">
                      <a:pos x="10" y="31"/>
                    </a:cxn>
                    <a:cxn ang="0">
                      <a:pos x="8" y="25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4" y="8"/>
                    </a:cxn>
                    <a:cxn ang="0">
                      <a:pos x="12" y="2"/>
                    </a:cxn>
                    <a:cxn ang="0">
                      <a:pos x="20" y="2"/>
                    </a:cxn>
                    <a:cxn ang="0">
                      <a:pos x="23" y="9"/>
                    </a:cxn>
                    <a:cxn ang="0">
                      <a:pos x="30" y="23"/>
                    </a:cxn>
                    <a:cxn ang="0">
                      <a:pos x="30" y="24"/>
                    </a:cxn>
                    <a:cxn ang="0">
                      <a:pos x="27" y="25"/>
                    </a:cxn>
                    <a:cxn ang="0">
                      <a:pos x="26" y="25"/>
                    </a:cxn>
                    <a:cxn ang="0">
                      <a:pos x="24" y="18"/>
                    </a:cxn>
                    <a:cxn ang="0">
                      <a:pos x="18" y="6"/>
                    </a:cxn>
                    <a:cxn ang="0">
                      <a:pos x="12" y="5"/>
                    </a:cxn>
                    <a:cxn ang="0">
                      <a:pos x="5" y="11"/>
                    </a:cxn>
                    <a:cxn ang="0">
                      <a:pos x="14" y="30"/>
                    </a:cxn>
                    <a:cxn ang="0">
                      <a:pos x="13" y="30"/>
                    </a:cxn>
                    <a:cxn ang="0">
                      <a:pos x="11" y="32"/>
                    </a:cxn>
                    <a:cxn ang="0">
                      <a:pos x="10" y="31"/>
                    </a:cxn>
                  </a:cxnLst>
                  <a:rect l="0" t="0" r="r" b="b"/>
                  <a:pathLst>
                    <a:path w="30" h="32">
                      <a:moveTo>
                        <a:pt x="10" y="31"/>
                      </a:moveTo>
                      <a:cubicBezTo>
                        <a:pt x="10" y="30"/>
                        <a:pt x="9" y="27"/>
                        <a:pt x="8" y="25"/>
                      </a:cubicBezTo>
                      <a:cubicBezTo>
                        <a:pt x="7" y="23"/>
                        <a:pt x="4" y="17"/>
                        <a:pt x="4" y="16"/>
                      </a:cubicBezTo>
                      <a:cubicBezTo>
                        <a:pt x="3" y="15"/>
                        <a:pt x="2" y="10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2" y="6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7" y="4"/>
                        <a:pt x="10" y="2"/>
                        <a:pt x="12" y="2"/>
                      </a:cubicBezTo>
                      <a:cubicBezTo>
                        <a:pt x="16" y="0"/>
                        <a:pt x="18" y="1"/>
                        <a:pt x="20" y="2"/>
                      </a:cubicBezTo>
                      <a:cubicBezTo>
                        <a:pt x="21" y="3"/>
                        <a:pt x="22" y="5"/>
                        <a:pt x="23" y="9"/>
                      </a:cubicBezTo>
                      <a:cubicBezTo>
                        <a:pt x="26" y="14"/>
                        <a:pt x="27" y="18"/>
                        <a:pt x="30" y="23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29" y="24"/>
                        <a:pt x="27" y="25"/>
                        <a:pt x="27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3"/>
                        <a:pt x="25" y="20"/>
                        <a:pt x="24" y="18"/>
                      </a:cubicBezTo>
                      <a:cubicBezTo>
                        <a:pt x="23" y="15"/>
                        <a:pt x="19" y="7"/>
                        <a:pt x="18" y="6"/>
                      </a:cubicBezTo>
                      <a:cubicBezTo>
                        <a:pt x="16" y="3"/>
                        <a:pt x="13" y="4"/>
                        <a:pt x="12" y="5"/>
                      </a:cubicBezTo>
                      <a:cubicBezTo>
                        <a:pt x="8" y="6"/>
                        <a:pt x="6" y="10"/>
                        <a:pt x="5" y="11"/>
                      </a:cubicBezTo>
                      <a:cubicBezTo>
                        <a:pt x="8" y="17"/>
                        <a:pt x="11" y="24"/>
                        <a:pt x="14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3" y="31"/>
                        <a:pt x="11" y="31"/>
                        <a:pt x="11" y="32"/>
                      </a:cubicBezTo>
                      <a:lnTo>
                        <a:pt x="10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2" name="Freeform 47"/>
                <p:cNvSpPr>
                  <a:spLocks noEditPoints="1"/>
                </p:cNvSpPr>
                <p:nvPr/>
              </p:nvSpPr>
              <p:spPr bwMode="auto">
                <a:xfrm>
                  <a:off x="3981450" y="1771650"/>
                  <a:ext cx="115887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5" y="4"/>
                    </a:cxn>
                    <a:cxn ang="0">
                      <a:pos x="21" y="9"/>
                    </a:cxn>
                    <a:cxn ang="0">
                      <a:pos x="14" y="21"/>
                    </a:cxn>
                    <a:cxn ang="0">
                      <a:pos x="12" y="21"/>
                    </a:cxn>
                    <a:cxn ang="0">
                      <a:pos x="11" y="25"/>
                    </a:cxn>
                    <a:cxn ang="0">
                      <a:pos x="20" y="24"/>
                    </a:cxn>
                    <a:cxn ang="0">
                      <a:pos x="29" y="29"/>
                    </a:cxn>
                    <a:cxn ang="0">
                      <a:pos x="21" y="41"/>
                    </a:cxn>
                    <a:cxn ang="0">
                      <a:pos x="8" y="37"/>
                    </a:cxn>
                    <a:cxn ang="0">
                      <a:pos x="10" y="28"/>
                    </a:cxn>
                    <a:cxn ang="0">
                      <a:pos x="8" y="27"/>
                    </a:cxn>
                    <a:cxn ang="0">
                      <a:pos x="8" y="27"/>
                    </a:cxn>
                    <a:cxn ang="0">
                      <a:pos x="9" y="22"/>
                    </a:cxn>
                    <a:cxn ang="0">
                      <a:pos x="2" y="16"/>
                    </a:cxn>
                    <a:cxn ang="0">
                      <a:pos x="9" y="3"/>
                    </a:cxn>
                    <a:cxn ang="0">
                      <a:pos x="13" y="2"/>
                    </a:cxn>
                    <a:cxn ang="0">
                      <a:pos x="20" y="0"/>
                    </a:cxn>
                    <a:cxn ang="0">
                      <a:pos x="9" y="6"/>
                    </a:cxn>
                    <a:cxn ang="0">
                      <a:pos x="5" y="15"/>
                    </a:cxn>
                    <a:cxn ang="0">
                      <a:pos x="13" y="19"/>
                    </a:cxn>
                    <a:cxn ang="0">
                      <a:pos x="18" y="10"/>
                    </a:cxn>
                    <a:cxn ang="0">
                      <a:pos x="9" y="6"/>
                    </a:cxn>
                    <a:cxn ang="0">
                      <a:pos x="11" y="35"/>
                    </a:cxn>
                    <a:cxn ang="0">
                      <a:pos x="21" y="39"/>
                    </a:cxn>
                    <a:cxn ang="0">
                      <a:pos x="26" y="31"/>
                    </a:cxn>
                    <a:cxn ang="0">
                      <a:pos x="18" y="27"/>
                    </a:cxn>
                    <a:cxn ang="0">
                      <a:pos x="13" y="28"/>
                    </a:cxn>
                    <a:cxn ang="0">
                      <a:pos x="11" y="35"/>
                    </a:cxn>
                  </a:cxnLst>
                  <a:rect l="0" t="0" r="r" b="b"/>
                  <a:pathLst>
                    <a:path w="31" h="43">
                      <a:moveTo>
                        <a:pt x="20" y="0"/>
                      </a:moveTo>
                      <a:cubicBezTo>
                        <a:pt x="20" y="0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3"/>
                        <a:pt x="17" y="3"/>
                        <a:pt x="15" y="4"/>
                      </a:cubicBezTo>
                      <a:cubicBezTo>
                        <a:pt x="17" y="5"/>
                        <a:pt x="20" y="6"/>
                        <a:pt x="21" y="9"/>
                      </a:cubicBezTo>
                      <a:cubicBezTo>
                        <a:pt x="22" y="13"/>
                        <a:pt x="21" y="19"/>
                        <a:pt x="14" y="21"/>
                      </a:cubicBezTo>
                      <a:cubicBezTo>
                        <a:pt x="14" y="21"/>
                        <a:pt x="13" y="21"/>
                        <a:pt x="12" y="21"/>
                      </a:cubicBezTo>
                      <a:cubicBezTo>
                        <a:pt x="11" y="22"/>
                        <a:pt x="11" y="24"/>
                        <a:pt x="11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5" y="24"/>
                        <a:pt x="28" y="26"/>
                        <a:pt x="29" y="29"/>
                      </a:cubicBezTo>
                      <a:cubicBezTo>
                        <a:pt x="31" y="34"/>
                        <a:pt x="28" y="39"/>
                        <a:pt x="21" y="41"/>
                      </a:cubicBezTo>
                      <a:cubicBezTo>
                        <a:pt x="15" y="43"/>
                        <a:pt x="10" y="41"/>
                        <a:pt x="8" y="37"/>
                      </a:cubicBezTo>
                      <a:cubicBezTo>
                        <a:pt x="7" y="33"/>
                        <a:pt x="9" y="30"/>
                        <a:pt x="10" y="28"/>
                      </a:cubicBezTo>
                      <a:cubicBezTo>
                        <a:pt x="10" y="28"/>
                        <a:pt x="9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5"/>
                        <a:pt x="9" y="23"/>
                        <a:pt x="9" y="22"/>
                      </a:cubicBezTo>
                      <a:cubicBezTo>
                        <a:pt x="6" y="21"/>
                        <a:pt x="3" y="20"/>
                        <a:pt x="2" y="16"/>
                      </a:cubicBezTo>
                      <a:cubicBezTo>
                        <a:pt x="0" y="11"/>
                        <a:pt x="1" y="6"/>
                        <a:pt x="9" y="3"/>
                      </a:cubicBezTo>
                      <a:cubicBezTo>
                        <a:pt x="12" y="2"/>
                        <a:pt x="12" y="2"/>
                        <a:pt x="13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  <a:moveTo>
                        <a:pt x="9" y="6"/>
                      </a:moveTo>
                      <a:cubicBezTo>
                        <a:pt x="7" y="7"/>
                        <a:pt x="3" y="9"/>
                        <a:pt x="5" y="15"/>
                      </a:cubicBezTo>
                      <a:cubicBezTo>
                        <a:pt x="6" y="18"/>
                        <a:pt x="10" y="20"/>
                        <a:pt x="13" y="19"/>
                      </a:cubicBezTo>
                      <a:cubicBezTo>
                        <a:pt x="17" y="17"/>
                        <a:pt x="19" y="14"/>
                        <a:pt x="18" y="10"/>
                      </a:cubicBezTo>
                      <a:cubicBezTo>
                        <a:pt x="16" y="7"/>
                        <a:pt x="13" y="5"/>
                        <a:pt x="9" y="6"/>
                      </a:cubicBezTo>
                      <a:close/>
                      <a:moveTo>
                        <a:pt x="11" y="35"/>
                      </a:moveTo>
                      <a:cubicBezTo>
                        <a:pt x="12" y="37"/>
                        <a:pt x="15" y="41"/>
                        <a:pt x="21" y="39"/>
                      </a:cubicBezTo>
                      <a:cubicBezTo>
                        <a:pt x="25" y="37"/>
                        <a:pt x="27" y="34"/>
                        <a:pt x="26" y="31"/>
                      </a:cubicBezTo>
                      <a:cubicBezTo>
                        <a:pt x="25" y="29"/>
                        <a:pt x="24" y="27"/>
                        <a:pt x="18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1" y="31"/>
                        <a:pt x="10" y="33"/>
                        <a:pt x="11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3" name="Freeform 48"/>
                <p:cNvSpPr>
                  <a:spLocks/>
                </p:cNvSpPr>
                <p:nvPr/>
              </p:nvSpPr>
              <p:spPr bwMode="auto">
                <a:xfrm>
                  <a:off x="4056063" y="1711325"/>
                  <a:ext cx="55562" cy="150813"/>
                </a:xfrm>
                <a:custGeom>
                  <a:avLst/>
                  <a:gdLst/>
                  <a:ahLst/>
                  <a:cxnLst>
                    <a:cxn ang="0">
                      <a:pos x="15" y="39"/>
                    </a:cxn>
                    <a:cxn ang="0">
                      <a:pos x="12" y="40"/>
                    </a:cxn>
                    <a:cxn ang="0">
                      <a:pos x="11" y="40"/>
                    </a:cxn>
                    <a:cxn ang="0">
                      <a:pos x="4" y="16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7" y="13"/>
                    </a:cxn>
                    <a:cxn ang="0">
                      <a:pos x="15" y="39"/>
                    </a:cxn>
                  </a:cxnLst>
                  <a:rect l="0" t="0" r="r" b="b"/>
                  <a:pathLst>
                    <a:path w="15" h="40">
                      <a:moveTo>
                        <a:pt x="15" y="39"/>
                      </a:moveTo>
                      <a:cubicBezTo>
                        <a:pt x="14" y="39"/>
                        <a:pt x="12" y="40"/>
                        <a:pt x="12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1"/>
                        <a:pt x="1" y="6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4"/>
                        <a:pt x="6" y="9"/>
                        <a:pt x="7" y="13"/>
                      </a:cubicBezTo>
                      <a:cubicBezTo>
                        <a:pt x="12" y="32"/>
                        <a:pt x="14" y="36"/>
                        <a:pt x="15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4" name="Freeform 49"/>
                <p:cNvSpPr>
                  <a:spLocks noEditPoints="1"/>
                </p:cNvSpPr>
                <p:nvPr/>
              </p:nvSpPr>
              <p:spPr bwMode="auto">
                <a:xfrm>
                  <a:off x="4111625" y="1738313"/>
                  <a:ext cx="93662" cy="112713"/>
                </a:xfrm>
                <a:custGeom>
                  <a:avLst/>
                  <a:gdLst/>
                  <a:ahLst/>
                  <a:cxnLst>
                    <a:cxn ang="0">
                      <a:pos x="23" y="12"/>
                    </a:cxn>
                    <a:cxn ang="0">
                      <a:pos x="4" y="17"/>
                    </a:cxn>
                    <a:cxn ang="0">
                      <a:pos x="4" y="17"/>
                    </a:cxn>
                    <a:cxn ang="0">
                      <a:pos x="8" y="23"/>
                    </a:cxn>
                    <a:cxn ang="0">
                      <a:pos x="17" y="25"/>
                    </a:cxn>
                    <a:cxn ang="0">
                      <a:pos x="24" y="20"/>
                    </a:cxn>
                    <a:cxn ang="0">
                      <a:pos x="25" y="20"/>
                    </a:cxn>
                    <a:cxn ang="0">
                      <a:pos x="25" y="23"/>
                    </a:cxn>
                    <a:cxn ang="0">
                      <a:pos x="25" y="23"/>
                    </a:cxn>
                    <a:cxn ang="0">
                      <a:pos x="17" y="28"/>
                    </a:cxn>
                    <a:cxn ang="0">
                      <a:pos x="1" y="18"/>
                    </a:cxn>
                    <a:cxn ang="0">
                      <a:pos x="1" y="11"/>
                    </a:cxn>
                    <a:cxn ang="0">
                      <a:pos x="10" y="1"/>
                    </a:cxn>
                    <a:cxn ang="0">
                      <a:pos x="24" y="11"/>
                    </a:cxn>
                    <a:cxn ang="0">
                      <a:pos x="24" y="11"/>
                    </a:cxn>
                    <a:cxn ang="0">
                      <a:pos x="23" y="12"/>
                    </a:cxn>
                    <a:cxn ang="0">
                      <a:pos x="20" y="10"/>
                    </a:cxn>
                    <a:cxn ang="0">
                      <a:pos x="19" y="8"/>
                    </a:cxn>
                    <a:cxn ang="0">
                      <a:pos x="10" y="4"/>
                    </a:cxn>
                    <a:cxn ang="0">
                      <a:pos x="6" y="6"/>
                    </a:cxn>
                    <a:cxn ang="0">
                      <a:pos x="4" y="14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5" h="30">
                      <a:moveTo>
                        <a:pt x="23" y="12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8"/>
                        <a:pt x="6" y="21"/>
                        <a:pt x="8" y="23"/>
                      </a:cubicBezTo>
                      <a:cubicBezTo>
                        <a:pt x="10" y="25"/>
                        <a:pt x="14" y="26"/>
                        <a:pt x="17" y="25"/>
                      </a:cubicBezTo>
                      <a:cubicBezTo>
                        <a:pt x="20" y="24"/>
                        <a:pt x="23" y="22"/>
                        <a:pt x="24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1"/>
                        <a:pt x="25" y="22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3" y="25"/>
                        <a:pt x="22" y="27"/>
                        <a:pt x="17" y="28"/>
                      </a:cubicBezTo>
                      <a:cubicBezTo>
                        <a:pt x="9" y="30"/>
                        <a:pt x="3" y="26"/>
                        <a:pt x="1" y="18"/>
                      </a:cubicBezTo>
                      <a:cubicBezTo>
                        <a:pt x="1" y="17"/>
                        <a:pt x="0" y="14"/>
                        <a:pt x="1" y="11"/>
                      </a:cubicBezTo>
                      <a:cubicBezTo>
                        <a:pt x="1" y="6"/>
                        <a:pt x="5" y="2"/>
                        <a:pt x="10" y="1"/>
                      </a:cubicBezTo>
                      <a:cubicBezTo>
                        <a:pt x="15" y="0"/>
                        <a:pt x="21" y="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lnTo>
                        <a:pt x="23" y="12"/>
                      </a:lnTo>
                      <a:close/>
                      <a:moveTo>
                        <a:pt x="20" y="10"/>
                      </a:moveTo>
                      <a:cubicBezTo>
                        <a:pt x="20" y="10"/>
                        <a:pt x="19" y="9"/>
                        <a:pt x="19" y="8"/>
                      </a:cubicBezTo>
                      <a:cubicBezTo>
                        <a:pt x="18" y="6"/>
                        <a:pt x="16" y="2"/>
                        <a:pt x="10" y="4"/>
                      </a:cubicBezTo>
                      <a:cubicBezTo>
                        <a:pt x="10" y="4"/>
                        <a:pt x="8" y="4"/>
                        <a:pt x="6" y="6"/>
                      </a:cubicBezTo>
                      <a:cubicBezTo>
                        <a:pt x="4" y="8"/>
                        <a:pt x="4" y="11"/>
                        <a:pt x="4" y="14"/>
                      </a:cubicBezTo>
                      <a:lnTo>
                        <a:pt x="20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5" name="Freeform 50"/>
                <p:cNvSpPr>
                  <a:spLocks noEditPoints="1"/>
                </p:cNvSpPr>
                <p:nvPr/>
              </p:nvSpPr>
              <p:spPr bwMode="auto">
                <a:xfrm>
                  <a:off x="4262438" y="1674813"/>
                  <a:ext cx="93662" cy="142875"/>
                </a:xfrm>
                <a:custGeom>
                  <a:avLst/>
                  <a:gdLst/>
                  <a:ahLst/>
                  <a:cxnLst>
                    <a:cxn ang="0">
                      <a:pos x="6" y="38"/>
                    </a:cxn>
                    <a:cxn ang="0">
                      <a:pos x="5" y="3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9" y="1"/>
                    </a:cxn>
                    <a:cxn ang="0">
                      <a:pos x="22" y="3"/>
                    </a:cxn>
                    <a:cxn ang="0">
                      <a:pos x="24" y="9"/>
                    </a:cxn>
                    <a:cxn ang="0">
                      <a:pos x="21" y="19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10" y="37"/>
                    </a:cxn>
                    <a:cxn ang="0">
                      <a:pos x="9" y="38"/>
                    </a:cxn>
                    <a:cxn ang="0">
                      <a:pos x="6" y="38"/>
                    </a:cxn>
                    <a:cxn ang="0">
                      <a:pos x="7" y="20"/>
                    </a:cxn>
                    <a:cxn ang="0">
                      <a:pos x="10" y="20"/>
                    </a:cxn>
                    <a:cxn ang="0">
                      <a:pos x="20" y="15"/>
                    </a:cxn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0" y="3"/>
                    </a:cxn>
                    <a:cxn ang="0">
                      <a:pos x="4" y="4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25" h="38">
                      <a:moveTo>
                        <a:pt x="6" y="38"/>
                      </a:moveTo>
                      <a:cubicBezTo>
                        <a:pt x="6" y="36"/>
                        <a:pt x="5" y="33"/>
                        <a:pt x="5" y="31"/>
                      </a:cubicBezTo>
                      <a:cubicBezTo>
                        <a:pt x="4" y="27"/>
                        <a:pt x="1" y="6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8" y="1"/>
                        <a:pt x="9" y="1"/>
                      </a:cubicBezTo>
                      <a:cubicBezTo>
                        <a:pt x="14" y="0"/>
                        <a:pt x="18" y="0"/>
                        <a:pt x="22" y="3"/>
                      </a:cubicBezTo>
                      <a:cubicBezTo>
                        <a:pt x="23" y="4"/>
                        <a:pt x="24" y="6"/>
                        <a:pt x="24" y="9"/>
                      </a:cubicBezTo>
                      <a:cubicBezTo>
                        <a:pt x="25" y="11"/>
                        <a:pt x="25" y="15"/>
                        <a:pt x="21" y="19"/>
                      </a:cubicBezTo>
                      <a:cubicBezTo>
                        <a:pt x="18" y="21"/>
                        <a:pt x="13" y="22"/>
                        <a:pt x="9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8" y="28"/>
                        <a:pt x="9" y="33"/>
                        <a:pt x="10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7" y="38"/>
                        <a:pt x="6" y="38"/>
                      </a:cubicBezTo>
                      <a:close/>
                      <a:moveTo>
                        <a:pt x="7" y="20"/>
                      </a:moveTo>
                      <a:cubicBezTo>
                        <a:pt x="7" y="20"/>
                        <a:pt x="9" y="20"/>
                        <a:pt x="10" y="20"/>
                      </a:cubicBezTo>
                      <a:cubicBezTo>
                        <a:pt x="14" y="19"/>
                        <a:pt x="18" y="18"/>
                        <a:pt x="20" y="15"/>
                      </a:cubicBezTo>
                      <a:cubicBezTo>
                        <a:pt x="21" y="12"/>
                        <a:pt x="21" y="10"/>
                        <a:pt x="21" y="9"/>
                      </a:cubicBezTo>
                      <a:cubicBezTo>
                        <a:pt x="21" y="9"/>
                        <a:pt x="20" y="7"/>
                        <a:pt x="19" y="5"/>
                      </a:cubicBezTo>
                      <a:cubicBezTo>
                        <a:pt x="16" y="3"/>
                        <a:pt x="13" y="3"/>
                        <a:pt x="10" y="3"/>
                      </a:cubicBezTo>
                      <a:cubicBezTo>
                        <a:pt x="10" y="3"/>
                        <a:pt x="6" y="4"/>
                        <a:pt x="4" y="4"/>
                      </a:cubicBezTo>
                      <a:lnTo>
                        <a:pt x="7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6" name="Freeform 51"/>
                <p:cNvSpPr>
                  <a:spLocks/>
                </p:cNvSpPr>
                <p:nvPr/>
              </p:nvSpPr>
              <p:spPr bwMode="auto">
                <a:xfrm>
                  <a:off x="4370388" y="1700213"/>
                  <a:ext cx="46037" cy="104775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10" y="3"/>
                    </a:cxn>
                    <a:cxn ang="0">
                      <a:pos x="6" y="6"/>
                    </a:cxn>
                    <a:cxn ang="0">
                      <a:pos x="5" y="14"/>
                    </a:cxn>
                    <a:cxn ang="0">
                      <a:pos x="7" y="27"/>
                    </a:cxn>
                    <a:cxn ang="0">
                      <a:pos x="7" y="27"/>
                    </a:cxn>
                    <a:cxn ang="0">
                      <a:pos x="4" y="28"/>
                    </a:cxn>
                    <a:cxn ang="0">
                      <a:pos x="3" y="27"/>
                    </a:cxn>
                    <a:cxn ang="0">
                      <a:pos x="3" y="19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5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12" h="28">
                      <a:moveTo>
                        <a:pt x="12" y="3"/>
                      </a:moveTo>
                      <a:cubicBezTo>
                        <a:pt x="11" y="3"/>
                        <a:pt x="11" y="3"/>
                        <a:pt x="10" y="3"/>
                      </a:cubicBezTo>
                      <a:cubicBezTo>
                        <a:pt x="9" y="3"/>
                        <a:pt x="7" y="4"/>
                        <a:pt x="6" y="6"/>
                      </a:cubicBezTo>
                      <a:cubicBezTo>
                        <a:pt x="5" y="8"/>
                        <a:pt x="5" y="10"/>
                        <a:pt x="5" y="14"/>
                      </a:cubicBezTo>
                      <a:cubicBezTo>
                        <a:pt x="6" y="18"/>
                        <a:pt x="6" y="23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5" y="28"/>
                        <a:pt x="4" y="28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5"/>
                        <a:pt x="3" y="22"/>
                        <a:pt x="3" y="19"/>
                      </a:cubicBezTo>
                      <a:cubicBezTo>
                        <a:pt x="2" y="9"/>
                        <a:pt x="1" y="6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4"/>
                        <a:pt x="4" y="5"/>
                      </a:cubicBezTo>
                      <a:cubicBezTo>
                        <a:pt x="5" y="3"/>
                        <a:pt x="7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2"/>
                        <a:pt x="12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7" name="Freeform 52"/>
                <p:cNvSpPr>
                  <a:spLocks noEditPoints="1"/>
                </p:cNvSpPr>
                <p:nvPr/>
              </p:nvSpPr>
              <p:spPr bwMode="auto">
                <a:xfrm>
                  <a:off x="4427538" y="1693863"/>
                  <a:ext cx="93662" cy="107950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0" y="15"/>
                    </a:cxn>
                    <a:cxn ang="0">
                      <a:pos x="12" y="0"/>
                    </a:cxn>
                    <a:cxn ang="0">
                      <a:pos x="24" y="13"/>
                    </a:cxn>
                    <a:cxn ang="0">
                      <a:pos x="13" y="28"/>
                    </a:cxn>
                    <a:cxn ang="0">
                      <a:pos x="12" y="3"/>
                    </a:cxn>
                    <a:cxn ang="0">
                      <a:pos x="4" y="15"/>
                    </a:cxn>
                    <a:cxn ang="0">
                      <a:pos x="13" y="26"/>
                    </a:cxn>
                    <a:cxn ang="0">
                      <a:pos x="21" y="14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25" h="29">
                      <a:moveTo>
                        <a:pt x="13" y="28"/>
                      </a:moveTo>
                      <a:cubicBezTo>
                        <a:pt x="7" y="29"/>
                        <a:pt x="1" y="25"/>
                        <a:pt x="0" y="15"/>
                      </a:cubicBezTo>
                      <a:cubicBezTo>
                        <a:pt x="0" y="5"/>
                        <a:pt x="5" y="1"/>
                        <a:pt x="12" y="0"/>
                      </a:cubicBezTo>
                      <a:cubicBezTo>
                        <a:pt x="23" y="0"/>
                        <a:pt x="24" y="12"/>
                        <a:pt x="24" y="13"/>
                      </a:cubicBezTo>
                      <a:cubicBezTo>
                        <a:pt x="25" y="24"/>
                        <a:pt x="19" y="28"/>
                        <a:pt x="13" y="28"/>
                      </a:cubicBezTo>
                      <a:close/>
                      <a:moveTo>
                        <a:pt x="12" y="3"/>
                      </a:moveTo>
                      <a:cubicBezTo>
                        <a:pt x="5" y="4"/>
                        <a:pt x="3" y="10"/>
                        <a:pt x="4" y="15"/>
                      </a:cubicBezTo>
                      <a:cubicBezTo>
                        <a:pt x="4" y="22"/>
                        <a:pt x="7" y="26"/>
                        <a:pt x="13" y="26"/>
                      </a:cubicBezTo>
                      <a:cubicBezTo>
                        <a:pt x="17" y="25"/>
                        <a:pt x="21" y="23"/>
                        <a:pt x="21" y="14"/>
                      </a:cubicBezTo>
                      <a:cubicBezTo>
                        <a:pt x="20" y="6"/>
                        <a:pt x="16" y="3"/>
                        <a:pt x="12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8" name="Freeform 53"/>
                <p:cNvSpPr>
                  <a:spLocks noEditPoints="1"/>
                </p:cNvSpPr>
                <p:nvPr/>
              </p:nvSpPr>
              <p:spPr bwMode="auto">
                <a:xfrm>
                  <a:off x="4532313" y="1641475"/>
                  <a:ext cx="85725" cy="152400"/>
                </a:xfrm>
                <a:custGeom>
                  <a:avLst/>
                  <a:gdLst/>
                  <a:ahLst/>
                  <a:cxnLst>
                    <a:cxn ang="0">
                      <a:pos x="22" y="41"/>
                    </a:cxn>
                    <a:cxn ang="0">
                      <a:pos x="19" y="41"/>
                    </a:cxn>
                    <a:cxn ang="0">
                      <a:pos x="19" y="41"/>
                    </a:cxn>
                    <a:cxn ang="0">
                      <a:pos x="19" y="39"/>
                    </a:cxn>
                    <a:cxn ang="0">
                      <a:pos x="11" y="41"/>
                    </a:cxn>
                    <a:cxn ang="0">
                      <a:pos x="6" y="40"/>
                    </a:cxn>
                    <a:cxn ang="0">
                      <a:pos x="0" y="28"/>
                    </a:cxn>
                    <a:cxn ang="0">
                      <a:pos x="4" y="18"/>
                    </a:cxn>
                    <a:cxn ang="0">
                      <a:pos x="17" y="14"/>
                    </a:cxn>
                    <a:cxn ang="0">
                      <a:pos x="19" y="14"/>
                    </a:cxn>
                    <a:cxn ang="0">
                      <a:pos x="19" y="1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14"/>
                    </a:cxn>
                    <a:cxn ang="0">
                      <a:pos x="23" y="41"/>
                    </a:cxn>
                    <a:cxn ang="0">
                      <a:pos x="22" y="41"/>
                    </a:cxn>
                    <a:cxn ang="0">
                      <a:pos x="12" y="39"/>
                    </a:cxn>
                    <a:cxn ang="0">
                      <a:pos x="19" y="35"/>
                    </a:cxn>
                    <a:cxn ang="0">
                      <a:pos x="19" y="17"/>
                    </a:cxn>
                    <a:cxn ang="0">
                      <a:pos x="17" y="17"/>
                    </a:cxn>
                    <a:cxn ang="0">
                      <a:pos x="3" y="28"/>
                    </a:cxn>
                    <a:cxn ang="0">
                      <a:pos x="12" y="39"/>
                    </a:cxn>
                  </a:cxnLst>
                  <a:rect l="0" t="0" r="r" b="b"/>
                  <a:pathLst>
                    <a:path w="23" h="41">
                      <a:moveTo>
                        <a:pt x="22" y="41"/>
                      </a:moveTo>
                      <a:cubicBezTo>
                        <a:pt x="21" y="41"/>
                        <a:pt x="20" y="41"/>
                        <a:pt x="19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8" y="40"/>
                        <a:pt x="16" y="41"/>
                        <a:pt x="11" y="41"/>
                      </a:cubicBezTo>
                      <a:cubicBezTo>
                        <a:pt x="10" y="41"/>
                        <a:pt x="8" y="41"/>
                        <a:pt x="6" y="40"/>
                      </a:cubicBezTo>
                      <a:cubicBezTo>
                        <a:pt x="2" y="37"/>
                        <a:pt x="0" y="33"/>
                        <a:pt x="0" y="28"/>
                      </a:cubicBezTo>
                      <a:cubicBezTo>
                        <a:pt x="0" y="23"/>
                        <a:pt x="2" y="20"/>
                        <a:pt x="4" y="18"/>
                      </a:cubicBezTo>
                      <a:cubicBezTo>
                        <a:pt x="7" y="15"/>
                        <a:pt x="12" y="14"/>
                        <a:pt x="17" y="14"/>
                      </a:cubicBezTo>
                      <a:cubicBezTo>
                        <a:pt x="17" y="14"/>
                        <a:pt x="19" y="14"/>
                        <a:pt x="19" y="14"/>
                      </a:cubicBezTo>
                      <a:cubicBezTo>
                        <a:pt x="19" y="10"/>
                        <a:pt x="19" y="5"/>
                        <a:pt x="19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1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5"/>
                        <a:pt x="23" y="9"/>
                        <a:pt x="23" y="14"/>
                      </a:cubicBezTo>
                      <a:cubicBezTo>
                        <a:pt x="22" y="17"/>
                        <a:pt x="22" y="36"/>
                        <a:pt x="23" y="41"/>
                      </a:cubicBezTo>
                      <a:lnTo>
                        <a:pt x="22" y="41"/>
                      </a:lnTo>
                      <a:close/>
                      <a:moveTo>
                        <a:pt x="12" y="39"/>
                      </a:moveTo>
                      <a:cubicBezTo>
                        <a:pt x="13" y="39"/>
                        <a:pt x="16" y="38"/>
                        <a:pt x="19" y="35"/>
                      </a:cubicBezTo>
                      <a:cubicBezTo>
                        <a:pt x="19" y="32"/>
                        <a:pt x="19" y="21"/>
                        <a:pt x="19" y="17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3" y="17"/>
                        <a:pt x="3" y="17"/>
                        <a:pt x="3" y="28"/>
                      </a:cubicBezTo>
                      <a:cubicBezTo>
                        <a:pt x="3" y="34"/>
                        <a:pt x="6" y="38"/>
                        <a:pt x="12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9" name="Freeform 54"/>
                <p:cNvSpPr>
                  <a:spLocks/>
                </p:cNvSpPr>
                <p:nvPr/>
              </p:nvSpPr>
              <p:spPr bwMode="auto">
                <a:xfrm>
                  <a:off x="4640263" y="1697038"/>
                  <a:ext cx="82550" cy="104775"/>
                </a:xfrm>
                <a:custGeom>
                  <a:avLst/>
                  <a:gdLst/>
                  <a:ahLst/>
                  <a:cxnLst>
                    <a:cxn ang="0">
                      <a:pos x="20" y="28"/>
                    </a:cxn>
                    <a:cxn ang="0">
                      <a:pos x="17" y="28"/>
                    </a:cxn>
                    <a:cxn ang="0">
                      <a:pos x="17" y="27"/>
                    </a:cxn>
                    <a:cxn ang="0">
                      <a:pos x="17" y="25"/>
                    </a:cxn>
                    <a:cxn ang="0">
                      <a:pos x="8" y="28"/>
                    </a:cxn>
                    <a:cxn ang="0">
                      <a:pos x="0" y="21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4" y="10"/>
                    </a:cxn>
                    <a:cxn ang="0">
                      <a:pos x="3" y="15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7" y="22"/>
                    </a:cxn>
                    <a:cxn ang="0">
                      <a:pos x="18" y="8"/>
                    </a:cxn>
                    <a:cxn ang="0">
                      <a:pos x="18" y="1"/>
                    </a:cxn>
                    <a:cxn ang="0">
                      <a:pos x="19" y="1"/>
                    </a:cxn>
                    <a:cxn ang="0">
                      <a:pos x="22" y="1"/>
                    </a:cxn>
                    <a:cxn ang="0">
                      <a:pos x="22" y="1"/>
                    </a:cxn>
                    <a:cxn ang="0">
                      <a:pos x="21" y="7"/>
                    </a:cxn>
                    <a:cxn ang="0">
                      <a:pos x="20" y="27"/>
                    </a:cxn>
                    <a:cxn ang="0">
                      <a:pos x="20" y="28"/>
                    </a:cxn>
                  </a:cxnLst>
                  <a:rect l="0" t="0" r="r" b="b"/>
                  <a:pathLst>
                    <a:path w="22" h="28">
                      <a:moveTo>
                        <a:pt x="20" y="28"/>
                      </a:moveTo>
                      <a:cubicBezTo>
                        <a:pt x="18" y="28"/>
                        <a:pt x="17" y="28"/>
                        <a:pt x="17" y="28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5"/>
                        <a:pt x="17" y="25"/>
                      </a:cubicBezTo>
                      <a:cubicBezTo>
                        <a:pt x="14" y="27"/>
                        <a:pt x="11" y="28"/>
                        <a:pt x="8" y="28"/>
                      </a:cubicBezTo>
                      <a:cubicBezTo>
                        <a:pt x="2" y="27"/>
                        <a:pt x="1" y="24"/>
                        <a:pt x="0" y="21"/>
                      </a:cubicBezTo>
                      <a:cubicBezTo>
                        <a:pt x="0" y="19"/>
                        <a:pt x="0" y="19"/>
                        <a:pt x="0" y="13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3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3"/>
                        <a:pt x="4" y="7"/>
                        <a:pt x="4" y="10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20"/>
                        <a:pt x="4" y="21"/>
                        <a:pt x="5" y="23"/>
                      </a:cubicBezTo>
                      <a:cubicBezTo>
                        <a:pt x="6" y="24"/>
                        <a:pt x="8" y="25"/>
                        <a:pt x="9" y="25"/>
                      </a:cubicBezTo>
                      <a:cubicBezTo>
                        <a:pt x="12" y="25"/>
                        <a:pt x="15" y="24"/>
                        <a:pt x="17" y="22"/>
                      </a:cubicBezTo>
                      <a:cubicBezTo>
                        <a:pt x="18" y="17"/>
                        <a:pt x="18" y="13"/>
                        <a:pt x="18" y="8"/>
                      </a:cubicBezTo>
                      <a:cubicBezTo>
                        <a:pt x="18" y="6"/>
                        <a:pt x="18" y="3"/>
                        <a:pt x="18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3"/>
                        <a:pt x="22" y="5"/>
                        <a:pt x="21" y="7"/>
                      </a:cubicBezTo>
                      <a:cubicBezTo>
                        <a:pt x="21" y="14"/>
                        <a:pt x="21" y="21"/>
                        <a:pt x="20" y="27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0" name="Freeform 55"/>
                <p:cNvSpPr>
                  <a:spLocks/>
                </p:cNvSpPr>
                <p:nvPr/>
              </p:nvSpPr>
              <p:spPr bwMode="auto">
                <a:xfrm>
                  <a:off x="4738688" y="1704975"/>
                  <a:ext cx="82550" cy="107950"/>
                </a:xfrm>
                <a:custGeom>
                  <a:avLst/>
                  <a:gdLst/>
                  <a:ahLst/>
                  <a:cxnLst>
                    <a:cxn ang="0">
                      <a:pos x="20" y="24"/>
                    </a:cxn>
                    <a:cxn ang="0">
                      <a:pos x="19" y="27"/>
                    </a:cxn>
                    <a:cxn ang="0">
                      <a:pos x="18" y="27"/>
                    </a:cxn>
                    <a:cxn ang="0">
                      <a:pos x="11" y="28"/>
                    </a:cxn>
                    <a:cxn ang="0">
                      <a:pos x="6" y="26"/>
                    </a:cxn>
                    <a:cxn ang="0">
                      <a:pos x="1" y="13"/>
                    </a:cxn>
                    <a:cxn ang="0">
                      <a:pos x="15" y="1"/>
                    </a:cxn>
                    <a:cxn ang="0">
                      <a:pos x="21" y="3"/>
                    </a:cxn>
                    <a:cxn ang="0">
                      <a:pos x="22" y="4"/>
                    </a:cxn>
                    <a:cxn ang="0">
                      <a:pos x="21" y="7"/>
                    </a:cxn>
                    <a:cxn ang="0">
                      <a:pos x="20" y="7"/>
                    </a:cxn>
                    <a:cxn ang="0">
                      <a:pos x="15" y="4"/>
                    </a:cxn>
                    <a:cxn ang="0">
                      <a:pos x="4" y="14"/>
                    </a:cxn>
                    <a:cxn ang="0">
                      <a:pos x="12" y="26"/>
                    </a:cxn>
                    <a:cxn ang="0">
                      <a:pos x="19" y="23"/>
                    </a:cxn>
                    <a:cxn ang="0">
                      <a:pos x="20" y="24"/>
                    </a:cxn>
                  </a:cxnLst>
                  <a:rect l="0" t="0" r="r" b="b"/>
                  <a:pathLst>
                    <a:path w="22" h="29">
                      <a:moveTo>
                        <a:pt x="20" y="24"/>
                      </a:moveTo>
                      <a:cubicBezTo>
                        <a:pt x="19" y="25"/>
                        <a:pt x="19" y="26"/>
                        <a:pt x="19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6" y="28"/>
                        <a:pt x="15" y="29"/>
                        <a:pt x="11" y="28"/>
                      </a:cubicBezTo>
                      <a:cubicBezTo>
                        <a:pt x="10" y="28"/>
                        <a:pt x="8" y="28"/>
                        <a:pt x="6" y="26"/>
                      </a:cubicBezTo>
                      <a:cubicBezTo>
                        <a:pt x="3" y="25"/>
                        <a:pt x="0" y="21"/>
                        <a:pt x="1" y="13"/>
                      </a:cubicBezTo>
                      <a:cubicBezTo>
                        <a:pt x="1" y="5"/>
                        <a:pt x="7" y="0"/>
                        <a:pt x="15" y="1"/>
                      </a:cubicBezTo>
                      <a:cubicBezTo>
                        <a:pt x="18" y="1"/>
                        <a:pt x="20" y="2"/>
                        <a:pt x="21" y="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1" y="6"/>
                        <a:pt x="21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5"/>
                        <a:pt x="17" y="4"/>
                        <a:pt x="15" y="4"/>
                      </a:cubicBezTo>
                      <a:cubicBezTo>
                        <a:pt x="11" y="3"/>
                        <a:pt x="5" y="5"/>
                        <a:pt x="4" y="14"/>
                      </a:cubicBezTo>
                      <a:cubicBezTo>
                        <a:pt x="3" y="20"/>
                        <a:pt x="6" y="25"/>
                        <a:pt x="12" y="26"/>
                      </a:cubicBezTo>
                      <a:cubicBezTo>
                        <a:pt x="16" y="26"/>
                        <a:pt x="18" y="24"/>
                        <a:pt x="19" y="23"/>
                      </a:cubicBezTo>
                      <a:lnTo>
                        <a:pt x="20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1" name="Freeform 56"/>
                <p:cNvSpPr>
                  <a:spLocks/>
                </p:cNvSpPr>
                <p:nvPr/>
              </p:nvSpPr>
              <p:spPr bwMode="auto">
                <a:xfrm>
                  <a:off x="4824413" y="1689100"/>
                  <a:ext cx="52387" cy="131763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7" y="10"/>
                    </a:cxn>
                    <a:cxn ang="0">
                      <a:pos x="5" y="26"/>
                    </a:cxn>
                    <a:cxn ang="0">
                      <a:pos x="4" y="30"/>
                    </a:cxn>
                    <a:cxn ang="0">
                      <a:pos x="7" y="32"/>
                    </a:cxn>
                    <a:cxn ang="0">
                      <a:pos x="9" y="32"/>
                    </a:cxn>
                    <a:cxn ang="0">
                      <a:pos x="10" y="32"/>
                    </a:cxn>
                    <a:cxn ang="0">
                      <a:pos x="9" y="35"/>
                    </a:cxn>
                    <a:cxn ang="0">
                      <a:pos x="9" y="35"/>
                    </a:cxn>
                    <a:cxn ang="0">
                      <a:pos x="6" y="35"/>
                    </a:cxn>
                    <a:cxn ang="0">
                      <a:pos x="1" y="32"/>
                    </a:cxn>
                    <a:cxn ang="0">
                      <a:pos x="1" y="26"/>
                    </a:cxn>
                    <a:cxn ang="0">
                      <a:pos x="3" y="14"/>
                    </a:cxn>
                    <a:cxn ang="0">
                      <a:pos x="4" y="1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4" y="7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8" y="8"/>
                    </a:cxn>
                    <a:cxn ang="0">
                      <a:pos x="13" y="9"/>
                    </a:cxn>
                    <a:cxn ang="0">
                      <a:pos x="14" y="9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4" h="35">
                      <a:moveTo>
                        <a:pt x="13" y="11"/>
                      </a:moveTo>
                      <a:cubicBezTo>
                        <a:pt x="12" y="11"/>
                        <a:pt x="9" y="11"/>
                        <a:pt x="7" y="10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4" y="27"/>
                        <a:pt x="4" y="29"/>
                        <a:pt x="4" y="30"/>
                      </a:cubicBezTo>
                      <a:cubicBezTo>
                        <a:pt x="4" y="31"/>
                        <a:pt x="5" y="32"/>
                        <a:pt x="7" y="32"/>
                      </a:cubicBezTo>
                      <a:cubicBezTo>
                        <a:pt x="8" y="32"/>
                        <a:pt x="9" y="32"/>
                        <a:pt x="9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9" y="34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7" y="35"/>
                        <a:pt x="6" y="35"/>
                      </a:cubicBezTo>
                      <a:cubicBezTo>
                        <a:pt x="5" y="35"/>
                        <a:pt x="2" y="34"/>
                        <a:pt x="1" y="32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2" y="23"/>
                        <a:pt x="2" y="19"/>
                        <a:pt x="3" y="14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0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4" y="7"/>
                        <a:pt x="4" y="7"/>
                      </a:cubicBezTo>
                      <a:cubicBezTo>
                        <a:pt x="5" y="5"/>
                        <a:pt x="5" y="3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8" y="5"/>
                        <a:pt x="8" y="8"/>
                      </a:cubicBezTo>
                      <a:cubicBezTo>
                        <a:pt x="9" y="8"/>
                        <a:pt x="12" y="8"/>
                        <a:pt x="13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10"/>
                        <a:pt x="13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2" name="Freeform 57"/>
                <p:cNvSpPr>
                  <a:spLocks/>
                </p:cNvSpPr>
                <p:nvPr/>
              </p:nvSpPr>
              <p:spPr bwMode="auto">
                <a:xfrm>
                  <a:off x="4929188" y="1700213"/>
                  <a:ext cx="123825" cy="153988"/>
                </a:xfrm>
                <a:custGeom>
                  <a:avLst/>
                  <a:gdLst/>
                  <a:ahLst/>
                  <a:cxnLst>
                    <a:cxn ang="0">
                      <a:pos x="26" y="37"/>
                    </a:cxn>
                    <a:cxn ang="0">
                      <a:pos x="25" y="39"/>
                    </a:cxn>
                    <a:cxn ang="0">
                      <a:pos x="24" y="40"/>
                    </a:cxn>
                    <a:cxn ang="0">
                      <a:pos x="14" y="40"/>
                    </a:cxn>
                    <a:cxn ang="0">
                      <a:pos x="3" y="32"/>
                    </a:cxn>
                    <a:cxn ang="0">
                      <a:pos x="1" y="17"/>
                    </a:cxn>
                    <a:cxn ang="0">
                      <a:pos x="24" y="3"/>
                    </a:cxn>
                    <a:cxn ang="0">
                      <a:pos x="32" y="8"/>
                    </a:cxn>
                    <a:cxn ang="0">
                      <a:pos x="33" y="8"/>
                    </a:cxn>
                    <a:cxn ang="0">
                      <a:pos x="31" y="11"/>
                    </a:cxn>
                    <a:cxn ang="0">
                      <a:pos x="31" y="11"/>
                    </a:cxn>
                    <a:cxn ang="0">
                      <a:pos x="23" y="6"/>
                    </a:cxn>
                    <a:cxn ang="0">
                      <a:pos x="12" y="8"/>
                    </a:cxn>
                    <a:cxn ang="0">
                      <a:pos x="5" y="18"/>
                    </a:cxn>
                    <a:cxn ang="0">
                      <a:pos x="15" y="37"/>
                    </a:cxn>
                    <a:cxn ang="0">
                      <a:pos x="25" y="36"/>
                    </a:cxn>
                    <a:cxn ang="0">
                      <a:pos x="26" y="37"/>
                    </a:cxn>
                  </a:cxnLst>
                  <a:rect l="0" t="0" r="r" b="b"/>
                  <a:pathLst>
                    <a:path w="33" h="41">
                      <a:moveTo>
                        <a:pt x="26" y="37"/>
                      </a:move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19" y="41"/>
                        <a:pt x="14" y="40"/>
                      </a:cubicBezTo>
                      <a:cubicBezTo>
                        <a:pt x="11" y="39"/>
                        <a:pt x="6" y="38"/>
                        <a:pt x="3" y="32"/>
                      </a:cubicBezTo>
                      <a:cubicBezTo>
                        <a:pt x="0" y="27"/>
                        <a:pt x="0" y="22"/>
                        <a:pt x="1" y="17"/>
                      </a:cubicBezTo>
                      <a:cubicBezTo>
                        <a:pt x="4" y="6"/>
                        <a:pt x="13" y="0"/>
                        <a:pt x="24" y="3"/>
                      </a:cubicBezTo>
                      <a:cubicBezTo>
                        <a:pt x="25" y="3"/>
                        <a:pt x="29" y="5"/>
                        <a:pt x="32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9"/>
                        <a:pt x="32" y="9"/>
                        <a:pt x="31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29" y="8"/>
                        <a:pt x="26" y="7"/>
                        <a:pt x="23" y="6"/>
                      </a:cubicBezTo>
                      <a:cubicBezTo>
                        <a:pt x="17" y="4"/>
                        <a:pt x="13" y="6"/>
                        <a:pt x="12" y="8"/>
                      </a:cubicBezTo>
                      <a:cubicBezTo>
                        <a:pt x="8" y="10"/>
                        <a:pt x="6" y="14"/>
                        <a:pt x="5" y="18"/>
                      </a:cubicBezTo>
                      <a:cubicBezTo>
                        <a:pt x="3" y="27"/>
                        <a:pt x="6" y="35"/>
                        <a:pt x="15" y="37"/>
                      </a:cubicBezTo>
                      <a:cubicBezTo>
                        <a:pt x="19" y="38"/>
                        <a:pt x="23" y="38"/>
                        <a:pt x="25" y="36"/>
                      </a:cubicBezTo>
                      <a:lnTo>
                        <a:pt x="26" y="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3" name="Freeform 58"/>
                <p:cNvSpPr>
                  <a:spLocks noEditPoints="1"/>
                </p:cNvSpPr>
                <p:nvPr/>
              </p:nvSpPr>
              <p:spPr bwMode="auto">
                <a:xfrm>
                  <a:off x="5027613" y="1771650"/>
                  <a:ext cx="93662" cy="109538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16" y="26"/>
                    </a:cxn>
                    <a:cxn ang="0">
                      <a:pos x="8" y="27"/>
                    </a:cxn>
                    <a:cxn ang="0">
                      <a:pos x="2" y="16"/>
                    </a:cxn>
                    <a:cxn ang="0">
                      <a:pos x="16" y="10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17" y="3"/>
                    </a:cxn>
                    <a:cxn ang="0">
                      <a:pos x="10" y="3"/>
                    </a:cxn>
                    <a:cxn ang="0">
                      <a:pos x="9" y="3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8" y="1"/>
                    </a:cxn>
                    <a:cxn ang="0">
                      <a:pos x="24" y="10"/>
                    </a:cxn>
                    <a:cxn ang="0">
                      <a:pos x="20" y="23"/>
                    </a:cxn>
                    <a:cxn ang="0">
                      <a:pos x="18" y="29"/>
                    </a:cxn>
                    <a:cxn ang="0">
                      <a:pos x="18" y="29"/>
                    </a:cxn>
                    <a:cxn ang="0">
                      <a:pos x="15" y="29"/>
                    </a:cxn>
                    <a:cxn ang="0">
                      <a:pos x="15" y="28"/>
                    </a:cxn>
                    <a:cxn ang="0">
                      <a:pos x="20" y="14"/>
                    </a:cxn>
                    <a:cxn ang="0">
                      <a:pos x="9" y="13"/>
                    </a:cxn>
                    <a:cxn ang="0">
                      <a:pos x="5" y="17"/>
                    </a:cxn>
                    <a:cxn ang="0">
                      <a:pos x="9" y="24"/>
                    </a:cxn>
                    <a:cxn ang="0">
                      <a:pos x="17" y="24"/>
                    </a:cxn>
                    <a:cxn ang="0">
                      <a:pos x="20" y="14"/>
                    </a:cxn>
                  </a:cxnLst>
                  <a:rect l="0" t="0" r="r" b="b"/>
                  <a:pathLst>
                    <a:path w="25" h="29">
                      <a:moveTo>
                        <a:pt x="15" y="28"/>
                      </a:moveTo>
                      <a:cubicBezTo>
                        <a:pt x="15" y="28"/>
                        <a:pt x="15" y="27"/>
                        <a:pt x="16" y="26"/>
                      </a:cubicBezTo>
                      <a:cubicBezTo>
                        <a:pt x="14" y="27"/>
                        <a:pt x="11" y="28"/>
                        <a:pt x="8" y="27"/>
                      </a:cubicBezTo>
                      <a:cubicBezTo>
                        <a:pt x="4" y="26"/>
                        <a:pt x="0" y="22"/>
                        <a:pt x="2" y="16"/>
                      </a:cubicBezTo>
                      <a:cubicBezTo>
                        <a:pt x="4" y="9"/>
                        <a:pt x="11" y="10"/>
                        <a:pt x="16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7"/>
                        <a:pt x="22" y="5"/>
                        <a:pt x="17" y="3"/>
                      </a:cubicBezTo>
                      <a:cubicBezTo>
                        <a:pt x="14" y="2"/>
                        <a:pt x="11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10" y="1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5" y="0"/>
                        <a:pt x="18" y="1"/>
                      </a:cubicBezTo>
                      <a:cubicBezTo>
                        <a:pt x="24" y="3"/>
                        <a:pt x="25" y="7"/>
                        <a:pt x="24" y="10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5"/>
                        <a:pt x="19" y="27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6" y="29"/>
                        <a:pt x="15" y="29"/>
                      </a:cubicBezTo>
                      <a:lnTo>
                        <a:pt x="15" y="28"/>
                      </a:lnTo>
                      <a:close/>
                      <a:moveTo>
                        <a:pt x="20" y="14"/>
                      </a:moveTo>
                      <a:cubicBezTo>
                        <a:pt x="13" y="13"/>
                        <a:pt x="11" y="13"/>
                        <a:pt x="9" y="13"/>
                      </a:cubicBezTo>
                      <a:cubicBezTo>
                        <a:pt x="6" y="14"/>
                        <a:pt x="5" y="16"/>
                        <a:pt x="5" y="17"/>
                      </a:cubicBezTo>
                      <a:cubicBezTo>
                        <a:pt x="4" y="19"/>
                        <a:pt x="5" y="23"/>
                        <a:pt x="9" y="24"/>
                      </a:cubicBezTo>
                      <a:cubicBezTo>
                        <a:pt x="12" y="25"/>
                        <a:pt x="14" y="25"/>
                        <a:pt x="17" y="24"/>
                      </a:cubicBezTo>
                      <a:lnTo>
                        <a:pt x="20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4" name="Freeform 59"/>
                <p:cNvSpPr>
                  <a:spLocks/>
                </p:cNvSpPr>
                <p:nvPr/>
              </p:nvSpPr>
              <p:spPr bwMode="auto">
                <a:xfrm>
                  <a:off x="5124450" y="1776413"/>
                  <a:ext cx="63500" cy="127000"/>
                </a:xfrm>
                <a:custGeom>
                  <a:avLst/>
                  <a:gdLst/>
                  <a:ahLst/>
                  <a:cxnLst>
                    <a:cxn ang="0">
                      <a:pos x="16" y="12"/>
                    </a:cxn>
                    <a:cxn ang="0">
                      <a:pos x="10" y="9"/>
                    </a:cxn>
                    <a:cxn ang="0">
                      <a:pos x="5" y="24"/>
                    </a:cxn>
                    <a:cxn ang="0">
                      <a:pos x="4" y="28"/>
                    </a:cxn>
                    <a:cxn ang="0">
                      <a:pos x="6" y="31"/>
                    </a:cxn>
                    <a:cxn ang="0">
                      <a:pos x="8" y="31"/>
                    </a:cxn>
                    <a:cxn ang="0">
                      <a:pos x="9" y="32"/>
                    </a:cxn>
                    <a:cxn ang="0">
                      <a:pos x="8" y="34"/>
                    </a:cxn>
                    <a:cxn ang="0">
                      <a:pos x="7" y="34"/>
                    </a:cxn>
                    <a:cxn ang="0">
                      <a:pos x="5" y="33"/>
                    </a:cxn>
                    <a:cxn ang="0">
                      <a:pos x="1" y="30"/>
                    </a:cxn>
                    <a:cxn ang="0">
                      <a:pos x="2" y="24"/>
                    </a:cxn>
                    <a:cxn ang="0">
                      <a:pos x="6" y="13"/>
                    </a:cxn>
                    <a:cxn ang="0">
                      <a:pos x="7" y="8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4" y="5"/>
                    </a:cxn>
                    <a:cxn ang="0">
                      <a:pos x="5" y="4"/>
                    </a:cxn>
                    <a:cxn ang="0">
                      <a:pos x="8" y="6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1" y="7"/>
                    </a:cxn>
                    <a:cxn ang="0">
                      <a:pos x="17" y="9"/>
                    </a:cxn>
                    <a:cxn ang="0">
                      <a:pos x="17" y="9"/>
                    </a:cxn>
                    <a:cxn ang="0">
                      <a:pos x="16" y="11"/>
                    </a:cxn>
                    <a:cxn ang="0">
                      <a:pos x="16" y="12"/>
                    </a:cxn>
                  </a:cxnLst>
                  <a:rect l="0" t="0" r="r" b="b"/>
                  <a:pathLst>
                    <a:path w="17" h="34">
                      <a:moveTo>
                        <a:pt x="16" y="12"/>
                      </a:moveTo>
                      <a:cubicBezTo>
                        <a:pt x="15" y="11"/>
                        <a:pt x="12" y="10"/>
                        <a:pt x="10" y="9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6"/>
                        <a:pt x="4" y="27"/>
                        <a:pt x="4" y="28"/>
                      </a:cubicBezTo>
                      <a:cubicBezTo>
                        <a:pt x="4" y="29"/>
                        <a:pt x="4" y="30"/>
                        <a:pt x="6" y="31"/>
                      </a:cubicBezTo>
                      <a:cubicBezTo>
                        <a:pt x="7" y="31"/>
                        <a:pt x="8" y="31"/>
                        <a:pt x="8" y="3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8" y="33"/>
                        <a:pt x="8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6" y="34"/>
                        <a:pt x="5" y="33"/>
                      </a:cubicBezTo>
                      <a:cubicBezTo>
                        <a:pt x="4" y="33"/>
                        <a:pt x="1" y="32"/>
                        <a:pt x="1" y="30"/>
                      </a:cubicBezTo>
                      <a:cubicBezTo>
                        <a:pt x="0" y="28"/>
                        <a:pt x="1" y="25"/>
                        <a:pt x="2" y="24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4" y="5"/>
                        <a:pt x="4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5"/>
                        <a:pt x="8" y="6"/>
                        <a:pt x="8" y="6"/>
                      </a:cubicBezTo>
                      <a:cubicBezTo>
                        <a:pt x="9" y="4"/>
                        <a:pt x="10" y="2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2"/>
                        <a:pt x="13" y="4"/>
                        <a:pt x="11" y="7"/>
                      </a:cubicBezTo>
                      <a:cubicBezTo>
                        <a:pt x="13" y="8"/>
                        <a:pt x="16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0"/>
                        <a:pt x="17" y="10"/>
                        <a:pt x="16" y="11"/>
                      </a:cubicBez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5" name="Freeform 60"/>
                <p:cNvSpPr>
                  <a:spLocks noEditPoints="1"/>
                </p:cNvSpPr>
                <p:nvPr/>
              </p:nvSpPr>
              <p:spPr bwMode="auto">
                <a:xfrm>
                  <a:off x="5157788" y="1820863"/>
                  <a:ext cx="101600" cy="1127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16" y="27"/>
                    </a:cxn>
                    <a:cxn ang="0">
                      <a:pos x="8" y="26"/>
                    </a:cxn>
                    <a:cxn ang="0">
                      <a:pos x="3" y="15"/>
                    </a:cxn>
                    <a:cxn ang="0">
                      <a:pos x="17" y="11"/>
                    </a:cxn>
                    <a:cxn ang="0">
                      <a:pos x="22" y="12"/>
                    </a:cxn>
                    <a:cxn ang="0">
                      <a:pos x="22" y="11"/>
                    </a:cxn>
                    <a:cxn ang="0">
                      <a:pos x="19" y="4"/>
                    </a:cxn>
                    <a:cxn ang="0">
                      <a:pos x="12" y="3"/>
                    </a:cxn>
                    <a:cxn ang="0">
                      <a:pos x="11" y="3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21" y="2"/>
                    </a:cxn>
                    <a:cxn ang="0">
                      <a:pos x="26" y="11"/>
                    </a:cxn>
                    <a:cxn ang="0">
                      <a:pos x="20" y="24"/>
                    </a:cxn>
                    <a:cxn ang="0">
                      <a:pos x="18" y="30"/>
                    </a:cxn>
                    <a:cxn ang="0">
                      <a:pos x="18" y="30"/>
                    </a:cxn>
                    <a:cxn ang="0">
                      <a:pos x="15" y="29"/>
                    </a:cxn>
                    <a:cxn ang="0">
                      <a:pos x="21" y="15"/>
                    </a:cxn>
                    <a:cxn ang="0">
                      <a:pos x="10" y="13"/>
                    </a:cxn>
                    <a:cxn ang="0">
                      <a:pos x="6" y="16"/>
                    </a:cxn>
                    <a:cxn ang="0">
                      <a:pos x="9" y="24"/>
                    </a:cxn>
                    <a:cxn ang="0">
                      <a:pos x="17" y="24"/>
                    </a:cxn>
                    <a:cxn ang="0">
                      <a:pos x="21" y="15"/>
                    </a:cxn>
                  </a:cxnLst>
                  <a:rect l="0" t="0" r="r" b="b"/>
                  <a:pathLst>
                    <a:path w="27" h="30">
                      <a:moveTo>
                        <a:pt x="15" y="29"/>
                      </a:moveTo>
                      <a:cubicBezTo>
                        <a:pt x="15" y="29"/>
                        <a:pt x="15" y="27"/>
                        <a:pt x="16" y="27"/>
                      </a:cubicBezTo>
                      <a:cubicBezTo>
                        <a:pt x="14" y="27"/>
                        <a:pt x="11" y="28"/>
                        <a:pt x="8" y="26"/>
                      </a:cubicBezTo>
                      <a:cubicBezTo>
                        <a:pt x="4" y="25"/>
                        <a:pt x="0" y="21"/>
                        <a:pt x="3" y="15"/>
                      </a:cubicBezTo>
                      <a:cubicBezTo>
                        <a:pt x="6" y="8"/>
                        <a:pt x="13" y="10"/>
                        <a:pt x="17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8"/>
                        <a:pt x="23" y="6"/>
                        <a:pt x="19" y="4"/>
                      </a:cubicBezTo>
                      <a:cubicBezTo>
                        <a:pt x="16" y="3"/>
                        <a:pt x="13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2"/>
                        <a:pt x="12" y="1"/>
                        <a:pt x="12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7" y="0"/>
                        <a:pt x="21" y="2"/>
                      </a:cubicBezTo>
                      <a:cubicBezTo>
                        <a:pt x="26" y="4"/>
                        <a:pt x="27" y="8"/>
                        <a:pt x="26" y="11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6"/>
                        <a:pt x="19" y="28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7" y="30"/>
                        <a:pt x="16" y="29"/>
                        <a:pt x="15" y="29"/>
                      </a:cubicBezTo>
                      <a:close/>
                      <a:moveTo>
                        <a:pt x="21" y="15"/>
                      </a:moveTo>
                      <a:cubicBezTo>
                        <a:pt x="15" y="13"/>
                        <a:pt x="12" y="13"/>
                        <a:pt x="10" y="13"/>
                      </a:cubicBezTo>
                      <a:cubicBezTo>
                        <a:pt x="7" y="14"/>
                        <a:pt x="6" y="16"/>
                        <a:pt x="6" y="16"/>
                      </a:cubicBezTo>
                      <a:cubicBezTo>
                        <a:pt x="5" y="19"/>
                        <a:pt x="5" y="22"/>
                        <a:pt x="9" y="24"/>
                      </a:cubicBezTo>
                      <a:cubicBezTo>
                        <a:pt x="12" y="25"/>
                        <a:pt x="14" y="25"/>
                        <a:pt x="17" y="24"/>
                      </a:cubicBezTo>
                      <a:lnTo>
                        <a:pt x="21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6" name="Freeform 61"/>
                <p:cNvSpPr>
                  <a:spLocks/>
                </p:cNvSpPr>
                <p:nvPr/>
              </p:nvSpPr>
              <p:spPr bwMode="auto">
                <a:xfrm>
                  <a:off x="5248275" y="1804988"/>
                  <a:ext cx="74612" cy="142875"/>
                </a:xfrm>
                <a:custGeom>
                  <a:avLst/>
                  <a:gdLst/>
                  <a:ahLst/>
                  <a:cxnLst>
                    <a:cxn ang="0">
                      <a:pos x="3" y="38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11" y="14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20" y="1"/>
                    </a:cxn>
                    <a:cxn ang="0">
                      <a:pos x="20" y="1"/>
                    </a:cxn>
                    <a:cxn ang="0">
                      <a:pos x="14" y="13"/>
                    </a:cxn>
                    <a:cxn ang="0">
                      <a:pos x="3" y="38"/>
                    </a:cxn>
                  </a:cxnLst>
                  <a:rect l="0" t="0" r="r" b="b"/>
                  <a:pathLst>
                    <a:path w="20" h="38">
                      <a:moveTo>
                        <a:pt x="3" y="38"/>
                      </a:moveTo>
                      <a:cubicBezTo>
                        <a:pt x="2" y="38"/>
                        <a:pt x="1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3" y="9"/>
                        <a:pt x="15" y="5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9" y="0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5"/>
                        <a:pt x="16" y="9"/>
                        <a:pt x="14" y="13"/>
                      </a:cubicBezTo>
                      <a:cubicBezTo>
                        <a:pt x="6" y="31"/>
                        <a:pt x="5" y="35"/>
                        <a:pt x="3" y="3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7" name="Freeform 62"/>
                <p:cNvSpPr>
                  <a:spLocks noEditPoints="1"/>
                </p:cNvSpPr>
                <p:nvPr/>
              </p:nvSpPr>
              <p:spPr bwMode="auto">
                <a:xfrm>
                  <a:off x="5281613" y="1873250"/>
                  <a:ext cx="120650" cy="115888"/>
                </a:xfrm>
                <a:custGeom>
                  <a:avLst/>
                  <a:gdLst/>
                  <a:ahLst/>
                  <a:cxnLst>
                    <a:cxn ang="0">
                      <a:pos x="9" y="28"/>
                    </a:cxn>
                    <a:cxn ang="0">
                      <a:pos x="5" y="10"/>
                    </a:cxn>
                    <a:cxn ang="0">
                      <a:pos x="22" y="4"/>
                    </a:cxn>
                    <a:cxn ang="0">
                      <a:pos x="26" y="21"/>
                    </a:cxn>
                    <a:cxn ang="0">
                      <a:pos x="9" y="28"/>
                    </a:cxn>
                    <a:cxn ang="0">
                      <a:pos x="20" y="6"/>
                    </a:cxn>
                    <a:cxn ang="0">
                      <a:pos x="8" y="12"/>
                    </a:cxn>
                    <a:cxn ang="0">
                      <a:pos x="10" y="26"/>
                    </a:cxn>
                    <a:cxn ang="0">
                      <a:pos x="23" y="20"/>
                    </a:cxn>
                    <a:cxn ang="0">
                      <a:pos x="20" y="6"/>
                    </a:cxn>
                  </a:cxnLst>
                  <a:rect l="0" t="0" r="r" b="b"/>
                  <a:pathLst>
                    <a:path w="32" h="31">
                      <a:moveTo>
                        <a:pt x="9" y="28"/>
                      </a:moveTo>
                      <a:cubicBezTo>
                        <a:pt x="3" y="25"/>
                        <a:pt x="0" y="19"/>
                        <a:pt x="5" y="10"/>
                      </a:cubicBezTo>
                      <a:cubicBezTo>
                        <a:pt x="9" y="2"/>
                        <a:pt x="16" y="0"/>
                        <a:pt x="22" y="4"/>
                      </a:cubicBezTo>
                      <a:cubicBezTo>
                        <a:pt x="32" y="9"/>
                        <a:pt x="27" y="20"/>
                        <a:pt x="26" y="21"/>
                      </a:cubicBezTo>
                      <a:cubicBezTo>
                        <a:pt x="21" y="30"/>
                        <a:pt x="14" y="31"/>
                        <a:pt x="9" y="28"/>
                      </a:cubicBezTo>
                      <a:close/>
                      <a:moveTo>
                        <a:pt x="20" y="6"/>
                      </a:moveTo>
                      <a:cubicBezTo>
                        <a:pt x="14" y="3"/>
                        <a:pt x="10" y="7"/>
                        <a:pt x="8" y="12"/>
                      </a:cubicBezTo>
                      <a:cubicBezTo>
                        <a:pt x="4" y="18"/>
                        <a:pt x="5" y="23"/>
                        <a:pt x="10" y="26"/>
                      </a:cubicBezTo>
                      <a:cubicBezTo>
                        <a:pt x="14" y="28"/>
                        <a:pt x="19" y="28"/>
                        <a:pt x="23" y="20"/>
                      </a:cubicBezTo>
                      <a:cubicBezTo>
                        <a:pt x="26" y="13"/>
                        <a:pt x="25" y="8"/>
                        <a:pt x="2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8" name="Freeform 63"/>
                <p:cNvSpPr>
                  <a:spLocks noEditPoints="1"/>
                </p:cNvSpPr>
                <p:nvPr/>
              </p:nvSpPr>
              <p:spPr bwMode="auto">
                <a:xfrm>
                  <a:off x="5345113" y="1922463"/>
                  <a:ext cx="142875" cy="157163"/>
                </a:xfrm>
                <a:custGeom>
                  <a:avLst/>
                  <a:gdLst/>
                  <a:ahLst/>
                  <a:cxnLst>
                    <a:cxn ang="0">
                      <a:pos x="38" y="11"/>
                    </a:cxn>
                    <a:cxn ang="0">
                      <a:pos x="37" y="13"/>
                    </a:cxn>
                    <a:cxn ang="0">
                      <a:pos x="37" y="13"/>
                    </a:cxn>
                    <a:cxn ang="0">
                      <a:pos x="32" y="10"/>
                    </a:cxn>
                    <a:cxn ang="0">
                      <a:pos x="32" y="17"/>
                    </a:cxn>
                    <a:cxn ang="0">
                      <a:pos x="19" y="20"/>
                    </a:cxn>
                    <a:cxn ang="0">
                      <a:pos x="17" y="18"/>
                    </a:cxn>
                    <a:cxn ang="0">
                      <a:pos x="14" y="20"/>
                    </a:cxn>
                    <a:cxn ang="0">
                      <a:pos x="20" y="27"/>
                    </a:cxn>
                    <a:cxn ang="0">
                      <a:pos x="22" y="37"/>
                    </a:cxn>
                    <a:cxn ang="0">
                      <a:pos x="8" y="39"/>
                    </a:cxn>
                    <a:cxn ang="0">
                      <a:pos x="3" y="26"/>
                    </a:cxn>
                    <a:cxn ang="0">
                      <a:pos x="11" y="21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4" y="16"/>
                    </a:cxn>
                    <a:cxn ang="0">
                      <a:pos x="14" y="7"/>
                    </a:cxn>
                    <a:cxn ang="0">
                      <a:pos x="29" y="5"/>
                    </a:cxn>
                    <a:cxn ang="0">
                      <a:pos x="32" y="7"/>
                    </a:cxn>
                    <a:cxn ang="0">
                      <a:pos x="38" y="10"/>
                    </a:cxn>
                    <a:cxn ang="0">
                      <a:pos x="38" y="11"/>
                    </a:cxn>
                    <a:cxn ang="0">
                      <a:pos x="6" y="27"/>
                    </a:cxn>
                    <a:cxn ang="0">
                      <a:pos x="9" y="36"/>
                    </a:cxn>
                    <a:cxn ang="0">
                      <a:pos x="19" y="35"/>
                    </a:cxn>
                    <a:cxn ang="0">
                      <a:pos x="16" y="27"/>
                    </a:cxn>
                    <a:cxn ang="0">
                      <a:pos x="13" y="23"/>
                    </a:cxn>
                    <a:cxn ang="0">
                      <a:pos x="6" y="27"/>
                    </a:cxn>
                    <a:cxn ang="0">
                      <a:pos x="27" y="6"/>
                    </a:cxn>
                    <a:cxn ang="0">
                      <a:pos x="17" y="9"/>
                    </a:cxn>
                    <a:cxn ang="0">
                      <a:pos x="20" y="18"/>
                    </a:cxn>
                    <a:cxn ang="0">
                      <a:pos x="29" y="15"/>
                    </a:cxn>
                    <a:cxn ang="0">
                      <a:pos x="27" y="6"/>
                    </a:cxn>
                  </a:cxnLst>
                  <a:rect l="0" t="0" r="r" b="b"/>
                  <a:pathLst>
                    <a:path w="38" h="42">
                      <a:moveTo>
                        <a:pt x="38" y="11"/>
                      </a:moveTo>
                      <a:cubicBezTo>
                        <a:pt x="38" y="11"/>
                        <a:pt x="37" y="12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2"/>
                        <a:pt x="34" y="11"/>
                        <a:pt x="32" y="10"/>
                      </a:cubicBezTo>
                      <a:cubicBezTo>
                        <a:pt x="33" y="12"/>
                        <a:pt x="33" y="14"/>
                        <a:pt x="32" y="17"/>
                      </a:cubicBezTo>
                      <a:cubicBezTo>
                        <a:pt x="29" y="21"/>
                        <a:pt x="24" y="24"/>
                        <a:pt x="19" y="20"/>
                      </a:cubicBezTo>
                      <a:cubicBezTo>
                        <a:pt x="18" y="20"/>
                        <a:pt x="17" y="19"/>
                        <a:pt x="17" y="18"/>
                      </a:cubicBezTo>
                      <a:cubicBezTo>
                        <a:pt x="16" y="19"/>
                        <a:pt x="15" y="19"/>
                        <a:pt x="14" y="20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3" y="30"/>
                        <a:pt x="24" y="34"/>
                        <a:pt x="22" y="37"/>
                      </a:cubicBezTo>
                      <a:cubicBezTo>
                        <a:pt x="19" y="41"/>
                        <a:pt x="14" y="42"/>
                        <a:pt x="8" y="39"/>
                      </a:cubicBezTo>
                      <a:cubicBezTo>
                        <a:pt x="2" y="35"/>
                        <a:pt x="0" y="30"/>
                        <a:pt x="3" y="26"/>
                      </a:cubicBezTo>
                      <a:cubicBezTo>
                        <a:pt x="5" y="22"/>
                        <a:pt x="8" y="22"/>
                        <a:pt x="11" y="21"/>
                      </a:cubicBezTo>
                      <a:cubicBezTo>
                        <a:pt x="10" y="21"/>
                        <a:pt x="10" y="20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18"/>
                        <a:pt x="13" y="17"/>
                        <a:pt x="14" y="16"/>
                      </a:cubicBezTo>
                      <a:cubicBezTo>
                        <a:pt x="13" y="14"/>
                        <a:pt x="12" y="11"/>
                        <a:pt x="14" y="7"/>
                      </a:cubicBezTo>
                      <a:cubicBezTo>
                        <a:pt x="17" y="3"/>
                        <a:pt x="22" y="0"/>
                        <a:pt x="29" y="5"/>
                      </a:cubicBezTo>
                      <a:cubicBezTo>
                        <a:pt x="31" y="6"/>
                        <a:pt x="32" y="6"/>
                        <a:pt x="32" y="7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lnTo>
                        <a:pt x="38" y="11"/>
                      </a:lnTo>
                      <a:close/>
                      <a:moveTo>
                        <a:pt x="6" y="27"/>
                      </a:moveTo>
                      <a:cubicBezTo>
                        <a:pt x="4" y="29"/>
                        <a:pt x="4" y="33"/>
                        <a:pt x="9" y="36"/>
                      </a:cubicBezTo>
                      <a:cubicBezTo>
                        <a:pt x="13" y="39"/>
                        <a:pt x="17" y="38"/>
                        <a:pt x="19" y="35"/>
                      </a:cubicBezTo>
                      <a:cubicBezTo>
                        <a:pt x="20" y="34"/>
                        <a:pt x="20" y="32"/>
                        <a:pt x="16" y="27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9" y="24"/>
                        <a:pt x="7" y="25"/>
                        <a:pt x="6" y="27"/>
                      </a:cubicBezTo>
                      <a:close/>
                      <a:moveTo>
                        <a:pt x="27" y="6"/>
                      </a:moveTo>
                      <a:cubicBezTo>
                        <a:pt x="24" y="5"/>
                        <a:pt x="20" y="4"/>
                        <a:pt x="17" y="9"/>
                      </a:cubicBezTo>
                      <a:cubicBezTo>
                        <a:pt x="15" y="12"/>
                        <a:pt x="16" y="16"/>
                        <a:pt x="20" y="18"/>
                      </a:cubicBezTo>
                      <a:cubicBezTo>
                        <a:pt x="23" y="20"/>
                        <a:pt x="27" y="19"/>
                        <a:pt x="29" y="15"/>
                      </a:cubicBezTo>
                      <a:cubicBezTo>
                        <a:pt x="31" y="12"/>
                        <a:pt x="30" y="9"/>
                        <a:pt x="2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1314591" y="2119491"/>
                <a:ext cx="698310" cy="807960"/>
              </a:xfrm>
              <a:custGeom>
                <a:avLst/>
                <a:gdLst>
                  <a:gd name="T0" fmla="*/ 2147483647 w 256"/>
                  <a:gd name="T1" fmla="*/ 2147483647 h 296"/>
                  <a:gd name="T2" fmla="*/ 2147483647 w 256"/>
                  <a:gd name="T3" fmla="*/ 2147483647 h 296"/>
                  <a:gd name="T4" fmla="*/ 2147483647 w 256"/>
                  <a:gd name="T5" fmla="*/ 2147483647 h 296"/>
                  <a:gd name="T6" fmla="*/ 2147483647 w 256"/>
                  <a:gd name="T7" fmla="*/ 0 h 296"/>
                  <a:gd name="T8" fmla="*/ 0 w 256"/>
                  <a:gd name="T9" fmla="*/ 2147483647 h 296"/>
                  <a:gd name="T10" fmla="*/ 2147483647 w 256"/>
                  <a:gd name="T11" fmla="*/ 2147483647 h 2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6"/>
                  <a:gd name="T19" fmla="*/ 0 h 296"/>
                  <a:gd name="T20" fmla="*/ 256 w 256"/>
                  <a:gd name="T21" fmla="*/ 296 h 2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6" h="296">
                    <a:moveTo>
                      <a:pt x="44" y="250"/>
                    </a:moveTo>
                    <a:cubicBezTo>
                      <a:pt x="44" y="250"/>
                      <a:pt x="64" y="268"/>
                      <a:pt x="103" y="296"/>
                    </a:cubicBezTo>
                    <a:cubicBezTo>
                      <a:pt x="136" y="214"/>
                      <a:pt x="189" y="143"/>
                      <a:pt x="256" y="89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95" y="58"/>
                      <a:pt x="39" y="130"/>
                      <a:pt x="0" y="211"/>
                    </a:cubicBezTo>
                    <a:cubicBezTo>
                      <a:pt x="12" y="225"/>
                      <a:pt x="26" y="238"/>
                      <a:pt x="44" y="250"/>
                    </a:cubicBezTo>
                    <a:close/>
                  </a:path>
                </a:pathLst>
              </a:custGeom>
              <a:solidFill>
                <a:srgbClr val="FF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1746963" y="1714343"/>
                <a:ext cx="1246492" cy="655928"/>
              </a:xfrm>
              <a:custGeom>
                <a:avLst/>
                <a:gdLst>
                  <a:gd name="T0" fmla="*/ 2147483647 w 460"/>
                  <a:gd name="T1" fmla="*/ 2147483647 h 242"/>
                  <a:gd name="T2" fmla="*/ 2147483647 w 460"/>
                  <a:gd name="T3" fmla="*/ 2147483647 h 242"/>
                  <a:gd name="T4" fmla="*/ 2147483647 w 460"/>
                  <a:gd name="T5" fmla="*/ 2147483647 h 242"/>
                  <a:gd name="T6" fmla="*/ 2147483647 w 460"/>
                  <a:gd name="T7" fmla="*/ 2147483647 h 242"/>
                  <a:gd name="T8" fmla="*/ 2147483647 w 460"/>
                  <a:gd name="T9" fmla="*/ 0 h 242"/>
                  <a:gd name="T10" fmla="*/ 0 w 460"/>
                  <a:gd name="T11" fmla="*/ 2147483647 h 242"/>
                  <a:gd name="T12" fmla="*/ 2147483647 w 460"/>
                  <a:gd name="T13" fmla="*/ 2147483647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0"/>
                  <a:gd name="T22" fmla="*/ 0 h 242"/>
                  <a:gd name="T23" fmla="*/ 460 w 460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0" h="242">
                    <a:moveTo>
                      <a:pt x="94" y="242"/>
                    </a:moveTo>
                    <a:cubicBezTo>
                      <a:pt x="181" y="171"/>
                      <a:pt x="293" y="128"/>
                      <a:pt x="415" y="128"/>
                    </a:cubicBezTo>
                    <a:cubicBezTo>
                      <a:pt x="427" y="128"/>
                      <a:pt x="438" y="128"/>
                      <a:pt x="450" y="129"/>
                    </a:cubicBezTo>
                    <a:cubicBezTo>
                      <a:pt x="460" y="2"/>
                      <a:pt x="460" y="2"/>
                      <a:pt x="460" y="2"/>
                    </a:cubicBezTo>
                    <a:cubicBezTo>
                      <a:pt x="445" y="1"/>
                      <a:pt x="430" y="0"/>
                      <a:pt x="415" y="0"/>
                    </a:cubicBezTo>
                    <a:cubicBezTo>
                      <a:pt x="256" y="0"/>
                      <a:pt x="112" y="58"/>
                      <a:pt x="0" y="153"/>
                    </a:cubicBezTo>
                    <a:lnTo>
                      <a:pt x="94" y="242"/>
                    </a:lnTo>
                    <a:close/>
                  </a:path>
                </a:pathLst>
              </a:custGeom>
              <a:solidFill>
                <a:srgbClr val="66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2" name="Freeform 14"/>
              <p:cNvSpPr>
                <a:spLocks noEditPoints="1"/>
              </p:cNvSpPr>
              <p:nvPr/>
            </p:nvSpPr>
            <p:spPr bwMode="auto">
              <a:xfrm>
                <a:off x="859349" y="1429811"/>
                <a:ext cx="4011222" cy="4011220"/>
              </a:xfrm>
              <a:custGeom>
                <a:avLst/>
                <a:gdLst>
                  <a:gd name="T0" fmla="*/ 2147483647 w 1500"/>
                  <a:gd name="T1" fmla="*/ 0 h 1500"/>
                  <a:gd name="T2" fmla="*/ 0 w 1500"/>
                  <a:gd name="T3" fmla="*/ 2147483647 h 1500"/>
                  <a:gd name="T4" fmla="*/ 2147483647 w 1500"/>
                  <a:gd name="T5" fmla="*/ 2147483647 h 1500"/>
                  <a:gd name="T6" fmla="*/ 2147483647 w 1500"/>
                  <a:gd name="T7" fmla="*/ 2147483647 h 1500"/>
                  <a:gd name="T8" fmla="*/ 2147483647 w 1500"/>
                  <a:gd name="T9" fmla="*/ 0 h 1500"/>
                  <a:gd name="T10" fmla="*/ 2147483647 w 1500"/>
                  <a:gd name="T11" fmla="*/ 2147483647 h 1500"/>
                  <a:gd name="T12" fmla="*/ 2147483647 w 1500"/>
                  <a:gd name="T13" fmla="*/ 2147483647 h 1500"/>
                  <a:gd name="T14" fmla="*/ 2147483647 w 1500"/>
                  <a:gd name="T15" fmla="*/ 2147483647 h 1500"/>
                  <a:gd name="T16" fmla="*/ 2147483647 w 1500"/>
                  <a:gd name="T17" fmla="*/ 2147483647 h 1500"/>
                  <a:gd name="T18" fmla="*/ 2147483647 w 1500"/>
                  <a:gd name="T19" fmla="*/ 2147483647 h 15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0"/>
                  <a:gd name="T31" fmla="*/ 0 h 1500"/>
                  <a:gd name="T32" fmla="*/ 1500 w 1500"/>
                  <a:gd name="T33" fmla="*/ 1500 h 15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0" h="1500">
                    <a:moveTo>
                      <a:pt x="750" y="0"/>
                    </a:moveTo>
                    <a:cubicBezTo>
                      <a:pt x="335" y="0"/>
                      <a:pt x="0" y="336"/>
                      <a:pt x="0" y="750"/>
                    </a:cubicBezTo>
                    <a:cubicBezTo>
                      <a:pt x="0" y="1164"/>
                      <a:pt x="335" y="1500"/>
                      <a:pt x="750" y="1500"/>
                    </a:cubicBezTo>
                    <a:cubicBezTo>
                      <a:pt x="1164" y="1500"/>
                      <a:pt x="1500" y="1164"/>
                      <a:pt x="1500" y="750"/>
                    </a:cubicBezTo>
                    <a:cubicBezTo>
                      <a:pt x="1500" y="336"/>
                      <a:pt x="1164" y="0"/>
                      <a:pt x="750" y="0"/>
                    </a:cubicBezTo>
                    <a:close/>
                    <a:moveTo>
                      <a:pt x="750" y="1388"/>
                    </a:moveTo>
                    <a:cubicBezTo>
                      <a:pt x="397" y="1388"/>
                      <a:pt x="112" y="1102"/>
                      <a:pt x="112" y="750"/>
                    </a:cubicBezTo>
                    <a:cubicBezTo>
                      <a:pt x="112" y="398"/>
                      <a:pt x="397" y="112"/>
                      <a:pt x="750" y="112"/>
                    </a:cubicBezTo>
                    <a:cubicBezTo>
                      <a:pt x="1102" y="112"/>
                      <a:pt x="1388" y="398"/>
                      <a:pt x="1388" y="750"/>
                    </a:cubicBezTo>
                    <a:cubicBezTo>
                      <a:pt x="1388" y="1102"/>
                      <a:pt x="1102" y="1388"/>
                      <a:pt x="750" y="1388"/>
                    </a:cubicBez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6" name="Group 233"/>
              <p:cNvGrpSpPr/>
              <p:nvPr/>
            </p:nvGrpSpPr>
            <p:grpSpPr>
              <a:xfrm>
                <a:off x="1982488" y="1520381"/>
                <a:ext cx="1772962" cy="331720"/>
                <a:chOff x="3332163" y="736600"/>
                <a:chExt cx="2486025" cy="465138"/>
              </a:xfrm>
              <a:solidFill>
                <a:srgbClr val="FFFFFF"/>
              </a:solidFill>
            </p:grpSpPr>
            <p:sp>
              <p:nvSpPr>
                <p:cNvPr id="152" name="Freeform 17"/>
                <p:cNvSpPr>
                  <a:spLocks noEditPoints="1"/>
                </p:cNvSpPr>
                <p:nvPr/>
              </p:nvSpPr>
              <p:spPr bwMode="auto">
                <a:xfrm>
                  <a:off x="3332163" y="992188"/>
                  <a:ext cx="149225" cy="171450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35" y="16"/>
                    </a:cxn>
                    <a:cxn ang="0">
                      <a:pos x="29" y="41"/>
                    </a:cxn>
                    <a:cxn ang="0">
                      <a:pos x="5" y="31"/>
                    </a:cxn>
                    <a:cxn ang="0">
                      <a:pos x="12" y="6"/>
                    </a:cxn>
                    <a:cxn ang="0">
                      <a:pos x="13" y="9"/>
                    </a:cxn>
                    <a:cxn ang="0">
                      <a:pos x="8" y="30"/>
                    </a:cxn>
                    <a:cxn ang="0">
                      <a:pos x="27" y="38"/>
                    </a:cxn>
                    <a:cxn ang="0">
                      <a:pos x="32" y="18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40" h="46">
                      <a:moveTo>
                        <a:pt x="12" y="6"/>
                      </a:moveTo>
                      <a:cubicBezTo>
                        <a:pt x="25" y="0"/>
                        <a:pt x="32" y="10"/>
                        <a:pt x="35" y="16"/>
                      </a:cubicBezTo>
                      <a:cubicBezTo>
                        <a:pt x="40" y="25"/>
                        <a:pt x="39" y="36"/>
                        <a:pt x="29" y="41"/>
                      </a:cubicBezTo>
                      <a:cubicBezTo>
                        <a:pt x="18" y="46"/>
                        <a:pt x="10" y="41"/>
                        <a:pt x="5" y="31"/>
                      </a:cubicBezTo>
                      <a:cubicBezTo>
                        <a:pt x="1" y="23"/>
                        <a:pt x="0" y="12"/>
                        <a:pt x="12" y="6"/>
                      </a:cubicBezTo>
                      <a:close/>
                      <a:moveTo>
                        <a:pt x="13" y="9"/>
                      </a:moveTo>
                      <a:cubicBezTo>
                        <a:pt x="5" y="13"/>
                        <a:pt x="4" y="21"/>
                        <a:pt x="8" y="30"/>
                      </a:cubicBezTo>
                      <a:cubicBezTo>
                        <a:pt x="11" y="36"/>
                        <a:pt x="18" y="43"/>
                        <a:pt x="27" y="38"/>
                      </a:cubicBezTo>
                      <a:cubicBezTo>
                        <a:pt x="37" y="34"/>
                        <a:pt x="35" y="24"/>
                        <a:pt x="32" y="18"/>
                      </a:cubicBezTo>
                      <a:cubicBezTo>
                        <a:pt x="28" y="10"/>
                        <a:pt x="22" y="5"/>
                        <a:pt x="13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3" name="Freeform 18"/>
                <p:cNvSpPr>
                  <a:spLocks noEditPoints="1"/>
                </p:cNvSpPr>
                <p:nvPr/>
              </p:nvSpPr>
              <p:spPr bwMode="auto">
                <a:xfrm>
                  <a:off x="3470275" y="987425"/>
                  <a:ext cx="104775" cy="161925"/>
                </a:xfrm>
                <a:custGeom>
                  <a:avLst/>
                  <a:gdLst/>
                  <a:ahLst/>
                  <a:cxnLst>
                    <a:cxn ang="0">
                      <a:pos x="19" y="42"/>
                    </a:cxn>
                    <a:cxn ang="0">
                      <a:pos x="16" y="43"/>
                    </a:cxn>
                    <a:cxn ang="0">
                      <a:pos x="15" y="43"/>
                    </a:cxn>
                    <a:cxn ang="0">
                      <a:pos x="8" y="2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4" y="8"/>
                    </a:cxn>
                    <a:cxn ang="0">
                      <a:pos x="10" y="2"/>
                    </a:cxn>
                    <a:cxn ang="0">
                      <a:pos x="26" y="10"/>
                    </a:cxn>
                    <a:cxn ang="0">
                      <a:pos x="17" y="29"/>
                    </a:cxn>
                    <a:cxn ang="0">
                      <a:pos x="14" y="30"/>
                    </a:cxn>
                    <a:cxn ang="0">
                      <a:pos x="19" y="41"/>
                    </a:cxn>
                    <a:cxn ang="0">
                      <a:pos x="19" y="42"/>
                    </a:cxn>
                    <a:cxn ang="0">
                      <a:pos x="13" y="28"/>
                    </a:cxn>
                    <a:cxn ang="0">
                      <a:pos x="15" y="27"/>
                    </a:cxn>
                    <a:cxn ang="0">
                      <a:pos x="23" y="11"/>
                    </a:cxn>
                    <a:cxn ang="0">
                      <a:pos x="11" y="5"/>
                    </a:cxn>
                    <a:cxn ang="0">
                      <a:pos x="5" y="11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28" h="43">
                      <a:moveTo>
                        <a:pt x="19" y="42"/>
                      </a:move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3" y="37"/>
                        <a:pt x="11" y="31"/>
                        <a:pt x="8" y="26"/>
                      </a:cubicBezTo>
                      <a:cubicBezTo>
                        <a:pt x="5" y="20"/>
                        <a:pt x="3" y="14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7"/>
                        <a:pt x="2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6" y="5"/>
                        <a:pt x="7" y="4"/>
                        <a:pt x="10" y="2"/>
                      </a:cubicBezTo>
                      <a:cubicBezTo>
                        <a:pt x="17" y="0"/>
                        <a:pt x="23" y="3"/>
                        <a:pt x="26" y="10"/>
                      </a:cubicBezTo>
                      <a:cubicBezTo>
                        <a:pt x="28" y="16"/>
                        <a:pt x="28" y="24"/>
                        <a:pt x="17" y="29"/>
                      </a:cubicBezTo>
                      <a:cubicBezTo>
                        <a:pt x="16" y="29"/>
                        <a:pt x="15" y="30"/>
                        <a:pt x="14" y="30"/>
                      </a:cubicBezTo>
                      <a:cubicBezTo>
                        <a:pt x="15" y="34"/>
                        <a:pt x="17" y="38"/>
                        <a:pt x="19" y="41"/>
                      </a:cubicBezTo>
                      <a:lnTo>
                        <a:pt x="19" y="42"/>
                      </a:lnTo>
                      <a:close/>
                      <a:moveTo>
                        <a:pt x="13" y="28"/>
                      </a:moveTo>
                      <a:cubicBezTo>
                        <a:pt x="13" y="28"/>
                        <a:pt x="14" y="28"/>
                        <a:pt x="15" y="27"/>
                      </a:cubicBezTo>
                      <a:cubicBezTo>
                        <a:pt x="25" y="23"/>
                        <a:pt x="24" y="15"/>
                        <a:pt x="23" y="11"/>
                      </a:cubicBezTo>
                      <a:cubicBezTo>
                        <a:pt x="21" y="6"/>
                        <a:pt x="16" y="3"/>
                        <a:pt x="11" y="5"/>
                      </a:cubicBezTo>
                      <a:cubicBezTo>
                        <a:pt x="10" y="6"/>
                        <a:pt x="7" y="8"/>
                        <a:pt x="5" y="11"/>
                      </a:cubicBezTo>
                      <a:lnTo>
                        <a:pt x="13" y="2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4" name="Freeform 19"/>
                <p:cNvSpPr>
                  <a:spLocks noEditPoints="1"/>
                </p:cNvSpPr>
                <p:nvPr/>
              </p:nvSpPr>
              <p:spPr bwMode="auto">
                <a:xfrm>
                  <a:off x="3579813" y="950913"/>
                  <a:ext cx="96837" cy="112713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4" y="17"/>
                    </a:cxn>
                    <a:cxn ang="0">
                      <a:pos x="4" y="18"/>
                    </a:cxn>
                    <a:cxn ang="0">
                      <a:pos x="8" y="23"/>
                    </a:cxn>
                    <a:cxn ang="0">
                      <a:pos x="17" y="24"/>
                    </a:cxn>
                    <a:cxn ang="0">
                      <a:pos x="24" y="18"/>
                    </a:cxn>
                    <a:cxn ang="0">
                      <a:pos x="25" y="18"/>
                    </a:cxn>
                    <a:cxn ang="0">
                      <a:pos x="26" y="21"/>
                    </a:cxn>
                    <a:cxn ang="0">
                      <a:pos x="26" y="22"/>
                    </a:cxn>
                    <a:cxn ang="0">
                      <a:pos x="18" y="27"/>
                    </a:cxn>
                    <a:cxn ang="0">
                      <a:pos x="1" y="19"/>
                    </a:cxn>
                    <a:cxn ang="0">
                      <a:pos x="0" y="13"/>
                    </a:cxn>
                    <a:cxn ang="0">
                      <a:pos x="7" y="2"/>
                    </a:cxn>
                    <a:cxn ang="0">
                      <a:pos x="22" y="9"/>
                    </a:cxn>
                    <a:cxn ang="0">
                      <a:pos x="22" y="10"/>
                    </a:cxn>
                    <a:cxn ang="0">
                      <a:pos x="18" y="9"/>
                    </a:cxn>
                    <a:cxn ang="0">
                      <a:pos x="18" y="7"/>
                    </a:cxn>
                    <a:cxn ang="0">
                      <a:pos x="8" y="4"/>
                    </a:cxn>
                    <a:cxn ang="0">
                      <a:pos x="5" y="6"/>
                    </a:cxn>
                    <a:cxn ang="0">
                      <a:pos x="3" y="15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26" h="30">
                      <a:moveTo>
                        <a:pt x="22" y="10"/>
                      </a:move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6" y="22"/>
                        <a:pt x="8" y="23"/>
                      </a:cubicBezTo>
                      <a:cubicBezTo>
                        <a:pt x="11" y="25"/>
                        <a:pt x="14" y="26"/>
                        <a:pt x="17" y="24"/>
                      </a:cubicBezTo>
                      <a:cubicBezTo>
                        <a:pt x="21" y="23"/>
                        <a:pt x="23" y="21"/>
                        <a:pt x="24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9"/>
                        <a:pt x="25" y="20"/>
                        <a:pt x="26" y="21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4" y="24"/>
                        <a:pt x="23" y="25"/>
                        <a:pt x="18" y="27"/>
                      </a:cubicBezTo>
                      <a:cubicBezTo>
                        <a:pt x="11" y="30"/>
                        <a:pt x="4" y="27"/>
                        <a:pt x="1" y="19"/>
                      </a:cubicBezTo>
                      <a:cubicBezTo>
                        <a:pt x="1" y="18"/>
                        <a:pt x="0" y="15"/>
                        <a:pt x="0" y="13"/>
                      </a:cubicBezTo>
                      <a:cubicBezTo>
                        <a:pt x="0" y="7"/>
                        <a:pt x="3" y="3"/>
                        <a:pt x="7" y="2"/>
                      </a:cubicBezTo>
                      <a:cubicBezTo>
                        <a:pt x="12" y="0"/>
                        <a:pt x="19" y="0"/>
                        <a:pt x="22" y="9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lose/>
                      <a:moveTo>
                        <a:pt x="18" y="9"/>
                      </a:moveTo>
                      <a:cubicBezTo>
                        <a:pt x="18" y="9"/>
                        <a:pt x="18" y="8"/>
                        <a:pt x="18" y="7"/>
                      </a:cubicBezTo>
                      <a:cubicBezTo>
                        <a:pt x="17" y="6"/>
                        <a:pt x="14" y="2"/>
                        <a:pt x="8" y="4"/>
                      </a:cubicBezTo>
                      <a:cubicBezTo>
                        <a:pt x="7" y="4"/>
                        <a:pt x="6" y="5"/>
                        <a:pt x="5" y="6"/>
                      </a:cubicBezTo>
                      <a:cubicBezTo>
                        <a:pt x="3" y="9"/>
                        <a:pt x="2" y="12"/>
                        <a:pt x="3" y="15"/>
                      </a:cubicBezTo>
                      <a:lnTo>
                        <a:pt x="18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5" name="Freeform 20"/>
                <p:cNvSpPr>
                  <a:spLocks/>
                </p:cNvSpPr>
                <p:nvPr/>
              </p:nvSpPr>
              <p:spPr bwMode="auto">
                <a:xfrm>
                  <a:off x="3665538" y="920750"/>
                  <a:ext cx="49212" cy="107950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9" y="4"/>
                    </a:cxn>
                    <a:cxn ang="0">
                      <a:pos x="6" y="8"/>
                    </a:cxn>
                    <a:cxn ang="0">
                      <a:pos x="8" y="16"/>
                    </a:cxn>
                    <a:cxn ang="0">
                      <a:pos x="13" y="28"/>
                    </a:cxn>
                    <a:cxn ang="0">
                      <a:pos x="12" y="28"/>
                    </a:cxn>
                    <a:cxn ang="0">
                      <a:pos x="9" y="29"/>
                    </a:cxn>
                    <a:cxn ang="0">
                      <a:pos x="9" y="29"/>
                    </a:cxn>
                    <a:cxn ang="0">
                      <a:pos x="6" y="21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5" y="7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12" y="3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13" h="29">
                      <a:moveTo>
                        <a:pt x="12" y="4"/>
                      </a:move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8" y="4"/>
                        <a:pt x="7" y="5"/>
                        <a:pt x="6" y="8"/>
                      </a:cubicBezTo>
                      <a:cubicBezTo>
                        <a:pt x="6" y="10"/>
                        <a:pt x="7" y="12"/>
                        <a:pt x="8" y="16"/>
                      </a:cubicBezTo>
                      <a:cubicBezTo>
                        <a:pt x="9" y="20"/>
                        <a:pt x="11" y="24"/>
                        <a:pt x="13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0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8" y="26"/>
                        <a:pt x="7" y="24"/>
                        <a:pt x="6" y="21"/>
                      </a:cubicBezTo>
                      <a:cubicBezTo>
                        <a:pt x="3" y="12"/>
                        <a:pt x="2" y="8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6"/>
                        <a:pt x="5" y="7"/>
                      </a:cubicBezTo>
                      <a:cubicBezTo>
                        <a:pt x="5" y="5"/>
                        <a:pt x="6" y="2"/>
                        <a:pt x="9" y="1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2"/>
                        <a:pt x="12" y="3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6" name="Freeform 21"/>
                <p:cNvSpPr>
                  <a:spLocks noEditPoints="1"/>
                </p:cNvSpPr>
                <p:nvPr/>
              </p:nvSpPr>
              <p:spPr bwMode="auto">
                <a:xfrm>
                  <a:off x="3725863" y="898525"/>
                  <a:ext cx="90487" cy="112713"/>
                </a:xfrm>
                <a:custGeom>
                  <a:avLst/>
                  <a:gdLst/>
                  <a:ahLst/>
                  <a:cxnLst>
                    <a:cxn ang="0">
                      <a:pos x="21" y="26"/>
                    </a:cxn>
                    <a:cxn ang="0">
                      <a:pos x="20" y="24"/>
                    </a:cxn>
                    <a:cxn ang="0">
                      <a:pos x="14" y="29"/>
                    </a:cxn>
                    <a:cxn ang="0">
                      <a:pos x="3" y="23"/>
                    </a:cxn>
                    <a:cxn ang="0">
                      <a:pos x="11" y="11"/>
                    </a:cxn>
                    <a:cxn ang="0">
                      <a:pos x="15" y="9"/>
                    </a:cxn>
                    <a:cxn ang="0">
                      <a:pos x="15" y="8"/>
                    </a:cxn>
                    <a:cxn ang="0">
                      <a:pos x="8" y="4"/>
                    </a:cxn>
                    <a:cxn ang="0">
                      <a:pos x="1" y="9"/>
                    </a:cxn>
                    <a:cxn ang="0">
                      <a:pos x="1" y="8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7" y="2"/>
                    </a:cxn>
                    <a:cxn ang="0">
                      <a:pos x="18" y="6"/>
                    </a:cxn>
                    <a:cxn ang="0">
                      <a:pos x="22" y="19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21" y="26"/>
                    </a:cxn>
                    <a:cxn ang="0">
                      <a:pos x="16" y="11"/>
                    </a:cxn>
                    <a:cxn ang="0">
                      <a:pos x="7" y="17"/>
                    </a:cxn>
                    <a:cxn ang="0">
                      <a:pos x="6" y="22"/>
                    </a:cxn>
                    <a:cxn ang="0">
                      <a:pos x="14" y="26"/>
                    </a:cxn>
                    <a:cxn ang="0">
                      <a:pos x="19" y="21"/>
                    </a:cxn>
                    <a:cxn ang="0">
                      <a:pos x="16" y="11"/>
                    </a:cxn>
                  </a:cxnLst>
                  <a:rect l="0" t="0" r="r" b="b"/>
                  <a:pathLst>
                    <a:path w="24" h="30">
                      <a:moveTo>
                        <a:pt x="21" y="26"/>
                      </a:moveTo>
                      <a:cubicBezTo>
                        <a:pt x="21" y="26"/>
                        <a:pt x="20" y="25"/>
                        <a:pt x="20" y="24"/>
                      </a:cubicBezTo>
                      <a:cubicBezTo>
                        <a:pt x="19" y="25"/>
                        <a:pt x="17" y="28"/>
                        <a:pt x="14" y="29"/>
                      </a:cubicBezTo>
                      <a:cubicBezTo>
                        <a:pt x="10" y="30"/>
                        <a:pt x="5" y="30"/>
                        <a:pt x="3" y="23"/>
                      </a:cubicBezTo>
                      <a:cubicBezTo>
                        <a:pt x="1" y="17"/>
                        <a:pt x="7" y="13"/>
                        <a:pt x="11" y="11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4" y="5"/>
                        <a:pt x="12" y="3"/>
                        <a:pt x="8" y="4"/>
                      </a:cubicBezTo>
                      <a:cubicBezTo>
                        <a:pt x="4" y="6"/>
                        <a:pt x="3" y="7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4" y="3"/>
                        <a:pt x="7" y="2"/>
                      </a:cubicBezTo>
                      <a:cubicBezTo>
                        <a:pt x="13" y="0"/>
                        <a:pt x="16" y="2"/>
                        <a:pt x="18" y="6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1"/>
                        <a:pt x="23" y="23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3" y="25"/>
                        <a:pt x="22" y="26"/>
                        <a:pt x="21" y="26"/>
                      </a:cubicBezTo>
                      <a:close/>
                      <a:moveTo>
                        <a:pt x="16" y="11"/>
                      </a:moveTo>
                      <a:cubicBezTo>
                        <a:pt x="10" y="14"/>
                        <a:pt x="8" y="16"/>
                        <a:pt x="7" y="17"/>
                      </a:cubicBezTo>
                      <a:cubicBezTo>
                        <a:pt x="5" y="19"/>
                        <a:pt x="6" y="22"/>
                        <a:pt x="6" y="22"/>
                      </a:cubicBezTo>
                      <a:cubicBezTo>
                        <a:pt x="7" y="25"/>
                        <a:pt x="9" y="27"/>
                        <a:pt x="14" y="26"/>
                      </a:cubicBezTo>
                      <a:cubicBezTo>
                        <a:pt x="16" y="25"/>
                        <a:pt x="18" y="24"/>
                        <a:pt x="19" y="21"/>
                      </a:cubicBezTo>
                      <a:lnTo>
                        <a:pt x="16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7" name="Freeform 22"/>
                <p:cNvSpPr>
                  <a:spLocks/>
                </p:cNvSpPr>
                <p:nvPr/>
              </p:nvSpPr>
              <p:spPr bwMode="auto">
                <a:xfrm>
                  <a:off x="3800475" y="857250"/>
                  <a:ext cx="74612" cy="123825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8" y="10"/>
                    </a:cxn>
                    <a:cxn ang="0">
                      <a:pos x="12" y="25"/>
                    </a:cxn>
                    <a:cxn ang="0">
                      <a:pos x="13" y="29"/>
                    </a:cxn>
                    <a:cxn ang="0">
                      <a:pos x="17" y="30"/>
                    </a:cxn>
                    <a:cxn ang="0">
                      <a:pos x="19" y="28"/>
                    </a:cxn>
                    <a:cxn ang="0">
                      <a:pos x="19" y="29"/>
                    </a:cxn>
                    <a:cxn ang="0">
                      <a:pos x="20" y="31"/>
                    </a:cxn>
                    <a:cxn ang="0">
                      <a:pos x="20" y="31"/>
                    </a:cxn>
                    <a:cxn ang="0">
                      <a:pos x="17" y="32"/>
                    </a:cxn>
                    <a:cxn ang="0">
                      <a:pos x="12" y="32"/>
                    </a:cxn>
                    <a:cxn ang="0">
                      <a:pos x="9" y="26"/>
                    </a:cxn>
                    <a:cxn ang="0">
                      <a:pos x="6" y="15"/>
                    </a:cxn>
                    <a:cxn ang="0">
                      <a:pos x="4" y="11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4" y="8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7"/>
                    </a:cxn>
                    <a:cxn ang="0">
                      <a:pos x="13" y="6"/>
                    </a:cxn>
                    <a:cxn ang="0">
                      <a:pos x="13" y="6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20" h="33">
                      <a:moveTo>
                        <a:pt x="13" y="8"/>
                      </a:moveTo>
                      <a:cubicBezTo>
                        <a:pt x="12" y="9"/>
                        <a:pt x="9" y="9"/>
                        <a:pt x="8" y="10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7"/>
                        <a:pt x="13" y="28"/>
                        <a:pt x="13" y="29"/>
                      </a:cubicBezTo>
                      <a:cubicBezTo>
                        <a:pt x="14" y="29"/>
                        <a:pt x="15" y="30"/>
                        <a:pt x="17" y="30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20" y="30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19" y="32"/>
                        <a:pt x="18" y="32"/>
                        <a:pt x="17" y="32"/>
                      </a:cubicBezTo>
                      <a:cubicBezTo>
                        <a:pt x="16" y="33"/>
                        <a:pt x="14" y="33"/>
                        <a:pt x="12" y="32"/>
                      </a:cubicBezTo>
                      <a:cubicBezTo>
                        <a:pt x="10" y="31"/>
                        <a:pt x="9" y="28"/>
                        <a:pt x="9" y="26"/>
                      </a:cubicBezTo>
                      <a:cubicBezTo>
                        <a:pt x="8" y="24"/>
                        <a:pt x="7" y="19"/>
                        <a:pt x="6" y="15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1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3" y="8"/>
                        <a:pt x="4" y="8"/>
                      </a:cubicBezTo>
                      <a:cubicBezTo>
                        <a:pt x="3" y="6"/>
                        <a:pt x="2" y="4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2"/>
                        <a:pt x="6" y="4"/>
                        <a:pt x="7" y="7"/>
                      </a:cubicBezTo>
                      <a:cubicBezTo>
                        <a:pt x="8" y="7"/>
                        <a:pt x="12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8" name="Freeform 23"/>
                <p:cNvSpPr>
                  <a:spLocks noEditPoints="1"/>
                </p:cNvSpPr>
                <p:nvPr/>
              </p:nvSpPr>
              <p:spPr bwMode="auto">
                <a:xfrm>
                  <a:off x="3849688" y="822325"/>
                  <a:ext cx="52387" cy="147638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4" y="1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1" y="5"/>
                    </a:cxn>
                    <a:cxn ang="0">
                      <a:pos x="14" y="38"/>
                    </a:cxn>
                    <a:cxn ang="0">
                      <a:pos x="11" y="39"/>
                    </a:cxn>
                    <a:cxn ang="0">
                      <a:pos x="11" y="39"/>
                    </a:cxn>
                    <a:cxn ang="0">
                      <a:pos x="9" y="33"/>
                    </a:cxn>
                    <a:cxn ang="0">
                      <a:pos x="3" y="14"/>
                    </a:cxn>
                    <a:cxn ang="0">
                      <a:pos x="4" y="14"/>
                    </a:cxn>
                    <a:cxn ang="0">
                      <a:pos x="7" y="13"/>
                    </a:cxn>
                    <a:cxn ang="0">
                      <a:pos x="7" y="13"/>
                    </a:cxn>
                    <a:cxn ang="0">
                      <a:pos x="8" y="18"/>
                    </a:cxn>
                    <a:cxn ang="0">
                      <a:pos x="14" y="38"/>
                    </a:cxn>
                  </a:cxnLst>
                  <a:rect l="0" t="0" r="r" b="b"/>
                  <a:pathLst>
                    <a:path w="14" h="39">
                      <a:moveTo>
                        <a:pt x="1" y="5"/>
                      </a:move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2" y="5"/>
                        <a:pt x="1" y="5"/>
                      </a:cubicBezTo>
                      <a:close/>
                      <a:moveTo>
                        <a:pt x="14" y="38"/>
                      </a:moveTo>
                      <a:cubicBezTo>
                        <a:pt x="12" y="39"/>
                        <a:pt x="11" y="39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0" y="38"/>
                        <a:pt x="9" y="34"/>
                        <a:pt x="9" y="33"/>
                      </a:cubicBezTo>
                      <a:cubicBezTo>
                        <a:pt x="8" y="29"/>
                        <a:pt x="6" y="20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5"/>
                        <a:pt x="8" y="16"/>
                        <a:pt x="8" y="18"/>
                      </a:cubicBezTo>
                      <a:cubicBezTo>
                        <a:pt x="10" y="25"/>
                        <a:pt x="12" y="32"/>
                        <a:pt x="14" y="3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9" name="Freeform 24"/>
                <p:cNvSpPr>
                  <a:spLocks noEditPoints="1"/>
                </p:cNvSpPr>
                <p:nvPr/>
              </p:nvSpPr>
              <p:spPr bwMode="auto">
                <a:xfrm>
                  <a:off x="3902075" y="841375"/>
                  <a:ext cx="104775" cy="117475"/>
                </a:xfrm>
                <a:custGeom>
                  <a:avLst/>
                  <a:gdLst/>
                  <a:ahLst/>
                  <a:cxnLst>
                    <a:cxn ang="0">
                      <a:pos x="17" y="30"/>
                    </a:cxn>
                    <a:cxn ang="0">
                      <a:pos x="2" y="19"/>
                    </a:cxn>
                    <a:cxn ang="0">
                      <a:pos x="11" y="2"/>
                    </a:cxn>
                    <a:cxn ang="0">
                      <a:pos x="25" y="13"/>
                    </a:cxn>
                    <a:cxn ang="0">
                      <a:pos x="17" y="30"/>
                    </a:cxn>
                    <a:cxn ang="0">
                      <a:pos x="11" y="5"/>
                    </a:cxn>
                    <a:cxn ang="0">
                      <a:pos x="5" y="18"/>
                    </a:cxn>
                    <a:cxn ang="0">
                      <a:pos x="16" y="27"/>
                    </a:cxn>
                    <a:cxn ang="0">
                      <a:pos x="22" y="14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28" h="31">
                      <a:moveTo>
                        <a:pt x="17" y="30"/>
                      </a:moveTo>
                      <a:cubicBezTo>
                        <a:pt x="11" y="31"/>
                        <a:pt x="4" y="29"/>
                        <a:pt x="2" y="19"/>
                      </a:cubicBezTo>
                      <a:cubicBezTo>
                        <a:pt x="0" y="10"/>
                        <a:pt x="4" y="4"/>
                        <a:pt x="11" y="2"/>
                      </a:cubicBezTo>
                      <a:cubicBezTo>
                        <a:pt x="22" y="0"/>
                        <a:pt x="25" y="11"/>
                        <a:pt x="25" y="13"/>
                      </a:cubicBezTo>
                      <a:cubicBezTo>
                        <a:pt x="28" y="23"/>
                        <a:pt x="23" y="28"/>
                        <a:pt x="17" y="30"/>
                      </a:cubicBezTo>
                      <a:close/>
                      <a:moveTo>
                        <a:pt x="11" y="5"/>
                      </a:moveTo>
                      <a:cubicBezTo>
                        <a:pt x="4" y="7"/>
                        <a:pt x="4" y="13"/>
                        <a:pt x="5" y="18"/>
                      </a:cubicBezTo>
                      <a:cubicBezTo>
                        <a:pt x="7" y="25"/>
                        <a:pt x="11" y="28"/>
                        <a:pt x="16" y="27"/>
                      </a:cubicBezTo>
                      <a:cubicBezTo>
                        <a:pt x="20" y="26"/>
                        <a:pt x="24" y="23"/>
                        <a:pt x="22" y="14"/>
                      </a:cubicBezTo>
                      <a:cubicBezTo>
                        <a:pt x="20" y="6"/>
                        <a:pt x="16" y="4"/>
                        <a:pt x="11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0" name="Freeform 25"/>
                <p:cNvSpPr>
                  <a:spLocks/>
                </p:cNvSpPr>
                <p:nvPr/>
              </p:nvSpPr>
              <p:spPr bwMode="auto">
                <a:xfrm>
                  <a:off x="4006850" y="822325"/>
                  <a:ext cx="96837" cy="112713"/>
                </a:xfrm>
                <a:custGeom>
                  <a:avLst/>
                  <a:gdLst/>
                  <a:ahLst/>
                  <a:cxnLst>
                    <a:cxn ang="0">
                      <a:pos x="5" y="30"/>
                    </a:cxn>
                    <a:cxn ang="0">
                      <a:pos x="4" y="23"/>
                    </a:cxn>
                    <a:cxn ang="0">
                      <a:pos x="2" y="13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6"/>
                    </a:cxn>
                    <a:cxn ang="0">
                      <a:pos x="12" y="1"/>
                    </a:cxn>
                    <a:cxn ang="0">
                      <a:pos x="20" y="3"/>
                    </a:cxn>
                    <a:cxn ang="0">
                      <a:pos x="22" y="10"/>
                    </a:cxn>
                    <a:cxn ang="0">
                      <a:pos x="26" y="26"/>
                    </a:cxn>
                    <a:cxn ang="0">
                      <a:pos x="26" y="26"/>
                    </a:cxn>
                    <a:cxn ang="0">
                      <a:pos x="23" y="27"/>
                    </a:cxn>
                    <a:cxn ang="0">
                      <a:pos x="22" y="26"/>
                    </a:cxn>
                    <a:cxn ang="0">
                      <a:pos x="21" y="19"/>
                    </a:cxn>
                    <a:cxn ang="0">
                      <a:pos x="18" y="6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9" y="29"/>
                    </a:cxn>
                    <a:cxn ang="0">
                      <a:pos x="9" y="30"/>
                    </a:cxn>
                    <a:cxn ang="0">
                      <a:pos x="6" y="30"/>
                    </a:cxn>
                    <a:cxn ang="0">
                      <a:pos x="5" y="30"/>
                    </a:cxn>
                  </a:cxnLst>
                  <a:rect l="0" t="0" r="r" b="b"/>
                  <a:pathLst>
                    <a:path w="26" h="30">
                      <a:moveTo>
                        <a:pt x="5" y="30"/>
                      </a:moveTo>
                      <a:cubicBezTo>
                        <a:pt x="5" y="29"/>
                        <a:pt x="5" y="25"/>
                        <a:pt x="4" y="23"/>
                      </a:cubicBezTo>
                      <a:cubicBezTo>
                        <a:pt x="4" y="21"/>
                        <a:pt x="2" y="15"/>
                        <a:pt x="2" y="13"/>
                      </a:cubicBezTo>
                      <a:cubicBezTo>
                        <a:pt x="2" y="12"/>
                        <a:pt x="1" y="8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7" y="3"/>
                        <a:pt x="10" y="1"/>
                        <a:pt x="12" y="1"/>
                      </a:cubicBezTo>
                      <a:cubicBezTo>
                        <a:pt x="16" y="0"/>
                        <a:pt x="19" y="2"/>
                        <a:pt x="20" y="3"/>
                      </a:cubicBezTo>
                      <a:cubicBezTo>
                        <a:pt x="21" y="5"/>
                        <a:pt x="22" y="6"/>
                        <a:pt x="22" y="10"/>
                      </a:cubicBezTo>
                      <a:cubicBezTo>
                        <a:pt x="24" y="16"/>
                        <a:pt x="25" y="20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5" y="26"/>
                        <a:pt x="23" y="27"/>
                        <a:pt x="23" y="27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4"/>
                        <a:pt x="22" y="22"/>
                        <a:pt x="21" y="19"/>
                      </a:cubicBezTo>
                      <a:cubicBezTo>
                        <a:pt x="20" y="17"/>
                        <a:pt x="19" y="8"/>
                        <a:pt x="18" y="6"/>
                      </a:cubicBezTo>
                      <a:cubicBezTo>
                        <a:pt x="16" y="3"/>
                        <a:pt x="13" y="4"/>
                        <a:pt x="12" y="4"/>
                      </a:cubicBezTo>
                      <a:cubicBezTo>
                        <a:pt x="8" y="5"/>
                        <a:pt x="5" y="8"/>
                        <a:pt x="4" y="9"/>
                      </a:cubicBezTo>
                      <a:cubicBezTo>
                        <a:pt x="6" y="16"/>
                        <a:pt x="7" y="23"/>
                        <a:pt x="9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6" y="30"/>
                        <a:pt x="6" y="30"/>
                      </a:cubicBezTo>
                      <a:lnTo>
                        <a:pt x="5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1" name="Freeform 26"/>
                <p:cNvSpPr>
                  <a:spLocks/>
                </p:cNvSpPr>
                <p:nvPr/>
              </p:nvSpPr>
              <p:spPr bwMode="auto">
                <a:xfrm>
                  <a:off x="4108450" y="808038"/>
                  <a:ext cx="77787" cy="109538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10" y="13"/>
                    </a:cxn>
                    <a:cxn ang="0">
                      <a:pos x="13" y="13"/>
                    </a:cxn>
                    <a:cxn ang="0">
                      <a:pos x="20" y="19"/>
                    </a:cxn>
                    <a:cxn ang="0">
                      <a:pos x="12" y="29"/>
                    </a:cxn>
                    <a:cxn ang="0">
                      <a:pos x="4" y="28"/>
                    </a:cxn>
                    <a:cxn ang="0">
                      <a:pos x="3" y="27"/>
                    </a:cxn>
                    <a:cxn ang="0">
                      <a:pos x="3" y="24"/>
                    </a:cxn>
                    <a:cxn ang="0">
                      <a:pos x="4" y="24"/>
                    </a:cxn>
                    <a:cxn ang="0">
                      <a:pos x="11" y="26"/>
                    </a:cxn>
                    <a:cxn ang="0">
                      <a:pos x="17" y="20"/>
                    </a:cxn>
                    <a:cxn ang="0">
                      <a:pos x="11" y="16"/>
                    </a:cxn>
                    <a:cxn ang="0">
                      <a:pos x="8" y="16"/>
                    </a:cxn>
                    <a:cxn ang="0">
                      <a:pos x="1" y="10"/>
                    </a:cxn>
                    <a:cxn ang="0">
                      <a:pos x="9" y="1"/>
                    </a:cxn>
                    <a:cxn ang="0">
                      <a:pos x="16" y="1"/>
                    </a:cxn>
                    <a:cxn ang="0">
                      <a:pos x="16" y="2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21" h="29">
                      <a:moveTo>
                        <a:pt x="16" y="5"/>
                      </a:moveTo>
                      <a:cubicBezTo>
                        <a:pt x="14" y="4"/>
                        <a:pt x="12" y="3"/>
                        <a:pt x="9" y="4"/>
                      </a:cubicBezTo>
                      <a:cubicBezTo>
                        <a:pt x="6" y="4"/>
                        <a:pt x="3" y="6"/>
                        <a:pt x="4" y="9"/>
                      </a:cubicBezTo>
                      <a:cubicBezTo>
                        <a:pt x="4" y="12"/>
                        <a:pt x="6" y="12"/>
                        <a:pt x="10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6" y="13"/>
                        <a:pt x="20" y="14"/>
                        <a:pt x="20" y="19"/>
                      </a:cubicBezTo>
                      <a:cubicBezTo>
                        <a:pt x="21" y="23"/>
                        <a:pt x="19" y="27"/>
                        <a:pt x="12" y="29"/>
                      </a:cubicBezTo>
                      <a:cubicBezTo>
                        <a:pt x="8" y="29"/>
                        <a:pt x="5" y="28"/>
                        <a:pt x="4" y="28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6"/>
                        <a:pt x="3" y="25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8" y="27"/>
                        <a:pt x="11" y="26"/>
                      </a:cubicBezTo>
                      <a:cubicBezTo>
                        <a:pt x="15" y="25"/>
                        <a:pt x="18" y="23"/>
                        <a:pt x="17" y="20"/>
                      </a:cubicBezTo>
                      <a:cubicBezTo>
                        <a:pt x="17" y="17"/>
                        <a:pt x="15" y="16"/>
                        <a:pt x="11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5"/>
                        <a:pt x="1" y="15"/>
                        <a:pt x="1" y="10"/>
                      </a:cubicBezTo>
                      <a:cubicBezTo>
                        <a:pt x="0" y="4"/>
                        <a:pt x="5" y="1"/>
                        <a:pt x="9" y="1"/>
                      </a:cubicBezTo>
                      <a:cubicBezTo>
                        <a:pt x="11" y="0"/>
                        <a:pt x="13" y="0"/>
                        <a:pt x="16" y="1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4"/>
                        <a:pt x="16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2" name="Freeform 27"/>
                <p:cNvSpPr>
                  <a:spLocks/>
                </p:cNvSpPr>
                <p:nvPr/>
              </p:nvSpPr>
              <p:spPr bwMode="auto">
                <a:xfrm>
                  <a:off x="4251325" y="80803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2" y="11"/>
                    </a:cxn>
                    <a:cxn ang="0">
                      <a:pos x="11" y="11"/>
                    </a:cxn>
                    <a:cxn ang="0">
                      <a:pos x="1" y="12"/>
                    </a:cxn>
                    <a:cxn ang="0">
                      <a:pos x="1" y="1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cubicBezTo>
                        <a:pt x="11" y="2"/>
                        <a:pt x="11" y="3"/>
                        <a:pt x="12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5" y="12"/>
                        <a:pt x="3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1"/>
                        <a:pt x="6" y="1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3" name="Freeform 28"/>
                <p:cNvSpPr>
                  <a:spLocks/>
                </p:cNvSpPr>
                <p:nvPr/>
              </p:nvSpPr>
              <p:spPr bwMode="auto">
                <a:xfrm>
                  <a:off x="4362450" y="744538"/>
                  <a:ext cx="90487" cy="142875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12" y="3"/>
                    </a:cxn>
                    <a:cxn ang="0">
                      <a:pos x="4" y="10"/>
                    </a:cxn>
                    <a:cxn ang="0">
                      <a:pos x="10" y="16"/>
                    </a:cxn>
                    <a:cxn ang="0">
                      <a:pos x="15" y="17"/>
                    </a:cxn>
                    <a:cxn ang="0">
                      <a:pos x="23" y="27"/>
                    </a:cxn>
                    <a:cxn ang="0">
                      <a:pos x="12" y="38"/>
                    </a:cxn>
                    <a:cxn ang="0">
                      <a:pos x="2" y="36"/>
                    </a:cxn>
                    <a:cxn ang="0">
                      <a:pos x="2" y="35"/>
                    </a:cxn>
                    <a:cxn ang="0">
                      <a:pos x="2" y="32"/>
                    </a:cxn>
                    <a:cxn ang="0">
                      <a:pos x="3" y="32"/>
                    </a:cxn>
                    <a:cxn ang="0">
                      <a:pos x="12" y="35"/>
                    </a:cxn>
                    <a:cxn ang="0">
                      <a:pos x="20" y="27"/>
                    </a:cxn>
                    <a:cxn ang="0">
                      <a:pos x="13" y="20"/>
                    </a:cxn>
                    <a:cxn ang="0">
                      <a:pos x="9" y="19"/>
                    </a:cxn>
                    <a:cxn ang="0">
                      <a:pos x="0" y="10"/>
                    </a:cxn>
                    <a:cxn ang="0">
                      <a:pos x="12" y="0"/>
                    </a:cxn>
                    <a:cxn ang="0">
                      <a:pos x="20" y="1"/>
                    </a:cxn>
                    <a:cxn ang="0">
                      <a:pos x="21" y="2"/>
                    </a:cxn>
                    <a:cxn ang="0">
                      <a:pos x="21" y="4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24" h="38">
                      <a:moveTo>
                        <a:pt x="20" y="5"/>
                      </a:moveTo>
                      <a:cubicBezTo>
                        <a:pt x="18" y="3"/>
                        <a:pt x="16" y="2"/>
                        <a:pt x="12" y="3"/>
                      </a:cubicBezTo>
                      <a:cubicBezTo>
                        <a:pt x="6" y="3"/>
                        <a:pt x="4" y="6"/>
                        <a:pt x="4" y="10"/>
                      </a:cubicBezTo>
                      <a:cubicBezTo>
                        <a:pt x="4" y="13"/>
                        <a:pt x="7" y="15"/>
                        <a:pt x="10" y="16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9" y="19"/>
                        <a:pt x="23" y="21"/>
                        <a:pt x="23" y="27"/>
                      </a:cubicBezTo>
                      <a:cubicBezTo>
                        <a:pt x="24" y="32"/>
                        <a:pt x="20" y="38"/>
                        <a:pt x="12" y="38"/>
                      </a:cubicBezTo>
                      <a:cubicBezTo>
                        <a:pt x="11" y="38"/>
                        <a:pt x="6" y="38"/>
                        <a:pt x="2" y="36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4"/>
                        <a:pt x="2" y="33"/>
                        <a:pt x="2" y="32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3"/>
                        <a:pt x="6" y="36"/>
                        <a:pt x="12" y="35"/>
                      </a:cubicBezTo>
                      <a:cubicBezTo>
                        <a:pt x="17" y="35"/>
                        <a:pt x="20" y="32"/>
                        <a:pt x="20" y="27"/>
                      </a:cubicBezTo>
                      <a:cubicBezTo>
                        <a:pt x="20" y="23"/>
                        <a:pt x="16" y="21"/>
                        <a:pt x="13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4" y="17"/>
                        <a:pt x="1" y="14"/>
                        <a:pt x="0" y="10"/>
                      </a:cubicBezTo>
                      <a:cubicBezTo>
                        <a:pt x="0" y="8"/>
                        <a:pt x="1" y="0"/>
                        <a:pt x="12" y="0"/>
                      </a:cubicBezTo>
                      <a:cubicBezTo>
                        <a:pt x="16" y="0"/>
                        <a:pt x="19" y="1"/>
                        <a:pt x="20" y="1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4"/>
                        <a:pt x="21" y="4"/>
                        <a:pt x="21" y="4"/>
                      </a:cubicBez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4" name="Freeform 29"/>
                <p:cNvSpPr>
                  <a:spLocks noEditPoints="1"/>
                </p:cNvSpPr>
                <p:nvPr/>
              </p:nvSpPr>
              <p:spPr bwMode="auto">
                <a:xfrm>
                  <a:off x="4464050" y="736600"/>
                  <a:ext cx="123825" cy="146050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33" y="19"/>
                    </a:cxn>
                    <a:cxn ang="0">
                      <a:pos x="17" y="39"/>
                    </a:cxn>
                    <a:cxn ang="0">
                      <a:pos x="0" y="20"/>
                    </a:cxn>
                    <a:cxn ang="0">
                      <a:pos x="17" y="1"/>
                    </a:cxn>
                    <a:cxn ang="0">
                      <a:pos x="16" y="3"/>
                    </a:cxn>
                    <a:cxn ang="0">
                      <a:pos x="3" y="20"/>
                    </a:cxn>
                    <a:cxn ang="0">
                      <a:pos x="17" y="36"/>
                    </a:cxn>
                    <a:cxn ang="0">
                      <a:pos x="30" y="20"/>
                    </a:cxn>
                    <a:cxn ang="0">
                      <a:pos x="16" y="3"/>
                    </a:cxn>
                  </a:cxnLst>
                  <a:rect l="0" t="0" r="r" b="b"/>
                  <a:pathLst>
                    <a:path w="33" h="39">
                      <a:moveTo>
                        <a:pt x="17" y="1"/>
                      </a:moveTo>
                      <a:cubicBezTo>
                        <a:pt x="31" y="0"/>
                        <a:pt x="33" y="13"/>
                        <a:pt x="33" y="19"/>
                      </a:cubicBezTo>
                      <a:cubicBezTo>
                        <a:pt x="33" y="30"/>
                        <a:pt x="29" y="39"/>
                        <a:pt x="17" y="39"/>
                      </a:cubicBezTo>
                      <a:cubicBezTo>
                        <a:pt x="5" y="39"/>
                        <a:pt x="0" y="31"/>
                        <a:pt x="0" y="20"/>
                      </a:cubicBezTo>
                      <a:cubicBezTo>
                        <a:pt x="0" y="11"/>
                        <a:pt x="3" y="1"/>
                        <a:pt x="17" y="1"/>
                      </a:cubicBezTo>
                      <a:close/>
                      <a:moveTo>
                        <a:pt x="16" y="3"/>
                      </a:moveTo>
                      <a:cubicBezTo>
                        <a:pt x="7" y="3"/>
                        <a:pt x="3" y="11"/>
                        <a:pt x="3" y="20"/>
                      </a:cubicBezTo>
                      <a:cubicBezTo>
                        <a:pt x="3" y="27"/>
                        <a:pt x="6" y="36"/>
                        <a:pt x="17" y="36"/>
                      </a:cubicBezTo>
                      <a:cubicBezTo>
                        <a:pt x="27" y="36"/>
                        <a:pt x="30" y="26"/>
                        <a:pt x="30" y="20"/>
                      </a:cubicBezTo>
                      <a:cubicBezTo>
                        <a:pt x="29" y="11"/>
                        <a:pt x="26" y="3"/>
                        <a:pt x="16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5" name="Freeform 30"/>
                <p:cNvSpPr>
                  <a:spLocks noEditPoints="1"/>
                </p:cNvSpPr>
                <p:nvPr/>
              </p:nvSpPr>
              <p:spPr bwMode="auto">
                <a:xfrm>
                  <a:off x="4587875" y="741363"/>
                  <a:ext cx="109537" cy="141288"/>
                </a:xfrm>
                <a:custGeom>
                  <a:avLst/>
                  <a:gdLst/>
                  <a:ahLst/>
                  <a:cxnLst>
                    <a:cxn ang="0">
                      <a:pos x="25" y="37"/>
                    </a:cxn>
                    <a:cxn ang="0">
                      <a:pos x="22" y="25"/>
                    </a:cxn>
                    <a:cxn ang="0">
                      <a:pos x="7" y="25"/>
                    </a:cxn>
                    <a:cxn ang="0">
                      <a:pos x="7" y="27"/>
                    </a:cxn>
                    <a:cxn ang="0">
                      <a:pos x="4" y="37"/>
                    </a:cxn>
                    <a:cxn ang="0">
                      <a:pos x="3" y="37"/>
                    </a:cxn>
                    <a:cxn ang="0">
                      <a:pos x="2" y="37"/>
                    </a:cxn>
                    <a:cxn ang="0">
                      <a:pos x="0" y="37"/>
                    </a:cxn>
                    <a:cxn ang="0">
                      <a:pos x="0" y="36"/>
                    </a:cxn>
                    <a:cxn ang="0">
                      <a:pos x="13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1"/>
                    </a:cxn>
                    <a:cxn ang="0">
                      <a:pos x="29" y="37"/>
                    </a:cxn>
                    <a:cxn ang="0">
                      <a:pos x="29" y="38"/>
                    </a:cxn>
                    <a:cxn ang="0">
                      <a:pos x="25" y="38"/>
                    </a:cxn>
                    <a:cxn ang="0">
                      <a:pos x="25" y="37"/>
                    </a:cxn>
                    <a:cxn ang="0">
                      <a:pos x="15" y="2"/>
                    </a:cxn>
                    <a:cxn ang="0">
                      <a:pos x="8" y="22"/>
                    </a:cxn>
                    <a:cxn ang="0">
                      <a:pos x="15" y="22"/>
                    </a:cxn>
                    <a:cxn ang="0">
                      <a:pos x="21" y="2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29" h="38">
                      <a:moveTo>
                        <a:pt x="25" y="37"/>
                      </a:moveTo>
                      <a:cubicBezTo>
                        <a:pt x="24" y="34"/>
                        <a:pt x="23" y="31"/>
                        <a:pt x="22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30"/>
                        <a:pt x="5" y="33"/>
                        <a:pt x="4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2" y="37"/>
                        <a:pt x="2" y="37"/>
                      </a:cubicBezTo>
                      <a:cubicBezTo>
                        <a:pt x="1" y="37"/>
                        <a:pt x="1" y="37"/>
                        <a:pt x="0" y="37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4" y="26"/>
                        <a:pt x="9" y="12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1"/>
                        <a:pt x="18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20" y="8"/>
                        <a:pt x="25" y="25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7" y="38"/>
                        <a:pt x="25" y="38"/>
                        <a:pt x="25" y="38"/>
                      </a:cubicBezTo>
                      <a:lnTo>
                        <a:pt x="25" y="37"/>
                      </a:lnTo>
                      <a:close/>
                      <a:moveTo>
                        <a:pt x="15" y="2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11" y="22"/>
                        <a:pt x="13" y="22"/>
                        <a:pt x="15" y="22"/>
                      </a:cubicBezTo>
                      <a:cubicBezTo>
                        <a:pt x="17" y="22"/>
                        <a:pt x="19" y="22"/>
                        <a:pt x="21" y="22"/>
                      </a:cubicBezTo>
                      <a:lnTo>
                        <a:pt x="1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6" name="Freeform 31"/>
                <p:cNvSpPr>
                  <a:spLocks/>
                </p:cNvSpPr>
                <p:nvPr/>
              </p:nvSpPr>
              <p:spPr bwMode="auto">
                <a:xfrm>
                  <a:off x="4692650" y="736600"/>
                  <a:ext cx="98425" cy="173038"/>
                </a:xfrm>
                <a:custGeom>
                  <a:avLst/>
                  <a:gdLst/>
                  <a:ahLst/>
                  <a:cxnLst>
                    <a:cxn ang="0">
                      <a:pos x="3" y="46"/>
                    </a:cxn>
                    <a:cxn ang="0">
                      <a:pos x="2" y="46"/>
                    </a:cxn>
                    <a:cxn ang="0">
                      <a:pos x="0" y="46"/>
                    </a:cxn>
                    <a:cxn ang="0">
                      <a:pos x="0" y="45"/>
                    </a:cxn>
                    <a:cxn ang="0">
                      <a:pos x="7" y="31"/>
                    </a:cxn>
                    <a:cxn ang="0">
                      <a:pos x="15" y="16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24" y="1"/>
                    </a:cxn>
                    <a:cxn ang="0">
                      <a:pos x="25" y="1"/>
                    </a:cxn>
                    <a:cxn ang="0">
                      <a:pos x="26" y="1"/>
                    </a:cxn>
                    <a:cxn ang="0">
                      <a:pos x="17" y="18"/>
                    </a:cxn>
                    <a:cxn ang="0">
                      <a:pos x="10" y="33"/>
                    </a:cxn>
                    <a:cxn ang="0">
                      <a:pos x="3" y="46"/>
                    </a:cxn>
                  </a:cxnLst>
                  <a:rect l="0" t="0" r="r" b="b"/>
                  <a:pathLst>
                    <a:path w="26" h="46">
                      <a:moveTo>
                        <a:pt x="3" y="46"/>
                      </a:moveTo>
                      <a:cubicBezTo>
                        <a:pt x="3" y="46"/>
                        <a:pt x="2" y="46"/>
                        <a:pt x="2" y="46"/>
                      </a:cubicBezTo>
                      <a:cubicBezTo>
                        <a:pt x="1" y="46"/>
                        <a:pt x="0" y="46"/>
                        <a:pt x="0" y="46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3" y="40"/>
                        <a:pt x="5" y="36"/>
                        <a:pt x="7" y="31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8" y="10"/>
                        <a:pt x="19" y="6"/>
                        <a:pt x="22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4" y="1"/>
                        <a:pt x="24" y="1"/>
                      </a:cubicBezTo>
                      <a:cubicBezTo>
                        <a:pt x="24" y="1"/>
                        <a:pt x="25" y="1"/>
                        <a:pt x="25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4" y="5"/>
                        <a:pt x="20" y="11"/>
                        <a:pt x="17" y="18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7" y="38"/>
                        <a:pt x="6" y="41"/>
                        <a:pt x="3" y="4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7" name="Freeform 32"/>
                <p:cNvSpPr>
                  <a:spLocks noEditPoints="1"/>
                </p:cNvSpPr>
                <p:nvPr/>
              </p:nvSpPr>
              <p:spPr bwMode="auto">
                <a:xfrm>
                  <a:off x="4779963" y="755650"/>
                  <a:ext cx="107950" cy="142875"/>
                </a:xfrm>
                <a:custGeom>
                  <a:avLst/>
                  <a:gdLst/>
                  <a:ahLst/>
                  <a:cxnLst>
                    <a:cxn ang="0">
                      <a:pos x="25" y="37"/>
                    </a:cxn>
                    <a:cxn ang="0">
                      <a:pos x="22" y="25"/>
                    </a:cxn>
                    <a:cxn ang="0">
                      <a:pos x="8" y="24"/>
                    </a:cxn>
                    <a:cxn ang="0">
                      <a:pos x="7" y="26"/>
                    </a:cxn>
                    <a:cxn ang="0">
                      <a:pos x="3" y="35"/>
                    </a:cxn>
                    <a:cxn ang="0">
                      <a:pos x="3" y="36"/>
                    </a:cxn>
                    <a:cxn ang="0">
                      <a:pos x="1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0" y="1"/>
                    </a:cxn>
                    <a:cxn ang="0">
                      <a:pos x="29" y="38"/>
                    </a:cxn>
                    <a:cxn ang="0">
                      <a:pos x="28" y="38"/>
                    </a:cxn>
                    <a:cxn ang="0">
                      <a:pos x="25" y="38"/>
                    </a:cxn>
                    <a:cxn ang="0">
                      <a:pos x="25" y="37"/>
                    </a:cxn>
                    <a:cxn ang="0">
                      <a:pos x="17" y="2"/>
                    </a:cxn>
                    <a:cxn ang="0">
                      <a:pos x="9" y="21"/>
                    </a:cxn>
                    <a:cxn ang="0">
                      <a:pos x="15" y="22"/>
                    </a:cxn>
                    <a:cxn ang="0">
                      <a:pos x="22" y="22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29" h="38">
                      <a:moveTo>
                        <a:pt x="25" y="37"/>
                      </a:moveTo>
                      <a:cubicBezTo>
                        <a:pt x="24" y="34"/>
                        <a:pt x="23" y="31"/>
                        <a:pt x="22" y="25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6" y="29"/>
                        <a:pt x="4" y="32"/>
                        <a:pt x="3" y="35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2" y="35"/>
                        <a:pt x="2" y="35"/>
                        <a:pt x="1" y="35"/>
                      </a:cubicBezTo>
                      <a:cubicBezTo>
                        <a:pt x="1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4" y="25"/>
                        <a:pt x="10" y="11"/>
                        <a:pt x="1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0"/>
                        <a:pt x="19" y="0"/>
                        <a:pt x="20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8"/>
                        <a:pt x="26" y="26"/>
                        <a:pt x="29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7" y="38"/>
                        <a:pt x="25" y="38"/>
                        <a:pt x="25" y="38"/>
                      </a:cubicBezTo>
                      <a:lnTo>
                        <a:pt x="25" y="37"/>
                      </a:lnTo>
                      <a:close/>
                      <a:moveTo>
                        <a:pt x="17" y="2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1" y="21"/>
                        <a:pt x="13" y="22"/>
                        <a:pt x="15" y="22"/>
                      </a:cubicBezTo>
                      <a:cubicBezTo>
                        <a:pt x="17" y="22"/>
                        <a:pt x="20" y="22"/>
                        <a:pt x="22" y="22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8" name="Freeform 33"/>
                <p:cNvSpPr>
                  <a:spLocks noEditPoints="1"/>
                </p:cNvSpPr>
                <p:nvPr/>
              </p:nvSpPr>
              <p:spPr bwMode="auto">
                <a:xfrm>
                  <a:off x="4899025" y="763588"/>
                  <a:ext cx="101600" cy="138113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" y="29"/>
                    </a:cxn>
                    <a:cxn ang="0">
                      <a:pos x="5" y="1"/>
                    </a:cxn>
                    <a:cxn ang="0">
                      <a:pos x="6" y="0"/>
                    </a:cxn>
                    <a:cxn ang="0">
                      <a:pos x="14" y="2"/>
                    </a:cxn>
                    <a:cxn ang="0">
                      <a:pos x="25" y="8"/>
                    </a:cxn>
                    <a:cxn ang="0">
                      <a:pos x="26" y="14"/>
                    </a:cxn>
                    <a:cxn ang="0">
                      <a:pos x="20" y="22"/>
                    </a:cxn>
                    <a:cxn ang="0">
                      <a:pos x="8" y="23"/>
                    </a:cxn>
                    <a:cxn ang="0">
                      <a:pos x="6" y="22"/>
                    </a:cxn>
                    <a:cxn ang="0">
                      <a:pos x="4" y="37"/>
                    </a:cxn>
                    <a:cxn ang="0">
                      <a:pos x="4" y="37"/>
                    </a:cxn>
                    <a:cxn ang="0">
                      <a:pos x="1" y="37"/>
                    </a:cxn>
                    <a:cxn ang="0">
                      <a:pos x="0" y="36"/>
                    </a:cxn>
                    <a:cxn ang="0">
                      <a:pos x="6" y="20"/>
                    </a:cxn>
                    <a:cxn ang="0">
                      <a:pos x="9" y="20"/>
                    </a:cxn>
                    <a:cxn ang="0">
                      <a:pos x="20" y="18"/>
                    </a:cxn>
                    <a:cxn ang="0">
                      <a:pos x="23" y="13"/>
                    </a:cxn>
                    <a:cxn ang="0">
                      <a:pos x="22" y="8"/>
                    </a:cxn>
                    <a:cxn ang="0">
                      <a:pos x="14" y="4"/>
                    </a:cxn>
                    <a:cxn ang="0">
                      <a:pos x="8" y="4"/>
                    </a:cxn>
                    <a:cxn ang="0">
                      <a:pos x="6" y="20"/>
                    </a:cxn>
                  </a:cxnLst>
                  <a:rect l="0" t="0" r="r" b="b"/>
                  <a:pathLst>
                    <a:path w="27" h="37">
                      <a:moveTo>
                        <a:pt x="0" y="36"/>
                      </a:moveTo>
                      <a:cubicBezTo>
                        <a:pt x="1" y="34"/>
                        <a:pt x="1" y="31"/>
                        <a:pt x="1" y="29"/>
                      </a:cubicBezTo>
                      <a:cubicBezTo>
                        <a:pt x="2" y="26"/>
                        <a:pt x="5" y="4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1"/>
                        <a:pt x="13" y="1"/>
                        <a:pt x="14" y="2"/>
                      </a:cubicBezTo>
                      <a:cubicBezTo>
                        <a:pt x="19" y="2"/>
                        <a:pt x="23" y="3"/>
                        <a:pt x="25" y="8"/>
                      </a:cubicBezTo>
                      <a:cubicBezTo>
                        <a:pt x="26" y="9"/>
                        <a:pt x="27" y="11"/>
                        <a:pt x="26" y="14"/>
                      </a:cubicBezTo>
                      <a:cubicBezTo>
                        <a:pt x="26" y="16"/>
                        <a:pt x="25" y="20"/>
                        <a:pt x="20" y="22"/>
                      </a:cubicBezTo>
                      <a:cubicBezTo>
                        <a:pt x="16" y="24"/>
                        <a:pt x="11" y="23"/>
                        <a:pt x="8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7"/>
                        <a:pt x="5" y="32"/>
                        <a:pt x="4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7"/>
                        <a:pt x="1" y="37"/>
                        <a:pt x="1" y="37"/>
                      </a:cubicBezTo>
                      <a:lnTo>
                        <a:pt x="0" y="36"/>
                      </a:lnTo>
                      <a:close/>
                      <a:moveTo>
                        <a:pt x="6" y="20"/>
                      </a:moveTo>
                      <a:cubicBezTo>
                        <a:pt x="6" y="20"/>
                        <a:pt x="8" y="20"/>
                        <a:pt x="9" y="20"/>
                      </a:cubicBezTo>
                      <a:cubicBezTo>
                        <a:pt x="13" y="21"/>
                        <a:pt x="18" y="21"/>
                        <a:pt x="20" y="18"/>
                      </a:cubicBezTo>
                      <a:cubicBezTo>
                        <a:pt x="22" y="16"/>
                        <a:pt x="23" y="14"/>
                        <a:pt x="23" y="13"/>
                      </a:cubicBezTo>
                      <a:cubicBezTo>
                        <a:pt x="23" y="12"/>
                        <a:pt x="23" y="10"/>
                        <a:pt x="22" y="8"/>
                      </a:cubicBezTo>
                      <a:cubicBezTo>
                        <a:pt x="20" y="5"/>
                        <a:pt x="17" y="5"/>
                        <a:pt x="14" y="4"/>
                      </a:cubicBezTo>
                      <a:cubicBezTo>
                        <a:pt x="14" y="4"/>
                        <a:pt x="10" y="4"/>
                        <a:pt x="8" y="4"/>
                      </a:cubicBezTo>
                      <a:lnTo>
                        <a:pt x="6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69" name="Freeform 34"/>
                <p:cNvSpPr>
                  <a:spLocks/>
                </p:cNvSpPr>
                <p:nvPr/>
              </p:nvSpPr>
              <p:spPr bwMode="auto">
                <a:xfrm>
                  <a:off x="5008563" y="781050"/>
                  <a:ext cx="33337" cy="139700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28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8" y="8"/>
                    </a:cxn>
                    <a:cxn ang="0">
                      <a:pos x="6" y="20"/>
                    </a:cxn>
                    <a:cxn ang="0">
                      <a:pos x="3" y="37"/>
                    </a:cxn>
                  </a:cxnLst>
                  <a:rect l="0" t="0" r="r" b="b"/>
                  <a:pathLst>
                    <a:path w="9" h="37">
                      <a:moveTo>
                        <a:pt x="3" y="37"/>
                      </a:moveTo>
                      <a:cubicBezTo>
                        <a:pt x="2" y="37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3"/>
                        <a:pt x="1" y="31"/>
                        <a:pt x="1" y="28"/>
                      </a:cubicBezTo>
                      <a:cubicBezTo>
                        <a:pt x="2" y="25"/>
                        <a:pt x="5" y="5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0"/>
                        <a:pt x="9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4"/>
                        <a:pt x="8" y="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5" y="23"/>
                        <a:pt x="4" y="33"/>
                        <a:pt x="3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0" name="Freeform 35"/>
                <p:cNvSpPr>
                  <a:spLocks/>
                </p:cNvSpPr>
                <p:nvPr/>
              </p:nvSpPr>
              <p:spPr bwMode="auto">
                <a:xfrm>
                  <a:off x="5105400" y="852488"/>
                  <a:ext cx="49212" cy="49213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1" y="12"/>
                    </a:cxn>
                    <a:cxn ang="0">
                      <a:pos x="11" y="13"/>
                    </a:cxn>
                    <a:cxn ang="0">
                      <a:pos x="1" y="11"/>
                    </a:cxn>
                    <a:cxn ang="0">
                      <a:pos x="0" y="1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13">
                      <a:moveTo>
                        <a:pt x="13" y="2"/>
                      </a:moveTo>
                      <a:cubicBezTo>
                        <a:pt x="13" y="4"/>
                        <a:pt x="13" y="5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4" y="11"/>
                        <a:pt x="2" y="11"/>
                        <a:pt x="1" y="1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1"/>
                        <a:pt x="9" y="1"/>
                        <a:pt x="1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1" name="Freeform 36"/>
                <p:cNvSpPr>
                  <a:spLocks/>
                </p:cNvSpPr>
                <p:nvPr/>
              </p:nvSpPr>
              <p:spPr bwMode="auto">
                <a:xfrm>
                  <a:off x="5210175" y="827088"/>
                  <a:ext cx="109537" cy="153988"/>
                </a:xfrm>
                <a:custGeom>
                  <a:avLst/>
                  <a:gdLst/>
                  <a:ahLst/>
                  <a:cxnLst>
                    <a:cxn ang="0">
                      <a:pos x="27" y="10"/>
                    </a:cxn>
                    <a:cxn ang="0">
                      <a:pos x="20" y="5"/>
                    </a:cxn>
                    <a:cxn ang="0">
                      <a:pos x="10" y="10"/>
                    </a:cxn>
                    <a:cxn ang="0">
                      <a:pos x="14" y="18"/>
                    </a:cxn>
                    <a:cxn ang="0">
                      <a:pos x="18" y="20"/>
                    </a:cxn>
                    <a:cxn ang="0">
                      <a:pos x="23" y="32"/>
                    </a:cxn>
                    <a:cxn ang="0">
                      <a:pos x="9" y="39"/>
                    </a:cxn>
                    <a:cxn ang="0">
                      <a:pos x="0" y="34"/>
                    </a:cxn>
                    <a:cxn ang="0">
                      <a:pos x="0" y="33"/>
                    </a:cxn>
                    <a:cxn ang="0">
                      <a:pos x="1" y="30"/>
                    </a:cxn>
                    <a:cxn ang="0">
                      <a:pos x="2" y="31"/>
                    </a:cxn>
                    <a:cxn ang="0">
                      <a:pos x="9" y="36"/>
                    </a:cxn>
                    <a:cxn ang="0">
                      <a:pos x="20" y="31"/>
                    </a:cxn>
                    <a:cxn ang="0">
                      <a:pos x="15" y="23"/>
                    </a:cxn>
                    <a:cxn ang="0">
                      <a:pos x="12" y="20"/>
                    </a:cxn>
                    <a:cxn ang="0">
                      <a:pos x="7" y="9"/>
                    </a:cxn>
                    <a:cxn ang="0">
                      <a:pos x="21" y="3"/>
                    </a:cxn>
                    <a:cxn ang="0">
                      <a:pos x="28" y="7"/>
                    </a:cxn>
                    <a:cxn ang="0">
                      <a:pos x="29" y="8"/>
                    </a:cxn>
                    <a:cxn ang="0">
                      <a:pos x="28" y="10"/>
                    </a:cxn>
                    <a:cxn ang="0">
                      <a:pos x="27" y="10"/>
                    </a:cxn>
                  </a:cxnLst>
                  <a:rect l="0" t="0" r="r" b="b"/>
                  <a:pathLst>
                    <a:path w="29" h="41">
                      <a:moveTo>
                        <a:pt x="27" y="10"/>
                      </a:moveTo>
                      <a:cubicBezTo>
                        <a:pt x="25" y="8"/>
                        <a:pt x="24" y="6"/>
                        <a:pt x="20" y="5"/>
                      </a:cubicBezTo>
                      <a:cubicBezTo>
                        <a:pt x="14" y="4"/>
                        <a:pt x="11" y="6"/>
                        <a:pt x="10" y="10"/>
                      </a:cubicBezTo>
                      <a:cubicBezTo>
                        <a:pt x="9" y="13"/>
                        <a:pt x="11" y="15"/>
                        <a:pt x="14" y="18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2" y="23"/>
                        <a:pt x="25" y="27"/>
                        <a:pt x="23" y="32"/>
                      </a:cubicBezTo>
                      <a:cubicBezTo>
                        <a:pt x="22" y="37"/>
                        <a:pt x="17" y="41"/>
                        <a:pt x="9" y="39"/>
                      </a:cubicBezTo>
                      <a:cubicBezTo>
                        <a:pt x="7" y="39"/>
                        <a:pt x="3" y="37"/>
                        <a:pt x="0" y="34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" y="32"/>
                        <a:pt x="1" y="31"/>
                        <a:pt x="1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4" y="35"/>
                        <a:pt x="9" y="36"/>
                      </a:cubicBezTo>
                      <a:cubicBezTo>
                        <a:pt x="14" y="38"/>
                        <a:pt x="19" y="36"/>
                        <a:pt x="20" y="31"/>
                      </a:cubicBezTo>
                      <a:cubicBezTo>
                        <a:pt x="21" y="27"/>
                        <a:pt x="18" y="24"/>
                        <a:pt x="15" y="23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8" y="17"/>
                        <a:pt x="6" y="13"/>
                        <a:pt x="7" y="9"/>
                      </a:cubicBezTo>
                      <a:cubicBezTo>
                        <a:pt x="7" y="7"/>
                        <a:pt x="10" y="0"/>
                        <a:pt x="21" y="3"/>
                      </a:cubicBezTo>
                      <a:cubicBezTo>
                        <a:pt x="25" y="4"/>
                        <a:pt x="27" y="6"/>
                        <a:pt x="28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lnTo>
                        <a:pt x="27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2" name="Freeform 37"/>
                <p:cNvSpPr>
                  <a:spLocks noEditPoints="1"/>
                </p:cNvSpPr>
                <p:nvPr/>
              </p:nvSpPr>
              <p:spPr bwMode="auto">
                <a:xfrm>
                  <a:off x="5308600" y="898525"/>
                  <a:ext cx="104775" cy="112713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6" y="12"/>
                    </a:cxn>
                    <a:cxn ang="0">
                      <a:pos x="6" y="12"/>
                    </a:cxn>
                    <a:cxn ang="0">
                      <a:pos x="5" y="19"/>
                    </a:cxn>
                    <a:cxn ang="0">
                      <a:pos x="12" y="26"/>
                    </a:cxn>
                    <a:cxn ang="0">
                      <a:pos x="21" y="25"/>
                    </a:cxn>
                    <a:cxn ang="0">
                      <a:pos x="21" y="25"/>
                    </a:cxn>
                    <a:cxn ang="0">
                      <a:pos x="20" y="28"/>
                    </a:cxn>
                    <a:cxn ang="0">
                      <a:pos x="20" y="29"/>
                    </a:cxn>
                    <a:cxn ang="0">
                      <a:pos x="10" y="28"/>
                    </a:cxn>
                    <a:cxn ang="0">
                      <a:pos x="2" y="11"/>
                    </a:cxn>
                    <a:cxn ang="0">
                      <a:pos x="5" y="5"/>
                    </a:cxn>
                    <a:cxn ang="0">
                      <a:pos x="18" y="2"/>
                    </a:cxn>
                    <a:cxn ang="0">
                      <a:pos x="25" y="17"/>
                    </a:cxn>
                    <a:cxn ang="0">
                      <a:pos x="25" y="17"/>
                    </a:cxn>
                    <a:cxn ang="0">
                      <a:pos x="24" y="18"/>
                    </a:cxn>
                    <a:cxn ang="0">
                      <a:pos x="22" y="14"/>
                    </a:cxn>
                    <a:cxn ang="0">
                      <a:pos x="23" y="13"/>
                    </a:cxn>
                    <a:cxn ang="0">
                      <a:pos x="17" y="4"/>
                    </a:cxn>
                    <a:cxn ang="0">
                      <a:pos x="13" y="4"/>
                    </a:cxn>
                    <a:cxn ang="0">
                      <a:pos x="7" y="9"/>
                    </a:cxn>
                    <a:cxn ang="0">
                      <a:pos x="22" y="14"/>
                    </a:cxn>
                  </a:cxnLst>
                  <a:rect l="0" t="0" r="r" b="b"/>
                  <a:pathLst>
                    <a:path w="28" h="30">
                      <a:moveTo>
                        <a:pt x="24" y="18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3"/>
                        <a:pt x="4" y="16"/>
                        <a:pt x="5" y="19"/>
                      </a:cubicBezTo>
                      <a:cubicBezTo>
                        <a:pt x="6" y="22"/>
                        <a:pt x="9" y="25"/>
                        <a:pt x="12" y="26"/>
                      </a:cubicBezTo>
                      <a:cubicBezTo>
                        <a:pt x="15" y="27"/>
                        <a:pt x="18" y="26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6"/>
                        <a:pt x="21" y="27"/>
                        <a:pt x="20" y="28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7" y="29"/>
                        <a:pt x="15" y="30"/>
                        <a:pt x="10" y="28"/>
                      </a:cubicBezTo>
                      <a:cubicBezTo>
                        <a:pt x="3" y="26"/>
                        <a:pt x="0" y="19"/>
                        <a:pt x="2" y="11"/>
                      </a:cubicBezTo>
                      <a:cubicBezTo>
                        <a:pt x="3" y="10"/>
                        <a:pt x="4" y="8"/>
                        <a:pt x="5" y="5"/>
                      </a:cubicBezTo>
                      <a:cubicBezTo>
                        <a:pt x="9" y="1"/>
                        <a:pt x="13" y="0"/>
                        <a:pt x="18" y="2"/>
                      </a:cubicBezTo>
                      <a:cubicBezTo>
                        <a:pt x="23" y="3"/>
                        <a:pt x="28" y="8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lnTo>
                        <a:pt x="24" y="18"/>
                      </a:lnTo>
                      <a:close/>
                      <a:moveTo>
                        <a:pt x="22" y="14"/>
                      </a:moveTo>
                      <a:cubicBezTo>
                        <a:pt x="22" y="14"/>
                        <a:pt x="22" y="13"/>
                        <a:pt x="23" y="13"/>
                      </a:cubicBezTo>
                      <a:cubicBezTo>
                        <a:pt x="23" y="11"/>
                        <a:pt x="23" y="6"/>
                        <a:pt x="17" y="4"/>
                      </a:cubicBezTo>
                      <a:cubicBezTo>
                        <a:pt x="17" y="4"/>
                        <a:pt x="15" y="3"/>
                        <a:pt x="13" y="4"/>
                      </a:cubicBezTo>
                      <a:cubicBezTo>
                        <a:pt x="10" y="4"/>
                        <a:pt x="8" y="7"/>
                        <a:pt x="7" y="9"/>
                      </a:cubicBezTo>
                      <a:lnTo>
                        <a:pt x="22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3" name="Freeform 38"/>
                <p:cNvSpPr>
                  <a:spLocks/>
                </p:cNvSpPr>
                <p:nvPr/>
              </p:nvSpPr>
              <p:spPr bwMode="auto">
                <a:xfrm>
                  <a:off x="5402263" y="928688"/>
                  <a:ext cx="96837" cy="112713"/>
                </a:xfrm>
                <a:custGeom>
                  <a:avLst/>
                  <a:gdLst/>
                  <a:ahLst/>
                  <a:cxnLst>
                    <a:cxn ang="0">
                      <a:pos x="19" y="26"/>
                    </a:cxn>
                    <a:cxn ang="0">
                      <a:pos x="18" y="29"/>
                    </a:cxn>
                    <a:cxn ang="0">
                      <a:pos x="17" y="29"/>
                    </a:cxn>
                    <a:cxn ang="0">
                      <a:pos x="10" y="29"/>
                    </a:cxn>
                    <a:cxn ang="0">
                      <a:pos x="5" y="26"/>
                    </a:cxn>
                    <a:cxn ang="0">
                      <a:pos x="3" y="12"/>
                    </a:cxn>
                    <a:cxn ang="0">
                      <a:pos x="20" y="3"/>
                    </a:cxn>
                    <a:cxn ang="0">
                      <a:pos x="26" y="7"/>
                    </a:cxn>
                    <a:cxn ang="0">
                      <a:pos x="26" y="7"/>
                    </a:cxn>
                    <a:cxn ang="0">
                      <a:pos x="24" y="10"/>
                    </a:cxn>
                    <a:cxn ang="0">
                      <a:pos x="24" y="10"/>
                    </a:cxn>
                    <a:cxn ang="0">
                      <a:pos x="19" y="5"/>
                    </a:cxn>
                    <a:cxn ang="0">
                      <a:pos x="6" y="13"/>
                    </a:cxn>
                    <a:cxn ang="0">
                      <a:pos x="11" y="26"/>
                    </a:cxn>
                    <a:cxn ang="0">
                      <a:pos x="19" y="26"/>
                    </a:cxn>
                  </a:cxnLst>
                  <a:rect l="0" t="0" r="r" b="b"/>
                  <a:pathLst>
                    <a:path w="26" h="30">
                      <a:moveTo>
                        <a:pt x="19" y="26"/>
                      </a:moveTo>
                      <a:cubicBezTo>
                        <a:pt x="19" y="27"/>
                        <a:pt x="18" y="28"/>
                        <a:pt x="18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5" y="30"/>
                        <a:pt x="13" y="30"/>
                        <a:pt x="10" y="29"/>
                      </a:cubicBezTo>
                      <a:cubicBezTo>
                        <a:pt x="9" y="28"/>
                        <a:pt x="7" y="28"/>
                        <a:pt x="5" y="26"/>
                      </a:cubicBezTo>
                      <a:cubicBezTo>
                        <a:pt x="3" y="24"/>
                        <a:pt x="0" y="19"/>
                        <a:pt x="3" y="12"/>
                      </a:cubicBezTo>
                      <a:cubicBezTo>
                        <a:pt x="6" y="4"/>
                        <a:pt x="12" y="0"/>
                        <a:pt x="20" y="3"/>
                      </a:cubicBezTo>
                      <a:cubicBezTo>
                        <a:pt x="23" y="4"/>
                        <a:pt x="24" y="5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8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8"/>
                        <a:pt x="21" y="6"/>
                        <a:pt x="19" y="5"/>
                      </a:cubicBezTo>
                      <a:cubicBezTo>
                        <a:pt x="15" y="4"/>
                        <a:pt x="9" y="4"/>
                        <a:pt x="6" y="13"/>
                      </a:cubicBezTo>
                      <a:cubicBezTo>
                        <a:pt x="4" y="19"/>
                        <a:pt x="6" y="24"/>
                        <a:pt x="11" y="26"/>
                      </a:cubicBezTo>
                      <a:cubicBezTo>
                        <a:pt x="15" y="27"/>
                        <a:pt x="18" y="26"/>
                        <a:pt x="19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4" name="Freeform 39"/>
                <p:cNvSpPr>
                  <a:spLocks/>
                </p:cNvSpPr>
                <p:nvPr/>
              </p:nvSpPr>
              <p:spPr bwMode="auto">
                <a:xfrm>
                  <a:off x="5487988" y="954088"/>
                  <a:ext cx="101600" cy="123825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14" y="32"/>
                    </a:cxn>
                    <a:cxn ang="0">
                      <a:pos x="14" y="32"/>
                    </a:cxn>
                    <a:cxn ang="0">
                      <a:pos x="15" y="29"/>
                    </a:cxn>
                    <a:cxn ang="0">
                      <a:pos x="6" y="29"/>
                    </a:cxn>
                    <a:cxn ang="0">
                      <a:pos x="0" y="21"/>
                    </a:cxn>
                    <a:cxn ang="0">
                      <a:pos x="3" y="12"/>
                    </a:cxn>
                    <a:cxn ang="0">
                      <a:pos x="4" y="9"/>
                    </a:cxn>
                    <a:cxn ang="0">
                      <a:pos x="7" y="1"/>
                    </a:cxn>
                    <a:cxn ang="0">
                      <a:pos x="8" y="0"/>
                    </a:cxn>
                    <a:cxn ang="0">
                      <a:pos x="11" y="1"/>
                    </a:cxn>
                    <a:cxn ang="0">
                      <a:pos x="11" y="2"/>
                    </a:cxn>
                    <a:cxn ang="0">
                      <a:pos x="7" y="11"/>
                    </a:cxn>
                    <a:cxn ang="0">
                      <a:pos x="5" y="15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6" y="27"/>
                    </a:cxn>
                    <a:cxn ang="0">
                      <a:pos x="21" y="13"/>
                    </a:cxn>
                    <a:cxn ang="0">
                      <a:pos x="23" y="7"/>
                    </a:cxn>
                    <a:cxn ang="0">
                      <a:pos x="24" y="7"/>
                    </a:cxn>
                    <a:cxn ang="0">
                      <a:pos x="27" y="8"/>
                    </a:cxn>
                    <a:cxn ang="0">
                      <a:pos x="27" y="8"/>
                    </a:cxn>
                    <a:cxn ang="0">
                      <a:pos x="25" y="14"/>
                    </a:cxn>
                    <a:cxn ang="0">
                      <a:pos x="17" y="33"/>
                    </a:cxn>
                  </a:cxnLst>
                  <a:rect l="0" t="0" r="r" b="b"/>
                  <a:pathLst>
                    <a:path w="27" h="33">
                      <a:moveTo>
                        <a:pt x="17" y="33"/>
                      </a:moveTo>
                      <a:cubicBezTo>
                        <a:pt x="15" y="32"/>
                        <a:pt x="14" y="32"/>
                        <a:pt x="14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4" y="31"/>
                        <a:pt x="15" y="29"/>
                        <a:pt x="15" y="29"/>
                      </a:cubicBezTo>
                      <a:cubicBezTo>
                        <a:pt x="11" y="31"/>
                        <a:pt x="8" y="30"/>
                        <a:pt x="6" y="29"/>
                      </a:cubicBezTo>
                      <a:cubicBezTo>
                        <a:pt x="0" y="27"/>
                        <a:pt x="0" y="23"/>
                        <a:pt x="0" y="21"/>
                      </a:cubicBezTo>
                      <a:cubicBezTo>
                        <a:pt x="0" y="19"/>
                        <a:pt x="1" y="18"/>
                        <a:pt x="3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6"/>
                        <a:pt x="6" y="3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10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5"/>
                        <a:pt x="8" y="8"/>
                        <a:pt x="7" y="11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5"/>
                        <a:pt x="6" y="26"/>
                        <a:pt x="7" y="27"/>
                      </a:cubicBezTo>
                      <a:cubicBezTo>
                        <a:pt x="10" y="28"/>
                        <a:pt x="13" y="28"/>
                        <a:pt x="16" y="27"/>
                      </a:cubicBezTo>
                      <a:cubicBezTo>
                        <a:pt x="18" y="22"/>
                        <a:pt x="20" y="18"/>
                        <a:pt x="21" y="13"/>
                      </a:cubicBezTo>
                      <a:cubicBezTo>
                        <a:pt x="22" y="11"/>
                        <a:pt x="23" y="9"/>
                        <a:pt x="23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6" y="8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6" y="10"/>
                        <a:pt x="25" y="12"/>
                        <a:pt x="25" y="14"/>
                      </a:cubicBezTo>
                      <a:cubicBezTo>
                        <a:pt x="22" y="20"/>
                        <a:pt x="20" y="26"/>
                        <a:pt x="17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5" name="Freeform 40"/>
                <p:cNvSpPr>
                  <a:spLocks/>
                </p:cNvSpPr>
                <p:nvPr/>
              </p:nvSpPr>
              <p:spPr bwMode="auto">
                <a:xfrm>
                  <a:off x="5575300" y="995363"/>
                  <a:ext cx="82550" cy="98425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18" y="6"/>
                    </a:cxn>
                    <a:cxn ang="0">
                      <a:pos x="13" y="7"/>
                    </a:cxn>
                    <a:cxn ang="0">
                      <a:pos x="9" y="14"/>
                    </a:cxn>
                    <a:cxn ang="0">
                      <a:pos x="4" y="26"/>
                    </a:cxn>
                    <a:cxn ang="0">
                      <a:pos x="3" y="26"/>
                    </a:cxn>
                    <a:cxn ang="0">
                      <a:pos x="1" y="25"/>
                    </a:cxn>
                    <a:cxn ang="0">
                      <a:pos x="0" y="24"/>
                    </a:cxn>
                    <a:cxn ang="0">
                      <a:pos x="4" y="17"/>
                    </a:cxn>
                    <a:cxn ang="0">
                      <a:pos x="11" y="1"/>
                    </a:cxn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14" y="2"/>
                    </a:cxn>
                    <a:cxn ang="0">
                      <a:pos x="12" y="5"/>
                    </a:cxn>
                    <a:cxn ang="0">
                      <a:pos x="20" y="3"/>
                    </a:cxn>
                    <a:cxn ang="0">
                      <a:pos x="21" y="5"/>
                    </a:cxn>
                    <a:cxn ang="0">
                      <a:pos x="22" y="5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2" h="26">
                      <a:moveTo>
                        <a:pt x="20" y="8"/>
                      </a:moveTo>
                      <a:cubicBezTo>
                        <a:pt x="19" y="7"/>
                        <a:pt x="19" y="7"/>
                        <a:pt x="18" y="6"/>
                      </a:cubicBezTo>
                      <a:cubicBezTo>
                        <a:pt x="17" y="6"/>
                        <a:pt x="15" y="5"/>
                        <a:pt x="13" y="7"/>
                      </a:cubicBezTo>
                      <a:cubicBezTo>
                        <a:pt x="11" y="8"/>
                        <a:pt x="10" y="10"/>
                        <a:pt x="9" y="14"/>
                      </a:cubicBezTo>
                      <a:cubicBezTo>
                        <a:pt x="7" y="18"/>
                        <a:pt x="5" y="22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2" y="25"/>
                        <a:pt x="1" y="2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" y="22"/>
                        <a:pt x="3" y="19"/>
                        <a:pt x="4" y="17"/>
                      </a:cubicBezTo>
                      <a:cubicBezTo>
                        <a:pt x="8" y="8"/>
                        <a:pt x="9" y="4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1"/>
                        <a:pt x="13" y="1"/>
                        <a:pt x="14" y="1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3"/>
                        <a:pt x="13" y="4"/>
                        <a:pt x="12" y="5"/>
                      </a:cubicBezTo>
                      <a:cubicBezTo>
                        <a:pt x="14" y="4"/>
                        <a:pt x="17" y="2"/>
                        <a:pt x="20" y="3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6"/>
                        <a:pt x="21" y="7"/>
                        <a:pt x="2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6" name="Freeform 41"/>
                <p:cNvSpPr>
                  <a:spLocks noEditPoints="1"/>
                </p:cNvSpPr>
                <p:nvPr/>
              </p:nvSpPr>
              <p:spPr bwMode="auto">
                <a:xfrm>
                  <a:off x="5627688" y="976313"/>
                  <a:ext cx="74612" cy="139700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3" y="30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4" y="13"/>
                    </a:cxn>
                    <a:cxn ang="0">
                      <a:pos x="14" y="13"/>
                    </a:cxn>
                    <a:cxn ang="0">
                      <a:pos x="12" y="18"/>
                    </a:cxn>
                    <a:cxn ang="0">
                      <a:pos x="3" y="37"/>
                    </a:cxn>
                    <a:cxn ang="0">
                      <a:pos x="14" y="3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9" y="1"/>
                    </a:cxn>
                    <a:cxn ang="0">
                      <a:pos x="20" y="2"/>
                    </a:cxn>
                    <a:cxn ang="0">
                      <a:pos x="18" y="5"/>
                    </a:cxn>
                    <a:cxn ang="0">
                      <a:pos x="18" y="5"/>
                    </a:cxn>
                    <a:cxn ang="0">
                      <a:pos x="15" y="4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20" h="37">
                      <a:moveTo>
                        <a:pt x="3" y="37"/>
                      </a:moveTo>
                      <a:cubicBezTo>
                        <a:pt x="1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4"/>
                        <a:pt x="2" y="31"/>
                        <a:pt x="3" y="30"/>
                      </a:cubicBezTo>
                      <a:cubicBezTo>
                        <a:pt x="5" y="26"/>
                        <a:pt x="8" y="18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5"/>
                        <a:pt x="13" y="16"/>
                        <a:pt x="12" y="18"/>
                      </a:cubicBezTo>
                      <a:cubicBezTo>
                        <a:pt x="9" y="24"/>
                        <a:pt x="6" y="31"/>
                        <a:pt x="3" y="37"/>
                      </a:cubicBezTo>
                      <a:close/>
                      <a:moveTo>
                        <a:pt x="14" y="3"/>
                      </a:moveTo>
                      <a:cubicBezTo>
                        <a:pt x="15" y="2"/>
                        <a:pt x="16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0"/>
                        <a:pt x="19" y="1"/>
                        <a:pt x="19" y="1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3"/>
                        <a:pt x="18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5"/>
                        <a:pt x="16" y="4"/>
                        <a:pt x="15" y="4"/>
                      </a:cubicBezTo>
                      <a:lnTo>
                        <a:pt x="14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7" name="Freeform 42"/>
                <p:cNvSpPr>
                  <a:spLocks/>
                </p:cNvSpPr>
                <p:nvPr/>
              </p:nvSpPr>
              <p:spPr bwMode="auto">
                <a:xfrm>
                  <a:off x="5672138" y="1017588"/>
                  <a:ext cx="68262" cy="123825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2" y="9"/>
                    </a:cxn>
                    <a:cxn ang="0">
                      <a:pos x="5" y="23"/>
                    </a:cxn>
                    <a:cxn ang="0">
                      <a:pos x="3" y="27"/>
                    </a:cxn>
                    <a:cxn ang="0">
                      <a:pos x="5" y="30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7" y="33"/>
                    </a:cxn>
                    <a:cxn ang="0">
                      <a:pos x="6" y="33"/>
                    </a:cxn>
                    <a:cxn ang="0">
                      <a:pos x="4" y="32"/>
                    </a:cxn>
                    <a:cxn ang="0">
                      <a:pos x="0" y="29"/>
                    </a:cxn>
                    <a:cxn ang="0">
                      <a:pos x="1" y="23"/>
                    </a:cxn>
                    <a:cxn ang="0">
                      <a:pos x="7" y="12"/>
                    </a:cxn>
                    <a:cxn ang="0">
                      <a:pos x="9" y="8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10" y="6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6" y="1"/>
                    </a:cxn>
                    <a:cxn ang="0">
                      <a:pos x="13" y="7"/>
                    </a:cxn>
                    <a:cxn ang="0">
                      <a:pos x="18" y="9"/>
                    </a:cxn>
                    <a:cxn ang="0">
                      <a:pos x="18" y="10"/>
                    </a:cxn>
                    <a:cxn ang="0">
                      <a:pos x="17" y="12"/>
                    </a:cxn>
                  </a:cxnLst>
                  <a:rect l="0" t="0" r="r" b="b"/>
                  <a:pathLst>
                    <a:path w="18" h="33">
                      <a:moveTo>
                        <a:pt x="17" y="12"/>
                      </a:moveTo>
                      <a:cubicBezTo>
                        <a:pt x="16" y="11"/>
                        <a:pt x="13" y="10"/>
                        <a:pt x="12" y="9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9"/>
                        <a:pt x="5" y="30"/>
                      </a:cubicBezTo>
                      <a:cubicBezTo>
                        <a:pt x="6" y="31"/>
                        <a:pt x="7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6" y="33"/>
                        <a:pt x="5" y="33"/>
                        <a:pt x="4" y="32"/>
                      </a:cubicBezTo>
                      <a:cubicBezTo>
                        <a:pt x="3" y="32"/>
                        <a:pt x="0" y="31"/>
                        <a:pt x="0" y="29"/>
                      </a:cubicBezTo>
                      <a:cubicBezTo>
                        <a:pt x="0" y="27"/>
                        <a:pt x="1" y="24"/>
                        <a:pt x="1" y="23"/>
                      </a:cubicBezTo>
                      <a:cubicBezTo>
                        <a:pt x="3" y="20"/>
                        <a:pt x="5" y="16"/>
                        <a:pt x="7" y="12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8"/>
                        <a:pt x="6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9" y="5"/>
                        <a:pt x="10" y="6"/>
                      </a:cubicBezTo>
                      <a:cubicBezTo>
                        <a:pt x="11" y="4"/>
                        <a:pt x="12" y="1"/>
                        <a:pt x="12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5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2"/>
                        <a:pt x="14" y="4"/>
                        <a:pt x="13" y="7"/>
                      </a:cubicBezTo>
                      <a:cubicBezTo>
                        <a:pt x="14" y="8"/>
                        <a:pt x="17" y="9"/>
                        <a:pt x="18" y="9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1"/>
                        <a:pt x="17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8" name="Freeform 43"/>
                <p:cNvSpPr>
                  <a:spLocks/>
                </p:cNvSpPr>
                <p:nvPr/>
              </p:nvSpPr>
              <p:spPr bwMode="auto">
                <a:xfrm>
                  <a:off x="5691188" y="1055688"/>
                  <a:ext cx="127000" cy="146050"/>
                </a:xfrm>
                <a:custGeom>
                  <a:avLst/>
                  <a:gdLst/>
                  <a:ahLst/>
                  <a:cxnLst>
                    <a:cxn ang="0">
                      <a:pos x="34" y="11"/>
                    </a:cxn>
                    <a:cxn ang="0">
                      <a:pos x="19" y="24"/>
                    </a:cxn>
                    <a:cxn ang="0">
                      <a:pos x="4" y="38"/>
                    </a:cxn>
                    <a:cxn ang="0">
                      <a:pos x="3" y="39"/>
                    </a:cxn>
                    <a:cxn ang="0">
                      <a:pos x="1" y="37"/>
                    </a:cxn>
                    <a:cxn ang="0">
                      <a:pos x="1" y="37"/>
                    </a:cxn>
                    <a:cxn ang="0">
                      <a:pos x="0" y="37"/>
                    </a:cxn>
                    <a:cxn ang="0">
                      <a:pos x="11" y="28"/>
                    </a:cxn>
                    <a:cxn ang="0">
                      <a:pos x="12" y="1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7" y="1"/>
                    </a:cxn>
                    <a:cxn ang="0">
                      <a:pos x="17" y="2"/>
                    </a:cxn>
                    <a:cxn ang="0">
                      <a:pos x="15" y="14"/>
                    </a:cxn>
                    <a:cxn ang="0">
                      <a:pos x="14" y="25"/>
                    </a:cxn>
                    <a:cxn ang="0">
                      <a:pos x="30" y="9"/>
                    </a:cxn>
                    <a:cxn ang="0">
                      <a:pos x="31" y="9"/>
                    </a:cxn>
                    <a:cxn ang="0">
                      <a:pos x="34" y="10"/>
                    </a:cxn>
                    <a:cxn ang="0">
                      <a:pos x="34" y="11"/>
                    </a:cxn>
                  </a:cxnLst>
                  <a:rect l="0" t="0" r="r" b="b"/>
                  <a:pathLst>
                    <a:path w="34" h="39">
                      <a:moveTo>
                        <a:pt x="34" y="11"/>
                      </a:moveTo>
                      <a:cubicBezTo>
                        <a:pt x="33" y="12"/>
                        <a:pt x="29" y="15"/>
                        <a:pt x="19" y="24"/>
                      </a:cubicBezTo>
                      <a:cubicBezTo>
                        <a:pt x="14" y="29"/>
                        <a:pt x="9" y="33"/>
                        <a:pt x="4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8"/>
                        <a:pt x="2" y="38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5" y="33"/>
                        <a:pt x="8" y="31"/>
                        <a:pt x="11" y="28"/>
                      </a:cubicBezTo>
                      <a:cubicBezTo>
                        <a:pt x="11" y="23"/>
                        <a:pt x="12" y="18"/>
                        <a:pt x="12" y="14"/>
                      </a:cubicBezTo>
                      <a:cubicBezTo>
                        <a:pt x="12" y="12"/>
                        <a:pt x="13" y="2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6"/>
                        <a:pt x="16" y="10"/>
                        <a:pt x="15" y="14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26" y="14"/>
                        <a:pt x="28" y="12"/>
                        <a:pt x="30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lnTo>
                        <a:pt x="34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7" name="Group 174"/>
              <p:cNvGrpSpPr/>
              <p:nvPr/>
            </p:nvGrpSpPr>
            <p:grpSpPr>
              <a:xfrm>
                <a:off x="2493040" y="2664991"/>
                <a:ext cx="751749" cy="278510"/>
                <a:chOff x="2493040" y="2664991"/>
                <a:chExt cx="751749" cy="278510"/>
              </a:xfrm>
              <a:solidFill>
                <a:srgbClr val="FFFFFF"/>
              </a:solidFill>
            </p:grpSpPr>
            <p:sp>
              <p:nvSpPr>
                <p:cNvPr id="140" name="Freeform 64"/>
                <p:cNvSpPr>
                  <a:spLocks noEditPoints="1"/>
                </p:cNvSpPr>
                <p:nvPr/>
              </p:nvSpPr>
              <p:spPr bwMode="auto">
                <a:xfrm>
                  <a:off x="2730792" y="2664991"/>
                  <a:ext cx="104158" cy="117744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9" y="22"/>
                    </a:cxn>
                    <a:cxn ang="0">
                      <a:pos x="19" y="44"/>
                    </a:cxn>
                    <a:cxn ang="0">
                      <a:pos x="0" y="22"/>
                    </a:cxn>
                    <a:cxn ang="0">
                      <a:pos x="20" y="0"/>
                    </a:cxn>
                    <a:cxn ang="0">
                      <a:pos x="20" y="3"/>
                    </a:cxn>
                    <a:cxn ang="0">
                      <a:pos x="4" y="22"/>
                    </a:cxn>
                    <a:cxn ang="0">
                      <a:pos x="20" y="41"/>
                    </a:cxn>
                    <a:cxn ang="0">
                      <a:pos x="35" y="22"/>
                    </a:cxn>
                    <a:cxn ang="0">
                      <a:pos x="20" y="3"/>
                    </a:cxn>
                  </a:cxnLst>
                  <a:rect l="0" t="0" r="r" b="b"/>
                  <a:pathLst>
                    <a:path w="39" h="44">
                      <a:moveTo>
                        <a:pt x="20" y="0"/>
                      </a:moveTo>
                      <a:cubicBezTo>
                        <a:pt x="36" y="0"/>
                        <a:pt x="39" y="14"/>
                        <a:pt x="39" y="22"/>
                      </a:cubicBezTo>
                      <a:cubicBezTo>
                        <a:pt x="39" y="34"/>
                        <a:pt x="33" y="44"/>
                        <a:pt x="19" y="44"/>
                      </a:cubicBezTo>
                      <a:cubicBezTo>
                        <a:pt x="6" y="44"/>
                        <a:pt x="0" y="34"/>
                        <a:pt x="0" y="22"/>
                      </a:cubicBezTo>
                      <a:cubicBezTo>
                        <a:pt x="0" y="12"/>
                        <a:pt x="5" y="0"/>
                        <a:pt x="20" y="0"/>
                      </a:cubicBezTo>
                      <a:close/>
                      <a:moveTo>
                        <a:pt x="20" y="3"/>
                      </a:moveTo>
                      <a:cubicBezTo>
                        <a:pt x="9" y="3"/>
                        <a:pt x="4" y="11"/>
                        <a:pt x="4" y="22"/>
                      </a:cubicBezTo>
                      <a:cubicBezTo>
                        <a:pt x="4" y="30"/>
                        <a:pt x="7" y="41"/>
                        <a:pt x="20" y="41"/>
                      </a:cubicBezTo>
                      <a:cubicBezTo>
                        <a:pt x="32" y="41"/>
                        <a:pt x="35" y="30"/>
                        <a:pt x="35" y="22"/>
                      </a:cubicBezTo>
                      <a:cubicBezTo>
                        <a:pt x="35" y="12"/>
                        <a:pt x="31" y="3"/>
                        <a:pt x="2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1" name="Freeform 65"/>
                <p:cNvSpPr>
                  <a:spLocks/>
                </p:cNvSpPr>
                <p:nvPr/>
              </p:nvSpPr>
              <p:spPr bwMode="auto">
                <a:xfrm>
                  <a:off x="2851933" y="2697823"/>
                  <a:ext cx="66797" cy="82648"/>
                </a:xfrm>
                <a:custGeom>
                  <a:avLst/>
                  <a:gdLst/>
                  <a:ahLst/>
                  <a:cxnLst>
                    <a:cxn ang="0">
                      <a:pos x="1" y="31"/>
                    </a:cxn>
                    <a:cxn ang="0">
                      <a:pos x="1" y="23"/>
                    </a:cxn>
                    <a:cxn ang="0">
                      <a:pos x="1" y="1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23" y="4"/>
                    </a:cxn>
                    <a:cxn ang="0">
                      <a:pos x="24" y="13"/>
                    </a:cxn>
                    <a:cxn ang="0">
                      <a:pos x="25" y="31"/>
                    </a:cxn>
                    <a:cxn ang="0">
                      <a:pos x="25" y="31"/>
                    </a:cxn>
                    <a:cxn ang="0">
                      <a:pos x="21" y="31"/>
                    </a:cxn>
                    <a:cxn ang="0">
                      <a:pos x="21" y="31"/>
                    </a:cxn>
                    <a:cxn ang="0">
                      <a:pos x="21" y="23"/>
                    </a:cxn>
                    <a:cxn ang="0">
                      <a:pos x="20" y="7"/>
                    </a:cxn>
                    <a:cxn ang="0">
                      <a:pos x="14" y="3"/>
                    </a:cxn>
                    <a:cxn ang="0">
                      <a:pos x="4" y="7"/>
                    </a:cxn>
                    <a:cxn ang="0">
                      <a:pos x="5" y="31"/>
                    </a:cxn>
                    <a:cxn ang="0">
                      <a:pos x="4" y="31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25" h="31">
                      <a:moveTo>
                        <a:pt x="1" y="31"/>
                      </a:moveTo>
                      <a:cubicBezTo>
                        <a:pt x="1" y="29"/>
                        <a:pt x="1" y="26"/>
                        <a:pt x="1" y="23"/>
                      </a:cubicBezTo>
                      <a:cubicBezTo>
                        <a:pt x="1" y="21"/>
                        <a:pt x="1" y="13"/>
                        <a:pt x="1" y="12"/>
                      </a:cubicBezTo>
                      <a:cubicBezTo>
                        <a:pt x="1" y="10"/>
                        <a:pt x="0" y="5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3"/>
                        <a:pt x="4" y="4"/>
                      </a:cubicBezTo>
                      <a:cubicBezTo>
                        <a:pt x="9" y="0"/>
                        <a:pt x="13" y="0"/>
                        <a:pt x="15" y="0"/>
                      </a:cubicBezTo>
                      <a:cubicBezTo>
                        <a:pt x="20" y="0"/>
                        <a:pt x="22" y="2"/>
                        <a:pt x="23" y="4"/>
                      </a:cubicBezTo>
                      <a:cubicBezTo>
                        <a:pt x="24" y="6"/>
                        <a:pt x="24" y="8"/>
                        <a:pt x="24" y="13"/>
                      </a:cubicBezTo>
                      <a:cubicBezTo>
                        <a:pt x="25" y="19"/>
                        <a:pt x="25" y="24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3" y="31"/>
                        <a:pt x="21" y="31"/>
                        <a:pt x="21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28"/>
                        <a:pt x="21" y="25"/>
                        <a:pt x="21" y="23"/>
                      </a:cubicBezTo>
                      <a:cubicBezTo>
                        <a:pt x="21" y="19"/>
                        <a:pt x="21" y="9"/>
                        <a:pt x="20" y="7"/>
                      </a:cubicBezTo>
                      <a:cubicBezTo>
                        <a:pt x="19" y="3"/>
                        <a:pt x="15" y="3"/>
                        <a:pt x="14" y="3"/>
                      </a:cubicBezTo>
                      <a:cubicBezTo>
                        <a:pt x="9" y="3"/>
                        <a:pt x="5" y="6"/>
                        <a:pt x="4" y="7"/>
                      </a:cubicBezTo>
                      <a:cubicBezTo>
                        <a:pt x="4" y="15"/>
                        <a:pt x="4" y="23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1" y="31"/>
                        <a:pt x="1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2" name="Freeform 66"/>
                <p:cNvSpPr>
                  <a:spLocks noEditPoints="1"/>
                </p:cNvSpPr>
                <p:nvPr/>
              </p:nvSpPr>
              <p:spPr bwMode="auto">
                <a:xfrm>
                  <a:off x="2934579" y="2697823"/>
                  <a:ext cx="72458" cy="84912"/>
                </a:xfrm>
                <a:custGeom>
                  <a:avLst/>
                  <a:gdLst/>
                  <a:ahLst/>
                  <a:cxnLst>
                    <a:cxn ang="0">
                      <a:pos x="27" y="16"/>
                    </a:cxn>
                    <a:cxn ang="0">
                      <a:pos x="4" y="16"/>
                    </a:cxn>
                    <a:cxn ang="0">
                      <a:pos x="4" y="16"/>
                    </a:cxn>
                    <a:cxn ang="0">
                      <a:pos x="6" y="24"/>
                    </a:cxn>
                    <a:cxn ang="0">
                      <a:pos x="16" y="29"/>
                    </a:cxn>
                    <a:cxn ang="0">
                      <a:pos x="26" y="25"/>
                    </a:cxn>
                    <a:cxn ang="0">
                      <a:pos x="26" y="25"/>
                    </a:cxn>
                    <a:cxn ang="0">
                      <a:pos x="26" y="28"/>
                    </a:cxn>
                    <a:cxn ang="0">
                      <a:pos x="26" y="29"/>
                    </a:cxn>
                    <a:cxn ang="0">
                      <a:pos x="15" y="32"/>
                    </a:cxn>
                    <a:cxn ang="0">
                      <a:pos x="0" y="16"/>
                    </a:cxn>
                    <a:cxn ang="0">
                      <a:pos x="1" y="8"/>
                    </a:cxn>
                    <a:cxn ang="0">
                      <a:pos x="14" y="0"/>
                    </a:cxn>
                    <a:cxn ang="0">
                      <a:pos x="27" y="15"/>
                    </a:cxn>
                    <a:cxn ang="0">
                      <a:pos x="27" y="15"/>
                    </a:cxn>
                    <a:cxn ang="0">
                      <a:pos x="27" y="16"/>
                    </a:cxn>
                    <a:cxn ang="0">
                      <a:pos x="23" y="12"/>
                    </a:cxn>
                    <a:cxn ang="0">
                      <a:pos x="23" y="10"/>
                    </a:cxn>
                    <a:cxn ang="0">
                      <a:pos x="14" y="3"/>
                    </a:cxn>
                    <a:cxn ang="0">
                      <a:pos x="9" y="4"/>
                    </a:cxn>
                    <a:cxn ang="0">
                      <a:pos x="4" y="12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7" h="32">
                      <a:moveTo>
                        <a:pt x="27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21"/>
                        <a:pt x="6" y="24"/>
                      </a:cubicBezTo>
                      <a:cubicBezTo>
                        <a:pt x="8" y="27"/>
                        <a:pt x="12" y="29"/>
                        <a:pt x="16" y="29"/>
                      </a:cubicBezTo>
                      <a:cubicBezTo>
                        <a:pt x="20" y="29"/>
                        <a:pt x="23" y="27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6"/>
                        <a:pt x="26" y="27"/>
                        <a:pt x="26" y="28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3" y="31"/>
                        <a:pt x="21" y="32"/>
                        <a:pt x="15" y="32"/>
                      </a:cubicBezTo>
                      <a:cubicBezTo>
                        <a:pt x="6" y="32"/>
                        <a:pt x="0" y="26"/>
                        <a:pt x="0" y="16"/>
                      </a:cubicBezTo>
                      <a:cubicBezTo>
                        <a:pt x="0" y="15"/>
                        <a:pt x="0" y="12"/>
                        <a:pt x="1" y="8"/>
                      </a:cubicBezTo>
                      <a:cubicBezTo>
                        <a:pt x="4" y="3"/>
                        <a:pt x="8" y="0"/>
                        <a:pt x="14" y="0"/>
                      </a:cubicBezTo>
                      <a:cubicBezTo>
                        <a:pt x="20" y="0"/>
                        <a:pt x="27" y="3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lnTo>
                        <a:pt x="27" y="16"/>
                      </a:lnTo>
                      <a:close/>
                      <a:moveTo>
                        <a:pt x="23" y="12"/>
                      </a:moveTo>
                      <a:cubicBezTo>
                        <a:pt x="23" y="12"/>
                        <a:pt x="23" y="11"/>
                        <a:pt x="23" y="10"/>
                      </a:cubicBezTo>
                      <a:cubicBezTo>
                        <a:pt x="23" y="8"/>
                        <a:pt x="21" y="3"/>
                        <a:pt x="14" y="3"/>
                      </a:cubicBezTo>
                      <a:cubicBezTo>
                        <a:pt x="13" y="3"/>
                        <a:pt x="11" y="3"/>
                        <a:pt x="9" y="4"/>
                      </a:cubicBezTo>
                      <a:cubicBezTo>
                        <a:pt x="6" y="6"/>
                        <a:pt x="5" y="9"/>
                        <a:pt x="4" y="12"/>
                      </a:cubicBez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3" name="Freeform 67"/>
                <p:cNvSpPr>
                  <a:spLocks noEditPoints="1"/>
                </p:cNvSpPr>
                <p:nvPr/>
              </p:nvSpPr>
              <p:spPr bwMode="auto">
                <a:xfrm>
                  <a:off x="2493040" y="2828021"/>
                  <a:ext cx="90572" cy="113215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24" y="2"/>
                    </a:cxn>
                    <a:cxn ang="0">
                      <a:pos x="34" y="20"/>
                    </a:cxn>
                    <a:cxn ang="0">
                      <a:pos x="33" y="29"/>
                    </a:cxn>
                    <a:cxn ang="0">
                      <a:pos x="20" y="41"/>
                    </a:cxn>
                    <a:cxn ang="0">
                      <a:pos x="9" y="42"/>
                    </a:cxn>
                    <a:cxn ang="0">
                      <a:pos x="3" y="42"/>
                    </a:cxn>
                    <a:cxn ang="0">
                      <a:pos x="1" y="42"/>
                    </a:cxn>
                    <a:cxn ang="0">
                      <a:pos x="0" y="42"/>
                    </a:cxn>
                    <a:cxn ang="0">
                      <a:pos x="8" y="39"/>
                    </a:cxn>
                    <a:cxn ang="0">
                      <a:pos x="19" y="38"/>
                    </a:cxn>
                    <a:cxn ang="0">
                      <a:pos x="30" y="19"/>
                    </a:cxn>
                    <a:cxn ang="0">
                      <a:pos x="13" y="3"/>
                    </a:cxn>
                    <a:cxn ang="0">
                      <a:pos x="4" y="3"/>
                    </a:cxn>
                    <a:cxn ang="0">
                      <a:pos x="4" y="23"/>
                    </a:cxn>
                    <a:cxn ang="0">
                      <a:pos x="4" y="39"/>
                    </a:cxn>
                    <a:cxn ang="0">
                      <a:pos x="8" y="39"/>
                    </a:cxn>
                  </a:cxnLst>
                  <a:rect l="0" t="0" r="r" b="b"/>
                  <a:pathLst>
                    <a:path w="34" h="42">
                      <a:moveTo>
                        <a:pt x="0" y="42"/>
                      </a:moveTo>
                      <a:cubicBezTo>
                        <a:pt x="0" y="39"/>
                        <a:pt x="0" y="36"/>
                        <a:pt x="0" y="33"/>
                      </a:cubicBezTo>
                      <a:cubicBezTo>
                        <a:pt x="0" y="30"/>
                        <a:pt x="0" y="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" y="0"/>
                        <a:pt x="11" y="0"/>
                        <a:pt x="13" y="0"/>
                      </a:cubicBezTo>
                      <a:cubicBezTo>
                        <a:pt x="17" y="0"/>
                        <a:pt x="21" y="0"/>
                        <a:pt x="24" y="2"/>
                      </a:cubicBezTo>
                      <a:cubicBezTo>
                        <a:pt x="29" y="4"/>
                        <a:pt x="34" y="9"/>
                        <a:pt x="34" y="20"/>
                      </a:cubicBezTo>
                      <a:cubicBezTo>
                        <a:pt x="34" y="21"/>
                        <a:pt x="34" y="25"/>
                        <a:pt x="33" y="29"/>
                      </a:cubicBezTo>
                      <a:cubicBezTo>
                        <a:pt x="31" y="35"/>
                        <a:pt x="26" y="39"/>
                        <a:pt x="20" y="41"/>
                      </a:cubicBezTo>
                      <a:cubicBezTo>
                        <a:pt x="16" y="42"/>
                        <a:pt x="13" y="42"/>
                        <a:pt x="9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2" y="42"/>
                        <a:pt x="1" y="42"/>
                      </a:cubicBezTo>
                      <a:lnTo>
                        <a:pt x="0" y="42"/>
                      </a:lnTo>
                      <a:close/>
                      <a:moveTo>
                        <a:pt x="8" y="39"/>
                      </a:moveTo>
                      <a:cubicBezTo>
                        <a:pt x="11" y="39"/>
                        <a:pt x="15" y="39"/>
                        <a:pt x="19" y="38"/>
                      </a:cubicBezTo>
                      <a:cubicBezTo>
                        <a:pt x="30" y="35"/>
                        <a:pt x="30" y="22"/>
                        <a:pt x="30" y="19"/>
                      </a:cubicBezTo>
                      <a:cubicBezTo>
                        <a:pt x="30" y="16"/>
                        <a:pt x="30" y="3"/>
                        <a:pt x="13" y="3"/>
                      </a:cubicBezTo>
                      <a:cubicBezTo>
                        <a:pt x="12" y="3"/>
                        <a:pt x="6" y="3"/>
                        <a:pt x="4" y="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8"/>
                        <a:pt x="4" y="39"/>
                        <a:pt x="4" y="39"/>
                      </a:cubicBezTo>
                      <a:lnTo>
                        <a:pt x="8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4" name="Freeform 68"/>
                <p:cNvSpPr>
                  <a:spLocks noEditPoints="1"/>
                </p:cNvSpPr>
                <p:nvPr/>
              </p:nvSpPr>
              <p:spPr bwMode="auto">
                <a:xfrm>
                  <a:off x="2597198" y="2857457"/>
                  <a:ext cx="58872" cy="86044"/>
                </a:xfrm>
                <a:custGeom>
                  <a:avLst/>
                  <a:gdLst/>
                  <a:ahLst/>
                  <a:cxnLst>
                    <a:cxn ang="0">
                      <a:pos x="18" y="31"/>
                    </a:cxn>
                    <a:cxn ang="0">
                      <a:pos x="18" y="29"/>
                    </a:cxn>
                    <a:cxn ang="0">
                      <a:pos x="10" y="32"/>
                    </a:cxn>
                    <a:cxn ang="0">
                      <a:pos x="0" y="22"/>
                    </a:cxn>
                    <a:cxn ang="0">
                      <a:pos x="13" y="11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2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2" y="0"/>
                    </a:cxn>
                    <a:cxn ang="0">
                      <a:pos x="22" y="8"/>
                    </a:cxn>
                    <a:cxn ang="0">
                      <a:pos x="22" y="23"/>
                    </a:cxn>
                    <a:cxn ang="0">
                      <a:pos x="22" y="31"/>
                    </a:cxn>
                    <a:cxn ang="0">
                      <a:pos x="22" y="31"/>
                    </a:cxn>
                    <a:cxn ang="0">
                      <a:pos x="19" y="31"/>
                    </a:cxn>
                    <a:cxn ang="0">
                      <a:pos x="18" y="31"/>
                    </a:cxn>
                    <a:cxn ang="0">
                      <a:pos x="18" y="14"/>
                    </a:cxn>
                    <a:cxn ang="0">
                      <a:pos x="6" y="17"/>
                    </a:cxn>
                    <a:cxn ang="0">
                      <a:pos x="3" y="22"/>
                    </a:cxn>
                    <a:cxn ang="0">
                      <a:pos x="10" y="29"/>
                    </a:cxn>
                    <a:cxn ang="0">
                      <a:pos x="18" y="26"/>
                    </a:cxn>
                    <a:cxn ang="0">
                      <a:pos x="18" y="14"/>
                    </a:cxn>
                  </a:cxnLst>
                  <a:rect l="0" t="0" r="r" b="b"/>
                  <a:pathLst>
                    <a:path w="22" h="32">
                      <a:moveTo>
                        <a:pt x="18" y="31"/>
                      </a:moveTo>
                      <a:cubicBezTo>
                        <a:pt x="18" y="31"/>
                        <a:pt x="18" y="30"/>
                        <a:pt x="18" y="29"/>
                      </a:cubicBezTo>
                      <a:cubicBezTo>
                        <a:pt x="17" y="30"/>
                        <a:pt x="14" y="32"/>
                        <a:pt x="10" y="32"/>
                      </a:cubicBezTo>
                      <a:cubicBezTo>
                        <a:pt x="6" y="32"/>
                        <a:pt x="0" y="30"/>
                        <a:pt x="0" y="22"/>
                      </a:cubicBezTo>
                      <a:cubicBezTo>
                        <a:pt x="0" y="14"/>
                        <a:pt x="7" y="12"/>
                        <a:pt x="13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5"/>
                        <a:pt x="17" y="3"/>
                        <a:pt x="12" y="3"/>
                      </a:cubicBezTo>
                      <a:cubicBezTo>
                        <a:pt x="8" y="3"/>
                        <a:pt x="5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8" y="0"/>
                        <a:pt x="12" y="0"/>
                      </a:cubicBezTo>
                      <a:cubicBezTo>
                        <a:pt x="20" y="0"/>
                        <a:pt x="22" y="4"/>
                        <a:pt x="22" y="8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6"/>
                        <a:pt x="22" y="28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0" y="31"/>
                        <a:pt x="19" y="31"/>
                      </a:cubicBezTo>
                      <a:lnTo>
                        <a:pt x="18" y="31"/>
                      </a:lnTo>
                      <a:close/>
                      <a:moveTo>
                        <a:pt x="18" y="14"/>
                      </a:moveTo>
                      <a:cubicBezTo>
                        <a:pt x="11" y="15"/>
                        <a:pt x="8" y="15"/>
                        <a:pt x="6" y="17"/>
                      </a:cubicBezTo>
                      <a:cubicBezTo>
                        <a:pt x="4" y="19"/>
                        <a:pt x="3" y="21"/>
                        <a:pt x="3" y="22"/>
                      </a:cubicBezTo>
                      <a:cubicBezTo>
                        <a:pt x="3" y="25"/>
                        <a:pt x="5" y="29"/>
                        <a:pt x="10" y="29"/>
                      </a:cubicBezTo>
                      <a:cubicBezTo>
                        <a:pt x="14" y="29"/>
                        <a:pt x="16" y="28"/>
                        <a:pt x="18" y="26"/>
                      </a:cubicBezTo>
                      <a:lnTo>
                        <a:pt x="18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5" name="Freeform 69"/>
                <p:cNvSpPr>
                  <a:spLocks/>
                </p:cNvSpPr>
                <p:nvPr/>
              </p:nvSpPr>
              <p:spPr bwMode="auto">
                <a:xfrm>
                  <a:off x="2667391" y="2835946"/>
                  <a:ext cx="41889" cy="107555"/>
                </a:xfrm>
                <a:custGeom>
                  <a:avLst/>
                  <a:gdLst/>
                  <a:ahLst/>
                  <a:cxnLst>
                    <a:cxn ang="0">
                      <a:pos x="16" y="12"/>
                    </a:cxn>
                    <a:cxn ang="0">
                      <a:pos x="9" y="12"/>
                    </a:cxn>
                    <a:cxn ang="0">
                      <a:pos x="9" y="29"/>
                    </a:cxn>
                    <a:cxn ang="0">
                      <a:pos x="10" y="34"/>
                    </a:cxn>
                    <a:cxn ang="0">
                      <a:pos x="13" y="36"/>
                    </a:cxn>
                    <a:cxn ang="0">
                      <a:pos x="16" y="36"/>
                    </a:cxn>
                    <a:cxn ang="0">
                      <a:pos x="16" y="36"/>
                    </a:cxn>
                    <a:cxn ang="0">
                      <a:pos x="16" y="39"/>
                    </a:cxn>
                    <a:cxn ang="0">
                      <a:pos x="16" y="39"/>
                    </a:cxn>
                    <a:cxn ang="0">
                      <a:pos x="13" y="40"/>
                    </a:cxn>
                    <a:cxn ang="0">
                      <a:pos x="7" y="38"/>
                    </a:cxn>
                    <a:cxn ang="0">
                      <a:pos x="5" y="30"/>
                    </a:cxn>
                    <a:cxn ang="0">
                      <a:pos x="5" y="17"/>
                    </a:cxn>
                    <a:cxn ang="0">
                      <a:pos x="5" y="12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6" y="9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9" y="9"/>
                    </a:cxn>
                    <a:cxn ang="0">
                      <a:pos x="16" y="8"/>
                    </a:cxn>
                    <a:cxn ang="0">
                      <a:pos x="16" y="9"/>
                    </a:cxn>
                    <a:cxn ang="0">
                      <a:pos x="16" y="11"/>
                    </a:cxn>
                    <a:cxn ang="0">
                      <a:pos x="16" y="12"/>
                    </a:cxn>
                  </a:cxnLst>
                  <a:rect l="0" t="0" r="r" b="b"/>
                  <a:pathLst>
                    <a:path w="16" h="40">
                      <a:moveTo>
                        <a:pt x="16" y="12"/>
                      </a:moveTo>
                      <a:cubicBezTo>
                        <a:pt x="15" y="12"/>
                        <a:pt x="11" y="12"/>
                        <a:pt x="9" y="12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2"/>
                        <a:pt x="9" y="33"/>
                        <a:pt x="10" y="34"/>
                      </a:cubicBezTo>
                      <a:cubicBezTo>
                        <a:pt x="10" y="35"/>
                        <a:pt x="10" y="36"/>
                        <a:pt x="13" y="36"/>
                      </a:cubicBezTo>
                      <a:cubicBezTo>
                        <a:pt x="14" y="36"/>
                        <a:pt x="15" y="36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7"/>
                        <a:pt x="16" y="38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9"/>
                        <a:pt x="14" y="40"/>
                        <a:pt x="13" y="40"/>
                      </a:cubicBezTo>
                      <a:cubicBezTo>
                        <a:pt x="11" y="40"/>
                        <a:pt x="8" y="40"/>
                        <a:pt x="7" y="38"/>
                      </a:cubicBezTo>
                      <a:cubicBezTo>
                        <a:pt x="5" y="36"/>
                        <a:pt x="5" y="33"/>
                        <a:pt x="5" y="30"/>
                      </a:cubicBezTo>
                      <a:cubicBezTo>
                        <a:pt x="5" y="27"/>
                        <a:pt x="5" y="22"/>
                        <a:pt x="5" y="17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2" y="12"/>
                        <a:pt x="1" y="1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5" y="9"/>
                        <a:pt x="6" y="9"/>
                      </a:cubicBezTo>
                      <a:cubicBezTo>
                        <a:pt x="5" y="6"/>
                        <a:pt x="5" y="3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2"/>
                        <a:pt x="9" y="5"/>
                        <a:pt x="9" y="9"/>
                      </a:cubicBezTo>
                      <a:cubicBezTo>
                        <a:pt x="11" y="9"/>
                        <a:pt x="15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10"/>
                        <a:pt x="16" y="11"/>
                      </a:cubicBez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6" name="Freeform 70"/>
                <p:cNvSpPr>
                  <a:spLocks noEditPoints="1"/>
                </p:cNvSpPr>
                <p:nvPr/>
              </p:nvSpPr>
              <p:spPr bwMode="auto">
                <a:xfrm>
                  <a:off x="2717206" y="2857457"/>
                  <a:ext cx="58872" cy="86044"/>
                </a:xfrm>
                <a:custGeom>
                  <a:avLst/>
                  <a:gdLst/>
                  <a:ahLst/>
                  <a:cxnLst>
                    <a:cxn ang="0">
                      <a:pos x="18" y="31"/>
                    </a:cxn>
                    <a:cxn ang="0">
                      <a:pos x="18" y="29"/>
                    </a:cxn>
                    <a:cxn ang="0">
                      <a:pos x="10" y="32"/>
                    </a:cxn>
                    <a:cxn ang="0">
                      <a:pos x="0" y="22"/>
                    </a:cxn>
                    <a:cxn ang="0">
                      <a:pos x="13" y="11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2" y="3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2" y="0"/>
                    </a:cxn>
                    <a:cxn ang="0">
                      <a:pos x="22" y="8"/>
                    </a:cxn>
                    <a:cxn ang="0">
                      <a:pos x="22" y="23"/>
                    </a:cxn>
                    <a:cxn ang="0">
                      <a:pos x="22" y="31"/>
                    </a:cxn>
                    <a:cxn ang="0">
                      <a:pos x="22" y="31"/>
                    </a:cxn>
                    <a:cxn ang="0">
                      <a:pos x="19" y="31"/>
                    </a:cxn>
                    <a:cxn ang="0">
                      <a:pos x="18" y="31"/>
                    </a:cxn>
                    <a:cxn ang="0">
                      <a:pos x="18" y="14"/>
                    </a:cxn>
                    <a:cxn ang="0">
                      <a:pos x="6" y="17"/>
                    </a:cxn>
                    <a:cxn ang="0">
                      <a:pos x="3" y="22"/>
                    </a:cxn>
                    <a:cxn ang="0">
                      <a:pos x="10" y="29"/>
                    </a:cxn>
                    <a:cxn ang="0">
                      <a:pos x="18" y="26"/>
                    </a:cxn>
                    <a:cxn ang="0">
                      <a:pos x="18" y="14"/>
                    </a:cxn>
                  </a:cxnLst>
                  <a:rect l="0" t="0" r="r" b="b"/>
                  <a:pathLst>
                    <a:path w="22" h="32">
                      <a:moveTo>
                        <a:pt x="18" y="31"/>
                      </a:moveTo>
                      <a:cubicBezTo>
                        <a:pt x="18" y="31"/>
                        <a:pt x="18" y="30"/>
                        <a:pt x="18" y="29"/>
                      </a:cubicBezTo>
                      <a:cubicBezTo>
                        <a:pt x="17" y="30"/>
                        <a:pt x="14" y="32"/>
                        <a:pt x="10" y="32"/>
                      </a:cubicBezTo>
                      <a:cubicBezTo>
                        <a:pt x="6" y="32"/>
                        <a:pt x="0" y="30"/>
                        <a:pt x="0" y="22"/>
                      </a:cubicBezTo>
                      <a:cubicBezTo>
                        <a:pt x="0" y="14"/>
                        <a:pt x="7" y="12"/>
                        <a:pt x="13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5"/>
                        <a:pt x="17" y="3"/>
                        <a:pt x="12" y="3"/>
                      </a:cubicBezTo>
                      <a:cubicBezTo>
                        <a:pt x="8" y="3"/>
                        <a:pt x="5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5" y="1"/>
                        <a:pt x="8" y="0"/>
                        <a:pt x="12" y="0"/>
                      </a:cubicBezTo>
                      <a:cubicBezTo>
                        <a:pt x="20" y="0"/>
                        <a:pt x="22" y="4"/>
                        <a:pt x="22" y="8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6"/>
                        <a:pt x="22" y="28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0" y="31"/>
                        <a:pt x="19" y="31"/>
                      </a:cubicBezTo>
                      <a:lnTo>
                        <a:pt x="18" y="31"/>
                      </a:lnTo>
                      <a:close/>
                      <a:moveTo>
                        <a:pt x="18" y="14"/>
                      </a:moveTo>
                      <a:cubicBezTo>
                        <a:pt x="11" y="15"/>
                        <a:pt x="8" y="15"/>
                        <a:pt x="6" y="17"/>
                      </a:cubicBezTo>
                      <a:cubicBezTo>
                        <a:pt x="4" y="19"/>
                        <a:pt x="3" y="21"/>
                        <a:pt x="3" y="22"/>
                      </a:cubicBezTo>
                      <a:cubicBezTo>
                        <a:pt x="3" y="25"/>
                        <a:pt x="5" y="29"/>
                        <a:pt x="10" y="29"/>
                      </a:cubicBezTo>
                      <a:cubicBezTo>
                        <a:pt x="14" y="29"/>
                        <a:pt x="16" y="28"/>
                        <a:pt x="18" y="26"/>
                      </a:cubicBezTo>
                      <a:lnTo>
                        <a:pt x="18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7" name="Freeform 71"/>
                <p:cNvSpPr>
                  <a:spLocks/>
                </p:cNvSpPr>
                <p:nvPr/>
              </p:nvSpPr>
              <p:spPr bwMode="auto">
                <a:xfrm>
                  <a:off x="2844007" y="2828021"/>
                  <a:ext cx="112083" cy="113215"/>
                </a:xfrm>
                <a:custGeom>
                  <a:avLst/>
                  <a:gdLst/>
                  <a:ahLst/>
                  <a:cxnLst>
                    <a:cxn ang="0">
                      <a:pos x="37" y="42"/>
                    </a:cxn>
                    <a:cxn ang="0">
                      <a:pos x="37" y="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8" y="42"/>
                    </a:cxn>
                    <a:cxn ang="0">
                      <a:pos x="6" y="3"/>
                    </a:cxn>
                    <a:cxn ang="0">
                      <a:pos x="5" y="25"/>
                    </a:cxn>
                    <a:cxn ang="0">
                      <a:pos x="4" y="42"/>
                    </a:cxn>
                    <a:cxn ang="0">
                      <a:pos x="4" y="42"/>
                    </a:cxn>
                    <a:cxn ang="0">
                      <a:pos x="1" y="42"/>
                    </a:cxn>
                    <a:cxn ang="0">
                      <a:pos x="0" y="42"/>
                    </a:cxn>
                    <a:cxn ang="0">
                      <a:pos x="1" y="33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1" y="6"/>
                    </a:cxn>
                    <a:cxn ang="0">
                      <a:pos x="21" y="39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2" y="42"/>
                    </a:cxn>
                    <a:cxn ang="0">
                      <a:pos x="41" y="42"/>
                    </a:cxn>
                    <a:cxn ang="0">
                      <a:pos x="38" y="42"/>
                    </a:cxn>
                    <a:cxn ang="0">
                      <a:pos x="37" y="42"/>
                    </a:cxn>
                  </a:cxnLst>
                  <a:rect l="0" t="0" r="r" b="b"/>
                  <a:pathLst>
                    <a:path w="42" h="42">
                      <a:moveTo>
                        <a:pt x="37" y="42"/>
                      </a:moveTo>
                      <a:cubicBezTo>
                        <a:pt x="37" y="36"/>
                        <a:pt x="37" y="10"/>
                        <a:pt x="37" y="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2" y="42"/>
                        <a:pt x="22" y="42"/>
                        <a:pt x="21" y="42"/>
                      </a:cubicBezTo>
                      <a:cubicBezTo>
                        <a:pt x="20" y="42"/>
                        <a:pt x="19" y="42"/>
                        <a:pt x="1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31"/>
                        <a:pt x="4" y="36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3" y="42"/>
                        <a:pt x="2" y="42"/>
                        <a:pt x="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" y="39"/>
                        <a:pt x="1" y="36"/>
                        <a:pt x="1" y="33"/>
                      </a:cubicBezTo>
                      <a:cubicBezTo>
                        <a:pt x="2" y="10"/>
                        <a:pt x="3" y="6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6" y="0"/>
                        <a:pt x="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2"/>
                        <a:pt x="10" y="4"/>
                        <a:pt x="11" y="6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31" y="8"/>
                        <a:pt x="33" y="4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5"/>
                        <a:pt x="41" y="37"/>
                        <a:pt x="42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0" y="42"/>
                        <a:pt x="39" y="42"/>
                        <a:pt x="38" y="42"/>
                      </a:cubicBezTo>
                      <a:lnTo>
                        <a:pt x="37" y="4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8" name="Freeform 72"/>
                <p:cNvSpPr>
                  <a:spLocks noEditPoints="1"/>
                </p:cNvSpPr>
                <p:nvPr/>
              </p:nvSpPr>
              <p:spPr bwMode="auto">
                <a:xfrm>
                  <a:off x="2971941" y="2857457"/>
                  <a:ext cx="74722" cy="86044"/>
                </a:xfrm>
                <a:custGeom>
                  <a:avLst/>
                  <a:gdLst/>
                  <a:ahLst/>
                  <a:cxnLst>
                    <a:cxn ang="0">
                      <a:pos x="14" y="32"/>
                    </a:cxn>
                    <a:cxn ang="0">
                      <a:pos x="0" y="16"/>
                    </a:cxn>
                    <a:cxn ang="0">
                      <a:pos x="14" y="0"/>
                    </a:cxn>
                    <a:cxn ang="0">
                      <a:pos x="28" y="16"/>
                    </a:cxn>
                    <a:cxn ang="0">
                      <a:pos x="14" y="32"/>
                    </a:cxn>
                    <a:cxn ang="0">
                      <a:pos x="14" y="3"/>
                    </a:cxn>
                    <a:cxn ang="0">
                      <a:pos x="4" y="16"/>
                    </a:cxn>
                    <a:cxn ang="0">
                      <a:pos x="14" y="29"/>
                    </a:cxn>
                    <a:cxn ang="0">
                      <a:pos x="24" y="16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28" h="32">
                      <a:moveTo>
                        <a:pt x="14" y="32"/>
                      </a:moveTo>
                      <a:cubicBezTo>
                        <a:pt x="6" y="32"/>
                        <a:pt x="0" y="28"/>
                        <a:pt x="0" y="16"/>
                      </a:cubicBezTo>
                      <a:cubicBezTo>
                        <a:pt x="0" y="5"/>
                        <a:pt x="6" y="0"/>
                        <a:pt x="14" y="0"/>
                      </a:cubicBezTo>
                      <a:cubicBezTo>
                        <a:pt x="28" y="0"/>
                        <a:pt x="28" y="14"/>
                        <a:pt x="28" y="16"/>
                      </a:cubicBezTo>
                      <a:cubicBezTo>
                        <a:pt x="28" y="27"/>
                        <a:pt x="21" y="32"/>
                        <a:pt x="14" y="32"/>
                      </a:cubicBezTo>
                      <a:close/>
                      <a:moveTo>
                        <a:pt x="14" y="3"/>
                      </a:moveTo>
                      <a:cubicBezTo>
                        <a:pt x="6" y="3"/>
                        <a:pt x="4" y="10"/>
                        <a:pt x="4" y="16"/>
                      </a:cubicBezTo>
                      <a:cubicBezTo>
                        <a:pt x="4" y="24"/>
                        <a:pt x="7" y="29"/>
                        <a:pt x="14" y="29"/>
                      </a:cubicBezTo>
                      <a:cubicBezTo>
                        <a:pt x="19" y="29"/>
                        <a:pt x="24" y="26"/>
                        <a:pt x="24" y="16"/>
                      </a:cubicBezTo>
                      <a:cubicBezTo>
                        <a:pt x="24" y="7"/>
                        <a:pt x="19" y="3"/>
                        <a:pt x="14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49" name="Freeform 73"/>
                <p:cNvSpPr>
                  <a:spLocks noEditPoints="1"/>
                </p:cNvSpPr>
                <p:nvPr/>
              </p:nvSpPr>
              <p:spPr bwMode="auto">
                <a:xfrm>
                  <a:off x="3057984" y="2815567"/>
                  <a:ext cx="71325" cy="127934"/>
                </a:xfrm>
                <a:custGeom>
                  <a:avLst/>
                  <a:gdLst/>
                  <a:ahLst/>
                  <a:cxnLst>
                    <a:cxn ang="0">
                      <a:pos x="26" y="47"/>
                    </a:cxn>
                    <a:cxn ang="0">
                      <a:pos x="23" y="47"/>
                    </a:cxn>
                    <a:cxn ang="0">
                      <a:pos x="23" y="47"/>
                    </a:cxn>
                    <a:cxn ang="0">
                      <a:pos x="23" y="44"/>
                    </a:cxn>
                    <a:cxn ang="0">
                      <a:pos x="14" y="48"/>
                    </a:cxn>
                    <a:cxn ang="0">
                      <a:pos x="8" y="46"/>
                    </a:cxn>
                    <a:cxn ang="0">
                      <a:pos x="0" y="32"/>
                    </a:cxn>
                    <a:cxn ang="0">
                      <a:pos x="5" y="21"/>
                    </a:cxn>
                    <a:cxn ang="0">
                      <a:pos x="19" y="16"/>
                    </a:cxn>
                    <a:cxn ang="0">
                      <a:pos x="23" y="16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6" y="15"/>
                    </a:cxn>
                    <a:cxn ang="0">
                      <a:pos x="27" y="47"/>
                    </a:cxn>
                    <a:cxn ang="0">
                      <a:pos x="26" y="47"/>
                    </a:cxn>
                    <a:cxn ang="0">
                      <a:pos x="15" y="44"/>
                    </a:cxn>
                    <a:cxn ang="0">
                      <a:pos x="23" y="41"/>
                    </a:cxn>
                    <a:cxn ang="0">
                      <a:pos x="23" y="19"/>
                    </a:cxn>
                    <a:cxn ang="0">
                      <a:pos x="19" y="19"/>
                    </a:cxn>
                    <a:cxn ang="0">
                      <a:pos x="4" y="32"/>
                    </a:cxn>
                    <a:cxn ang="0">
                      <a:pos x="15" y="44"/>
                    </a:cxn>
                  </a:cxnLst>
                  <a:rect l="0" t="0" r="r" b="b"/>
                  <a:pathLst>
                    <a:path w="27" h="48">
                      <a:moveTo>
                        <a:pt x="26" y="47"/>
                      </a:moveTo>
                      <a:cubicBezTo>
                        <a:pt x="25" y="47"/>
                        <a:pt x="24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46"/>
                        <a:pt x="19" y="48"/>
                        <a:pt x="14" y="48"/>
                      </a:cubicBezTo>
                      <a:cubicBezTo>
                        <a:pt x="13" y="48"/>
                        <a:pt x="10" y="48"/>
                        <a:pt x="8" y="46"/>
                      </a:cubicBezTo>
                      <a:cubicBezTo>
                        <a:pt x="3" y="43"/>
                        <a:pt x="0" y="38"/>
                        <a:pt x="0" y="32"/>
                      </a:cubicBezTo>
                      <a:cubicBezTo>
                        <a:pt x="0" y="26"/>
                        <a:pt x="3" y="23"/>
                        <a:pt x="5" y="21"/>
                      </a:cubicBezTo>
                      <a:cubicBezTo>
                        <a:pt x="8" y="17"/>
                        <a:pt x="14" y="16"/>
                        <a:pt x="19" y="16"/>
                      </a:cubicBezTo>
                      <a:cubicBezTo>
                        <a:pt x="20" y="16"/>
                        <a:pt x="23" y="16"/>
                        <a:pt x="23" y="16"/>
                      </a:cubicBezTo>
                      <a:cubicBezTo>
                        <a:pt x="23" y="11"/>
                        <a:pt x="23" y="6"/>
                        <a:pt x="22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5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5"/>
                        <a:pt x="26" y="10"/>
                        <a:pt x="26" y="15"/>
                      </a:cubicBezTo>
                      <a:cubicBezTo>
                        <a:pt x="26" y="20"/>
                        <a:pt x="26" y="42"/>
                        <a:pt x="27" y="47"/>
                      </a:cubicBezTo>
                      <a:lnTo>
                        <a:pt x="26" y="47"/>
                      </a:lnTo>
                      <a:close/>
                      <a:moveTo>
                        <a:pt x="15" y="44"/>
                      </a:moveTo>
                      <a:cubicBezTo>
                        <a:pt x="16" y="44"/>
                        <a:pt x="20" y="44"/>
                        <a:pt x="23" y="41"/>
                      </a:cubicBezTo>
                      <a:cubicBezTo>
                        <a:pt x="23" y="36"/>
                        <a:pt x="23" y="25"/>
                        <a:pt x="23" y="19"/>
                      </a:cubicBezTo>
                      <a:cubicBezTo>
                        <a:pt x="21" y="19"/>
                        <a:pt x="21" y="19"/>
                        <a:pt x="19" y="19"/>
                      </a:cubicBezTo>
                      <a:cubicBezTo>
                        <a:pt x="15" y="19"/>
                        <a:pt x="4" y="20"/>
                        <a:pt x="4" y="32"/>
                      </a:cubicBezTo>
                      <a:cubicBezTo>
                        <a:pt x="4" y="39"/>
                        <a:pt x="8" y="44"/>
                        <a:pt x="15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0" name="Freeform 74"/>
                <p:cNvSpPr>
                  <a:spLocks noEditPoints="1"/>
                </p:cNvSpPr>
                <p:nvPr/>
              </p:nvSpPr>
              <p:spPr bwMode="auto">
                <a:xfrm>
                  <a:off x="3145160" y="2857457"/>
                  <a:ext cx="72458" cy="86044"/>
                </a:xfrm>
                <a:custGeom>
                  <a:avLst/>
                  <a:gdLst/>
                  <a:ahLst/>
                  <a:cxnLst>
                    <a:cxn ang="0">
                      <a:pos x="26" y="16"/>
                    </a:cxn>
                    <a:cxn ang="0">
                      <a:pos x="4" y="16"/>
                    </a:cxn>
                    <a:cxn ang="0">
                      <a:pos x="4" y="16"/>
                    </a:cxn>
                    <a:cxn ang="0">
                      <a:pos x="6" y="24"/>
                    </a:cxn>
                    <a:cxn ang="0">
                      <a:pos x="15" y="29"/>
                    </a:cxn>
                    <a:cxn ang="0">
                      <a:pos x="25" y="25"/>
                    </a:cxn>
                    <a:cxn ang="0">
                      <a:pos x="26" y="25"/>
                    </a:cxn>
                    <a:cxn ang="0">
                      <a:pos x="26" y="28"/>
                    </a:cxn>
                    <a:cxn ang="0">
                      <a:pos x="25" y="29"/>
                    </a:cxn>
                    <a:cxn ang="0">
                      <a:pos x="15" y="32"/>
                    </a:cxn>
                    <a:cxn ang="0">
                      <a:pos x="0" y="16"/>
                    </a:cxn>
                    <a:cxn ang="0">
                      <a:pos x="1" y="8"/>
                    </a:cxn>
                    <a:cxn ang="0">
                      <a:pos x="14" y="0"/>
                    </a:cxn>
                    <a:cxn ang="0">
                      <a:pos x="27" y="15"/>
                    </a:cxn>
                    <a:cxn ang="0">
                      <a:pos x="27" y="15"/>
                    </a:cxn>
                    <a:cxn ang="0">
                      <a:pos x="26" y="16"/>
                    </a:cxn>
                    <a:cxn ang="0">
                      <a:pos x="23" y="12"/>
                    </a:cxn>
                    <a:cxn ang="0">
                      <a:pos x="23" y="10"/>
                    </a:cxn>
                    <a:cxn ang="0">
                      <a:pos x="14" y="3"/>
                    </a:cxn>
                    <a:cxn ang="0">
                      <a:pos x="9" y="4"/>
                    </a:cxn>
                    <a:cxn ang="0">
                      <a:pos x="4" y="12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7" h="32">
                      <a:moveTo>
                        <a:pt x="26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21"/>
                        <a:pt x="6" y="24"/>
                      </a:cubicBezTo>
                      <a:cubicBezTo>
                        <a:pt x="8" y="27"/>
                        <a:pt x="12" y="29"/>
                        <a:pt x="15" y="29"/>
                      </a:cubicBezTo>
                      <a:cubicBezTo>
                        <a:pt x="19" y="29"/>
                        <a:pt x="23" y="27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6"/>
                        <a:pt x="26" y="27"/>
                        <a:pt x="26" y="28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2" y="31"/>
                        <a:pt x="20" y="32"/>
                        <a:pt x="15" y="32"/>
                      </a:cubicBezTo>
                      <a:cubicBezTo>
                        <a:pt x="6" y="32"/>
                        <a:pt x="0" y="26"/>
                        <a:pt x="0" y="16"/>
                      </a:cubicBezTo>
                      <a:cubicBezTo>
                        <a:pt x="0" y="15"/>
                        <a:pt x="0" y="12"/>
                        <a:pt x="1" y="8"/>
                      </a:cubicBezTo>
                      <a:cubicBezTo>
                        <a:pt x="3" y="3"/>
                        <a:pt x="8" y="0"/>
                        <a:pt x="14" y="0"/>
                      </a:cubicBezTo>
                      <a:cubicBezTo>
                        <a:pt x="20" y="0"/>
                        <a:pt x="27" y="3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lnTo>
                        <a:pt x="26" y="16"/>
                      </a:lnTo>
                      <a:close/>
                      <a:moveTo>
                        <a:pt x="23" y="12"/>
                      </a:moveTo>
                      <a:cubicBezTo>
                        <a:pt x="23" y="12"/>
                        <a:pt x="23" y="11"/>
                        <a:pt x="23" y="10"/>
                      </a:cubicBezTo>
                      <a:cubicBezTo>
                        <a:pt x="22" y="8"/>
                        <a:pt x="21" y="3"/>
                        <a:pt x="14" y="3"/>
                      </a:cubicBezTo>
                      <a:cubicBezTo>
                        <a:pt x="13" y="3"/>
                        <a:pt x="11" y="3"/>
                        <a:pt x="9" y="4"/>
                      </a:cubicBezTo>
                      <a:cubicBezTo>
                        <a:pt x="6" y="6"/>
                        <a:pt x="4" y="9"/>
                        <a:pt x="4" y="12"/>
                      </a:cubicBez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51" name="Freeform 75"/>
                <p:cNvSpPr>
                  <a:spLocks/>
                </p:cNvSpPr>
                <p:nvPr/>
              </p:nvSpPr>
              <p:spPr bwMode="auto">
                <a:xfrm>
                  <a:off x="3233467" y="2815567"/>
                  <a:ext cx="11322" cy="125670"/>
                </a:xfrm>
                <a:custGeom>
                  <a:avLst/>
                  <a:gdLst/>
                  <a:ahLst/>
                  <a:cxnLst>
                    <a:cxn ang="0">
                      <a:pos x="4" y="47"/>
                    </a:cxn>
                    <a:cxn ang="0">
                      <a:pos x="1" y="47"/>
                    </a:cxn>
                    <a:cxn ang="0">
                      <a:pos x="0" y="47"/>
                    </a:cxn>
                    <a:cxn ang="0">
                      <a:pos x="0" y="18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16"/>
                    </a:cxn>
                    <a:cxn ang="0">
                      <a:pos x="4" y="47"/>
                    </a:cxn>
                  </a:cxnLst>
                  <a:rect l="0" t="0" r="r" b="b"/>
                  <a:pathLst>
                    <a:path w="4" h="47">
                      <a:moveTo>
                        <a:pt x="4" y="47"/>
                      </a:moveTo>
                      <a:cubicBezTo>
                        <a:pt x="3" y="47"/>
                        <a:pt x="1" y="47"/>
                        <a:pt x="1" y="47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2"/>
                        <a:pt x="0" y="6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5"/>
                        <a:pt x="4" y="10"/>
                        <a:pt x="4" y="16"/>
                      </a:cubicBezTo>
                      <a:cubicBezTo>
                        <a:pt x="4" y="38"/>
                        <a:pt x="4" y="43"/>
                        <a:pt x="4" y="4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="1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8" name="Group 274"/>
              <p:cNvGrpSpPr/>
              <p:nvPr/>
            </p:nvGrpSpPr>
            <p:grpSpPr>
              <a:xfrm>
                <a:off x="1988105" y="1849866"/>
                <a:ext cx="817420" cy="333989"/>
                <a:chOff x="3340100" y="1198563"/>
                <a:chExt cx="1146175" cy="468313"/>
              </a:xfrm>
              <a:solidFill>
                <a:srgbClr val="FFFFFF"/>
              </a:solidFill>
            </p:grpSpPr>
            <p:sp>
              <p:nvSpPr>
                <p:cNvPr id="122" name="Freeform 113"/>
                <p:cNvSpPr>
                  <a:spLocks noEditPoints="1"/>
                </p:cNvSpPr>
                <p:nvPr/>
              </p:nvSpPr>
              <p:spPr bwMode="auto">
                <a:xfrm>
                  <a:off x="3340100" y="1554163"/>
                  <a:ext cx="100012" cy="112713"/>
                </a:xfrm>
                <a:custGeom>
                  <a:avLst/>
                  <a:gdLst/>
                  <a:ahLst/>
                  <a:cxnLst>
                    <a:cxn ang="0">
                      <a:pos x="26" y="14"/>
                    </a:cxn>
                    <a:cxn ang="0">
                      <a:pos x="27" y="19"/>
                    </a:cxn>
                    <a:cxn ang="0">
                      <a:pos x="26" y="22"/>
                    </a:cxn>
                    <a:cxn ang="0">
                      <a:pos x="24" y="24"/>
                    </a:cxn>
                    <a:cxn ang="0">
                      <a:pos x="20" y="28"/>
                    </a:cxn>
                    <a:cxn ang="0">
                      <a:pos x="15" y="30"/>
                    </a:cxn>
                    <a:cxn ang="0">
                      <a:pos x="15" y="30"/>
                    </a:cxn>
                    <a:cxn ang="0">
                      <a:pos x="12" y="25"/>
                    </a:cxn>
                    <a:cxn ang="0">
                      <a:pos x="5" y="14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5" y="3"/>
                    </a:cxn>
                    <a:cxn ang="0">
                      <a:pos x="6" y="2"/>
                    </a:cxn>
                    <a:cxn ang="0">
                      <a:pos x="10" y="1"/>
                    </a:cxn>
                    <a:cxn ang="0">
                      <a:pos x="14" y="1"/>
                    </a:cxn>
                    <a:cxn ang="0">
                      <a:pos x="17" y="3"/>
                    </a:cxn>
                    <a:cxn ang="0">
                      <a:pos x="18" y="8"/>
                    </a:cxn>
                    <a:cxn ang="0">
                      <a:pos x="16" y="12"/>
                    </a:cxn>
                    <a:cxn ang="0">
                      <a:pos x="21" y="11"/>
                    </a:cxn>
                    <a:cxn ang="0">
                      <a:pos x="26" y="14"/>
                    </a:cxn>
                    <a:cxn ang="0">
                      <a:pos x="15" y="5"/>
                    </a:cxn>
                    <a:cxn ang="0">
                      <a:pos x="12" y="3"/>
                    </a:cxn>
                    <a:cxn ang="0">
                      <a:pos x="8" y="4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8" y="15"/>
                    </a:cxn>
                    <a:cxn ang="0">
                      <a:pos x="9" y="16"/>
                    </a:cxn>
                    <a:cxn ang="0">
                      <a:pos x="11" y="15"/>
                    </a:cxn>
                    <a:cxn ang="0">
                      <a:pos x="13" y="13"/>
                    </a:cxn>
                    <a:cxn ang="0">
                      <a:pos x="15" y="11"/>
                    </a:cxn>
                    <a:cxn ang="0">
                      <a:pos x="16" y="8"/>
                    </a:cxn>
                    <a:cxn ang="0">
                      <a:pos x="15" y="5"/>
                    </a:cxn>
                    <a:cxn ang="0">
                      <a:pos x="24" y="15"/>
                    </a:cxn>
                    <a:cxn ang="0">
                      <a:pos x="21" y="13"/>
                    </a:cxn>
                    <a:cxn ang="0">
                      <a:pos x="19" y="13"/>
                    </a:cxn>
                    <a:cxn ang="0">
                      <a:pos x="16" y="14"/>
                    </a:cxn>
                    <a:cxn ang="0">
                      <a:pos x="13" y="15"/>
                    </a:cxn>
                    <a:cxn ang="0">
                      <a:pos x="10" y="18"/>
                    </a:cxn>
                    <a:cxn ang="0">
                      <a:pos x="11" y="20"/>
                    </a:cxn>
                    <a:cxn ang="0">
                      <a:pos x="16" y="27"/>
                    </a:cxn>
                    <a:cxn ang="0">
                      <a:pos x="20" y="25"/>
                    </a:cxn>
                    <a:cxn ang="0">
                      <a:pos x="23" y="22"/>
                    </a:cxn>
                    <a:cxn ang="0">
                      <a:pos x="25" y="18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27" h="30">
                      <a:moveTo>
                        <a:pt x="26" y="14"/>
                      </a:moveTo>
                      <a:cubicBezTo>
                        <a:pt x="27" y="16"/>
                        <a:pt x="27" y="17"/>
                        <a:pt x="27" y="19"/>
                      </a:cubicBezTo>
                      <a:cubicBezTo>
                        <a:pt x="27" y="20"/>
                        <a:pt x="27" y="21"/>
                        <a:pt x="26" y="22"/>
                      </a:cubicBezTo>
                      <a:cubicBezTo>
                        <a:pt x="26" y="23"/>
                        <a:pt x="25" y="23"/>
                        <a:pt x="24" y="24"/>
                      </a:cubicBezTo>
                      <a:cubicBezTo>
                        <a:pt x="23" y="25"/>
                        <a:pt x="21" y="27"/>
                        <a:pt x="20" y="28"/>
                      </a:cubicBezTo>
                      <a:cubicBezTo>
                        <a:pt x="18" y="28"/>
                        <a:pt x="17" y="29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0" y="22"/>
                        <a:pt x="7" y="18"/>
                        <a:pt x="5" y="14"/>
                      </a:cubicBezTo>
                      <a:cubicBezTo>
                        <a:pt x="3" y="12"/>
                        <a:pt x="1" y="9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6"/>
                        <a:pt x="3" y="5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2"/>
                        <a:pt x="9" y="1"/>
                        <a:pt x="10" y="1"/>
                      </a:cubicBezTo>
                      <a:cubicBezTo>
                        <a:pt x="12" y="0"/>
                        <a:pt x="13" y="0"/>
                        <a:pt x="14" y="1"/>
                      </a:cubicBezTo>
                      <a:cubicBezTo>
                        <a:pt x="15" y="2"/>
                        <a:pt x="16" y="2"/>
                        <a:pt x="17" y="3"/>
                      </a:cubicBezTo>
                      <a:cubicBezTo>
                        <a:pt x="18" y="5"/>
                        <a:pt x="18" y="6"/>
                        <a:pt x="18" y="8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8" y="11"/>
                        <a:pt x="19" y="11"/>
                        <a:pt x="21" y="11"/>
                      </a:cubicBezTo>
                      <a:cubicBezTo>
                        <a:pt x="23" y="11"/>
                        <a:pt x="25" y="12"/>
                        <a:pt x="26" y="14"/>
                      </a:cubicBezTo>
                      <a:close/>
                      <a:moveTo>
                        <a:pt x="15" y="5"/>
                      </a:moveTo>
                      <a:cubicBezTo>
                        <a:pt x="14" y="4"/>
                        <a:pt x="13" y="3"/>
                        <a:pt x="12" y="3"/>
                      </a:cubicBezTo>
                      <a:cubicBezTo>
                        <a:pt x="10" y="3"/>
                        <a:pt x="9" y="3"/>
                        <a:pt x="8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6"/>
                        <a:pt x="9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3" y="13"/>
                        <a:pt x="13" y="13"/>
                      </a:cubicBezTo>
                      <a:cubicBezTo>
                        <a:pt x="14" y="12"/>
                        <a:pt x="15" y="11"/>
                        <a:pt x="15" y="11"/>
                      </a:cubicBezTo>
                      <a:cubicBezTo>
                        <a:pt x="16" y="10"/>
                        <a:pt x="16" y="9"/>
                        <a:pt x="16" y="8"/>
                      </a:cubicBezTo>
                      <a:cubicBezTo>
                        <a:pt x="16" y="7"/>
                        <a:pt x="16" y="6"/>
                        <a:pt x="15" y="5"/>
                      </a:cubicBezTo>
                      <a:close/>
                      <a:moveTo>
                        <a:pt x="24" y="15"/>
                      </a:moveTo>
                      <a:cubicBezTo>
                        <a:pt x="23" y="14"/>
                        <a:pt x="22" y="14"/>
                        <a:pt x="21" y="13"/>
                      </a:cubicBezTo>
                      <a:cubicBezTo>
                        <a:pt x="21" y="13"/>
                        <a:pt x="20" y="13"/>
                        <a:pt x="19" y="13"/>
                      </a:cubicBezTo>
                      <a:cubicBezTo>
                        <a:pt x="18" y="13"/>
                        <a:pt x="17" y="14"/>
                        <a:pt x="16" y="14"/>
                      </a:cubicBezTo>
                      <a:cubicBezTo>
                        <a:pt x="15" y="14"/>
                        <a:pt x="14" y="15"/>
                        <a:pt x="13" y="15"/>
                      </a:cubicBezTo>
                      <a:cubicBezTo>
                        <a:pt x="12" y="16"/>
                        <a:pt x="11" y="17"/>
                        <a:pt x="10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3" y="22"/>
                        <a:pt x="15" y="25"/>
                        <a:pt x="16" y="27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1" y="24"/>
                        <a:pt x="22" y="23"/>
                        <a:pt x="23" y="22"/>
                      </a:cubicBezTo>
                      <a:cubicBezTo>
                        <a:pt x="24" y="21"/>
                        <a:pt x="25" y="20"/>
                        <a:pt x="25" y="18"/>
                      </a:cubicBezTo>
                      <a:cubicBezTo>
                        <a:pt x="25" y="17"/>
                        <a:pt x="24" y="16"/>
                        <a:pt x="2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3" name="Freeform 114"/>
                <p:cNvSpPr>
                  <a:spLocks noEditPoints="1"/>
                </p:cNvSpPr>
                <p:nvPr/>
              </p:nvSpPr>
              <p:spPr bwMode="auto">
                <a:xfrm>
                  <a:off x="3409950" y="1520825"/>
                  <a:ext cx="68262" cy="1016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18" y="25"/>
                    </a:cxn>
                    <a:cxn ang="0">
                      <a:pos x="16" y="27"/>
                    </a:cxn>
                    <a:cxn ang="0">
                      <a:pos x="16" y="27"/>
                    </a:cxn>
                    <a:cxn ang="0">
                      <a:pos x="13" y="23"/>
                    </a:cxn>
                    <a:cxn ang="0">
                      <a:pos x="5" y="10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10" y="12"/>
                    </a:cxn>
                    <a:cxn ang="0">
                      <a:pos x="18" y="25"/>
                    </a:cxn>
                  </a:cxnLst>
                  <a:rect l="0" t="0" r="r" b="b"/>
                  <a:pathLst>
                    <a:path w="18" h="27">
                      <a:moveTo>
                        <a:pt x="3" y="0"/>
                      </a:move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lnTo>
                        <a:pt x="3" y="0"/>
                      </a:lnTo>
                      <a:close/>
                      <a:moveTo>
                        <a:pt x="18" y="25"/>
                      </a:moveTo>
                      <a:cubicBezTo>
                        <a:pt x="17" y="26"/>
                        <a:pt x="17" y="26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5" y="25"/>
                        <a:pt x="14" y="24"/>
                        <a:pt x="13" y="23"/>
                      </a:cubicBezTo>
                      <a:cubicBezTo>
                        <a:pt x="11" y="18"/>
                        <a:pt x="8" y="14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9"/>
                        <a:pt x="9" y="11"/>
                        <a:pt x="10" y="12"/>
                      </a:cubicBezTo>
                      <a:cubicBezTo>
                        <a:pt x="12" y="17"/>
                        <a:pt x="15" y="21"/>
                        <a:pt x="18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4" name="Freeform 115"/>
                <p:cNvSpPr>
                  <a:spLocks/>
                </p:cNvSpPr>
                <p:nvPr/>
              </p:nvSpPr>
              <p:spPr bwMode="auto">
                <a:xfrm>
                  <a:off x="3440113" y="1498600"/>
                  <a:ext cx="68262" cy="104775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16" y="28"/>
                    </a:cxn>
                    <a:cxn ang="0">
                      <a:pos x="16" y="28"/>
                    </a:cxn>
                    <a:cxn ang="0">
                      <a:pos x="9" y="17"/>
                    </a:cxn>
                    <a:cxn ang="0">
                      <a:pos x="6" y="1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9" y="11"/>
                    </a:cxn>
                    <a:cxn ang="0">
                      <a:pos x="14" y="21"/>
                    </a:cxn>
                    <a:cxn ang="0">
                      <a:pos x="18" y="27"/>
                    </a:cxn>
                  </a:cxnLst>
                  <a:rect l="0" t="0" r="r" b="b"/>
                  <a:pathLst>
                    <a:path w="18" h="28">
                      <a:moveTo>
                        <a:pt x="18" y="27"/>
                      </a:moveTo>
                      <a:cubicBezTo>
                        <a:pt x="17" y="27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3" y="24"/>
                        <a:pt x="11" y="21"/>
                        <a:pt x="9" y="17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8"/>
                        <a:pt x="2" y="5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4" y="4"/>
                        <a:pt x="6" y="7"/>
                        <a:pt x="9" y="11"/>
                      </a:cubicBezTo>
                      <a:cubicBezTo>
                        <a:pt x="10" y="14"/>
                        <a:pt x="12" y="18"/>
                        <a:pt x="14" y="21"/>
                      </a:cubicBezTo>
                      <a:cubicBezTo>
                        <a:pt x="15" y="23"/>
                        <a:pt x="17" y="25"/>
                        <a:pt x="18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5" name="Freeform 116"/>
                <p:cNvSpPr>
                  <a:spLocks/>
                </p:cNvSpPr>
                <p:nvPr/>
              </p:nvSpPr>
              <p:spPr bwMode="auto">
                <a:xfrm>
                  <a:off x="3470275" y="1479550"/>
                  <a:ext cx="68262" cy="104775"/>
                </a:xfrm>
                <a:custGeom>
                  <a:avLst/>
                  <a:gdLst/>
                  <a:ahLst/>
                  <a:cxnLst>
                    <a:cxn ang="0">
                      <a:pos x="18" y="27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9" y="17"/>
                    </a:cxn>
                    <a:cxn ang="0">
                      <a:pos x="6" y="1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9" y="12"/>
                    </a:cxn>
                    <a:cxn ang="0">
                      <a:pos x="14" y="21"/>
                    </a:cxn>
                    <a:cxn ang="0">
                      <a:pos x="18" y="27"/>
                    </a:cxn>
                  </a:cxnLst>
                  <a:rect l="0" t="0" r="r" b="b"/>
                  <a:pathLst>
                    <a:path w="18" h="28">
                      <a:moveTo>
                        <a:pt x="18" y="27"/>
                      </a:move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3" y="25"/>
                        <a:pt x="11" y="21"/>
                        <a:pt x="9" y="17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9"/>
                        <a:pt x="2" y="5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4" y="4"/>
                        <a:pt x="6" y="8"/>
                        <a:pt x="9" y="12"/>
                      </a:cubicBezTo>
                      <a:cubicBezTo>
                        <a:pt x="10" y="15"/>
                        <a:pt x="12" y="18"/>
                        <a:pt x="14" y="21"/>
                      </a:cubicBezTo>
                      <a:cubicBezTo>
                        <a:pt x="15" y="23"/>
                        <a:pt x="16" y="25"/>
                        <a:pt x="18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6" name="Freeform 117"/>
                <p:cNvSpPr>
                  <a:spLocks noEditPoints="1"/>
                </p:cNvSpPr>
                <p:nvPr/>
              </p:nvSpPr>
              <p:spPr bwMode="auto">
                <a:xfrm>
                  <a:off x="3503613" y="1463675"/>
                  <a:ext cx="65087" cy="1063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7" y="27"/>
                    </a:cxn>
                    <a:cxn ang="0">
                      <a:pos x="15" y="28"/>
                    </a:cxn>
                    <a:cxn ang="0">
                      <a:pos x="14" y="28"/>
                    </a:cxn>
                    <a:cxn ang="0">
                      <a:pos x="12" y="24"/>
                    </a:cxn>
                    <a:cxn ang="0">
                      <a:pos x="4" y="11"/>
                    </a:cxn>
                    <a:cxn ang="0">
                      <a:pos x="5" y="10"/>
                    </a:cxn>
                    <a:cxn ang="0">
                      <a:pos x="5" y="10"/>
                    </a:cxn>
                    <a:cxn ang="0">
                      <a:pos x="6" y="9"/>
                    </a:cxn>
                    <a:cxn ang="0">
                      <a:pos x="7" y="9"/>
                    </a:cxn>
                    <a:cxn ang="0">
                      <a:pos x="9" y="13"/>
                    </a:cxn>
                    <a:cxn ang="0">
                      <a:pos x="17" y="27"/>
                    </a:cxn>
                  </a:cxnLst>
                  <a:rect l="0" t="0" r="r" b="b"/>
                  <a:pathLst>
                    <a:path w="17" h="28">
                      <a:moveTo>
                        <a:pt x="2" y="1"/>
                      </a:move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2" y="4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lnTo>
                        <a:pt x="2" y="1"/>
                      </a:lnTo>
                      <a:close/>
                      <a:moveTo>
                        <a:pt x="17" y="27"/>
                      </a:moveTo>
                      <a:cubicBezTo>
                        <a:pt x="16" y="27"/>
                        <a:pt x="15" y="28"/>
                        <a:pt x="15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3" y="27"/>
                        <a:pt x="13" y="25"/>
                        <a:pt x="12" y="24"/>
                      </a:cubicBezTo>
                      <a:cubicBezTo>
                        <a:pt x="10" y="19"/>
                        <a:pt x="7" y="15"/>
                        <a:pt x="4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10"/>
                        <a:pt x="8" y="12"/>
                        <a:pt x="9" y="13"/>
                      </a:cubicBezTo>
                      <a:cubicBezTo>
                        <a:pt x="11" y="18"/>
                        <a:pt x="14" y="22"/>
                        <a:pt x="17" y="2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7" name="Freeform 118"/>
                <p:cNvSpPr>
                  <a:spLocks/>
                </p:cNvSpPr>
                <p:nvPr/>
              </p:nvSpPr>
              <p:spPr bwMode="auto">
                <a:xfrm>
                  <a:off x="3552825" y="1463675"/>
                  <a:ext cx="87312" cy="90488"/>
                </a:xfrm>
                <a:custGeom>
                  <a:avLst/>
                  <a:gdLst/>
                  <a:ahLst/>
                  <a:cxnLst>
                    <a:cxn ang="0">
                      <a:pos x="23" y="17"/>
                    </a:cxn>
                    <a:cxn ang="0">
                      <a:pos x="21" y="18"/>
                    </a:cxn>
                    <a:cxn ang="0">
                      <a:pos x="21" y="18"/>
                    </a:cxn>
                    <a:cxn ang="0">
                      <a:pos x="18" y="13"/>
                    </a:cxn>
                    <a:cxn ang="0">
                      <a:pos x="15" y="7"/>
                    </a:cxn>
                    <a:cxn ang="0">
                      <a:pos x="14" y="5"/>
                    </a:cxn>
                    <a:cxn ang="0">
                      <a:pos x="12" y="3"/>
                    </a:cxn>
                    <a:cxn ang="0">
                      <a:pos x="11" y="3"/>
                    </a:cxn>
                    <a:cxn ang="0">
                      <a:pos x="8" y="3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11" y="22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7" y="20"/>
                    </a:cxn>
                    <a:cxn ang="0">
                      <a:pos x="5" y="1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3" y="7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16" y="3"/>
                    </a:cxn>
                    <a:cxn ang="0">
                      <a:pos x="17" y="6"/>
                    </a:cxn>
                    <a:cxn ang="0">
                      <a:pos x="19" y="9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23" h="24">
                      <a:moveTo>
                        <a:pt x="23" y="17"/>
                      </a:moveTo>
                      <a:cubicBezTo>
                        <a:pt x="22" y="17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6"/>
                        <a:pt x="19" y="15"/>
                        <a:pt x="18" y="13"/>
                      </a:cubicBezTo>
                      <a:cubicBezTo>
                        <a:pt x="17" y="11"/>
                        <a:pt x="16" y="9"/>
                        <a:pt x="15" y="7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4"/>
                        <a:pt x="13" y="4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6" y="4"/>
                        <a:pt x="5" y="6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7" y="14"/>
                        <a:pt x="9" y="18"/>
                        <a:pt x="11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0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2"/>
                        <a:pt x="8" y="21"/>
                        <a:pt x="7" y="20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3"/>
                        <a:pt x="2" y="10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1" y="5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2"/>
                        <a:pt x="8" y="1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3" y="1"/>
                        <a:pt x="14" y="1"/>
                      </a:cubicBezTo>
                      <a:cubicBezTo>
                        <a:pt x="15" y="2"/>
                        <a:pt x="15" y="3"/>
                        <a:pt x="16" y="3"/>
                      </a:cubicBezTo>
                      <a:cubicBezTo>
                        <a:pt x="16" y="4"/>
                        <a:pt x="17" y="5"/>
                        <a:pt x="17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12"/>
                        <a:pt x="22" y="14"/>
                        <a:pt x="23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8" name="Freeform 119"/>
                <p:cNvSpPr>
                  <a:spLocks noEditPoints="1"/>
                </p:cNvSpPr>
                <p:nvPr/>
              </p:nvSpPr>
              <p:spPr bwMode="auto">
                <a:xfrm>
                  <a:off x="3632200" y="1422400"/>
                  <a:ext cx="90487" cy="12065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0" y="3"/>
                    </a:cxn>
                    <a:cxn ang="0">
                      <a:pos x="13" y="5"/>
                    </a:cxn>
                    <a:cxn ang="0">
                      <a:pos x="15" y="7"/>
                    </a:cxn>
                    <a:cxn ang="0">
                      <a:pos x="15" y="12"/>
                    </a:cxn>
                    <a:cxn ang="0">
                      <a:pos x="11" y="16"/>
                    </a:cxn>
                    <a:cxn ang="0">
                      <a:pos x="9" y="17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6" y="18"/>
                    </a:cxn>
                    <a:cxn ang="0">
                      <a:pos x="19" y="18"/>
                    </a:cxn>
                    <a:cxn ang="0">
                      <a:pos x="21" y="19"/>
                    </a:cxn>
                    <a:cxn ang="0">
                      <a:pos x="23" y="22"/>
                    </a:cxn>
                    <a:cxn ang="0">
                      <a:pos x="23" y="27"/>
                    </a:cxn>
                    <a:cxn ang="0">
                      <a:pos x="18" y="31"/>
                    </a:cxn>
                    <a:cxn ang="0">
                      <a:pos x="13" y="32"/>
                    </a:cxn>
                    <a:cxn ang="0">
                      <a:pos x="8" y="29"/>
                    </a:cxn>
                    <a:cxn ang="0">
                      <a:pos x="8" y="25"/>
                    </a:cxn>
                    <a:cxn ang="0">
                      <a:pos x="9" y="22"/>
                    </a:cxn>
                    <a:cxn ang="0">
                      <a:pos x="7" y="22"/>
                    </a:cxn>
                    <a:cxn ang="0">
                      <a:pos x="7" y="22"/>
                    </a:cxn>
                    <a:cxn ang="0">
                      <a:pos x="7" y="17"/>
                    </a:cxn>
                    <a:cxn ang="0">
                      <a:pos x="5" y="17"/>
                    </a:cxn>
                    <a:cxn ang="0">
                      <a:pos x="1" y="13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11" y="1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3" y="8"/>
                    </a:cxn>
                    <a:cxn ang="0">
                      <a:pos x="10" y="5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4" y="12"/>
                    </a:cxn>
                    <a:cxn ang="0">
                      <a:pos x="7" y="15"/>
                    </a:cxn>
                    <a:cxn ang="0">
                      <a:pos x="10" y="15"/>
                    </a:cxn>
                    <a:cxn ang="0">
                      <a:pos x="13" y="12"/>
                    </a:cxn>
                    <a:cxn ang="0">
                      <a:pos x="13" y="8"/>
                    </a:cxn>
                    <a:cxn ang="0">
                      <a:pos x="21" y="23"/>
                    </a:cxn>
                    <a:cxn ang="0">
                      <a:pos x="20" y="21"/>
                    </a:cxn>
                    <a:cxn ang="0">
                      <a:pos x="18" y="21"/>
                    </a:cxn>
                    <a:cxn ang="0">
                      <a:pos x="17" y="21"/>
                    </a:cxn>
                    <a:cxn ang="0">
                      <a:pos x="15" y="21"/>
                    </a:cxn>
                    <a:cxn ang="0">
                      <a:pos x="11" y="22"/>
                    </a:cxn>
                    <a:cxn ang="0">
                      <a:pos x="10" y="24"/>
                    </a:cxn>
                    <a:cxn ang="0">
                      <a:pos x="10" y="27"/>
                    </a:cxn>
                    <a:cxn ang="0">
                      <a:pos x="13" y="30"/>
                    </a:cxn>
                    <a:cxn ang="0">
                      <a:pos x="18" y="29"/>
                    </a:cxn>
                    <a:cxn ang="0">
                      <a:pos x="21" y="27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24" h="32">
                      <a:moveTo>
                        <a:pt x="14" y="0"/>
                      </a:moveTo>
                      <a:cubicBezTo>
                        <a:pt x="14" y="0"/>
                        <a:pt x="14" y="1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2" y="3"/>
                        <a:pt x="10" y="3"/>
                      </a:cubicBezTo>
                      <a:cubicBezTo>
                        <a:pt x="12" y="4"/>
                        <a:pt x="12" y="4"/>
                        <a:pt x="13" y="5"/>
                      </a:cubicBezTo>
                      <a:cubicBezTo>
                        <a:pt x="14" y="5"/>
                        <a:pt x="15" y="6"/>
                        <a:pt x="15" y="7"/>
                      </a:cubicBezTo>
                      <a:cubicBezTo>
                        <a:pt x="16" y="9"/>
                        <a:pt x="16" y="11"/>
                        <a:pt x="15" y="12"/>
                      </a:cubicBezTo>
                      <a:cubicBezTo>
                        <a:pt x="14" y="14"/>
                        <a:pt x="13" y="15"/>
                        <a:pt x="11" y="16"/>
                      </a:cubicBezTo>
                      <a:cubicBezTo>
                        <a:pt x="11" y="17"/>
                        <a:pt x="10" y="17"/>
                        <a:pt x="9" y="17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7" y="18"/>
                        <a:pt x="18" y="18"/>
                        <a:pt x="19" y="18"/>
                      </a:cubicBezTo>
                      <a:cubicBezTo>
                        <a:pt x="20" y="18"/>
                        <a:pt x="20" y="19"/>
                        <a:pt x="21" y="19"/>
                      </a:cubicBezTo>
                      <a:cubicBezTo>
                        <a:pt x="22" y="20"/>
                        <a:pt x="23" y="21"/>
                        <a:pt x="23" y="22"/>
                      </a:cubicBezTo>
                      <a:cubicBezTo>
                        <a:pt x="24" y="24"/>
                        <a:pt x="24" y="26"/>
                        <a:pt x="23" y="27"/>
                      </a:cubicBezTo>
                      <a:cubicBezTo>
                        <a:pt x="22" y="29"/>
                        <a:pt x="20" y="30"/>
                        <a:pt x="18" y="31"/>
                      </a:cubicBezTo>
                      <a:cubicBezTo>
                        <a:pt x="17" y="32"/>
                        <a:pt x="15" y="32"/>
                        <a:pt x="13" y="32"/>
                      </a:cubicBezTo>
                      <a:cubicBezTo>
                        <a:pt x="11" y="32"/>
                        <a:pt x="9" y="31"/>
                        <a:pt x="8" y="29"/>
                      </a:cubicBezTo>
                      <a:cubicBezTo>
                        <a:pt x="8" y="28"/>
                        <a:pt x="7" y="26"/>
                        <a:pt x="8" y="25"/>
                      </a:cubicBezTo>
                      <a:cubicBezTo>
                        <a:pt x="8" y="24"/>
                        <a:pt x="8" y="23"/>
                        <a:pt x="9" y="22"/>
                      </a:cubicBezTo>
                      <a:cubicBezTo>
                        <a:pt x="8" y="22"/>
                        <a:pt x="8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0"/>
                        <a:pt x="7" y="19"/>
                        <a:pt x="7" y="17"/>
                      </a:cubicBezTo>
                      <a:cubicBezTo>
                        <a:pt x="7" y="17"/>
                        <a:pt x="6" y="17"/>
                        <a:pt x="5" y="17"/>
                      </a:cubicBezTo>
                      <a:cubicBezTo>
                        <a:pt x="4" y="16"/>
                        <a:pt x="2" y="15"/>
                        <a:pt x="1" y="13"/>
                      </a:cubicBezTo>
                      <a:cubicBezTo>
                        <a:pt x="0" y="10"/>
                        <a:pt x="1" y="7"/>
                        <a:pt x="4" y="5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8" y="2"/>
                        <a:pt x="9" y="2"/>
                        <a:pt x="11" y="1"/>
                      </a:cubicBezTo>
                      <a:cubicBezTo>
                        <a:pt x="11" y="1"/>
                        <a:pt x="12" y="0"/>
                        <a:pt x="12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lnTo>
                        <a:pt x="14" y="0"/>
                      </a:lnTo>
                      <a:close/>
                      <a:moveTo>
                        <a:pt x="13" y="8"/>
                      </a:moveTo>
                      <a:cubicBezTo>
                        <a:pt x="12" y="6"/>
                        <a:pt x="11" y="5"/>
                        <a:pt x="10" y="5"/>
                      </a:cubicBezTo>
                      <a:cubicBezTo>
                        <a:pt x="9" y="5"/>
                        <a:pt x="8" y="5"/>
                        <a:pt x="6" y="5"/>
                      </a:cubicBezTo>
                      <a:cubicBezTo>
                        <a:pt x="5" y="6"/>
                        <a:pt x="4" y="7"/>
                        <a:pt x="3" y="8"/>
                      </a:cubicBezTo>
                      <a:cubicBezTo>
                        <a:pt x="3" y="9"/>
                        <a:pt x="3" y="11"/>
                        <a:pt x="4" y="12"/>
                      </a:cubicBezTo>
                      <a:cubicBezTo>
                        <a:pt x="4" y="14"/>
                        <a:pt x="5" y="15"/>
                        <a:pt x="7" y="15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2" y="14"/>
                        <a:pt x="13" y="13"/>
                        <a:pt x="13" y="12"/>
                      </a:cubicBezTo>
                      <a:cubicBezTo>
                        <a:pt x="14" y="11"/>
                        <a:pt x="13" y="9"/>
                        <a:pt x="13" y="8"/>
                      </a:cubicBezTo>
                      <a:close/>
                      <a:moveTo>
                        <a:pt x="21" y="23"/>
                      </a:moveTo>
                      <a:cubicBezTo>
                        <a:pt x="21" y="22"/>
                        <a:pt x="20" y="22"/>
                        <a:pt x="20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1"/>
                        <a:pt x="17" y="21"/>
                        <a:pt x="17" y="21"/>
                      </a:cubicBezTo>
                      <a:cubicBezTo>
                        <a:pt x="16" y="21"/>
                        <a:pt x="16" y="21"/>
                        <a:pt x="15" y="21"/>
                      </a:cubicBezTo>
                      <a:cubicBezTo>
                        <a:pt x="14" y="21"/>
                        <a:pt x="12" y="21"/>
                        <a:pt x="11" y="22"/>
                      </a:cubicBezTo>
                      <a:cubicBezTo>
                        <a:pt x="10" y="22"/>
                        <a:pt x="10" y="23"/>
                        <a:pt x="10" y="24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1" y="29"/>
                        <a:pt x="12" y="30"/>
                        <a:pt x="13" y="30"/>
                      </a:cubicBezTo>
                      <a:cubicBezTo>
                        <a:pt x="15" y="30"/>
                        <a:pt x="16" y="30"/>
                        <a:pt x="18" y="29"/>
                      </a:cubicBezTo>
                      <a:cubicBezTo>
                        <a:pt x="19" y="29"/>
                        <a:pt x="20" y="28"/>
                        <a:pt x="21" y="27"/>
                      </a:cubicBezTo>
                      <a:cubicBezTo>
                        <a:pt x="21" y="26"/>
                        <a:pt x="21" y="24"/>
                        <a:pt x="21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9" name="Freeform 120"/>
                <p:cNvSpPr>
                  <a:spLocks noEditPoints="1"/>
                </p:cNvSpPr>
                <p:nvPr/>
              </p:nvSpPr>
              <p:spPr bwMode="auto">
                <a:xfrm>
                  <a:off x="3744913" y="1358900"/>
                  <a:ext cx="93662" cy="104775"/>
                </a:xfrm>
                <a:custGeom>
                  <a:avLst/>
                  <a:gdLst/>
                  <a:ahLst/>
                  <a:cxnLst>
                    <a:cxn ang="0">
                      <a:pos x="25" y="22"/>
                    </a:cxn>
                    <a:cxn ang="0">
                      <a:pos x="24" y="22"/>
                    </a:cxn>
                    <a:cxn ang="0">
                      <a:pos x="22" y="23"/>
                    </a:cxn>
                    <a:cxn ang="0">
                      <a:pos x="23" y="23"/>
                    </a:cxn>
                    <a:cxn ang="0">
                      <a:pos x="22" y="23"/>
                    </a:cxn>
                    <a:cxn ang="0">
                      <a:pos x="21" y="22"/>
                    </a:cxn>
                    <a:cxn ang="0">
                      <a:pos x="19" y="21"/>
                    </a:cxn>
                    <a:cxn ang="0">
                      <a:pos x="13" y="27"/>
                    </a:cxn>
                    <a:cxn ang="0">
                      <a:pos x="7" y="27"/>
                    </a:cxn>
                    <a:cxn ang="0">
                      <a:pos x="3" y="23"/>
                    </a:cxn>
                    <a:cxn ang="0">
                      <a:pos x="3" y="18"/>
                    </a:cxn>
                    <a:cxn ang="0">
                      <a:pos x="5" y="16"/>
                    </a:cxn>
                    <a:cxn ang="0">
                      <a:pos x="6" y="13"/>
                    </a:cxn>
                    <a:cxn ang="0">
                      <a:pos x="3" y="11"/>
                    </a:cxn>
                    <a:cxn ang="0">
                      <a:pos x="1" y="8"/>
                    </a:cxn>
                    <a:cxn ang="0">
                      <a:pos x="1" y="4"/>
                    </a:cxn>
                    <a:cxn ang="0">
                      <a:pos x="4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2" y="8"/>
                    </a:cxn>
                    <a:cxn ang="0">
                      <a:pos x="9" y="13"/>
                    </a:cxn>
                    <a:cxn ang="0">
                      <a:pos x="18" y="18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9" y="12"/>
                    </a:cxn>
                    <a:cxn ang="0">
                      <a:pos x="19" y="12"/>
                    </a:cxn>
                    <a:cxn ang="0">
                      <a:pos x="21" y="13"/>
                    </a:cxn>
                    <a:cxn ang="0">
                      <a:pos x="21" y="13"/>
                    </a:cxn>
                    <a:cxn ang="0">
                      <a:pos x="20" y="19"/>
                    </a:cxn>
                    <a:cxn ang="0">
                      <a:pos x="22" y="20"/>
                    </a:cxn>
                    <a:cxn ang="0">
                      <a:pos x="24" y="21"/>
                    </a:cxn>
                    <a:cxn ang="0">
                      <a:pos x="25" y="21"/>
                    </a:cxn>
                    <a:cxn ang="0">
                      <a:pos x="25" y="22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3" y="7"/>
                    </a:cxn>
                    <a:cxn ang="0">
                      <a:pos x="4" y="9"/>
                    </a:cxn>
                    <a:cxn ang="0">
                      <a:pos x="5" y="10"/>
                    </a:cxn>
                    <a:cxn ang="0">
                      <a:pos x="8" y="12"/>
                    </a:cxn>
                    <a:cxn ang="0">
                      <a:pos x="8" y="12"/>
                    </a:cxn>
                    <a:cxn ang="0">
                      <a:pos x="10" y="8"/>
                    </a:cxn>
                    <a:cxn ang="0">
                      <a:pos x="10" y="4"/>
                    </a:cxn>
                    <a:cxn ang="0">
                      <a:pos x="8" y="15"/>
                    </a:cxn>
                    <a:cxn ang="0">
                      <a:pos x="6" y="18"/>
                    </a:cxn>
                    <a:cxn ang="0">
                      <a:pos x="6" y="22"/>
                    </a:cxn>
                    <a:cxn ang="0">
                      <a:pos x="8" y="25"/>
                    </a:cxn>
                    <a:cxn ang="0">
                      <a:pos x="12" y="25"/>
                    </a:cxn>
                    <a:cxn ang="0">
                      <a:pos x="15" y="23"/>
                    </a:cxn>
                    <a:cxn ang="0">
                      <a:pos x="17" y="20"/>
                    </a:cxn>
                    <a:cxn ang="0">
                      <a:pos x="8" y="15"/>
                    </a:cxn>
                  </a:cxnLst>
                  <a:rect l="0" t="0" r="r" b="b"/>
                  <a:pathLst>
                    <a:path w="25" h="28">
                      <a:moveTo>
                        <a:pt x="25" y="22"/>
                      </a:move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3" y="23"/>
                        <a:pt x="23" y="23"/>
                        <a:pt x="22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1" y="23"/>
                        <a:pt x="21" y="22"/>
                      </a:cubicBezTo>
                      <a:cubicBezTo>
                        <a:pt x="20" y="21"/>
                        <a:pt x="19" y="21"/>
                        <a:pt x="19" y="21"/>
                      </a:cubicBezTo>
                      <a:cubicBezTo>
                        <a:pt x="18" y="24"/>
                        <a:pt x="16" y="26"/>
                        <a:pt x="13" y="27"/>
                      </a:cubicBezTo>
                      <a:cubicBezTo>
                        <a:pt x="11" y="28"/>
                        <a:pt x="9" y="28"/>
                        <a:pt x="7" y="27"/>
                      </a:cubicBezTo>
                      <a:cubicBezTo>
                        <a:pt x="5" y="27"/>
                        <a:pt x="4" y="25"/>
                        <a:pt x="3" y="23"/>
                      </a:cubicBezTo>
                      <a:cubicBezTo>
                        <a:pt x="2" y="21"/>
                        <a:pt x="3" y="19"/>
                        <a:pt x="3" y="18"/>
                      </a:cubicBezTo>
                      <a:cubicBezTo>
                        <a:pt x="4" y="17"/>
                        <a:pt x="4" y="16"/>
                        <a:pt x="5" y="16"/>
                      </a:cubicBezTo>
                      <a:cubicBezTo>
                        <a:pt x="5" y="15"/>
                        <a:pt x="6" y="14"/>
                        <a:pt x="6" y="13"/>
                      </a:cubicBezTo>
                      <a:cubicBezTo>
                        <a:pt x="5" y="13"/>
                        <a:pt x="4" y="12"/>
                        <a:pt x="3" y="11"/>
                      </a:cubicBezTo>
                      <a:cubicBezTo>
                        <a:pt x="2" y="11"/>
                        <a:pt x="1" y="10"/>
                        <a:pt x="1" y="8"/>
                      </a:cubicBezTo>
                      <a:cubicBezTo>
                        <a:pt x="0" y="7"/>
                        <a:pt x="0" y="5"/>
                        <a:pt x="1" y="4"/>
                      </a:cubicBez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6" y="0"/>
                        <a:pt x="8" y="0"/>
                        <a:pt x="9" y="0"/>
                      </a:cubicBezTo>
                      <a:cubicBezTo>
                        <a:pt x="10" y="1"/>
                        <a:pt x="11" y="2"/>
                        <a:pt x="12" y="3"/>
                      </a:cubicBezTo>
                      <a:cubicBezTo>
                        <a:pt x="13" y="5"/>
                        <a:pt x="13" y="7"/>
                        <a:pt x="12" y="8"/>
                      </a:cubicBezTo>
                      <a:cubicBezTo>
                        <a:pt x="11" y="10"/>
                        <a:pt x="10" y="11"/>
                        <a:pt x="9" y="13"/>
                      </a:cubicBezTo>
                      <a:cubicBezTo>
                        <a:pt x="12" y="14"/>
                        <a:pt x="15" y="16"/>
                        <a:pt x="18" y="18"/>
                      </a:cubicBezTo>
                      <a:cubicBezTo>
                        <a:pt x="18" y="16"/>
                        <a:pt x="18" y="14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20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5"/>
                        <a:pt x="20" y="17"/>
                        <a:pt x="20" y="19"/>
                      </a:cubicBezTo>
                      <a:cubicBezTo>
                        <a:pt x="20" y="19"/>
                        <a:pt x="21" y="19"/>
                        <a:pt x="22" y="20"/>
                      </a:cubicBezTo>
                      <a:cubicBezTo>
                        <a:pt x="22" y="20"/>
                        <a:pt x="23" y="20"/>
                        <a:pt x="24" y="21"/>
                      </a:cubicBezTo>
                      <a:cubicBezTo>
                        <a:pt x="24" y="21"/>
                        <a:pt x="25" y="21"/>
                        <a:pt x="25" y="21"/>
                      </a:cubicBezTo>
                      <a:lnTo>
                        <a:pt x="25" y="22"/>
                      </a:lnTo>
                      <a:close/>
                      <a:moveTo>
                        <a:pt x="10" y="4"/>
                      </a:moveTo>
                      <a:cubicBezTo>
                        <a:pt x="10" y="3"/>
                        <a:pt x="9" y="3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4" y="3"/>
                        <a:pt x="3" y="3"/>
                        <a:pt x="3" y="4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9"/>
                        <a:pt x="4" y="9"/>
                        <a:pt x="5" y="10"/>
                      </a:cubicBezTo>
                      <a:cubicBezTo>
                        <a:pt x="6" y="10"/>
                        <a:pt x="7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1"/>
                        <a:pt x="9" y="9"/>
                        <a:pt x="10" y="8"/>
                      </a:cubicBezTo>
                      <a:cubicBezTo>
                        <a:pt x="10" y="7"/>
                        <a:pt x="10" y="6"/>
                        <a:pt x="10" y="4"/>
                      </a:cubicBezTo>
                      <a:close/>
                      <a:moveTo>
                        <a:pt x="8" y="15"/>
                      </a:moveTo>
                      <a:cubicBezTo>
                        <a:pt x="7" y="16"/>
                        <a:pt x="6" y="17"/>
                        <a:pt x="6" y="18"/>
                      </a:cubicBezTo>
                      <a:cubicBezTo>
                        <a:pt x="5" y="19"/>
                        <a:pt x="5" y="21"/>
                        <a:pt x="6" y="22"/>
                      </a:cubicBezTo>
                      <a:cubicBezTo>
                        <a:pt x="6" y="24"/>
                        <a:pt x="7" y="25"/>
                        <a:pt x="8" y="25"/>
                      </a:cubicBezTo>
                      <a:cubicBezTo>
                        <a:pt x="10" y="26"/>
                        <a:pt x="11" y="26"/>
                        <a:pt x="12" y="25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6" y="22"/>
                        <a:pt x="16" y="21"/>
                        <a:pt x="17" y="20"/>
                      </a:cubicBezTo>
                      <a:lnTo>
                        <a:pt x="8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0" name="Freeform 121"/>
                <p:cNvSpPr>
                  <a:spLocks/>
                </p:cNvSpPr>
                <p:nvPr/>
              </p:nvSpPr>
              <p:spPr bwMode="auto">
                <a:xfrm>
                  <a:off x="3868738" y="1303338"/>
                  <a:ext cx="58737" cy="115888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7" y="4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6" y="16"/>
                    </a:cxn>
                    <a:cxn ang="0">
                      <a:pos x="8" y="15"/>
                    </a:cxn>
                    <a:cxn ang="0">
                      <a:pos x="13" y="14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5"/>
                    </a:cxn>
                    <a:cxn ang="0">
                      <a:pos x="16" y="15"/>
                    </a:cxn>
                    <a:cxn ang="0">
                      <a:pos x="10" y="17"/>
                    </a:cxn>
                    <a:cxn ang="0">
                      <a:pos x="7" y="18"/>
                    </a:cxn>
                    <a:cxn ang="0">
                      <a:pos x="11" y="30"/>
                    </a:cxn>
                    <a:cxn ang="0">
                      <a:pos x="11" y="30"/>
                    </a:cxn>
                    <a:cxn ang="0">
                      <a:pos x="9" y="31"/>
                    </a:cxn>
                    <a:cxn ang="0">
                      <a:pos x="8" y="31"/>
                    </a:cxn>
                    <a:cxn ang="0">
                      <a:pos x="7" y="27"/>
                    </a:cxn>
                    <a:cxn ang="0">
                      <a:pos x="6" y="23"/>
                    </a:cxn>
                    <a:cxn ang="0">
                      <a:pos x="3" y="13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9" y="2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6" h="31">
                      <a:moveTo>
                        <a:pt x="14" y="0"/>
                      </a:moveTo>
                      <a:cubicBezTo>
                        <a:pt x="14" y="0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2" y="3"/>
                        <a:pt x="10" y="3"/>
                        <a:pt x="7" y="4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10"/>
                        <a:pt x="5" y="13"/>
                        <a:pt x="6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0" y="15"/>
                        <a:pt x="11" y="14"/>
                        <a:pt x="13" y="14"/>
                      </a:cubicBezTo>
                      <a:cubicBezTo>
                        <a:pt x="14" y="13"/>
                        <a:pt x="15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4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5"/>
                        <a:pt x="12" y="16"/>
                        <a:pt x="10" y="17"/>
                      </a:cubicBezTo>
                      <a:cubicBezTo>
                        <a:pt x="9" y="17"/>
                        <a:pt x="8" y="17"/>
                        <a:pt x="7" y="18"/>
                      </a:cubicBezTo>
                      <a:cubicBezTo>
                        <a:pt x="8" y="22"/>
                        <a:pt x="10" y="26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0" y="31"/>
                        <a:pt x="9" y="31"/>
                        <a:pt x="9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28"/>
                        <a:pt x="7" y="27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0"/>
                        <a:pt x="4" y="17"/>
                        <a:pt x="3" y="13"/>
                      </a:cubicBezTo>
                      <a:cubicBezTo>
                        <a:pt x="2" y="10"/>
                        <a:pt x="1" y="8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2" y="0"/>
                        <a:pt x="1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1" name="Freeform 122"/>
                <p:cNvSpPr>
                  <a:spLocks noEditPoints="1"/>
                </p:cNvSpPr>
                <p:nvPr/>
              </p:nvSpPr>
              <p:spPr bwMode="auto">
                <a:xfrm>
                  <a:off x="3932238" y="1287463"/>
                  <a:ext cx="44450" cy="1127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0"/>
                    </a:cxn>
                    <a:cxn ang="0">
                      <a:pos x="12" y="29"/>
                    </a:cxn>
                    <a:cxn ang="0">
                      <a:pos x="9" y="30"/>
                    </a:cxn>
                    <a:cxn ang="0">
                      <a:pos x="9" y="29"/>
                    </a:cxn>
                    <a:cxn ang="0">
                      <a:pos x="8" y="25"/>
                    </a:cxn>
                    <a:cxn ang="0">
                      <a:pos x="3" y="11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5" y="9"/>
                    </a:cxn>
                    <a:cxn ang="0">
                      <a:pos x="6" y="9"/>
                    </a:cxn>
                    <a:cxn ang="0">
                      <a:pos x="7" y="14"/>
                    </a:cxn>
                    <a:cxn ang="0">
                      <a:pos x="12" y="29"/>
                    </a:cxn>
                  </a:cxnLst>
                  <a:rect l="0" t="0" r="r" b="b"/>
                  <a:pathLst>
                    <a:path w="12" h="30">
                      <a:moveTo>
                        <a:pt x="3" y="0"/>
                      </a:moveTo>
                      <a:cubicBezTo>
                        <a:pt x="3" y="1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2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  <a:moveTo>
                        <a:pt x="12" y="29"/>
                      </a:moveTo>
                      <a:cubicBezTo>
                        <a:pt x="11" y="29"/>
                        <a:pt x="10" y="29"/>
                        <a:pt x="9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8"/>
                        <a:pt x="8" y="26"/>
                        <a:pt x="8" y="25"/>
                      </a:cubicBezTo>
                      <a:cubicBezTo>
                        <a:pt x="6" y="20"/>
                        <a:pt x="5" y="15"/>
                        <a:pt x="3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1"/>
                        <a:pt x="6" y="12"/>
                        <a:pt x="7" y="14"/>
                      </a:cubicBezTo>
                      <a:cubicBezTo>
                        <a:pt x="8" y="19"/>
                        <a:pt x="10" y="24"/>
                        <a:pt x="12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2" name="Freeform 123"/>
                <p:cNvSpPr>
                  <a:spLocks/>
                </p:cNvSpPr>
                <p:nvPr/>
              </p:nvSpPr>
              <p:spPr bwMode="auto">
                <a:xfrm>
                  <a:off x="3976688" y="1303338"/>
                  <a:ext cx="79375" cy="85725"/>
                </a:xfrm>
                <a:custGeom>
                  <a:avLst/>
                  <a:gdLst/>
                  <a:ahLst/>
                  <a:cxnLst>
                    <a:cxn ang="0">
                      <a:pos x="21" y="19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17" y="15"/>
                    </a:cxn>
                    <a:cxn ang="0">
                      <a:pos x="15" y="7"/>
                    </a:cxn>
                    <a:cxn ang="0">
                      <a:pos x="14" y="5"/>
                    </a:cxn>
                    <a:cxn ang="0">
                      <a:pos x="13" y="4"/>
                    </a:cxn>
                    <a:cxn ang="0">
                      <a:pos x="12" y="3"/>
                    </a:cxn>
                    <a:cxn ang="0">
                      <a:pos x="9" y="3"/>
                    </a:cxn>
                    <a:cxn ang="0">
                      <a:pos x="4" y="7"/>
                    </a:cxn>
                    <a:cxn ang="0">
                      <a:pos x="4" y="8"/>
                    </a:cxn>
                    <a:cxn ang="0">
                      <a:pos x="8" y="22"/>
                    </a:cxn>
                    <a:cxn ang="0">
                      <a:pos x="8" y="23"/>
                    </a:cxn>
                    <a:cxn ang="0">
                      <a:pos x="6" y="23"/>
                    </a:cxn>
                    <a:cxn ang="0">
                      <a:pos x="6" y="23"/>
                    </a:cxn>
                    <a:cxn ang="0">
                      <a:pos x="5" y="18"/>
                    </a:cxn>
                    <a:cxn ang="0">
                      <a:pos x="4" y="15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5"/>
                    </a:cxn>
                    <a:cxn ang="0">
                      <a:pos x="6" y="2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6" y="2"/>
                    </a:cxn>
                    <a:cxn ang="0">
                      <a:pos x="17" y="5"/>
                    </a:cxn>
                    <a:cxn ang="0">
                      <a:pos x="17" y="7"/>
                    </a:cxn>
                    <a:cxn ang="0">
                      <a:pos x="19" y="11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1" h="23">
                      <a:moveTo>
                        <a:pt x="21" y="19"/>
                      </a:moveTo>
                      <a:cubicBezTo>
                        <a:pt x="20" y="19"/>
                        <a:pt x="19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18"/>
                        <a:pt x="17" y="16"/>
                        <a:pt x="17" y="15"/>
                      </a:cubicBezTo>
                      <a:cubicBezTo>
                        <a:pt x="16" y="12"/>
                        <a:pt x="16" y="10"/>
                        <a:pt x="15" y="7"/>
                      </a:cubicBezTo>
                      <a:cubicBezTo>
                        <a:pt x="15" y="7"/>
                        <a:pt x="14" y="6"/>
                        <a:pt x="14" y="5"/>
                      </a:cubicBezTo>
                      <a:cubicBezTo>
                        <a:pt x="14" y="5"/>
                        <a:pt x="14" y="4"/>
                        <a:pt x="13" y="4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cubicBezTo>
                        <a:pt x="7" y="3"/>
                        <a:pt x="5" y="5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13"/>
                        <a:pt x="7" y="17"/>
                        <a:pt x="8" y="22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7" y="23"/>
                        <a:pt x="7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1"/>
                        <a:pt x="5" y="20"/>
                        <a:pt x="5" y="18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1"/>
                        <a:pt x="2" y="8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8" y="1"/>
                        <a:pt x="9" y="0"/>
                      </a:cubicBezTo>
                      <a:cubicBezTo>
                        <a:pt x="11" y="0"/>
                        <a:pt x="12" y="0"/>
                        <a:pt x="13" y="0"/>
                      </a:cubicBezTo>
                      <a:cubicBezTo>
                        <a:pt x="14" y="1"/>
                        <a:pt x="15" y="1"/>
                        <a:pt x="16" y="2"/>
                      </a:cubicBezTo>
                      <a:cubicBezTo>
                        <a:pt x="16" y="3"/>
                        <a:pt x="16" y="4"/>
                        <a:pt x="17" y="5"/>
                      </a:cubicBezTo>
                      <a:cubicBezTo>
                        <a:pt x="17" y="5"/>
                        <a:pt x="17" y="6"/>
                        <a:pt x="17" y="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4"/>
                        <a:pt x="20" y="16"/>
                        <a:pt x="21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3" name="Freeform 124"/>
                <p:cNvSpPr>
                  <a:spLocks noEditPoints="1"/>
                </p:cNvSpPr>
                <p:nvPr/>
              </p:nvSpPr>
              <p:spPr bwMode="auto">
                <a:xfrm>
                  <a:off x="4067175" y="1284288"/>
                  <a:ext cx="60325" cy="82550"/>
                </a:xfrm>
                <a:custGeom>
                  <a:avLst/>
                  <a:gdLst/>
                  <a:ahLst/>
                  <a:cxnLst>
                    <a:cxn ang="0">
                      <a:pos x="16" y="20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3" y="19"/>
                    </a:cxn>
                    <a:cxn ang="0">
                      <a:pos x="8" y="22"/>
                    </a:cxn>
                    <a:cxn ang="0">
                      <a:pos x="3" y="21"/>
                    </a:cxn>
                    <a:cxn ang="0">
                      <a:pos x="0" y="17"/>
                    </a:cxn>
                    <a:cxn ang="0">
                      <a:pos x="1" y="13"/>
                    </a:cxn>
                    <a:cxn ang="0">
                      <a:pos x="3" y="10"/>
                    </a:cxn>
                    <a:cxn ang="0">
                      <a:pos x="7" y="8"/>
                    </a:cxn>
                    <a:cxn ang="0">
                      <a:pos x="11" y="7"/>
                    </a:cxn>
                    <a:cxn ang="0">
                      <a:pos x="10" y="6"/>
                    </a:cxn>
                    <a:cxn ang="0">
                      <a:pos x="9" y="3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5" y="1"/>
                    </a:cxn>
                    <a:cxn ang="0">
                      <a:pos x="9" y="1"/>
                    </a:cxn>
                    <a:cxn ang="0">
                      <a:pos x="12" y="2"/>
                    </a:cxn>
                    <a:cxn ang="0">
                      <a:pos x="13" y="5"/>
                    </a:cxn>
                    <a:cxn ang="0">
                      <a:pos x="14" y="12"/>
                    </a:cxn>
                    <a:cxn ang="0">
                      <a:pos x="15" y="14"/>
                    </a:cxn>
                    <a:cxn ang="0">
                      <a:pos x="16" y="19"/>
                    </a:cxn>
                    <a:cxn ang="0">
                      <a:pos x="16" y="20"/>
                    </a:cxn>
                    <a:cxn ang="0">
                      <a:pos x="11" y="9"/>
                    </a:cxn>
                    <a:cxn ang="0">
                      <a:pos x="8" y="10"/>
                    </a:cxn>
                    <a:cxn ang="0">
                      <a:pos x="5" y="11"/>
                    </a:cxn>
                    <a:cxn ang="0">
                      <a:pos x="3" y="13"/>
                    </a:cxn>
                    <a:cxn ang="0">
                      <a:pos x="3" y="17"/>
                    </a:cxn>
                    <a:cxn ang="0">
                      <a:pos x="5" y="19"/>
                    </a:cxn>
                    <a:cxn ang="0">
                      <a:pos x="8" y="20"/>
                    </a:cxn>
                    <a:cxn ang="0">
                      <a:pos x="13" y="17"/>
                    </a:cxn>
                    <a:cxn ang="0">
                      <a:pos x="11" y="9"/>
                    </a:cxn>
                  </a:cxnLst>
                  <a:rect l="0" t="0" r="r" b="b"/>
                  <a:pathLst>
                    <a:path w="16" h="22">
                      <a:moveTo>
                        <a:pt x="16" y="20"/>
                      </a:moveTo>
                      <a:cubicBezTo>
                        <a:pt x="15" y="20"/>
                        <a:pt x="15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8" y="22"/>
                      </a:cubicBezTo>
                      <a:cubicBezTo>
                        <a:pt x="6" y="22"/>
                        <a:pt x="5" y="22"/>
                        <a:pt x="3" y="21"/>
                      </a:cubicBezTo>
                      <a:cubicBezTo>
                        <a:pt x="2" y="20"/>
                        <a:pt x="1" y="19"/>
                        <a:pt x="0" y="17"/>
                      </a:cubicBezTo>
                      <a:cubicBezTo>
                        <a:pt x="0" y="15"/>
                        <a:pt x="0" y="14"/>
                        <a:pt x="1" y="13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9"/>
                        <a:pt x="6" y="9"/>
                        <a:pt x="7" y="8"/>
                      </a:cubicBezTo>
                      <a:cubicBezTo>
                        <a:pt x="8" y="8"/>
                        <a:pt x="9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8" y="3"/>
                        <a:pt x="7" y="2"/>
                        <a:pt x="5" y="3"/>
                      </a:cubicBezTo>
                      <a:cubicBezTo>
                        <a:pt x="3" y="3"/>
                        <a:pt x="2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3" y="1"/>
                        <a:pt x="5" y="1"/>
                      </a:cubicBezTo>
                      <a:cubicBezTo>
                        <a:pt x="6" y="0"/>
                        <a:pt x="8" y="0"/>
                        <a:pt x="9" y="1"/>
                      </a:cubicBezTo>
                      <a:cubicBezTo>
                        <a:pt x="10" y="1"/>
                        <a:pt x="11" y="1"/>
                        <a:pt x="12" y="2"/>
                      </a:cubicBezTo>
                      <a:cubicBezTo>
                        <a:pt x="12" y="3"/>
                        <a:pt x="12" y="4"/>
                        <a:pt x="13" y="5"/>
                      </a:cubicBezTo>
                      <a:cubicBezTo>
                        <a:pt x="13" y="7"/>
                        <a:pt x="14" y="10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6"/>
                        <a:pt x="15" y="18"/>
                        <a:pt x="16" y="19"/>
                      </a:cubicBezTo>
                      <a:lnTo>
                        <a:pt x="16" y="20"/>
                      </a:lnTo>
                      <a:close/>
                      <a:moveTo>
                        <a:pt x="11" y="9"/>
                      </a:moveTo>
                      <a:cubicBezTo>
                        <a:pt x="10" y="9"/>
                        <a:pt x="9" y="9"/>
                        <a:pt x="8" y="10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4" y="12"/>
                        <a:pt x="4" y="12"/>
                        <a:pt x="3" y="13"/>
                      </a:cubicBezTo>
                      <a:cubicBezTo>
                        <a:pt x="3" y="14"/>
                        <a:pt x="3" y="15"/>
                        <a:pt x="3" y="17"/>
                      </a:cubicBezTo>
                      <a:cubicBezTo>
                        <a:pt x="3" y="18"/>
                        <a:pt x="4" y="19"/>
                        <a:pt x="5" y="19"/>
                      </a:cubicBezTo>
                      <a:cubicBezTo>
                        <a:pt x="6" y="20"/>
                        <a:pt x="7" y="20"/>
                        <a:pt x="8" y="20"/>
                      </a:cubicBezTo>
                      <a:cubicBezTo>
                        <a:pt x="10" y="19"/>
                        <a:pt x="12" y="18"/>
                        <a:pt x="13" y="17"/>
                      </a:cubicBezTo>
                      <a:lnTo>
                        <a:pt x="11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4" name="Freeform 125"/>
                <p:cNvSpPr>
                  <a:spLocks/>
                </p:cNvSpPr>
                <p:nvPr/>
              </p:nvSpPr>
              <p:spPr bwMode="auto">
                <a:xfrm>
                  <a:off x="4133850" y="1270000"/>
                  <a:ext cx="76200" cy="82550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17" y="20"/>
                    </a:cxn>
                    <a:cxn ang="0">
                      <a:pos x="17" y="20"/>
                    </a:cxn>
                    <a:cxn ang="0">
                      <a:pos x="16" y="15"/>
                    </a:cxn>
                    <a:cxn ang="0">
                      <a:pos x="15" y="7"/>
                    </a:cxn>
                    <a:cxn ang="0">
                      <a:pos x="14" y="5"/>
                    </a:cxn>
                    <a:cxn ang="0">
                      <a:pos x="13" y="3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4" y="7"/>
                    </a:cxn>
                    <a:cxn ang="0">
                      <a:pos x="7" y="22"/>
                    </a:cxn>
                    <a:cxn ang="0">
                      <a:pos x="7" y="22"/>
                    </a:cxn>
                    <a:cxn ang="0">
                      <a:pos x="5" y="22"/>
                    </a:cxn>
                    <a:cxn ang="0">
                      <a:pos x="4" y="22"/>
                    </a:cxn>
                    <a:cxn ang="0">
                      <a:pos x="4" y="17"/>
                    </a:cxn>
                    <a:cxn ang="0">
                      <a:pos x="3" y="14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4"/>
                    </a:cxn>
                    <a:cxn ang="0">
                      <a:pos x="6" y="1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6" y="2"/>
                    </a:cxn>
                    <a:cxn ang="0">
                      <a:pos x="17" y="5"/>
                    </a:cxn>
                    <a:cxn ang="0">
                      <a:pos x="17" y="7"/>
                    </a:cxn>
                    <a:cxn ang="0">
                      <a:pos x="18" y="11"/>
                    </a:cxn>
                    <a:cxn ang="0">
                      <a:pos x="20" y="19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0" h="22">
                      <a:moveTo>
                        <a:pt x="20" y="20"/>
                      </a:moveTo>
                      <a:cubicBezTo>
                        <a:pt x="19" y="20"/>
                        <a:pt x="18" y="20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7" y="16"/>
                        <a:pt x="16" y="15"/>
                      </a:cubicBezTo>
                      <a:cubicBezTo>
                        <a:pt x="16" y="12"/>
                        <a:pt x="15" y="10"/>
                        <a:pt x="15" y="7"/>
                      </a:cubicBezTo>
                      <a:cubicBezTo>
                        <a:pt x="15" y="6"/>
                        <a:pt x="14" y="6"/>
                        <a:pt x="14" y="5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3" y="3"/>
                        <a:pt x="12" y="3"/>
                        <a:pt x="12" y="2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7" y="3"/>
                        <a:pt x="5" y="4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12"/>
                        <a:pt x="6" y="17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6" y="22"/>
                        <a:pt x="5" y="22"/>
                        <a:pt x="5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1"/>
                        <a:pt x="4" y="19"/>
                        <a:pt x="4" y="17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0"/>
                        <a:pt x="1" y="7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1" y="0"/>
                        <a:pt x="12" y="0"/>
                        <a:pt x="13" y="0"/>
                      </a:cubicBezTo>
                      <a:cubicBezTo>
                        <a:pt x="14" y="0"/>
                        <a:pt x="15" y="1"/>
                        <a:pt x="16" y="2"/>
                      </a:cubicBezTo>
                      <a:cubicBezTo>
                        <a:pt x="16" y="3"/>
                        <a:pt x="17" y="4"/>
                        <a:pt x="17" y="5"/>
                      </a:cubicBezTo>
                      <a:cubicBezTo>
                        <a:pt x="17" y="6"/>
                        <a:pt x="17" y="6"/>
                        <a:pt x="17" y="7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4"/>
                        <a:pt x="19" y="17"/>
                        <a:pt x="20" y="19"/>
                      </a:cubicBezTo>
                      <a:lnTo>
                        <a:pt x="20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5" name="Freeform 126"/>
                <p:cNvSpPr>
                  <a:spLocks/>
                </p:cNvSpPr>
                <p:nvPr/>
              </p:nvSpPr>
              <p:spPr bwMode="auto">
                <a:xfrm>
                  <a:off x="4221163" y="1254125"/>
                  <a:ext cx="63500" cy="82550"/>
                </a:xfrm>
                <a:custGeom>
                  <a:avLst/>
                  <a:gdLst/>
                  <a:ahLst/>
                  <a:cxnLst>
                    <a:cxn ang="0">
                      <a:pos x="16" y="17"/>
                    </a:cxn>
                    <a:cxn ang="0">
                      <a:pos x="17" y="19"/>
                    </a:cxn>
                    <a:cxn ang="0">
                      <a:pos x="16" y="19"/>
                    </a:cxn>
                    <a:cxn ang="0">
                      <a:pos x="11" y="22"/>
                    </a:cxn>
                    <a:cxn ang="0">
                      <a:pos x="8" y="22"/>
                    </a:cxn>
                    <a:cxn ang="0">
                      <a:pos x="3" y="18"/>
                    </a:cxn>
                    <a:cxn ang="0">
                      <a:pos x="1" y="13"/>
                    </a:cxn>
                    <a:cxn ang="0">
                      <a:pos x="2" y="5"/>
                    </a:cxn>
                    <a:cxn ang="0">
                      <a:pos x="8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9" y="3"/>
                    </a:cxn>
                    <a:cxn ang="0">
                      <a:pos x="4" y="6"/>
                    </a:cxn>
                    <a:cxn ang="0">
                      <a:pos x="3" y="12"/>
                    </a:cxn>
                    <a:cxn ang="0">
                      <a:pos x="6" y="18"/>
                    </a:cxn>
                    <a:cxn ang="0">
                      <a:pos x="11" y="20"/>
                    </a:cxn>
                    <a:cxn ang="0">
                      <a:pos x="16" y="16"/>
                    </a:cxn>
                    <a:cxn ang="0">
                      <a:pos x="16" y="17"/>
                    </a:cxn>
                  </a:cxnLst>
                  <a:rect l="0" t="0" r="r" b="b"/>
                  <a:pathLst>
                    <a:path w="17" h="22">
                      <a:moveTo>
                        <a:pt x="16" y="17"/>
                      </a:moveTo>
                      <a:cubicBezTo>
                        <a:pt x="16" y="17"/>
                        <a:pt x="17" y="18"/>
                        <a:pt x="17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1"/>
                        <a:pt x="13" y="21"/>
                        <a:pt x="11" y="22"/>
                      </a:cubicBezTo>
                      <a:cubicBezTo>
                        <a:pt x="10" y="22"/>
                        <a:pt x="9" y="22"/>
                        <a:pt x="8" y="22"/>
                      </a:cubicBezTo>
                      <a:cubicBezTo>
                        <a:pt x="6" y="21"/>
                        <a:pt x="4" y="20"/>
                        <a:pt x="3" y="18"/>
                      </a:cubicBezTo>
                      <a:cubicBezTo>
                        <a:pt x="2" y="17"/>
                        <a:pt x="1" y="15"/>
                        <a:pt x="1" y="13"/>
                      </a:cubicBezTo>
                      <a:cubicBezTo>
                        <a:pt x="0" y="10"/>
                        <a:pt x="1" y="7"/>
                        <a:pt x="2" y="5"/>
                      </a:cubicBezTo>
                      <a:cubicBezTo>
                        <a:pt x="3" y="2"/>
                        <a:pt x="5" y="1"/>
                        <a:pt x="8" y="0"/>
                      </a:cubicBez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2"/>
                        <a:pt x="14" y="3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2" y="3"/>
                        <a:pt x="10" y="2"/>
                        <a:pt x="9" y="3"/>
                      </a:cubicBezTo>
                      <a:cubicBezTo>
                        <a:pt x="6" y="3"/>
                        <a:pt x="5" y="4"/>
                        <a:pt x="4" y="6"/>
                      </a:cubicBezTo>
                      <a:cubicBezTo>
                        <a:pt x="3" y="8"/>
                        <a:pt x="3" y="10"/>
                        <a:pt x="3" y="12"/>
                      </a:cubicBezTo>
                      <a:cubicBezTo>
                        <a:pt x="3" y="14"/>
                        <a:pt x="4" y="16"/>
                        <a:pt x="6" y="18"/>
                      </a:cubicBezTo>
                      <a:cubicBezTo>
                        <a:pt x="7" y="19"/>
                        <a:pt x="9" y="20"/>
                        <a:pt x="11" y="20"/>
                      </a:cubicBezTo>
                      <a:cubicBezTo>
                        <a:pt x="13" y="19"/>
                        <a:pt x="15" y="18"/>
                        <a:pt x="16" y="16"/>
                      </a:cubicBezTo>
                      <a:lnTo>
                        <a:pt x="16" y="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6" name="Freeform 127"/>
                <p:cNvSpPr>
                  <a:spLocks noEditPoints="1"/>
                </p:cNvSpPr>
                <p:nvPr/>
              </p:nvSpPr>
              <p:spPr bwMode="auto">
                <a:xfrm>
                  <a:off x="4284663" y="1212850"/>
                  <a:ext cx="25400" cy="1158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3" y="4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7" y="31"/>
                    </a:cxn>
                    <a:cxn ang="0">
                      <a:pos x="4" y="31"/>
                    </a:cxn>
                    <a:cxn ang="0">
                      <a:pos x="4" y="31"/>
                    </a:cxn>
                    <a:cxn ang="0">
                      <a:pos x="4" y="26"/>
                    </a:cxn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5" y="15"/>
                    </a:cxn>
                    <a:cxn ang="0">
                      <a:pos x="7" y="30"/>
                    </a:cxn>
                    <a:cxn ang="0">
                      <a:pos x="7" y="31"/>
                    </a:cxn>
                  </a:cxnLst>
                  <a:rect l="0" t="0" r="r" b="b"/>
                  <a:pathLst>
                    <a:path w="7" h="31">
                      <a:moveTo>
                        <a:pt x="3" y="1"/>
                      </a:move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lnTo>
                        <a:pt x="3" y="1"/>
                      </a:lnTo>
                      <a:close/>
                      <a:moveTo>
                        <a:pt x="7" y="31"/>
                      </a:moveTo>
                      <a:cubicBezTo>
                        <a:pt x="6" y="31"/>
                        <a:pt x="5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29"/>
                        <a:pt x="4" y="27"/>
                        <a:pt x="4" y="26"/>
                      </a:cubicBezTo>
                      <a:cubicBezTo>
                        <a:pt x="3" y="21"/>
                        <a:pt x="2" y="16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2"/>
                        <a:pt x="4" y="13"/>
                        <a:pt x="5" y="15"/>
                      </a:cubicBezTo>
                      <a:cubicBezTo>
                        <a:pt x="5" y="20"/>
                        <a:pt x="6" y="25"/>
                        <a:pt x="7" y="30"/>
                      </a:cubicBezTo>
                      <a:lnTo>
                        <a:pt x="7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7" name="Freeform 128"/>
                <p:cNvSpPr>
                  <a:spLocks noEditPoints="1"/>
                </p:cNvSpPr>
                <p:nvPr/>
              </p:nvSpPr>
              <p:spPr bwMode="auto">
                <a:xfrm>
                  <a:off x="4325938" y="1243013"/>
                  <a:ext cx="55562" cy="82550"/>
                </a:xfrm>
                <a:custGeom>
                  <a:avLst/>
                  <a:gdLst/>
                  <a:ahLst/>
                  <a:cxnLst>
                    <a:cxn ang="0">
                      <a:pos x="15" y="20"/>
                    </a:cxn>
                    <a:cxn ang="0">
                      <a:pos x="13" y="21"/>
                    </a:cxn>
                    <a:cxn ang="0">
                      <a:pos x="13" y="21"/>
                    </a:cxn>
                    <a:cxn ang="0">
                      <a:pos x="13" y="19"/>
                    </a:cxn>
                    <a:cxn ang="0">
                      <a:pos x="7" y="22"/>
                    </a:cxn>
                    <a:cxn ang="0">
                      <a:pos x="2" y="20"/>
                    </a:cxn>
                    <a:cxn ang="0">
                      <a:pos x="0" y="16"/>
                    </a:cxn>
                    <a:cxn ang="0">
                      <a:pos x="1" y="12"/>
                    </a:cxn>
                    <a:cxn ang="0">
                      <a:pos x="4" y="9"/>
                    </a:cxn>
                    <a:cxn ang="0">
                      <a:pos x="8" y="8"/>
                    </a:cxn>
                    <a:cxn ang="0">
                      <a:pos x="11" y="7"/>
                    </a:cxn>
                    <a:cxn ang="0">
                      <a:pos x="11" y="6"/>
                    </a:cxn>
                    <a:cxn ang="0">
                      <a:pos x="10" y="3"/>
                    </a:cxn>
                    <a:cxn ang="0">
                      <a:pos x="6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7" y="0"/>
                    </a:cxn>
                    <a:cxn ang="0">
                      <a:pos x="10" y="1"/>
                    </a:cxn>
                    <a:cxn ang="0">
                      <a:pos x="13" y="3"/>
                    </a:cxn>
                    <a:cxn ang="0">
                      <a:pos x="14" y="6"/>
                    </a:cxn>
                    <a:cxn ang="0">
                      <a:pos x="14" y="12"/>
                    </a:cxn>
                    <a:cxn ang="0">
                      <a:pos x="14" y="15"/>
                    </a:cxn>
                    <a:cxn ang="0">
                      <a:pos x="15" y="20"/>
                    </a:cxn>
                    <a:cxn ang="0">
                      <a:pos x="12" y="9"/>
                    </a:cxn>
                    <a:cxn ang="0">
                      <a:pos x="9" y="10"/>
                    </a:cxn>
                    <a:cxn ang="0">
                      <a:pos x="6" y="11"/>
                    </a:cxn>
                    <a:cxn ang="0">
                      <a:pos x="3" y="13"/>
                    </a:cxn>
                    <a:cxn ang="0">
                      <a:pos x="3" y="16"/>
                    </a:cxn>
                    <a:cxn ang="0">
                      <a:pos x="4" y="19"/>
                    </a:cxn>
                    <a:cxn ang="0">
                      <a:pos x="7" y="20"/>
                    </a:cxn>
                    <a:cxn ang="0">
                      <a:pos x="12" y="17"/>
                    </a:cxn>
                    <a:cxn ang="0">
                      <a:pos x="12" y="9"/>
                    </a:cxn>
                  </a:cxnLst>
                  <a:rect l="0" t="0" r="r" b="b"/>
                  <a:pathLst>
                    <a:path w="15" h="22">
                      <a:moveTo>
                        <a:pt x="15" y="20"/>
                      </a:moveTo>
                      <a:cubicBezTo>
                        <a:pt x="14" y="21"/>
                        <a:pt x="14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1" y="21"/>
                        <a:pt x="9" y="21"/>
                        <a:pt x="7" y="22"/>
                      </a:cubicBezTo>
                      <a:cubicBezTo>
                        <a:pt x="5" y="22"/>
                        <a:pt x="4" y="21"/>
                        <a:pt x="2" y="20"/>
                      </a:cubicBezTo>
                      <a:cubicBezTo>
                        <a:pt x="1" y="19"/>
                        <a:pt x="0" y="18"/>
                        <a:pt x="0" y="16"/>
                      </a:cubicBezTo>
                      <a:cubicBezTo>
                        <a:pt x="0" y="14"/>
                        <a:pt x="0" y="13"/>
                        <a:pt x="1" y="12"/>
                      </a:cubicBezTo>
                      <a:cubicBezTo>
                        <a:pt x="2" y="11"/>
                        <a:pt x="3" y="10"/>
                        <a:pt x="4" y="9"/>
                      </a:cubicBezTo>
                      <a:cubicBezTo>
                        <a:pt x="5" y="9"/>
                        <a:pt x="6" y="8"/>
                        <a:pt x="8" y="8"/>
                      </a:cubicBezTo>
                      <a:cubicBezTo>
                        <a:pt x="9" y="8"/>
                        <a:pt x="10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3"/>
                        <a:pt x="10" y="3"/>
                      </a:cubicBezTo>
                      <a:cubicBezTo>
                        <a:pt x="9" y="2"/>
                        <a:pt x="8" y="2"/>
                        <a:pt x="6" y="2"/>
                      </a:cubicBezTo>
                      <a:cubicBezTo>
                        <a:pt x="5" y="3"/>
                        <a:pt x="3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1"/>
                        <a:pt x="12" y="2"/>
                        <a:pt x="13" y="3"/>
                      </a:cubicBezTo>
                      <a:cubicBezTo>
                        <a:pt x="13" y="4"/>
                        <a:pt x="14" y="5"/>
                        <a:pt x="14" y="6"/>
                      </a:cubicBezTo>
                      <a:cubicBezTo>
                        <a:pt x="14" y="8"/>
                        <a:pt x="14" y="10"/>
                        <a:pt x="14" y="12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7"/>
                        <a:pt x="15" y="18"/>
                        <a:pt x="15" y="20"/>
                      </a:cubicBezTo>
                      <a:close/>
                      <a:moveTo>
                        <a:pt x="12" y="9"/>
                      </a:moveTo>
                      <a:cubicBezTo>
                        <a:pt x="11" y="9"/>
                        <a:pt x="10" y="9"/>
                        <a:pt x="9" y="10"/>
                      </a:cubicBezTo>
                      <a:cubicBezTo>
                        <a:pt x="8" y="10"/>
                        <a:pt x="7" y="10"/>
                        <a:pt x="6" y="11"/>
                      </a:cubicBezTo>
                      <a:cubicBezTo>
                        <a:pt x="5" y="11"/>
                        <a:pt x="4" y="12"/>
                        <a:pt x="3" y="13"/>
                      </a:cubicBezTo>
                      <a:cubicBezTo>
                        <a:pt x="3" y="13"/>
                        <a:pt x="2" y="14"/>
                        <a:pt x="3" y="16"/>
                      </a:cubicBezTo>
                      <a:cubicBezTo>
                        <a:pt x="3" y="17"/>
                        <a:pt x="3" y="18"/>
                        <a:pt x="4" y="19"/>
                      </a:cubicBezTo>
                      <a:cubicBezTo>
                        <a:pt x="5" y="19"/>
                        <a:pt x="6" y="20"/>
                        <a:pt x="7" y="20"/>
                      </a:cubicBezTo>
                      <a:cubicBezTo>
                        <a:pt x="9" y="19"/>
                        <a:pt x="11" y="18"/>
                        <a:pt x="12" y="17"/>
                      </a:cubicBezTo>
                      <a:lnTo>
                        <a:pt x="1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8" name="Freeform 129"/>
                <p:cNvSpPr>
                  <a:spLocks/>
                </p:cNvSpPr>
                <p:nvPr/>
              </p:nvSpPr>
              <p:spPr bwMode="auto">
                <a:xfrm>
                  <a:off x="4397375" y="1198563"/>
                  <a:ext cx="19050" cy="119063"/>
                </a:xfrm>
                <a:custGeom>
                  <a:avLst/>
                  <a:gdLst/>
                  <a:ahLst/>
                  <a:cxnLst>
                    <a:cxn ang="0">
                      <a:pos x="5" y="32"/>
                    </a:cxn>
                    <a:cxn ang="0">
                      <a:pos x="3" y="32"/>
                    </a:cxn>
                    <a:cxn ang="0">
                      <a:pos x="3" y="32"/>
                    </a:cxn>
                    <a:cxn ang="0">
                      <a:pos x="2" y="19"/>
                    </a:cxn>
                    <a:cxn ang="0">
                      <a:pos x="1" y="1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4" y="14"/>
                    </a:cxn>
                    <a:cxn ang="0">
                      <a:pos x="5" y="25"/>
                    </a:cxn>
                    <a:cxn ang="0">
                      <a:pos x="5" y="32"/>
                    </a:cxn>
                  </a:cxnLst>
                  <a:rect l="0" t="0" r="r" b="b"/>
                  <a:pathLst>
                    <a:path w="5" h="32">
                      <a:moveTo>
                        <a:pt x="5" y="32"/>
                      </a:moveTo>
                      <a:cubicBezTo>
                        <a:pt x="4" y="32"/>
                        <a:pt x="4" y="32"/>
                        <a:pt x="3" y="32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2" y="28"/>
                        <a:pt x="2" y="23"/>
                        <a:pt x="2" y="19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9"/>
                        <a:pt x="1" y="5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5"/>
                        <a:pt x="3" y="9"/>
                        <a:pt x="4" y="14"/>
                      </a:cubicBezTo>
                      <a:cubicBezTo>
                        <a:pt x="4" y="17"/>
                        <a:pt x="4" y="21"/>
                        <a:pt x="5" y="25"/>
                      </a:cubicBezTo>
                      <a:cubicBezTo>
                        <a:pt x="5" y="27"/>
                        <a:pt x="5" y="29"/>
                        <a:pt x="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39" name="Freeform 130"/>
                <p:cNvSpPr>
                  <a:spLocks/>
                </p:cNvSpPr>
                <p:nvPr/>
              </p:nvSpPr>
              <p:spPr bwMode="auto">
                <a:xfrm>
                  <a:off x="4433888" y="1235075"/>
                  <a:ext cx="52387" cy="82550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1" y="20"/>
                    </a:cxn>
                    <a:cxn ang="0">
                      <a:pos x="6" y="2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1" y="18"/>
                    </a:cxn>
                    <a:cxn ang="0">
                      <a:pos x="6" y="20"/>
                    </a:cxn>
                    <a:cxn ang="0">
                      <a:pos x="10" y="18"/>
                    </a:cxn>
                    <a:cxn ang="0">
                      <a:pos x="11" y="15"/>
                    </a:cxn>
                    <a:cxn ang="0">
                      <a:pos x="11" y="13"/>
                    </a:cxn>
                    <a:cxn ang="0">
                      <a:pos x="9" y="13"/>
                    </a:cxn>
                    <a:cxn ang="0">
                      <a:pos x="8" y="12"/>
                    </a:cxn>
                    <a:cxn ang="0">
                      <a:pos x="5" y="12"/>
                    </a:cxn>
                    <a:cxn ang="0">
                      <a:pos x="3" y="11"/>
                    </a:cxn>
                    <a:cxn ang="0">
                      <a:pos x="2" y="10"/>
                    </a:cxn>
                    <a:cxn ang="0">
                      <a:pos x="0" y="9"/>
                    </a:cxn>
                    <a:cxn ang="0">
                      <a:pos x="0" y="6"/>
                    </a:cxn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3" y="7"/>
                    </a:cxn>
                    <a:cxn ang="0">
                      <a:pos x="4" y="8"/>
                    </a:cxn>
                    <a:cxn ang="0">
                      <a:pos x="6" y="9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12" y="11"/>
                    </a:cxn>
                    <a:cxn ang="0">
                      <a:pos x="13" y="13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4" h="22">
                      <a:moveTo>
                        <a:pt x="14" y="15"/>
                      </a:moveTo>
                      <a:cubicBezTo>
                        <a:pt x="14" y="17"/>
                        <a:pt x="13" y="19"/>
                        <a:pt x="11" y="20"/>
                      </a:cubicBezTo>
                      <a:cubicBezTo>
                        <a:pt x="10" y="21"/>
                        <a:pt x="8" y="21"/>
                        <a:pt x="6" y="22"/>
                      </a:cubicBezTo>
                      <a:cubicBezTo>
                        <a:pt x="4" y="22"/>
                        <a:pt x="2" y="21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9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9"/>
                        <a:pt x="4" y="20"/>
                        <a:pt x="6" y="20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11" y="18"/>
                        <a:pt x="11" y="17"/>
                        <a:pt x="11" y="15"/>
                      </a:cubicBezTo>
                      <a:cubicBezTo>
                        <a:pt x="11" y="15"/>
                        <a:pt x="11" y="14"/>
                        <a:pt x="11" y="13"/>
                      </a:cubicBezTo>
                      <a:cubicBezTo>
                        <a:pt x="10" y="13"/>
                        <a:pt x="10" y="13"/>
                        <a:pt x="9" y="13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3" y="11"/>
                        <a:pt x="2" y="10"/>
                        <a:pt x="2" y="10"/>
                      </a:cubicBezTo>
                      <a:cubicBezTo>
                        <a:pt x="1" y="10"/>
                        <a:pt x="1" y="9"/>
                        <a:pt x="0" y="9"/>
                      </a:cubicBezTo>
                      <a:cubicBezTo>
                        <a:pt x="0" y="8"/>
                        <a:pt x="0" y="7"/>
                        <a:pt x="0" y="6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3" y="1"/>
                        <a:pt x="5" y="0"/>
                        <a:pt x="6" y="0"/>
                      </a:cubicBezTo>
                      <a:cubicBezTo>
                        <a:pt x="8" y="0"/>
                        <a:pt x="10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8" y="2"/>
                        <a:pt x="6" y="2"/>
                      </a:cubicBezTo>
                      <a:cubicBezTo>
                        <a:pt x="5" y="2"/>
                        <a:pt x="4" y="3"/>
                        <a:pt x="3" y="3"/>
                      </a:cubicBezTo>
                      <a:cubicBezTo>
                        <a:pt x="2" y="4"/>
                        <a:pt x="2" y="5"/>
                        <a:pt x="2" y="6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5" y="9"/>
                        <a:pt x="5" y="9"/>
                        <a:pt x="6" y="9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3" y="12"/>
                        <a:pt x="13" y="13"/>
                      </a:cubicBezTo>
                      <a:cubicBezTo>
                        <a:pt x="13" y="13"/>
                        <a:pt x="13" y="14"/>
                        <a:pt x="1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9" name="Group 293"/>
              <p:cNvGrpSpPr/>
              <p:nvPr/>
            </p:nvGrpSpPr>
            <p:grpSpPr>
              <a:xfrm>
                <a:off x="4269461" y="2882357"/>
                <a:ext cx="168692" cy="772120"/>
                <a:chOff x="6538913" y="2646363"/>
                <a:chExt cx="236537" cy="1082675"/>
              </a:xfrm>
              <a:solidFill>
                <a:srgbClr val="FFFFFF"/>
              </a:solidFill>
            </p:grpSpPr>
            <p:sp>
              <p:nvSpPr>
                <p:cNvPr id="107" name="Freeform 131"/>
                <p:cNvSpPr>
                  <a:spLocks noEditPoints="1"/>
                </p:cNvSpPr>
                <p:nvPr/>
              </p:nvSpPr>
              <p:spPr bwMode="auto">
                <a:xfrm>
                  <a:off x="6538913" y="2646363"/>
                  <a:ext cx="112712" cy="100013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5" y="24"/>
                    </a:cxn>
                    <a:cxn ang="0">
                      <a:pos x="5" y="24"/>
                    </a:cxn>
                    <a:cxn ang="0">
                      <a:pos x="6" y="22"/>
                    </a:cxn>
                    <a:cxn ang="0">
                      <a:pos x="10" y="17"/>
                    </a:cxn>
                    <a:cxn ang="0">
                      <a:pos x="14" y="11"/>
                    </a:cxn>
                    <a:cxn ang="0">
                      <a:pos x="13" y="7"/>
                    </a:cxn>
                    <a:cxn ang="0">
                      <a:pos x="12" y="8"/>
                    </a:cxn>
                    <a:cxn ang="0">
                      <a:pos x="1" y="12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6" y="7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7" y="3"/>
                    </a:cxn>
                    <a:cxn ang="0">
                      <a:pos x="29" y="7"/>
                    </a:cxn>
                    <a:cxn ang="0">
                      <a:pos x="30" y="9"/>
                    </a:cxn>
                    <a:cxn ang="0">
                      <a:pos x="30" y="11"/>
                    </a:cxn>
                    <a:cxn ang="0">
                      <a:pos x="28" y="16"/>
                    </a:cxn>
                    <a:cxn ang="0">
                      <a:pos x="25" y="18"/>
                    </a:cxn>
                    <a:cxn ang="0">
                      <a:pos x="19" y="18"/>
                    </a:cxn>
                    <a:cxn ang="0">
                      <a:pos x="15" y="13"/>
                    </a:cxn>
                    <a:cxn ang="0">
                      <a:pos x="9" y="23"/>
                    </a:cxn>
                    <a:cxn ang="0">
                      <a:pos x="6" y="27"/>
                    </a:cxn>
                    <a:cxn ang="0">
                      <a:pos x="24" y="16"/>
                    </a:cxn>
                    <a:cxn ang="0">
                      <a:pos x="27" y="14"/>
                    </a:cxn>
                    <a:cxn ang="0">
                      <a:pos x="28" y="12"/>
                    </a:cxn>
                    <a:cxn ang="0">
                      <a:pos x="27" y="10"/>
                    </a:cxn>
                    <a:cxn ang="0">
                      <a:pos x="27" y="7"/>
                    </a:cxn>
                    <a:cxn ang="0">
                      <a:pos x="25" y="3"/>
                    </a:cxn>
                    <a:cxn ang="0">
                      <a:pos x="14" y="7"/>
                    </a:cxn>
                    <a:cxn ang="0">
                      <a:pos x="15" y="8"/>
                    </a:cxn>
                    <a:cxn ang="0">
                      <a:pos x="16" y="11"/>
                    </a:cxn>
                    <a:cxn ang="0">
                      <a:pos x="17" y="13"/>
                    </a:cxn>
                    <a:cxn ang="0">
                      <a:pos x="18" y="14"/>
                    </a:cxn>
                    <a:cxn ang="0">
                      <a:pos x="20" y="16"/>
                    </a:cxn>
                    <a:cxn ang="0">
                      <a:pos x="24" y="16"/>
                    </a:cxn>
                  </a:cxnLst>
                  <a:rect l="0" t="0" r="r" b="b"/>
                  <a:pathLst>
                    <a:path w="30" h="27">
                      <a:moveTo>
                        <a:pt x="6" y="27"/>
                      </a:moveTo>
                      <a:cubicBezTo>
                        <a:pt x="5" y="26"/>
                        <a:pt x="5" y="25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6" y="22"/>
                        <a:pt x="6" y="22"/>
                      </a:cubicBezTo>
                      <a:cubicBezTo>
                        <a:pt x="7" y="20"/>
                        <a:pt x="9" y="18"/>
                        <a:pt x="10" y="17"/>
                      </a:cubicBezTo>
                      <a:cubicBezTo>
                        <a:pt x="11" y="15"/>
                        <a:pt x="12" y="13"/>
                        <a:pt x="14" y="11"/>
                      </a:cubicBezTo>
                      <a:cubicBezTo>
                        <a:pt x="13" y="10"/>
                        <a:pt x="13" y="9"/>
                        <a:pt x="13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8" y="9"/>
                        <a:pt x="4" y="10"/>
                        <a:pt x="1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9"/>
                        <a:pt x="4" y="8"/>
                        <a:pt x="6" y="7"/>
                      </a:cubicBezTo>
                      <a:cubicBezTo>
                        <a:pt x="12" y="5"/>
                        <a:pt x="19" y="2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7" y="1"/>
                        <a:pt x="27" y="2"/>
                        <a:pt x="27" y="3"/>
                      </a:cubicBezTo>
                      <a:cubicBezTo>
                        <a:pt x="28" y="4"/>
                        <a:pt x="28" y="6"/>
                        <a:pt x="29" y="7"/>
                      </a:cubicBezTo>
                      <a:cubicBezTo>
                        <a:pt x="29" y="8"/>
                        <a:pt x="29" y="8"/>
                        <a:pt x="30" y="9"/>
                      </a:cubicBezTo>
                      <a:cubicBezTo>
                        <a:pt x="30" y="10"/>
                        <a:pt x="30" y="11"/>
                        <a:pt x="30" y="11"/>
                      </a:cubicBezTo>
                      <a:cubicBezTo>
                        <a:pt x="30" y="13"/>
                        <a:pt x="30" y="14"/>
                        <a:pt x="28" y="16"/>
                      </a:cubicBezTo>
                      <a:cubicBezTo>
                        <a:pt x="27" y="17"/>
                        <a:pt x="26" y="18"/>
                        <a:pt x="25" y="18"/>
                      </a:cubicBezTo>
                      <a:cubicBezTo>
                        <a:pt x="23" y="19"/>
                        <a:pt x="21" y="19"/>
                        <a:pt x="19" y="18"/>
                      </a:cubicBezTo>
                      <a:cubicBezTo>
                        <a:pt x="17" y="17"/>
                        <a:pt x="16" y="15"/>
                        <a:pt x="15" y="13"/>
                      </a:cubicBezTo>
                      <a:cubicBezTo>
                        <a:pt x="13" y="17"/>
                        <a:pt x="11" y="20"/>
                        <a:pt x="9" y="23"/>
                      </a:cubicBezTo>
                      <a:cubicBezTo>
                        <a:pt x="8" y="24"/>
                        <a:pt x="7" y="26"/>
                        <a:pt x="6" y="27"/>
                      </a:cubicBezTo>
                      <a:close/>
                      <a:moveTo>
                        <a:pt x="24" y="16"/>
                      </a:moveTo>
                      <a:cubicBezTo>
                        <a:pt x="25" y="15"/>
                        <a:pt x="26" y="15"/>
                        <a:pt x="27" y="14"/>
                      </a:cubicBezTo>
                      <a:cubicBezTo>
                        <a:pt x="27" y="14"/>
                        <a:pt x="27" y="13"/>
                        <a:pt x="28" y="12"/>
                      </a:cubicBezTo>
                      <a:cubicBezTo>
                        <a:pt x="28" y="11"/>
                        <a:pt x="28" y="11"/>
                        <a:pt x="27" y="10"/>
                      </a:cubicBezTo>
                      <a:cubicBezTo>
                        <a:pt x="27" y="9"/>
                        <a:pt x="27" y="8"/>
                        <a:pt x="27" y="7"/>
                      </a:cubicBezTo>
                      <a:cubicBezTo>
                        <a:pt x="26" y="6"/>
                        <a:pt x="26" y="4"/>
                        <a:pt x="25" y="3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5" y="9"/>
                        <a:pt x="16" y="10"/>
                        <a:pt x="16" y="11"/>
                      </a:cubicBezTo>
                      <a:cubicBezTo>
                        <a:pt x="16" y="12"/>
                        <a:pt x="17" y="12"/>
                        <a:pt x="17" y="13"/>
                      </a:cubicBezTo>
                      <a:cubicBezTo>
                        <a:pt x="17" y="13"/>
                        <a:pt x="18" y="14"/>
                        <a:pt x="18" y="14"/>
                      </a:cubicBezTo>
                      <a:cubicBezTo>
                        <a:pt x="19" y="15"/>
                        <a:pt x="19" y="16"/>
                        <a:pt x="20" y="16"/>
                      </a:cubicBezTo>
                      <a:cubicBezTo>
                        <a:pt x="21" y="16"/>
                        <a:pt x="23" y="16"/>
                        <a:pt x="24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8" name="Freeform 132"/>
                <p:cNvSpPr>
                  <a:spLocks noEditPoints="1"/>
                </p:cNvSpPr>
                <p:nvPr/>
              </p:nvSpPr>
              <p:spPr bwMode="auto">
                <a:xfrm>
                  <a:off x="6569075" y="2740025"/>
                  <a:ext cx="82550" cy="74613"/>
                </a:xfrm>
                <a:custGeom>
                  <a:avLst/>
                  <a:gdLst/>
                  <a:ahLst/>
                  <a:cxnLst>
                    <a:cxn ang="0">
                      <a:pos x="14" y="18"/>
                    </a:cxn>
                    <a:cxn ang="0">
                      <a:pos x="9" y="4"/>
                    </a:cxn>
                    <a:cxn ang="0">
                      <a:pos x="4" y="7"/>
                    </a:cxn>
                    <a:cxn ang="0">
                      <a:pos x="3" y="14"/>
                    </a:cxn>
                    <a:cxn ang="0">
                      <a:pos x="8" y="19"/>
                    </a:cxn>
                    <a:cxn ang="0">
                      <a:pos x="8" y="19"/>
                    </a:cxn>
                    <a:cxn ang="0">
                      <a:pos x="5" y="20"/>
                    </a:cxn>
                    <a:cxn ang="0">
                      <a:pos x="5" y="20"/>
                    </a:cxn>
                    <a:cxn ang="0">
                      <a:pos x="3" y="17"/>
                    </a:cxn>
                    <a:cxn ang="0">
                      <a:pos x="1" y="14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6" y="1"/>
                    </a:cxn>
                    <a:cxn ang="0">
                      <a:pos x="21" y="7"/>
                    </a:cxn>
                    <a:cxn ang="0">
                      <a:pos x="20" y="14"/>
                    </a:cxn>
                    <a:cxn ang="0">
                      <a:pos x="14" y="18"/>
                    </a:cxn>
                    <a:cxn ang="0">
                      <a:pos x="15" y="15"/>
                    </a:cxn>
                    <a:cxn ang="0">
                      <a:pos x="19" y="12"/>
                    </a:cxn>
                    <a:cxn ang="0">
                      <a:pos x="19" y="7"/>
                    </a:cxn>
                    <a:cxn ang="0">
                      <a:pos x="16" y="4"/>
                    </a:cxn>
                    <a:cxn ang="0">
                      <a:pos x="11" y="3"/>
                    </a:cxn>
                    <a:cxn ang="0">
                      <a:pos x="15" y="15"/>
                    </a:cxn>
                  </a:cxnLst>
                  <a:rect l="0" t="0" r="r" b="b"/>
                  <a:pathLst>
                    <a:path w="22" h="20">
                      <a:moveTo>
                        <a:pt x="14" y="18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7" y="4"/>
                        <a:pt x="5" y="6"/>
                        <a:pt x="4" y="7"/>
                      </a:cubicBezTo>
                      <a:cubicBezTo>
                        <a:pt x="3" y="9"/>
                        <a:pt x="3" y="11"/>
                        <a:pt x="3" y="14"/>
                      </a:cubicBezTo>
                      <a:cubicBezTo>
                        <a:pt x="4" y="16"/>
                        <a:pt x="5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19"/>
                        <a:pt x="6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19"/>
                        <a:pt x="3" y="18"/>
                        <a:pt x="3" y="17"/>
                      </a:cubicBezTo>
                      <a:cubicBezTo>
                        <a:pt x="2" y="16"/>
                        <a:pt x="1" y="15"/>
                        <a:pt x="1" y="14"/>
                      </a:cubicBezTo>
                      <a:cubicBezTo>
                        <a:pt x="0" y="11"/>
                        <a:pt x="0" y="8"/>
                        <a:pt x="2" y="6"/>
                      </a:cubicBezTo>
                      <a:cubicBezTo>
                        <a:pt x="3" y="4"/>
                        <a:pt x="5" y="2"/>
                        <a:pt x="8" y="1"/>
                      </a:cubicBezTo>
                      <a:cubicBezTo>
                        <a:pt x="11" y="0"/>
                        <a:pt x="14" y="0"/>
                        <a:pt x="16" y="1"/>
                      </a:cubicBezTo>
                      <a:cubicBezTo>
                        <a:pt x="19" y="2"/>
                        <a:pt x="20" y="4"/>
                        <a:pt x="21" y="7"/>
                      </a:cubicBezTo>
                      <a:cubicBezTo>
                        <a:pt x="22" y="10"/>
                        <a:pt x="22" y="12"/>
                        <a:pt x="20" y="14"/>
                      </a:cubicBezTo>
                      <a:cubicBezTo>
                        <a:pt x="19" y="16"/>
                        <a:pt x="17" y="17"/>
                        <a:pt x="14" y="18"/>
                      </a:cubicBezTo>
                      <a:close/>
                      <a:moveTo>
                        <a:pt x="15" y="15"/>
                      </a:moveTo>
                      <a:cubicBezTo>
                        <a:pt x="17" y="14"/>
                        <a:pt x="18" y="13"/>
                        <a:pt x="19" y="12"/>
                      </a:cubicBezTo>
                      <a:cubicBezTo>
                        <a:pt x="20" y="11"/>
                        <a:pt x="20" y="9"/>
                        <a:pt x="19" y="7"/>
                      </a:cubicBezTo>
                      <a:cubicBezTo>
                        <a:pt x="19" y="6"/>
                        <a:pt x="18" y="4"/>
                        <a:pt x="16" y="4"/>
                      </a:cubicBezTo>
                      <a:cubicBezTo>
                        <a:pt x="15" y="3"/>
                        <a:pt x="13" y="3"/>
                        <a:pt x="11" y="3"/>
                      </a:cubicBezTo>
                      <a:lnTo>
                        <a:pt x="15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9" name="Freeform 133"/>
                <p:cNvSpPr>
                  <a:spLocks noEditPoints="1"/>
                </p:cNvSpPr>
                <p:nvPr/>
              </p:nvSpPr>
              <p:spPr bwMode="auto">
                <a:xfrm>
                  <a:off x="6591300" y="2822575"/>
                  <a:ext cx="82550" cy="63500"/>
                </a:xfrm>
                <a:custGeom>
                  <a:avLst/>
                  <a:gdLst/>
                  <a:ahLst/>
                  <a:cxnLst>
                    <a:cxn ang="0">
                      <a:pos x="3" y="17"/>
                    </a:cxn>
                    <a:cxn ang="0">
                      <a:pos x="2" y="15"/>
                    </a:cxn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0" y="9"/>
                    </a:cxn>
                    <a:cxn ang="0">
                      <a:pos x="1" y="4"/>
                    </a:cxn>
                    <a:cxn ang="0">
                      <a:pos x="5" y="1"/>
                    </a:cxn>
                    <a:cxn ang="0">
                      <a:pos x="9" y="1"/>
                    </a:cxn>
                    <a:cxn ang="0">
                      <a:pos x="12" y="4"/>
                    </a:cxn>
                    <a:cxn ang="0">
                      <a:pos x="14" y="7"/>
                    </a:cxn>
                    <a:cxn ang="0">
                      <a:pos x="15" y="11"/>
                    </a:cxn>
                    <a:cxn ang="0">
                      <a:pos x="16" y="11"/>
                    </a:cxn>
                    <a:cxn ang="0">
                      <a:pos x="19" y="9"/>
                    </a:cxn>
                    <a:cxn ang="0">
                      <a:pos x="19" y="5"/>
                    </a:cxn>
                    <a:cxn ang="0">
                      <a:pos x="16" y="1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21" y="5"/>
                    </a:cxn>
                    <a:cxn ang="0">
                      <a:pos x="21" y="9"/>
                    </a:cxn>
                    <a:cxn ang="0">
                      <a:pos x="20" y="12"/>
                    </a:cxn>
                    <a:cxn ang="0">
                      <a:pos x="17" y="13"/>
                    </a:cxn>
                    <a:cxn ang="0">
                      <a:pos x="11" y="15"/>
                    </a:cxn>
                    <a:cxn ang="0">
                      <a:pos x="8" y="15"/>
                    </a:cxn>
                    <a:cxn ang="0">
                      <a:pos x="3" y="17"/>
                    </a:cxn>
                    <a:cxn ang="0">
                      <a:pos x="13" y="11"/>
                    </a:cxn>
                    <a:cxn ang="0">
                      <a:pos x="12" y="9"/>
                    </a:cxn>
                    <a:cxn ang="0">
                      <a:pos x="11" y="6"/>
                    </a:cxn>
                    <a:cxn ang="0">
                      <a:pos x="8" y="4"/>
                    </a:cxn>
                    <a:cxn ang="0">
                      <a:pos x="5" y="4"/>
                    </a:cxn>
                    <a:cxn ang="0">
                      <a:pos x="3" y="6"/>
                    </a:cxn>
                    <a:cxn ang="0">
                      <a:pos x="2" y="9"/>
                    </a:cxn>
                    <a:cxn ang="0">
                      <a:pos x="6" y="13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22" h="17">
                      <a:moveTo>
                        <a:pt x="3" y="17"/>
                      </a:move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3"/>
                        <a:pt x="1" y="11"/>
                        <a:pt x="0" y="9"/>
                      </a:cubicBezTo>
                      <a:cubicBezTo>
                        <a:pt x="0" y="7"/>
                        <a:pt x="0" y="6"/>
                        <a:pt x="1" y="4"/>
                      </a:cubicBezTo>
                      <a:cubicBezTo>
                        <a:pt x="1" y="3"/>
                        <a:pt x="3" y="2"/>
                        <a:pt x="5" y="1"/>
                      </a:cubicBezTo>
                      <a:cubicBezTo>
                        <a:pt x="6" y="1"/>
                        <a:pt x="8" y="1"/>
                        <a:pt x="9" y="1"/>
                      </a:cubicBezTo>
                      <a:cubicBezTo>
                        <a:pt x="10" y="2"/>
                        <a:pt x="11" y="3"/>
                        <a:pt x="12" y="4"/>
                      </a:cubicBezTo>
                      <a:cubicBezTo>
                        <a:pt x="13" y="5"/>
                        <a:pt x="13" y="6"/>
                        <a:pt x="14" y="7"/>
                      </a:cubicBezTo>
                      <a:cubicBezTo>
                        <a:pt x="14" y="8"/>
                        <a:pt x="15" y="10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8" y="10"/>
                        <a:pt x="19" y="10"/>
                        <a:pt x="19" y="9"/>
                      </a:cubicBezTo>
                      <a:cubicBezTo>
                        <a:pt x="19" y="8"/>
                        <a:pt x="19" y="7"/>
                        <a:pt x="19" y="5"/>
                      </a:cubicBezTo>
                      <a:cubicBezTo>
                        <a:pt x="18" y="3"/>
                        <a:pt x="18" y="2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2"/>
                        <a:pt x="21" y="3"/>
                        <a:pt x="21" y="5"/>
                      </a:cubicBezTo>
                      <a:cubicBezTo>
                        <a:pt x="22" y="6"/>
                        <a:pt x="22" y="8"/>
                        <a:pt x="21" y="9"/>
                      </a:cubicBezTo>
                      <a:cubicBezTo>
                        <a:pt x="21" y="10"/>
                        <a:pt x="21" y="11"/>
                        <a:pt x="20" y="12"/>
                      </a:cubicBezTo>
                      <a:cubicBezTo>
                        <a:pt x="19" y="12"/>
                        <a:pt x="18" y="13"/>
                        <a:pt x="17" y="13"/>
                      </a:cubicBezTo>
                      <a:cubicBezTo>
                        <a:pt x="15" y="13"/>
                        <a:pt x="13" y="14"/>
                        <a:pt x="11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6"/>
                        <a:pt x="5" y="16"/>
                        <a:pt x="3" y="17"/>
                      </a:cubicBezTo>
                      <a:close/>
                      <a:moveTo>
                        <a:pt x="13" y="11"/>
                      </a:moveTo>
                      <a:cubicBezTo>
                        <a:pt x="13" y="11"/>
                        <a:pt x="13" y="10"/>
                        <a:pt x="12" y="9"/>
                      </a:cubicBezTo>
                      <a:cubicBezTo>
                        <a:pt x="12" y="8"/>
                        <a:pt x="11" y="7"/>
                        <a:pt x="11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3"/>
                        <a:pt x="6" y="3"/>
                        <a:pt x="5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3" y="11"/>
                        <a:pt x="4" y="12"/>
                        <a:pt x="6" y="13"/>
                      </a:cubicBezTo>
                      <a:lnTo>
                        <a:pt x="13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0" name="Freeform 134"/>
                <p:cNvSpPr>
                  <a:spLocks/>
                </p:cNvSpPr>
                <p:nvPr/>
              </p:nvSpPr>
              <p:spPr bwMode="auto">
                <a:xfrm>
                  <a:off x="6605588" y="2881313"/>
                  <a:ext cx="120650" cy="38100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0" y="8"/>
                    </a:cxn>
                    <a:cxn ang="0">
                      <a:pos x="0" y="7"/>
                    </a:cxn>
                    <a:cxn ang="0">
                      <a:pos x="13" y="4"/>
                    </a:cxn>
                    <a:cxn ang="0">
                      <a:pos x="19" y="3"/>
                    </a:cxn>
                    <a:cxn ang="0">
                      <a:pos x="30" y="0"/>
                    </a:cxn>
                    <a:cxn ang="0">
                      <a:pos x="31" y="0"/>
                    </a:cxn>
                    <a:cxn ang="0">
                      <a:pos x="31" y="1"/>
                    </a:cxn>
                    <a:cxn ang="0">
                      <a:pos x="32" y="2"/>
                    </a:cxn>
                    <a:cxn ang="0">
                      <a:pos x="31" y="2"/>
                    </a:cxn>
                    <a:cxn ang="0">
                      <a:pos x="18" y="5"/>
                    </a:cxn>
                    <a:cxn ang="0">
                      <a:pos x="8" y="8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2" h="10">
                      <a:moveTo>
                        <a:pt x="1" y="10"/>
                      </a:moveTo>
                      <a:cubicBezTo>
                        <a:pt x="1" y="9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4" y="6"/>
                        <a:pt x="9" y="5"/>
                        <a:pt x="13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3" y="2"/>
                        <a:pt x="26" y="1"/>
                        <a:pt x="3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31" y="1"/>
                        <a:pt x="31" y="1"/>
                      </a:cubicBezTo>
                      <a:cubicBezTo>
                        <a:pt x="31" y="1"/>
                        <a:pt x="31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7" y="3"/>
                        <a:pt x="23" y="4"/>
                        <a:pt x="18" y="5"/>
                      </a:cubicBezTo>
                      <a:cubicBezTo>
                        <a:pt x="15" y="6"/>
                        <a:pt x="11" y="7"/>
                        <a:pt x="8" y="8"/>
                      </a:cubicBezTo>
                      <a:cubicBezTo>
                        <a:pt x="6" y="9"/>
                        <a:pt x="3" y="9"/>
                        <a:pt x="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1" name="Freeform 135"/>
                <p:cNvSpPr>
                  <a:spLocks/>
                </p:cNvSpPr>
                <p:nvPr/>
              </p:nvSpPr>
              <p:spPr bwMode="auto">
                <a:xfrm>
                  <a:off x="6651625" y="2927350"/>
                  <a:ext cx="14287" cy="36513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2" y="9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4"/>
                    </a:cxn>
                    <a:cxn ang="0">
                      <a:pos x="4" y="7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2" y="10"/>
                    </a:cxn>
                  </a:cxnLst>
                  <a:rect l="0" t="0" r="r" b="b"/>
                  <a:pathLst>
                    <a:path w="4" h="10">
                      <a:moveTo>
                        <a:pt x="2" y="10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1" y="7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2" name="Freeform 136"/>
                <p:cNvSpPr>
                  <a:spLocks/>
                </p:cNvSpPr>
                <p:nvPr/>
              </p:nvSpPr>
              <p:spPr bwMode="auto">
                <a:xfrm>
                  <a:off x="6627813" y="2949575"/>
                  <a:ext cx="109537" cy="71438"/>
                </a:xfrm>
                <a:custGeom>
                  <a:avLst/>
                  <a:gdLst/>
                  <a:ahLst/>
                  <a:cxnLst>
                    <a:cxn ang="0">
                      <a:pos x="29" y="19"/>
                    </a:cxn>
                    <a:cxn ang="0">
                      <a:pos x="27" y="19"/>
                    </a:cxn>
                    <a:cxn ang="0">
                      <a:pos x="27" y="19"/>
                    </a:cxn>
                    <a:cxn ang="0">
                      <a:pos x="26" y="11"/>
                    </a:cxn>
                    <a:cxn ang="0">
                      <a:pos x="22" y="12"/>
                    </a:cxn>
                    <a:cxn ang="0">
                      <a:pos x="14" y="14"/>
                    </a:cxn>
                    <a:cxn ang="0">
                      <a:pos x="6" y="15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3"/>
                    </a:cxn>
                    <a:cxn ang="0">
                      <a:pos x="25" y="9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6" y="4"/>
                    </a:cxn>
                    <a:cxn ang="0">
                      <a:pos x="28" y="14"/>
                    </a:cxn>
                    <a:cxn ang="0">
                      <a:pos x="29" y="19"/>
                    </a:cxn>
                  </a:cxnLst>
                  <a:rect l="0" t="0" r="r" b="b"/>
                  <a:pathLst>
                    <a:path w="29" h="19">
                      <a:moveTo>
                        <a:pt x="29" y="19"/>
                      </a:moveTo>
                      <a:cubicBezTo>
                        <a:pt x="29" y="19"/>
                        <a:pt x="28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6"/>
                        <a:pt x="26" y="14"/>
                        <a:pt x="26" y="11"/>
                      </a:cubicBezTo>
                      <a:cubicBezTo>
                        <a:pt x="24" y="11"/>
                        <a:pt x="23" y="12"/>
                        <a:pt x="22" y="12"/>
                      </a:cubicBezTo>
                      <a:cubicBezTo>
                        <a:pt x="19" y="12"/>
                        <a:pt x="17" y="13"/>
                        <a:pt x="14" y="14"/>
                      </a:cubicBezTo>
                      <a:cubicBezTo>
                        <a:pt x="11" y="14"/>
                        <a:pt x="8" y="15"/>
                        <a:pt x="6" y="15"/>
                      </a:cubicBezTo>
                      <a:cubicBezTo>
                        <a:pt x="4" y="16"/>
                        <a:pt x="2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5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3" y="13"/>
                        <a:pt x="4" y="13"/>
                      </a:cubicBezTo>
                      <a:cubicBezTo>
                        <a:pt x="11" y="12"/>
                        <a:pt x="18" y="10"/>
                        <a:pt x="25" y="9"/>
                      </a:cubicBezTo>
                      <a:cubicBezTo>
                        <a:pt x="25" y="6"/>
                        <a:pt x="24" y="3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5" y="0"/>
                      </a:cubicBezTo>
                      <a:cubicBezTo>
                        <a:pt x="25" y="0"/>
                        <a:pt x="25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2"/>
                        <a:pt x="26" y="3"/>
                        <a:pt x="26" y="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6"/>
                        <a:pt x="29" y="17"/>
                        <a:pt x="2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3" name="Freeform 137"/>
                <p:cNvSpPr>
                  <a:spLocks noEditPoints="1"/>
                </p:cNvSpPr>
                <p:nvPr/>
              </p:nvSpPr>
              <p:spPr bwMode="auto">
                <a:xfrm>
                  <a:off x="6635750" y="3035300"/>
                  <a:ext cx="115887" cy="30163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5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1" y="3"/>
                    </a:cxn>
                    <a:cxn ang="0">
                      <a:pos x="21" y="4"/>
                    </a:cxn>
                    <a:cxn ang="0">
                      <a:pos x="21" y="4"/>
                    </a:cxn>
                    <a:cxn ang="0">
                      <a:pos x="16" y="5"/>
                    </a:cxn>
                    <a:cxn ang="0">
                      <a:pos x="1" y="8"/>
                    </a:cxn>
                    <a:cxn ang="0">
                      <a:pos x="30" y="3"/>
                    </a:cxn>
                    <a:cxn ang="0">
                      <a:pos x="28" y="3"/>
                    </a:cxn>
                    <a:cxn ang="0">
                      <a:pos x="28" y="3"/>
                    </a:cxn>
                    <a:cxn ang="0">
                      <a:pos x="27" y="1"/>
                    </a:cxn>
                    <a:cxn ang="0">
                      <a:pos x="27" y="0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31" y="3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1" h="8">
                      <a:moveTo>
                        <a:pt x="1" y="8"/>
                      </a:moveTo>
                      <a:cubicBezTo>
                        <a:pt x="1" y="7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4" y="5"/>
                        <a:pt x="5" y="5"/>
                      </a:cubicBezTo>
                      <a:cubicBezTo>
                        <a:pt x="10" y="4"/>
                        <a:pt x="15" y="3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1" y="3"/>
                        <a:pt x="21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5"/>
                        <a:pt x="18" y="5"/>
                        <a:pt x="16" y="5"/>
                      </a:cubicBezTo>
                      <a:cubicBezTo>
                        <a:pt x="11" y="6"/>
                        <a:pt x="6" y="7"/>
                        <a:pt x="1" y="8"/>
                      </a:cubicBezTo>
                      <a:close/>
                      <a:moveTo>
                        <a:pt x="30" y="3"/>
                      </a:moveTo>
                      <a:cubicBezTo>
                        <a:pt x="30" y="3"/>
                        <a:pt x="29" y="3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7" y="2"/>
                        <a:pt x="27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9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2"/>
                        <a:pt x="31" y="3"/>
                      </a:cubicBezTo>
                      <a:lnTo>
                        <a:pt x="30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4" name="Freeform 138"/>
                <p:cNvSpPr>
                  <a:spLocks/>
                </p:cNvSpPr>
                <p:nvPr/>
              </p:nvSpPr>
              <p:spPr bwMode="auto">
                <a:xfrm>
                  <a:off x="6643688" y="3076575"/>
                  <a:ext cx="90487" cy="117475"/>
                </a:xfrm>
                <a:custGeom>
                  <a:avLst/>
                  <a:gdLst/>
                  <a:ahLst/>
                  <a:cxnLst>
                    <a:cxn ang="0">
                      <a:pos x="3" y="30"/>
                    </a:cxn>
                    <a:cxn ang="0">
                      <a:pos x="3" y="28"/>
                    </a:cxn>
                    <a:cxn ang="0">
                      <a:pos x="3" y="28"/>
                    </a:cxn>
                    <a:cxn ang="0">
                      <a:pos x="10" y="27"/>
                    </a:cxn>
                    <a:cxn ang="0">
                      <a:pos x="13" y="27"/>
                    </a:cxn>
                    <a:cxn ang="0">
                      <a:pos x="15" y="27"/>
                    </a:cxn>
                    <a:cxn ang="0">
                      <a:pos x="18" y="26"/>
                    </a:cxn>
                    <a:cxn ang="0">
                      <a:pos x="21" y="21"/>
                    </a:cxn>
                    <a:cxn ang="0">
                      <a:pos x="20" y="18"/>
                    </a:cxn>
                    <a:cxn ang="0">
                      <a:pos x="18" y="16"/>
                    </a:cxn>
                    <a:cxn ang="0">
                      <a:pos x="13" y="17"/>
                    </a:cxn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1" y="16"/>
                    </a:cxn>
                    <a:cxn ang="0">
                      <a:pos x="2" y="16"/>
                    </a:cxn>
                    <a:cxn ang="0">
                      <a:pos x="6" y="15"/>
                    </a:cxn>
                    <a:cxn ang="0">
                      <a:pos x="13" y="14"/>
                    </a:cxn>
                    <a:cxn ang="0">
                      <a:pos x="15" y="14"/>
                    </a:cxn>
                    <a:cxn ang="0">
                      <a:pos x="18" y="13"/>
                    </a:cxn>
                    <a:cxn ang="0">
                      <a:pos x="19" y="12"/>
                    </a:cxn>
                    <a:cxn ang="0">
                      <a:pos x="20" y="9"/>
                    </a:cxn>
                    <a:cxn ang="0">
                      <a:pos x="18" y="6"/>
                    </a:cxn>
                    <a:cxn ang="0">
                      <a:pos x="16" y="3"/>
                    </a:cxn>
                    <a:cxn ang="0">
                      <a:pos x="6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5" y="3"/>
                    </a:cxn>
                    <a:cxn ang="0">
                      <a:pos x="14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3"/>
                    </a:cxn>
                    <a:cxn ang="0">
                      <a:pos x="21" y="3"/>
                    </a:cxn>
                    <a:cxn ang="0">
                      <a:pos x="18" y="3"/>
                    </a:cxn>
                    <a:cxn ang="0">
                      <a:pos x="21" y="6"/>
                    </a:cxn>
                    <a:cxn ang="0">
                      <a:pos x="22" y="10"/>
                    </a:cxn>
                    <a:cxn ang="0">
                      <a:pos x="19" y="15"/>
                    </a:cxn>
                    <a:cxn ang="0">
                      <a:pos x="23" y="22"/>
                    </a:cxn>
                    <a:cxn ang="0">
                      <a:pos x="23" y="26"/>
                    </a:cxn>
                    <a:cxn ang="0">
                      <a:pos x="21" y="27"/>
                    </a:cxn>
                    <a:cxn ang="0">
                      <a:pos x="19" y="28"/>
                    </a:cxn>
                    <a:cxn ang="0">
                      <a:pos x="16" y="29"/>
                    </a:cxn>
                    <a:cxn ang="0">
                      <a:pos x="12" y="29"/>
                    </a:cxn>
                    <a:cxn ang="0">
                      <a:pos x="4" y="31"/>
                    </a:cxn>
                    <a:cxn ang="0">
                      <a:pos x="3" y="30"/>
                    </a:cxn>
                  </a:cxnLst>
                  <a:rect l="0" t="0" r="r" b="b"/>
                  <a:pathLst>
                    <a:path w="24" h="31">
                      <a:moveTo>
                        <a:pt x="3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6" y="28"/>
                        <a:pt x="8" y="28"/>
                        <a:pt x="10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26"/>
                        <a:pt x="17" y="26"/>
                        <a:pt x="18" y="26"/>
                      </a:cubicBezTo>
                      <a:cubicBezTo>
                        <a:pt x="20" y="25"/>
                        <a:pt x="21" y="24"/>
                        <a:pt x="21" y="21"/>
                      </a:cubicBezTo>
                      <a:cubicBezTo>
                        <a:pt x="21" y="20"/>
                        <a:pt x="21" y="19"/>
                        <a:pt x="20" y="18"/>
                      </a:cubicBezTo>
                      <a:cubicBezTo>
                        <a:pt x="19" y="17"/>
                        <a:pt x="19" y="16"/>
                        <a:pt x="18" y="16"/>
                      </a:cubicBezTo>
                      <a:cubicBezTo>
                        <a:pt x="16" y="16"/>
                        <a:pt x="15" y="16"/>
                        <a:pt x="13" y="17"/>
                      </a:cubicBezTo>
                      <a:cubicBezTo>
                        <a:pt x="9" y="17"/>
                        <a:pt x="6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7"/>
                        <a:pt x="2" y="17"/>
                        <a:pt x="1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5"/>
                        <a:pt x="5" y="15"/>
                        <a:pt x="6" y="15"/>
                      </a:cubicBezTo>
                      <a:cubicBezTo>
                        <a:pt x="9" y="15"/>
                        <a:pt x="11" y="15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6" y="14"/>
                        <a:pt x="17" y="13"/>
                        <a:pt x="18" y="13"/>
                      </a:cubicBezTo>
                      <a:cubicBezTo>
                        <a:pt x="18" y="13"/>
                        <a:pt x="19" y="12"/>
                        <a:pt x="19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19" y="8"/>
                        <a:pt x="19" y="7"/>
                        <a:pt x="18" y="6"/>
                      </a:cubicBezTo>
                      <a:cubicBezTo>
                        <a:pt x="18" y="5"/>
                        <a:pt x="17" y="4"/>
                        <a:pt x="16" y="3"/>
                      </a:cubicBezTo>
                      <a:cubicBezTo>
                        <a:pt x="13" y="4"/>
                        <a:pt x="10" y="4"/>
                        <a:pt x="6" y="5"/>
                      </a:cubicBezTo>
                      <a:cubicBezTo>
                        <a:pt x="4" y="5"/>
                        <a:pt x="2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5" y="3"/>
                      </a:cubicBezTo>
                      <a:cubicBezTo>
                        <a:pt x="8" y="2"/>
                        <a:pt x="11" y="2"/>
                        <a:pt x="14" y="1"/>
                      </a:cubicBezTo>
                      <a:cubicBezTo>
                        <a:pt x="16" y="1"/>
                        <a:pt x="18" y="1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"/>
                        <a:pt x="20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19" y="3"/>
                        <a:pt x="18" y="3"/>
                      </a:cubicBezTo>
                      <a:cubicBezTo>
                        <a:pt x="19" y="4"/>
                        <a:pt x="20" y="5"/>
                        <a:pt x="21" y="6"/>
                      </a:cubicBezTo>
                      <a:cubicBezTo>
                        <a:pt x="21" y="7"/>
                        <a:pt x="22" y="8"/>
                        <a:pt x="22" y="10"/>
                      </a:cubicBezTo>
                      <a:cubicBezTo>
                        <a:pt x="22" y="12"/>
                        <a:pt x="21" y="14"/>
                        <a:pt x="19" y="15"/>
                      </a:cubicBezTo>
                      <a:cubicBezTo>
                        <a:pt x="22" y="17"/>
                        <a:pt x="23" y="19"/>
                        <a:pt x="23" y="22"/>
                      </a:cubicBezTo>
                      <a:cubicBezTo>
                        <a:pt x="24" y="23"/>
                        <a:pt x="23" y="25"/>
                        <a:pt x="23" y="26"/>
                      </a:cubicBezTo>
                      <a:cubicBezTo>
                        <a:pt x="22" y="27"/>
                        <a:pt x="22" y="27"/>
                        <a:pt x="21" y="27"/>
                      </a:cubicBezTo>
                      <a:cubicBezTo>
                        <a:pt x="21" y="28"/>
                        <a:pt x="20" y="28"/>
                        <a:pt x="19" y="28"/>
                      </a:cubicBezTo>
                      <a:cubicBezTo>
                        <a:pt x="18" y="29"/>
                        <a:pt x="17" y="29"/>
                        <a:pt x="16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9" y="30"/>
                        <a:pt x="7" y="30"/>
                        <a:pt x="4" y="31"/>
                      </a:cubicBezTo>
                      <a:lnTo>
                        <a:pt x="3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5" name="Freeform 139"/>
                <p:cNvSpPr>
                  <a:spLocks noEditPoints="1"/>
                </p:cNvSpPr>
                <p:nvPr/>
              </p:nvSpPr>
              <p:spPr bwMode="auto">
                <a:xfrm>
                  <a:off x="6657975" y="3208338"/>
                  <a:ext cx="82550" cy="68263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1" y="3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6" y="17"/>
                    </a:cxn>
                    <a:cxn ang="0">
                      <a:pos x="5" y="18"/>
                    </a:cxn>
                    <a:cxn ang="0">
                      <a:pos x="3" y="18"/>
                    </a:cxn>
                    <a:cxn ang="0">
                      <a:pos x="3" y="17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3" y="4"/>
                    </a:cxn>
                    <a:cxn ang="0">
                      <a:pos x="10" y="0"/>
                    </a:cxn>
                    <a:cxn ang="0">
                      <a:pos x="18" y="2"/>
                    </a:cxn>
                    <a:cxn ang="0">
                      <a:pos x="22" y="9"/>
                    </a:cxn>
                    <a:cxn ang="0">
                      <a:pos x="19" y="15"/>
                    </a:cxn>
                    <a:cxn ang="0">
                      <a:pos x="12" y="18"/>
                    </a:cxn>
                    <a:cxn ang="0">
                      <a:pos x="14" y="15"/>
                    </a:cxn>
                    <a:cxn ang="0">
                      <a:pos x="18" y="13"/>
                    </a:cxn>
                    <a:cxn ang="0">
                      <a:pos x="20" y="9"/>
                    </a:cxn>
                    <a:cxn ang="0">
                      <a:pos x="17" y="5"/>
                    </a:cxn>
                    <a:cxn ang="0">
                      <a:pos x="13" y="3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22" h="18">
                      <a:moveTo>
                        <a:pt x="12" y="18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8" y="3"/>
                        <a:pt x="6" y="4"/>
                        <a:pt x="5" y="5"/>
                      </a:cubicBezTo>
                      <a:cubicBezTo>
                        <a:pt x="3" y="7"/>
                        <a:pt x="2" y="9"/>
                        <a:pt x="2" y="11"/>
                      </a:cubicBezTo>
                      <a:cubicBezTo>
                        <a:pt x="3" y="14"/>
                        <a:pt x="4" y="16"/>
                        <a:pt x="6" y="17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4" y="18"/>
                        <a:pt x="3" y="18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1" y="16"/>
                        <a:pt x="1" y="14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8"/>
                        <a:pt x="1" y="5"/>
                        <a:pt x="3" y="4"/>
                      </a:cubicBezTo>
                      <a:cubicBezTo>
                        <a:pt x="5" y="2"/>
                        <a:pt x="7" y="1"/>
                        <a:pt x="10" y="0"/>
                      </a:cubicBezTo>
                      <a:cubicBezTo>
                        <a:pt x="13" y="0"/>
                        <a:pt x="16" y="1"/>
                        <a:pt x="18" y="2"/>
                      </a:cubicBezTo>
                      <a:cubicBezTo>
                        <a:pt x="20" y="4"/>
                        <a:pt x="21" y="6"/>
                        <a:pt x="22" y="9"/>
                      </a:cubicBezTo>
                      <a:cubicBezTo>
                        <a:pt x="22" y="12"/>
                        <a:pt x="21" y="14"/>
                        <a:pt x="19" y="15"/>
                      </a:cubicBezTo>
                      <a:cubicBezTo>
                        <a:pt x="17" y="17"/>
                        <a:pt x="15" y="18"/>
                        <a:pt x="12" y="18"/>
                      </a:cubicBezTo>
                      <a:close/>
                      <a:moveTo>
                        <a:pt x="14" y="15"/>
                      </a:moveTo>
                      <a:cubicBezTo>
                        <a:pt x="15" y="15"/>
                        <a:pt x="17" y="14"/>
                        <a:pt x="18" y="13"/>
                      </a:cubicBezTo>
                      <a:cubicBezTo>
                        <a:pt x="19" y="12"/>
                        <a:pt x="20" y="11"/>
                        <a:pt x="20" y="9"/>
                      </a:cubicBezTo>
                      <a:cubicBezTo>
                        <a:pt x="19" y="7"/>
                        <a:pt x="19" y="5"/>
                        <a:pt x="17" y="5"/>
                      </a:cubicBezTo>
                      <a:cubicBezTo>
                        <a:pt x="16" y="4"/>
                        <a:pt x="15" y="3"/>
                        <a:pt x="13" y="3"/>
                      </a:cubicBez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6" name="Freeform 140"/>
                <p:cNvSpPr>
                  <a:spLocks noEditPoints="1"/>
                </p:cNvSpPr>
                <p:nvPr/>
              </p:nvSpPr>
              <p:spPr bwMode="auto">
                <a:xfrm>
                  <a:off x="6665913" y="3343275"/>
                  <a:ext cx="109537" cy="71438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1" y="16"/>
                    </a:cxn>
                    <a:cxn ang="0">
                      <a:pos x="3" y="14"/>
                    </a:cxn>
                    <a:cxn ang="0">
                      <a:pos x="7" y="11"/>
                    </a:cxn>
                    <a:cxn ang="0">
                      <a:pos x="13" y="6"/>
                    </a:cxn>
                    <a:cxn ang="0">
                      <a:pos x="13" y="3"/>
                    </a:cxn>
                    <a:cxn ang="0">
                      <a:pos x="1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3"/>
                    </a:cxn>
                    <a:cxn ang="0">
                      <a:pos x="29" y="7"/>
                    </a:cxn>
                    <a:cxn ang="0">
                      <a:pos x="29" y="10"/>
                    </a:cxn>
                    <a:cxn ang="0">
                      <a:pos x="28" y="12"/>
                    </a:cxn>
                    <a:cxn ang="0">
                      <a:pos x="25" y="16"/>
                    </a:cxn>
                    <a:cxn ang="0">
                      <a:pos x="21" y="17"/>
                    </a:cxn>
                    <a:cxn ang="0">
                      <a:pos x="16" y="15"/>
                    </a:cxn>
                    <a:cxn ang="0">
                      <a:pos x="13" y="9"/>
                    </a:cxn>
                    <a:cxn ang="0">
                      <a:pos x="4" y="16"/>
                    </a:cxn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21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6" y="10"/>
                    </a:cxn>
                    <a:cxn ang="0">
                      <a:pos x="26" y="7"/>
                    </a:cxn>
                    <a:cxn ang="0">
                      <a:pos x="26" y="3"/>
                    </a:cxn>
                    <a:cxn ang="0">
                      <a:pos x="15" y="3"/>
                    </a:cxn>
                    <a:cxn ang="0">
                      <a:pos x="15" y="4"/>
                    </a:cxn>
                    <a:cxn ang="0">
                      <a:pos x="15" y="7"/>
                    </a:cxn>
                    <a:cxn ang="0">
                      <a:pos x="16" y="9"/>
                    </a:cxn>
                    <a:cxn ang="0">
                      <a:pos x="16" y="11"/>
                    </a:cxn>
                    <a:cxn ang="0">
                      <a:pos x="18" y="13"/>
                    </a:cxn>
                    <a:cxn ang="0">
                      <a:pos x="21" y="14"/>
                    </a:cxn>
                  </a:cxnLst>
                  <a:rect l="0" t="0" r="r" b="b"/>
                  <a:pathLst>
                    <a:path w="29" h="19">
                      <a:moveTo>
                        <a:pt x="0" y="19"/>
                      </a:moveTo>
                      <a:cubicBezTo>
                        <a:pt x="0" y="18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1" y="16"/>
                      </a:cubicBezTo>
                      <a:cubicBezTo>
                        <a:pt x="1" y="15"/>
                        <a:pt x="2" y="15"/>
                        <a:pt x="3" y="14"/>
                      </a:cubicBezTo>
                      <a:cubicBezTo>
                        <a:pt x="4" y="13"/>
                        <a:pt x="6" y="12"/>
                        <a:pt x="7" y="11"/>
                      </a:cubicBezTo>
                      <a:cubicBezTo>
                        <a:pt x="9" y="9"/>
                        <a:pt x="11" y="8"/>
                        <a:pt x="13" y="6"/>
                      </a:cubicBezTo>
                      <a:cubicBezTo>
                        <a:pt x="13" y="5"/>
                        <a:pt x="13" y="4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8" y="3"/>
                        <a:pt x="4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7" y="0"/>
                      </a:cubicBezTo>
                      <a:cubicBezTo>
                        <a:pt x="14" y="0"/>
                        <a:pt x="21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"/>
                        <a:pt x="28" y="2"/>
                        <a:pt x="28" y="3"/>
                      </a:cubicBezTo>
                      <a:cubicBezTo>
                        <a:pt x="29" y="5"/>
                        <a:pt x="29" y="6"/>
                        <a:pt x="29" y="7"/>
                      </a:cubicBezTo>
                      <a:cubicBezTo>
                        <a:pt x="29" y="8"/>
                        <a:pt x="29" y="9"/>
                        <a:pt x="29" y="10"/>
                      </a:cubicBezTo>
                      <a:cubicBezTo>
                        <a:pt x="29" y="11"/>
                        <a:pt x="28" y="11"/>
                        <a:pt x="28" y="12"/>
                      </a:cubicBezTo>
                      <a:cubicBezTo>
                        <a:pt x="28" y="14"/>
                        <a:pt x="27" y="15"/>
                        <a:pt x="25" y="16"/>
                      </a:cubicBezTo>
                      <a:cubicBezTo>
                        <a:pt x="24" y="16"/>
                        <a:pt x="23" y="17"/>
                        <a:pt x="21" y="17"/>
                      </a:cubicBezTo>
                      <a:cubicBezTo>
                        <a:pt x="19" y="17"/>
                        <a:pt x="17" y="16"/>
                        <a:pt x="16" y="15"/>
                      </a:cubicBezTo>
                      <a:cubicBezTo>
                        <a:pt x="15" y="13"/>
                        <a:pt x="14" y="11"/>
                        <a:pt x="13" y="9"/>
                      </a:cubicBezTo>
                      <a:cubicBezTo>
                        <a:pt x="10" y="12"/>
                        <a:pt x="7" y="14"/>
                        <a:pt x="4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lnTo>
                        <a:pt x="0" y="19"/>
                      </a:lnTo>
                      <a:close/>
                      <a:moveTo>
                        <a:pt x="21" y="14"/>
                      </a:moveTo>
                      <a:cubicBezTo>
                        <a:pt x="22" y="14"/>
                        <a:pt x="23" y="14"/>
                        <a:pt x="24" y="14"/>
                      </a:cubicBezTo>
                      <a:cubicBezTo>
                        <a:pt x="25" y="13"/>
                        <a:pt x="25" y="13"/>
                        <a:pt x="26" y="12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9"/>
                        <a:pt x="27" y="8"/>
                        <a:pt x="26" y="7"/>
                      </a:cubicBezTo>
                      <a:cubicBezTo>
                        <a:pt x="26" y="6"/>
                        <a:pt x="26" y="4"/>
                        <a:pt x="26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4"/>
                      </a:cubicBezTo>
                      <a:cubicBezTo>
                        <a:pt x="15" y="5"/>
                        <a:pt x="15" y="6"/>
                        <a:pt x="15" y="7"/>
                      </a:cubicBezTo>
                      <a:cubicBezTo>
                        <a:pt x="15" y="8"/>
                        <a:pt x="15" y="9"/>
                        <a:pt x="16" y="9"/>
                      </a:cubicBezTo>
                      <a:cubicBezTo>
                        <a:pt x="16" y="10"/>
                        <a:pt x="16" y="10"/>
                        <a:pt x="16" y="11"/>
                      </a:cubicBezTo>
                      <a:cubicBezTo>
                        <a:pt x="16" y="12"/>
                        <a:pt x="17" y="13"/>
                        <a:pt x="18" y="13"/>
                      </a:cubicBezTo>
                      <a:cubicBezTo>
                        <a:pt x="19" y="14"/>
                        <a:pt x="20" y="14"/>
                        <a:pt x="21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7" name="Freeform 141"/>
                <p:cNvSpPr>
                  <a:spLocks noEditPoints="1"/>
                </p:cNvSpPr>
                <p:nvPr/>
              </p:nvSpPr>
              <p:spPr bwMode="auto">
                <a:xfrm>
                  <a:off x="6665913" y="3425825"/>
                  <a:ext cx="79375" cy="5238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12"/>
                    </a:cxn>
                    <a:cxn ang="0">
                      <a:pos x="0" y="6"/>
                    </a:cxn>
                    <a:cxn ang="0">
                      <a:pos x="2" y="2"/>
                    </a:cxn>
                    <a:cxn ang="0">
                      <a:pos x="6" y="0"/>
                    </a:cxn>
                    <a:cxn ang="0">
                      <a:pos x="10" y="1"/>
                    </a:cxn>
                    <a:cxn ang="0">
                      <a:pos x="13" y="4"/>
                    </a:cxn>
                    <a:cxn ang="0">
                      <a:pos x="13" y="8"/>
                    </a:cxn>
                    <a:cxn ang="0">
                      <a:pos x="14" y="12"/>
                    </a:cxn>
                    <a:cxn ang="0">
                      <a:pos x="15" y="12"/>
                    </a:cxn>
                    <a:cxn ang="0">
                      <a:pos x="18" y="11"/>
                    </a:cxn>
                    <a:cxn ang="0">
                      <a:pos x="19" y="8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9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1" y="8"/>
                    </a:cxn>
                    <a:cxn ang="0">
                      <a:pos x="20" y="12"/>
                    </a:cxn>
                    <a:cxn ang="0">
                      <a:pos x="18" y="14"/>
                    </a:cxn>
                    <a:cxn ang="0">
                      <a:pos x="15" y="14"/>
                    </a:cxn>
                    <a:cxn ang="0">
                      <a:pos x="8" y="14"/>
                    </a:cxn>
                    <a:cxn ang="0">
                      <a:pos x="6" y="14"/>
                    </a:cxn>
                    <a:cxn ang="0">
                      <a:pos x="0" y="14"/>
                    </a:cxn>
                    <a:cxn ang="0">
                      <a:pos x="12" y="12"/>
                    </a:cxn>
                    <a:cxn ang="0">
                      <a:pos x="12" y="9"/>
                    </a:cxn>
                    <a:cxn ang="0">
                      <a:pos x="11" y="6"/>
                    </a:cxn>
                    <a:cxn ang="0">
                      <a:pos x="9" y="3"/>
                    </a:cxn>
                    <a:cxn ang="0">
                      <a:pos x="6" y="2"/>
                    </a:cxn>
                    <a:cxn ang="0">
                      <a:pos x="3" y="4"/>
                    </a:cxn>
                    <a:cxn ang="0">
                      <a:pos x="2" y="7"/>
                    </a:cxn>
                    <a:cxn ang="0">
                      <a:pos x="4" y="12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1" h="14">
                      <a:moveTo>
                        <a:pt x="0" y="14"/>
                      </a:moveTo>
                      <a:cubicBezTo>
                        <a:pt x="0" y="13"/>
                        <a:pt x="0" y="13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0"/>
                        <a:pt x="0" y="8"/>
                        <a:pt x="0" y="6"/>
                      </a:cubicBezTo>
                      <a:cubicBezTo>
                        <a:pt x="0" y="4"/>
                        <a:pt x="0" y="3"/>
                        <a:pt x="2" y="2"/>
                      </a:cubicBezTo>
                      <a:cubicBezTo>
                        <a:pt x="3" y="0"/>
                        <a:pt x="4" y="0"/>
                        <a:pt x="6" y="0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2"/>
                        <a:pt x="12" y="3"/>
                        <a:pt x="13" y="4"/>
                      </a:cubicBezTo>
                      <a:cubicBezTo>
                        <a:pt x="13" y="5"/>
                        <a:pt x="13" y="7"/>
                        <a:pt x="13" y="8"/>
                      </a:cubicBezTo>
                      <a:cubicBezTo>
                        <a:pt x="14" y="10"/>
                        <a:pt x="14" y="11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2"/>
                        <a:pt x="17" y="12"/>
                        <a:pt x="18" y="11"/>
                      </a:cubicBezTo>
                      <a:cubicBezTo>
                        <a:pt x="19" y="10"/>
                        <a:pt x="19" y="9"/>
                        <a:pt x="19" y="8"/>
                      </a:cubicBezTo>
                      <a:cubicBezTo>
                        <a:pt x="19" y="6"/>
                        <a:pt x="19" y="4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9" y="2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4"/>
                        <a:pt x="21" y="6"/>
                        <a:pt x="21" y="8"/>
                      </a:cubicBezTo>
                      <a:cubicBezTo>
                        <a:pt x="21" y="10"/>
                        <a:pt x="21" y="11"/>
                        <a:pt x="20" y="12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7" y="14"/>
                        <a:pt x="16" y="14"/>
                        <a:pt x="15" y="14"/>
                      </a:cubicBezTo>
                      <a:cubicBezTo>
                        <a:pt x="13" y="14"/>
                        <a:pt x="11" y="14"/>
                        <a:pt x="8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4" y="14"/>
                        <a:pt x="2" y="14"/>
                        <a:pt x="0" y="14"/>
                      </a:cubicBezTo>
                      <a:close/>
                      <a:moveTo>
                        <a:pt x="12" y="12"/>
                      </a:moveTo>
                      <a:cubicBezTo>
                        <a:pt x="12" y="11"/>
                        <a:pt x="12" y="10"/>
                        <a:pt x="12" y="9"/>
                      </a:cubicBezTo>
                      <a:cubicBezTo>
                        <a:pt x="11" y="8"/>
                        <a:pt x="11" y="7"/>
                        <a:pt x="11" y="6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9" y="3"/>
                        <a:pt x="8" y="2"/>
                        <a:pt x="6" y="2"/>
                      </a:cubicBez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4"/>
                        <a:pt x="2" y="5"/>
                        <a:pt x="2" y="7"/>
                      </a:cubicBezTo>
                      <a:cubicBezTo>
                        <a:pt x="2" y="9"/>
                        <a:pt x="2" y="10"/>
                        <a:pt x="4" y="12"/>
                      </a:cubicBez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8" name="Freeform 142"/>
                <p:cNvSpPr>
                  <a:spLocks/>
                </p:cNvSpPr>
                <p:nvPr/>
              </p:nvSpPr>
              <p:spPr bwMode="auto">
                <a:xfrm>
                  <a:off x="6662738" y="3497263"/>
                  <a:ext cx="100012" cy="41275"/>
                </a:xfrm>
                <a:custGeom>
                  <a:avLst/>
                  <a:gdLst/>
                  <a:ahLst/>
                  <a:cxnLst>
                    <a:cxn ang="0">
                      <a:pos x="21" y="11"/>
                    </a:cxn>
                    <a:cxn ang="0">
                      <a:pos x="19" y="10"/>
                    </a:cxn>
                    <a:cxn ang="0">
                      <a:pos x="19" y="10"/>
                    </a:cxn>
                    <a:cxn ang="0">
                      <a:pos x="19" y="6"/>
                    </a:cxn>
                    <a:cxn ang="0">
                      <a:pos x="6" y="5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3" y="9"/>
                    </a:cxn>
                    <a:cxn ang="0">
                      <a:pos x="3" y="10"/>
                    </a:cxn>
                    <a:cxn ang="0">
                      <a:pos x="1" y="9"/>
                    </a:cxn>
                    <a:cxn ang="0">
                      <a:pos x="0" y="9"/>
                    </a:cxn>
                    <a:cxn ang="0">
                      <a:pos x="0" y="7"/>
                    </a:cxn>
                    <a:cxn ang="0">
                      <a:pos x="1" y="5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7" y="3"/>
                    </a:cxn>
                    <a:cxn ang="0">
                      <a:pos x="15" y="3"/>
                    </a:cxn>
                    <a:cxn ang="0">
                      <a:pos x="19" y="3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4"/>
                    </a:cxn>
                    <a:cxn ang="0">
                      <a:pos x="21" y="4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7" y="6"/>
                    </a:cxn>
                    <a:cxn ang="0">
                      <a:pos x="26" y="6"/>
                    </a:cxn>
                    <a:cxn ang="0">
                      <a:pos x="21" y="6"/>
                    </a:cxn>
                    <a:cxn ang="0">
                      <a:pos x="21" y="10"/>
                    </a:cxn>
                    <a:cxn ang="0">
                      <a:pos x="21" y="11"/>
                    </a:cxn>
                  </a:cxnLst>
                  <a:rect l="0" t="0" r="r" b="b"/>
                  <a:pathLst>
                    <a:path w="27" h="11">
                      <a:moveTo>
                        <a:pt x="21" y="11"/>
                      </a:moveTo>
                      <a:cubicBezTo>
                        <a:pt x="20" y="10"/>
                        <a:pt x="20" y="10"/>
                        <a:pt x="19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9"/>
                        <a:pt x="19" y="7"/>
                        <a:pt x="19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3" y="6"/>
                        <a:pt x="2" y="6"/>
                        <a:pt x="2" y="7"/>
                      </a:cubicBezTo>
                      <a:cubicBezTo>
                        <a:pt x="2" y="8"/>
                        <a:pt x="2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1" y="5"/>
                        <a:pt x="1" y="5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5" y="3"/>
                        <a:pt x="6" y="3"/>
                        <a:pt x="7" y="3"/>
                      </a:cubicBezTo>
                      <a:cubicBezTo>
                        <a:pt x="10" y="3"/>
                        <a:pt x="12" y="3"/>
                        <a:pt x="15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2"/>
                        <a:pt x="19" y="1"/>
                        <a:pt x="19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2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3" y="4"/>
                        <a:pt x="25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5"/>
                        <a:pt x="27" y="5"/>
                        <a:pt x="27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5" y="6"/>
                        <a:pt x="23" y="6"/>
                        <a:pt x="21" y="6"/>
                      </a:cubicBezTo>
                      <a:cubicBezTo>
                        <a:pt x="21" y="7"/>
                        <a:pt x="21" y="9"/>
                        <a:pt x="21" y="10"/>
                      </a:cubicBezTo>
                      <a:lnTo>
                        <a:pt x="21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19" name="Freeform 143"/>
                <p:cNvSpPr>
                  <a:spLocks noEditPoints="1"/>
                </p:cNvSpPr>
                <p:nvPr/>
              </p:nvSpPr>
              <p:spPr bwMode="auto">
                <a:xfrm>
                  <a:off x="6662738" y="3546475"/>
                  <a:ext cx="112712" cy="1746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20" y="1"/>
                    </a:cxn>
                    <a:cxn ang="0">
                      <a:pos x="20" y="2"/>
                    </a:cxn>
                    <a:cxn ang="0">
                      <a:pos x="20" y="3"/>
                    </a:cxn>
                    <a:cxn ang="0">
                      <a:pos x="21" y="4"/>
                    </a:cxn>
                    <a:cxn ang="0">
                      <a:pos x="20" y="4"/>
                    </a:cxn>
                    <a:cxn ang="0">
                      <a:pos x="16" y="4"/>
                    </a:cxn>
                    <a:cxn ang="0">
                      <a:pos x="0" y="3"/>
                    </a:cxn>
                    <a:cxn ang="0">
                      <a:pos x="30" y="5"/>
                    </a:cxn>
                    <a:cxn ang="0">
                      <a:pos x="27" y="5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5"/>
                    </a:cxn>
                  </a:cxnLst>
                  <a:rect l="0" t="0" r="r" b="b"/>
                  <a:pathLst>
                    <a:path w="30" h="5">
                      <a:moveTo>
                        <a:pt x="0" y="3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1"/>
                        <a:pt x="5" y="1"/>
                      </a:cubicBezTo>
                      <a:cubicBezTo>
                        <a:pt x="10" y="1"/>
                        <a:pt x="15" y="1"/>
                        <a:pt x="20" y="1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3"/>
                      </a:cubicBezTo>
                      <a:cubicBezTo>
                        <a:pt x="21" y="3"/>
                        <a:pt x="21" y="4"/>
                        <a:pt x="21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4"/>
                        <a:pt x="17" y="4"/>
                        <a:pt x="16" y="4"/>
                      </a:cubicBezTo>
                      <a:cubicBezTo>
                        <a:pt x="11" y="3"/>
                        <a:pt x="5" y="3"/>
                        <a:pt x="0" y="3"/>
                      </a:cubicBezTo>
                      <a:close/>
                      <a:moveTo>
                        <a:pt x="30" y="5"/>
                      </a:moveTo>
                      <a:cubicBezTo>
                        <a:pt x="29" y="5"/>
                        <a:pt x="28" y="5"/>
                        <a:pt x="27" y="5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3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8" y="2"/>
                        <a:pt x="29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3"/>
                        <a:pt x="30" y="4"/>
                        <a:pt x="3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0" name="Freeform 144"/>
                <p:cNvSpPr>
                  <a:spLocks/>
                </p:cNvSpPr>
                <p:nvPr/>
              </p:nvSpPr>
              <p:spPr bwMode="auto">
                <a:xfrm>
                  <a:off x="6654800" y="3579813"/>
                  <a:ext cx="82550" cy="635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6" y="14"/>
                    </a:cxn>
                    <a:cxn ang="0">
                      <a:pos x="13" y="14"/>
                    </a:cxn>
                    <a:cxn ang="0">
                      <a:pos x="15" y="14"/>
                    </a:cxn>
                    <a:cxn ang="0">
                      <a:pos x="17" y="14"/>
                    </a:cxn>
                    <a:cxn ang="0">
                      <a:pos x="19" y="13"/>
                    </a:cxn>
                    <a:cxn ang="0">
                      <a:pos x="19" y="11"/>
                    </a:cxn>
                    <a:cxn ang="0">
                      <a:pos x="17" y="4"/>
                    </a:cxn>
                    <a:cxn ang="0">
                      <a:pos x="16" y="4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4"/>
                    </a:cxn>
                    <a:cxn ang="0">
                      <a:pos x="22" y="5"/>
                    </a:cxn>
                    <a:cxn ang="0">
                      <a:pos x="20" y="4"/>
                    </a:cxn>
                    <a:cxn ang="0">
                      <a:pos x="21" y="8"/>
                    </a:cxn>
                    <a:cxn ang="0">
                      <a:pos x="22" y="12"/>
                    </a:cxn>
                    <a:cxn ang="0">
                      <a:pos x="20" y="15"/>
                    </a:cxn>
                    <a:cxn ang="0">
                      <a:pos x="18" y="17"/>
                    </a:cxn>
                    <a:cxn ang="0">
                      <a:pos x="15" y="17"/>
                    </a:cxn>
                    <a:cxn ang="0">
                      <a:pos x="13" y="17"/>
                    </a:cxn>
                    <a:cxn ang="0">
                      <a:pos x="8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22" h="17">
                      <a:moveTo>
                        <a:pt x="0" y="16"/>
                      </a:move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13"/>
                        <a:pt x="4" y="13"/>
                        <a:pt x="6" y="14"/>
                      </a:cubicBezTo>
                      <a:cubicBezTo>
                        <a:pt x="8" y="14"/>
                        <a:pt x="11" y="14"/>
                        <a:pt x="13" y="14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8" y="14"/>
                        <a:pt x="18" y="13"/>
                        <a:pt x="19" y="13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8"/>
                        <a:pt x="19" y="6"/>
                        <a:pt x="17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1" y="4"/>
                        <a:pt x="6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5" y="1"/>
                        <a:pt x="6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4" y="1"/>
                        <a:pt x="18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3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5"/>
                        <a:pt x="21" y="7"/>
                        <a:pt x="21" y="8"/>
                      </a:cubicBezTo>
                      <a:cubicBezTo>
                        <a:pt x="22" y="9"/>
                        <a:pt x="22" y="10"/>
                        <a:pt x="22" y="12"/>
                      </a:cubicBezTo>
                      <a:cubicBezTo>
                        <a:pt x="21" y="13"/>
                        <a:pt x="21" y="14"/>
                        <a:pt x="20" y="15"/>
                      </a:cubicBezTo>
                      <a:cubicBezTo>
                        <a:pt x="20" y="16"/>
                        <a:pt x="19" y="16"/>
                        <a:pt x="18" y="17"/>
                      </a:cubicBezTo>
                      <a:cubicBezTo>
                        <a:pt x="17" y="17"/>
                        <a:pt x="16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3" y="16"/>
                        <a:pt x="0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21" name="Freeform 145"/>
                <p:cNvSpPr>
                  <a:spLocks noEditPoints="1"/>
                </p:cNvSpPr>
                <p:nvPr/>
              </p:nvSpPr>
              <p:spPr bwMode="auto">
                <a:xfrm>
                  <a:off x="6610350" y="3654425"/>
                  <a:ext cx="115887" cy="74613"/>
                </a:xfrm>
                <a:custGeom>
                  <a:avLst/>
                  <a:gdLst/>
                  <a:ahLst/>
                  <a:cxnLst>
                    <a:cxn ang="0">
                      <a:pos x="29" y="20"/>
                    </a:cxn>
                    <a:cxn ang="0">
                      <a:pos x="28" y="20"/>
                    </a:cxn>
                    <a:cxn ang="0">
                      <a:pos x="28" y="20"/>
                    </a:cxn>
                    <a:cxn ang="0">
                      <a:pos x="28" y="16"/>
                    </a:cxn>
                    <a:cxn ang="0">
                      <a:pos x="26" y="18"/>
                    </a:cxn>
                    <a:cxn ang="0">
                      <a:pos x="23" y="18"/>
                    </a:cxn>
                    <a:cxn ang="0">
                      <a:pos x="18" y="15"/>
                    </a:cxn>
                    <a:cxn ang="0">
                      <a:pos x="17" y="10"/>
                    </a:cxn>
                    <a:cxn ang="0">
                      <a:pos x="17" y="8"/>
                    </a:cxn>
                    <a:cxn ang="0">
                      <a:pos x="15" y="6"/>
                    </a:cxn>
                    <a:cxn ang="0">
                      <a:pos x="14" y="10"/>
                    </a:cxn>
                    <a:cxn ang="0">
                      <a:pos x="13" y="12"/>
                    </a:cxn>
                    <a:cxn ang="0">
                      <a:pos x="11" y="15"/>
                    </a:cxn>
                    <a:cxn ang="0">
                      <a:pos x="9" y="16"/>
                    </a:cxn>
                    <a:cxn ang="0">
                      <a:pos x="6" y="17"/>
                    </a:cxn>
                    <a:cxn ang="0">
                      <a:pos x="1" y="13"/>
                    </a:cxn>
                    <a:cxn ang="0">
                      <a:pos x="0" y="8"/>
                    </a:cxn>
                    <a:cxn ang="0">
                      <a:pos x="3" y="2"/>
                    </a:cxn>
                    <a:cxn ang="0">
                      <a:pos x="8" y="0"/>
                    </a:cxn>
                    <a:cxn ang="0">
                      <a:pos x="11" y="2"/>
                    </a:cxn>
                    <a:cxn ang="0">
                      <a:pos x="13" y="5"/>
                    </a:cxn>
                    <a:cxn ang="0">
                      <a:pos x="14" y="3"/>
                    </a:cxn>
                    <a:cxn ang="0">
                      <a:pos x="15" y="3"/>
                    </a:cxn>
                    <a:cxn ang="0">
                      <a:pos x="18" y="6"/>
                    </a:cxn>
                    <a:cxn ang="0">
                      <a:pos x="19" y="4"/>
                    </a:cxn>
                    <a:cxn ang="0">
                      <a:pos x="25" y="3"/>
                    </a:cxn>
                    <a:cxn ang="0">
                      <a:pos x="31" y="10"/>
                    </a:cxn>
                    <a:cxn ang="0">
                      <a:pos x="31" y="13"/>
                    </a:cxn>
                    <a:cxn ang="0">
                      <a:pos x="30" y="17"/>
                    </a:cxn>
                    <a:cxn ang="0">
                      <a:pos x="30" y="19"/>
                    </a:cxn>
                    <a:cxn ang="0">
                      <a:pos x="30" y="20"/>
                    </a:cxn>
                    <a:cxn ang="0">
                      <a:pos x="29" y="20"/>
                    </a:cxn>
                    <a:cxn ang="0">
                      <a:pos x="6" y="14"/>
                    </a:cxn>
                    <a:cxn ang="0">
                      <a:pos x="8" y="14"/>
                    </a:cxn>
                    <a:cxn ang="0">
                      <a:pos x="9" y="13"/>
                    </a:cxn>
                    <a:cxn ang="0">
                      <a:pos x="10" y="12"/>
                    </a:cxn>
                    <a:cxn ang="0">
                      <a:pos x="11" y="10"/>
                    </a:cxn>
                    <a:cxn ang="0">
                      <a:pos x="13" y="6"/>
                    </a:cxn>
                    <a:cxn ang="0">
                      <a:pos x="11" y="4"/>
                    </a:cxn>
                    <a:cxn ang="0">
                      <a:pos x="8" y="3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3" y="12"/>
                    </a:cxn>
                    <a:cxn ang="0">
                      <a:pos x="6" y="14"/>
                    </a:cxn>
                    <a:cxn ang="0">
                      <a:pos x="23" y="16"/>
                    </a:cxn>
                    <a:cxn ang="0">
                      <a:pos x="27" y="15"/>
                    </a:cxn>
                    <a:cxn ang="0">
                      <a:pos x="29" y="11"/>
                    </a:cxn>
                    <a:cxn ang="0">
                      <a:pos x="28" y="7"/>
                    </a:cxn>
                    <a:cxn ang="0">
                      <a:pos x="24" y="5"/>
                    </a:cxn>
                    <a:cxn ang="0">
                      <a:pos x="20" y="6"/>
                    </a:cxn>
                    <a:cxn ang="0">
                      <a:pos x="19" y="10"/>
                    </a:cxn>
                    <a:cxn ang="0">
                      <a:pos x="20" y="14"/>
                    </a:cxn>
                    <a:cxn ang="0">
                      <a:pos x="23" y="16"/>
                    </a:cxn>
                  </a:cxnLst>
                  <a:rect l="0" t="0" r="r" b="b"/>
                  <a:pathLst>
                    <a:path w="31" h="20">
                      <a:moveTo>
                        <a:pt x="29" y="20"/>
                      </a:moveTo>
                      <a:cubicBezTo>
                        <a:pt x="29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19"/>
                        <a:pt x="28" y="17"/>
                        <a:pt x="28" y="16"/>
                      </a:cubicBezTo>
                      <a:cubicBezTo>
                        <a:pt x="27" y="17"/>
                        <a:pt x="27" y="17"/>
                        <a:pt x="26" y="18"/>
                      </a:cubicBezTo>
                      <a:cubicBezTo>
                        <a:pt x="25" y="18"/>
                        <a:pt x="24" y="18"/>
                        <a:pt x="23" y="18"/>
                      </a:cubicBezTo>
                      <a:cubicBezTo>
                        <a:pt x="21" y="18"/>
                        <a:pt x="19" y="17"/>
                        <a:pt x="18" y="15"/>
                      </a:cubicBezTo>
                      <a:cubicBezTo>
                        <a:pt x="17" y="14"/>
                        <a:pt x="17" y="12"/>
                        <a:pt x="17" y="10"/>
                      </a:cubicBezTo>
                      <a:cubicBezTo>
                        <a:pt x="17" y="9"/>
                        <a:pt x="17" y="8"/>
                        <a:pt x="17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1"/>
                        <a:pt x="13" y="12"/>
                      </a:cubicBezTo>
                      <a:cubicBezTo>
                        <a:pt x="12" y="13"/>
                        <a:pt x="12" y="14"/>
                        <a:pt x="11" y="15"/>
                      </a:cubicBezTo>
                      <a:cubicBezTo>
                        <a:pt x="11" y="15"/>
                        <a:pt x="10" y="16"/>
                        <a:pt x="9" y="16"/>
                      </a:cubicBezTo>
                      <a:cubicBezTo>
                        <a:pt x="8" y="17"/>
                        <a:pt x="7" y="17"/>
                        <a:pt x="6" y="17"/>
                      </a:cubicBezTo>
                      <a:cubicBezTo>
                        <a:pt x="4" y="16"/>
                        <a:pt x="2" y="15"/>
                        <a:pt x="1" y="13"/>
                      </a:cubicBezTo>
                      <a:cubicBezTo>
                        <a:pt x="0" y="12"/>
                        <a:pt x="0" y="10"/>
                        <a:pt x="0" y="8"/>
                      </a:cubicBezTo>
                      <a:cubicBezTo>
                        <a:pt x="1" y="6"/>
                        <a:pt x="1" y="4"/>
                        <a:pt x="3" y="2"/>
                      </a:cubicBezTo>
                      <a:cubicBezTo>
                        <a:pt x="4" y="1"/>
                        <a:pt x="6" y="0"/>
                        <a:pt x="8" y="0"/>
                      </a:cubicBezTo>
                      <a:cubicBezTo>
                        <a:pt x="9" y="1"/>
                        <a:pt x="10" y="1"/>
                        <a:pt x="11" y="2"/>
                      </a:cubicBezTo>
                      <a:cubicBezTo>
                        <a:pt x="12" y="3"/>
                        <a:pt x="13" y="4"/>
                        <a:pt x="13" y="5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4"/>
                        <a:pt x="17" y="5"/>
                        <a:pt x="18" y="6"/>
                      </a:cubicBezTo>
                      <a:cubicBezTo>
                        <a:pt x="19" y="5"/>
                        <a:pt x="19" y="5"/>
                        <a:pt x="19" y="4"/>
                      </a:cubicBezTo>
                      <a:cubicBezTo>
                        <a:pt x="21" y="3"/>
                        <a:pt x="23" y="3"/>
                        <a:pt x="25" y="3"/>
                      </a:cubicBezTo>
                      <a:cubicBezTo>
                        <a:pt x="28" y="4"/>
                        <a:pt x="30" y="6"/>
                        <a:pt x="31" y="10"/>
                      </a:cubicBezTo>
                      <a:cubicBezTo>
                        <a:pt x="31" y="11"/>
                        <a:pt x="31" y="12"/>
                        <a:pt x="31" y="13"/>
                      </a:cubicBezTo>
                      <a:cubicBezTo>
                        <a:pt x="31" y="14"/>
                        <a:pt x="30" y="16"/>
                        <a:pt x="30" y="17"/>
                      </a:cubicBezTo>
                      <a:cubicBezTo>
                        <a:pt x="30" y="18"/>
                        <a:pt x="30" y="19"/>
                        <a:pt x="30" y="19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lnTo>
                        <a:pt x="29" y="20"/>
                      </a:lnTo>
                      <a:close/>
                      <a:moveTo>
                        <a:pt x="6" y="14"/>
                      </a:move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9" y="14"/>
                        <a:pt x="9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11" y="11"/>
                        <a:pt x="11" y="10"/>
                      </a:cubicBezTo>
                      <a:cubicBezTo>
                        <a:pt x="11" y="9"/>
                        <a:pt x="12" y="8"/>
                        <a:pt x="13" y="6"/>
                      </a:cubicBezTo>
                      <a:cubicBezTo>
                        <a:pt x="12" y="6"/>
                        <a:pt x="12" y="5"/>
                        <a:pt x="11" y="4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6" y="3"/>
                        <a:pt x="5" y="3"/>
                        <a:pt x="4" y="4"/>
                      </a:cubicBezTo>
                      <a:cubicBezTo>
                        <a:pt x="3" y="5"/>
                        <a:pt x="3" y="6"/>
                        <a:pt x="2" y="8"/>
                      </a:cubicBezTo>
                      <a:cubicBezTo>
                        <a:pt x="2" y="9"/>
                        <a:pt x="2" y="11"/>
                        <a:pt x="3" y="12"/>
                      </a:cubicBezTo>
                      <a:cubicBezTo>
                        <a:pt x="4" y="13"/>
                        <a:pt x="5" y="14"/>
                        <a:pt x="6" y="14"/>
                      </a:cubicBezTo>
                      <a:close/>
                      <a:moveTo>
                        <a:pt x="23" y="16"/>
                      </a:moveTo>
                      <a:cubicBezTo>
                        <a:pt x="25" y="16"/>
                        <a:pt x="26" y="15"/>
                        <a:pt x="27" y="15"/>
                      </a:cubicBezTo>
                      <a:cubicBezTo>
                        <a:pt x="28" y="14"/>
                        <a:pt x="29" y="13"/>
                        <a:pt x="29" y="11"/>
                      </a:cubicBezTo>
                      <a:cubicBezTo>
                        <a:pt x="29" y="10"/>
                        <a:pt x="29" y="8"/>
                        <a:pt x="28" y="7"/>
                      </a:cubicBezTo>
                      <a:cubicBezTo>
                        <a:pt x="27" y="6"/>
                        <a:pt x="26" y="6"/>
                        <a:pt x="24" y="5"/>
                      </a:cubicBezTo>
                      <a:cubicBezTo>
                        <a:pt x="23" y="5"/>
                        <a:pt x="21" y="6"/>
                        <a:pt x="20" y="6"/>
                      </a:cubicBezTo>
                      <a:cubicBezTo>
                        <a:pt x="19" y="7"/>
                        <a:pt x="19" y="8"/>
                        <a:pt x="19" y="10"/>
                      </a:cubicBezTo>
                      <a:cubicBezTo>
                        <a:pt x="18" y="11"/>
                        <a:pt x="19" y="13"/>
                        <a:pt x="20" y="14"/>
                      </a:cubicBezTo>
                      <a:cubicBezTo>
                        <a:pt x="21" y="15"/>
                        <a:pt x="22" y="15"/>
                        <a:pt x="23" y="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10" name="Group 309"/>
              <p:cNvGrpSpPr/>
              <p:nvPr/>
            </p:nvGrpSpPr>
            <p:grpSpPr>
              <a:xfrm>
                <a:off x="1468487" y="2352522"/>
                <a:ext cx="321533" cy="384933"/>
                <a:chOff x="2611438" y="1903413"/>
                <a:chExt cx="450850" cy="539750"/>
              </a:xfrm>
              <a:solidFill>
                <a:srgbClr val="FFFFFF"/>
              </a:solidFill>
            </p:grpSpPr>
            <p:sp>
              <p:nvSpPr>
                <p:cNvPr id="98" name="Freeform 146"/>
                <p:cNvSpPr>
                  <a:spLocks/>
                </p:cNvSpPr>
                <p:nvPr/>
              </p:nvSpPr>
              <p:spPr bwMode="auto">
                <a:xfrm>
                  <a:off x="2611438" y="2308225"/>
                  <a:ext cx="139700" cy="134938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6" y="15"/>
                    </a:cxn>
                    <a:cxn ang="0">
                      <a:pos x="36" y="16"/>
                    </a:cxn>
                    <a:cxn ang="0">
                      <a:pos x="12" y="3"/>
                    </a:cxn>
                    <a:cxn ang="0">
                      <a:pos x="31" y="23"/>
                    </a:cxn>
                    <a:cxn ang="0">
                      <a:pos x="31" y="24"/>
                    </a:cxn>
                    <a:cxn ang="0">
                      <a:pos x="30" y="26"/>
                    </a:cxn>
                    <a:cxn ang="0">
                      <a:pos x="30" y="27"/>
                    </a:cxn>
                    <a:cxn ang="0">
                      <a:pos x="3" y="21"/>
                    </a:cxn>
                    <a:cxn ang="0">
                      <a:pos x="16" y="28"/>
                    </a:cxn>
                    <a:cxn ang="0">
                      <a:pos x="25" y="34"/>
                    </a:cxn>
                    <a:cxn ang="0">
                      <a:pos x="26" y="34"/>
                    </a:cxn>
                    <a:cxn ang="0">
                      <a:pos x="25" y="36"/>
                    </a:cxn>
                    <a:cxn ang="0">
                      <a:pos x="24" y="36"/>
                    </a:cxn>
                    <a:cxn ang="0">
                      <a:pos x="16" y="31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9" y="19"/>
                    </a:cxn>
                    <a:cxn ang="0">
                      <a:pos x="29" y="24"/>
                    </a:cxn>
                    <a:cxn ang="0">
                      <a:pos x="16" y="10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1"/>
                    </a:cxn>
                    <a:cxn ang="0">
                      <a:pos x="12" y="0"/>
                    </a:cxn>
                    <a:cxn ang="0">
                      <a:pos x="32" y="11"/>
                    </a:cxn>
                    <a:cxn ang="0">
                      <a:pos x="37" y="13"/>
                    </a:cxn>
                  </a:cxnLst>
                  <a:rect l="0" t="0" r="r" b="b"/>
                  <a:pathLst>
                    <a:path w="37" h="36">
                      <a:moveTo>
                        <a:pt x="37" y="13"/>
                      </a:moveTo>
                      <a:cubicBezTo>
                        <a:pt x="37" y="14"/>
                        <a:pt x="36" y="15"/>
                        <a:pt x="36" y="15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28" y="11"/>
                        <a:pt x="20" y="7"/>
                        <a:pt x="12" y="3"/>
                      </a:cubicBezTo>
                      <a:cubicBezTo>
                        <a:pt x="19" y="10"/>
                        <a:pt x="25" y="17"/>
                        <a:pt x="31" y="23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5"/>
                        <a:pt x="30" y="26"/>
                        <a:pt x="30" y="26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21" y="25"/>
                        <a:pt x="12" y="23"/>
                        <a:pt x="3" y="21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9" y="30"/>
                        <a:pt x="22" y="32"/>
                        <a:pt x="25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1" y="35"/>
                        <a:pt x="19" y="33"/>
                        <a:pt x="16" y="31"/>
                      </a:cubicBezTo>
                      <a:cubicBezTo>
                        <a:pt x="11" y="28"/>
                        <a:pt x="6" y="25"/>
                        <a:pt x="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0"/>
                        <a:pt x="2" y="19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9"/>
                        <a:pt x="7" y="19"/>
                        <a:pt x="9" y="19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8"/>
                        <a:pt x="12" y="6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3"/>
                        <a:pt x="11" y="2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9" y="4"/>
                        <a:pt x="25" y="7"/>
                        <a:pt x="32" y="11"/>
                      </a:cubicBezTo>
                      <a:cubicBezTo>
                        <a:pt x="34" y="11"/>
                        <a:pt x="35" y="12"/>
                        <a:pt x="37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9" name="Freeform 147"/>
                <p:cNvSpPr>
                  <a:spLocks noEditPoints="1"/>
                </p:cNvSpPr>
                <p:nvPr/>
              </p:nvSpPr>
              <p:spPr bwMode="auto">
                <a:xfrm>
                  <a:off x="2705100" y="2255838"/>
                  <a:ext cx="82550" cy="71438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15"/>
                    </a:cxn>
                    <a:cxn ang="0">
                      <a:pos x="14" y="16"/>
                    </a:cxn>
                    <a:cxn ang="0">
                      <a:pos x="19" y="13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22" y="7"/>
                    </a:cxn>
                    <a:cxn ang="0">
                      <a:pos x="22" y="8"/>
                    </a:cxn>
                    <a:cxn ang="0">
                      <a:pos x="22" y="11"/>
                    </a:cxn>
                    <a:cxn ang="0">
                      <a:pos x="21" y="14"/>
                    </a:cxn>
                    <a:cxn ang="0">
                      <a:pos x="14" y="19"/>
                    </a:cxn>
                    <a:cxn ang="0">
                      <a:pos x="6" y="17"/>
                    </a:cxn>
                    <a:cxn ang="0">
                      <a:pos x="1" y="11"/>
                    </a:cxn>
                    <a:cxn ang="0">
                      <a:pos x="2" y="4"/>
                    </a:cxn>
                    <a:cxn ang="0">
                      <a:pos x="8" y="0"/>
                    </a:cxn>
                    <a:cxn ang="0">
                      <a:pos x="15" y="2"/>
                    </a:cxn>
                    <a:cxn ang="0">
                      <a:pos x="12" y="3"/>
                    </a:cxn>
                    <a:cxn ang="0">
                      <a:pos x="7" y="2"/>
                    </a:cxn>
                    <a:cxn ang="0">
                      <a:pos x="4" y="5"/>
                    </a:cxn>
                    <a:cxn ang="0">
                      <a:pos x="3" y="9"/>
                    </a:cxn>
                    <a:cxn ang="0">
                      <a:pos x="6" y="14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22" h="19">
                      <a:moveTo>
                        <a:pt x="15" y="2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12" y="17"/>
                        <a:pt x="14" y="16"/>
                      </a:cubicBezTo>
                      <a:cubicBezTo>
                        <a:pt x="16" y="16"/>
                        <a:pt x="18" y="15"/>
                        <a:pt x="19" y="13"/>
                      </a:cubicBezTo>
                      <a:cubicBezTo>
                        <a:pt x="20" y="11"/>
                        <a:pt x="20" y="9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6"/>
                        <a:pt x="21" y="7"/>
                        <a:pt x="22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10"/>
                        <a:pt x="22" y="11"/>
                      </a:cubicBezTo>
                      <a:cubicBezTo>
                        <a:pt x="22" y="12"/>
                        <a:pt x="21" y="13"/>
                        <a:pt x="21" y="14"/>
                      </a:cubicBezTo>
                      <a:cubicBezTo>
                        <a:pt x="19" y="17"/>
                        <a:pt x="17" y="19"/>
                        <a:pt x="14" y="19"/>
                      </a:cubicBezTo>
                      <a:cubicBezTo>
                        <a:pt x="12" y="19"/>
                        <a:pt x="9" y="19"/>
                        <a:pt x="6" y="17"/>
                      </a:cubicBezTo>
                      <a:cubicBezTo>
                        <a:pt x="4" y="15"/>
                        <a:pt x="2" y="13"/>
                        <a:pt x="1" y="11"/>
                      </a:cubicBezTo>
                      <a:cubicBezTo>
                        <a:pt x="0" y="9"/>
                        <a:pt x="0" y="6"/>
                        <a:pt x="2" y="4"/>
                      </a:cubicBezTo>
                      <a:cubicBezTo>
                        <a:pt x="4" y="1"/>
                        <a:pt x="6" y="0"/>
                        <a:pt x="8" y="0"/>
                      </a:cubicBezTo>
                      <a:cubicBezTo>
                        <a:pt x="10" y="0"/>
                        <a:pt x="13" y="0"/>
                        <a:pt x="15" y="2"/>
                      </a:cubicBezTo>
                      <a:close/>
                      <a:moveTo>
                        <a:pt x="12" y="3"/>
                      </a:moveTo>
                      <a:cubicBezTo>
                        <a:pt x="11" y="2"/>
                        <a:pt x="9" y="2"/>
                        <a:pt x="7" y="2"/>
                      </a:cubicBezTo>
                      <a:cubicBezTo>
                        <a:pt x="6" y="2"/>
                        <a:pt x="5" y="3"/>
                        <a:pt x="4" y="5"/>
                      </a:cubicBezTo>
                      <a:cubicBezTo>
                        <a:pt x="3" y="6"/>
                        <a:pt x="2" y="8"/>
                        <a:pt x="3" y="9"/>
                      </a:cubicBezTo>
                      <a:cubicBezTo>
                        <a:pt x="3" y="11"/>
                        <a:pt x="4" y="12"/>
                        <a:pt x="6" y="14"/>
                      </a:cubicBezTo>
                      <a:lnTo>
                        <a:pt x="12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0" name="Freeform 148"/>
                <p:cNvSpPr>
                  <a:spLocks noEditPoints="1"/>
                </p:cNvSpPr>
                <p:nvPr/>
              </p:nvSpPr>
              <p:spPr bwMode="auto">
                <a:xfrm>
                  <a:off x="2735263" y="2154238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8" y="17"/>
                    </a:cxn>
                    <a:cxn ang="0">
                      <a:pos x="27" y="19"/>
                    </a:cxn>
                    <a:cxn ang="0">
                      <a:pos x="26" y="19"/>
                    </a:cxn>
                    <a:cxn ang="0">
                      <a:pos x="25" y="18"/>
                    </a:cxn>
                    <a:cxn ang="0">
                      <a:pos x="23" y="24"/>
                    </a:cxn>
                    <a:cxn ang="0">
                      <a:pos x="17" y="28"/>
                    </a:cxn>
                    <a:cxn ang="0">
                      <a:pos x="10" y="26"/>
                    </a:cxn>
                    <a:cxn ang="0">
                      <a:pos x="6" y="21"/>
                    </a:cxn>
                    <a:cxn ang="0">
                      <a:pos x="5" y="15"/>
                    </a:cxn>
                    <a:cxn ang="0">
                      <a:pos x="8" y="9"/>
                    </a:cxn>
                    <a:cxn ang="0">
                      <a:pos x="9" y="8"/>
                    </a:cxn>
                    <a:cxn ang="0">
                      <a:pos x="5" y="5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9" y="5"/>
                    </a:cxn>
                    <a:cxn ang="0">
                      <a:pos x="14" y="8"/>
                    </a:cxn>
                    <a:cxn ang="0">
                      <a:pos x="28" y="17"/>
                    </a:cxn>
                    <a:cxn ang="0">
                      <a:pos x="23" y="17"/>
                    </a:cxn>
                    <a:cxn ang="0">
                      <a:pos x="16" y="12"/>
                    </a:cxn>
                    <a:cxn ang="0">
                      <a:pos x="11" y="9"/>
                    </a:cxn>
                    <a:cxn ang="0">
                      <a:pos x="10" y="11"/>
                    </a:cxn>
                    <a:cxn ang="0">
                      <a:pos x="7" y="18"/>
                    </a:cxn>
                    <a:cxn ang="0">
                      <a:pos x="11" y="24"/>
                    </a:cxn>
                    <a:cxn ang="0">
                      <a:pos x="17" y="25"/>
                    </a:cxn>
                    <a:cxn ang="0">
                      <a:pos x="22" y="22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28" h="28">
                      <a:moveTo>
                        <a:pt x="28" y="17"/>
                      </a:moveTo>
                      <a:cubicBezTo>
                        <a:pt x="27" y="18"/>
                        <a:pt x="27" y="18"/>
                        <a:pt x="27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20"/>
                        <a:pt x="25" y="22"/>
                        <a:pt x="23" y="24"/>
                      </a:cubicBezTo>
                      <a:cubicBezTo>
                        <a:pt x="22" y="26"/>
                        <a:pt x="20" y="28"/>
                        <a:pt x="17" y="28"/>
                      </a:cubicBezTo>
                      <a:cubicBezTo>
                        <a:pt x="15" y="28"/>
                        <a:pt x="12" y="27"/>
                        <a:pt x="10" y="26"/>
                      </a:cubicBezTo>
                      <a:cubicBezTo>
                        <a:pt x="8" y="25"/>
                        <a:pt x="7" y="23"/>
                        <a:pt x="6" y="21"/>
                      </a:cubicBezTo>
                      <a:cubicBezTo>
                        <a:pt x="5" y="19"/>
                        <a:pt x="5" y="17"/>
                        <a:pt x="5" y="15"/>
                      </a:cubicBezTo>
                      <a:cubicBezTo>
                        <a:pt x="6" y="13"/>
                        <a:pt x="7" y="11"/>
                        <a:pt x="8" y="9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8" y="7"/>
                        <a:pt x="6" y="6"/>
                        <a:pt x="5" y="5"/>
                      </a:cubicBezTo>
                      <a:cubicBezTo>
                        <a:pt x="3" y="4"/>
                        <a:pt x="2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4" y="1"/>
                        <a:pt x="7" y="3"/>
                        <a:pt x="9" y="5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9" y="11"/>
                        <a:pt x="23" y="14"/>
                        <a:pt x="28" y="17"/>
                      </a:cubicBezTo>
                      <a:close/>
                      <a:moveTo>
                        <a:pt x="23" y="17"/>
                      </a:moveTo>
                      <a:cubicBezTo>
                        <a:pt x="21" y="15"/>
                        <a:pt x="18" y="14"/>
                        <a:pt x="16" y="12"/>
                      </a:cubicBezTo>
                      <a:cubicBezTo>
                        <a:pt x="14" y="11"/>
                        <a:pt x="13" y="10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8" y="13"/>
                        <a:pt x="7" y="15"/>
                        <a:pt x="7" y="18"/>
                      </a:cubicBezTo>
                      <a:cubicBezTo>
                        <a:pt x="7" y="20"/>
                        <a:pt x="9" y="22"/>
                        <a:pt x="11" y="24"/>
                      </a:cubicBezTo>
                      <a:cubicBezTo>
                        <a:pt x="13" y="25"/>
                        <a:pt x="15" y="25"/>
                        <a:pt x="17" y="25"/>
                      </a:cubicBezTo>
                      <a:cubicBezTo>
                        <a:pt x="19" y="25"/>
                        <a:pt x="21" y="24"/>
                        <a:pt x="22" y="22"/>
                      </a:cubicBezTo>
                      <a:cubicBezTo>
                        <a:pt x="23" y="21"/>
                        <a:pt x="23" y="19"/>
                        <a:pt x="23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1" name="Freeform 149"/>
                <p:cNvSpPr>
                  <a:spLocks noEditPoints="1"/>
                </p:cNvSpPr>
                <p:nvPr/>
              </p:nvSpPr>
              <p:spPr bwMode="auto">
                <a:xfrm>
                  <a:off x="2762250" y="2124075"/>
                  <a:ext cx="96837" cy="762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6" y="18"/>
                    </a:cxn>
                    <a:cxn ang="0">
                      <a:pos x="25" y="20"/>
                    </a:cxn>
                    <a:cxn ang="0">
                      <a:pos x="24" y="20"/>
                    </a:cxn>
                    <a:cxn ang="0">
                      <a:pos x="21" y="17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9" y="7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13" y="9"/>
                    </a:cxn>
                    <a:cxn ang="0">
                      <a:pos x="26" y="17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6" h="20">
                      <a:moveTo>
                        <a:pt x="2" y="0"/>
                      </a:move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lnTo>
                        <a:pt x="2" y="0"/>
                      </a:lnTo>
                      <a:close/>
                      <a:moveTo>
                        <a:pt x="26" y="18"/>
                      </a:moveTo>
                      <a:cubicBezTo>
                        <a:pt x="26" y="18"/>
                        <a:pt x="25" y="19"/>
                        <a:pt x="25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19"/>
                        <a:pt x="22" y="18"/>
                        <a:pt x="21" y="17"/>
                      </a:cubicBezTo>
                      <a:cubicBezTo>
                        <a:pt x="16" y="14"/>
                        <a:pt x="12" y="11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9" y="7"/>
                      </a:cubicBezTo>
                      <a:cubicBezTo>
                        <a:pt x="9" y="7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7"/>
                        <a:pt x="12" y="8"/>
                        <a:pt x="13" y="9"/>
                      </a:cubicBezTo>
                      <a:cubicBezTo>
                        <a:pt x="17" y="12"/>
                        <a:pt x="22" y="15"/>
                        <a:pt x="26" y="17"/>
                      </a:cubicBezTo>
                      <a:lnTo>
                        <a:pt x="2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2" name="Freeform 150"/>
                <p:cNvSpPr>
                  <a:spLocks noEditPoints="1"/>
                </p:cNvSpPr>
                <p:nvPr/>
              </p:nvSpPr>
              <p:spPr bwMode="auto">
                <a:xfrm>
                  <a:off x="2817813" y="2090738"/>
                  <a:ext cx="85725" cy="79375"/>
                </a:xfrm>
                <a:custGeom>
                  <a:avLst/>
                  <a:gdLst/>
                  <a:ahLst/>
                  <a:cxnLst>
                    <a:cxn ang="0">
                      <a:pos x="23" y="11"/>
                    </a:cxn>
                    <a:cxn ang="0">
                      <a:pos x="21" y="13"/>
                    </a:cxn>
                    <a:cxn ang="0">
                      <a:pos x="21" y="13"/>
                    </a:cxn>
                    <a:cxn ang="0">
                      <a:pos x="20" y="12"/>
                    </a:cxn>
                    <a:cxn ang="0">
                      <a:pos x="18" y="18"/>
                    </a:cxn>
                    <a:cxn ang="0">
                      <a:pos x="14" y="20"/>
                    </a:cxn>
                    <a:cxn ang="0">
                      <a:pos x="9" y="19"/>
                    </a:cxn>
                    <a:cxn ang="0">
                      <a:pos x="7" y="16"/>
                    </a:cxn>
                    <a:cxn ang="0">
                      <a:pos x="7" y="12"/>
                    </a:cxn>
                    <a:cxn ang="0">
                      <a:pos x="8" y="8"/>
                    </a:cxn>
                    <a:cxn ang="0">
                      <a:pos x="10" y="5"/>
                    </a:cxn>
                    <a:cxn ang="0">
                      <a:pos x="9" y="4"/>
                    </a:cxn>
                    <a:cxn ang="0">
                      <a:pos x="6" y="3"/>
                    </a:cxn>
                    <a:cxn ang="0">
                      <a:pos x="3" y="5"/>
                    </a:cxn>
                    <a:cxn ang="0">
                      <a:pos x="2" y="10"/>
                    </a:cxn>
                    <a:cxn ang="0">
                      <a:pos x="1" y="11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4"/>
                    </a:cxn>
                    <a:cxn ang="0">
                      <a:pos x="5" y="1"/>
                    </a:cxn>
                    <a:cxn ang="0">
                      <a:pos x="8" y="1"/>
                    </a:cxn>
                    <a:cxn ang="0">
                      <a:pos x="11" y="2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22" y="11"/>
                    </a:cxn>
                    <a:cxn ang="0">
                      <a:pos x="23" y="11"/>
                    </a:cxn>
                    <a:cxn ang="0">
                      <a:pos x="12" y="6"/>
                    </a:cxn>
                    <a:cxn ang="0">
                      <a:pos x="10" y="9"/>
                    </a:cxn>
                    <a:cxn ang="0">
                      <a:pos x="9" y="12"/>
                    </a:cxn>
                    <a:cxn ang="0">
                      <a:pos x="9" y="14"/>
                    </a:cxn>
                    <a:cxn ang="0">
                      <a:pos x="11" y="17"/>
                    </a:cxn>
                    <a:cxn ang="0">
                      <a:pos x="14" y="18"/>
                    </a:cxn>
                    <a:cxn ang="0">
                      <a:pos x="17" y="16"/>
                    </a:cxn>
                    <a:cxn ang="0">
                      <a:pos x="18" y="11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23" h="21">
                      <a:moveTo>
                        <a:pt x="23" y="11"/>
                      </a:moveTo>
                      <a:cubicBezTo>
                        <a:pt x="22" y="12"/>
                        <a:pt x="22" y="12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4"/>
                        <a:pt x="19" y="16"/>
                        <a:pt x="18" y="18"/>
                      </a:cubicBezTo>
                      <a:cubicBezTo>
                        <a:pt x="17" y="19"/>
                        <a:pt x="16" y="20"/>
                        <a:pt x="14" y="20"/>
                      </a:cubicBezTo>
                      <a:cubicBezTo>
                        <a:pt x="12" y="21"/>
                        <a:pt x="11" y="20"/>
                        <a:pt x="9" y="19"/>
                      </a:cubicBezTo>
                      <a:cubicBezTo>
                        <a:pt x="8" y="18"/>
                        <a:pt x="7" y="17"/>
                        <a:pt x="7" y="16"/>
                      </a:cubicBezTo>
                      <a:cubicBezTo>
                        <a:pt x="6" y="14"/>
                        <a:pt x="6" y="13"/>
                        <a:pt x="7" y="12"/>
                      </a:cubicBezTo>
                      <a:cubicBezTo>
                        <a:pt x="7" y="11"/>
                        <a:pt x="8" y="9"/>
                        <a:pt x="8" y="8"/>
                      </a:cubicBezTo>
                      <a:cubicBezTo>
                        <a:pt x="9" y="7"/>
                        <a:pt x="10" y="6"/>
                        <a:pt x="10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5" y="3"/>
                        <a:pt x="4" y="4"/>
                        <a:pt x="3" y="5"/>
                      </a:cubicBezTo>
                      <a:cubicBezTo>
                        <a:pt x="2" y="7"/>
                        <a:pt x="2" y="8"/>
                        <a:pt x="2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7"/>
                        <a:pt x="1" y="5"/>
                        <a:pt x="2" y="4"/>
                      </a:cubicBez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6" y="1"/>
                        <a:pt x="7" y="0"/>
                        <a:pt x="8" y="1"/>
                      </a:cubicBezTo>
                      <a:cubicBezTo>
                        <a:pt x="9" y="1"/>
                        <a:pt x="10" y="2"/>
                        <a:pt x="11" y="2"/>
                      </a:cubicBezTo>
                      <a:cubicBezTo>
                        <a:pt x="12" y="4"/>
                        <a:pt x="14" y="5"/>
                        <a:pt x="16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20" y="9"/>
                        <a:pt x="21" y="10"/>
                        <a:pt x="22" y="11"/>
                      </a:cubicBezTo>
                      <a:lnTo>
                        <a:pt x="23" y="11"/>
                      </a:lnTo>
                      <a:close/>
                      <a:moveTo>
                        <a:pt x="12" y="6"/>
                      </a:moveTo>
                      <a:cubicBezTo>
                        <a:pt x="11" y="7"/>
                        <a:pt x="11" y="8"/>
                        <a:pt x="10" y="9"/>
                      </a:cubicBezTo>
                      <a:cubicBezTo>
                        <a:pt x="10" y="10"/>
                        <a:pt x="9" y="11"/>
                        <a:pt x="9" y="12"/>
                      </a:cubicBezTo>
                      <a:cubicBezTo>
                        <a:pt x="9" y="13"/>
                        <a:pt x="9" y="14"/>
                        <a:pt x="9" y="14"/>
                      </a:cubicBezTo>
                      <a:cubicBezTo>
                        <a:pt x="9" y="16"/>
                        <a:pt x="10" y="16"/>
                        <a:pt x="11" y="17"/>
                      </a:cubicBezTo>
                      <a:cubicBezTo>
                        <a:pt x="12" y="18"/>
                        <a:pt x="13" y="18"/>
                        <a:pt x="14" y="18"/>
                      </a:cubicBezTo>
                      <a:cubicBezTo>
                        <a:pt x="15" y="18"/>
                        <a:pt x="16" y="17"/>
                        <a:pt x="17" y="16"/>
                      </a:cubicBezTo>
                      <a:cubicBezTo>
                        <a:pt x="18" y="15"/>
                        <a:pt x="18" y="13"/>
                        <a:pt x="18" y="11"/>
                      </a:cubicBezTo>
                      <a:lnTo>
                        <a:pt x="12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3" name="Freeform 151"/>
                <p:cNvSpPr>
                  <a:spLocks/>
                </p:cNvSpPr>
                <p:nvPr/>
              </p:nvSpPr>
              <p:spPr bwMode="auto">
                <a:xfrm>
                  <a:off x="2844800" y="2041525"/>
                  <a:ext cx="88900" cy="63500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0" y="1"/>
                    </a:cxn>
                    <a:cxn ang="0">
                      <a:pos x="10" y="2"/>
                    </a:cxn>
                    <a:cxn ang="0">
                      <a:pos x="7" y="5"/>
                    </a:cxn>
                    <a:cxn ang="0">
                      <a:pos x="17" y="13"/>
                    </a:cxn>
                    <a:cxn ang="0">
                      <a:pos x="19" y="14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3" y="12"/>
                    </a:cxn>
                    <a:cxn ang="0">
                      <a:pos x="24" y="13"/>
                    </a:cxn>
                    <a:cxn ang="0">
                      <a:pos x="24" y="13"/>
                    </a:cxn>
                    <a:cxn ang="0">
                      <a:pos x="23" y="15"/>
                    </a:cxn>
                    <a:cxn ang="0">
                      <a:pos x="21" y="17"/>
                    </a:cxn>
                    <a:cxn ang="0">
                      <a:pos x="19" y="17"/>
                    </a:cxn>
                    <a:cxn ang="0">
                      <a:pos x="17" y="16"/>
                    </a:cxn>
                    <a:cxn ang="0">
                      <a:pos x="15" y="15"/>
                    </a:cxn>
                    <a:cxn ang="0">
                      <a:pos x="9" y="9"/>
                    </a:cxn>
                    <a:cxn ang="0">
                      <a:pos x="6" y="7"/>
                    </a:cxn>
                    <a:cxn ang="0">
                      <a:pos x="4" y="9"/>
                    </a:cxn>
                    <a:cxn ang="0">
                      <a:pos x="3" y="9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6" y="4"/>
                    </a:cxn>
                    <a:cxn ang="0">
                      <a:pos x="8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4" h="17">
                      <a:moveTo>
                        <a:pt x="9" y="0"/>
                      </a:move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3"/>
                        <a:pt x="8" y="4"/>
                        <a:pt x="7" y="5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4"/>
                        <a:pt x="19" y="14"/>
                        <a:pt x="19" y="14"/>
                      </a:cubicBezTo>
                      <a:cubicBezTo>
                        <a:pt x="20" y="15"/>
                        <a:pt x="21" y="14"/>
                        <a:pt x="22" y="14"/>
                      </a:cubicBezTo>
                      <a:cubicBezTo>
                        <a:pt x="22" y="13"/>
                        <a:pt x="22" y="12"/>
                        <a:pt x="22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4"/>
                        <a:pt x="24" y="14"/>
                        <a:pt x="23" y="15"/>
                      </a:cubicBezTo>
                      <a:cubicBezTo>
                        <a:pt x="23" y="16"/>
                        <a:pt x="22" y="16"/>
                        <a:pt x="21" y="17"/>
                      </a:cubicBezTo>
                      <a:cubicBezTo>
                        <a:pt x="21" y="17"/>
                        <a:pt x="20" y="17"/>
                        <a:pt x="19" y="17"/>
                      </a:cubicBezTo>
                      <a:cubicBezTo>
                        <a:pt x="19" y="17"/>
                        <a:pt x="18" y="16"/>
                        <a:pt x="17" y="16"/>
                      </a:cubicBezTo>
                      <a:cubicBezTo>
                        <a:pt x="17" y="16"/>
                        <a:pt x="16" y="15"/>
                        <a:pt x="15" y="15"/>
                      </a:cubicBezTo>
                      <a:cubicBezTo>
                        <a:pt x="13" y="13"/>
                        <a:pt x="11" y="11"/>
                        <a:pt x="9" y="9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4" y="8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1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4" y="3"/>
                        <a:pt x="6" y="4"/>
                      </a:cubicBezTo>
                      <a:cubicBezTo>
                        <a:pt x="7" y="3"/>
                        <a:pt x="7" y="1"/>
                        <a:pt x="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4" name="Freeform 152"/>
                <p:cNvSpPr>
                  <a:spLocks noEditPoints="1"/>
                </p:cNvSpPr>
                <p:nvPr/>
              </p:nvSpPr>
              <p:spPr bwMode="auto">
                <a:xfrm>
                  <a:off x="2859088" y="2000250"/>
                  <a:ext cx="93662" cy="793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5" y="19"/>
                    </a:cxn>
                    <a:cxn ang="0">
                      <a:pos x="23" y="21"/>
                    </a:cxn>
                    <a:cxn ang="0">
                      <a:pos x="23" y="21"/>
                    </a:cxn>
                    <a:cxn ang="0">
                      <a:pos x="19" y="18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8" y="7"/>
                    </a:cxn>
                    <a:cxn ang="0">
                      <a:pos x="9" y="6"/>
                    </a:cxn>
                    <a:cxn ang="0">
                      <a:pos x="9" y="6"/>
                    </a:cxn>
                    <a:cxn ang="0">
                      <a:pos x="12" y="9"/>
                    </a:cxn>
                    <a:cxn ang="0">
                      <a:pos x="25" y="19"/>
                    </a:cxn>
                  </a:cxnLst>
                  <a:rect l="0" t="0" r="r" b="b"/>
                  <a:pathLst>
                    <a:path w="25" h="21">
                      <a:moveTo>
                        <a:pt x="2" y="0"/>
                      </a:move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lnTo>
                        <a:pt x="2" y="0"/>
                      </a:lnTo>
                      <a:close/>
                      <a:moveTo>
                        <a:pt x="25" y="19"/>
                      </a:moveTo>
                      <a:cubicBezTo>
                        <a:pt x="24" y="20"/>
                        <a:pt x="24" y="20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5" y="14"/>
                        <a:pt x="11" y="11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8" y="7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7"/>
                        <a:pt x="11" y="8"/>
                        <a:pt x="12" y="9"/>
                      </a:cubicBezTo>
                      <a:cubicBezTo>
                        <a:pt x="16" y="12"/>
                        <a:pt x="20" y="16"/>
                        <a:pt x="25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5" name="Freeform 153"/>
                <p:cNvSpPr>
                  <a:spLocks noEditPoints="1"/>
                </p:cNvSpPr>
                <p:nvPr/>
              </p:nvSpPr>
              <p:spPr bwMode="auto">
                <a:xfrm>
                  <a:off x="2916238" y="1966913"/>
                  <a:ext cx="82550" cy="79375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21" y="10"/>
                    </a:cxn>
                    <a:cxn ang="0">
                      <a:pos x="19" y="18"/>
                    </a:cxn>
                    <a:cxn ang="0">
                      <a:pos x="12" y="21"/>
                    </a:cxn>
                    <a:cxn ang="0">
                      <a:pos x="5" y="17"/>
                    </a:cxn>
                    <a:cxn ang="0">
                      <a:pos x="1" y="10"/>
                    </a:cxn>
                    <a:cxn ang="0">
                      <a:pos x="3" y="3"/>
                    </a:cxn>
                    <a:cxn ang="0">
                      <a:pos x="10" y="0"/>
                    </a:cxn>
                    <a:cxn ang="0">
                      <a:pos x="17" y="4"/>
                    </a:cxn>
                    <a:cxn ang="0">
                      <a:pos x="15" y="6"/>
                    </a:cxn>
                    <a:cxn ang="0">
                      <a:pos x="10" y="3"/>
                    </a:cxn>
                    <a:cxn ang="0">
                      <a:pos x="7" y="3"/>
                    </a:cxn>
                    <a:cxn ang="0">
                      <a:pos x="5" y="5"/>
                    </a:cxn>
                    <a:cxn ang="0">
                      <a:pos x="3" y="10"/>
                    </a:cxn>
                    <a:cxn ang="0">
                      <a:pos x="7" y="15"/>
                    </a:cxn>
                    <a:cxn ang="0">
                      <a:pos x="9" y="17"/>
                    </a:cxn>
                    <a:cxn ang="0">
                      <a:pos x="12" y="18"/>
                    </a:cxn>
                    <a:cxn ang="0">
                      <a:pos x="18" y="16"/>
                    </a:cxn>
                    <a:cxn ang="0">
                      <a:pos x="19" y="11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22" h="21">
                      <a:moveTo>
                        <a:pt x="17" y="4"/>
                      </a:moveTo>
                      <a:cubicBezTo>
                        <a:pt x="19" y="6"/>
                        <a:pt x="21" y="8"/>
                        <a:pt x="21" y="10"/>
                      </a:cubicBezTo>
                      <a:cubicBezTo>
                        <a:pt x="22" y="13"/>
                        <a:pt x="21" y="15"/>
                        <a:pt x="19" y="18"/>
                      </a:cubicBezTo>
                      <a:cubicBezTo>
                        <a:pt x="17" y="20"/>
                        <a:pt x="15" y="21"/>
                        <a:pt x="12" y="21"/>
                      </a:cubicBezTo>
                      <a:cubicBezTo>
                        <a:pt x="10" y="20"/>
                        <a:pt x="7" y="19"/>
                        <a:pt x="5" y="17"/>
                      </a:cubicBezTo>
                      <a:cubicBezTo>
                        <a:pt x="3" y="15"/>
                        <a:pt x="1" y="13"/>
                        <a:pt x="1" y="10"/>
                      </a:cubicBezTo>
                      <a:cubicBezTo>
                        <a:pt x="0" y="8"/>
                        <a:pt x="1" y="6"/>
                        <a:pt x="3" y="3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12" y="1"/>
                        <a:pt x="15" y="2"/>
                        <a:pt x="17" y="4"/>
                      </a:cubicBezTo>
                      <a:close/>
                      <a:moveTo>
                        <a:pt x="15" y="6"/>
                      </a:moveTo>
                      <a:cubicBezTo>
                        <a:pt x="14" y="4"/>
                        <a:pt x="12" y="3"/>
                        <a:pt x="10" y="3"/>
                      </a:cubicBezTo>
                      <a:cubicBezTo>
                        <a:pt x="9" y="3"/>
                        <a:pt x="8" y="3"/>
                        <a:pt x="7" y="3"/>
                      </a:cubicBezTo>
                      <a:cubicBezTo>
                        <a:pt x="6" y="3"/>
                        <a:pt x="5" y="4"/>
                        <a:pt x="5" y="5"/>
                      </a:cubicBezTo>
                      <a:cubicBezTo>
                        <a:pt x="3" y="7"/>
                        <a:pt x="3" y="8"/>
                        <a:pt x="3" y="10"/>
                      </a:cubicBezTo>
                      <a:cubicBezTo>
                        <a:pt x="4" y="12"/>
                        <a:pt x="5" y="14"/>
                        <a:pt x="7" y="15"/>
                      </a:cubicBezTo>
                      <a:cubicBezTo>
                        <a:pt x="8" y="16"/>
                        <a:pt x="8" y="17"/>
                        <a:pt x="9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4" y="19"/>
                        <a:pt x="16" y="18"/>
                        <a:pt x="18" y="16"/>
                      </a:cubicBezTo>
                      <a:cubicBezTo>
                        <a:pt x="19" y="14"/>
                        <a:pt x="20" y="12"/>
                        <a:pt x="19" y="11"/>
                      </a:cubicBezTo>
                      <a:cubicBezTo>
                        <a:pt x="18" y="9"/>
                        <a:pt x="17" y="7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06" name="Freeform 154"/>
                <p:cNvSpPr>
                  <a:spLocks/>
                </p:cNvSpPr>
                <p:nvPr/>
              </p:nvSpPr>
              <p:spPr bwMode="auto">
                <a:xfrm>
                  <a:off x="2963863" y="1903413"/>
                  <a:ext cx="98425" cy="85725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0" y="10"/>
                    </a:cxn>
                    <a:cxn ang="0">
                      <a:pos x="15" y="5"/>
                    </a:cxn>
                    <a:cxn ang="0">
                      <a:pos x="13" y="4"/>
                    </a:cxn>
                    <a:cxn ang="0">
                      <a:pos x="11" y="3"/>
                    </a:cxn>
                    <a:cxn ang="0">
                      <a:pos x="10" y="3"/>
                    </a:cxn>
                    <a:cxn ang="0">
                      <a:pos x="8" y="4"/>
                    </a:cxn>
                    <a:cxn ang="0">
                      <a:pos x="5" y="11"/>
                    </a:cxn>
                    <a:cxn ang="0">
                      <a:pos x="6" y="11"/>
                    </a:cxn>
                    <a:cxn ang="0">
                      <a:pos x="17" y="21"/>
                    </a:cxn>
                    <a:cxn ang="0">
                      <a:pos x="17" y="22"/>
                    </a:cxn>
                    <a:cxn ang="0">
                      <a:pos x="16" y="23"/>
                    </a:cxn>
                    <a:cxn ang="0">
                      <a:pos x="15" y="23"/>
                    </a:cxn>
                    <a:cxn ang="0">
                      <a:pos x="12" y="20"/>
                    </a:cxn>
                    <a:cxn ang="0">
                      <a:pos x="10" y="18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9"/>
                    </a:cxn>
                    <a:cxn ang="0">
                      <a:pos x="5" y="5"/>
                    </a:cxn>
                    <a:cxn ang="0">
                      <a:pos x="7" y="2"/>
                    </a:cxn>
                    <a:cxn ang="0">
                      <a:pos x="9" y="0"/>
                    </a:cxn>
                    <a:cxn ang="0">
                      <a:pos x="13" y="1"/>
                    </a:cxn>
                    <a:cxn ang="0">
                      <a:pos x="15" y="2"/>
                    </a:cxn>
                    <a:cxn ang="0">
                      <a:pos x="17" y="4"/>
                    </a:cxn>
                    <a:cxn ang="0">
                      <a:pos x="20" y="6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cubicBezTo>
                        <a:pt x="25" y="13"/>
                        <a:pt x="25" y="13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3" y="13"/>
                        <a:pt x="22" y="12"/>
                        <a:pt x="20" y="10"/>
                      </a:cubicBezTo>
                      <a:cubicBezTo>
                        <a:pt x="19" y="9"/>
                        <a:pt x="17" y="7"/>
                        <a:pt x="15" y="5"/>
                      </a:cubicBezTo>
                      <a:cubicBezTo>
                        <a:pt x="14" y="5"/>
                        <a:pt x="14" y="4"/>
                        <a:pt x="13" y="4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3"/>
                        <a:pt x="8" y="4"/>
                        <a:pt x="8" y="4"/>
                      </a:cubicBezTo>
                      <a:cubicBezTo>
                        <a:pt x="6" y="6"/>
                        <a:pt x="5" y="8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10" y="15"/>
                        <a:pt x="13" y="18"/>
                        <a:pt x="17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3"/>
                        <a:pt x="16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4" y="22"/>
                        <a:pt x="13" y="21"/>
                        <a:pt x="12" y="20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7" y="15"/>
                        <a:pt x="4" y="12"/>
                        <a:pt x="1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3" y="9"/>
                        <a:pt x="4" y="9"/>
                      </a:cubicBezTo>
                      <a:cubicBezTo>
                        <a:pt x="4" y="8"/>
                        <a:pt x="4" y="7"/>
                        <a:pt x="5" y="5"/>
                      </a:cubicBezTo>
                      <a:cubicBezTo>
                        <a:pt x="5" y="4"/>
                        <a:pt x="6" y="3"/>
                        <a:pt x="7" y="2"/>
                      </a:cubicBezTo>
                      <a:cubicBezTo>
                        <a:pt x="7" y="1"/>
                        <a:pt x="8" y="1"/>
                        <a:pt x="9" y="0"/>
                      </a:cubicBezTo>
                      <a:cubicBezTo>
                        <a:pt x="10" y="0"/>
                        <a:pt x="11" y="0"/>
                        <a:pt x="13" y="1"/>
                      </a:cubicBezTo>
                      <a:cubicBezTo>
                        <a:pt x="13" y="1"/>
                        <a:pt x="14" y="1"/>
                        <a:pt x="15" y="2"/>
                      </a:cubicBezTo>
                      <a:cubicBezTo>
                        <a:pt x="16" y="2"/>
                        <a:pt x="16" y="3"/>
                        <a:pt x="17" y="4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8"/>
                        <a:pt x="24" y="10"/>
                        <a:pt x="26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12" name="Group 320"/>
              <p:cNvGrpSpPr/>
              <p:nvPr/>
            </p:nvGrpSpPr>
            <p:grpSpPr>
              <a:xfrm>
                <a:off x="3078433" y="1798890"/>
                <a:ext cx="1171799" cy="794780"/>
                <a:chOff x="4868863" y="1127125"/>
                <a:chExt cx="1643062" cy="1114426"/>
              </a:xfrm>
              <a:solidFill>
                <a:srgbClr val="FFFFFF"/>
              </a:solidFill>
            </p:grpSpPr>
            <p:sp>
              <p:nvSpPr>
                <p:cNvPr id="74" name="Freeform 78"/>
                <p:cNvSpPr>
                  <a:spLocks noEditPoints="1"/>
                </p:cNvSpPr>
                <p:nvPr/>
              </p:nvSpPr>
              <p:spPr bwMode="auto">
                <a:xfrm>
                  <a:off x="4868863" y="1127125"/>
                  <a:ext cx="82550" cy="112713"/>
                </a:xfrm>
                <a:custGeom>
                  <a:avLst/>
                  <a:gdLst/>
                  <a:ahLst/>
                  <a:cxnLst>
                    <a:cxn ang="0">
                      <a:pos x="22" y="30"/>
                    </a:cxn>
                    <a:cxn ang="0">
                      <a:pos x="19" y="30"/>
                    </a:cxn>
                    <a:cxn ang="0">
                      <a:pos x="19" y="29"/>
                    </a:cxn>
                    <a:cxn ang="0">
                      <a:pos x="19" y="28"/>
                    </a:cxn>
                    <a:cxn ang="0">
                      <a:pos x="19" y="26"/>
                    </a:cxn>
                    <a:cxn ang="0">
                      <a:pos x="18" y="20"/>
                    </a:cxn>
                    <a:cxn ang="0">
                      <a:pos x="7" y="18"/>
                    </a:cxn>
                    <a:cxn ang="0">
                      <a:pos x="3" y="27"/>
                    </a:cxn>
                    <a:cxn ang="0">
                      <a:pos x="2" y="27"/>
                    </a:cxn>
                    <a:cxn ang="0">
                      <a:pos x="0" y="27"/>
                    </a:cxn>
                    <a:cxn ang="0">
                      <a:pos x="0" y="26"/>
                    </a:cxn>
                    <a:cxn ang="0">
                      <a:pos x="4" y="18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7" y="1"/>
                    </a:cxn>
                    <a:cxn ang="0">
                      <a:pos x="17" y="1"/>
                    </a:cxn>
                    <a:cxn ang="0">
                      <a:pos x="20" y="17"/>
                    </a:cxn>
                    <a:cxn ang="0">
                      <a:pos x="22" y="30"/>
                    </a:cxn>
                    <a:cxn ang="0">
                      <a:pos x="15" y="2"/>
                    </a:cxn>
                    <a:cxn ang="0">
                      <a:pos x="8" y="16"/>
                    </a:cxn>
                    <a:cxn ang="0">
                      <a:pos x="12" y="17"/>
                    </a:cxn>
                    <a:cxn ang="0">
                      <a:pos x="15" y="17"/>
                    </a:cxn>
                    <a:cxn ang="0">
                      <a:pos x="17" y="18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22" h="30">
                      <a:moveTo>
                        <a:pt x="22" y="30"/>
                      </a:moveTo>
                      <a:cubicBezTo>
                        <a:pt x="21" y="30"/>
                        <a:pt x="20" y="30"/>
                        <a:pt x="19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8" y="24"/>
                        <a:pt x="18" y="22"/>
                        <a:pt x="18" y="2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" y="23"/>
                        <a:pt x="3" y="21"/>
                        <a:pt x="4" y="18"/>
                      </a:cubicBezTo>
                      <a:cubicBezTo>
                        <a:pt x="7" y="12"/>
                        <a:pt x="10" y="6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8" y="6"/>
                        <a:pt x="19" y="12"/>
                        <a:pt x="20" y="17"/>
                      </a:cubicBezTo>
                      <a:cubicBezTo>
                        <a:pt x="21" y="21"/>
                        <a:pt x="21" y="26"/>
                        <a:pt x="22" y="30"/>
                      </a:cubicBezTo>
                      <a:close/>
                      <a:moveTo>
                        <a:pt x="15" y="2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7"/>
                        <a:pt x="12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6" y="17"/>
                        <a:pt x="16" y="18"/>
                        <a:pt x="17" y="18"/>
                      </a:cubicBezTo>
                      <a:lnTo>
                        <a:pt x="1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5" name="Freeform 79"/>
                <p:cNvSpPr>
                  <a:spLocks/>
                </p:cNvSpPr>
                <p:nvPr/>
              </p:nvSpPr>
              <p:spPr bwMode="auto">
                <a:xfrm>
                  <a:off x="4962525" y="1168400"/>
                  <a:ext cx="65087" cy="82550"/>
                </a:xfrm>
                <a:custGeom>
                  <a:avLst/>
                  <a:gdLst/>
                  <a:ahLst/>
                  <a:cxnLst>
                    <a:cxn ang="0">
                      <a:pos x="15" y="19"/>
                    </a:cxn>
                    <a:cxn ang="0">
                      <a:pos x="14" y="21"/>
                    </a:cxn>
                    <a:cxn ang="0">
                      <a:pos x="14" y="21"/>
                    </a:cxn>
                    <a:cxn ang="0">
                      <a:pos x="8" y="22"/>
                    </a:cxn>
                    <a:cxn ang="0">
                      <a:pos x="5" y="20"/>
                    </a:cxn>
                    <a:cxn ang="0">
                      <a:pos x="1" y="16"/>
                    </a:cxn>
                    <a:cxn ang="0">
                      <a:pos x="1" y="10"/>
                    </a:cxn>
                    <a:cxn ang="0">
                      <a:pos x="5" y="3"/>
                    </a:cxn>
                    <a:cxn ang="0">
                      <a:pos x="12" y="1"/>
                    </a:cxn>
                    <a:cxn ang="0">
                      <a:pos x="17" y="3"/>
                    </a:cxn>
                    <a:cxn ang="0">
                      <a:pos x="17" y="3"/>
                    </a:cxn>
                    <a:cxn ang="0">
                      <a:pos x="17" y="6"/>
                    </a:cxn>
                    <a:cxn ang="0">
                      <a:pos x="16" y="6"/>
                    </a:cxn>
                    <a:cxn ang="0">
                      <a:pos x="12" y="3"/>
                    </a:cxn>
                    <a:cxn ang="0">
                      <a:pos x="6" y="4"/>
                    </a:cxn>
                    <a:cxn ang="0">
                      <a:pos x="3" y="10"/>
                    </a:cxn>
                    <a:cxn ang="0">
                      <a:pos x="4" y="16"/>
                    </a:cxn>
                    <a:cxn ang="0">
                      <a:pos x="9" y="20"/>
                    </a:cxn>
                    <a:cxn ang="0">
                      <a:pos x="14" y="18"/>
                    </a:cxn>
                    <a:cxn ang="0">
                      <a:pos x="15" y="19"/>
                    </a:cxn>
                  </a:cxnLst>
                  <a:rect l="0" t="0" r="r" b="b"/>
                  <a:pathLst>
                    <a:path w="17" h="22">
                      <a:moveTo>
                        <a:pt x="15" y="19"/>
                      </a:moveTo>
                      <a:cubicBezTo>
                        <a:pt x="14" y="19"/>
                        <a:pt x="14" y="20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2" y="22"/>
                        <a:pt x="10" y="22"/>
                        <a:pt x="8" y="22"/>
                      </a:cubicBezTo>
                      <a:cubicBezTo>
                        <a:pt x="7" y="22"/>
                        <a:pt x="6" y="21"/>
                        <a:pt x="5" y="20"/>
                      </a:cubicBezTo>
                      <a:cubicBezTo>
                        <a:pt x="3" y="19"/>
                        <a:pt x="2" y="18"/>
                        <a:pt x="1" y="16"/>
                      </a:cubicBezTo>
                      <a:cubicBezTo>
                        <a:pt x="1" y="14"/>
                        <a:pt x="0" y="12"/>
                        <a:pt x="1" y="10"/>
                      </a:cubicBezTo>
                      <a:cubicBezTo>
                        <a:pt x="1" y="7"/>
                        <a:pt x="3" y="4"/>
                        <a:pt x="5" y="3"/>
                      </a:cubicBezTo>
                      <a:cubicBezTo>
                        <a:pt x="7" y="1"/>
                        <a:pt x="9" y="0"/>
                        <a:pt x="12" y="1"/>
                      </a:cubicBezTo>
                      <a:cubicBezTo>
                        <a:pt x="14" y="1"/>
                        <a:pt x="16" y="2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4"/>
                        <a:pt x="17" y="5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4"/>
                        <a:pt x="14" y="3"/>
                        <a:pt x="12" y="3"/>
                      </a:cubicBezTo>
                      <a:cubicBezTo>
                        <a:pt x="10" y="3"/>
                        <a:pt x="8" y="3"/>
                        <a:pt x="6" y="4"/>
                      </a:cubicBezTo>
                      <a:cubicBezTo>
                        <a:pt x="5" y="6"/>
                        <a:pt x="4" y="8"/>
                        <a:pt x="3" y="10"/>
                      </a:cubicBezTo>
                      <a:cubicBezTo>
                        <a:pt x="3" y="12"/>
                        <a:pt x="3" y="14"/>
                        <a:pt x="4" y="16"/>
                      </a:cubicBezTo>
                      <a:cubicBezTo>
                        <a:pt x="5" y="18"/>
                        <a:pt x="6" y="19"/>
                        <a:pt x="9" y="20"/>
                      </a:cubicBezTo>
                      <a:cubicBezTo>
                        <a:pt x="11" y="20"/>
                        <a:pt x="13" y="20"/>
                        <a:pt x="14" y="18"/>
                      </a:cubicBezTo>
                      <a:lnTo>
                        <a:pt x="15" y="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6" name="Freeform 80"/>
                <p:cNvSpPr>
                  <a:spLocks/>
                </p:cNvSpPr>
                <p:nvPr/>
              </p:nvSpPr>
              <p:spPr bwMode="auto">
                <a:xfrm>
                  <a:off x="5038725" y="1163638"/>
                  <a:ext cx="41275" cy="98425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6" y="7"/>
                    </a:cxn>
                    <a:cxn ang="0">
                      <a:pos x="3" y="20"/>
                    </a:cxn>
                    <a:cxn ang="0">
                      <a:pos x="3" y="22"/>
                    </a:cxn>
                    <a:cxn ang="0">
                      <a:pos x="4" y="24"/>
                    </a:cxn>
                    <a:cxn ang="0">
                      <a:pos x="6" y="24"/>
                    </a:cxn>
                    <a:cxn ang="0">
                      <a:pos x="7" y="24"/>
                    </a:cxn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4" y="26"/>
                    </a:cxn>
                    <a:cxn ang="0">
                      <a:pos x="1" y="25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1" y="19"/>
                    </a:cxn>
                    <a:cxn ang="0">
                      <a:pos x="3" y="10"/>
                    </a:cxn>
                    <a:cxn ang="0">
                      <a:pos x="3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5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1" h="26">
                      <a:moveTo>
                        <a:pt x="11" y="6"/>
                      </a:moveTo>
                      <a:cubicBezTo>
                        <a:pt x="10" y="7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8" y="8"/>
                        <a:pt x="7" y="7"/>
                        <a:pt x="6" y="7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3" y="23"/>
                        <a:pt x="3" y="23"/>
                        <a:pt x="4" y="24"/>
                      </a:cubicBezTo>
                      <a:cubicBezTo>
                        <a:pt x="5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4" y="26"/>
                        <a:pt x="4" y="26"/>
                      </a:cubicBezTo>
                      <a:cubicBezTo>
                        <a:pt x="3" y="26"/>
                        <a:pt x="2" y="25"/>
                        <a:pt x="1" y="25"/>
                      </a:cubicBezTo>
                      <a:cubicBezTo>
                        <a:pt x="1" y="24"/>
                        <a:pt x="1" y="24"/>
                        <a:pt x="0" y="23"/>
                      </a:cubicBezTo>
                      <a:cubicBezTo>
                        <a:pt x="0" y="23"/>
                        <a:pt x="0" y="22"/>
                        <a:pt x="0" y="21"/>
                      </a:cubicBezTo>
                      <a:cubicBezTo>
                        <a:pt x="0" y="20"/>
                        <a:pt x="0" y="20"/>
                        <a:pt x="1" y="19"/>
                      </a:cubicBezTo>
                      <a:cubicBezTo>
                        <a:pt x="1" y="16"/>
                        <a:pt x="2" y="13"/>
                        <a:pt x="3" y="10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6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4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2"/>
                        <a:pt x="7" y="3"/>
                        <a:pt x="6" y="5"/>
                      </a:cubicBezTo>
                      <a:cubicBezTo>
                        <a:pt x="8" y="5"/>
                        <a:pt x="9" y="6"/>
                        <a:pt x="1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7" name="Freeform 81"/>
                <p:cNvSpPr>
                  <a:spLocks noEditPoints="1"/>
                </p:cNvSpPr>
                <p:nvPr/>
              </p:nvSpPr>
              <p:spPr bwMode="auto">
                <a:xfrm>
                  <a:off x="5075238" y="1157288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3" y="3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24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6" y="9"/>
                    </a:cxn>
                    <a:cxn ang="0">
                      <a:pos x="7" y="9"/>
                    </a:cxn>
                    <a:cxn ang="0">
                      <a:pos x="7" y="10"/>
                    </a:cxn>
                    <a:cxn ang="0">
                      <a:pos x="6" y="14"/>
                    </a:cxn>
                    <a:cxn ang="0">
                      <a:pos x="3" y="29"/>
                    </a:cxn>
                    <a:cxn ang="0">
                      <a:pos x="3" y="30"/>
                    </a:cxn>
                    <a:cxn ang="0">
                      <a:pos x="10" y="0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30">
                      <a:moveTo>
                        <a:pt x="3" y="30"/>
                      </a:moveTo>
                      <a:cubicBezTo>
                        <a:pt x="2" y="29"/>
                        <a:pt x="1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" y="27"/>
                        <a:pt x="1" y="26"/>
                        <a:pt x="1" y="24"/>
                      </a:cubicBezTo>
                      <a:cubicBezTo>
                        <a:pt x="2" y="19"/>
                        <a:pt x="4" y="14"/>
                        <a:pt x="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6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6" y="13"/>
                        <a:pt x="6" y="14"/>
                      </a:cubicBezTo>
                      <a:cubicBezTo>
                        <a:pt x="5" y="19"/>
                        <a:pt x="4" y="24"/>
                        <a:pt x="3" y="29"/>
                      </a:cubicBezTo>
                      <a:lnTo>
                        <a:pt x="3" y="30"/>
                      </a:lnTo>
                      <a:close/>
                      <a:moveTo>
                        <a:pt x="10" y="0"/>
                      </a:moveTo>
                      <a:cubicBezTo>
                        <a:pt x="9" y="1"/>
                        <a:pt x="9" y="2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8" name="Freeform 82"/>
                <p:cNvSpPr>
                  <a:spLocks/>
                </p:cNvSpPr>
                <p:nvPr/>
              </p:nvSpPr>
              <p:spPr bwMode="auto">
                <a:xfrm>
                  <a:off x="5116513" y="1198563"/>
                  <a:ext cx="63500" cy="82550"/>
                </a:xfrm>
                <a:custGeom>
                  <a:avLst/>
                  <a:gdLst/>
                  <a:ahLst/>
                  <a:cxnLst>
                    <a:cxn ang="0">
                      <a:pos x="17" y="4"/>
                    </a:cxn>
                    <a:cxn ang="0">
                      <a:pos x="5" y="22"/>
                    </a:cxn>
                    <a:cxn ang="0">
                      <a:pos x="5" y="22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4" y="20"/>
                    </a:cxn>
                    <a:cxn ang="0">
                      <a:pos x="13" y="6"/>
                    </a:cxn>
                    <a:cxn ang="0">
                      <a:pos x="14" y="5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5" y="3"/>
                    </a:cxn>
                    <a:cxn ang="0">
                      <a:pos x="17" y="4"/>
                    </a:cxn>
                  </a:cxnLst>
                  <a:rect l="0" t="0" r="r" b="b"/>
                  <a:pathLst>
                    <a:path w="17" h="22">
                      <a:moveTo>
                        <a:pt x="17" y="4"/>
                      </a:moveTo>
                      <a:cubicBezTo>
                        <a:pt x="13" y="10"/>
                        <a:pt x="9" y="16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4" y="22"/>
                        <a:pt x="3" y="22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14"/>
                        <a:pt x="1" y="7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7"/>
                        <a:pt x="4" y="14"/>
                        <a:pt x="4" y="20"/>
                      </a:cubicBezTo>
                      <a:cubicBezTo>
                        <a:pt x="7" y="16"/>
                        <a:pt x="10" y="11"/>
                        <a:pt x="13" y="6"/>
                      </a:cubicBezTo>
                      <a:cubicBezTo>
                        <a:pt x="13" y="6"/>
                        <a:pt x="13" y="6"/>
                        <a:pt x="14" y="5"/>
                      </a:cubicBezTo>
                      <a:cubicBezTo>
                        <a:pt x="14" y="5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9" name="Freeform 83"/>
                <p:cNvSpPr>
                  <a:spLocks noEditPoints="1"/>
                </p:cNvSpPr>
                <p:nvPr/>
              </p:nvSpPr>
              <p:spPr bwMode="auto">
                <a:xfrm>
                  <a:off x="5176839" y="1220788"/>
                  <a:ext cx="71436" cy="82549"/>
                </a:xfrm>
                <a:custGeom>
                  <a:avLst/>
                  <a:gdLst/>
                  <a:ahLst/>
                  <a:cxnLst>
                    <a:cxn ang="0">
                      <a:pos x="17" y="13"/>
                    </a:cxn>
                    <a:cxn ang="0">
                      <a:pos x="3" y="9"/>
                    </a:cxn>
                    <a:cxn ang="0">
                      <a:pos x="3" y="16"/>
                    </a:cxn>
                    <a:cxn ang="0">
                      <a:pos x="8" y="20"/>
                    </a:cxn>
                    <a:cxn ang="0">
                      <a:pos x="15" y="19"/>
                    </a:cxn>
                    <a:cxn ang="0">
                      <a:pos x="15" y="19"/>
                    </a:cxn>
                    <a:cxn ang="0">
                      <a:pos x="14" y="21"/>
                    </a:cxn>
                    <a:cxn ang="0">
                      <a:pos x="14" y="22"/>
                    </a:cxn>
                    <a:cxn ang="0">
                      <a:pos x="11" y="22"/>
                    </a:cxn>
                    <a:cxn ang="0">
                      <a:pos x="7" y="22"/>
                    </a:cxn>
                    <a:cxn ang="0">
                      <a:pos x="1" y="17"/>
                    </a:cxn>
                    <a:cxn ang="0">
                      <a:pos x="1" y="9"/>
                    </a:cxn>
                    <a:cxn ang="0">
                      <a:pos x="5" y="2"/>
                    </a:cxn>
                    <a:cxn ang="0">
                      <a:pos x="13" y="1"/>
                    </a:cxn>
                    <a:cxn ang="0">
                      <a:pos x="18" y="6"/>
                    </a:cxn>
                    <a:cxn ang="0">
                      <a:pos x="18" y="13"/>
                    </a:cxn>
                    <a:cxn ang="0">
                      <a:pos x="17" y="13"/>
                    </a:cxn>
                    <a:cxn ang="0">
                      <a:pos x="16" y="11"/>
                    </a:cxn>
                    <a:cxn ang="0">
                      <a:pos x="16" y="6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4" y="7"/>
                    </a:cxn>
                    <a:cxn ang="0">
                      <a:pos x="16" y="11"/>
                    </a:cxn>
                  </a:cxnLst>
                  <a:rect l="0" t="0" r="r" b="b"/>
                  <a:pathLst>
                    <a:path w="19" h="22">
                      <a:moveTo>
                        <a:pt x="17" y="13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1"/>
                        <a:pt x="3" y="14"/>
                        <a:pt x="3" y="16"/>
                      </a:cubicBezTo>
                      <a:cubicBezTo>
                        <a:pt x="4" y="18"/>
                        <a:pt x="6" y="19"/>
                        <a:pt x="8" y="20"/>
                      </a:cubicBezTo>
                      <a:cubicBezTo>
                        <a:pt x="10" y="20"/>
                        <a:pt x="13" y="20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5" y="21"/>
                        <a:pt x="14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2"/>
                        <a:pt x="12" y="22"/>
                        <a:pt x="11" y="22"/>
                      </a:cubicBezTo>
                      <a:cubicBezTo>
                        <a:pt x="9" y="22"/>
                        <a:pt x="8" y="22"/>
                        <a:pt x="7" y="22"/>
                      </a:cubicBezTo>
                      <a:cubicBezTo>
                        <a:pt x="4" y="21"/>
                        <a:pt x="2" y="19"/>
                        <a:pt x="1" y="17"/>
                      </a:cubicBez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6"/>
                        <a:pt x="3" y="3"/>
                        <a:pt x="5" y="2"/>
                      </a:cubicBezTo>
                      <a:cubicBezTo>
                        <a:pt x="7" y="0"/>
                        <a:pt x="10" y="0"/>
                        <a:pt x="13" y="1"/>
                      </a:cubicBezTo>
                      <a:cubicBezTo>
                        <a:pt x="16" y="2"/>
                        <a:pt x="17" y="3"/>
                        <a:pt x="18" y="6"/>
                      </a:cubicBezTo>
                      <a:cubicBezTo>
                        <a:pt x="19" y="8"/>
                        <a:pt x="19" y="10"/>
                        <a:pt x="18" y="13"/>
                      </a:cubicBezTo>
                      <a:lnTo>
                        <a:pt x="17" y="13"/>
                      </a:lnTo>
                      <a:close/>
                      <a:moveTo>
                        <a:pt x="16" y="11"/>
                      </a:moveTo>
                      <a:cubicBezTo>
                        <a:pt x="16" y="9"/>
                        <a:pt x="16" y="7"/>
                        <a:pt x="16" y="6"/>
                      </a:cubicBezTo>
                      <a:cubicBezTo>
                        <a:pt x="15" y="4"/>
                        <a:pt x="14" y="3"/>
                        <a:pt x="12" y="3"/>
                      </a:cubicBezTo>
                      <a:cubicBezTo>
                        <a:pt x="10" y="2"/>
                        <a:pt x="9" y="2"/>
                        <a:pt x="7" y="3"/>
                      </a:cubicBezTo>
                      <a:cubicBezTo>
                        <a:pt x="6" y="4"/>
                        <a:pt x="5" y="5"/>
                        <a:pt x="4" y="7"/>
                      </a:cubicBezTo>
                      <a:lnTo>
                        <a:pt x="16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0" name="Freeform 84"/>
                <p:cNvSpPr>
                  <a:spLocks/>
                </p:cNvSpPr>
                <p:nvPr/>
              </p:nvSpPr>
              <p:spPr bwMode="auto">
                <a:xfrm>
                  <a:off x="5300663" y="1239838"/>
                  <a:ext cx="98425" cy="112713"/>
                </a:xfrm>
                <a:custGeom>
                  <a:avLst/>
                  <a:gdLst/>
                  <a:ahLst/>
                  <a:cxnLst>
                    <a:cxn ang="0">
                      <a:pos x="19" y="27"/>
                    </a:cxn>
                    <a:cxn ang="0">
                      <a:pos x="18" y="29"/>
                    </a:cxn>
                    <a:cxn ang="0">
                      <a:pos x="17" y="29"/>
                    </a:cxn>
                    <a:cxn ang="0">
                      <a:pos x="9" y="29"/>
                    </a:cxn>
                    <a:cxn ang="0">
                      <a:pos x="2" y="21"/>
                    </a:cxn>
                    <a:cxn ang="0">
                      <a:pos x="2" y="10"/>
                    </a:cxn>
                    <a:cxn ang="0">
                      <a:pos x="9" y="2"/>
                    </a:cxn>
                    <a:cxn ang="0">
                      <a:pos x="20" y="1"/>
                    </a:cxn>
                    <a:cxn ang="0">
                      <a:pos x="26" y="5"/>
                    </a:cxn>
                    <a:cxn ang="0">
                      <a:pos x="26" y="6"/>
                    </a:cxn>
                    <a:cxn ang="0">
                      <a:pos x="25" y="7"/>
                    </a:cxn>
                    <a:cxn ang="0">
                      <a:pos x="25" y="8"/>
                    </a:cxn>
                    <a:cxn ang="0">
                      <a:pos x="19" y="3"/>
                    </a:cxn>
                    <a:cxn ang="0">
                      <a:pos x="7" y="6"/>
                    </a:cxn>
                    <a:cxn ang="0">
                      <a:pos x="5" y="11"/>
                    </a:cxn>
                    <a:cxn ang="0">
                      <a:pos x="4" y="20"/>
                    </a:cxn>
                    <a:cxn ang="0">
                      <a:pos x="11" y="27"/>
                    </a:cxn>
                    <a:cxn ang="0">
                      <a:pos x="18" y="27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26" h="30">
                      <a:moveTo>
                        <a:pt x="19" y="27"/>
                      </a:moveTo>
                      <a:cubicBezTo>
                        <a:pt x="18" y="27"/>
                        <a:pt x="18" y="28"/>
                        <a:pt x="18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5" y="30"/>
                        <a:pt x="12" y="30"/>
                        <a:pt x="9" y="29"/>
                      </a:cubicBezTo>
                      <a:cubicBezTo>
                        <a:pt x="6" y="27"/>
                        <a:pt x="3" y="25"/>
                        <a:pt x="2" y="21"/>
                      </a:cubicBezTo>
                      <a:cubicBezTo>
                        <a:pt x="0" y="18"/>
                        <a:pt x="1" y="14"/>
                        <a:pt x="2" y="10"/>
                      </a:cubicBez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2" y="0"/>
                        <a:pt x="16" y="0"/>
                        <a:pt x="20" y="1"/>
                      </a:cubicBezTo>
                      <a:cubicBezTo>
                        <a:pt x="22" y="2"/>
                        <a:pt x="24" y="3"/>
                        <a:pt x="26" y="5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5" y="7"/>
                        <a:pt x="25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3" y="5"/>
                        <a:pt x="21" y="4"/>
                        <a:pt x="19" y="3"/>
                      </a:cubicBezTo>
                      <a:cubicBezTo>
                        <a:pt x="14" y="1"/>
                        <a:pt x="11" y="3"/>
                        <a:pt x="7" y="6"/>
                      </a:cubicBezTo>
                      <a:cubicBezTo>
                        <a:pt x="6" y="8"/>
                        <a:pt x="5" y="9"/>
                        <a:pt x="5" y="11"/>
                      </a:cubicBezTo>
                      <a:cubicBezTo>
                        <a:pt x="3" y="14"/>
                        <a:pt x="3" y="17"/>
                        <a:pt x="4" y="20"/>
                      </a:cubicBezTo>
                      <a:cubicBezTo>
                        <a:pt x="5" y="23"/>
                        <a:pt x="7" y="25"/>
                        <a:pt x="11" y="27"/>
                      </a:cubicBezTo>
                      <a:cubicBezTo>
                        <a:pt x="13" y="28"/>
                        <a:pt x="16" y="28"/>
                        <a:pt x="18" y="27"/>
                      </a:cubicBezTo>
                      <a:lnTo>
                        <a:pt x="19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1" name="Freeform 85"/>
                <p:cNvSpPr>
                  <a:spLocks/>
                </p:cNvSpPr>
                <p:nvPr/>
              </p:nvSpPr>
              <p:spPr bwMode="auto">
                <a:xfrm>
                  <a:off x="5386388" y="1292225"/>
                  <a:ext cx="76200" cy="88900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1" y="24"/>
                    </a:cxn>
                    <a:cxn ang="0">
                      <a:pos x="11" y="23"/>
                    </a:cxn>
                    <a:cxn ang="0">
                      <a:pos x="11" y="22"/>
                    </a:cxn>
                    <a:cxn ang="0">
                      <a:pos x="4" y="21"/>
                    </a:cxn>
                    <a:cxn ang="0">
                      <a:pos x="2" y="20"/>
                    </a:cxn>
                    <a:cxn ang="0">
                      <a:pos x="1" y="19"/>
                    </a:cxn>
                    <a:cxn ang="0">
                      <a:pos x="0" y="16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2" y="9"/>
                    </a:cxn>
                    <a:cxn ang="0">
                      <a:pos x="3" y="7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9" y="1"/>
                    </a:cxn>
                    <a:cxn ang="0">
                      <a:pos x="6" y="8"/>
                    </a:cxn>
                    <a:cxn ang="0">
                      <a:pos x="4" y="12"/>
                    </a:cxn>
                    <a:cxn ang="0">
                      <a:pos x="3" y="14"/>
                    </a:cxn>
                    <a:cxn ang="0">
                      <a:pos x="3" y="17"/>
                    </a:cxn>
                    <a:cxn ang="0">
                      <a:pos x="6" y="20"/>
                    </a:cxn>
                    <a:cxn ang="0">
                      <a:pos x="12" y="20"/>
                    </a:cxn>
                    <a:cxn ang="0">
                      <a:pos x="13" y="17"/>
                    </a:cxn>
                    <a:cxn ang="0">
                      <a:pos x="14" y="14"/>
                    </a:cxn>
                    <a:cxn ang="0">
                      <a:pos x="18" y="5"/>
                    </a:cxn>
                    <a:cxn ang="0">
                      <a:pos x="18" y="5"/>
                    </a:cxn>
                    <a:cxn ang="0">
                      <a:pos x="20" y="5"/>
                    </a:cxn>
                    <a:cxn ang="0">
                      <a:pos x="20" y="6"/>
                    </a:cxn>
                    <a:cxn ang="0">
                      <a:pos x="17" y="1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20" h="24">
                      <a:moveTo>
                        <a:pt x="13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1" y="22"/>
                        <a:pt x="11" y="22"/>
                      </a:cubicBezTo>
                      <a:cubicBezTo>
                        <a:pt x="9" y="22"/>
                        <a:pt x="7" y="22"/>
                        <a:pt x="4" y="21"/>
                      </a:cubicBezTo>
                      <a:cubicBezTo>
                        <a:pt x="4" y="21"/>
                        <a:pt x="3" y="21"/>
                        <a:pt x="2" y="20"/>
                      </a:cubicBezTo>
                      <a:cubicBezTo>
                        <a:pt x="2" y="20"/>
                        <a:pt x="1" y="19"/>
                        <a:pt x="1" y="19"/>
                      </a:cubicBezTo>
                      <a:cubicBezTo>
                        <a:pt x="0" y="18"/>
                        <a:pt x="0" y="17"/>
                        <a:pt x="0" y="16"/>
                      </a:cubicBezTo>
                      <a:cubicBezTo>
                        <a:pt x="0" y="15"/>
                        <a:pt x="0" y="15"/>
                        <a:pt x="0" y="14"/>
                      </a:cubicBezTo>
                      <a:cubicBezTo>
                        <a:pt x="1" y="13"/>
                        <a:pt x="1" y="12"/>
                        <a:pt x="1" y="11"/>
                      </a:cubicBezTo>
                      <a:cubicBezTo>
                        <a:pt x="2" y="10"/>
                        <a:pt x="2" y="10"/>
                        <a:pt x="2" y="9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4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3"/>
                        <a:pt x="7" y="5"/>
                        <a:pt x="6" y="8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3" y="18"/>
                        <a:pt x="4" y="19"/>
                        <a:pt x="6" y="20"/>
                      </a:cubicBezTo>
                      <a:cubicBezTo>
                        <a:pt x="8" y="21"/>
                        <a:pt x="10" y="21"/>
                        <a:pt x="12" y="20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6" y="11"/>
                        <a:pt x="17" y="8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9" y="5"/>
                        <a:pt x="20" y="5"/>
                        <a:pt x="20" y="5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8"/>
                        <a:pt x="18" y="10"/>
                        <a:pt x="17" y="13"/>
                      </a:cubicBezTo>
                      <a:cubicBezTo>
                        <a:pt x="16" y="17"/>
                        <a:pt x="14" y="20"/>
                        <a:pt x="13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2" name="Freeform 86"/>
                <p:cNvSpPr>
                  <a:spLocks/>
                </p:cNvSpPr>
                <p:nvPr/>
              </p:nvSpPr>
              <p:spPr bwMode="auto">
                <a:xfrm>
                  <a:off x="5454650" y="1325563"/>
                  <a:ext cx="71437" cy="82550"/>
                </a:xfrm>
                <a:custGeom>
                  <a:avLst/>
                  <a:gdLst/>
                  <a:ahLst/>
                  <a:cxnLst>
                    <a:cxn ang="0">
                      <a:pos x="14" y="18"/>
                    </a:cxn>
                    <a:cxn ang="0">
                      <a:pos x="10" y="21"/>
                    </a:cxn>
                    <a:cxn ang="0">
                      <a:pos x="5" y="20"/>
                    </a:cxn>
                    <a:cxn ang="0">
                      <a:pos x="0" y="17"/>
                    </a:cxn>
                    <a:cxn ang="0">
                      <a:pos x="0" y="16"/>
                    </a:cxn>
                    <a:cxn ang="0">
                      <a:pos x="1" y="14"/>
                    </a:cxn>
                    <a:cxn ang="0">
                      <a:pos x="2" y="14"/>
                    </a:cxn>
                    <a:cxn ang="0">
                      <a:pos x="6" y="19"/>
                    </a:cxn>
                    <a:cxn ang="0">
                      <a:pos x="9" y="19"/>
                    </a:cxn>
                    <a:cxn ang="0">
                      <a:pos x="12" y="17"/>
                    </a:cxn>
                    <a:cxn ang="0">
                      <a:pos x="12" y="15"/>
                    </a:cxn>
                    <a:cxn ang="0">
                      <a:pos x="12" y="14"/>
                    </a:cxn>
                    <a:cxn ang="0">
                      <a:pos x="10" y="12"/>
                    </a:cxn>
                    <a:cxn ang="0">
                      <a:pos x="9" y="11"/>
                    </a:cxn>
                    <a:cxn ang="0">
                      <a:pos x="7" y="10"/>
                    </a:cxn>
                    <a:cxn ang="0">
                      <a:pos x="6" y="8"/>
                    </a:cxn>
                    <a:cxn ang="0">
                      <a:pos x="5" y="6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10" y="1"/>
                    </a:cxn>
                    <a:cxn ang="0">
                      <a:pos x="15" y="1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4" y="3"/>
                    </a:cxn>
                    <a:cxn ang="0">
                      <a:pos x="11" y="3"/>
                    </a:cxn>
                    <a:cxn ang="0">
                      <a:pos x="8" y="5"/>
                    </a:cxn>
                    <a:cxn ang="0">
                      <a:pos x="8" y="6"/>
                    </a:cxn>
                    <a:cxn ang="0">
                      <a:pos x="9" y="8"/>
                    </a:cxn>
                    <a:cxn ang="0">
                      <a:pos x="10" y="9"/>
                    </a:cxn>
                    <a:cxn ang="0">
                      <a:pos x="12" y="10"/>
                    </a:cxn>
                    <a:cxn ang="0">
                      <a:pos x="13" y="12"/>
                    </a:cxn>
                    <a:cxn ang="0">
                      <a:pos x="14" y="14"/>
                    </a:cxn>
                    <a:cxn ang="0">
                      <a:pos x="15" y="16"/>
                    </a:cxn>
                    <a:cxn ang="0">
                      <a:pos x="14" y="18"/>
                    </a:cxn>
                  </a:cxnLst>
                  <a:rect l="0" t="0" r="r" b="b"/>
                  <a:pathLst>
                    <a:path w="19" h="22">
                      <a:moveTo>
                        <a:pt x="14" y="18"/>
                      </a:moveTo>
                      <a:cubicBezTo>
                        <a:pt x="13" y="20"/>
                        <a:pt x="12" y="21"/>
                        <a:pt x="10" y="21"/>
                      </a:cubicBezTo>
                      <a:cubicBezTo>
                        <a:pt x="8" y="22"/>
                        <a:pt x="7" y="21"/>
                        <a:pt x="5" y="20"/>
                      </a:cubicBezTo>
                      <a:cubicBezTo>
                        <a:pt x="3" y="20"/>
                        <a:pt x="1" y="18"/>
                        <a:pt x="0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6"/>
                        <a:pt x="1" y="15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6"/>
                        <a:pt x="4" y="18"/>
                        <a:pt x="6" y="19"/>
                      </a:cubicBezTo>
                      <a:cubicBezTo>
                        <a:pt x="7" y="19"/>
                        <a:pt x="8" y="19"/>
                        <a:pt x="9" y="19"/>
                      </a:cubicBezTo>
                      <a:cubicBezTo>
                        <a:pt x="10" y="19"/>
                        <a:pt x="11" y="18"/>
                        <a:pt x="12" y="17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2" y="15"/>
                        <a:pt x="12" y="14"/>
                        <a:pt x="12" y="14"/>
                      </a:cubicBezTo>
                      <a:cubicBezTo>
                        <a:pt x="11" y="13"/>
                        <a:pt x="11" y="13"/>
                        <a:pt x="10" y="12"/>
                      </a:cubicBezTo>
                      <a:cubicBezTo>
                        <a:pt x="10" y="12"/>
                        <a:pt x="9" y="12"/>
                        <a:pt x="9" y="11"/>
                      </a:cubicBezTo>
                      <a:cubicBezTo>
                        <a:pt x="8" y="11"/>
                        <a:pt x="8" y="10"/>
                        <a:pt x="7" y="10"/>
                      </a:cubicBezTo>
                      <a:cubicBezTo>
                        <a:pt x="7" y="9"/>
                        <a:pt x="6" y="9"/>
                        <a:pt x="6" y="8"/>
                      </a:cubicBezTo>
                      <a:cubicBezTo>
                        <a:pt x="6" y="8"/>
                        <a:pt x="5" y="7"/>
                        <a:pt x="5" y="6"/>
                      </a:cubicBezTo>
                      <a:cubicBezTo>
                        <a:pt x="5" y="5"/>
                        <a:pt x="6" y="5"/>
                        <a:pt x="6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1" y="0"/>
                        <a:pt x="13" y="1"/>
                        <a:pt x="15" y="1"/>
                      </a:cubicBezTo>
                      <a:cubicBezTo>
                        <a:pt x="16" y="2"/>
                        <a:pt x="18" y="3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6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5"/>
                        <a:pt x="15" y="4"/>
                        <a:pt x="14" y="3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0" y="3"/>
                        <a:pt x="9" y="3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9" y="8"/>
                      </a:cubicBezTo>
                      <a:cubicBezTo>
                        <a:pt x="9" y="8"/>
                        <a:pt x="10" y="9"/>
                        <a:pt x="10" y="9"/>
                      </a:cubicBezTo>
                      <a:cubicBezTo>
                        <a:pt x="11" y="9"/>
                        <a:pt x="11" y="10"/>
                        <a:pt x="12" y="10"/>
                      </a:cubicBezTo>
                      <a:cubicBezTo>
                        <a:pt x="12" y="11"/>
                        <a:pt x="13" y="11"/>
                        <a:pt x="13" y="12"/>
                      </a:cubicBezTo>
                      <a:cubicBezTo>
                        <a:pt x="14" y="12"/>
                        <a:pt x="14" y="13"/>
                        <a:pt x="14" y="14"/>
                      </a:cubicBezTo>
                      <a:cubicBezTo>
                        <a:pt x="15" y="14"/>
                        <a:pt x="15" y="15"/>
                        <a:pt x="15" y="16"/>
                      </a:cubicBezTo>
                      <a:cubicBezTo>
                        <a:pt x="15" y="16"/>
                        <a:pt x="15" y="17"/>
                        <a:pt x="14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3" name="Freeform 87"/>
                <p:cNvSpPr>
                  <a:spLocks/>
                </p:cNvSpPr>
                <p:nvPr/>
              </p:nvSpPr>
              <p:spPr bwMode="auto">
                <a:xfrm>
                  <a:off x="5521325" y="1336675"/>
                  <a:ext cx="53975" cy="93663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9"/>
                    </a:cxn>
                    <a:cxn ang="0">
                      <a:pos x="13" y="9"/>
                    </a:cxn>
                    <a:cxn ang="0">
                      <a:pos x="9" y="7"/>
                    </a:cxn>
                    <a:cxn ang="0">
                      <a:pos x="4" y="19"/>
                    </a:cxn>
                    <a:cxn ang="0">
                      <a:pos x="3" y="21"/>
                    </a:cxn>
                    <a:cxn ang="0">
                      <a:pos x="4" y="23"/>
                    </a:cxn>
                    <a:cxn ang="0">
                      <a:pos x="6" y="23"/>
                    </a:cxn>
                    <a:cxn ang="0">
                      <a:pos x="6" y="24"/>
                    </a:cxn>
                    <a:cxn ang="0">
                      <a:pos x="5" y="25"/>
                    </a:cxn>
                    <a:cxn ang="0">
                      <a:pos x="5" y="25"/>
                    </a:cxn>
                    <a:cxn ang="0">
                      <a:pos x="3" y="25"/>
                    </a:cxn>
                    <a:cxn ang="0">
                      <a:pos x="1" y="23"/>
                    </a:cxn>
                    <a:cxn ang="0">
                      <a:pos x="0" y="21"/>
                    </a:cxn>
                    <a:cxn ang="0">
                      <a:pos x="1" y="19"/>
                    </a:cxn>
                    <a:cxn ang="0">
                      <a:pos x="2" y="17"/>
                    </a:cxn>
                    <a:cxn ang="0">
                      <a:pos x="5" y="10"/>
                    </a:cxn>
                    <a:cxn ang="0">
                      <a:pos x="7" y="6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0" y="5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25">
                      <a:moveTo>
                        <a:pt x="14" y="7"/>
                      </a:move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8"/>
                        <a:pt x="11" y="8"/>
                        <a:pt x="9" y="7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19"/>
                        <a:pt x="3" y="20"/>
                        <a:pt x="3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5" y="23"/>
                        <a:pt x="5" y="23"/>
                        <a:pt x="6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5"/>
                        <a:pt x="4" y="25"/>
                        <a:pt x="3" y="25"/>
                      </a:cubicBezTo>
                      <a:cubicBezTo>
                        <a:pt x="2" y="24"/>
                        <a:pt x="2" y="24"/>
                        <a:pt x="1" y="23"/>
                      </a:cubicBezTo>
                      <a:cubicBezTo>
                        <a:pt x="1" y="23"/>
                        <a:pt x="0" y="22"/>
                        <a:pt x="0" y="21"/>
                      </a:cubicBezTo>
                      <a:cubicBezTo>
                        <a:pt x="0" y="21"/>
                        <a:pt x="1" y="20"/>
                        <a:pt x="1" y="19"/>
                      </a:cubicBezTo>
                      <a:cubicBezTo>
                        <a:pt x="1" y="19"/>
                        <a:pt x="1" y="18"/>
                        <a:pt x="2" y="17"/>
                      </a:cubicBezTo>
                      <a:cubicBezTo>
                        <a:pt x="3" y="15"/>
                        <a:pt x="4" y="12"/>
                        <a:pt x="5" y="1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6"/>
                        <a:pt x="5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7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2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2"/>
                        <a:pt x="11" y="4"/>
                        <a:pt x="10" y="5"/>
                      </a:cubicBezTo>
                      <a:cubicBezTo>
                        <a:pt x="12" y="6"/>
                        <a:pt x="13" y="6"/>
                        <a:pt x="1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4" name="Freeform 88"/>
                <p:cNvSpPr>
                  <a:spLocks noEditPoints="1"/>
                </p:cNvSpPr>
                <p:nvPr/>
              </p:nvSpPr>
              <p:spPr bwMode="auto">
                <a:xfrm>
                  <a:off x="5559425" y="1374775"/>
                  <a:ext cx="74612" cy="82550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12" y="21"/>
                    </a:cxn>
                    <a:cxn ang="0">
                      <a:pos x="5" y="21"/>
                    </a:cxn>
                    <a:cxn ang="0">
                      <a:pos x="0" y="15"/>
                    </a:cxn>
                    <a:cxn ang="0">
                      <a:pos x="2" y="7"/>
                    </a:cxn>
                    <a:cxn ang="0">
                      <a:pos x="7" y="2"/>
                    </a:cxn>
                    <a:cxn ang="0">
                      <a:pos x="15" y="2"/>
                    </a:cxn>
                    <a:cxn ang="0">
                      <a:pos x="19" y="8"/>
                    </a:cxn>
                    <a:cxn ang="0">
                      <a:pos x="18" y="16"/>
                    </a:cxn>
                    <a:cxn ang="0">
                      <a:pos x="15" y="15"/>
                    </a:cxn>
                    <a:cxn ang="0">
                      <a:pos x="17" y="9"/>
                    </a:cxn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8" y="4"/>
                    </a:cxn>
                    <a:cxn ang="0">
                      <a:pos x="4" y="8"/>
                    </a:cxn>
                    <a:cxn ang="0">
                      <a:pos x="3" y="11"/>
                    </a:cxn>
                    <a:cxn ang="0">
                      <a:pos x="3" y="14"/>
                    </a:cxn>
                    <a:cxn ang="0">
                      <a:pos x="6" y="19"/>
                    </a:cxn>
                    <a:cxn ang="0">
                      <a:pos x="12" y="19"/>
                    </a:cxn>
                    <a:cxn ang="0">
                      <a:pos x="15" y="15"/>
                    </a:cxn>
                  </a:cxnLst>
                  <a:rect l="0" t="0" r="r" b="b"/>
                  <a:pathLst>
                    <a:path w="20" h="22">
                      <a:moveTo>
                        <a:pt x="18" y="16"/>
                      </a:moveTo>
                      <a:cubicBezTo>
                        <a:pt x="16" y="18"/>
                        <a:pt x="15" y="20"/>
                        <a:pt x="12" y="21"/>
                      </a:cubicBezTo>
                      <a:cubicBezTo>
                        <a:pt x="10" y="22"/>
                        <a:pt x="8" y="22"/>
                        <a:pt x="5" y="21"/>
                      </a:cubicBezTo>
                      <a:cubicBezTo>
                        <a:pt x="2" y="19"/>
                        <a:pt x="1" y="17"/>
                        <a:pt x="0" y="15"/>
                      </a:cubicBezTo>
                      <a:cubicBezTo>
                        <a:pt x="0" y="13"/>
                        <a:pt x="0" y="10"/>
                        <a:pt x="2" y="7"/>
                      </a:cubicBezTo>
                      <a:cubicBezTo>
                        <a:pt x="3" y="4"/>
                        <a:pt x="5" y="3"/>
                        <a:pt x="7" y="2"/>
                      </a:cubicBezTo>
                      <a:cubicBezTo>
                        <a:pt x="10" y="0"/>
                        <a:pt x="12" y="1"/>
                        <a:pt x="15" y="2"/>
                      </a:cubicBezTo>
                      <a:cubicBezTo>
                        <a:pt x="18" y="4"/>
                        <a:pt x="19" y="5"/>
                        <a:pt x="19" y="8"/>
                      </a:cubicBezTo>
                      <a:cubicBezTo>
                        <a:pt x="20" y="10"/>
                        <a:pt x="19" y="13"/>
                        <a:pt x="18" y="16"/>
                      </a:cubicBezTo>
                      <a:close/>
                      <a:moveTo>
                        <a:pt x="15" y="15"/>
                      </a:moveTo>
                      <a:cubicBezTo>
                        <a:pt x="16" y="13"/>
                        <a:pt x="17" y="11"/>
                        <a:pt x="17" y="9"/>
                      </a:cubicBezTo>
                      <a:cubicBezTo>
                        <a:pt x="17" y="8"/>
                        <a:pt x="17" y="7"/>
                        <a:pt x="16" y="6"/>
                      </a:cubicBezTo>
                      <a:cubicBezTo>
                        <a:pt x="16" y="5"/>
                        <a:pt x="15" y="4"/>
                        <a:pt x="14" y="4"/>
                      </a:cubicBezTo>
                      <a:cubicBezTo>
                        <a:pt x="12" y="3"/>
                        <a:pt x="10" y="3"/>
                        <a:pt x="8" y="4"/>
                      </a:cubicBezTo>
                      <a:cubicBezTo>
                        <a:pt x="7" y="5"/>
                        <a:pt x="5" y="6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3" y="12"/>
                        <a:pt x="3" y="13"/>
                        <a:pt x="3" y="14"/>
                      </a:cubicBezTo>
                      <a:cubicBezTo>
                        <a:pt x="3" y="16"/>
                        <a:pt x="4" y="18"/>
                        <a:pt x="6" y="19"/>
                      </a:cubicBezTo>
                      <a:cubicBezTo>
                        <a:pt x="8" y="20"/>
                        <a:pt x="10" y="20"/>
                        <a:pt x="12" y="19"/>
                      </a:cubicBezTo>
                      <a:cubicBezTo>
                        <a:pt x="13" y="18"/>
                        <a:pt x="14" y="17"/>
                        <a:pt x="1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5" name="Freeform 89"/>
                <p:cNvSpPr>
                  <a:spLocks/>
                </p:cNvSpPr>
                <p:nvPr/>
              </p:nvSpPr>
              <p:spPr bwMode="auto">
                <a:xfrm>
                  <a:off x="5627688" y="1411288"/>
                  <a:ext cx="119062" cy="117475"/>
                </a:xfrm>
                <a:custGeom>
                  <a:avLst/>
                  <a:gdLst/>
                  <a:ahLst/>
                  <a:cxnLst>
                    <a:cxn ang="0">
                      <a:pos x="24" y="31"/>
                    </a:cxn>
                    <a:cxn ang="0">
                      <a:pos x="22" y="30"/>
                    </a:cxn>
                    <a:cxn ang="0">
                      <a:pos x="22" y="30"/>
                    </a:cxn>
                    <a:cxn ang="0">
                      <a:pos x="25" y="24"/>
                    </a:cxn>
                    <a:cxn ang="0">
                      <a:pos x="27" y="21"/>
                    </a:cxn>
                    <a:cxn ang="0">
                      <a:pos x="28" y="19"/>
                    </a:cxn>
                    <a:cxn ang="0">
                      <a:pos x="29" y="17"/>
                    </a:cxn>
                    <a:cxn ang="0">
                      <a:pos x="27" y="11"/>
                    </a:cxn>
                    <a:cxn ang="0">
                      <a:pos x="24" y="10"/>
                    </a:cxn>
                    <a:cxn ang="0">
                      <a:pos x="21" y="11"/>
                    </a:cxn>
                    <a:cxn ang="0">
                      <a:pos x="19" y="15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11" y="24"/>
                    </a:cxn>
                    <a:cxn ang="0">
                      <a:pos x="11" y="23"/>
                    </a:cxn>
                    <a:cxn ang="0">
                      <a:pos x="13" y="19"/>
                    </a:cxn>
                    <a:cxn ang="0">
                      <a:pos x="17" y="14"/>
                    </a:cxn>
                    <a:cxn ang="0">
                      <a:pos x="18" y="11"/>
                    </a:cxn>
                    <a:cxn ang="0">
                      <a:pos x="19" y="9"/>
                    </a:cxn>
                    <a:cxn ang="0">
                      <a:pos x="18" y="7"/>
                    </a:cxn>
                    <a:cxn ang="0">
                      <a:pos x="17" y="5"/>
                    </a:cxn>
                    <a:cxn ang="0">
                      <a:pos x="13" y="4"/>
                    </a:cxn>
                    <a:cxn ang="0">
                      <a:pos x="10" y="4"/>
                    </a:cxn>
                    <a:cxn ang="0">
                      <a:pos x="5" y="13"/>
                    </a:cxn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3" y="13"/>
                    </a:cxn>
                    <a:cxn ang="0">
                      <a:pos x="7" y="5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2" y="1"/>
                    </a:cxn>
                    <a:cxn ang="0">
                      <a:pos x="11" y="3"/>
                    </a:cxn>
                    <a:cxn ang="0">
                      <a:pos x="15" y="2"/>
                    </a:cxn>
                    <a:cxn ang="0">
                      <a:pos x="18" y="4"/>
                    </a:cxn>
                    <a:cxn ang="0">
                      <a:pos x="21" y="9"/>
                    </a:cxn>
                    <a:cxn ang="0">
                      <a:pos x="29" y="10"/>
                    </a:cxn>
                    <a:cxn ang="0">
                      <a:pos x="32" y="13"/>
                    </a:cxn>
                    <a:cxn ang="0">
                      <a:pos x="32" y="15"/>
                    </a:cxn>
                    <a:cxn ang="0">
                      <a:pos x="32" y="17"/>
                    </a:cxn>
                    <a:cxn ang="0">
                      <a:pos x="30" y="20"/>
                    </a:cxn>
                    <a:cxn ang="0">
                      <a:pos x="28" y="23"/>
                    </a:cxn>
                    <a:cxn ang="0">
                      <a:pos x="24" y="31"/>
                    </a:cxn>
                  </a:cxnLst>
                  <a:rect l="0" t="0" r="r" b="b"/>
                  <a:pathLst>
                    <a:path w="32" h="31">
                      <a:moveTo>
                        <a:pt x="24" y="31"/>
                      </a:moveTo>
                      <a:cubicBezTo>
                        <a:pt x="23" y="31"/>
                        <a:pt x="22" y="30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3" y="28"/>
                        <a:pt x="24" y="26"/>
                        <a:pt x="25" y="24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8" y="20"/>
                        <a:pt x="28" y="19"/>
                      </a:cubicBezTo>
                      <a:cubicBezTo>
                        <a:pt x="28" y="18"/>
                        <a:pt x="29" y="17"/>
                        <a:pt x="29" y="17"/>
                      </a:cubicBezTo>
                      <a:cubicBezTo>
                        <a:pt x="30" y="14"/>
                        <a:pt x="29" y="13"/>
                        <a:pt x="27" y="11"/>
                      </a:cubicBezTo>
                      <a:cubicBezTo>
                        <a:pt x="26" y="11"/>
                        <a:pt x="25" y="11"/>
                        <a:pt x="24" y="10"/>
                      </a:cubicBezTo>
                      <a:cubicBezTo>
                        <a:pt x="23" y="10"/>
                        <a:pt x="22" y="10"/>
                        <a:pt x="21" y="11"/>
                      </a:cubicBezTo>
                      <a:cubicBezTo>
                        <a:pt x="20" y="12"/>
                        <a:pt x="19" y="14"/>
                        <a:pt x="19" y="15"/>
                      </a:cubicBezTo>
                      <a:cubicBezTo>
                        <a:pt x="17" y="18"/>
                        <a:pt x="15" y="21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4"/>
                        <a:pt x="12" y="24"/>
                        <a:pt x="11" y="24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2"/>
                        <a:pt x="13" y="21"/>
                        <a:pt x="13" y="19"/>
                      </a:cubicBezTo>
                      <a:cubicBezTo>
                        <a:pt x="14" y="17"/>
                        <a:pt x="16" y="16"/>
                        <a:pt x="17" y="14"/>
                      </a:cubicBezTo>
                      <a:cubicBezTo>
                        <a:pt x="17" y="13"/>
                        <a:pt x="17" y="12"/>
                        <a:pt x="18" y="11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19" y="8"/>
                        <a:pt x="19" y="8"/>
                        <a:pt x="18" y="7"/>
                      </a:cubicBezTo>
                      <a:cubicBezTo>
                        <a:pt x="18" y="6"/>
                        <a:pt x="17" y="6"/>
                        <a:pt x="17" y="5"/>
                      </a:cubicBezTo>
                      <a:cubicBezTo>
                        <a:pt x="16" y="5"/>
                        <a:pt x="15" y="4"/>
                        <a:pt x="13" y="4"/>
                      </a:cubicBezTo>
                      <a:cubicBezTo>
                        <a:pt x="12" y="4"/>
                        <a:pt x="11" y="4"/>
                        <a:pt x="10" y="4"/>
                      </a:cubicBezTo>
                      <a:cubicBezTo>
                        <a:pt x="8" y="7"/>
                        <a:pt x="7" y="10"/>
                        <a:pt x="5" y="13"/>
                      </a:cubicBezTo>
                      <a:cubicBezTo>
                        <a:pt x="4" y="15"/>
                        <a:pt x="3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6"/>
                        <a:pt x="2" y="14"/>
                        <a:pt x="3" y="13"/>
                      </a:cubicBezTo>
                      <a:cubicBezTo>
                        <a:pt x="4" y="10"/>
                        <a:pt x="6" y="8"/>
                        <a:pt x="7" y="5"/>
                      </a:cubicBezTo>
                      <a:cubicBezTo>
                        <a:pt x="8" y="3"/>
                        <a:pt x="9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2"/>
                        <a:pt x="11" y="3"/>
                      </a:cubicBezTo>
                      <a:cubicBezTo>
                        <a:pt x="12" y="2"/>
                        <a:pt x="14" y="2"/>
                        <a:pt x="15" y="2"/>
                      </a:cubicBezTo>
                      <a:cubicBezTo>
                        <a:pt x="16" y="3"/>
                        <a:pt x="17" y="3"/>
                        <a:pt x="18" y="4"/>
                      </a:cubicBezTo>
                      <a:cubicBezTo>
                        <a:pt x="20" y="5"/>
                        <a:pt x="21" y="6"/>
                        <a:pt x="21" y="9"/>
                      </a:cubicBezTo>
                      <a:cubicBezTo>
                        <a:pt x="24" y="8"/>
                        <a:pt x="27" y="9"/>
                        <a:pt x="29" y="10"/>
                      </a:cubicBezTo>
                      <a:cubicBezTo>
                        <a:pt x="30" y="11"/>
                        <a:pt x="31" y="12"/>
                        <a:pt x="32" y="13"/>
                      </a:cubicBezTo>
                      <a:cubicBezTo>
                        <a:pt x="32" y="14"/>
                        <a:pt x="32" y="14"/>
                        <a:pt x="32" y="15"/>
                      </a:cubicBezTo>
                      <a:cubicBezTo>
                        <a:pt x="32" y="16"/>
                        <a:pt x="32" y="16"/>
                        <a:pt x="32" y="17"/>
                      </a:cubicBezTo>
                      <a:cubicBezTo>
                        <a:pt x="31" y="18"/>
                        <a:pt x="31" y="19"/>
                        <a:pt x="30" y="20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7" y="26"/>
                        <a:pt x="25" y="28"/>
                        <a:pt x="24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6" name="Freeform 90"/>
                <p:cNvSpPr>
                  <a:spLocks noEditPoints="1"/>
                </p:cNvSpPr>
                <p:nvPr/>
              </p:nvSpPr>
              <p:spPr bwMode="auto">
                <a:xfrm>
                  <a:off x="5746750" y="1482725"/>
                  <a:ext cx="71437" cy="87313"/>
                </a:xfrm>
                <a:custGeom>
                  <a:avLst/>
                  <a:gdLst/>
                  <a:ahLst/>
                  <a:cxnLst>
                    <a:cxn ang="0">
                      <a:pos x="17" y="16"/>
                    </a:cxn>
                    <a:cxn ang="0">
                      <a:pos x="4" y="8"/>
                    </a:cxn>
                    <a:cxn ang="0">
                      <a:pos x="3" y="14"/>
                    </a:cxn>
                    <a:cxn ang="0">
                      <a:pos x="6" y="19"/>
                    </a:cxn>
                    <a:cxn ang="0">
                      <a:pos x="13" y="20"/>
                    </a:cxn>
                    <a:cxn ang="0">
                      <a:pos x="13" y="21"/>
                    </a:cxn>
                    <a:cxn ang="0">
                      <a:pos x="12" y="22"/>
                    </a:cxn>
                    <a:cxn ang="0">
                      <a:pos x="11" y="23"/>
                    </a:cxn>
                    <a:cxn ang="0">
                      <a:pos x="8" y="22"/>
                    </a:cxn>
                    <a:cxn ang="0">
                      <a:pos x="5" y="21"/>
                    </a:cxn>
                    <a:cxn ang="0">
                      <a:pos x="0" y="14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6" y="2"/>
                    </a:cxn>
                    <a:cxn ang="0">
                      <a:pos x="19" y="8"/>
                    </a:cxn>
                    <a:cxn ang="0">
                      <a:pos x="17" y="15"/>
                    </a:cxn>
                    <a:cxn ang="0">
                      <a:pos x="17" y="16"/>
                    </a:cxn>
                    <a:cxn ang="0">
                      <a:pos x="16" y="13"/>
                    </a:cxn>
                    <a:cxn ang="0">
                      <a:pos x="17" y="8"/>
                    </a:cxn>
                    <a:cxn ang="0">
                      <a:pos x="15" y="4"/>
                    </a:cxn>
                    <a:cxn ang="0">
                      <a:pos x="10" y="3"/>
                    </a:cxn>
                    <a:cxn ang="0">
                      <a:pos x="6" y="6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19" h="23">
                      <a:moveTo>
                        <a:pt x="17" y="16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10"/>
                        <a:pt x="2" y="12"/>
                        <a:pt x="3" y="14"/>
                      </a:cubicBezTo>
                      <a:cubicBezTo>
                        <a:pt x="3" y="16"/>
                        <a:pt x="4" y="18"/>
                        <a:pt x="6" y="19"/>
                      </a:cubicBezTo>
                      <a:cubicBezTo>
                        <a:pt x="8" y="20"/>
                        <a:pt x="10" y="21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0" y="23"/>
                        <a:pt x="9" y="23"/>
                        <a:pt x="8" y="22"/>
                      </a:cubicBezTo>
                      <a:cubicBezTo>
                        <a:pt x="7" y="22"/>
                        <a:pt x="6" y="21"/>
                        <a:pt x="5" y="21"/>
                      </a:cubicBezTo>
                      <a:cubicBezTo>
                        <a:pt x="2" y="19"/>
                        <a:pt x="1" y="17"/>
                        <a:pt x="0" y="14"/>
                      </a:cubicBezTo>
                      <a:cubicBezTo>
                        <a:pt x="0" y="12"/>
                        <a:pt x="0" y="9"/>
                        <a:pt x="2" y="6"/>
                      </a:cubicBezTo>
                      <a:cubicBezTo>
                        <a:pt x="4" y="4"/>
                        <a:pt x="6" y="2"/>
                        <a:pt x="8" y="1"/>
                      </a:cubicBezTo>
                      <a:cubicBezTo>
                        <a:pt x="11" y="0"/>
                        <a:pt x="13" y="1"/>
                        <a:pt x="16" y="2"/>
                      </a:cubicBezTo>
                      <a:cubicBezTo>
                        <a:pt x="18" y="4"/>
                        <a:pt x="19" y="6"/>
                        <a:pt x="19" y="8"/>
                      </a:cubicBezTo>
                      <a:cubicBezTo>
                        <a:pt x="19" y="11"/>
                        <a:pt x="19" y="13"/>
                        <a:pt x="17" y="15"/>
                      </a:cubicBezTo>
                      <a:lnTo>
                        <a:pt x="17" y="16"/>
                      </a:lnTo>
                      <a:close/>
                      <a:moveTo>
                        <a:pt x="16" y="13"/>
                      </a:moveTo>
                      <a:cubicBezTo>
                        <a:pt x="17" y="11"/>
                        <a:pt x="17" y="9"/>
                        <a:pt x="17" y="8"/>
                      </a:cubicBezTo>
                      <a:cubicBezTo>
                        <a:pt x="17" y="6"/>
                        <a:pt x="16" y="5"/>
                        <a:pt x="15" y="4"/>
                      </a:cubicBezTo>
                      <a:cubicBezTo>
                        <a:pt x="13" y="3"/>
                        <a:pt x="11" y="3"/>
                        <a:pt x="10" y="3"/>
                      </a:cubicBezTo>
                      <a:cubicBezTo>
                        <a:pt x="8" y="4"/>
                        <a:pt x="7" y="4"/>
                        <a:pt x="6" y="6"/>
                      </a:cubicBezTo>
                      <a:lnTo>
                        <a:pt x="16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7" name="Freeform 91"/>
                <p:cNvSpPr>
                  <a:spLocks/>
                </p:cNvSpPr>
                <p:nvPr/>
              </p:nvSpPr>
              <p:spPr bwMode="auto">
                <a:xfrm>
                  <a:off x="5807075" y="1524000"/>
                  <a:ext cx="68262" cy="6826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7" y="6"/>
                    </a:cxn>
                    <a:cxn ang="0">
                      <a:pos x="16" y="6"/>
                    </a:cxn>
                    <a:cxn ang="0">
                      <a:pos x="15" y="5"/>
                    </a:cxn>
                    <a:cxn ang="0">
                      <a:pos x="13" y="5"/>
                    </a:cxn>
                    <a:cxn ang="0">
                      <a:pos x="11" y="6"/>
                    </a:cxn>
                    <a:cxn ang="0">
                      <a:pos x="9" y="7"/>
                    </a:cxn>
                    <a:cxn ang="0">
                      <a:pos x="8" y="9"/>
                    </a:cxn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0" y="17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3" y="12"/>
                    </a:cxn>
                    <a:cxn ang="0">
                      <a:pos x="6" y="8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1" y="4"/>
                    </a:cxn>
                    <a:cxn ang="0">
                      <a:pos x="14" y="2"/>
                    </a:cxn>
                    <a:cxn ang="0">
                      <a:pos x="17" y="3"/>
                    </a:cxn>
                    <a:cxn ang="0">
                      <a:pos x="18" y="4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18" h="18">
                      <a:moveTo>
                        <a:pt x="18" y="5"/>
                      </a:moveTo>
                      <a:cubicBezTo>
                        <a:pt x="18" y="5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5"/>
                        <a:pt x="15" y="5"/>
                      </a:cubicBezTo>
                      <a:cubicBezTo>
                        <a:pt x="15" y="5"/>
                        <a:pt x="14" y="4"/>
                        <a:pt x="13" y="5"/>
                      </a:cubicBezTo>
                      <a:cubicBezTo>
                        <a:pt x="12" y="5"/>
                        <a:pt x="12" y="5"/>
                        <a:pt x="11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6" y="12"/>
                        <a:pt x="4" y="15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0" y="17"/>
                        <a:pt x="0" y="1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4"/>
                        <a:pt x="2" y="13"/>
                        <a:pt x="3" y="12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5"/>
                        <a:pt x="9" y="3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2" y="3"/>
                        <a:pt x="11" y="4"/>
                      </a:cubicBezTo>
                      <a:cubicBezTo>
                        <a:pt x="12" y="3"/>
                        <a:pt x="13" y="3"/>
                        <a:pt x="14" y="2"/>
                      </a:cubicBezTo>
                      <a:cubicBezTo>
                        <a:pt x="15" y="2"/>
                        <a:pt x="16" y="3"/>
                        <a:pt x="17" y="3"/>
                      </a:cubicBezTo>
                      <a:cubicBezTo>
                        <a:pt x="18" y="4"/>
                        <a:pt x="18" y="4"/>
                        <a:pt x="18" y="4"/>
                      </a:cubicBezTo>
                      <a:lnTo>
                        <a:pt x="18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8" name="Freeform 92"/>
                <p:cNvSpPr>
                  <a:spLocks/>
                </p:cNvSpPr>
                <p:nvPr/>
              </p:nvSpPr>
              <p:spPr bwMode="auto">
                <a:xfrm>
                  <a:off x="5875338" y="1554163"/>
                  <a:ext cx="138112" cy="142875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35" y="14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9" y="28"/>
                    </a:cxn>
                    <a:cxn ang="0">
                      <a:pos x="9" y="28"/>
                    </a:cxn>
                    <a:cxn ang="0">
                      <a:pos x="19" y="3"/>
                    </a:cxn>
                    <a:cxn ang="0">
                      <a:pos x="9" y="14"/>
                    </a:cxn>
                    <a:cxn ang="0">
                      <a:pos x="2" y="23"/>
                    </a:cxn>
                    <a:cxn ang="0">
                      <a:pos x="2" y="23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7" y="14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1" y="2"/>
                    </a:cxn>
                    <a:cxn ang="0">
                      <a:pos x="22" y="3"/>
                    </a:cxn>
                    <a:cxn ang="0">
                      <a:pos x="19" y="8"/>
                    </a:cxn>
                    <a:cxn ang="0">
                      <a:pos x="12" y="28"/>
                    </a:cxn>
                    <a:cxn ang="0">
                      <a:pos x="28" y="17"/>
                    </a:cxn>
                    <a:cxn ang="0">
                      <a:pos x="34" y="12"/>
                    </a:cxn>
                    <a:cxn ang="0">
                      <a:pos x="35" y="12"/>
                    </a:cxn>
                    <a:cxn ang="0">
                      <a:pos x="37" y="14"/>
                    </a:cxn>
                    <a:cxn ang="0">
                      <a:pos x="37" y="15"/>
                    </a:cxn>
                    <a:cxn ang="0">
                      <a:pos x="24" y="33"/>
                    </a:cxn>
                    <a:cxn ang="0">
                      <a:pos x="21" y="37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37" h="38">
                      <a:moveTo>
                        <a:pt x="21" y="38"/>
                      </a:moveTo>
                      <a:cubicBezTo>
                        <a:pt x="20" y="37"/>
                        <a:pt x="20" y="37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4" y="29"/>
                        <a:pt x="30" y="22"/>
                        <a:pt x="35" y="14"/>
                      </a:cubicBezTo>
                      <a:cubicBezTo>
                        <a:pt x="27" y="20"/>
                        <a:pt x="20" y="25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0"/>
                        <a:pt x="10" y="29"/>
                        <a:pt x="9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2" y="20"/>
                        <a:pt x="16" y="11"/>
                        <a:pt x="19" y="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7" y="17"/>
                        <a:pt x="4" y="20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5" y="16"/>
                        <a:pt x="7" y="14"/>
                      </a:cubicBezTo>
                      <a:cubicBezTo>
                        <a:pt x="11" y="9"/>
                        <a:pt x="15" y="5"/>
                        <a:pt x="1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1"/>
                        <a:pt x="20" y="1"/>
                        <a:pt x="21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4"/>
                        <a:pt x="20" y="6"/>
                        <a:pt x="19" y="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30" y="15"/>
                        <a:pt x="32" y="14"/>
                        <a:pt x="34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3"/>
                        <a:pt x="36" y="14"/>
                        <a:pt x="37" y="14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3" y="21"/>
                        <a:pt x="29" y="27"/>
                        <a:pt x="24" y="33"/>
                      </a:cubicBezTo>
                      <a:cubicBezTo>
                        <a:pt x="23" y="34"/>
                        <a:pt x="22" y="36"/>
                        <a:pt x="21" y="37"/>
                      </a:cubicBezTo>
                      <a:lnTo>
                        <a:pt x="21" y="3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89" name="Freeform 93"/>
                <p:cNvSpPr>
                  <a:spLocks noEditPoints="1"/>
                </p:cNvSpPr>
                <p:nvPr/>
              </p:nvSpPr>
              <p:spPr bwMode="auto">
                <a:xfrm>
                  <a:off x="5975350" y="1658938"/>
                  <a:ext cx="79375" cy="82550"/>
                </a:xfrm>
                <a:custGeom>
                  <a:avLst/>
                  <a:gdLst/>
                  <a:ahLst/>
                  <a:cxnLst>
                    <a:cxn ang="0">
                      <a:pos x="9" y="22"/>
                    </a:cxn>
                    <a:cxn ang="0">
                      <a:pos x="7" y="21"/>
                    </a:cxn>
                    <a:cxn ang="0">
                      <a:pos x="7" y="21"/>
                    </a:cxn>
                    <a:cxn ang="0">
                      <a:pos x="8" y="20"/>
                    </a:cxn>
                    <a:cxn ang="0">
                      <a:pos x="3" y="18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6" y="6"/>
                    </a:cxn>
                    <a:cxn ang="0">
                      <a:pos x="9" y="7"/>
                    </a:cxn>
                    <a:cxn ang="0">
                      <a:pos x="13" y="8"/>
                    </a:cxn>
                    <a:cxn ang="0">
                      <a:pos x="16" y="10"/>
                    </a:cxn>
                    <a:cxn ang="0">
                      <a:pos x="17" y="10"/>
                    </a:cxn>
                    <a:cxn ang="0">
                      <a:pos x="18" y="7"/>
                    </a:cxn>
                    <a:cxn ang="0">
                      <a:pos x="16" y="4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8" y="2"/>
                    </a:cxn>
                    <a:cxn ang="0">
                      <a:pos x="20" y="5"/>
                    </a:cxn>
                    <a:cxn ang="0">
                      <a:pos x="20" y="9"/>
                    </a:cxn>
                    <a:cxn ang="0">
                      <a:pos x="19" y="11"/>
                    </a:cxn>
                    <a:cxn ang="0">
                      <a:pos x="14" y="16"/>
                    </a:cxn>
                    <a:cxn ang="0">
                      <a:pos x="13" y="18"/>
                    </a:cxn>
                    <a:cxn ang="0">
                      <a:pos x="10" y="22"/>
                    </a:cxn>
                    <a:cxn ang="0">
                      <a:pos x="9" y="22"/>
                    </a:cxn>
                    <a:cxn ang="0">
                      <a:pos x="15" y="12"/>
                    </a:cxn>
                    <a:cxn ang="0">
                      <a:pos x="12" y="10"/>
                    </a:cxn>
                    <a:cxn ang="0">
                      <a:pos x="10" y="9"/>
                    </a:cxn>
                    <a:cxn ang="0">
                      <a:pos x="7" y="8"/>
                    </a:cxn>
                    <a:cxn ang="0">
                      <a:pos x="4" y="10"/>
                    </a:cxn>
                    <a:cxn ang="0">
                      <a:pos x="3" y="13"/>
                    </a:cxn>
                    <a:cxn ang="0">
                      <a:pos x="5" y="16"/>
                    </a:cxn>
                    <a:cxn ang="0">
                      <a:pos x="10" y="18"/>
                    </a:cxn>
                    <a:cxn ang="0">
                      <a:pos x="15" y="12"/>
                    </a:cxn>
                  </a:cxnLst>
                  <a:rect l="0" t="0" r="r" b="b"/>
                  <a:pathLst>
                    <a:path w="21" h="22">
                      <a:moveTo>
                        <a:pt x="9" y="22"/>
                      </a:moveTo>
                      <a:cubicBezTo>
                        <a:pt x="9" y="22"/>
                        <a:pt x="8" y="22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6" y="20"/>
                        <a:pt x="4" y="19"/>
                        <a:pt x="3" y="18"/>
                      </a:cubicBezTo>
                      <a:cubicBezTo>
                        <a:pt x="1" y="16"/>
                        <a:pt x="1" y="15"/>
                        <a:pt x="0" y="13"/>
                      </a:cubicBezTo>
                      <a:cubicBezTo>
                        <a:pt x="0" y="12"/>
                        <a:pt x="1" y="10"/>
                        <a:pt x="2" y="9"/>
                      </a:cubicBezTo>
                      <a:cubicBezTo>
                        <a:pt x="3" y="7"/>
                        <a:pt x="4" y="6"/>
                        <a:pt x="6" y="6"/>
                      </a:cubicBezTo>
                      <a:cubicBezTo>
                        <a:pt x="7" y="6"/>
                        <a:pt x="8" y="6"/>
                        <a:pt x="9" y="7"/>
                      </a:cubicBezTo>
                      <a:cubicBezTo>
                        <a:pt x="11" y="7"/>
                        <a:pt x="12" y="8"/>
                        <a:pt x="13" y="8"/>
                      </a:cubicBezTo>
                      <a:cubicBezTo>
                        <a:pt x="14" y="9"/>
                        <a:pt x="15" y="10"/>
                        <a:pt x="16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9"/>
                        <a:pt x="18" y="8"/>
                        <a:pt x="18" y="7"/>
                      </a:cubicBezTo>
                      <a:cubicBezTo>
                        <a:pt x="18" y="6"/>
                        <a:pt x="17" y="5"/>
                        <a:pt x="16" y="4"/>
                      </a:cubicBezTo>
                      <a:cubicBezTo>
                        <a:pt x="15" y="3"/>
                        <a:pt x="13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2" y="1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6" y="1"/>
                        <a:pt x="18" y="2"/>
                      </a:cubicBezTo>
                      <a:cubicBezTo>
                        <a:pt x="19" y="3"/>
                        <a:pt x="20" y="4"/>
                        <a:pt x="20" y="5"/>
                      </a:cubicBezTo>
                      <a:cubicBezTo>
                        <a:pt x="21" y="6"/>
                        <a:pt x="21" y="7"/>
                        <a:pt x="20" y="9"/>
                      </a:cubicBezTo>
                      <a:cubicBezTo>
                        <a:pt x="20" y="10"/>
                        <a:pt x="19" y="10"/>
                        <a:pt x="19" y="11"/>
                      </a:cubicBezTo>
                      <a:cubicBezTo>
                        <a:pt x="17" y="13"/>
                        <a:pt x="16" y="14"/>
                        <a:pt x="14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2" y="20"/>
                        <a:pt x="10" y="21"/>
                        <a:pt x="10" y="22"/>
                      </a:cubicBezTo>
                      <a:lnTo>
                        <a:pt x="9" y="22"/>
                      </a:lnTo>
                      <a:close/>
                      <a:moveTo>
                        <a:pt x="15" y="12"/>
                      </a:move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2" y="10"/>
                        <a:pt x="11" y="9"/>
                        <a:pt x="10" y="9"/>
                      </a:cubicBezTo>
                      <a:cubicBezTo>
                        <a:pt x="9" y="8"/>
                        <a:pt x="8" y="8"/>
                        <a:pt x="7" y="8"/>
                      </a:cubicBezTo>
                      <a:cubicBezTo>
                        <a:pt x="6" y="9"/>
                        <a:pt x="5" y="9"/>
                        <a:pt x="4" y="10"/>
                      </a:cubicBezTo>
                      <a:cubicBezTo>
                        <a:pt x="3" y="11"/>
                        <a:pt x="3" y="12"/>
                        <a:pt x="3" y="13"/>
                      </a:cubicBezTo>
                      <a:cubicBezTo>
                        <a:pt x="3" y="15"/>
                        <a:pt x="4" y="16"/>
                        <a:pt x="5" y="16"/>
                      </a:cubicBezTo>
                      <a:cubicBezTo>
                        <a:pt x="6" y="18"/>
                        <a:pt x="8" y="18"/>
                        <a:pt x="10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0" name="Freeform 94"/>
                <p:cNvSpPr>
                  <a:spLocks/>
                </p:cNvSpPr>
                <p:nvPr/>
              </p:nvSpPr>
              <p:spPr bwMode="auto">
                <a:xfrm>
                  <a:off x="6027738" y="1704975"/>
                  <a:ext cx="87312" cy="93663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10" y="24"/>
                    </a:cxn>
                    <a:cxn ang="0">
                      <a:pos x="10" y="23"/>
                    </a:cxn>
                    <a:cxn ang="0">
                      <a:pos x="13" y="20"/>
                    </a:cxn>
                    <a:cxn ang="0">
                      <a:pos x="18" y="14"/>
                    </a:cxn>
                    <a:cxn ang="0">
                      <a:pos x="20" y="12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19" y="7"/>
                    </a:cxn>
                    <a:cxn ang="0">
                      <a:pos x="13" y="5"/>
                    </a:cxn>
                    <a:cxn ang="0">
                      <a:pos x="12" y="5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6" y="9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4" y="3"/>
                    </a:cxn>
                    <a:cxn ang="0">
                      <a:pos x="18" y="4"/>
                    </a:cxn>
                    <a:cxn ang="0">
                      <a:pos x="21" y="6"/>
                    </a:cxn>
                    <a:cxn ang="0">
                      <a:pos x="23" y="8"/>
                    </a:cxn>
                    <a:cxn ang="0">
                      <a:pos x="23" y="12"/>
                    </a:cxn>
                    <a:cxn ang="0">
                      <a:pos x="22" y="14"/>
                    </a:cxn>
                    <a:cxn ang="0">
                      <a:pos x="20" y="16"/>
                    </a:cxn>
                    <a:cxn ang="0">
                      <a:pos x="17" y="19"/>
                    </a:cxn>
                    <a:cxn ang="0">
                      <a:pos x="12" y="25"/>
                    </a:cxn>
                  </a:cxnLst>
                  <a:rect l="0" t="0" r="r" b="b"/>
                  <a:pathLst>
                    <a:path w="23" h="25">
                      <a:moveTo>
                        <a:pt x="12" y="25"/>
                      </a:moveTo>
                      <a:cubicBezTo>
                        <a:pt x="11" y="25"/>
                        <a:pt x="10" y="24"/>
                        <a:pt x="10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2"/>
                        <a:pt x="12" y="21"/>
                        <a:pt x="13" y="20"/>
                      </a:cubicBezTo>
                      <a:cubicBezTo>
                        <a:pt x="15" y="18"/>
                        <a:pt x="17" y="16"/>
                        <a:pt x="18" y="14"/>
                      </a:cubicBezTo>
                      <a:cubicBezTo>
                        <a:pt x="19" y="13"/>
                        <a:pt x="19" y="13"/>
                        <a:pt x="20" y="12"/>
                      </a:cubicBezTo>
                      <a:cubicBezTo>
                        <a:pt x="20" y="12"/>
                        <a:pt x="21" y="11"/>
                        <a:pt x="21" y="11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0" y="8"/>
                        <a:pt x="20" y="8"/>
                        <a:pt x="19" y="7"/>
                      </a:cubicBezTo>
                      <a:cubicBezTo>
                        <a:pt x="17" y="5"/>
                        <a:pt x="15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9" y="9"/>
                        <a:pt x="6" y="13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6"/>
                        <a:pt x="1" y="16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4"/>
                        <a:pt x="2" y="12"/>
                        <a:pt x="4" y="11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8" y="6"/>
                        <a:pt x="11" y="3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5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2"/>
                        <a:pt x="15" y="2"/>
                        <a:pt x="14" y="3"/>
                      </a:cubicBezTo>
                      <a:cubicBezTo>
                        <a:pt x="16" y="3"/>
                        <a:pt x="17" y="3"/>
                        <a:pt x="18" y="4"/>
                      </a:cubicBezTo>
                      <a:cubicBezTo>
                        <a:pt x="19" y="4"/>
                        <a:pt x="20" y="5"/>
                        <a:pt x="21" y="6"/>
                      </a:cubicBezTo>
                      <a:cubicBezTo>
                        <a:pt x="22" y="7"/>
                        <a:pt x="23" y="7"/>
                        <a:pt x="23" y="8"/>
                      </a:cubicBezTo>
                      <a:cubicBezTo>
                        <a:pt x="23" y="9"/>
                        <a:pt x="23" y="11"/>
                        <a:pt x="23" y="12"/>
                      </a:cubicBezTo>
                      <a:cubicBezTo>
                        <a:pt x="23" y="13"/>
                        <a:pt x="22" y="13"/>
                        <a:pt x="22" y="14"/>
                      </a:cubicBezTo>
                      <a:cubicBezTo>
                        <a:pt x="21" y="15"/>
                        <a:pt x="21" y="15"/>
                        <a:pt x="20" y="16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5" y="21"/>
                        <a:pt x="14" y="23"/>
                        <a:pt x="1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" name="Freeform 95"/>
                <p:cNvSpPr>
                  <a:spLocks noEditPoints="1"/>
                </p:cNvSpPr>
                <p:nvPr/>
              </p:nvSpPr>
              <p:spPr bwMode="auto">
                <a:xfrm>
                  <a:off x="6096000" y="1768475"/>
                  <a:ext cx="79375" cy="82550"/>
                </a:xfrm>
                <a:custGeom>
                  <a:avLst/>
                  <a:gdLst/>
                  <a:ahLst/>
                  <a:cxnLst>
                    <a:cxn ang="0">
                      <a:pos x="8" y="22"/>
                    </a:cxn>
                    <a:cxn ang="0">
                      <a:pos x="6" y="21"/>
                    </a:cxn>
                    <a:cxn ang="0">
                      <a:pos x="6" y="20"/>
                    </a:cxn>
                    <a:cxn ang="0">
                      <a:pos x="7" y="19"/>
                    </a:cxn>
                    <a:cxn ang="0">
                      <a:pos x="2" y="17"/>
                    </a:cxn>
                    <a:cxn ang="0">
                      <a:pos x="0" y="12"/>
                    </a:cxn>
                    <a:cxn ang="0">
                      <a:pos x="2" y="8"/>
                    </a:cxn>
                    <a:cxn ang="0">
                      <a:pos x="5" y="6"/>
                    </a:cxn>
                    <a:cxn ang="0">
                      <a:pos x="9" y="6"/>
                    </a:cxn>
                    <a:cxn ang="0">
                      <a:pos x="13" y="8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8" y="7"/>
                    </a:cxn>
                    <a:cxn ang="0">
                      <a:pos x="16" y="4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3"/>
                    </a:cxn>
                    <a:cxn ang="0">
                      <a:pos x="20" y="6"/>
                    </a:cxn>
                    <a:cxn ang="0">
                      <a:pos x="20" y="9"/>
                    </a:cxn>
                    <a:cxn ang="0">
                      <a:pos x="18" y="11"/>
                    </a:cxn>
                    <a:cxn ang="0">
                      <a:pos x="14" y="16"/>
                    </a:cxn>
                    <a:cxn ang="0">
                      <a:pos x="12" y="18"/>
                    </a:cxn>
                    <a:cxn ang="0">
                      <a:pos x="8" y="22"/>
                    </a:cxn>
                    <a:cxn ang="0">
                      <a:pos x="14" y="12"/>
                    </a:cxn>
                    <a:cxn ang="0">
                      <a:pos x="12" y="10"/>
                    </a:cxn>
                    <a:cxn ang="0">
                      <a:pos x="9" y="9"/>
                    </a:cxn>
                    <a:cxn ang="0">
                      <a:pos x="6" y="8"/>
                    </a:cxn>
                    <a:cxn ang="0">
                      <a:pos x="3" y="9"/>
                    </a:cxn>
                    <a:cxn ang="0">
                      <a:pos x="2" y="13"/>
                    </a:cxn>
                    <a:cxn ang="0">
                      <a:pos x="4" y="16"/>
                    </a:cxn>
                    <a:cxn ang="0">
                      <a:pos x="9" y="18"/>
                    </a:cxn>
                    <a:cxn ang="0">
                      <a:pos x="14" y="12"/>
                    </a:cxn>
                  </a:cxnLst>
                  <a:rect l="0" t="0" r="r" b="b"/>
                  <a:pathLst>
                    <a:path w="21" h="22">
                      <a:moveTo>
                        <a:pt x="8" y="22"/>
                      </a:moveTo>
                      <a:cubicBezTo>
                        <a:pt x="7" y="22"/>
                        <a:pt x="7" y="21"/>
                        <a:pt x="6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5" y="19"/>
                        <a:pt x="3" y="18"/>
                        <a:pt x="2" y="17"/>
                      </a:cubicBezTo>
                      <a:cubicBezTo>
                        <a:pt x="0" y="16"/>
                        <a:pt x="0" y="14"/>
                        <a:pt x="0" y="12"/>
                      </a:cubicBezTo>
                      <a:cubicBezTo>
                        <a:pt x="0" y="11"/>
                        <a:pt x="0" y="9"/>
                        <a:pt x="2" y="8"/>
                      </a:cubicBezTo>
                      <a:cubicBezTo>
                        <a:pt x="3" y="6"/>
                        <a:pt x="4" y="6"/>
                        <a:pt x="5" y="6"/>
                      </a:cubicBezTo>
                      <a:cubicBezTo>
                        <a:pt x="7" y="5"/>
                        <a:pt x="8" y="6"/>
                        <a:pt x="9" y="6"/>
                      </a:cubicBezTo>
                      <a:cubicBezTo>
                        <a:pt x="10" y="7"/>
                        <a:pt x="12" y="7"/>
                        <a:pt x="13" y="8"/>
                      </a:cubicBezTo>
                      <a:cubicBezTo>
                        <a:pt x="14" y="9"/>
                        <a:pt x="15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8" y="9"/>
                        <a:pt x="18" y="8"/>
                        <a:pt x="18" y="7"/>
                      </a:cubicBezTo>
                      <a:cubicBezTo>
                        <a:pt x="18" y="6"/>
                        <a:pt x="17" y="5"/>
                        <a:pt x="16" y="4"/>
                      </a:cubicBezTo>
                      <a:cubicBezTo>
                        <a:pt x="15" y="3"/>
                        <a:pt x="13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2" y="1"/>
                        <a:pt x="12" y="0"/>
                      </a:cubicBezTo>
                      <a:cubicBezTo>
                        <a:pt x="12" y="0"/>
                        <a:pt x="12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5" y="0"/>
                        <a:pt x="17" y="1"/>
                        <a:pt x="18" y="3"/>
                      </a:cubicBezTo>
                      <a:cubicBezTo>
                        <a:pt x="19" y="4"/>
                        <a:pt x="20" y="5"/>
                        <a:pt x="20" y="6"/>
                      </a:cubicBezTo>
                      <a:cubicBezTo>
                        <a:pt x="21" y="7"/>
                        <a:pt x="20" y="8"/>
                        <a:pt x="20" y="9"/>
                      </a:cubicBezTo>
                      <a:cubicBezTo>
                        <a:pt x="20" y="10"/>
                        <a:pt x="19" y="11"/>
                        <a:pt x="18" y="11"/>
                      </a:cubicBezTo>
                      <a:cubicBezTo>
                        <a:pt x="17" y="13"/>
                        <a:pt x="15" y="14"/>
                        <a:pt x="14" y="16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19"/>
                        <a:pt x="9" y="21"/>
                        <a:pt x="8" y="22"/>
                      </a:cubicBezTo>
                      <a:close/>
                      <a:moveTo>
                        <a:pt x="14" y="12"/>
                      </a:move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10" y="9"/>
                        <a:pt x="9" y="9"/>
                      </a:cubicBezTo>
                      <a:cubicBezTo>
                        <a:pt x="8" y="8"/>
                        <a:pt x="7" y="8"/>
                        <a:pt x="6" y="8"/>
                      </a:cubicBezTo>
                      <a:cubicBezTo>
                        <a:pt x="5" y="8"/>
                        <a:pt x="4" y="8"/>
                        <a:pt x="3" y="9"/>
                      </a:cubicBezTo>
                      <a:cubicBezTo>
                        <a:pt x="3" y="10"/>
                        <a:pt x="2" y="11"/>
                        <a:pt x="2" y="13"/>
                      </a:cubicBezTo>
                      <a:cubicBezTo>
                        <a:pt x="2" y="14"/>
                        <a:pt x="3" y="15"/>
                        <a:pt x="4" y="16"/>
                      </a:cubicBezTo>
                      <a:cubicBezTo>
                        <a:pt x="5" y="17"/>
                        <a:pt x="7" y="18"/>
                        <a:pt x="9" y="18"/>
                      </a:cubicBez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" name="Freeform 96"/>
                <p:cNvSpPr>
                  <a:spLocks noEditPoints="1"/>
                </p:cNvSpPr>
                <p:nvPr/>
              </p:nvSpPr>
              <p:spPr bwMode="auto">
                <a:xfrm>
                  <a:off x="6121400" y="1820863"/>
                  <a:ext cx="117475" cy="1047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30" y="11"/>
                    </a:cxn>
                    <a:cxn ang="0">
                      <a:pos x="29" y="11"/>
                    </a:cxn>
                    <a:cxn ang="0">
                      <a:pos x="27" y="8"/>
                    </a:cxn>
                    <a:cxn ang="0">
                      <a:pos x="27" y="11"/>
                    </a:cxn>
                    <a:cxn ang="0">
                      <a:pos x="25" y="14"/>
                    </a:cxn>
                    <a:cxn ang="0">
                      <a:pos x="20" y="16"/>
                    </a:cxn>
                    <a:cxn ang="0">
                      <a:pos x="15" y="13"/>
                    </a:cxn>
                    <a:cxn ang="0">
                      <a:pos x="14" y="12"/>
                    </a:cxn>
                    <a:cxn ang="0">
                      <a:pos x="11" y="12"/>
                    </a:cxn>
                    <a:cxn ang="0">
                      <a:pos x="13" y="15"/>
                    </a:cxn>
                    <a:cxn ang="0">
                      <a:pos x="14" y="18"/>
                    </a:cxn>
                    <a:cxn ang="0">
                      <a:pos x="15" y="21"/>
                    </a:cxn>
                    <a:cxn ang="0">
                      <a:pos x="15" y="23"/>
                    </a:cxn>
                    <a:cxn ang="0">
                      <a:pos x="14" y="26"/>
                    </a:cxn>
                    <a:cxn ang="0">
                      <a:pos x="8" y="28"/>
                    </a:cxn>
                    <a:cxn ang="0">
                      <a:pos x="3" y="25"/>
                    </a:cxn>
                    <a:cxn ang="0">
                      <a:pos x="0" y="20"/>
                    </a:cxn>
                    <a:cxn ang="0">
                      <a:pos x="2" y="14"/>
                    </a:cxn>
                    <a:cxn ang="0">
                      <a:pos x="5" y="13"/>
                    </a:cxn>
                    <a:cxn ang="0">
                      <a:pos x="9" y="13"/>
                    </a:cxn>
                    <a:cxn ang="0">
                      <a:pos x="8" y="11"/>
                    </a:cxn>
                    <a:cxn ang="0">
                      <a:pos x="8" y="11"/>
                    </a:cxn>
                    <a:cxn ang="0">
                      <a:pos x="13" y="10"/>
                    </a:cxn>
                    <a:cxn ang="0">
                      <a:pos x="12" y="8"/>
                    </a:cxn>
                    <a:cxn ang="0">
                      <a:pos x="14" y="3"/>
                    </a:cxn>
                    <a:cxn ang="0">
                      <a:pos x="24" y="2"/>
                    </a:cxn>
                    <a:cxn ang="0">
                      <a:pos x="26" y="4"/>
                    </a:cxn>
                    <a:cxn ang="0">
                      <a:pos x="29" y="8"/>
                    </a:cxn>
                    <a:cxn ang="0">
                      <a:pos x="30" y="9"/>
                    </a:cxn>
                    <a:cxn ang="0">
                      <a:pos x="31" y="10"/>
                    </a:cxn>
                    <a:cxn ang="0">
                      <a:pos x="12" y="24"/>
                    </a:cxn>
                    <a:cxn ang="0">
                      <a:pos x="13" y="23"/>
                    </a:cxn>
                    <a:cxn ang="0">
                      <a:pos x="13" y="21"/>
                    </a:cxn>
                    <a:cxn ang="0">
                      <a:pos x="12" y="20"/>
                    </a:cxn>
                    <a:cxn ang="0">
                      <a:pos x="12" y="18"/>
                    </a:cxn>
                    <a:cxn ang="0">
                      <a:pos x="10" y="14"/>
                    </a:cxn>
                    <a:cxn ang="0">
                      <a:pos x="7" y="14"/>
                    </a:cxn>
                    <a:cxn ang="0">
                      <a:pos x="4" y="16"/>
                    </a:cxn>
                    <a:cxn ang="0">
                      <a:pos x="3" y="20"/>
                    </a:cxn>
                    <a:cxn ang="0">
                      <a:pos x="4" y="23"/>
                    </a:cxn>
                    <a:cxn ang="0">
                      <a:pos x="8" y="25"/>
                    </a:cxn>
                    <a:cxn ang="0">
                      <a:pos x="12" y="24"/>
                    </a:cxn>
                    <a:cxn ang="0">
                      <a:pos x="23" y="12"/>
                    </a:cxn>
                    <a:cxn ang="0">
                      <a:pos x="25" y="8"/>
                    </a:cxn>
                    <a:cxn ang="0">
                      <a:pos x="24" y="5"/>
                    </a:cxn>
                    <a:cxn ang="0">
                      <a:pos x="20" y="3"/>
                    </a:cxn>
                    <a:cxn ang="0">
                      <a:pos x="16" y="5"/>
                    </a:cxn>
                    <a:cxn ang="0">
                      <a:pos x="15" y="8"/>
                    </a:cxn>
                    <a:cxn ang="0">
                      <a:pos x="16" y="12"/>
                    </a:cxn>
                    <a:cxn ang="0">
                      <a:pos x="20" y="13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31" h="28">
                      <a:moveTo>
                        <a:pt x="31" y="10"/>
                      </a:moveTo>
                      <a:cubicBezTo>
                        <a:pt x="31" y="10"/>
                        <a:pt x="30" y="11"/>
                        <a:pt x="30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0"/>
                        <a:pt x="28" y="9"/>
                        <a:pt x="27" y="8"/>
                      </a:cubicBezTo>
                      <a:cubicBezTo>
                        <a:pt x="27" y="9"/>
                        <a:pt x="27" y="10"/>
                        <a:pt x="27" y="11"/>
                      </a:cubicBezTo>
                      <a:cubicBezTo>
                        <a:pt x="26" y="12"/>
                        <a:pt x="26" y="13"/>
                        <a:pt x="25" y="14"/>
                      </a:cubicBezTo>
                      <a:cubicBezTo>
                        <a:pt x="23" y="15"/>
                        <a:pt x="22" y="16"/>
                        <a:pt x="20" y="16"/>
                      </a:cubicBezTo>
                      <a:cubicBezTo>
                        <a:pt x="18" y="15"/>
                        <a:pt x="16" y="15"/>
                        <a:pt x="15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4" y="17"/>
                        <a:pt x="14" y="18"/>
                      </a:cubicBezTo>
                      <a:cubicBezTo>
                        <a:pt x="15" y="19"/>
                        <a:pt x="15" y="20"/>
                        <a:pt x="15" y="21"/>
                      </a:cubicBezTo>
                      <a:cubicBezTo>
                        <a:pt x="15" y="22"/>
                        <a:pt x="15" y="23"/>
                        <a:pt x="15" y="23"/>
                      </a:cubicBezTo>
                      <a:cubicBezTo>
                        <a:pt x="15" y="24"/>
                        <a:pt x="14" y="25"/>
                        <a:pt x="14" y="26"/>
                      </a:cubicBezTo>
                      <a:cubicBezTo>
                        <a:pt x="12" y="28"/>
                        <a:pt x="10" y="28"/>
                        <a:pt x="8" y="28"/>
                      </a:cubicBezTo>
                      <a:cubicBezTo>
                        <a:pt x="6" y="27"/>
                        <a:pt x="4" y="26"/>
                        <a:pt x="3" y="25"/>
                      </a:cubicBezTo>
                      <a:cubicBezTo>
                        <a:pt x="2" y="23"/>
                        <a:pt x="1" y="22"/>
                        <a:pt x="0" y="20"/>
                      </a:cubicBezTo>
                      <a:cubicBezTo>
                        <a:pt x="0" y="18"/>
                        <a:pt x="0" y="16"/>
                        <a:pt x="2" y="14"/>
                      </a:cubicBezTo>
                      <a:cubicBezTo>
                        <a:pt x="3" y="13"/>
                        <a:pt x="4" y="13"/>
                        <a:pt x="5" y="13"/>
                      </a:cubicBezTo>
                      <a:cubicBezTo>
                        <a:pt x="6" y="12"/>
                        <a:pt x="8" y="12"/>
                        <a:pt x="9" y="13"/>
                      </a:cubicBezTo>
                      <a:cubicBezTo>
                        <a:pt x="9" y="12"/>
                        <a:pt x="8" y="12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0" y="10"/>
                        <a:pt x="11" y="10"/>
                        <a:pt x="13" y="10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2" y="6"/>
                        <a:pt x="13" y="4"/>
                        <a:pt x="14" y="3"/>
                      </a:cubicBezTo>
                      <a:cubicBezTo>
                        <a:pt x="17" y="0"/>
                        <a:pt x="20" y="0"/>
                        <a:pt x="24" y="2"/>
                      </a:cubicBezTo>
                      <a:cubicBezTo>
                        <a:pt x="24" y="3"/>
                        <a:pt x="25" y="3"/>
                        <a:pt x="26" y="4"/>
                      </a:cubicBezTo>
                      <a:cubicBezTo>
                        <a:pt x="27" y="5"/>
                        <a:pt x="28" y="6"/>
                        <a:pt x="29" y="8"/>
                      </a:cubicBezTo>
                      <a:cubicBezTo>
                        <a:pt x="29" y="8"/>
                        <a:pt x="30" y="9"/>
                        <a:pt x="30" y="9"/>
                      </a:cubicBezTo>
                      <a:cubicBezTo>
                        <a:pt x="31" y="9"/>
                        <a:pt x="31" y="10"/>
                        <a:pt x="31" y="10"/>
                      </a:cubicBezTo>
                      <a:close/>
                      <a:moveTo>
                        <a:pt x="12" y="24"/>
                      </a:moveTo>
                      <a:cubicBezTo>
                        <a:pt x="12" y="24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1"/>
                      </a:cubicBezTo>
                      <a:cubicBezTo>
                        <a:pt x="13" y="21"/>
                        <a:pt x="13" y="20"/>
                        <a:pt x="12" y="20"/>
                      </a:cubicBezTo>
                      <a:cubicBezTo>
                        <a:pt x="12" y="19"/>
                        <a:pt x="12" y="19"/>
                        <a:pt x="12" y="18"/>
                      </a:cubicBezTo>
                      <a:cubicBezTo>
                        <a:pt x="11" y="17"/>
                        <a:pt x="10" y="16"/>
                        <a:pt x="10" y="14"/>
                      </a:cubicBezTo>
                      <a:cubicBezTo>
                        <a:pt x="9" y="14"/>
                        <a:pt x="8" y="14"/>
                        <a:pt x="7" y="14"/>
                      </a:cubicBezTo>
                      <a:cubicBezTo>
                        <a:pt x="6" y="15"/>
                        <a:pt x="5" y="15"/>
                        <a:pt x="4" y="16"/>
                      </a:cubicBezTo>
                      <a:cubicBezTo>
                        <a:pt x="3" y="17"/>
                        <a:pt x="2" y="18"/>
                        <a:pt x="3" y="20"/>
                      </a:cubicBez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5" y="24"/>
                        <a:pt x="7" y="25"/>
                        <a:pt x="8" y="25"/>
                      </a:cubicBezTo>
                      <a:cubicBezTo>
                        <a:pt x="9" y="26"/>
                        <a:pt x="11" y="25"/>
                        <a:pt x="12" y="24"/>
                      </a:cubicBezTo>
                      <a:close/>
                      <a:moveTo>
                        <a:pt x="23" y="12"/>
                      </a:moveTo>
                      <a:cubicBezTo>
                        <a:pt x="24" y="11"/>
                        <a:pt x="25" y="10"/>
                        <a:pt x="25" y="8"/>
                      </a:cubicBezTo>
                      <a:cubicBezTo>
                        <a:pt x="25" y="7"/>
                        <a:pt x="25" y="6"/>
                        <a:pt x="24" y="5"/>
                      </a:cubicBezTo>
                      <a:cubicBezTo>
                        <a:pt x="23" y="4"/>
                        <a:pt x="21" y="3"/>
                        <a:pt x="20" y="3"/>
                      </a:cubicBezTo>
                      <a:cubicBezTo>
                        <a:pt x="19" y="3"/>
                        <a:pt x="17" y="3"/>
                        <a:pt x="16" y="5"/>
                      </a:cubicBezTo>
                      <a:cubicBezTo>
                        <a:pt x="15" y="6"/>
                        <a:pt x="14" y="7"/>
                        <a:pt x="15" y="8"/>
                      </a:cubicBezTo>
                      <a:cubicBezTo>
                        <a:pt x="15" y="10"/>
                        <a:pt x="15" y="11"/>
                        <a:pt x="16" y="12"/>
                      </a:cubicBezTo>
                      <a:cubicBezTo>
                        <a:pt x="17" y="13"/>
                        <a:pt x="18" y="13"/>
                        <a:pt x="20" y="13"/>
                      </a:cubicBezTo>
                      <a:cubicBezTo>
                        <a:pt x="21" y="13"/>
                        <a:pt x="22" y="13"/>
                        <a:pt x="23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" name="Freeform 97"/>
                <p:cNvSpPr>
                  <a:spLocks noEditPoints="1"/>
                </p:cNvSpPr>
                <p:nvPr/>
              </p:nvSpPr>
              <p:spPr bwMode="auto">
                <a:xfrm>
                  <a:off x="6203950" y="1881188"/>
                  <a:ext cx="79375" cy="77788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4" y="16"/>
                    </a:cxn>
                    <a:cxn ang="0">
                      <a:pos x="10" y="19"/>
                    </a:cxn>
                    <a:cxn ang="0">
                      <a:pos x="11" y="20"/>
                    </a:cxn>
                    <a:cxn ang="0">
                      <a:pos x="9" y="21"/>
                    </a:cxn>
                    <a:cxn ang="0">
                      <a:pos x="8" y="21"/>
                    </a:cxn>
                    <a:cxn ang="0">
                      <a:pos x="5" y="20"/>
                    </a:cxn>
                    <a:cxn ang="0">
                      <a:pos x="2" y="18"/>
                    </a:cxn>
                    <a:cxn ang="0">
                      <a:pos x="0" y="10"/>
                    </a:cxn>
                    <a:cxn ang="0">
                      <a:pos x="4" y="3"/>
                    </a:cxn>
                    <a:cxn ang="0">
                      <a:pos x="11" y="0"/>
                    </a:cxn>
                    <a:cxn ang="0">
                      <a:pos x="18" y="3"/>
                    </a:cxn>
                    <a:cxn ang="0">
                      <a:pos x="20" y="10"/>
                    </a:cxn>
                    <a:cxn ang="0">
                      <a:pos x="16" y="16"/>
                    </a:cxn>
                    <a:cxn ang="0">
                      <a:pos x="15" y="13"/>
                    </a:cxn>
                    <a:cxn ang="0">
                      <a:pos x="18" y="9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7" y="4"/>
                    </a:cxn>
                    <a:cxn ang="0">
                      <a:pos x="15" y="13"/>
                    </a:cxn>
                  </a:cxnLst>
                  <a:rect l="0" t="0" r="r" b="b"/>
                  <a:pathLst>
                    <a:path w="21" h="21">
                      <a:moveTo>
                        <a:pt x="16" y="16"/>
                      </a:move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7"/>
                        <a:pt x="3" y="8"/>
                        <a:pt x="2" y="11"/>
                      </a:cubicBezTo>
                      <a:cubicBezTo>
                        <a:pt x="2" y="13"/>
                        <a:pt x="3" y="15"/>
                        <a:pt x="4" y="16"/>
                      </a:cubicBezTo>
                      <a:cubicBezTo>
                        <a:pt x="6" y="18"/>
                        <a:pt x="8" y="19"/>
                        <a:pt x="10" y="19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0" y="20"/>
                        <a:pt x="9" y="21"/>
                        <a:pt x="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1"/>
                        <a:pt x="6" y="21"/>
                        <a:pt x="5" y="20"/>
                      </a:cubicBezTo>
                      <a:cubicBezTo>
                        <a:pt x="4" y="19"/>
                        <a:pt x="3" y="19"/>
                        <a:pt x="2" y="18"/>
                      </a:cubicBezTo>
                      <a:cubicBezTo>
                        <a:pt x="0" y="15"/>
                        <a:pt x="0" y="13"/>
                        <a:pt x="0" y="10"/>
                      </a:cubicBezTo>
                      <a:cubicBezTo>
                        <a:pt x="0" y="8"/>
                        <a:pt x="2" y="5"/>
                        <a:pt x="4" y="3"/>
                      </a:cubicBezTo>
                      <a:cubicBezTo>
                        <a:pt x="6" y="1"/>
                        <a:pt x="9" y="0"/>
                        <a:pt x="11" y="0"/>
                      </a:cubicBezTo>
                      <a:cubicBezTo>
                        <a:pt x="14" y="0"/>
                        <a:pt x="16" y="1"/>
                        <a:pt x="18" y="3"/>
                      </a:cubicBezTo>
                      <a:cubicBezTo>
                        <a:pt x="20" y="5"/>
                        <a:pt x="21" y="8"/>
                        <a:pt x="20" y="10"/>
                      </a:cubicBezTo>
                      <a:cubicBezTo>
                        <a:pt x="19" y="12"/>
                        <a:pt x="18" y="14"/>
                        <a:pt x="16" y="16"/>
                      </a:cubicBezTo>
                      <a:close/>
                      <a:moveTo>
                        <a:pt x="15" y="13"/>
                      </a:moveTo>
                      <a:cubicBezTo>
                        <a:pt x="17" y="12"/>
                        <a:pt x="18" y="10"/>
                        <a:pt x="18" y="9"/>
                      </a:cubicBezTo>
                      <a:cubicBezTo>
                        <a:pt x="18" y="7"/>
                        <a:pt x="18" y="6"/>
                        <a:pt x="16" y="4"/>
                      </a:cubicBezTo>
                      <a:cubicBezTo>
                        <a:pt x="15" y="3"/>
                        <a:pt x="14" y="2"/>
                        <a:pt x="12" y="2"/>
                      </a:cubicBezTo>
                      <a:cubicBezTo>
                        <a:pt x="11" y="2"/>
                        <a:pt x="9" y="3"/>
                        <a:pt x="7" y="4"/>
                      </a:cubicBezTo>
                      <a:lnTo>
                        <a:pt x="15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" name="Freeform 98"/>
                <p:cNvSpPr>
                  <a:spLocks/>
                </p:cNvSpPr>
                <p:nvPr/>
              </p:nvSpPr>
              <p:spPr bwMode="auto">
                <a:xfrm>
                  <a:off x="6245225" y="1933575"/>
                  <a:ext cx="120650" cy="127000"/>
                </a:xfrm>
                <a:custGeom>
                  <a:avLst/>
                  <a:gdLst/>
                  <a:ahLst/>
                  <a:cxnLst>
                    <a:cxn ang="0">
                      <a:pos x="18" y="34"/>
                    </a:cxn>
                    <a:cxn ang="0">
                      <a:pos x="16" y="33"/>
                    </a:cxn>
                    <a:cxn ang="0">
                      <a:pos x="16" y="32"/>
                    </a:cxn>
                    <a:cxn ang="0">
                      <a:pos x="22" y="28"/>
                    </a:cxn>
                    <a:cxn ang="0">
                      <a:pos x="24" y="26"/>
                    </a:cxn>
                    <a:cxn ang="0">
                      <a:pos x="26" y="25"/>
                    </a:cxn>
                    <a:cxn ang="0">
                      <a:pos x="28" y="23"/>
                    </a:cxn>
                    <a:cxn ang="0">
                      <a:pos x="28" y="17"/>
                    </a:cxn>
                    <a:cxn ang="0">
                      <a:pos x="25" y="15"/>
                    </a:cxn>
                    <a:cxn ang="0">
                      <a:pos x="22" y="14"/>
                    </a:cxn>
                    <a:cxn ang="0">
                      <a:pos x="18" y="18"/>
                    </a:cxn>
                    <a:cxn ang="0">
                      <a:pos x="10" y="25"/>
                    </a:cxn>
                    <a:cxn ang="0">
                      <a:pos x="10" y="25"/>
                    </a:cxn>
                    <a:cxn ang="0">
                      <a:pos x="8" y="23"/>
                    </a:cxn>
                    <a:cxn ang="0">
                      <a:pos x="8" y="23"/>
                    </a:cxn>
                    <a:cxn ang="0">
                      <a:pos x="12" y="20"/>
                    </a:cxn>
                    <a:cxn ang="0">
                      <a:pos x="17" y="16"/>
                    </a:cxn>
                    <a:cxn ang="0">
                      <a:pos x="19" y="14"/>
                    </a:cxn>
                    <a:cxn ang="0">
                      <a:pos x="21" y="12"/>
                    </a:cxn>
                    <a:cxn ang="0">
                      <a:pos x="21" y="10"/>
                    </a:cxn>
                    <a:cxn ang="0">
                      <a:pos x="20" y="8"/>
                    </a:cxn>
                    <a:cxn ang="0">
                      <a:pos x="18" y="6"/>
                    </a:cxn>
                    <a:cxn ang="0">
                      <a:pos x="14" y="5"/>
                    </a:cxn>
                    <a:cxn ang="0">
                      <a:pos x="7" y="11"/>
                    </a:cxn>
                    <a:cxn ang="0">
                      <a:pos x="2" y="15"/>
                    </a:cxn>
                    <a:cxn ang="0">
                      <a:pos x="2" y="15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4" y="10"/>
                    </a:cxn>
                    <a:cxn ang="0">
                      <a:pos x="11" y="4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6" y="3"/>
                    </a:cxn>
                    <a:cxn ang="0">
                      <a:pos x="20" y="5"/>
                    </a:cxn>
                    <a:cxn ang="0">
                      <a:pos x="22" y="7"/>
                    </a:cxn>
                    <a:cxn ang="0">
                      <a:pos x="23" y="13"/>
                    </a:cxn>
                    <a:cxn ang="0">
                      <a:pos x="30" y="17"/>
                    </a:cxn>
                    <a:cxn ang="0">
                      <a:pos x="32" y="21"/>
                    </a:cxn>
                    <a:cxn ang="0">
                      <a:pos x="31" y="22"/>
                    </a:cxn>
                    <a:cxn ang="0">
                      <a:pos x="30" y="24"/>
                    </a:cxn>
                    <a:cxn ang="0">
                      <a:pos x="27" y="27"/>
                    </a:cxn>
                    <a:cxn ang="0">
                      <a:pos x="25" y="29"/>
                    </a:cxn>
                    <a:cxn ang="0">
                      <a:pos x="18" y="34"/>
                    </a:cxn>
                  </a:cxnLst>
                  <a:rect l="0" t="0" r="r" b="b"/>
                  <a:pathLst>
                    <a:path w="32" h="34">
                      <a:moveTo>
                        <a:pt x="18" y="34"/>
                      </a:moveTo>
                      <a:cubicBezTo>
                        <a:pt x="17" y="34"/>
                        <a:pt x="17" y="33"/>
                        <a:pt x="16" y="33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8" y="31"/>
                        <a:pt x="20" y="30"/>
                        <a:pt x="22" y="28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6"/>
                        <a:pt x="25" y="25"/>
                        <a:pt x="26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9" y="21"/>
                        <a:pt x="30" y="19"/>
                        <a:pt x="28" y="17"/>
                      </a:cubicBezTo>
                      <a:cubicBezTo>
                        <a:pt x="27" y="16"/>
                        <a:pt x="26" y="16"/>
                        <a:pt x="25" y="15"/>
                      </a:cubicBezTo>
                      <a:cubicBezTo>
                        <a:pt x="24" y="15"/>
                        <a:pt x="23" y="15"/>
                        <a:pt x="22" y="14"/>
                      </a:cubicBezTo>
                      <a:cubicBezTo>
                        <a:pt x="21" y="15"/>
                        <a:pt x="20" y="17"/>
                        <a:pt x="18" y="18"/>
                      </a:cubicBezTo>
                      <a:cubicBezTo>
                        <a:pt x="16" y="20"/>
                        <a:pt x="13" y="22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9" y="24"/>
                        <a:pt x="9" y="24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10" y="22"/>
                        <a:pt x="11" y="21"/>
                        <a:pt x="12" y="20"/>
                      </a:cubicBezTo>
                      <a:cubicBezTo>
                        <a:pt x="14" y="18"/>
                        <a:pt x="16" y="17"/>
                        <a:pt x="17" y="16"/>
                      </a:cubicBezTo>
                      <a:cubicBezTo>
                        <a:pt x="18" y="15"/>
                        <a:pt x="18" y="15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1"/>
                        <a:pt x="21" y="11"/>
                        <a:pt x="21" y="10"/>
                      </a:cubicBezTo>
                      <a:cubicBezTo>
                        <a:pt x="21" y="9"/>
                        <a:pt x="21" y="9"/>
                        <a:pt x="20" y="8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17" y="5"/>
                        <a:pt x="15" y="5"/>
                        <a:pt x="14" y="5"/>
                      </a:cubicBezTo>
                      <a:cubicBezTo>
                        <a:pt x="12" y="7"/>
                        <a:pt x="9" y="9"/>
                        <a:pt x="7" y="11"/>
                      </a:cubicBezTo>
                      <a:cubicBezTo>
                        <a:pt x="5" y="12"/>
                        <a:pt x="4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4"/>
                        <a:pt x="1" y="14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2"/>
                        <a:pt x="3" y="11"/>
                        <a:pt x="4" y="10"/>
                      </a:cubicBezTo>
                      <a:cubicBezTo>
                        <a:pt x="7" y="8"/>
                        <a:pt x="9" y="6"/>
                        <a:pt x="11" y="4"/>
                      </a:cubicBezTo>
                      <a:cubicBezTo>
                        <a:pt x="13" y="3"/>
                        <a:pt x="14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1"/>
                        <a:pt x="17" y="1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3"/>
                        <a:pt x="16" y="3"/>
                      </a:cubicBezTo>
                      <a:cubicBezTo>
                        <a:pt x="17" y="4"/>
                        <a:pt x="18" y="4"/>
                        <a:pt x="20" y="5"/>
                      </a:cubicBezTo>
                      <a:cubicBezTo>
                        <a:pt x="21" y="5"/>
                        <a:pt x="22" y="6"/>
                        <a:pt x="22" y="7"/>
                      </a:cubicBezTo>
                      <a:cubicBezTo>
                        <a:pt x="24" y="9"/>
                        <a:pt x="24" y="11"/>
                        <a:pt x="23" y="13"/>
                      </a:cubicBezTo>
                      <a:cubicBezTo>
                        <a:pt x="26" y="13"/>
                        <a:pt x="28" y="14"/>
                        <a:pt x="30" y="17"/>
                      </a:cubicBezTo>
                      <a:cubicBezTo>
                        <a:pt x="31" y="18"/>
                        <a:pt x="32" y="19"/>
                        <a:pt x="32" y="21"/>
                      </a:cubicBezTo>
                      <a:cubicBezTo>
                        <a:pt x="32" y="21"/>
                        <a:pt x="32" y="22"/>
                        <a:pt x="31" y="22"/>
                      </a:cubicBezTo>
                      <a:cubicBezTo>
                        <a:pt x="31" y="23"/>
                        <a:pt x="31" y="24"/>
                        <a:pt x="30" y="24"/>
                      </a:cubicBezTo>
                      <a:cubicBezTo>
                        <a:pt x="29" y="25"/>
                        <a:pt x="28" y="26"/>
                        <a:pt x="27" y="27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2" y="31"/>
                        <a:pt x="20" y="32"/>
                        <a:pt x="18" y="3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" name="Freeform 99"/>
                <p:cNvSpPr>
                  <a:spLocks noEditPoints="1"/>
                </p:cNvSpPr>
                <p:nvPr/>
              </p:nvSpPr>
              <p:spPr bwMode="auto">
                <a:xfrm>
                  <a:off x="6335713" y="2046288"/>
                  <a:ext cx="82550" cy="77788"/>
                </a:xfrm>
                <a:custGeom>
                  <a:avLst/>
                  <a:gdLst/>
                  <a:ahLst/>
                  <a:cxnLst>
                    <a:cxn ang="0">
                      <a:pos x="16" y="17"/>
                    </a:cxn>
                    <a:cxn ang="0">
                      <a:pos x="7" y="5"/>
                    </a:cxn>
                    <a:cxn ang="0">
                      <a:pos x="3" y="10"/>
                    </a:cxn>
                    <a:cxn ang="0">
                      <a:pos x="5" y="16"/>
                    </a:cxn>
                    <a:cxn ang="0">
                      <a:pos x="10" y="20"/>
                    </a:cxn>
                    <a:cxn ang="0">
                      <a:pos x="10" y="20"/>
                    </a:cxn>
                    <a:cxn ang="0">
                      <a:pos x="9" y="21"/>
                    </a:cxn>
                    <a:cxn ang="0">
                      <a:pos x="8" y="21"/>
                    </a:cxn>
                    <a:cxn ang="0">
                      <a:pos x="5" y="20"/>
                    </a:cxn>
                    <a:cxn ang="0">
                      <a:pos x="3" y="17"/>
                    </a:cxn>
                    <a:cxn ang="0">
                      <a:pos x="1" y="10"/>
                    </a:cxn>
                    <a:cxn ang="0">
                      <a:pos x="5" y="3"/>
                    </a:cxn>
                    <a:cxn ang="0">
                      <a:pos x="13" y="0"/>
                    </a:cxn>
                    <a:cxn ang="0">
                      <a:pos x="20" y="4"/>
                    </a:cxn>
                    <a:cxn ang="0">
                      <a:pos x="21" y="11"/>
                    </a:cxn>
                    <a:cxn ang="0">
                      <a:pos x="16" y="17"/>
                    </a:cxn>
                    <a:cxn ang="0">
                      <a:pos x="16" y="14"/>
                    </a:cxn>
                    <a:cxn ang="0">
                      <a:pos x="19" y="10"/>
                    </a:cxn>
                    <a:cxn ang="0">
                      <a:pos x="18" y="5"/>
                    </a:cxn>
                    <a:cxn ang="0">
                      <a:pos x="14" y="3"/>
                    </a:cxn>
                    <a:cxn ang="0">
                      <a:pos x="9" y="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22" h="21">
                      <a:moveTo>
                        <a:pt x="16" y="17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8"/>
                        <a:pt x="3" y="10"/>
                      </a:cubicBezTo>
                      <a:cubicBezTo>
                        <a:pt x="3" y="12"/>
                        <a:pt x="3" y="14"/>
                        <a:pt x="5" y="16"/>
                      </a:cubicBezTo>
                      <a:cubicBezTo>
                        <a:pt x="6" y="18"/>
                        <a:pt x="8" y="19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9" y="21"/>
                        <a:pt x="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1"/>
                        <a:pt x="6" y="20"/>
                        <a:pt x="5" y="20"/>
                      </a:cubicBezTo>
                      <a:cubicBezTo>
                        <a:pt x="4" y="19"/>
                        <a:pt x="3" y="18"/>
                        <a:pt x="3" y="17"/>
                      </a:cubicBezTo>
                      <a:cubicBezTo>
                        <a:pt x="1" y="15"/>
                        <a:pt x="0" y="12"/>
                        <a:pt x="1" y="10"/>
                      </a:cubicBezTo>
                      <a:cubicBezTo>
                        <a:pt x="1" y="7"/>
                        <a:pt x="3" y="5"/>
                        <a:pt x="5" y="3"/>
                      </a:cubicBezTo>
                      <a:cubicBezTo>
                        <a:pt x="8" y="1"/>
                        <a:pt x="10" y="0"/>
                        <a:pt x="13" y="0"/>
                      </a:cubicBezTo>
                      <a:cubicBezTo>
                        <a:pt x="16" y="0"/>
                        <a:pt x="18" y="2"/>
                        <a:pt x="20" y="4"/>
                      </a:cubicBezTo>
                      <a:cubicBezTo>
                        <a:pt x="21" y="6"/>
                        <a:pt x="22" y="9"/>
                        <a:pt x="21" y="11"/>
                      </a:cubicBezTo>
                      <a:cubicBezTo>
                        <a:pt x="20" y="13"/>
                        <a:pt x="18" y="15"/>
                        <a:pt x="16" y="17"/>
                      </a:cubicBezTo>
                      <a:close/>
                      <a:moveTo>
                        <a:pt x="16" y="14"/>
                      </a:move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9" y="8"/>
                        <a:pt x="19" y="7"/>
                        <a:pt x="18" y="5"/>
                      </a:cubicBezTo>
                      <a:cubicBezTo>
                        <a:pt x="17" y="4"/>
                        <a:pt x="15" y="3"/>
                        <a:pt x="14" y="3"/>
                      </a:cubicBezTo>
                      <a:cubicBezTo>
                        <a:pt x="12" y="2"/>
                        <a:pt x="11" y="3"/>
                        <a:pt x="9" y="4"/>
                      </a:cubicBezTo>
                      <a:lnTo>
                        <a:pt x="16" y="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" name="Freeform 100"/>
                <p:cNvSpPr>
                  <a:spLocks/>
                </p:cNvSpPr>
                <p:nvPr/>
              </p:nvSpPr>
              <p:spPr bwMode="auto">
                <a:xfrm>
                  <a:off x="6376988" y="2105025"/>
                  <a:ext cx="85725" cy="90488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7" y="22"/>
                    </a:cxn>
                    <a:cxn ang="0">
                      <a:pos x="7" y="22"/>
                    </a:cxn>
                    <a:cxn ang="0">
                      <a:pos x="11" y="19"/>
                    </a:cxn>
                    <a:cxn ang="0">
                      <a:pos x="17" y="15"/>
                    </a:cxn>
                    <a:cxn ang="0">
                      <a:pos x="19" y="13"/>
                    </a:cxn>
                    <a:cxn ang="0">
                      <a:pos x="20" y="12"/>
                    </a:cxn>
                    <a:cxn ang="0">
                      <a:pos x="21" y="10"/>
                    </a:cxn>
                    <a:cxn ang="0">
                      <a:pos x="20" y="8"/>
                    </a:cxn>
                    <a:cxn ang="0">
                      <a:pos x="14" y="4"/>
                    </a:cxn>
                    <a:cxn ang="0">
                      <a:pos x="13" y="5"/>
                    </a:cxn>
                    <a:cxn ang="0">
                      <a:pos x="1" y="14"/>
                    </a:cxn>
                    <a:cxn ang="0">
                      <a:pos x="1" y="13"/>
                    </a:cxn>
                    <a:cxn ang="0">
                      <a:pos x="0" y="12"/>
                    </a:cxn>
                    <a:cxn ang="0">
                      <a:pos x="0" y="11"/>
                    </a:cxn>
                    <a:cxn ang="0">
                      <a:pos x="4" y="9"/>
                    </a:cxn>
                    <a:cxn ang="0">
                      <a:pos x="6" y="7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6" y="3"/>
                    </a:cxn>
                    <a:cxn ang="0">
                      <a:pos x="19" y="5"/>
                    </a:cxn>
                    <a:cxn ang="0">
                      <a:pos x="22" y="7"/>
                    </a:cxn>
                    <a:cxn ang="0">
                      <a:pos x="23" y="10"/>
                    </a:cxn>
                    <a:cxn ang="0">
                      <a:pos x="22" y="14"/>
                    </a:cxn>
                    <a:cxn ang="0">
                      <a:pos x="21" y="16"/>
                    </a:cxn>
                    <a:cxn ang="0">
                      <a:pos x="19" y="17"/>
                    </a:cxn>
                    <a:cxn ang="0">
                      <a:pos x="15" y="19"/>
                    </a:cxn>
                    <a:cxn ang="0">
                      <a:pos x="9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23" h="24">
                      <a:moveTo>
                        <a:pt x="8" y="24"/>
                      </a:moveTo>
                      <a:cubicBezTo>
                        <a:pt x="8" y="24"/>
                        <a:pt x="7" y="23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1"/>
                        <a:pt x="10" y="20"/>
                        <a:pt x="11" y="19"/>
                      </a:cubicBezTo>
                      <a:cubicBezTo>
                        <a:pt x="13" y="18"/>
                        <a:pt x="15" y="16"/>
                        <a:pt x="17" y="15"/>
                      </a:cubicBezTo>
                      <a:cubicBezTo>
                        <a:pt x="18" y="14"/>
                        <a:pt x="19" y="14"/>
                        <a:pt x="19" y="13"/>
                      </a:cubicBez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1" y="11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20" y="8"/>
                      </a:cubicBezTo>
                      <a:cubicBezTo>
                        <a:pt x="19" y="6"/>
                        <a:pt x="17" y="5"/>
                        <a:pt x="14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9" y="8"/>
                        <a:pt x="5" y="10"/>
                        <a:pt x="1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0" y="12"/>
                        <a:pt x="0" y="1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0"/>
                        <a:pt x="2" y="10"/>
                        <a:pt x="4" y="9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0" y="5"/>
                        <a:pt x="13" y="2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0"/>
                        <a:pt x="17" y="1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3"/>
                        <a:pt x="16" y="3"/>
                      </a:cubicBezTo>
                      <a:cubicBezTo>
                        <a:pt x="17" y="3"/>
                        <a:pt x="18" y="4"/>
                        <a:pt x="19" y="5"/>
                      </a:cubicBezTo>
                      <a:cubicBezTo>
                        <a:pt x="21" y="5"/>
                        <a:pt x="21" y="6"/>
                        <a:pt x="22" y="7"/>
                      </a:cubicBezTo>
                      <a:cubicBezTo>
                        <a:pt x="23" y="8"/>
                        <a:pt x="23" y="9"/>
                        <a:pt x="23" y="10"/>
                      </a:cubicBezTo>
                      <a:cubicBezTo>
                        <a:pt x="23" y="12"/>
                        <a:pt x="23" y="13"/>
                        <a:pt x="22" y="14"/>
                      </a:cubicBezTo>
                      <a:cubicBezTo>
                        <a:pt x="22" y="14"/>
                        <a:pt x="21" y="15"/>
                        <a:pt x="21" y="16"/>
                      </a:cubicBezTo>
                      <a:cubicBezTo>
                        <a:pt x="20" y="16"/>
                        <a:pt x="19" y="17"/>
                        <a:pt x="19" y="17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3" y="21"/>
                        <a:pt x="11" y="23"/>
                        <a:pt x="9" y="24"/>
                      </a:cubicBezTo>
                      <a:lnTo>
                        <a:pt x="8" y="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7" name="Freeform 101"/>
                <p:cNvSpPr>
                  <a:spLocks/>
                </p:cNvSpPr>
                <p:nvPr/>
              </p:nvSpPr>
              <p:spPr bwMode="auto">
                <a:xfrm>
                  <a:off x="6426200" y="2170113"/>
                  <a:ext cx="85725" cy="71438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19" y="9"/>
                    </a:cxn>
                    <a:cxn ang="0">
                      <a:pos x="18" y="9"/>
                    </a:cxn>
                    <a:cxn ang="0">
                      <a:pos x="16" y="5"/>
                    </a:cxn>
                    <a:cxn ang="0">
                      <a:pos x="5" y="12"/>
                    </a:cxn>
                    <a:cxn ang="0">
                      <a:pos x="3" y="14"/>
                    </a:cxn>
                    <a:cxn ang="0">
                      <a:pos x="3" y="16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3" y="19"/>
                    </a:cxn>
                    <a:cxn ang="0">
                      <a:pos x="3" y="19"/>
                    </a:cxn>
                    <a:cxn ang="0">
                      <a:pos x="1" y="17"/>
                    </a:cxn>
                    <a:cxn ang="0">
                      <a:pos x="1" y="15"/>
                    </a:cxn>
                    <a:cxn ang="0">
                      <a:pos x="1" y="13"/>
                    </a:cxn>
                    <a:cxn ang="0">
                      <a:pos x="2" y="12"/>
                    </a:cxn>
                    <a:cxn ang="0">
                      <a:pos x="4" y="10"/>
                    </a:cxn>
                    <a:cxn ang="0">
                      <a:pos x="11" y="6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3" y="1"/>
                    </a:cxn>
                    <a:cxn ang="0">
                      <a:pos x="22" y="2"/>
                    </a:cxn>
                    <a:cxn ang="0">
                      <a:pos x="18" y="4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3" h="19">
                      <a:moveTo>
                        <a:pt x="20" y="8"/>
                      </a:move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8"/>
                        <a:pt x="17" y="7"/>
                        <a:pt x="16" y="5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3"/>
                        <a:pt x="4" y="13"/>
                        <a:pt x="3" y="14"/>
                      </a:cubicBezTo>
                      <a:cubicBezTo>
                        <a:pt x="3" y="15"/>
                        <a:pt x="3" y="15"/>
                        <a:pt x="3" y="16"/>
                      </a:cubicBezTo>
                      <a:cubicBezTo>
                        <a:pt x="4" y="17"/>
                        <a:pt x="4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8"/>
                        <a:pt x="4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2" y="18"/>
                        <a:pt x="2" y="18"/>
                        <a:pt x="1" y="17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2" y="12"/>
                        <a:pt x="2" y="12"/>
                      </a:cubicBezTo>
                      <a:cubicBezTo>
                        <a:pt x="3" y="11"/>
                        <a:pt x="4" y="11"/>
                        <a:pt x="4" y="10"/>
                      </a:cubicBezTo>
                      <a:cubicBezTo>
                        <a:pt x="7" y="9"/>
                        <a:pt x="9" y="7"/>
                        <a:pt x="11" y="6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"/>
                        <a:pt x="16" y="1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1"/>
                        <a:pt x="19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1"/>
                        <a:pt x="23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2"/>
                        <a:pt x="19" y="3"/>
                        <a:pt x="18" y="4"/>
                      </a:cubicBezTo>
                      <a:cubicBezTo>
                        <a:pt x="19" y="6"/>
                        <a:pt x="19" y="7"/>
                        <a:pt x="2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 baseline="-250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69" name="Freeform 14"/>
              <p:cNvSpPr>
                <a:spLocks noChangeAspect="1"/>
              </p:cNvSpPr>
              <p:nvPr/>
            </p:nvSpPr>
            <p:spPr bwMode="auto">
              <a:xfrm>
                <a:off x="848350" y="2268132"/>
                <a:ext cx="4023688" cy="3175878"/>
              </a:xfrm>
              <a:custGeom>
                <a:avLst/>
                <a:gdLst>
                  <a:gd name="T0" fmla="*/ 2147483647 w 1503"/>
                  <a:gd name="T1" fmla="*/ 2147483647 h 1186"/>
                  <a:gd name="T2" fmla="*/ 2147483647 w 1503"/>
                  <a:gd name="T3" fmla="*/ 2147483647 h 1186"/>
                  <a:gd name="T4" fmla="*/ 2147483647 w 1503"/>
                  <a:gd name="T5" fmla="*/ 2147483647 h 1186"/>
                  <a:gd name="T6" fmla="*/ 0 w 1503"/>
                  <a:gd name="T7" fmla="*/ 2147483647 h 1186"/>
                  <a:gd name="T8" fmla="*/ 2147483647 w 1503"/>
                  <a:gd name="T9" fmla="*/ 0 h 1186"/>
                  <a:gd name="T10" fmla="*/ 2147483647 w 1503"/>
                  <a:gd name="T11" fmla="*/ 2147483647 h 1186"/>
                  <a:gd name="T12" fmla="*/ 2147483647 w 1503"/>
                  <a:gd name="T13" fmla="*/ 2147483647 h 1186"/>
                  <a:gd name="T14" fmla="*/ 2147483647 w 1503"/>
                  <a:gd name="T15" fmla="*/ 2147483647 h 1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03"/>
                  <a:gd name="T25" fmla="*/ 0 h 1186"/>
                  <a:gd name="T26" fmla="*/ 1503 w 1503"/>
                  <a:gd name="T27" fmla="*/ 1186 h 1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03" h="1186">
                    <a:moveTo>
                      <a:pt x="1500" y="436"/>
                    </a:moveTo>
                    <a:cubicBezTo>
                      <a:pt x="1503" y="424"/>
                      <a:pt x="1500" y="461"/>
                      <a:pt x="1499" y="473"/>
                    </a:cubicBezTo>
                    <a:cubicBezTo>
                      <a:pt x="1480" y="870"/>
                      <a:pt x="1152" y="1186"/>
                      <a:pt x="750" y="1186"/>
                    </a:cubicBezTo>
                    <a:cubicBezTo>
                      <a:pt x="336" y="1186"/>
                      <a:pt x="0" y="850"/>
                      <a:pt x="0" y="436"/>
                    </a:cubicBezTo>
                    <a:cubicBezTo>
                      <a:pt x="0" y="284"/>
                      <a:pt x="52" y="122"/>
                      <a:pt x="139" y="0"/>
                    </a:cubicBezTo>
                    <a:cubicBezTo>
                      <a:pt x="139" y="0"/>
                      <a:pt x="125" y="136"/>
                      <a:pt x="221" y="200"/>
                    </a:cubicBezTo>
                    <a:cubicBezTo>
                      <a:pt x="221" y="200"/>
                      <a:pt x="651" y="577"/>
                      <a:pt x="1287" y="577"/>
                    </a:cubicBezTo>
                    <a:cubicBezTo>
                      <a:pt x="1287" y="577"/>
                      <a:pt x="1461" y="599"/>
                      <a:pt x="1500" y="4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2F2F2"/>
                  </a:gs>
                  <a:gs pos="75999">
                    <a:srgbClr val="B9B9B9"/>
                  </a:gs>
                  <a:gs pos="100000">
                    <a:srgbClr val="969696"/>
                  </a:gs>
                </a:gsLst>
                <a:lin ang="5400000"/>
              </a:gradFill>
              <a:ln w="9525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200" smtClean="0">
                  <a:solidFill>
                    <a:srgbClr val="3C3C3C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13" name="Group 157"/>
              <p:cNvGrpSpPr/>
              <p:nvPr/>
            </p:nvGrpSpPr>
            <p:grpSpPr>
              <a:xfrm>
                <a:off x="3528217" y="2082044"/>
                <a:ext cx="229089" cy="156516"/>
                <a:chOff x="6438442" y="1690969"/>
                <a:chExt cx="299456" cy="204586"/>
              </a:xfrm>
              <a:solidFill>
                <a:srgbClr val="FFFFFF"/>
              </a:solidFill>
            </p:grpSpPr>
            <p:sp>
              <p:nvSpPr>
                <p:cNvPr id="71" name="Freeform 42"/>
                <p:cNvSpPr>
                  <a:spLocks/>
                </p:cNvSpPr>
                <p:nvPr/>
              </p:nvSpPr>
              <p:spPr bwMode="auto">
                <a:xfrm>
                  <a:off x="6438442" y="1690969"/>
                  <a:ext cx="101599" cy="60324"/>
                </a:xfrm>
                <a:custGeom>
                  <a:avLst/>
                  <a:gdLst/>
                  <a:ahLst/>
                  <a:cxnLst>
                    <a:cxn ang="0">
                      <a:pos x="27" y="7"/>
                    </a:cxn>
                    <a:cxn ang="0">
                      <a:pos x="24" y="8"/>
                    </a:cxn>
                    <a:cxn ang="0">
                      <a:pos x="23" y="9"/>
                    </a:cxn>
                    <a:cxn ang="0">
                      <a:pos x="22" y="9"/>
                    </a:cxn>
                    <a:cxn ang="0">
                      <a:pos x="22" y="7"/>
                    </a:cxn>
                    <a:cxn ang="0">
                      <a:pos x="22" y="7"/>
                    </a:cxn>
                    <a:cxn ang="0">
                      <a:pos x="22" y="5"/>
                    </a:cxn>
                    <a:cxn ang="0">
                      <a:pos x="22" y="4"/>
                    </a:cxn>
                    <a:cxn ang="0">
                      <a:pos x="21" y="3"/>
                    </a:cxn>
                    <a:cxn ang="0">
                      <a:pos x="20" y="3"/>
                    </a:cxn>
                    <a:cxn ang="0">
                      <a:pos x="18" y="3"/>
                    </a:cxn>
                    <a:cxn ang="0">
                      <a:pos x="16" y="3"/>
                    </a:cxn>
                    <a:cxn ang="0">
                      <a:pos x="14" y="3"/>
                    </a:cxn>
                    <a:cxn ang="0">
                      <a:pos x="11" y="4"/>
                    </a:cxn>
                    <a:cxn ang="0">
                      <a:pos x="8" y="6"/>
                    </a:cxn>
                    <a:cxn ang="0">
                      <a:pos x="6" y="7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3" y="13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9" y="14"/>
                    </a:cxn>
                    <a:cxn ang="0">
                      <a:pos x="12" y="14"/>
                    </a:cxn>
                    <a:cxn ang="0">
                      <a:pos x="13" y="13"/>
                    </a:cxn>
                    <a:cxn ang="0">
                      <a:pos x="15" y="13"/>
                    </a:cxn>
                    <a:cxn ang="0">
                      <a:pos x="16" y="14"/>
                    </a:cxn>
                    <a:cxn ang="0">
                      <a:pos x="16" y="14"/>
                    </a:cxn>
                    <a:cxn ang="0">
                      <a:pos x="16" y="15"/>
                    </a:cxn>
                    <a:cxn ang="0">
                      <a:pos x="16" y="16"/>
                    </a:cxn>
                    <a:cxn ang="0">
                      <a:pos x="14" y="16"/>
                    </a:cxn>
                    <a:cxn ang="0">
                      <a:pos x="13" y="16"/>
                    </a:cxn>
                    <a:cxn ang="0">
                      <a:pos x="12" y="17"/>
                    </a:cxn>
                    <a:cxn ang="0">
                      <a:pos x="11" y="17"/>
                    </a:cxn>
                    <a:cxn ang="0">
                      <a:pos x="10" y="16"/>
                    </a:cxn>
                    <a:cxn ang="0">
                      <a:pos x="8" y="16"/>
                    </a:cxn>
                    <a:cxn ang="0">
                      <a:pos x="5" y="16"/>
                    </a:cxn>
                    <a:cxn ang="0">
                      <a:pos x="3" y="15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2" y="7"/>
                    </a:cxn>
                    <a:cxn ang="0">
                      <a:pos x="4" y="5"/>
                    </a:cxn>
                    <a:cxn ang="0">
                      <a:pos x="6" y="4"/>
                    </a:cxn>
                    <a:cxn ang="0">
                      <a:pos x="9" y="3"/>
                    </a:cxn>
                    <a:cxn ang="0">
                      <a:pos x="13" y="1"/>
                    </a:cxn>
                    <a:cxn ang="0">
                      <a:pos x="17" y="1"/>
                    </a:cxn>
                    <a:cxn ang="0">
                      <a:pos x="19" y="0"/>
                    </a:cxn>
                    <a:cxn ang="0">
                      <a:pos x="23" y="1"/>
                    </a:cxn>
                    <a:cxn ang="0">
                      <a:pos x="23" y="2"/>
                    </a:cxn>
                    <a:cxn ang="0">
                      <a:pos x="24" y="2"/>
                    </a:cxn>
                    <a:cxn ang="0">
                      <a:pos x="24" y="3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8" y="3"/>
                    </a:cxn>
                    <a:cxn ang="0">
                      <a:pos x="29" y="3"/>
                    </a:cxn>
                    <a:cxn ang="0">
                      <a:pos x="29" y="4"/>
                    </a:cxn>
                    <a:cxn ang="0">
                      <a:pos x="29" y="5"/>
                    </a:cxn>
                    <a:cxn ang="0">
                      <a:pos x="29" y="5"/>
                    </a:cxn>
                    <a:cxn ang="0">
                      <a:pos x="28" y="6"/>
                    </a:cxn>
                  </a:cxnLst>
                  <a:rect l="0" t="0" r="r" b="b"/>
                  <a:pathLst>
                    <a:path w="29" h="17">
                      <a:moveTo>
                        <a:pt x="28" y="6"/>
                      </a:moveTo>
                      <a:cubicBezTo>
                        <a:pt x="28" y="6"/>
                        <a:pt x="27" y="6"/>
                        <a:pt x="27" y="7"/>
                      </a:cubicBezTo>
                      <a:cubicBezTo>
                        <a:pt x="26" y="7"/>
                        <a:pt x="26" y="7"/>
                        <a:pt x="25" y="8"/>
                      </a:cubicBezTo>
                      <a:cubicBezTo>
                        <a:pt x="25" y="8"/>
                        <a:pt x="25" y="8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8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3"/>
                        <a:pt x="13" y="4"/>
                        <a:pt x="13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5"/>
                        <a:pt x="8" y="6"/>
                      </a:cubicBezTo>
                      <a:cubicBezTo>
                        <a:pt x="8" y="6"/>
                        <a:pt x="7" y="6"/>
                        <a:pt x="7" y="6"/>
                      </a:cubicBezTo>
                      <a:cubicBezTo>
                        <a:pt x="7" y="6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7"/>
                        <a:pt x="5" y="8"/>
                        <a:pt x="4" y="8"/>
                      </a:cubicBezTo>
                      <a:cubicBezTo>
                        <a:pt x="4" y="8"/>
                        <a:pt x="3" y="9"/>
                        <a:pt x="3" y="9"/>
                      </a:cubicBezTo>
                      <a:cubicBezTo>
                        <a:pt x="3" y="10"/>
                        <a:pt x="2" y="10"/>
                        <a:pt x="2" y="11"/>
                      </a:cubicBezTo>
                      <a:cubicBezTo>
                        <a:pt x="2" y="11"/>
                        <a:pt x="2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6" y="13"/>
                        <a:pt x="6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6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7" y="16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5" y="16"/>
                        <a:pt x="4" y="16"/>
                        <a:pt x="4" y="16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1" y="14"/>
                      </a:cubicBezTo>
                      <a:cubicBezTo>
                        <a:pt x="1" y="14"/>
                        <a:pt x="0" y="13"/>
                        <a:pt x="0" y="13"/>
                      </a:cubicBezTo>
                      <a:cubicBezTo>
                        <a:pt x="0" y="12"/>
                        <a:pt x="0" y="11"/>
                        <a:pt x="0" y="11"/>
                      </a:cubicBezTo>
                      <a:cubicBezTo>
                        <a:pt x="0" y="10"/>
                        <a:pt x="0" y="9"/>
                        <a:pt x="1" y="9"/>
                      </a:cubicBezTo>
                      <a:cubicBezTo>
                        <a:pt x="1" y="8"/>
                        <a:pt x="1" y="7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6"/>
                        <a:pt x="4" y="5"/>
                        <a:pt x="4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7" y="3"/>
                      </a:cubicBezTo>
                      <a:cubicBezTo>
                        <a:pt x="8" y="3"/>
                        <a:pt x="8" y="3"/>
                        <a:pt x="9" y="3"/>
                      </a:cubicBezTo>
                      <a:cubicBezTo>
                        <a:pt x="9" y="2"/>
                        <a:pt x="10" y="2"/>
                        <a:pt x="11" y="2"/>
                      </a:cubicBezTo>
                      <a:cubicBezTo>
                        <a:pt x="11" y="2"/>
                        <a:pt x="12" y="1"/>
                        <a:pt x="13" y="1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6" y="1"/>
                        <a:pt x="16" y="1"/>
                        <a:pt x="17" y="1"/>
                      </a:cubicBezTo>
                      <a:cubicBezTo>
                        <a:pt x="17" y="1"/>
                        <a:pt x="17" y="0"/>
                        <a:pt x="18" y="0"/>
                      </a:cubicBezTo>
                      <a:cubicBezTo>
                        <a:pt x="18" y="0"/>
                        <a:pt x="18" y="0"/>
                        <a:pt x="19" y="0"/>
                      </a:cubicBezTo>
                      <a:cubicBezTo>
                        <a:pt x="19" y="0"/>
                        <a:pt x="20" y="1"/>
                        <a:pt x="21" y="1"/>
                      </a:cubicBezTo>
                      <a:cubicBezTo>
                        <a:pt x="21" y="1"/>
                        <a:pt x="22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2"/>
                      </a:cubicBezTo>
                      <a:cubicBezTo>
                        <a:pt x="23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5"/>
                        <a:pt x="25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4"/>
                        <a:pt x="26" y="4"/>
                        <a:pt x="27" y="3"/>
                      </a:cubicBezTo>
                      <a:cubicBezTo>
                        <a:pt x="27" y="3"/>
                        <a:pt x="27" y="3"/>
                        <a:pt x="28" y="3"/>
                      </a:cubicBezTo>
                      <a:cubicBezTo>
                        <a:pt x="28" y="2"/>
                        <a:pt x="28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5"/>
                        <a:pt x="29" y="6"/>
                        <a:pt x="29" y="6"/>
                      </a:cubicBezTo>
                      <a:lnTo>
                        <a:pt x="28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" name="Freeform 43"/>
                <p:cNvSpPr>
                  <a:spLocks noEditPoints="1"/>
                </p:cNvSpPr>
                <p:nvPr/>
              </p:nvSpPr>
              <p:spPr bwMode="auto">
                <a:xfrm>
                  <a:off x="6543051" y="1752694"/>
                  <a:ext cx="87312" cy="87312"/>
                </a:xfrm>
                <a:custGeom>
                  <a:avLst/>
                  <a:gdLst/>
                  <a:ahLst/>
                  <a:cxnLst>
                    <a:cxn ang="0">
                      <a:pos x="12" y="25"/>
                    </a:cxn>
                    <a:cxn ang="0">
                      <a:pos x="11" y="24"/>
                    </a:cxn>
                    <a:cxn ang="0">
                      <a:pos x="11" y="22"/>
                    </a:cxn>
                    <a:cxn ang="0">
                      <a:pos x="12" y="16"/>
                    </a:cxn>
                    <a:cxn ang="0">
                      <a:pos x="12" y="11"/>
                    </a:cxn>
                    <a:cxn ang="0">
                      <a:pos x="12" y="8"/>
                    </a:cxn>
                    <a:cxn ang="0">
                      <a:pos x="10" y="10"/>
                    </a:cxn>
                    <a:cxn ang="0">
                      <a:pos x="9" y="10"/>
                    </a:cxn>
                    <a:cxn ang="0">
                      <a:pos x="6" y="13"/>
                    </a:cxn>
                    <a:cxn ang="0">
                      <a:pos x="4" y="15"/>
                    </a:cxn>
                    <a:cxn ang="0">
                      <a:pos x="2" y="16"/>
                    </a:cxn>
                    <a:cxn ang="0">
                      <a:pos x="1" y="15"/>
                    </a:cxn>
                    <a:cxn ang="0">
                      <a:pos x="1" y="14"/>
                    </a:cxn>
                    <a:cxn ang="0">
                      <a:pos x="1" y="13"/>
                    </a:cxn>
                    <a:cxn ang="0">
                      <a:pos x="4" y="11"/>
                    </a:cxn>
                    <a:cxn ang="0">
                      <a:pos x="4" y="10"/>
                    </a:cxn>
                    <a:cxn ang="0">
                      <a:pos x="6" y="9"/>
                    </a:cxn>
                    <a:cxn ang="0">
                      <a:pos x="9" y="7"/>
                    </a:cxn>
                    <a:cxn ang="0">
                      <a:pos x="12" y="5"/>
                    </a:cxn>
                    <a:cxn ang="0">
                      <a:pos x="14" y="3"/>
                    </a:cxn>
                    <a:cxn ang="0">
                      <a:pos x="16" y="1"/>
                    </a:cxn>
                    <a:cxn ang="0">
                      <a:pos x="17" y="0"/>
                    </a:cxn>
                    <a:cxn ang="0">
                      <a:pos x="19" y="1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3"/>
                    </a:cxn>
                    <a:cxn ang="0">
                      <a:pos x="24" y="4"/>
                    </a:cxn>
                    <a:cxn ang="0">
                      <a:pos x="25" y="8"/>
                    </a:cxn>
                    <a:cxn ang="0">
                      <a:pos x="20" y="11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5" y="12"/>
                    </a:cxn>
                    <a:cxn ang="0">
                      <a:pos x="14" y="18"/>
                    </a:cxn>
                    <a:cxn ang="0">
                      <a:pos x="14" y="22"/>
                    </a:cxn>
                    <a:cxn ang="0">
                      <a:pos x="13" y="24"/>
                    </a:cxn>
                    <a:cxn ang="0">
                      <a:pos x="22" y="5"/>
                    </a:cxn>
                    <a:cxn ang="0">
                      <a:pos x="20" y="5"/>
                    </a:cxn>
                    <a:cxn ang="0">
                      <a:pos x="19" y="4"/>
                    </a:cxn>
                    <a:cxn ang="0">
                      <a:pos x="17" y="6"/>
                    </a:cxn>
                    <a:cxn ang="0">
                      <a:pos x="15" y="6"/>
                    </a:cxn>
                    <a:cxn ang="0">
                      <a:pos x="13" y="8"/>
                    </a:cxn>
                    <a:cxn ang="0">
                      <a:pos x="14" y="8"/>
                    </a:cxn>
                    <a:cxn ang="0">
                      <a:pos x="16" y="9"/>
                    </a:cxn>
                    <a:cxn ang="0">
                      <a:pos x="21" y="8"/>
                    </a:cxn>
                  </a:cxnLst>
                  <a:rect l="0" t="0" r="r" b="b"/>
                  <a:pathLst>
                    <a:path w="25" h="25">
                      <a:moveTo>
                        <a:pt x="13" y="24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1" y="25"/>
                        <a:pt x="11" y="25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1" y="22"/>
                        <a:pt x="11" y="22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19"/>
                        <a:pt x="12" y="18"/>
                      </a:cubicBezTo>
                      <a:cubicBezTo>
                        <a:pt x="12" y="18"/>
                        <a:pt x="12" y="17"/>
                        <a:pt x="12" y="16"/>
                      </a:cubicBezTo>
                      <a:cubicBezTo>
                        <a:pt x="12" y="15"/>
                        <a:pt x="12" y="15"/>
                        <a:pt x="12" y="14"/>
                      </a:cubicBezTo>
                      <a:cubicBezTo>
                        <a:pt x="13" y="13"/>
                        <a:pt x="13" y="12"/>
                        <a:pt x="12" y="12"/>
                      </a:cubicBezTo>
                      <a:cubicBezTo>
                        <a:pt x="12" y="12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2" y="8"/>
                        <a:pt x="11" y="9"/>
                        <a:pt x="11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1"/>
                        <a:pt x="9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7" y="12"/>
                        <a:pt x="6" y="13"/>
                      </a:cubicBezTo>
                      <a:cubicBezTo>
                        <a:pt x="5" y="13"/>
                        <a:pt x="5" y="14"/>
                        <a:pt x="4" y="14"/>
                      </a:cubicBezTo>
                      <a:cubicBezTo>
                        <a:pt x="4" y="14"/>
                        <a:pt x="4" y="14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5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1" y="15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3" y="12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10" y="7"/>
                        <a:pt x="10" y="6"/>
                      </a:cubicBezTo>
                      <a:cubicBezTo>
                        <a:pt x="10" y="6"/>
                        <a:pt x="11" y="6"/>
                        <a:pt x="11" y="6"/>
                      </a:cubicBezTo>
                      <a:cubicBezTo>
                        <a:pt x="11" y="5"/>
                        <a:pt x="12" y="5"/>
                        <a:pt x="12" y="5"/>
                      </a:cubicBezTo>
                      <a:cubicBezTo>
                        <a:pt x="12" y="5"/>
                        <a:pt x="13" y="5"/>
                        <a:pt x="13" y="4"/>
                      </a:cubicBezTo>
                      <a:cubicBezTo>
                        <a:pt x="13" y="4"/>
                        <a:pt x="13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2"/>
                        <a:pt x="15" y="2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20" y="1"/>
                        <a:pt x="20" y="1"/>
                      </a:cubicBezTo>
                      <a:cubicBezTo>
                        <a:pt x="20" y="1"/>
                        <a:pt x="21" y="2"/>
                        <a:pt x="21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4" y="3"/>
                        <a:pt x="24" y="3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5" y="5"/>
                      </a:cubicBezTo>
                      <a:cubicBezTo>
                        <a:pt x="25" y="6"/>
                        <a:pt x="25" y="6"/>
                        <a:pt x="25" y="7"/>
                      </a:cubicBezTo>
                      <a:cubicBezTo>
                        <a:pt x="25" y="7"/>
                        <a:pt x="25" y="7"/>
                        <a:pt x="25" y="8"/>
                      </a:cubicBezTo>
                      <a:cubicBezTo>
                        <a:pt x="25" y="8"/>
                        <a:pt x="25" y="9"/>
                        <a:pt x="24" y="9"/>
                      </a:cubicBezTo>
                      <a:cubicBezTo>
                        <a:pt x="24" y="10"/>
                        <a:pt x="23" y="10"/>
                        <a:pt x="22" y="10"/>
                      </a:cubicBezTo>
                      <a:cubicBezTo>
                        <a:pt x="21" y="11"/>
                        <a:pt x="21" y="11"/>
                        <a:pt x="20" y="11"/>
                      </a:cubicBezTo>
                      <a:cubicBezTo>
                        <a:pt x="20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8" y="11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3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6"/>
                        <a:pt x="15" y="17"/>
                        <a:pt x="14" y="18"/>
                      </a:cubicBezTo>
                      <a:cubicBezTo>
                        <a:pt x="14" y="19"/>
                        <a:pt x="14" y="19"/>
                        <a:pt x="14" y="20"/>
                      </a:cubicBezTo>
                      <a:cubicBezTo>
                        <a:pt x="14" y="20"/>
                        <a:pt x="14" y="21"/>
                        <a:pt x="14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4" y="23"/>
                        <a:pt x="14" y="23"/>
                      </a:cubicBezTo>
                      <a:cubicBezTo>
                        <a:pt x="14" y="23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3" y="24"/>
                      </a:cubicBezTo>
                      <a:close/>
                      <a:moveTo>
                        <a:pt x="22" y="7"/>
                      </a:move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2" y="6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4"/>
                      </a:cubicBezTo>
                      <a:cubicBezTo>
                        <a:pt x="20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5" y="6"/>
                      </a:cubicBezTo>
                      <a:cubicBezTo>
                        <a:pt x="15" y="6"/>
                        <a:pt x="15" y="7"/>
                        <a:pt x="15" y="7"/>
                      </a:cubicBezTo>
                      <a:cubicBezTo>
                        <a:pt x="15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9" y="8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7"/>
                        <a:pt x="2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" name="Freeform 44"/>
                <p:cNvSpPr>
                  <a:spLocks/>
                </p:cNvSpPr>
                <p:nvPr/>
              </p:nvSpPr>
              <p:spPr bwMode="auto">
                <a:xfrm>
                  <a:off x="6633123" y="1805068"/>
                  <a:ext cx="104775" cy="90487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2" y="18"/>
                    </a:cxn>
                    <a:cxn ang="0">
                      <a:pos x="21" y="19"/>
                    </a:cxn>
                    <a:cxn ang="0">
                      <a:pos x="18" y="22"/>
                    </a:cxn>
                    <a:cxn ang="0">
                      <a:pos x="17" y="23"/>
                    </a:cxn>
                    <a:cxn ang="0">
                      <a:pos x="15" y="25"/>
                    </a:cxn>
                    <a:cxn ang="0">
                      <a:pos x="13" y="26"/>
                    </a:cxn>
                    <a:cxn ang="0">
                      <a:pos x="12" y="26"/>
                    </a:cxn>
                    <a:cxn ang="0">
                      <a:pos x="13" y="22"/>
                    </a:cxn>
                    <a:cxn ang="0">
                      <a:pos x="15" y="21"/>
                    </a:cxn>
                    <a:cxn ang="0">
                      <a:pos x="17" y="19"/>
                    </a:cxn>
                    <a:cxn ang="0">
                      <a:pos x="21" y="15"/>
                    </a:cxn>
                    <a:cxn ang="0">
                      <a:pos x="22" y="14"/>
                    </a:cxn>
                    <a:cxn ang="0">
                      <a:pos x="23" y="14"/>
                    </a:cxn>
                    <a:cxn ang="0">
                      <a:pos x="21" y="14"/>
                    </a:cxn>
                    <a:cxn ang="0">
                      <a:pos x="19" y="15"/>
                    </a:cxn>
                    <a:cxn ang="0">
                      <a:pos x="16" y="16"/>
                    </a:cxn>
                    <a:cxn ang="0">
                      <a:pos x="13" y="17"/>
                    </a:cxn>
                    <a:cxn ang="0">
                      <a:pos x="10" y="17"/>
                    </a:cxn>
                    <a:cxn ang="0">
                      <a:pos x="9" y="17"/>
                    </a:cxn>
                    <a:cxn ang="0">
                      <a:pos x="8" y="17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10" y="11"/>
                    </a:cxn>
                    <a:cxn ang="0">
                      <a:pos x="11" y="10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4" y="7"/>
                    </a:cxn>
                    <a:cxn ang="0">
                      <a:pos x="15" y="6"/>
                    </a:cxn>
                    <a:cxn ang="0">
                      <a:pos x="11" y="8"/>
                    </a:cxn>
                    <a:cxn ang="0">
                      <a:pos x="9" y="10"/>
                    </a:cxn>
                    <a:cxn ang="0">
                      <a:pos x="6" y="12"/>
                    </a:cxn>
                    <a:cxn ang="0">
                      <a:pos x="5" y="13"/>
                    </a:cxn>
                    <a:cxn ang="0">
                      <a:pos x="2" y="14"/>
                    </a:cxn>
                    <a:cxn ang="0">
                      <a:pos x="1" y="14"/>
                    </a:cxn>
                    <a:cxn ang="0">
                      <a:pos x="0" y="13"/>
                    </a:cxn>
                    <a:cxn ang="0">
                      <a:pos x="5" y="9"/>
                    </a:cxn>
                    <a:cxn ang="0">
                      <a:pos x="10" y="6"/>
                    </a:cxn>
                    <a:cxn ang="0">
                      <a:pos x="14" y="4"/>
                    </a:cxn>
                    <a:cxn ang="0">
                      <a:pos x="15" y="3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21" y="0"/>
                    </a:cxn>
                    <a:cxn ang="0">
                      <a:pos x="23" y="1"/>
                    </a:cxn>
                    <a:cxn ang="0">
                      <a:pos x="23" y="2"/>
                    </a:cxn>
                    <a:cxn ang="0">
                      <a:pos x="22" y="4"/>
                    </a:cxn>
                    <a:cxn ang="0">
                      <a:pos x="21" y="4"/>
                    </a:cxn>
                    <a:cxn ang="0">
                      <a:pos x="20" y="5"/>
                    </a:cxn>
                    <a:cxn ang="0">
                      <a:pos x="15" y="10"/>
                    </a:cxn>
                    <a:cxn ang="0">
                      <a:pos x="13" y="12"/>
                    </a:cxn>
                    <a:cxn ang="0">
                      <a:pos x="11" y="14"/>
                    </a:cxn>
                    <a:cxn ang="0">
                      <a:pos x="13" y="14"/>
                    </a:cxn>
                    <a:cxn ang="0">
                      <a:pos x="20" y="12"/>
                    </a:cxn>
                    <a:cxn ang="0">
                      <a:pos x="24" y="11"/>
                    </a:cxn>
                    <a:cxn ang="0">
                      <a:pos x="27" y="10"/>
                    </a:cxn>
                    <a:cxn ang="0">
                      <a:pos x="27" y="9"/>
                    </a:cxn>
                    <a:cxn ang="0">
                      <a:pos x="29" y="10"/>
                    </a:cxn>
                    <a:cxn ang="0">
                      <a:pos x="29" y="13"/>
                    </a:cxn>
                    <a:cxn ang="0">
                      <a:pos x="28" y="13"/>
                    </a:cxn>
                  </a:cxnLst>
                  <a:rect l="0" t="0" r="r" b="b"/>
                  <a:pathLst>
                    <a:path w="30" h="26">
                      <a:moveTo>
                        <a:pt x="28" y="13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6" y="15"/>
                        <a:pt x="25" y="15"/>
                        <a:pt x="24" y="16"/>
                      </a:cubicBezTo>
                      <a:cubicBezTo>
                        <a:pt x="24" y="17"/>
                        <a:pt x="23" y="17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6" y="23"/>
                        <a:pt x="16" y="23"/>
                      </a:cubicBezTo>
                      <a:cubicBezTo>
                        <a:pt x="16" y="23"/>
                        <a:pt x="16" y="24"/>
                        <a:pt x="16" y="24"/>
                      </a:cubicBezTo>
                      <a:cubicBezTo>
                        <a:pt x="15" y="24"/>
                        <a:pt x="15" y="24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5"/>
                        <a:pt x="11" y="25"/>
                        <a:pt x="11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3" y="23"/>
                        <a:pt x="13" y="23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4" y="21"/>
                      </a:cubicBezTo>
                      <a:cubicBezTo>
                        <a:pt x="14" y="21"/>
                        <a:pt x="15" y="21"/>
                        <a:pt x="15" y="21"/>
                      </a:cubicBezTo>
                      <a:cubicBezTo>
                        <a:pt x="15" y="21"/>
                        <a:pt x="16" y="20"/>
                        <a:pt x="16" y="20"/>
                      </a:cubicBezTo>
                      <a:cubicBezTo>
                        <a:pt x="16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8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5"/>
                        <a:pt x="21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8" y="15"/>
                        <a:pt x="18" y="15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7" y="15"/>
                        <a:pt x="16" y="16"/>
                        <a:pt x="16" y="16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cubicBezTo>
                        <a:pt x="14" y="16"/>
                        <a:pt x="13" y="17"/>
                        <a:pt x="13" y="17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1" y="17"/>
                      </a:cubicBezTo>
                      <a:cubicBezTo>
                        <a:pt x="11" y="17"/>
                        <a:pt x="11" y="17"/>
                        <a:pt x="10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7" y="17"/>
                        <a:pt x="8" y="17"/>
                      </a:cubicBezTo>
                      <a:cubicBezTo>
                        <a:pt x="8" y="17"/>
                        <a:pt x="8" y="17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8" y="14"/>
                        <a:pt x="8" y="13"/>
                        <a:pt x="9" y="13"/>
                      </a:cubicBezTo>
                      <a:cubicBezTo>
                        <a:pt x="9" y="12"/>
                        <a:pt x="10" y="11"/>
                        <a:pt x="10" y="11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2" y="8"/>
                        <a:pt x="11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8" y="10"/>
                        <a:pt x="7" y="10"/>
                        <a:pt x="7" y="11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6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4" y="9"/>
                        <a:pt x="5" y="9"/>
                      </a:cubicBezTo>
                      <a:cubicBezTo>
                        <a:pt x="6" y="8"/>
                        <a:pt x="7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5"/>
                        <a:pt x="12" y="5"/>
                      </a:cubicBezTo>
                      <a:cubicBezTo>
                        <a:pt x="12" y="5"/>
                        <a:pt x="13" y="4"/>
                        <a:pt x="13" y="4"/>
                      </a:cubicBezTo>
                      <a:cubicBezTo>
                        <a:pt x="13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6" y="3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6"/>
                        <a:pt x="18" y="7"/>
                        <a:pt x="17" y="8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5" y="10"/>
                        <a:pt x="14" y="11"/>
                        <a:pt x="14" y="11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2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2" y="14"/>
                        <a:pt x="12" y="14"/>
                        <a:pt x="13" y="14"/>
                      </a:cubicBezTo>
                      <a:cubicBezTo>
                        <a:pt x="14" y="13"/>
                        <a:pt x="15" y="13"/>
                        <a:pt x="16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9" y="12"/>
                        <a:pt x="20" y="12"/>
                        <a:pt x="20" y="12"/>
                      </a:cubicBezTo>
                      <a:cubicBezTo>
                        <a:pt x="21" y="12"/>
                        <a:pt x="22" y="11"/>
                        <a:pt x="22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11"/>
                        <a:pt x="26" y="10"/>
                        <a:pt x="26" y="10"/>
                      </a:cubicBezTo>
                      <a:cubicBezTo>
                        <a:pt x="26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30" y="11"/>
                        <a:pt x="30" y="11"/>
                      </a:cubicBezTo>
                      <a:cubicBezTo>
                        <a:pt x="30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</p:grpSp>
        <p:pic>
          <p:nvPicPr>
            <p:cNvPr id="11" name="Picture 218" descr="Clouds.png"/>
            <p:cNvPicPr>
              <a:picLocks noChangeAspect="1"/>
            </p:cNvPicPr>
            <p:nvPr/>
          </p:nvPicPr>
          <p:blipFill>
            <a:blip r:embed="rId3" cstate="print"/>
            <a:srcRect l="10211" b="28989"/>
            <a:stretch>
              <a:fillRect/>
            </a:stretch>
          </p:blipFill>
          <p:spPr bwMode="auto">
            <a:xfrm>
              <a:off x="-3652" y="2374742"/>
              <a:ext cx="4352925" cy="275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473"/>
            <p:cNvGrpSpPr>
              <a:grpSpLocks/>
            </p:cNvGrpSpPr>
            <p:nvPr/>
          </p:nvGrpSpPr>
          <p:grpSpPr bwMode="auto">
            <a:xfrm>
              <a:off x="152410" y="3344860"/>
              <a:ext cx="2698725" cy="1360498"/>
              <a:chOff x="152410" y="3344069"/>
              <a:chExt cx="2698522" cy="1361117"/>
            </a:xfrm>
          </p:grpSpPr>
          <p:grpSp>
            <p:nvGrpSpPr>
              <p:cNvPr id="15" name="Group 200"/>
              <p:cNvGrpSpPr/>
              <p:nvPr/>
            </p:nvGrpSpPr>
            <p:grpSpPr bwMode="auto">
              <a:xfrm>
                <a:off x="152410" y="3344069"/>
                <a:ext cx="960876" cy="201981"/>
                <a:chOff x="334963" y="3851452"/>
                <a:chExt cx="1117742" cy="234950"/>
              </a:xfrm>
              <a:solidFill>
                <a:srgbClr val="3399CC">
                  <a:lumMod val="75000"/>
                </a:srgbClr>
              </a:solidFill>
            </p:grpSpPr>
            <p:sp>
              <p:nvSpPr>
                <p:cNvPr id="42" name="Freeform 6"/>
                <p:cNvSpPr>
                  <a:spLocks noEditPoints="1"/>
                </p:cNvSpPr>
                <p:nvPr/>
              </p:nvSpPr>
              <p:spPr bwMode="auto">
                <a:xfrm>
                  <a:off x="334963" y="3862565"/>
                  <a:ext cx="131763" cy="166688"/>
                </a:xfrm>
                <a:custGeom>
                  <a:avLst/>
                  <a:gdLst/>
                  <a:ahLst/>
                  <a:cxnLst>
                    <a:cxn ang="0">
                      <a:pos x="231" y="337"/>
                    </a:cxn>
                    <a:cxn ang="0">
                      <a:pos x="199" y="227"/>
                    </a:cxn>
                    <a:cxn ang="0">
                      <a:pos x="66" y="227"/>
                    </a:cxn>
                    <a:cxn ang="0">
                      <a:pos x="60" y="245"/>
                    </a:cxn>
                    <a:cxn ang="0">
                      <a:pos x="34" y="337"/>
                    </a:cxn>
                    <a:cxn ang="0">
                      <a:pos x="30" y="340"/>
                    </a:cxn>
                    <a:cxn ang="0">
                      <a:pos x="16" y="339"/>
                    </a:cxn>
                    <a:cxn ang="0">
                      <a:pos x="2" y="340"/>
                    </a:cxn>
                    <a:cxn ang="0">
                      <a:pos x="0" y="336"/>
                    </a:cxn>
                    <a:cxn ang="0">
                      <a:pos x="111" y="3"/>
                    </a:cxn>
                    <a:cxn ang="0">
                      <a:pos x="114" y="1"/>
                    </a:cxn>
                    <a:cxn ang="0">
                      <a:pos x="155" y="0"/>
                    </a:cxn>
                    <a:cxn ang="0">
                      <a:pos x="158" y="2"/>
                    </a:cxn>
                    <a:cxn ang="0">
                      <a:pos x="269" y="336"/>
                    </a:cxn>
                    <a:cxn ang="0">
                      <a:pos x="267" y="339"/>
                    </a:cxn>
                    <a:cxn ang="0">
                      <a:pos x="234" y="340"/>
                    </a:cxn>
                    <a:cxn ang="0">
                      <a:pos x="231" y="337"/>
                    </a:cxn>
                    <a:cxn ang="0">
                      <a:pos x="131" y="18"/>
                    </a:cxn>
                    <a:cxn ang="0">
                      <a:pos x="74" y="201"/>
                    </a:cxn>
                    <a:cxn ang="0">
                      <a:pos x="132" y="202"/>
                    </a:cxn>
                    <a:cxn ang="0">
                      <a:pos x="190" y="201"/>
                    </a:cxn>
                    <a:cxn ang="0">
                      <a:pos x="131" y="18"/>
                    </a:cxn>
                  </a:cxnLst>
                  <a:rect l="0" t="0" r="r" b="b"/>
                  <a:pathLst>
                    <a:path w="269" h="340">
                      <a:moveTo>
                        <a:pt x="231" y="337"/>
                      </a:moveTo>
                      <a:cubicBezTo>
                        <a:pt x="224" y="305"/>
                        <a:pt x="215" y="276"/>
                        <a:pt x="199" y="227"/>
                      </a:cubicBezTo>
                      <a:cubicBezTo>
                        <a:pt x="66" y="227"/>
                        <a:pt x="66" y="227"/>
                        <a:pt x="66" y="227"/>
                      </a:cubicBezTo>
                      <a:cubicBezTo>
                        <a:pt x="60" y="245"/>
                        <a:pt x="60" y="245"/>
                        <a:pt x="60" y="245"/>
                      </a:cubicBezTo>
                      <a:cubicBezTo>
                        <a:pt x="51" y="275"/>
                        <a:pt x="42" y="305"/>
                        <a:pt x="34" y="337"/>
                      </a:cubicBezTo>
                      <a:cubicBezTo>
                        <a:pt x="30" y="340"/>
                        <a:pt x="30" y="340"/>
                        <a:pt x="30" y="340"/>
                      </a:cubicBezTo>
                      <a:cubicBezTo>
                        <a:pt x="27" y="339"/>
                        <a:pt x="21" y="339"/>
                        <a:pt x="16" y="339"/>
                      </a:cubicBezTo>
                      <a:cubicBezTo>
                        <a:pt x="12" y="339"/>
                        <a:pt x="7" y="339"/>
                        <a:pt x="2" y="340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34" y="240"/>
                        <a:pt x="75" y="108"/>
                        <a:pt x="111" y="3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27" y="0"/>
                        <a:pt x="145" y="0"/>
                        <a:pt x="155" y="0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79" y="65"/>
                        <a:pt x="231" y="226"/>
                        <a:pt x="269" y="336"/>
                      </a:cubicBezTo>
                      <a:cubicBezTo>
                        <a:pt x="267" y="339"/>
                        <a:pt x="267" y="339"/>
                        <a:pt x="267" y="339"/>
                      </a:cubicBezTo>
                      <a:cubicBezTo>
                        <a:pt x="253" y="339"/>
                        <a:pt x="234" y="340"/>
                        <a:pt x="234" y="340"/>
                      </a:cubicBezTo>
                      <a:lnTo>
                        <a:pt x="231" y="337"/>
                      </a:lnTo>
                      <a:close/>
                      <a:moveTo>
                        <a:pt x="131" y="18"/>
                      </a:moveTo>
                      <a:cubicBezTo>
                        <a:pt x="74" y="201"/>
                        <a:pt x="74" y="201"/>
                        <a:pt x="74" y="201"/>
                      </a:cubicBezTo>
                      <a:cubicBezTo>
                        <a:pt x="94" y="202"/>
                        <a:pt x="113" y="202"/>
                        <a:pt x="132" y="202"/>
                      </a:cubicBezTo>
                      <a:cubicBezTo>
                        <a:pt x="151" y="202"/>
                        <a:pt x="171" y="202"/>
                        <a:pt x="190" y="201"/>
                      </a:cubicBezTo>
                      <a:lnTo>
                        <a:pt x="131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auto">
                <a:xfrm>
                  <a:off x="481441" y="3905427"/>
                  <a:ext cx="98425" cy="125413"/>
                </a:xfrm>
                <a:custGeom>
                  <a:avLst/>
                  <a:gdLst/>
                  <a:ahLst/>
                  <a:cxnLst>
                    <a:cxn ang="0">
                      <a:pos x="4" y="250"/>
                    </a:cxn>
                    <a:cxn ang="0">
                      <a:pos x="5" y="185"/>
                    </a:cxn>
                    <a:cxn ang="0">
                      <a:pos x="4" y="94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33" y="31"/>
                    </a:cxn>
                    <a:cxn ang="0">
                      <a:pos x="120" y="0"/>
                    </a:cxn>
                    <a:cxn ang="0">
                      <a:pos x="185" y="34"/>
                    </a:cxn>
                    <a:cxn ang="0">
                      <a:pos x="195" y="102"/>
                    </a:cxn>
                    <a:cxn ang="0">
                      <a:pos x="199" y="249"/>
                    </a:cxn>
                    <a:cxn ang="0">
                      <a:pos x="196" y="252"/>
                    </a:cxn>
                    <a:cxn ang="0">
                      <a:pos x="167" y="253"/>
                    </a:cxn>
                    <a:cxn ang="0">
                      <a:pos x="165" y="250"/>
                    </a:cxn>
                    <a:cxn ang="0">
                      <a:pos x="166" y="183"/>
                    </a:cxn>
                    <a:cxn ang="0">
                      <a:pos x="159" y="56"/>
                    </a:cxn>
                    <a:cxn ang="0">
                      <a:pos x="111" y="27"/>
                    </a:cxn>
                    <a:cxn ang="0">
                      <a:pos x="34" y="59"/>
                    </a:cxn>
                    <a:cxn ang="0">
                      <a:pos x="38" y="249"/>
                    </a:cxn>
                    <a:cxn ang="0">
                      <a:pos x="35" y="252"/>
                    </a:cxn>
                    <a:cxn ang="0">
                      <a:pos x="7" y="253"/>
                    </a:cxn>
                    <a:cxn ang="0">
                      <a:pos x="4" y="250"/>
                    </a:cxn>
                  </a:cxnLst>
                  <a:rect l="0" t="0" r="r" b="b"/>
                  <a:pathLst>
                    <a:path w="199" h="253">
                      <a:moveTo>
                        <a:pt x="4" y="250"/>
                      </a:moveTo>
                      <a:cubicBezTo>
                        <a:pt x="4" y="237"/>
                        <a:pt x="5" y="208"/>
                        <a:pt x="5" y="185"/>
                      </a:cubicBezTo>
                      <a:cubicBezTo>
                        <a:pt x="5" y="168"/>
                        <a:pt x="4" y="105"/>
                        <a:pt x="4" y="94"/>
                      </a:cubicBezTo>
                      <a:cubicBezTo>
                        <a:pt x="4" y="83"/>
                        <a:pt x="3" y="39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3" y="5"/>
                        <a:pt x="32" y="3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11"/>
                        <a:pt x="33" y="23"/>
                        <a:pt x="33" y="31"/>
                      </a:cubicBezTo>
                      <a:cubicBezTo>
                        <a:pt x="71" y="5"/>
                        <a:pt x="100" y="0"/>
                        <a:pt x="120" y="0"/>
                      </a:cubicBezTo>
                      <a:cubicBezTo>
                        <a:pt x="158" y="0"/>
                        <a:pt x="177" y="20"/>
                        <a:pt x="185" y="34"/>
                      </a:cubicBezTo>
                      <a:cubicBezTo>
                        <a:pt x="193" y="49"/>
                        <a:pt x="194" y="67"/>
                        <a:pt x="195" y="102"/>
                      </a:cubicBezTo>
                      <a:cubicBezTo>
                        <a:pt x="196" y="157"/>
                        <a:pt x="196" y="197"/>
                        <a:pt x="199" y="249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86" y="252"/>
                        <a:pt x="170" y="253"/>
                        <a:pt x="167" y="253"/>
                      </a:cubicBezTo>
                      <a:cubicBezTo>
                        <a:pt x="165" y="250"/>
                        <a:pt x="165" y="250"/>
                        <a:pt x="165" y="250"/>
                      </a:cubicBezTo>
                      <a:cubicBezTo>
                        <a:pt x="165" y="227"/>
                        <a:pt x="166" y="205"/>
                        <a:pt x="166" y="183"/>
                      </a:cubicBezTo>
                      <a:cubicBezTo>
                        <a:pt x="166" y="157"/>
                        <a:pt x="166" y="73"/>
                        <a:pt x="159" y="56"/>
                      </a:cubicBezTo>
                      <a:cubicBezTo>
                        <a:pt x="149" y="28"/>
                        <a:pt x="120" y="27"/>
                        <a:pt x="111" y="27"/>
                      </a:cubicBezTo>
                      <a:cubicBezTo>
                        <a:pt x="74" y="27"/>
                        <a:pt x="43" y="51"/>
                        <a:pt x="34" y="59"/>
                      </a:cubicBezTo>
                      <a:cubicBezTo>
                        <a:pt x="34" y="121"/>
                        <a:pt x="36" y="187"/>
                        <a:pt x="38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28" y="252"/>
                        <a:pt x="10" y="253"/>
                        <a:pt x="7" y="253"/>
                      </a:cubicBezTo>
                      <a:lnTo>
                        <a:pt x="4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4" name="Freeform 8"/>
                <p:cNvSpPr>
                  <a:spLocks/>
                </p:cNvSpPr>
                <p:nvPr/>
              </p:nvSpPr>
              <p:spPr bwMode="auto">
                <a:xfrm>
                  <a:off x="594581" y="3908602"/>
                  <a:ext cx="103188" cy="177800"/>
                </a:xfrm>
                <a:custGeom>
                  <a:avLst/>
                  <a:gdLst/>
                  <a:ahLst/>
                  <a:cxnLst>
                    <a:cxn ang="0">
                      <a:pos x="211" y="6"/>
                    </a:cxn>
                    <a:cxn ang="0">
                      <a:pos x="145" y="177"/>
                    </a:cxn>
                    <a:cxn ang="0">
                      <a:pos x="83" y="361"/>
                    </a:cxn>
                    <a:cxn ang="0">
                      <a:pos x="80" y="364"/>
                    </a:cxn>
                    <a:cxn ang="0">
                      <a:pos x="58" y="363"/>
                    </a:cxn>
                    <a:cxn ang="0">
                      <a:pos x="50" y="363"/>
                    </a:cxn>
                    <a:cxn ang="0">
                      <a:pos x="47" y="360"/>
                    </a:cxn>
                    <a:cxn ang="0">
                      <a:pos x="93" y="243"/>
                    </a:cxn>
                    <a:cxn ang="0">
                      <a:pos x="47" y="121"/>
                    </a:cxn>
                    <a:cxn ang="0">
                      <a:pos x="0" y="7"/>
                    </a:cxn>
                    <a:cxn ang="0">
                      <a:pos x="3" y="2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75" y="114"/>
                    </a:cxn>
                    <a:cxn ang="0">
                      <a:pos x="108" y="206"/>
                    </a:cxn>
                    <a:cxn ang="0">
                      <a:pos x="176" y="6"/>
                    </a:cxn>
                    <a:cxn ang="0">
                      <a:pos x="180" y="2"/>
                    </a:cxn>
                    <a:cxn ang="0">
                      <a:pos x="207" y="2"/>
                    </a:cxn>
                    <a:cxn ang="0">
                      <a:pos x="211" y="6"/>
                    </a:cxn>
                  </a:cxnLst>
                  <a:rect l="0" t="0" r="r" b="b"/>
                  <a:pathLst>
                    <a:path w="211" h="364">
                      <a:moveTo>
                        <a:pt x="211" y="6"/>
                      </a:moveTo>
                      <a:cubicBezTo>
                        <a:pt x="204" y="18"/>
                        <a:pt x="187" y="64"/>
                        <a:pt x="145" y="177"/>
                      </a:cubicBezTo>
                      <a:cubicBezTo>
                        <a:pt x="123" y="237"/>
                        <a:pt x="99" y="299"/>
                        <a:pt x="83" y="361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76" y="364"/>
                        <a:pt x="65" y="363"/>
                        <a:pt x="58" y="363"/>
                      </a:cubicBezTo>
                      <a:cubicBezTo>
                        <a:pt x="50" y="363"/>
                        <a:pt x="50" y="363"/>
                        <a:pt x="50" y="363"/>
                      </a:cubicBezTo>
                      <a:cubicBezTo>
                        <a:pt x="47" y="360"/>
                        <a:pt x="47" y="360"/>
                        <a:pt x="47" y="360"/>
                      </a:cubicBezTo>
                      <a:cubicBezTo>
                        <a:pt x="70" y="310"/>
                        <a:pt x="80" y="282"/>
                        <a:pt x="93" y="243"/>
                      </a:cubicBezTo>
                      <a:cubicBezTo>
                        <a:pt x="78" y="202"/>
                        <a:pt x="63" y="162"/>
                        <a:pt x="47" y="121"/>
                      </a:cubicBezTo>
                      <a:cubicBezTo>
                        <a:pt x="42" y="108"/>
                        <a:pt x="6" y="19"/>
                        <a:pt x="0" y="7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3" y="1"/>
                        <a:pt x="23" y="1"/>
                        <a:pt x="32" y="0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48" y="39"/>
                        <a:pt x="62" y="78"/>
                        <a:pt x="75" y="114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59" y="63"/>
                        <a:pt x="166" y="38"/>
                        <a:pt x="176" y="6"/>
                      </a:cubicBezTo>
                      <a:cubicBezTo>
                        <a:pt x="180" y="2"/>
                        <a:pt x="180" y="2"/>
                        <a:pt x="180" y="2"/>
                      </a:cubicBezTo>
                      <a:cubicBezTo>
                        <a:pt x="207" y="2"/>
                        <a:pt x="207" y="2"/>
                        <a:pt x="207" y="2"/>
                      </a:cubicBezTo>
                      <a:lnTo>
                        <a:pt x="211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787097" y="3905427"/>
                  <a:ext cx="80963" cy="127000"/>
                </a:xfrm>
                <a:custGeom>
                  <a:avLst/>
                  <a:gdLst/>
                  <a:ahLst/>
                  <a:cxnLst>
                    <a:cxn ang="0">
                      <a:pos x="150" y="47"/>
                    </a:cxn>
                    <a:cxn ang="0">
                      <a:pos x="86" y="26"/>
                    </a:cxn>
                    <a:cxn ang="0">
                      <a:pos x="31" y="69"/>
                    </a:cxn>
                    <a:cxn ang="0">
                      <a:pos x="80" y="110"/>
                    </a:cxn>
                    <a:cxn ang="0">
                      <a:pos x="105" y="117"/>
                    </a:cxn>
                    <a:cxn ang="0">
                      <a:pos x="167" y="182"/>
                    </a:cxn>
                    <a:cxn ang="0">
                      <a:pos x="75" y="258"/>
                    </a:cxn>
                    <a:cxn ang="0">
                      <a:pos x="2" y="239"/>
                    </a:cxn>
                    <a:cxn ang="0">
                      <a:pos x="0" y="235"/>
                    </a:cxn>
                    <a:cxn ang="0">
                      <a:pos x="3" y="207"/>
                    </a:cxn>
                    <a:cxn ang="0">
                      <a:pos x="6" y="206"/>
                    </a:cxn>
                    <a:cxn ang="0">
                      <a:pos x="76" y="233"/>
                    </a:cxn>
                    <a:cxn ang="0">
                      <a:pos x="137" y="186"/>
                    </a:cxn>
                    <a:cxn ang="0">
                      <a:pos x="87" y="141"/>
                    </a:cxn>
                    <a:cxn ang="0">
                      <a:pos x="63" y="134"/>
                    </a:cxn>
                    <a:cxn ang="0">
                      <a:pos x="1" y="69"/>
                    </a:cxn>
                    <a:cxn ang="0">
                      <a:pos x="89" y="0"/>
                    </a:cxn>
                    <a:cxn ang="0">
                      <a:pos x="154" y="15"/>
                    </a:cxn>
                    <a:cxn ang="0">
                      <a:pos x="156" y="18"/>
                    </a:cxn>
                    <a:cxn ang="0">
                      <a:pos x="152" y="46"/>
                    </a:cxn>
                    <a:cxn ang="0">
                      <a:pos x="150" y="47"/>
                    </a:cxn>
                  </a:cxnLst>
                  <a:rect l="0" t="0" r="r" b="b"/>
                  <a:pathLst>
                    <a:path w="167" h="258">
                      <a:moveTo>
                        <a:pt x="150" y="47"/>
                      </a:moveTo>
                      <a:cubicBezTo>
                        <a:pt x="133" y="35"/>
                        <a:pt x="114" y="26"/>
                        <a:pt x="86" y="26"/>
                      </a:cubicBezTo>
                      <a:cubicBezTo>
                        <a:pt x="58" y="26"/>
                        <a:pt x="31" y="40"/>
                        <a:pt x="31" y="69"/>
                      </a:cubicBezTo>
                      <a:cubicBezTo>
                        <a:pt x="31" y="93"/>
                        <a:pt x="47" y="101"/>
                        <a:pt x="80" y="110"/>
                      </a:cubicBezTo>
                      <a:cubicBezTo>
                        <a:pt x="105" y="117"/>
                        <a:pt x="105" y="117"/>
                        <a:pt x="105" y="117"/>
                      </a:cubicBezTo>
                      <a:cubicBezTo>
                        <a:pt x="132" y="124"/>
                        <a:pt x="167" y="140"/>
                        <a:pt x="167" y="182"/>
                      </a:cubicBezTo>
                      <a:cubicBezTo>
                        <a:pt x="167" y="216"/>
                        <a:pt x="144" y="258"/>
                        <a:pt x="75" y="258"/>
                      </a:cubicBezTo>
                      <a:cubicBezTo>
                        <a:pt x="37" y="258"/>
                        <a:pt x="17" y="247"/>
                        <a:pt x="2" y="239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20"/>
                        <a:pt x="2" y="216"/>
                        <a:pt x="3" y="207"/>
                      </a:cubicBezTo>
                      <a:cubicBezTo>
                        <a:pt x="6" y="206"/>
                        <a:pt x="6" y="206"/>
                        <a:pt x="6" y="206"/>
                      </a:cubicBezTo>
                      <a:cubicBezTo>
                        <a:pt x="18" y="219"/>
                        <a:pt x="42" y="233"/>
                        <a:pt x="76" y="233"/>
                      </a:cubicBezTo>
                      <a:cubicBezTo>
                        <a:pt x="106" y="233"/>
                        <a:pt x="137" y="220"/>
                        <a:pt x="137" y="186"/>
                      </a:cubicBezTo>
                      <a:cubicBezTo>
                        <a:pt x="137" y="160"/>
                        <a:pt x="123" y="151"/>
                        <a:pt x="87" y="141"/>
                      </a:cubicBezTo>
                      <a:cubicBezTo>
                        <a:pt x="63" y="134"/>
                        <a:pt x="63" y="134"/>
                        <a:pt x="63" y="134"/>
                      </a:cubicBezTo>
                      <a:cubicBezTo>
                        <a:pt x="39" y="128"/>
                        <a:pt x="1" y="116"/>
                        <a:pt x="1" y="69"/>
                      </a:cubicBezTo>
                      <a:cubicBezTo>
                        <a:pt x="1" y="17"/>
                        <a:pt x="54" y="0"/>
                        <a:pt x="89" y="0"/>
                      </a:cubicBezTo>
                      <a:cubicBezTo>
                        <a:pt x="111" y="0"/>
                        <a:pt x="127" y="4"/>
                        <a:pt x="154" y="15"/>
                      </a:cubicBezTo>
                      <a:cubicBezTo>
                        <a:pt x="156" y="18"/>
                        <a:pt x="156" y="18"/>
                        <a:pt x="156" y="18"/>
                      </a:cubicBezTo>
                      <a:cubicBezTo>
                        <a:pt x="155" y="23"/>
                        <a:pt x="153" y="36"/>
                        <a:pt x="152" y="46"/>
                      </a:cubicBezTo>
                      <a:lnTo>
                        <a:pt x="150" y="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6" name="Freeform 10"/>
                <p:cNvSpPr>
                  <a:spLocks noEditPoints="1"/>
                </p:cNvSpPr>
                <p:nvPr/>
              </p:nvSpPr>
              <p:spPr bwMode="auto">
                <a:xfrm>
                  <a:off x="885950" y="3905427"/>
                  <a:ext cx="104775" cy="127000"/>
                </a:xfrm>
                <a:custGeom>
                  <a:avLst/>
                  <a:gdLst/>
                  <a:ahLst/>
                  <a:cxnLst>
                    <a:cxn ang="0">
                      <a:pos x="212" y="126"/>
                    </a:cxn>
                    <a:cxn ang="0">
                      <a:pos x="31" y="126"/>
                    </a:cxn>
                    <a:cxn ang="0">
                      <a:pos x="31" y="128"/>
                    </a:cxn>
                    <a:cxn ang="0">
                      <a:pos x="49" y="192"/>
                    </a:cxn>
                    <a:cxn ang="0">
                      <a:pos x="125" y="231"/>
                    </a:cxn>
                    <a:cxn ang="0">
                      <a:pos x="204" y="199"/>
                    </a:cxn>
                    <a:cxn ang="0">
                      <a:pos x="208" y="202"/>
                    </a:cxn>
                    <a:cxn ang="0">
                      <a:pos x="206" y="229"/>
                    </a:cxn>
                    <a:cxn ang="0">
                      <a:pos x="203" y="234"/>
                    </a:cxn>
                    <a:cxn ang="0">
                      <a:pos x="120" y="257"/>
                    </a:cxn>
                    <a:cxn ang="0">
                      <a:pos x="0" y="128"/>
                    </a:cxn>
                    <a:cxn ang="0">
                      <a:pos x="11" y="69"/>
                    </a:cxn>
                    <a:cxn ang="0">
                      <a:pos x="114" y="0"/>
                    </a:cxn>
                    <a:cxn ang="0">
                      <a:pos x="215" y="119"/>
                    </a:cxn>
                    <a:cxn ang="0">
                      <a:pos x="215" y="122"/>
                    </a:cxn>
                    <a:cxn ang="0">
                      <a:pos x="212" y="126"/>
                    </a:cxn>
                    <a:cxn ang="0">
                      <a:pos x="184" y="101"/>
                    </a:cxn>
                    <a:cxn ang="0">
                      <a:pos x="182" y="85"/>
                    </a:cxn>
                    <a:cxn ang="0">
                      <a:pos x="112" y="24"/>
                    </a:cxn>
                    <a:cxn ang="0">
                      <a:pos x="73" y="34"/>
                    </a:cxn>
                    <a:cxn ang="0">
                      <a:pos x="32" y="101"/>
                    </a:cxn>
                    <a:cxn ang="0">
                      <a:pos x="184" y="101"/>
                    </a:cxn>
                  </a:cxnLst>
                  <a:rect l="0" t="0" r="r" b="b"/>
                  <a:pathLst>
                    <a:path w="215" h="257">
                      <a:moveTo>
                        <a:pt x="212" y="126"/>
                      </a:move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41"/>
                        <a:pt x="32" y="168"/>
                        <a:pt x="49" y="192"/>
                      </a:cubicBezTo>
                      <a:cubicBezTo>
                        <a:pt x="66" y="218"/>
                        <a:pt x="94" y="231"/>
                        <a:pt x="125" y="231"/>
                      </a:cubicBezTo>
                      <a:cubicBezTo>
                        <a:pt x="155" y="231"/>
                        <a:pt x="183" y="218"/>
                        <a:pt x="204" y="199"/>
                      </a:cubicBezTo>
                      <a:cubicBezTo>
                        <a:pt x="208" y="202"/>
                        <a:pt x="208" y="202"/>
                        <a:pt x="208" y="202"/>
                      </a:cubicBezTo>
                      <a:cubicBezTo>
                        <a:pt x="207" y="211"/>
                        <a:pt x="206" y="220"/>
                        <a:pt x="206" y="229"/>
                      </a:cubicBezTo>
                      <a:cubicBezTo>
                        <a:pt x="203" y="234"/>
                        <a:pt x="203" y="234"/>
                        <a:pt x="203" y="234"/>
                      </a:cubicBezTo>
                      <a:cubicBezTo>
                        <a:pt x="180" y="246"/>
                        <a:pt x="164" y="257"/>
                        <a:pt x="120" y="257"/>
                      </a:cubicBezTo>
                      <a:cubicBezTo>
                        <a:pt x="47" y="257"/>
                        <a:pt x="0" y="208"/>
                        <a:pt x="0" y="128"/>
                      </a:cubicBezTo>
                      <a:cubicBezTo>
                        <a:pt x="0" y="119"/>
                        <a:pt x="1" y="95"/>
                        <a:pt x="11" y="69"/>
                      </a:cubicBezTo>
                      <a:cubicBezTo>
                        <a:pt x="28" y="25"/>
                        <a:pt x="66" y="0"/>
                        <a:pt x="114" y="0"/>
                      </a:cubicBezTo>
                      <a:cubicBezTo>
                        <a:pt x="161" y="0"/>
                        <a:pt x="215" y="26"/>
                        <a:pt x="215" y="119"/>
                      </a:cubicBezTo>
                      <a:cubicBezTo>
                        <a:pt x="215" y="122"/>
                        <a:pt x="215" y="122"/>
                        <a:pt x="215" y="122"/>
                      </a:cubicBezTo>
                      <a:lnTo>
                        <a:pt x="212" y="126"/>
                      </a:lnTo>
                      <a:close/>
                      <a:moveTo>
                        <a:pt x="184" y="101"/>
                      </a:moveTo>
                      <a:cubicBezTo>
                        <a:pt x="184" y="98"/>
                        <a:pt x="183" y="92"/>
                        <a:pt x="182" y="85"/>
                      </a:cubicBezTo>
                      <a:cubicBezTo>
                        <a:pt x="179" y="67"/>
                        <a:pt x="166" y="24"/>
                        <a:pt x="112" y="24"/>
                      </a:cubicBezTo>
                      <a:cubicBezTo>
                        <a:pt x="106" y="24"/>
                        <a:pt x="89" y="24"/>
                        <a:pt x="73" y="34"/>
                      </a:cubicBezTo>
                      <a:cubicBezTo>
                        <a:pt x="48" y="47"/>
                        <a:pt x="36" y="74"/>
                        <a:pt x="32" y="101"/>
                      </a:cubicBezTo>
                      <a:lnTo>
                        <a:pt x="184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7" name="Freeform 11"/>
                <p:cNvSpPr>
                  <a:spLocks/>
                </p:cNvSpPr>
                <p:nvPr/>
              </p:nvSpPr>
              <p:spPr bwMode="auto">
                <a:xfrm>
                  <a:off x="1014965" y="3907015"/>
                  <a:ext cx="53975" cy="122238"/>
                </a:xfrm>
                <a:custGeom>
                  <a:avLst/>
                  <a:gdLst/>
                  <a:ahLst/>
                  <a:cxnLst>
                    <a:cxn ang="0">
                      <a:pos x="103" y="37"/>
                    </a:cxn>
                    <a:cxn ang="0">
                      <a:pos x="83" y="31"/>
                    </a:cxn>
                    <a:cxn ang="0">
                      <a:pos x="44" y="56"/>
                    </a:cxn>
                    <a:cxn ang="0">
                      <a:pos x="34" y="131"/>
                    </a:cxn>
                    <a:cxn ang="0">
                      <a:pos x="37" y="248"/>
                    </a:cxn>
                    <a:cxn ang="0">
                      <a:pos x="34" y="251"/>
                    </a:cxn>
                    <a:cxn ang="0">
                      <a:pos x="6" y="251"/>
                    </a:cxn>
                    <a:cxn ang="0">
                      <a:pos x="3" y="249"/>
                    </a:cxn>
                    <a:cxn ang="0">
                      <a:pos x="4" y="169"/>
                    </a:cxn>
                    <a:cxn ang="0">
                      <a:pos x="0" y="10"/>
                    </a:cxn>
                    <a:cxn ang="0">
                      <a:pos x="3" y="8"/>
                    </a:cxn>
                    <a:cxn ang="0">
                      <a:pos x="31" y="3"/>
                    </a:cxn>
                    <a:cxn ang="0">
                      <a:pos x="34" y="6"/>
                    </a:cxn>
                    <a:cxn ang="0">
                      <a:pos x="33" y="44"/>
                    </a:cxn>
                    <a:cxn ang="0">
                      <a:pos x="86" y="0"/>
                    </a:cxn>
                    <a:cxn ang="0">
                      <a:pos x="108" y="5"/>
                    </a:cxn>
                    <a:cxn ang="0">
                      <a:pos x="111" y="9"/>
                    </a:cxn>
                    <a:cxn ang="0">
                      <a:pos x="107" y="34"/>
                    </a:cxn>
                    <a:cxn ang="0">
                      <a:pos x="103" y="37"/>
                    </a:cxn>
                  </a:cxnLst>
                  <a:rect l="0" t="0" r="r" b="b"/>
                  <a:pathLst>
                    <a:path w="111" h="251">
                      <a:moveTo>
                        <a:pt x="103" y="37"/>
                      </a:moveTo>
                      <a:cubicBezTo>
                        <a:pt x="99" y="34"/>
                        <a:pt x="93" y="31"/>
                        <a:pt x="83" y="31"/>
                      </a:cubicBezTo>
                      <a:cubicBezTo>
                        <a:pt x="73" y="31"/>
                        <a:pt x="54" y="35"/>
                        <a:pt x="44" y="56"/>
                      </a:cubicBezTo>
                      <a:cubicBezTo>
                        <a:pt x="36" y="71"/>
                        <a:pt x="34" y="92"/>
                        <a:pt x="34" y="131"/>
                      </a:cubicBezTo>
                      <a:cubicBezTo>
                        <a:pt x="34" y="169"/>
                        <a:pt x="36" y="210"/>
                        <a:pt x="37" y="248"/>
                      </a:cubicBezTo>
                      <a:cubicBezTo>
                        <a:pt x="34" y="251"/>
                        <a:pt x="34" y="251"/>
                        <a:pt x="34" y="251"/>
                      </a:cubicBezTo>
                      <a:cubicBezTo>
                        <a:pt x="30" y="251"/>
                        <a:pt x="15" y="251"/>
                        <a:pt x="6" y="251"/>
                      </a:cubicBezTo>
                      <a:cubicBezTo>
                        <a:pt x="3" y="249"/>
                        <a:pt x="3" y="249"/>
                        <a:pt x="3" y="249"/>
                      </a:cubicBezTo>
                      <a:cubicBezTo>
                        <a:pt x="3" y="222"/>
                        <a:pt x="4" y="196"/>
                        <a:pt x="4" y="169"/>
                      </a:cubicBezTo>
                      <a:cubicBezTo>
                        <a:pt x="4" y="81"/>
                        <a:pt x="3" y="46"/>
                        <a:pt x="0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2" y="6"/>
                        <a:pt x="24" y="5"/>
                        <a:pt x="31" y="3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19"/>
                        <a:pt x="33" y="31"/>
                        <a:pt x="33" y="44"/>
                      </a:cubicBezTo>
                      <a:cubicBezTo>
                        <a:pt x="41" y="23"/>
                        <a:pt x="59" y="0"/>
                        <a:pt x="86" y="0"/>
                      </a:cubicBezTo>
                      <a:cubicBezTo>
                        <a:pt x="96" y="0"/>
                        <a:pt x="102" y="3"/>
                        <a:pt x="108" y="5"/>
                      </a:cubicBezTo>
                      <a:cubicBezTo>
                        <a:pt x="111" y="9"/>
                        <a:pt x="111" y="9"/>
                        <a:pt x="111" y="9"/>
                      </a:cubicBezTo>
                      <a:cubicBezTo>
                        <a:pt x="110" y="15"/>
                        <a:pt x="109" y="26"/>
                        <a:pt x="107" y="34"/>
                      </a:cubicBezTo>
                      <a:lnTo>
                        <a:pt x="103" y="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1073917" y="3908602"/>
                  <a:ext cx="103188" cy="122238"/>
                </a:xfrm>
                <a:custGeom>
                  <a:avLst/>
                  <a:gdLst/>
                  <a:ahLst/>
                  <a:cxnLst>
                    <a:cxn ang="0">
                      <a:pos x="125" y="247"/>
                    </a:cxn>
                    <a:cxn ang="0">
                      <a:pos x="85" y="248"/>
                    </a:cxn>
                    <a:cxn ang="0">
                      <a:pos x="81" y="245"/>
                    </a:cxn>
                    <a:cxn ang="0">
                      <a:pos x="28" y="85"/>
                    </a:cxn>
                    <a:cxn ang="0">
                      <a:pos x="0" y="6"/>
                    </a:cxn>
                    <a:cxn ang="0">
                      <a:pos x="3" y="2"/>
                    </a:cxn>
                    <a:cxn ang="0">
                      <a:pos x="33" y="0"/>
                    </a:cxn>
                    <a:cxn ang="0">
                      <a:pos x="37" y="3"/>
                    </a:cxn>
                    <a:cxn ang="0">
                      <a:pos x="80" y="146"/>
                    </a:cxn>
                    <a:cxn ang="0">
                      <a:pos x="106" y="227"/>
                    </a:cxn>
                    <a:cxn ang="0">
                      <a:pos x="137" y="130"/>
                    </a:cxn>
                    <a:cxn ang="0">
                      <a:pos x="174" y="5"/>
                    </a:cxn>
                    <a:cxn ang="0">
                      <a:pos x="179" y="1"/>
                    </a:cxn>
                    <a:cxn ang="0">
                      <a:pos x="193" y="2"/>
                    </a:cxn>
                    <a:cxn ang="0">
                      <a:pos x="207" y="1"/>
                    </a:cxn>
                    <a:cxn ang="0">
                      <a:pos x="209" y="5"/>
                    </a:cxn>
                    <a:cxn ang="0">
                      <a:pos x="175" y="100"/>
                    </a:cxn>
                    <a:cxn ang="0">
                      <a:pos x="151" y="172"/>
                    </a:cxn>
                    <a:cxn ang="0">
                      <a:pos x="128" y="244"/>
                    </a:cxn>
                    <a:cxn ang="0">
                      <a:pos x="125" y="247"/>
                    </a:cxn>
                  </a:cxnLst>
                  <a:rect l="0" t="0" r="r" b="b"/>
                  <a:pathLst>
                    <a:path w="209" h="248">
                      <a:moveTo>
                        <a:pt x="125" y="247"/>
                      </a:moveTo>
                      <a:cubicBezTo>
                        <a:pt x="109" y="247"/>
                        <a:pt x="96" y="248"/>
                        <a:pt x="85" y="248"/>
                      </a:cubicBezTo>
                      <a:cubicBezTo>
                        <a:pt x="81" y="245"/>
                        <a:pt x="81" y="245"/>
                        <a:pt x="81" y="24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19" y="58"/>
                        <a:pt x="9" y="32"/>
                        <a:pt x="0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7" y="2"/>
                        <a:pt x="26" y="1"/>
                        <a:pt x="33" y="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50" y="52"/>
                        <a:pt x="65" y="98"/>
                        <a:pt x="80" y="146"/>
                      </a:cubicBezTo>
                      <a:cubicBezTo>
                        <a:pt x="106" y="227"/>
                        <a:pt x="106" y="227"/>
                        <a:pt x="106" y="227"/>
                      </a:cubicBezTo>
                      <a:cubicBezTo>
                        <a:pt x="137" y="130"/>
                        <a:pt x="137" y="130"/>
                        <a:pt x="137" y="130"/>
                      </a:cubicBezTo>
                      <a:cubicBezTo>
                        <a:pt x="150" y="89"/>
                        <a:pt x="163" y="47"/>
                        <a:pt x="174" y="5"/>
                      </a:cubicBezTo>
                      <a:cubicBezTo>
                        <a:pt x="179" y="1"/>
                        <a:pt x="179" y="1"/>
                        <a:pt x="179" y="1"/>
                      </a:cubicBezTo>
                      <a:cubicBezTo>
                        <a:pt x="179" y="1"/>
                        <a:pt x="190" y="2"/>
                        <a:pt x="193" y="2"/>
                      </a:cubicBezTo>
                      <a:cubicBezTo>
                        <a:pt x="197" y="2"/>
                        <a:pt x="207" y="1"/>
                        <a:pt x="207" y="1"/>
                      </a:cubicBezTo>
                      <a:cubicBezTo>
                        <a:pt x="209" y="5"/>
                        <a:pt x="209" y="5"/>
                        <a:pt x="209" y="5"/>
                      </a:cubicBezTo>
                      <a:cubicBezTo>
                        <a:pt x="200" y="34"/>
                        <a:pt x="186" y="67"/>
                        <a:pt x="175" y="100"/>
                      </a:cubicBezTo>
                      <a:cubicBezTo>
                        <a:pt x="151" y="172"/>
                        <a:pt x="151" y="172"/>
                        <a:pt x="151" y="172"/>
                      </a:cubicBezTo>
                      <a:cubicBezTo>
                        <a:pt x="143" y="196"/>
                        <a:pt x="136" y="219"/>
                        <a:pt x="128" y="244"/>
                      </a:cubicBezTo>
                      <a:lnTo>
                        <a:pt x="125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9" name="Freeform 13"/>
                <p:cNvSpPr>
                  <a:spLocks noEditPoints="1"/>
                </p:cNvSpPr>
                <p:nvPr/>
              </p:nvSpPr>
              <p:spPr bwMode="auto">
                <a:xfrm>
                  <a:off x="1193300" y="3851452"/>
                  <a:ext cx="19050" cy="177800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35" y="0"/>
                    </a:cxn>
                    <a:cxn ang="0">
                      <a:pos x="39" y="3"/>
                    </a:cxn>
                    <a:cxn ang="0">
                      <a:pos x="38" y="33"/>
                    </a:cxn>
                    <a:cxn ang="0">
                      <a:pos x="35" y="37"/>
                    </a:cxn>
                    <a:cxn ang="0">
                      <a:pos x="4" y="40"/>
                    </a:cxn>
                    <a:cxn ang="0">
                      <a:pos x="0" y="36"/>
                    </a:cxn>
                    <a:cxn ang="0">
                      <a:pos x="37" y="364"/>
                    </a:cxn>
                    <a:cxn ang="0">
                      <a:pos x="8" y="364"/>
                    </a:cxn>
                    <a:cxn ang="0">
                      <a:pos x="6" y="362"/>
                    </a:cxn>
                    <a:cxn ang="0">
                      <a:pos x="7" y="301"/>
                    </a:cxn>
                    <a:cxn ang="0">
                      <a:pos x="2" y="123"/>
                    </a:cxn>
                    <a:cxn ang="0">
                      <a:pos x="5" y="121"/>
                    </a:cxn>
                    <a:cxn ang="0">
                      <a:pos x="34" y="116"/>
                    </a:cxn>
                    <a:cxn ang="0">
                      <a:pos x="37" y="119"/>
                    </a:cxn>
                    <a:cxn ang="0">
                      <a:pos x="35" y="171"/>
                    </a:cxn>
                    <a:cxn ang="0">
                      <a:pos x="40" y="361"/>
                    </a:cxn>
                    <a:cxn ang="0">
                      <a:pos x="37" y="364"/>
                    </a:cxn>
                  </a:cxnLst>
                  <a:rect l="0" t="0" r="r" b="b"/>
                  <a:pathLst>
                    <a:path w="40" h="364">
                      <a:moveTo>
                        <a:pt x="0" y="36"/>
                      </a:moveTo>
                      <a:cubicBezTo>
                        <a:pt x="0" y="27"/>
                        <a:pt x="1" y="12"/>
                        <a:pt x="1" y="6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15" y="2"/>
                        <a:pt x="26" y="0"/>
                        <a:pt x="35" y="0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14"/>
                        <a:pt x="38" y="27"/>
                        <a:pt x="38" y="33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0" y="38"/>
                        <a:pt x="14" y="39"/>
                        <a:pt x="4" y="40"/>
                      </a:cubicBezTo>
                      <a:lnTo>
                        <a:pt x="0" y="36"/>
                      </a:lnTo>
                      <a:close/>
                      <a:moveTo>
                        <a:pt x="37" y="364"/>
                      </a:moveTo>
                      <a:cubicBezTo>
                        <a:pt x="14" y="364"/>
                        <a:pt x="8" y="364"/>
                        <a:pt x="8" y="364"/>
                      </a:cubicBezTo>
                      <a:cubicBezTo>
                        <a:pt x="6" y="362"/>
                        <a:pt x="6" y="362"/>
                        <a:pt x="6" y="362"/>
                      </a:cubicBezTo>
                      <a:cubicBezTo>
                        <a:pt x="6" y="350"/>
                        <a:pt x="7" y="316"/>
                        <a:pt x="7" y="301"/>
                      </a:cubicBezTo>
                      <a:cubicBezTo>
                        <a:pt x="7" y="265"/>
                        <a:pt x="6" y="183"/>
                        <a:pt x="2" y="123"/>
                      </a:cubicBezTo>
                      <a:cubicBezTo>
                        <a:pt x="5" y="121"/>
                        <a:pt x="5" y="121"/>
                        <a:pt x="5" y="121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7" y="119"/>
                        <a:pt x="37" y="119"/>
                        <a:pt x="37" y="119"/>
                      </a:cubicBezTo>
                      <a:cubicBezTo>
                        <a:pt x="36" y="141"/>
                        <a:pt x="35" y="152"/>
                        <a:pt x="35" y="171"/>
                      </a:cubicBezTo>
                      <a:cubicBezTo>
                        <a:pt x="35" y="232"/>
                        <a:pt x="37" y="300"/>
                        <a:pt x="40" y="361"/>
                      </a:cubicBezTo>
                      <a:lnTo>
                        <a:pt x="37" y="3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1238178" y="3905427"/>
                  <a:ext cx="92075" cy="127000"/>
                </a:xfrm>
                <a:custGeom>
                  <a:avLst/>
                  <a:gdLst/>
                  <a:ahLst/>
                  <a:cxnLst>
                    <a:cxn ang="0">
                      <a:pos x="187" y="206"/>
                    </a:cxn>
                    <a:cxn ang="0">
                      <a:pos x="184" y="234"/>
                    </a:cxn>
                    <a:cxn ang="0">
                      <a:pos x="180" y="240"/>
                    </a:cxn>
                    <a:cxn ang="0">
                      <a:pos x="114" y="258"/>
                    </a:cxn>
                    <a:cxn ang="0">
                      <a:pos x="62" y="247"/>
                    </a:cxn>
                    <a:cxn ang="0">
                      <a:pos x="0" y="132"/>
                    </a:cxn>
                    <a:cxn ang="0">
                      <a:pos x="119" y="0"/>
                    </a:cxn>
                    <a:cxn ang="0">
                      <a:pos x="180" y="17"/>
                    </a:cxn>
                    <a:cxn ang="0">
                      <a:pos x="183" y="21"/>
                    </a:cxn>
                    <a:cxn ang="0">
                      <a:pos x="180" y="48"/>
                    </a:cxn>
                    <a:cxn ang="0">
                      <a:pos x="175" y="50"/>
                    </a:cxn>
                    <a:cxn ang="0">
                      <a:pos x="118" y="27"/>
                    </a:cxn>
                    <a:cxn ang="0">
                      <a:pos x="30" y="131"/>
                    </a:cxn>
                    <a:cxn ang="0">
                      <a:pos x="115" y="232"/>
                    </a:cxn>
                    <a:cxn ang="0">
                      <a:pos x="182" y="204"/>
                    </a:cxn>
                    <a:cxn ang="0">
                      <a:pos x="187" y="206"/>
                    </a:cxn>
                  </a:cxnLst>
                  <a:rect l="0" t="0" r="r" b="b"/>
                  <a:pathLst>
                    <a:path w="187" h="258">
                      <a:moveTo>
                        <a:pt x="187" y="206"/>
                      </a:moveTo>
                      <a:cubicBezTo>
                        <a:pt x="186" y="215"/>
                        <a:pt x="184" y="225"/>
                        <a:pt x="184" y="234"/>
                      </a:cubicBezTo>
                      <a:cubicBezTo>
                        <a:pt x="180" y="240"/>
                        <a:pt x="180" y="240"/>
                        <a:pt x="180" y="240"/>
                      </a:cubicBezTo>
                      <a:cubicBezTo>
                        <a:pt x="163" y="250"/>
                        <a:pt x="148" y="258"/>
                        <a:pt x="114" y="258"/>
                      </a:cubicBezTo>
                      <a:cubicBezTo>
                        <a:pt x="106" y="258"/>
                        <a:pt x="84" y="257"/>
                        <a:pt x="62" y="247"/>
                      </a:cubicBezTo>
                      <a:cubicBezTo>
                        <a:pt x="36" y="235"/>
                        <a:pt x="0" y="203"/>
                        <a:pt x="0" y="132"/>
                      </a:cubicBezTo>
                      <a:cubicBezTo>
                        <a:pt x="0" y="59"/>
                        <a:pt x="40" y="0"/>
                        <a:pt x="119" y="0"/>
                      </a:cubicBezTo>
                      <a:cubicBezTo>
                        <a:pt x="148" y="0"/>
                        <a:pt x="161" y="6"/>
                        <a:pt x="180" y="17"/>
                      </a:cubicBezTo>
                      <a:cubicBezTo>
                        <a:pt x="183" y="21"/>
                        <a:pt x="183" y="21"/>
                        <a:pt x="183" y="21"/>
                      </a:cubicBezTo>
                      <a:cubicBezTo>
                        <a:pt x="182" y="25"/>
                        <a:pt x="180" y="39"/>
                        <a:pt x="180" y="48"/>
                      </a:cubicBezTo>
                      <a:cubicBezTo>
                        <a:pt x="175" y="50"/>
                        <a:pt x="175" y="50"/>
                        <a:pt x="175" y="50"/>
                      </a:cubicBezTo>
                      <a:cubicBezTo>
                        <a:pt x="159" y="35"/>
                        <a:pt x="141" y="27"/>
                        <a:pt x="118" y="27"/>
                      </a:cubicBezTo>
                      <a:cubicBezTo>
                        <a:pt x="85" y="27"/>
                        <a:pt x="30" y="48"/>
                        <a:pt x="30" y="131"/>
                      </a:cubicBezTo>
                      <a:cubicBezTo>
                        <a:pt x="30" y="192"/>
                        <a:pt x="63" y="232"/>
                        <a:pt x="115" y="232"/>
                      </a:cubicBezTo>
                      <a:cubicBezTo>
                        <a:pt x="153" y="232"/>
                        <a:pt x="173" y="212"/>
                        <a:pt x="182" y="204"/>
                      </a:cubicBezTo>
                      <a:lnTo>
                        <a:pt x="187" y="20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51" name="Freeform 15"/>
                <p:cNvSpPr>
                  <a:spLocks noEditPoints="1"/>
                </p:cNvSpPr>
                <p:nvPr/>
              </p:nvSpPr>
              <p:spPr bwMode="auto">
                <a:xfrm>
                  <a:off x="1346342" y="3905427"/>
                  <a:ext cx="106363" cy="127000"/>
                </a:xfrm>
                <a:custGeom>
                  <a:avLst/>
                  <a:gdLst/>
                  <a:ahLst/>
                  <a:cxnLst>
                    <a:cxn ang="0">
                      <a:pos x="212" y="126"/>
                    </a:cxn>
                    <a:cxn ang="0">
                      <a:pos x="31" y="126"/>
                    </a:cxn>
                    <a:cxn ang="0">
                      <a:pos x="31" y="128"/>
                    </a:cxn>
                    <a:cxn ang="0">
                      <a:pos x="48" y="192"/>
                    </a:cxn>
                    <a:cxn ang="0">
                      <a:pos x="124" y="231"/>
                    </a:cxn>
                    <a:cxn ang="0">
                      <a:pos x="203" y="199"/>
                    </a:cxn>
                    <a:cxn ang="0">
                      <a:pos x="207" y="202"/>
                    </a:cxn>
                    <a:cxn ang="0">
                      <a:pos x="205" y="229"/>
                    </a:cxn>
                    <a:cxn ang="0">
                      <a:pos x="203" y="234"/>
                    </a:cxn>
                    <a:cxn ang="0">
                      <a:pos x="120" y="257"/>
                    </a:cxn>
                    <a:cxn ang="0">
                      <a:pos x="0" y="128"/>
                    </a:cxn>
                    <a:cxn ang="0">
                      <a:pos x="10" y="69"/>
                    </a:cxn>
                    <a:cxn ang="0">
                      <a:pos x="114" y="0"/>
                    </a:cxn>
                    <a:cxn ang="0">
                      <a:pos x="215" y="119"/>
                    </a:cxn>
                    <a:cxn ang="0">
                      <a:pos x="215" y="122"/>
                    </a:cxn>
                    <a:cxn ang="0">
                      <a:pos x="212" y="126"/>
                    </a:cxn>
                    <a:cxn ang="0">
                      <a:pos x="183" y="101"/>
                    </a:cxn>
                    <a:cxn ang="0">
                      <a:pos x="182" y="85"/>
                    </a:cxn>
                    <a:cxn ang="0">
                      <a:pos x="112" y="24"/>
                    </a:cxn>
                    <a:cxn ang="0">
                      <a:pos x="73" y="34"/>
                    </a:cxn>
                    <a:cxn ang="0">
                      <a:pos x="32" y="101"/>
                    </a:cxn>
                    <a:cxn ang="0">
                      <a:pos x="183" y="101"/>
                    </a:cxn>
                  </a:cxnLst>
                  <a:rect l="0" t="0" r="r" b="b"/>
                  <a:pathLst>
                    <a:path w="215" h="257">
                      <a:moveTo>
                        <a:pt x="212" y="126"/>
                      </a:move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41"/>
                        <a:pt x="32" y="168"/>
                        <a:pt x="48" y="192"/>
                      </a:cubicBezTo>
                      <a:cubicBezTo>
                        <a:pt x="66" y="218"/>
                        <a:pt x="93" y="231"/>
                        <a:pt x="124" y="231"/>
                      </a:cubicBezTo>
                      <a:cubicBezTo>
                        <a:pt x="155" y="231"/>
                        <a:pt x="182" y="218"/>
                        <a:pt x="203" y="199"/>
                      </a:cubicBezTo>
                      <a:cubicBezTo>
                        <a:pt x="207" y="202"/>
                        <a:pt x="207" y="202"/>
                        <a:pt x="207" y="202"/>
                      </a:cubicBezTo>
                      <a:cubicBezTo>
                        <a:pt x="206" y="211"/>
                        <a:pt x="206" y="220"/>
                        <a:pt x="205" y="229"/>
                      </a:cubicBezTo>
                      <a:cubicBezTo>
                        <a:pt x="203" y="234"/>
                        <a:pt x="203" y="234"/>
                        <a:pt x="203" y="234"/>
                      </a:cubicBezTo>
                      <a:cubicBezTo>
                        <a:pt x="179" y="246"/>
                        <a:pt x="164" y="257"/>
                        <a:pt x="120" y="257"/>
                      </a:cubicBezTo>
                      <a:cubicBezTo>
                        <a:pt x="46" y="257"/>
                        <a:pt x="0" y="208"/>
                        <a:pt x="0" y="128"/>
                      </a:cubicBezTo>
                      <a:cubicBezTo>
                        <a:pt x="0" y="119"/>
                        <a:pt x="1" y="95"/>
                        <a:pt x="10" y="69"/>
                      </a:cubicBezTo>
                      <a:cubicBezTo>
                        <a:pt x="27" y="25"/>
                        <a:pt x="66" y="0"/>
                        <a:pt x="114" y="0"/>
                      </a:cubicBezTo>
                      <a:cubicBezTo>
                        <a:pt x="161" y="0"/>
                        <a:pt x="215" y="26"/>
                        <a:pt x="215" y="119"/>
                      </a:cubicBezTo>
                      <a:cubicBezTo>
                        <a:pt x="215" y="122"/>
                        <a:pt x="215" y="122"/>
                        <a:pt x="215" y="122"/>
                      </a:cubicBezTo>
                      <a:lnTo>
                        <a:pt x="212" y="126"/>
                      </a:lnTo>
                      <a:close/>
                      <a:moveTo>
                        <a:pt x="183" y="101"/>
                      </a:moveTo>
                      <a:cubicBezTo>
                        <a:pt x="183" y="98"/>
                        <a:pt x="183" y="92"/>
                        <a:pt x="182" y="85"/>
                      </a:cubicBezTo>
                      <a:cubicBezTo>
                        <a:pt x="179" y="67"/>
                        <a:pt x="166" y="24"/>
                        <a:pt x="112" y="24"/>
                      </a:cubicBezTo>
                      <a:cubicBezTo>
                        <a:pt x="105" y="24"/>
                        <a:pt x="89" y="24"/>
                        <a:pt x="73" y="34"/>
                      </a:cubicBezTo>
                      <a:cubicBezTo>
                        <a:pt x="47" y="47"/>
                        <a:pt x="36" y="74"/>
                        <a:pt x="32" y="101"/>
                      </a:cubicBezTo>
                      <a:lnTo>
                        <a:pt x="183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26" name="Group 211"/>
              <p:cNvGrpSpPr/>
              <p:nvPr/>
            </p:nvGrpSpPr>
            <p:grpSpPr bwMode="auto">
              <a:xfrm>
                <a:off x="470597" y="3975641"/>
                <a:ext cx="1563817" cy="192428"/>
                <a:chOff x="705118" y="4586113"/>
                <a:chExt cx="1819114" cy="223838"/>
              </a:xfrm>
              <a:solidFill>
                <a:srgbClr val="3399CC">
                  <a:lumMod val="75000"/>
                </a:srgbClr>
              </a:solidFill>
            </p:grpSpPr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05118" y="4586113"/>
                  <a:ext cx="131763" cy="168275"/>
                </a:xfrm>
                <a:custGeom>
                  <a:avLst/>
                  <a:gdLst/>
                  <a:ahLst/>
                  <a:cxnLst>
                    <a:cxn ang="0">
                      <a:pos x="231" y="337"/>
                    </a:cxn>
                    <a:cxn ang="0">
                      <a:pos x="199" y="227"/>
                    </a:cxn>
                    <a:cxn ang="0">
                      <a:pos x="66" y="227"/>
                    </a:cxn>
                    <a:cxn ang="0">
                      <a:pos x="60" y="245"/>
                    </a:cxn>
                    <a:cxn ang="0">
                      <a:pos x="34" y="337"/>
                    </a:cxn>
                    <a:cxn ang="0">
                      <a:pos x="30" y="340"/>
                    </a:cxn>
                    <a:cxn ang="0">
                      <a:pos x="16" y="339"/>
                    </a:cxn>
                    <a:cxn ang="0">
                      <a:pos x="2" y="340"/>
                    </a:cxn>
                    <a:cxn ang="0">
                      <a:pos x="0" y="336"/>
                    </a:cxn>
                    <a:cxn ang="0">
                      <a:pos x="111" y="3"/>
                    </a:cxn>
                    <a:cxn ang="0">
                      <a:pos x="114" y="1"/>
                    </a:cxn>
                    <a:cxn ang="0">
                      <a:pos x="155" y="0"/>
                    </a:cxn>
                    <a:cxn ang="0">
                      <a:pos x="158" y="2"/>
                    </a:cxn>
                    <a:cxn ang="0">
                      <a:pos x="269" y="336"/>
                    </a:cxn>
                    <a:cxn ang="0">
                      <a:pos x="267" y="339"/>
                    </a:cxn>
                    <a:cxn ang="0">
                      <a:pos x="234" y="340"/>
                    </a:cxn>
                    <a:cxn ang="0">
                      <a:pos x="231" y="337"/>
                    </a:cxn>
                    <a:cxn ang="0">
                      <a:pos x="131" y="18"/>
                    </a:cxn>
                    <a:cxn ang="0">
                      <a:pos x="74" y="201"/>
                    </a:cxn>
                    <a:cxn ang="0">
                      <a:pos x="132" y="202"/>
                    </a:cxn>
                    <a:cxn ang="0">
                      <a:pos x="190" y="201"/>
                    </a:cxn>
                    <a:cxn ang="0">
                      <a:pos x="131" y="18"/>
                    </a:cxn>
                  </a:cxnLst>
                  <a:rect l="0" t="0" r="r" b="b"/>
                  <a:pathLst>
                    <a:path w="269" h="340">
                      <a:moveTo>
                        <a:pt x="231" y="337"/>
                      </a:moveTo>
                      <a:cubicBezTo>
                        <a:pt x="224" y="305"/>
                        <a:pt x="215" y="276"/>
                        <a:pt x="199" y="227"/>
                      </a:cubicBezTo>
                      <a:cubicBezTo>
                        <a:pt x="66" y="227"/>
                        <a:pt x="66" y="227"/>
                        <a:pt x="66" y="227"/>
                      </a:cubicBezTo>
                      <a:cubicBezTo>
                        <a:pt x="60" y="245"/>
                        <a:pt x="60" y="245"/>
                        <a:pt x="60" y="245"/>
                      </a:cubicBezTo>
                      <a:cubicBezTo>
                        <a:pt x="51" y="275"/>
                        <a:pt x="42" y="305"/>
                        <a:pt x="34" y="337"/>
                      </a:cubicBezTo>
                      <a:cubicBezTo>
                        <a:pt x="30" y="340"/>
                        <a:pt x="30" y="340"/>
                        <a:pt x="30" y="340"/>
                      </a:cubicBezTo>
                      <a:cubicBezTo>
                        <a:pt x="27" y="339"/>
                        <a:pt x="21" y="339"/>
                        <a:pt x="16" y="339"/>
                      </a:cubicBezTo>
                      <a:cubicBezTo>
                        <a:pt x="12" y="339"/>
                        <a:pt x="7" y="339"/>
                        <a:pt x="2" y="340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34" y="240"/>
                        <a:pt x="75" y="108"/>
                        <a:pt x="111" y="3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27" y="0"/>
                        <a:pt x="145" y="0"/>
                        <a:pt x="155" y="0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79" y="65"/>
                        <a:pt x="231" y="226"/>
                        <a:pt x="269" y="336"/>
                      </a:cubicBezTo>
                      <a:cubicBezTo>
                        <a:pt x="267" y="339"/>
                        <a:pt x="267" y="339"/>
                        <a:pt x="267" y="339"/>
                      </a:cubicBezTo>
                      <a:cubicBezTo>
                        <a:pt x="253" y="339"/>
                        <a:pt x="234" y="340"/>
                        <a:pt x="234" y="340"/>
                      </a:cubicBezTo>
                      <a:lnTo>
                        <a:pt x="231" y="337"/>
                      </a:lnTo>
                      <a:close/>
                      <a:moveTo>
                        <a:pt x="131" y="18"/>
                      </a:moveTo>
                      <a:cubicBezTo>
                        <a:pt x="74" y="201"/>
                        <a:pt x="74" y="201"/>
                        <a:pt x="74" y="201"/>
                      </a:cubicBezTo>
                      <a:cubicBezTo>
                        <a:pt x="94" y="202"/>
                        <a:pt x="113" y="202"/>
                        <a:pt x="132" y="202"/>
                      </a:cubicBezTo>
                      <a:cubicBezTo>
                        <a:pt x="151" y="202"/>
                        <a:pt x="171" y="202"/>
                        <a:pt x="190" y="201"/>
                      </a:cubicBezTo>
                      <a:lnTo>
                        <a:pt x="131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854664" y="4630563"/>
                  <a:ext cx="98425" cy="123825"/>
                </a:xfrm>
                <a:custGeom>
                  <a:avLst/>
                  <a:gdLst/>
                  <a:ahLst/>
                  <a:cxnLst>
                    <a:cxn ang="0">
                      <a:pos x="4" y="250"/>
                    </a:cxn>
                    <a:cxn ang="0">
                      <a:pos x="5" y="185"/>
                    </a:cxn>
                    <a:cxn ang="0">
                      <a:pos x="4" y="94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33" y="31"/>
                    </a:cxn>
                    <a:cxn ang="0">
                      <a:pos x="120" y="0"/>
                    </a:cxn>
                    <a:cxn ang="0">
                      <a:pos x="185" y="34"/>
                    </a:cxn>
                    <a:cxn ang="0">
                      <a:pos x="195" y="102"/>
                    </a:cxn>
                    <a:cxn ang="0">
                      <a:pos x="199" y="249"/>
                    </a:cxn>
                    <a:cxn ang="0">
                      <a:pos x="196" y="252"/>
                    </a:cxn>
                    <a:cxn ang="0">
                      <a:pos x="167" y="253"/>
                    </a:cxn>
                    <a:cxn ang="0">
                      <a:pos x="165" y="250"/>
                    </a:cxn>
                    <a:cxn ang="0">
                      <a:pos x="166" y="183"/>
                    </a:cxn>
                    <a:cxn ang="0">
                      <a:pos x="159" y="56"/>
                    </a:cxn>
                    <a:cxn ang="0">
                      <a:pos x="111" y="27"/>
                    </a:cxn>
                    <a:cxn ang="0">
                      <a:pos x="34" y="59"/>
                    </a:cxn>
                    <a:cxn ang="0">
                      <a:pos x="38" y="249"/>
                    </a:cxn>
                    <a:cxn ang="0">
                      <a:pos x="35" y="252"/>
                    </a:cxn>
                    <a:cxn ang="0">
                      <a:pos x="7" y="253"/>
                    </a:cxn>
                    <a:cxn ang="0">
                      <a:pos x="4" y="250"/>
                    </a:cxn>
                  </a:cxnLst>
                  <a:rect l="0" t="0" r="r" b="b"/>
                  <a:pathLst>
                    <a:path w="199" h="253">
                      <a:moveTo>
                        <a:pt x="4" y="250"/>
                      </a:moveTo>
                      <a:cubicBezTo>
                        <a:pt x="4" y="237"/>
                        <a:pt x="5" y="208"/>
                        <a:pt x="5" y="185"/>
                      </a:cubicBezTo>
                      <a:cubicBezTo>
                        <a:pt x="5" y="168"/>
                        <a:pt x="4" y="105"/>
                        <a:pt x="4" y="94"/>
                      </a:cubicBezTo>
                      <a:cubicBezTo>
                        <a:pt x="4" y="82"/>
                        <a:pt x="3" y="39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3" y="5"/>
                        <a:pt x="32" y="3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11"/>
                        <a:pt x="33" y="23"/>
                        <a:pt x="33" y="31"/>
                      </a:cubicBezTo>
                      <a:cubicBezTo>
                        <a:pt x="71" y="5"/>
                        <a:pt x="100" y="0"/>
                        <a:pt x="120" y="0"/>
                      </a:cubicBezTo>
                      <a:cubicBezTo>
                        <a:pt x="158" y="0"/>
                        <a:pt x="177" y="20"/>
                        <a:pt x="185" y="34"/>
                      </a:cubicBezTo>
                      <a:cubicBezTo>
                        <a:pt x="193" y="49"/>
                        <a:pt x="194" y="67"/>
                        <a:pt x="195" y="102"/>
                      </a:cubicBezTo>
                      <a:cubicBezTo>
                        <a:pt x="196" y="157"/>
                        <a:pt x="196" y="197"/>
                        <a:pt x="199" y="249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86" y="252"/>
                        <a:pt x="170" y="253"/>
                        <a:pt x="167" y="253"/>
                      </a:cubicBezTo>
                      <a:cubicBezTo>
                        <a:pt x="165" y="250"/>
                        <a:pt x="165" y="250"/>
                        <a:pt x="165" y="250"/>
                      </a:cubicBezTo>
                      <a:cubicBezTo>
                        <a:pt x="165" y="227"/>
                        <a:pt x="166" y="205"/>
                        <a:pt x="166" y="183"/>
                      </a:cubicBezTo>
                      <a:cubicBezTo>
                        <a:pt x="166" y="157"/>
                        <a:pt x="166" y="73"/>
                        <a:pt x="159" y="56"/>
                      </a:cubicBezTo>
                      <a:cubicBezTo>
                        <a:pt x="149" y="28"/>
                        <a:pt x="120" y="27"/>
                        <a:pt x="111" y="27"/>
                      </a:cubicBezTo>
                      <a:cubicBezTo>
                        <a:pt x="74" y="27"/>
                        <a:pt x="43" y="51"/>
                        <a:pt x="34" y="59"/>
                      </a:cubicBezTo>
                      <a:cubicBezTo>
                        <a:pt x="34" y="121"/>
                        <a:pt x="36" y="187"/>
                        <a:pt x="38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28" y="252"/>
                        <a:pt x="10" y="253"/>
                        <a:pt x="7" y="253"/>
                      </a:cubicBezTo>
                      <a:lnTo>
                        <a:pt x="4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9" name="Freeform 18"/>
                <p:cNvSpPr>
                  <a:spLocks/>
                </p:cNvSpPr>
                <p:nvPr/>
              </p:nvSpPr>
              <p:spPr bwMode="auto">
                <a:xfrm>
                  <a:off x="967804" y="4632150"/>
                  <a:ext cx="103188" cy="177800"/>
                </a:xfrm>
                <a:custGeom>
                  <a:avLst/>
                  <a:gdLst/>
                  <a:ahLst/>
                  <a:cxnLst>
                    <a:cxn ang="0">
                      <a:pos x="211" y="6"/>
                    </a:cxn>
                    <a:cxn ang="0">
                      <a:pos x="145" y="177"/>
                    </a:cxn>
                    <a:cxn ang="0">
                      <a:pos x="83" y="361"/>
                    </a:cxn>
                    <a:cxn ang="0">
                      <a:pos x="80" y="364"/>
                    </a:cxn>
                    <a:cxn ang="0">
                      <a:pos x="58" y="363"/>
                    </a:cxn>
                    <a:cxn ang="0">
                      <a:pos x="50" y="363"/>
                    </a:cxn>
                    <a:cxn ang="0">
                      <a:pos x="47" y="360"/>
                    </a:cxn>
                    <a:cxn ang="0">
                      <a:pos x="93" y="243"/>
                    </a:cxn>
                    <a:cxn ang="0">
                      <a:pos x="47" y="121"/>
                    </a:cxn>
                    <a:cxn ang="0">
                      <a:pos x="0" y="6"/>
                    </a:cxn>
                    <a:cxn ang="0">
                      <a:pos x="3" y="2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75" y="114"/>
                    </a:cxn>
                    <a:cxn ang="0">
                      <a:pos x="108" y="206"/>
                    </a:cxn>
                    <a:cxn ang="0">
                      <a:pos x="176" y="6"/>
                    </a:cxn>
                    <a:cxn ang="0">
                      <a:pos x="180" y="2"/>
                    </a:cxn>
                    <a:cxn ang="0">
                      <a:pos x="207" y="2"/>
                    </a:cxn>
                    <a:cxn ang="0">
                      <a:pos x="211" y="6"/>
                    </a:cxn>
                  </a:cxnLst>
                  <a:rect l="0" t="0" r="r" b="b"/>
                  <a:pathLst>
                    <a:path w="211" h="364">
                      <a:moveTo>
                        <a:pt x="211" y="6"/>
                      </a:moveTo>
                      <a:cubicBezTo>
                        <a:pt x="204" y="18"/>
                        <a:pt x="187" y="64"/>
                        <a:pt x="145" y="177"/>
                      </a:cubicBezTo>
                      <a:cubicBezTo>
                        <a:pt x="123" y="237"/>
                        <a:pt x="99" y="299"/>
                        <a:pt x="83" y="361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76" y="364"/>
                        <a:pt x="65" y="363"/>
                        <a:pt x="58" y="363"/>
                      </a:cubicBezTo>
                      <a:cubicBezTo>
                        <a:pt x="50" y="363"/>
                        <a:pt x="50" y="363"/>
                        <a:pt x="50" y="363"/>
                      </a:cubicBezTo>
                      <a:cubicBezTo>
                        <a:pt x="47" y="360"/>
                        <a:pt x="47" y="360"/>
                        <a:pt x="47" y="360"/>
                      </a:cubicBezTo>
                      <a:cubicBezTo>
                        <a:pt x="70" y="310"/>
                        <a:pt x="80" y="282"/>
                        <a:pt x="93" y="243"/>
                      </a:cubicBezTo>
                      <a:cubicBezTo>
                        <a:pt x="78" y="202"/>
                        <a:pt x="63" y="162"/>
                        <a:pt x="47" y="121"/>
                      </a:cubicBezTo>
                      <a:cubicBezTo>
                        <a:pt x="42" y="108"/>
                        <a:pt x="6" y="19"/>
                        <a:pt x="0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3" y="1"/>
                        <a:pt x="23" y="1"/>
                        <a:pt x="32" y="0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48" y="39"/>
                        <a:pt x="62" y="78"/>
                        <a:pt x="75" y="114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59" y="63"/>
                        <a:pt x="166" y="38"/>
                        <a:pt x="176" y="6"/>
                      </a:cubicBezTo>
                      <a:cubicBezTo>
                        <a:pt x="180" y="2"/>
                        <a:pt x="180" y="2"/>
                        <a:pt x="180" y="2"/>
                      </a:cubicBezTo>
                      <a:cubicBezTo>
                        <a:pt x="207" y="2"/>
                        <a:pt x="207" y="2"/>
                        <a:pt x="207" y="2"/>
                      </a:cubicBezTo>
                      <a:lnTo>
                        <a:pt x="211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1" name="Freeform 19"/>
                <p:cNvSpPr>
                  <a:spLocks noEditPoints="1"/>
                </p:cNvSpPr>
                <p:nvPr/>
              </p:nvSpPr>
              <p:spPr bwMode="auto">
                <a:xfrm>
                  <a:off x="1165082" y="4630563"/>
                  <a:ext cx="104775" cy="179388"/>
                </a:xfrm>
                <a:custGeom>
                  <a:avLst/>
                  <a:gdLst/>
                  <a:ahLst/>
                  <a:cxnLst>
                    <a:cxn ang="0">
                      <a:pos x="34" y="365"/>
                    </a:cxn>
                    <a:cxn ang="0">
                      <a:pos x="5" y="365"/>
                    </a:cxn>
                    <a:cxn ang="0">
                      <a:pos x="3" y="362"/>
                    </a:cxn>
                    <a:cxn ang="0">
                      <a:pos x="4" y="190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1" y="3"/>
                    </a:cxn>
                    <a:cxn ang="0">
                      <a:pos x="34" y="6"/>
                    </a:cxn>
                    <a:cxn ang="0">
                      <a:pos x="34" y="29"/>
                    </a:cxn>
                    <a:cxn ang="0">
                      <a:pos x="107" y="0"/>
                    </a:cxn>
                    <a:cxn ang="0">
                      <a:pos x="214" y="119"/>
                    </a:cxn>
                    <a:cxn ang="0">
                      <a:pos x="69" y="253"/>
                    </a:cxn>
                    <a:cxn ang="0">
                      <a:pos x="34" y="251"/>
                    </a:cxn>
                    <a:cxn ang="0">
                      <a:pos x="38" y="362"/>
                    </a:cxn>
                    <a:cxn ang="0">
                      <a:pos x="34" y="365"/>
                    </a:cxn>
                    <a:cxn ang="0">
                      <a:pos x="34" y="226"/>
                    </a:cxn>
                    <a:cxn ang="0">
                      <a:pos x="62" y="227"/>
                    </a:cxn>
                    <a:cxn ang="0">
                      <a:pos x="181" y="121"/>
                    </a:cxn>
                    <a:cxn ang="0">
                      <a:pos x="102" y="29"/>
                    </a:cxn>
                    <a:cxn ang="0">
                      <a:pos x="34" y="58"/>
                    </a:cxn>
                    <a:cxn ang="0">
                      <a:pos x="34" y="226"/>
                    </a:cxn>
                  </a:cxnLst>
                  <a:rect l="0" t="0" r="r" b="b"/>
                  <a:pathLst>
                    <a:path w="214" h="365">
                      <a:moveTo>
                        <a:pt x="34" y="365"/>
                      </a:moveTo>
                      <a:cubicBezTo>
                        <a:pt x="5" y="365"/>
                        <a:pt x="5" y="365"/>
                        <a:pt x="5" y="365"/>
                      </a:cubicBezTo>
                      <a:cubicBezTo>
                        <a:pt x="3" y="362"/>
                        <a:pt x="3" y="362"/>
                        <a:pt x="3" y="362"/>
                      </a:cubicBezTo>
                      <a:cubicBezTo>
                        <a:pt x="4" y="305"/>
                        <a:pt x="4" y="248"/>
                        <a:pt x="4" y="190"/>
                      </a:cubicBezTo>
                      <a:cubicBezTo>
                        <a:pt x="4" y="130"/>
                        <a:pt x="3" y="70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4" y="5"/>
                        <a:pt x="31" y="3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15"/>
                        <a:pt x="34" y="29"/>
                        <a:pt x="34" y="29"/>
                      </a:cubicBezTo>
                      <a:cubicBezTo>
                        <a:pt x="57" y="10"/>
                        <a:pt x="77" y="0"/>
                        <a:pt x="107" y="0"/>
                      </a:cubicBezTo>
                      <a:cubicBezTo>
                        <a:pt x="172" y="0"/>
                        <a:pt x="214" y="52"/>
                        <a:pt x="214" y="119"/>
                      </a:cubicBezTo>
                      <a:cubicBezTo>
                        <a:pt x="214" y="179"/>
                        <a:pt x="178" y="253"/>
                        <a:pt x="69" y="253"/>
                      </a:cubicBezTo>
                      <a:cubicBezTo>
                        <a:pt x="60" y="253"/>
                        <a:pt x="43" y="252"/>
                        <a:pt x="34" y="251"/>
                      </a:cubicBezTo>
                      <a:cubicBezTo>
                        <a:pt x="34" y="288"/>
                        <a:pt x="35" y="325"/>
                        <a:pt x="38" y="362"/>
                      </a:cubicBezTo>
                      <a:lnTo>
                        <a:pt x="34" y="365"/>
                      </a:lnTo>
                      <a:close/>
                      <a:moveTo>
                        <a:pt x="34" y="226"/>
                      </a:moveTo>
                      <a:cubicBezTo>
                        <a:pt x="34" y="226"/>
                        <a:pt x="47" y="227"/>
                        <a:pt x="62" y="227"/>
                      </a:cubicBezTo>
                      <a:cubicBezTo>
                        <a:pt x="160" y="227"/>
                        <a:pt x="181" y="163"/>
                        <a:pt x="181" y="121"/>
                      </a:cubicBezTo>
                      <a:cubicBezTo>
                        <a:pt x="181" y="72"/>
                        <a:pt x="156" y="29"/>
                        <a:pt x="102" y="29"/>
                      </a:cubicBezTo>
                      <a:cubicBezTo>
                        <a:pt x="90" y="29"/>
                        <a:pt x="58" y="32"/>
                        <a:pt x="34" y="58"/>
                      </a:cubicBezTo>
                      <a:lnTo>
                        <a:pt x="34" y="2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2" name="Freeform 20"/>
                <p:cNvSpPr>
                  <a:spLocks noEditPoints="1"/>
                </p:cNvSpPr>
                <p:nvPr/>
              </p:nvSpPr>
              <p:spPr bwMode="auto">
                <a:xfrm>
                  <a:off x="1290816" y="4630563"/>
                  <a:ext cx="88900" cy="125413"/>
                </a:xfrm>
                <a:custGeom>
                  <a:avLst/>
                  <a:gdLst/>
                  <a:ahLst/>
                  <a:cxnLst>
                    <a:cxn ang="0">
                      <a:pos x="150" y="250"/>
                    </a:cxn>
                    <a:cxn ang="0">
                      <a:pos x="150" y="234"/>
                    </a:cxn>
                    <a:cxn ang="0">
                      <a:pos x="80" y="258"/>
                    </a:cxn>
                    <a:cxn ang="0">
                      <a:pos x="0" y="179"/>
                    </a:cxn>
                    <a:cxn ang="0">
                      <a:pos x="107" y="92"/>
                    </a:cxn>
                    <a:cxn ang="0">
                      <a:pos x="150" y="86"/>
                    </a:cxn>
                    <a:cxn ang="0">
                      <a:pos x="150" y="76"/>
                    </a:cxn>
                    <a:cxn ang="0">
                      <a:pos x="96" y="26"/>
                    </a:cxn>
                    <a:cxn ang="0">
                      <a:pos x="30" y="44"/>
                    </a:cxn>
                    <a:cxn ang="0">
                      <a:pos x="26" y="42"/>
                    </a:cxn>
                    <a:cxn ang="0">
                      <a:pos x="28" y="20"/>
                    </a:cxn>
                    <a:cxn ang="0">
                      <a:pos x="30" y="16"/>
                    </a:cxn>
                    <a:cxn ang="0">
                      <a:pos x="102" y="0"/>
                    </a:cxn>
                    <a:cxn ang="0">
                      <a:pos x="179" y="66"/>
                    </a:cxn>
                    <a:cxn ang="0">
                      <a:pos x="179" y="189"/>
                    </a:cxn>
                    <a:cxn ang="0">
                      <a:pos x="182" y="249"/>
                    </a:cxn>
                    <a:cxn ang="0">
                      <a:pos x="179" y="252"/>
                    </a:cxn>
                    <a:cxn ang="0">
                      <a:pos x="153" y="253"/>
                    </a:cxn>
                    <a:cxn ang="0">
                      <a:pos x="150" y="250"/>
                    </a:cxn>
                    <a:cxn ang="0">
                      <a:pos x="150" y="110"/>
                    </a:cxn>
                    <a:cxn ang="0">
                      <a:pos x="52" y="136"/>
                    </a:cxn>
                    <a:cxn ang="0">
                      <a:pos x="30" y="178"/>
                    </a:cxn>
                    <a:cxn ang="0">
                      <a:pos x="87" y="232"/>
                    </a:cxn>
                    <a:cxn ang="0">
                      <a:pos x="150" y="206"/>
                    </a:cxn>
                    <a:cxn ang="0">
                      <a:pos x="150" y="110"/>
                    </a:cxn>
                  </a:cxnLst>
                  <a:rect l="0" t="0" r="r" b="b"/>
                  <a:pathLst>
                    <a:path w="182" h="258">
                      <a:moveTo>
                        <a:pt x="150" y="250"/>
                      </a:moveTo>
                      <a:cubicBezTo>
                        <a:pt x="150" y="250"/>
                        <a:pt x="150" y="239"/>
                        <a:pt x="150" y="234"/>
                      </a:cubicBezTo>
                      <a:cubicBezTo>
                        <a:pt x="139" y="241"/>
                        <a:pt x="115" y="258"/>
                        <a:pt x="80" y="258"/>
                      </a:cubicBezTo>
                      <a:cubicBezTo>
                        <a:pt x="47" y="258"/>
                        <a:pt x="0" y="238"/>
                        <a:pt x="0" y="179"/>
                      </a:cubicBezTo>
                      <a:cubicBezTo>
                        <a:pt x="0" y="112"/>
                        <a:pt x="62" y="99"/>
                        <a:pt x="107" y="92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50" y="76"/>
                        <a:pt x="150" y="76"/>
                        <a:pt x="150" y="76"/>
                      </a:cubicBezTo>
                      <a:cubicBezTo>
                        <a:pt x="150" y="45"/>
                        <a:pt x="140" y="26"/>
                        <a:pt x="96" y="26"/>
                      </a:cubicBezTo>
                      <a:cubicBezTo>
                        <a:pt x="64" y="26"/>
                        <a:pt x="43" y="37"/>
                        <a:pt x="30" y="44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7" y="38"/>
                        <a:pt x="27" y="23"/>
                        <a:pt x="28" y="20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43" y="10"/>
                        <a:pt x="67" y="0"/>
                        <a:pt x="102" y="0"/>
                      </a:cubicBezTo>
                      <a:cubicBezTo>
                        <a:pt x="160" y="0"/>
                        <a:pt x="179" y="31"/>
                        <a:pt x="179" y="66"/>
                      </a:cubicBezTo>
                      <a:cubicBezTo>
                        <a:pt x="179" y="189"/>
                        <a:pt x="179" y="189"/>
                        <a:pt x="179" y="189"/>
                      </a:cubicBezTo>
                      <a:cubicBezTo>
                        <a:pt x="179" y="209"/>
                        <a:pt x="181" y="229"/>
                        <a:pt x="182" y="249"/>
                      </a:cubicBezTo>
                      <a:cubicBezTo>
                        <a:pt x="179" y="252"/>
                        <a:pt x="179" y="252"/>
                        <a:pt x="179" y="252"/>
                      </a:cubicBezTo>
                      <a:cubicBezTo>
                        <a:pt x="175" y="252"/>
                        <a:pt x="162" y="253"/>
                        <a:pt x="153" y="253"/>
                      </a:cubicBezTo>
                      <a:lnTo>
                        <a:pt x="150" y="250"/>
                      </a:lnTo>
                      <a:close/>
                      <a:moveTo>
                        <a:pt x="150" y="110"/>
                      </a:moveTo>
                      <a:cubicBezTo>
                        <a:pt x="91" y="118"/>
                        <a:pt x="67" y="125"/>
                        <a:pt x="52" y="136"/>
                      </a:cubicBezTo>
                      <a:cubicBezTo>
                        <a:pt x="32" y="150"/>
                        <a:pt x="30" y="170"/>
                        <a:pt x="30" y="178"/>
                      </a:cubicBezTo>
                      <a:cubicBezTo>
                        <a:pt x="30" y="203"/>
                        <a:pt x="46" y="232"/>
                        <a:pt x="87" y="232"/>
                      </a:cubicBezTo>
                      <a:cubicBezTo>
                        <a:pt x="113" y="232"/>
                        <a:pt x="130" y="223"/>
                        <a:pt x="150" y="206"/>
                      </a:cubicBezTo>
                      <a:lnTo>
                        <a:pt x="150" y="1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1397499" y="4632150"/>
                  <a:ext cx="103188" cy="177800"/>
                </a:xfrm>
                <a:custGeom>
                  <a:avLst/>
                  <a:gdLst/>
                  <a:ahLst/>
                  <a:cxnLst>
                    <a:cxn ang="0">
                      <a:pos x="211" y="6"/>
                    </a:cxn>
                    <a:cxn ang="0">
                      <a:pos x="145" y="177"/>
                    </a:cxn>
                    <a:cxn ang="0">
                      <a:pos x="83" y="361"/>
                    </a:cxn>
                    <a:cxn ang="0">
                      <a:pos x="80" y="364"/>
                    </a:cxn>
                    <a:cxn ang="0">
                      <a:pos x="58" y="363"/>
                    </a:cxn>
                    <a:cxn ang="0">
                      <a:pos x="50" y="363"/>
                    </a:cxn>
                    <a:cxn ang="0">
                      <a:pos x="47" y="360"/>
                    </a:cxn>
                    <a:cxn ang="0">
                      <a:pos x="93" y="243"/>
                    </a:cxn>
                    <a:cxn ang="0">
                      <a:pos x="47" y="121"/>
                    </a:cxn>
                    <a:cxn ang="0">
                      <a:pos x="0" y="6"/>
                    </a:cxn>
                    <a:cxn ang="0">
                      <a:pos x="3" y="2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75" y="114"/>
                    </a:cxn>
                    <a:cxn ang="0">
                      <a:pos x="108" y="206"/>
                    </a:cxn>
                    <a:cxn ang="0">
                      <a:pos x="176" y="6"/>
                    </a:cxn>
                    <a:cxn ang="0">
                      <a:pos x="180" y="2"/>
                    </a:cxn>
                    <a:cxn ang="0">
                      <a:pos x="207" y="2"/>
                    </a:cxn>
                    <a:cxn ang="0">
                      <a:pos x="211" y="6"/>
                    </a:cxn>
                  </a:cxnLst>
                  <a:rect l="0" t="0" r="r" b="b"/>
                  <a:pathLst>
                    <a:path w="211" h="364">
                      <a:moveTo>
                        <a:pt x="211" y="6"/>
                      </a:moveTo>
                      <a:cubicBezTo>
                        <a:pt x="204" y="18"/>
                        <a:pt x="187" y="64"/>
                        <a:pt x="145" y="177"/>
                      </a:cubicBezTo>
                      <a:cubicBezTo>
                        <a:pt x="123" y="237"/>
                        <a:pt x="99" y="299"/>
                        <a:pt x="83" y="361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76" y="364"/>
                        <a:pt x="65" y="363"/>
                        <a:pt x="58" y="363"/>
                      </a:cubicBezTo>
                      <a:cubicBezTo>
                        <a:pt x="50" y="363"/>
                        <a:pt x="50" y="363"/>
                        <a:pt x="50" y="363"/>
                      </a:cubicBezTo>
                      <a:cubicBezTo>
                        <a:pt x="47" y="360"/>
                        <a:pt x="47" y="360"/>
                        <a:pt x="47" y="360"/>
                      </a:cubicBezTo>
                      <a:cubicBezTo>
                        <a:pt x="70" y="310"/>
                        <a:pt x="80" y="282"/>
                        <a:pt x="93" y="243"/>
                      </a:cubicBezTo>
                      <a:cubicBezTo>
                        <a:pt x="78" y="202"/>
                        <a:pt x="63" y="162"/>
                        <a:pt x="47" y="121"/>
                      </a:cubicBezTo>
                      <a:cubicBezTo>
                        <a:pt x="42" y="108"/>
                        <a:pt x="6" y="19"/>
                        <a:pt x="0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3" y="1"/>
                        <a:pt x="23" y="1"/>
                        <a:pt x="32" y="0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48" y="39"/>
                        <a:pt x="62" y="78"/>
                        <a:pt x="75" y="114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59" y="63"/>
                        <a:pt x="166" y="38"/>
                        <a:pt x="176" y="6"/>
                      </a:cubicBezTo>
                      <a:cubicBezTo>
                        <a:pt x="180" y="2"/>
                        <a:pt x="180" y="2"/>
                        <a:pt x="180" y="2"/>
                      </a:cubicBezTo>
                      <a:cubicBezTo>
                        <a:pt x="207" y="2"/>
                        <a:pt x="207" y="2"/>
                        <a:pt x="207" y="2"/>
                      </a:cubicBezTo>
                      <a:lnTo>
                        <a:pt x="211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1518470" y="4630563"/>
                  <a:ext cx="171450" cy="123825"/>
                </a:xfrm>
                <a:custGeom>
                  <a:avLst/>
                  <a:gdLst/>
                  <a:ahLst/>
                  <a:cxnLst>
                    <a:cxn ang="0">
                      <a:pos x="5" y="250"/>
                    </a:cxn>
                    <a:cxn ang="0">
                      <a:pos x="6" y="190"/>
                    </a:cxn>
                    <a:cxn ang="0">
                      <a:pos x="0" y="11"/>
                    </a:cxn>
                    <a:cxn ang="0">
                      <a:pos x="3" y="8"/>
                    </a:cxn>
                    <a:cxn ang="0">
                      <a:pos x="32" y="3"/>
                    </a:cxn>
                    <a:cxn ang="0">
                      <a:pos x="35" y="7"/>
                    </a:cxn>
                    <a:cxn ang="0">
                      <a:pos x="34" y="34"/>
                    </a:cxn>
                    <a:cxn ang="0">
                      <a:pos x="118" y="0"/>
                    </a:cxn>
                    <a:cxn ang="0">
                      <a:pos x="179" y="37"/>
                    </a:cxn>
                    <a:cxn ang="0">
                      <a:pos x="272" y="0"/>
                    </a:cxn>
                    <a:cxn ang="0">
                      <a:pos x="322" y="18"/>
                    </a:cxn>
                    <a:cxn ang="0">
                      <a:pos x="346" y="111"/>
                    </a:cxn>
                    <a:cxn ang="0">
                      <a:pos x="348" y="249"/>
                    </a:cxn>
                    <a:cxn ang="0">
                      <a:pos x="345" y="252"/>
                    </a:cxn>
                    <a:cxn ang="0">
                      <a:pos x="319" y="253"/>
                    </a:cxn>
                    <a:cxn ang="0">
                      <a:pos x="315" y="250"/>
                    </a:cxn>
                    <a:cxn ang="0">
                      <a:pos x="317" y="164"/>
                    </a:cxn>
                    <a:cxn ang="0">
                      <a:pos x="317" y="124"/>
                    </a:cxn>
                    <a:cxn ang="0">
                      <a:pos x="307" y="47"/>
                    </a:cxn>
                    <a:cxn ang="0">
                      <a:pos x="262" y="27"/>
                    </a:cxn>
                    <a:cxn ang="0">
                      <a:pos x="187" y="59"/>
                    </a:cxn>
                    <a:cxn ang="0">
                      <a:pos x="190" y="106"/>
                    </a:cxn>
                    <a:cxn ang="0">
                      <a:pos x="193" y="249"/>
                    </a:cxn>
                    <a:cxn ang="0">
                      <a:pos x="190" y="252"/>
                    </a:cxn>
                    <a:cxn ang="0">
                      <a:pos x="163" y="253"/>
                    </a:cxn>
                    <a:cxn ang="0">
                      <a:pos x="160" y="250"/>
                    </a:cxn>
                    <a:cxn ang="0">
                      <a:pos x="161" y="193"/>
                    </a:cxn>
                    <a:cxn ang="0">
                      <a:pos x="157" y="71"/>
                    </a:cxn>
                    <a:cxn ang="0">
                      <a:pos x="107" y="28"/>
                    </a:cxn>
                    <a:cxn ang="0">
                      <a:pos x="34" y="59"/>
                    </a:cxn>
                    <a:cxn ang="0">
                      <a:pos x="39" y="249"/>
                    </a:cxn>
                    <a:cxn ang="0">
                      <a:pos x="35" y="252"/>
                    </a:cxn>
                    <a:cxn ang="0">
                      <a:pos x="8" y="253"/>
                    </a:cxn>
                    <a:cxn ang="0">
                      <a:pos x="5" y="250"/>
                    </a:cxn>
                  </a:cxnLst>
                  <a:rect l="0" t="0" r="r" b="b"/>
                  <a:pathLst>
                    <a:path w="348" h="253">
                      <a:moveTo>
                        <a:pt x="5" y="250"/>
                      </a:moveTo>
                      <a:cubicBezTo>
                        <a:pt x="5" y="228"/>
                        <a:pt x="6" y="213"/>
                        <a:pt x="6" y="190"/>
                      </a:cubicBezTo>
                      <a:cubicBezTo>
                        <a:pt x="6" y="156"/>
                        <a:pt x="5" y="46"/>
                        <a:pt x="0" y="11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2" y="6"/>
                        <a:pt x="23" y="5"/>
                        <a:pt x="32" y="3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53" y="21"/>
                        <a:pt x="81" y="0"/>
                        <a:pt x="118" y="0"/>
                      </a:cubicBezTo>
                      <a:cubicBezTo>
                        <a:pt x="151" y="0"/>
                        <a:pt x="170" y="19"/>
                        <a:pt x="179" y="37"/>
                      </a:cubicBezTo>
                      <a:cubicBezTo>
                        <a:pt x="197" y="23"/>
                        <a:pt x="229" y="0"/>
                        <a:pt x="272" y="0"/>
                      </a:cubicBezTo>
                      <a:cubicBezTo>
                        <a:pt x="287" y="0"/>
                        <a:pt x="307" y="4"/>
                        <a:pt x="322" y="18"/>
                      </a:cubicBezTo>
                      <a:cubicBezTo>
                        <a:pt x="344" y="38"/>
                        <a:pt x="346" y="68"/>
                        <a:pt x="346" y="111"/>
                      </a:cubicBezTo>
                      <a:cubicBezTo>
                        <a:pt x="346" y="131"/>
                        <a:pt x="346" y="218"/>
                        <a:pt x="348" y="249"/>
                      </a:cubicBezTo>
                      <a:cubicBezTo>
                        <a:pt x="345" y="252"/>
                        <a:pt x="345" y="252"/>
                        <a:pt x="345" y="252"/>
                      </a:cubicBezTo>
                      <a:cubicBezTo>
                        <a:pt x="334" y="252"/>
                        <a:pt x="325" y="253"/>
                        <a:pt x="319" y="253"/>
                      </a:cubicBezTo>
                      <a:cubicBezTo>
                        <a:pt x="315" y="250"/>
                        <a:pt x="315" y="250"/>
                        <a:pt x="315" y="250"/>
                      </a:cubicBezTo>
                      <a:cubicBezTo>
                        <a:pt x="316" y="218"/>
                        <a:pt x="317" y="196"/>
                        <a:pt x="317" y="164"/>
                      </a:cubicBezTo>
                      <a:cubicBezTo>
                        <a:pt x="317" y="124"/>
                        <a:pt x="317" y="124"/>
                        <a:pt x="317" y="124"/>
                      </a:cubicBezTo>
                      <a:cubicBezTo>
                        <a:pt x="317" y="87"/>
                        <a:pt x="317" y="63"/>
                        <a:pt x="307" y="47"/>
                      </a:cubicBezTo>
                      <a:cubicBezTo>
                        <a:pt x="297" y="31"/>
                        <a:pt x="274" y="27"/>
                        <a:pt x="262" y="27"/>
                      </a:cubicBezTo>
                      <a:cubicBezTo>
                        <a:pt x="227" y="27"/>
                        <a:pt x="200" y="49"/>
                        <a:pt x="187" y="59"/>
                      </a:cubicBezTo>
                      <a:cubicBezTo>
                        <a:pt x="189" y="74"/>
                        <a:pt x="190" y="81"/>
                        <a:pt x="190" y="106"/>
                      </a:cubicBezTo>
                      <a:cubicBezTo>
                        <a:pt x="190" y="128"/>
                        <a:pt x="192" y="232"/>
                        <a:pt x="193" y="249"/>
                      </a:cubicBezTo>
                      <a:cubicBezTo>
                        <a:pt x="190" y="252"/>
                        <a:pt x="190" y="252"/>
                        <a:pt x="190" y="252"/>
                      </a:cubicBezTo>
                      <a:cubicBezTo>
                        <a:pt x="180" y="252"/>
                        <a:pt x="173" y="252"/>
                        <a:pt x="163" y="253"/>
                      </a:cubicBez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61" y="228"/>
                        <a:pt x="161" y="214"/>
                        <a:pt x="161" y="193"/>
                      </a:cubicBezTo>
                      <a:cubicBezTo>
                        <a:pt x="161" y="142"/>
                        <a:pt x="160" y="85"/>
                        <a:pt x="157" y="71"/>
                      </a:cubicBezTo>
                      <a:cubicBezTo>
                        <a:pt x="150" y="34"/>
                        <a:pt x="125" y="28"/>
                        <a:pt x="107" y="28"/>
                      </a:cubicBezTo>
                      <a:cubicBezTo>
                        <a:pt x="94" y="28"/>
                        <a:pt x="68" y="31"/>
                        <a:pt x="34" y="59"/>
                      </a:cubicBezTo>
                      <a:cubicBezTo>
                        <a:pt x="35" y="139"/>
                        <a:pt x="37" y="228"/>
                        <a:pt x="39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30" y="252"/>
                        <a:pt x="14" y="253"/>
                        <a:pt x="8" y="253"/>
                      </a:cubicBezTo>
                      <a:lnTo>
                        <a:pt x="5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5" name="Freeform 23"/>
                <p:cNvSpPr>
                  <a:spLocks noEditPoints="1"/>
                </p:cNvSpPr>
                <p:nvPr/>
              </p:nvSpPr>
              <p:spPr bwMode="auto">
                <a:xfrm>
                  <a:off x="1714161" y="4630563"/>
                  <a:ext cx="106363" cy="125413"/>
                </a:xfrm>
                <a:custGeom>
                  <a:avLst/>
                  <a:gdLst/>
                  <a:ahLst/>
                  <a:cxnLst>
                    <a:cxn ang="0">
                      <a:pos x="212" y="126"/>
                    </a:cxn>
                    <a:cxn ang="0">
                      <a:pos x="31" y="126"/>
                    </a:cxn>
                    <a:cxn ang="0">
                      <a:pos x="31" y="128"/>
                    </a:cxn>
                    <a:cxn ang="0">
                      <a:pos x="48" y="192"/>
                    </a:cxn>
                    <a:cxn ang="0">
                      <a:pos x="124" y="231"/>
                    </a:cxn>
                    <a:cxn ang="0">
                      <a:pos x="203" y="199"/>
                    </a:cxn>
                    <a:cxn ang="0">
                      <a:pos x="207" y="202"/>
                    </a:cxn>
                    <a:cxn ang="0">
                      <a:pos x="205" y="229"/>
                    </a:cxn>
                    <a:cxn ang="0">
                      <a:pos x="203" y="234"/>
                    </a:cxn>
                    <a:cxn ang="0">
                      <a:pos x="120" y="257"/>
                    </a:cxn>
                    <a:cxn ang="0">
                      <a:pos x="0" y="128"/>
                    </a:cxn>
                    <a:cxn ang="0">
                      <a:pos x="10" y="69"/>
                    </a:cxn>
                    <a:cxn ang="0">
                      <a:pos x="114" y="0"/>
                    </a:cxn>
                    <a:cxn ang="0">
                      <a:pos x="215" y="119"/>
                    </a:cxn>
                    <a:cxn ang="0">
                      <a:pos x="215" y="122"/>
                    </a:cxn>
                    <a:cxn ang="0">
                      <a:pos x="212" y="126"/>
                    </a:cxn>
                    <a:cxn ang="0">
                      <a:pos x="183" y="101"/>
                    </a:cxn>
                    <a:cxn ang="0">
                      <a:pos x="182" y="85"/>
                    </a:cxn>
                    <a:cxn ang="0">
                      <a:pos x="112" y="24"/>
                    </a:cxn>
                    <a:cxn ang="0">
                      <a:pos x="73" y="34"/>
                    </a:cxn>
                    <a:cxn ang="0">
                      <a:pos x="32" y="101"/>
                    </a:cxn>
                    <a:cxn ang="0">
                      <a:pos x="183" y="101"/>
                    </a:cxn>
                  </a:cxnLst>
                  <a:rect l="0" t="0" r="r" b="b"/>
                  <a:pathLst>
                    <a:path w="215" h="257">
                      <a:moveTo>
                        <a:pt x="212" y="126"/>
                      </a:move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41"/>
                        <a:pt x="32" y="168"/>
                        <a:pt x="48" y="192"/>
                      </a:cubicBezTo>
                      <a:cubicBezTo>
                        <a:pt x="66" y="218"/>
                        <a:pt x="93" y="231"/>
                        <a:pt x="124" y="231"/>
                      </a:cubicBezTo>
                      <a:cubicBezTo>
                        <a:pt x="155" y="231"/>
                        <a:pt x="182" y="218"/>
                        <a:pt x="203" y="199"/>
                      </a:cubicBezTo>
                      <a:cubicBezTo>
                        <a:pt x="207" y="202"/>
                        <a:pt x="207" y="202"/>
                        <a:pt x="207" y="202"/>
                      </a:cubicBezTo>
                      <a:cubicBezTo>
                        <a:pt x="206" y="211"/>
                        <a:pt x="206" y="220"/>
                        <a:pt x="205" y="229"/>
                      </a:cubicBezTo>
                      <a:cubicBezTo>
                        <a:pt x="203" y="234"/>
                        <a:pt x="203" y="234"/>
                        <a:pt x="203" y="234"/>
                      </a:cubicBezTo>
                      <a:cubicBezTo>
                        <a:pt x="179" y="246"/>
                        <a:pt x="164" y="257"/>
                        <a:pt x="120" y="257"/>
                      </a:cubicBezTo>
                      <a:cubicBezTo>
                        <a:pt x="46" y="257"/>
                        <a:pt x="0" y="208"/>
                        <a:pt x="0" y="128"/>
                      </a:cubicBezTo>
                      <a:cubicBezTo>
                        <a:pt x="0" y="119"/>
                        <a:pt x="1" y="94"/>
                        <a:pt x="10" y="69"/>
                      </a:cubicBezTo>
                      <a:cubicBezTo>
                        <a:pt x="27" y="25"/>
                        <a:pt x="66" y="0"/>
                        <a:pt x="114" y="0"/>
                      </a:cubicBezTo>
                      <a:cubicBezTo>
                        <a:pt x="161" y="0"/>
                        <a:pt x="215" y="26"/>
                        <a:pt x="215" y="119"/>
                      </a:cubicBezTo>
                      <a:cubicBezTo>
                        <a:pt x="215" y="122"/>
                        <a:pt x="215" y="122"/>
                        <a:pt x="215" y="122"/>
                      </a:cubicBezTo>
                      <a:lnTo>
                        <a:pt x="212" y="126"/>
                      </a:lnTo>
                      <a:close/>
                      <a:moveTo>
                        <a:pt x="183" y="101"/>
                      </a:moveTo>
                      <a:cubicBezTo>
                        <a:pt x="183" y="98"/>
                        <a:pt x="183" y="92"/>
                        <a:pt x="182" y="85"/>
                      </a:cubicBezTo>
                      <a:cubicBezTo>
                        <a:pt x="179" y="67"/>
                        <a:pt x="166" y="24"/>
                        <a:pt x="112" y="24"/>
                      </a:cubicBezTo>
                      <a:cubicBezTo>
                        <a:pt x="105" y="24"/>
                        <a:pt x="89" y="24"/>
                        <a:pt x="73" y="34"/>
                      </a:cubicBezTo>
                      <a:cubicBezTo>
                        <a:pt x="47" y="47"/>
                        <a:pt x="36" y="74"/>
                        <a:pt x="32" y="101"/>
                      </a:cubicBezTo>
                      <a:lnTo>
                        <a:pt x="183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>
                  <a:off x="1844657" y="4630563"/>
                  <a:ext cx="98425" cy="123825"/>
                </a:xfrm>
                <a:custGeom>
                  <a:avLst/>
                  <a:gdLst/>
                  <a:ahLst/>
                  <a:cxnLst>
                    <a:cxn ang="0">
                      <a:pos x="4" y="250"/>
                    </a:cxn>
                    <a:cxn ang="0">
                      <a:pos x="5" y="185"/>
                    </a:cxn>
                    <a:cxn ang="0">
                      <a:pos x="4" y="94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2" y="3"/>
                    </a:cxn>
                    <a:cxn ang="0">
                      <a:pos x="34" y="6"/>
                    </a:cxn>
                    <a:cxn ang="0">
                      <a:pos x="33" y="31"/>
                    </a:cxn>
                    <a:cxn ang="0">
                      <a:pos x="120" y="0"/>
                    </a:cxn>
                    <a:cxn ang="0">
                      <a:pos x="185" y="34"/>
                    </a:cxn>
                    <a:cxn ang="0">
                      <a:pos x="195" y="102"/>
                    </a:cxn>
                    <a:cxn ang="0">
                      <a:pos x="199" y="249"/>
                    </a:cxn>
                    <a:cxn ang="0">
                      <a:pos x="196" y="252"/>
                    </a:cxn>
                    <a:cxn ang="0">
                      <a:pos x="167" y="253"/>
                    </a:cxn>
                    <a:cxn ang="0">
                      <a:pos x="165" y="250"/>
                    </a:cxn>
                    <a:cxn ang="0">
                      <a:pos x="166" y="183"/>
                    </a:cxn>
                    <a:cxn ang="0">
                      <a:pos x="159" y="56"/>
                    </a:cxn>
                    <a:cxn ang="0">
                      <a:pos x="111" y="27"/>
                    </a:cxn>
                    <a:cxn ang="0">
                      <a:pos x="34" y="59"/>
                    </a:cxn>
                    <a:cxn ang="0">
                      <a:pos x="38" y="249"/>
                    </a:cxn>
                    <a:cxn ang="0">
                      <a:pos x="35" y="252"/>
                    </a:cxn>
                    <a:cxn ang="0">
                      <a:pos x="7" y="253"/>
                    </a:cxn>
                    <a:cxn ang="0">
                      <a:pos x="4" y="250"/>
                    </a:cxn>
                  </a:cxnLst>
                  <a:rect l="0" t="0" r="r" b="b"/>
                  <a:pathLst>
                    <a:path w="199" h="253">
                      <a:moveTo>
                        <a:pt x="4" y="250"/>
                      </a:moveTo>
                      <a:cubicBezTo>
                        <a:pt x="4" y="237"/>
                        <a:pt x="5" y="208"/>
                        <a:pt x="5" y="185"/>
                      </a:cubicBezTo>
                      <a:cubicBezTo>
                        <a:pt x="5" y="168"/>
                        <a:pt x="4" y="105"/>
                        <a:pt x="4" y="94"/>
                      </a:cubicBezTo>
                      <a:cubicBezTo>
                        <a:pt x="4" y="82"/>
                        <a:pt x="3" y="39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3" y="5"/>
                        <a:pt x="32" y="3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11"/>
                        <a:pt x="33" y="23"/>
                        <a:pt x="33" y="31"/>
                      </a:cubicBezTo>
                      <a:cubicBezTo>
                        <a:pt x="71" y="5"/>
                        <a:pt x="100" y="0"/>
                        <a:pt x="120" y="0"/>
                      </a:cubicBezTo>
                      <a:cubicBezTo>
                        <a:pt x="158" y="0"/>
                        <a:pt x="177" y="20"/>
                        <a:pt x="185" y="34"/>
                      </a:cubicBezTo>
                      <a:cubicBezTo>
                        <a:pt x="193" y="49"/>
                        <a:pt x="194" y="67"/>
                        <a:pt x="195" y="102"/>
                      </a:cubicBezTo>
                      <a:cubicBezTo>
                        <a:pt x="196" y="157"/>
                        <a:pt x="196" y="197"/>
                        <a:pt x="199" y="249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86" y="252"/>
                        <a:pt x="170" y="253"/>
                        <a:pt x="167" y="253"/>
                      </a:cubicBezTo>
                      <a:cubicBezTo>
                        <a:pt x="165" y="250"/>
                        <a:pt x="165" y="250"/>
                        <a:pt x="165" y="250"/>
                      </a:cubicBezTo>
                      <a:cubicBezTo>
                        <a:pt x="165" y="227"/>
                        <a:pt x="166" y="205"/>
                        <a:pt x="166" y="183"/>
                      </a:cubicBezTo>
                      <a:cubicBezTo>
                        <a:pt x="166" y="157"/>
                        <a:pt x="166" y="73"/>
                        <a:pt x="159" y="56"/>
                      </a:cubicBezTo>
                      <a:cubicBezTo>
                        <a:pt x="149" y="28"/>
                        <a:pt x="119" y="27"/>
                        <a:pt x="111" y="27"/>
                      </a:cubicBezTo>
                      <a:cubicBezTo>
                        <a:pt x="74" y="27"/>
                        <a:pt x="43" y="51"/>
                        <a:pt x="34" y="59"/>
                      </a:cubicBezTo>
                      <a:cubicBezTo>
                        <a:pt x="34" y="121"/>
                        <a:pt x="35" y="187"/>
                        <a:pt x="38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28" y="252"/>
                        <a:pt x="10" y="253"/>
                        <a:pt x="7" y="253"/>
                      </a:cubicBezTo>
                      <a:lnTo>
                        <a:pt x="4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7" name="Freeform 25"/>
                <p:cNvSpPr>
                  <a:spLocks/>
                </p:cNvSpPr>
                <p:nvPr/>
              </p:nvSpPr>
              <p:spPr bwMode="auto">
                <a:xfrm>
                  <a:off x="1954729" y="4598813"/>
                  <a:ext cx="63500" cy="157163"/>
                </a:xfrm>
                <a:custGeom>
                  <a:avLst/>
                  <a:gdLst/>
                  <a:ahLst/>
                  <a:cxnLst>
                    <a:cxn ang="0">
                      <a:pos x="125" y="93"/>
                    </a:cxn>
                    <a:cxn ang="0">
                      <a:pos x="71" y="92"/>
                    </a:cxn>
                    <a:cxn ang="0">
                      <a:pos x="71" y="235"/>
                    </a:cxn>
                    <a:cxn ang="0">
                      <a:pos x="75" y="275"/>
                    </a:cxn>
                    <a:cxn ang="0">
                      <a:pos x="102" y="291"/>
                    </a:cxn>
                    <a:cxn ang="0">
                      <a:pos x="124" y="286"/>
                    </a:cxn>
                    <a:cxn ang="0">
                      <a:pos x="128" y="288"/>
                    </a:cxn>
                    <a:cxn ang="0">
                      <a:pos x="127" y="310"/>
                    </a:cxn>
                    <a:cxn ang="0">
                      <a:pos x="123" y="314"/>
                    </a:cxn>
                    <a:cxn ang="0">
                      <a:pos x="98" y="317"/>
                    </a:cxn>
                    <a:cxn ang="0">
                      <a:pos x="53" y="300"/>
                    </a:cxn>
                    <a:cxn ang="0">
                      <a:pos x="41" y="243"/>
                    </a:cxn>
                    <a:cxn ang="0">
                      <a:pos x="42" y="136"/>
                    </a:cxn>
                    <a:cxn ang="0">
                      <a:pos x="42" y="92"/>
                    </a:cxn>
                    <a:cxn ang="0">
                      <a:pos x="3" y="93"/>
                    </a:cxn>
                    <a:cxn ang="0">
                      <a:pos x="0" y="90"/>
                    </a:cxn>
                    <a:cxn ang="0">
                      <a:pos x="1" y="70"/>
                    </a:cxn>
                    <a:cxn ang="0">
                      <a:pos x="4" y="67"/>
                    </a:cxn>
                    <a:cxn ang="0">
                      <a:pos x="42" y="68"/>
                    </a:cxn>
                    <a:cxn ang="0">
                      <a:pos x="40" y="9"/>
                    </a:cxn>
                    <a:cxn ang="0">
                      <a:pos x="44" y="6"/>
                    </a:cxn>
                    <a:cxn ang="0">
                      <a:pos x="71" y="0"/>
                    </a:cxn>
                    <a:cxn ang="0">
                      <a:pos x="74" y="2"/>
                    </a:cxn>
                    <a:cxn ang="0">
                      <a:pos x="72" y="68"/>
                    </a:cxn>
                    <a:cxn ang="0">
                      <a:pos x="127" y="67"/>
                    </a:cxn>
                    <a:cxn ang="0">
                      <a:pos x="129" y="70"/>
                    </a:cxn>
                    <a:cxn ang="0">
                      <a:pos x="128" y="91"/>
                    </a:cxn>
                    <a:cxn ang="0">
                      <a:pos x="125" y="93"/>
                    </a:cxn>
                  </a:cxnLst>
                  <a:rect l="0" t="0" r="r" b="b"/>
                  <a:pathLst>
                    <a:path w="129" h="317">
                      <a:moveTo>
                        <a:pt x="125" y="93"/>
                      </a:moveTo>
                      <a:cubicBezTo>
                        <a:pt x="116" y="93"/>
                        <a:pt x="89" y="93"/>
                        <a:pt x="71" y="92"/>
                      </a:cubicBezTo>
                      <a:cubicBezTo>
                        <a:pt x="71" y="235"/>
                        <a:pt x="71" y="235"/>
                        <a:pt x="71" y="235"/>
                      </a:cubicBezTo>
                      <a:cubicBezTo>
                        <a:pt x="71" y="253"/>
                        <a:pt x="72" y="266"/>
                        <a:pt x="75" y="275"/>
                      </a:cubicBezTo>
                      <a:cubicBezTo>
                        <a:pt x="77" y="282"/>
                        <a:pt x="81" y="291"/>
                        <a:pt x="102" y="291"/>
                      </a:cubicBezTo>
                      <a:cubicBezTo>
                        <a:pt x="114" y="291"/>
                        <a:pt x="121" y="287"/>
                        <a:pt x="124" y="286"/>
                      </a:cubicBezTo>
                      <a:cubicBezTo>
                        <a:pt x="128" y="288"/>
                        <a:pt x="128" y="288"/>
                        <a:pt x="128" y="288"/>
                      </a:cubicBezTo>
                      <a:cubicBezTo>
                        <a:pt x="128" y="292"/>
                        <a:pt x="127" y="303"/>
                        <a:pt x="127" y="310"/>
                      </a:cubicBezTo>
                      <a:cubicBezTo>
                        <a:pt x="123" y="314"/>
                        <a:pt x="123" y="314"/>
                        <a:pt x="123" y="314"/>
                      </a:cubicBezTo>
                      <a:cubicBezTo>
                        <a:pt x="118" y="315"/>
                        <a:pt x="111" y="317"/>
                        <a:pt x="98" y="317"/>
                      </a:cubicBezTo>
                      <a:cubicBezTo>
                        <a:pt x="88" y="317"/>
                        <a:pt x="66" y="317"/>
                        <a:pt x="53" y="300"/>
                      </a:cubicBezTo>
                      <a:cubicBezTo>
                        <a:pt x="41" y="285"/>
                        <a:pt x="41" y="261"/>
                        <a:pt x="41" y="243"/>
                      </a:cubicBezTo>
                      <a:cubicBezTo>
                        <a:pt x="41" y="216"/>
                        <a:pt x="42" y="176"/>
                        <a:pt x="42" y="136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5" y="92"/>
                        <a:pt x="13" y="93"/>
                        <a:pt x="3" y="93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85"/>
                        <a:pt x="0" y="77"/>
                        <a:pt x="1" y="70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15" y="67"/>
                        <a:pt x="35" y="68"/>
                        <a:pt x="42" y="68"/>
                      </a:cubicBezTo>
                      <a:cubicBezTo>
                        <a:pt x="41" y="48"/>
                        <a:pt x="41" y="25"/>
                        <a:pt x="40" y="9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54" y="4"/>
                        <a:pt x="62" y="1"/>
                        <a:pt x="71" y="0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13"/>
                        <a:pt x="73" y="38"/>
                        <a:pt x="72" y="68"/>
                      </a:cubicBezTo>
                      <a:cubicBezTo>
                        <a:pt x="85" y="68"/>
                        <a:pt x="118" y="67"/>
                        <a:pt x="127" y="67"/>
                      </a:cubicBezTo>
                      <a:cubicBezTo>
                        <a:pt x="129" y="70"/>
                        <a:pt x="129" y="70"/>
                        <a:pt x="129" y="70"/>
                      </a:cubicBezTo>
                      <a:cubicBezTo>
                        <a:pt x="129" y="74"/>
                        <a:pt x="129" y="79"/>
                        <a:pt x="128" y="91"/>
                      </a:cubicBezTo>
                      <a:lnTo>
                        <a:pt x="125" y="9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>
                  <a:off x="2102688" y="4598813"/>
                  <a:ext cx="63500" cy="157163"/>
                </a:xfrm>
                <a:custGeom>
                  <a:avLst/>
                  <a:gdLst/>
                  <a:ahLst/>
                  <a:cxnLst>
                    <a:cxn ang="0">
                      <a:pos x="124" y="93"/>
                    </a:cxn>
                    <a:cxn ang="0">
                      <a:pos x="71" y="92"/>
                    </a:cxn>
                    <a:cxn ang="0">
                      <a:pos x="71" y="235"/>
                    </a:cxn>
                    <a:cxn ang="0">
                      <a:pos x="74" y="275"/>
                    </a:cxn>
                    <a:cxn ang="0">
                      <a:pos x="101" y="291"/>
                    </a:cxn>
                    <a:cxn ang="0">
                      <a:pos x="123" y="286"/>
                    </a:cxn>
                    <a:cxn ang="0">
                      <a:pos x="127" y="288"/>
                    </a:cxn>
                    <a:cxn ang="0">
                      <a:pos x="126" y="310"/>
                    </a:cxn>
                    <a:cxn ang="0">
                      <a:pos x="122" y="314"/>
                    </a:cxn>
                    <a:cxn ang="0">
                      <a:pos x="97" y="317"/>
                    </a:cxn>
                    <a:cxn ang="0">
                      <a:pos x="52" y="300"/>
                    </a:cxn>
                    <a:cxn ang="0">
                      <a:pos x="40" y="243"/>
                    </a:cxn>
                    <a:cxn ang="0">
                      <a:pos x="41" y="136"/>
                    </a:cxn>
                    <a:cxn ang="0">
                      <a:pos x="41" y="92"/>
                    </a:cxn>
                    <a:cxn ang="0">
                      <a:pos x="2" y="93"/>
                    </a:cxn>
                    <a:cxn ang="0">
                      <a:pos x="0" y="90"/>
                    </a:cxn>
                    <a:cxn ang="0">
                      <a:pos x="1" y="70"/>
                    </a:cxn>
                    <a:cxn ang="0">
                      <a:pos x="3" y="67"/>
                    </a:cxn>
                    <a:cxn ang="0">
                      <a:pos x="41" y="68"/>
                    </a:cxn>
                    <a:cxn ang="0">
                      <a:pos x="39" y="9"/>
                    </a:cxn>
                    <a:cxn ang="0">
                      <a:pos x="43" y="6"/>
                    </a:cxn>
                    <a:cxn ang="0">
                      <a:pos x="71" y="0"/>
                    </a:cxn>
                    <a:cxn ang="0">
                      <a:pos x="73" y="2"/>
                    </a:cxn>
                    <a:cxn ang="0">
                      <a:pos x="71" y="68"/>
                    </a:cxn>
                    <a:cxn ang="0">
                      <a:pos x="126" y="67"/>
                    </a:cxn>
                    <a:cxn ang="0">
                      <a:pos x="129" y="70"/>
                    </a:cxn>
                    <a:cxn ang="0">
                      <a:pos x="128" y="91"/>
                    </a:cxn>
                    <a:cxn ang="0">
                      <a:pos x="124" y="93"/>
                    </a:cxn>
                  </a:cxnLst>
                  <a:rect l="0" t="0" r="r" b="b"/>
                  <a:pathLst>
                    <a:path w="129" h="317">
                      <a:moveTo>
                        <a:pt x="124" y="93"/>
                      </a:moveTo>
                      <a:cubicBezTo>
                        <a:pt x="115" y="93"/>
                        <a:pt x="88" y="93"/>
                        <a:pt x="71" y="92"/>
                      </a:cubicBezTo>
                      <a:cubicBezTo>
                        <a:pt x="71" y="235"/>
                        <a:pt x="71" y="235"/>
                        <a:pt x="71" y="235"/>
                      </a:cubicBezTo>
                      <a:cubicBezTo>
                        <a:pt x="71" y="253"/>
                        <a:pt x="71" y="266"/>
                        <a:pt x="74" y="275"/>
                      </a:cubicBezTo>
                      <a:cubicBezTo>
                        <a:pt x="76" y="282"/>
                        <a:pt x="81" y="291"/>
                        <a:pt x="101" y="291"/>
                      </a:cubicBezTo>
                      <a:cubicBezTo>
                        <a:pt x="113" y="291"/>
                        <a:pt x="121" y="287"/>
                        <a:pt x="123" y="286"/>
                      </a:cubicBezTo>
                      <a:cubicBezTo>
                        <a:pt x="127" y="288"/>
                        <a:pt x="127" y="288"/>
                        <a:pt x="127" y="288"/>
                      </a:cubicBezTo>
                      <a:cubicBezTo>
                        <a:pt x="127" y="292"/>
                        <a:pt x="126" y="303"/>
                        <a:pt x="126" y="310"/>
                      </a:cubicBezTo>
                      <a:cubicBezTo>
                        <a:pt x="122" y="314"/>
                        <a:pt x="122" y="314"/>
                        <a:pt x="122" y="314"/>
                      </a:cubicBezTo>
                      <a:cubicBezTo>
                        <a:pt x="118" y="315"/>
                        <a:pt x="110" y="317"/>
                        <a:pt x="97" y="317"/>
                      </a:cubicBezTo>
                      <a:cubicBezTo>
                        <a:pt x="87" y="317"/>
                        <a:pt x="65" y="317"/>
                        <a:pt x="52" y="300"/>
                      </a:cubicBezTo>
                      <a:cubicBezTo>
                        <a:pt x="40" y="285"/>
                        <a:pt x="40" y="261"/>
                        <a:pt x="40" y="243"/>
                      </a:cubicBezTo>
                      <a:cubicBezTo>
                        <a:pt x="40" y="216"/>
                        <a:pt x="41" y="176"/>
                        <a:pt x="41" y="136"/>
                      </a:cubicBezTo>
                      <a:cubicBezTo>
                        <a:pt x="41" y="92"/>
                        <a:pt x="41" y="92"/>
                        <a:pt x="41" y="92"/>
                      </a:cubicBezTo>
                      <a:cubicBezTo>
                        <a:pt x="35" y="92"/>
                        <a:pt x="13" y="93"/>
                        <a:pt x="2" y="93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85"/>
                        <a:pt x="0" y="77"/>
                        <a:pt x="1" y="70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14" y="67"/>
                        <a:pt x="35" y="68"/>
                        <a:pt x="41" y="68"/>
                      </a:cubicBezTo>
                      <a:cubicBezTo>
                        <a:pt x="40" y="48"/>
                        <a:pt x="40" y="25"/>
                        <a:pt x="39" y="9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53" y="4"/>
                        <a:pt x="61" y="1"/>
                        <a:pt x="71" y="0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3"/>
                        <a:pt x="73" y="38"/>
                        <a:pt x="71" y="68"/>
                      </a:cubicBezTo>
                      <a:cubicBezTo>
                        <a:pt x="85" y="68"/>
                        <a:pt x="117" y="67"/>
                        <a:pt x="126" y="67"/>
                      </a:cubicBezTo>
                      <a:cubicBezTo>
                        <a:pt x="129" y="70"/>
                        <a:pt x="129" y="70"/>
                        <a:pt x="129" y="70"/>
                      </a:cubicBezTo>
                      <a:cubicBezTo>
                        <a:pt x="128" y="74"/>
                        <a:pt x="128" y="79"/>
                        <a:pt x="128" y="91"/>
                      </a:cubicBezTo>
                      <a:lnTo>
                        <a:pt x="124" y="9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39" name="Freeform 27"/>
                <p:cNvSpPr>
                  <a:spLocks/>
                </p:cNvSpPr>
                <p:nvPr/>
              </p:nvSpPr>
              <p:spPr bwMode="auto">
                <a:xfrm>
                  <a:off x="2175820" y="4632150"/>
                  <a:ext cx="103188" cy="177800"/>
                </a:xfrm>
                <a:custGeom>
                  <a:avLst/>
                  <a:gdLst/>
                  <a:ahLst/>
                  <a:cxnLst>
                    <a:cxn ang="0">
                      <a:pos x="210" y="6"/>
                    </a:cxn>
                    <a:cxn ang="0">
                      <a:pos x="145" y="177"/>
                    </a:cxn>
                    <a:cxn ang="0">
                      <a:pos x="82" y="361"/>
                    </a:cxn>
                    <a:cxn ang="0">
                      <a:pos x="79" y="364"/>
                    </a:cxn>
                    <a:cxn ang="0">
                      <a:pos x="57" y="363"/>
                    </a:cxn>
                    <a:cxn ang="0">
                      <a:pos x="49" y="363"/>
                    </a:cxn>
                    <a:cxn ang="0">
                      <a:pos x="46" y="360"/>
                    </a:cxn>
                    <a:cxn ang="0">
                      <a:pos x="92" y="243"/>
                    </a:cxn>
                    <a:cxn ang="0">
                      <a:pos x="46" y="121"/>
                    </a:cxn>
                    <a:cxn ang="0">
                      <a:pos x="0" y="6"/>
                    </a:cxn>
                    <a:cxn ang="0">
                      <a:pos x="3" y="2"/>
                    </a:cxn>
                    <a:cxn ang="0">
                      <a:pos x="31" y="0"/>
                    </a:cxn>
                    <a:cxn ang="0">
                      <a:pos x="35" y="3"/>
                    </a:cxn>
                    <a:cxn ang="0">
                      <a:pos x="74" y="114"/>
                    </a:cxn>
                    <a:cxn ang="0">
                      <a:pos x="108" y="206"/>
                    </a:cxn>
                    <a:cxn ang="0">
                      <a:pos x="175" y="6"/>
                    </a:cxn>
                    <a:cxn ang="0">
                      <a:pos x="180" y="2"/>
                    </a:cxn>
                    <a:cxn ang="0">
                      <a:pos x="206" y="2"/>
                    </a:cxn>
                    <a:cxn ang="0">
                      <a:pos x="210" y="6"/>
                    </a:cxn>
                  </a:cxnLst>
                  <a:rect l="0" t="0" r="r" b="b"/>
                  <a:pathLst>
                    <a:path w="210" h="364">
                      <a:moveTo>
                        <a:pt x="210" y="6"/>
                      </a:moveTo>
                      <a:cubicBezTo>
                        <a:pt x="203" y="18"/>
                        <a:pt x="186" y="64"/>
                        <a:pt x="145" y="177"/>
                      </a:cubicBezTo>
                      <a:cubicBezTo>
                        <a:pt x="123" y="237"/>
                        <a:pt x="99" y="299"/>
                        <a:pt x="82" y="361"/>
                      </a:cubicBezTo>
                      <a:cubicBezTo>
                        <a:pt x="79" y="364"/>
                        <a:pt x="79" y="364"/>
                        <a:pt x="79" y="364"/>
                      </a:cubicBezTo>
                      <a:cubicBezTo>
                        <a:pt x="75" y="364"/>
                        <a:pt x="64" y="363"/>
                        <a:pt x="57" y="363"/>
                      </a:cubicBezTo>
                      <a:cubicBezTo>
                        <a:pt x="49" y="363"/>
                        <a:pt x="49" y="363"/>
                        <a:pt x="49" y="363"/>
                      </a:cubicBezTo>
                      <a:cubicBezTo>
                        <a:pt x="46" y="360"/>
                        <a:pt x="46" y="360"/>
                        <a:pt x="46" y="360"/>
                      </a:cubicBezTo>
                      <a:cubicBezTo>
                        <a:pt x="69" y="310"/>
                        <a:pt x="79" y="282"/>
                        <a:pt x="92" y="243"/>
                      </a:cubicBezTo>
                      <a:cubicBezTo>
                        <a:pt x="77" y="202"/>
                        <a:pt x="63" y="162"/>
                        <a:pt x="46" y="121"/>
                      </a:cubicBezTo>
                      <a:cubicBezTo>
                        <a:pt x="41" y="108"/>
                        <a:pt x="5" y="19"/>
                        <a:pt x="0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2" y="1"/>
                        <a:pt x="23" y="1"/>
                        <a:pt x="31" y="0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8" y="39"/>
                        <a:pt x="61" y="78"/>
                        <a:pt x="74" y="114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58" y="63"/>
                        <a:pt x="166" y="38"/>
                        <a:pt x="175" y="6"/>
                      </a:cubicBezTo>
                      <a:cubicBezTo>
                        <a:pt x="180" y="2"/>
                        <a:pt x="180" y="2"/>
                        <a:pt x="180" y="2"/>
                      </a:cubicBezTo>
                      <a:cubicBezTo>
                        <a:pt x="206" y="2"/>
                        <a:pt x="206" y="2"/>
                        <a:pt x="206" y="2"/>
                      </a:cubicBezTo>
                      <a:lnTo>
                        <a:pt x="210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0" name="Freeform 28"/>
                <p:cNvSpPr>
                  <a:spLocks noEditPoints="1"/>
                </p:cNvSpPr>
                <p:nvPr/>
              </p:nvSpPr>
              <p:spPr bwMode="auto">
                <a:xfrm>
                  <a:off x="2295203" y="4630563"/>
                  <a:ext cx="104775" cy="179388"/>
                </a:xfrm>
                <a:custGeom>
                  <a:avLst/>
                  <a:gdLst/>
                  <a:ahLst/>
                  <a:cxnLst>
                    <a:cxn ang="0">
                      <a:pos x="34" y="365"/>
                    </a:cxn>
                    <a:cxn ang="0">
                      <a:pos x="6" y="365"/>
                    </a:cxn>
                    <a:cxn ang="0">
                      <a:pos x="3" y="362"/>
                    </a:cxn>
                    <a:cxn ang="0">
                      <a:pos x="4" y="190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1" y="3"/>
                    </a:cxn>
                    <a:cxn ang="0">
                      <a:pos x="34" y="6"/>
                    </a:cxn>
                    <a:cxn ang="0">
                      <a:pos x="34" y="29"/>
                    </a:cxn>
                    <a:cxn ang="0">
                      <a:pos x="107" y="0"/>
                    </a:cxn>
                    <a:cxn ang="0">
                      <a:pos x="214" y="119"/>
                    </a:cxn>
                    <a:cxn ang="0">
                      <a:pos x="69" y="253"/>
                    </a:cxn>
                    <a:cxn ang="0">
                      <a:pos x="34" y="251"/>
                    </a:cxn>
                    <a:cxn ang="0">
                      <a:pos x="38" y="362"/>
                    </a:cxn>
                    <a:cxn ang="0">
                      <a:pos x="34" y="365"/>
                    </a:cxn>
                    <a:cxn ang="0">
                      <a:pos x="34" y="226"/>
                    </a:cxn>
                    <a:cxn ang="0">
                      <a:pos x="62" y="227"/>
                    </a:cxn>
                    <a:cxn ang="0">
                      <a:pos x="181" y="121"/>
                    </a:cxn>
                    <a:cxn ang="0">
                      <a:pos x="102" y="29"/>
                    </a:cxn>
                    <a:cxn ang="0">
                      <a:pos x="34" y="58"/>
                    </a:cxn>
                    <a:cxn ang="0">
                      <a:pos x="34" y="226"/>
                    </a:cxn>
                  </a:cxnLst>
                  <a:rect l="0" t="0" r="r" b="b"/>
                  <a:pathLst>
                    <a:path w="214" h="365">
                      <a:moveTo>
                        <a:pt x="34" y="365"/>
                      </a:moveTo>
                      <a:cubicBezTo>
                        <a:pt x="6" y="365"/>
                        <a:pt x="6" y="365"/>
                        <a:pt x="6" y="365"/>
                      </a:cubicBezTo>
                      <a:cubicBezTo>
                        <a:pt x="3" y="362"/>
                        <a:pt x="3" y="362"/>
                        <a:pt x="3" y="362"/>
                      </a:cubicBezTo>
                      <a:cubicBezTo>
                        <a:pt x="4" y="305"/>
                        <a:pt x="4" y="248"/>
                        <a:pt x="4" y="190"/>
                      </a:cubicBezTo>
                      <a:cubicBezTo>
                        <a:pt x="4" y="130"/>
                        <a:pt x="3" y="70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4" y="5"/>
                        <a:pt x="31" y="3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15"/>
                        <a:pt x="34" y="29"/>
                        <a:pt x="34" y="29"/>
                      </a:cubicBezTo>
                      <a:cubicBezTo>
                        <a:pt x="57" y="10"/>
                        <a:pt x="77" y="0"/>
                        <a:pt x="107" y="0"/>
                      </a:cubicBezTo>
                      <a:cubicBezTo>
                        <a:pt x="173" y="0"/>
                        <a:pt x="214" y="52"/>
                        <a:pt x="214" y="119"/>
                      </a:cubicBezTo>
                      <a:cubicBezTo>
                        <a:pt x="214" y="179"/>
                        <a:pt x="178" y="253"/>
                        <a:pt x="69" y="253"/>
                      </a:cubicBezTo>
                      <a:cubicBezTo>
                        <a:pt x="60" y="253"/>
                        <a:pt x="43" y="252"/>
                        <a:pt x="34" y="251"/>
                      </a:cubicBezTo>
                      <a:cubicBezTo>
                        <a:pt x="34" y="288"/>
                        <a:pt x="35" y="325"/>
                        <a:pt x="38" y="362"/>
                      </a:cubicBezTo>
                      <a:lnTo>
                        <a:pt x="34" y="365"/>
                      </a:lnTo>
                      <a:close/>
                      <a:moveTo>
                        <a:pt x="34" y="226"/>
                      </a:moveTo>
                      <a:cubicBezTo>
                        <a:pt x="34" y="226"/>
                        <a:pt x="47" y="227"/>
                        <a:pt x="62" y="227"/>
                      </a:cubicBezTo>
                      <a:cubicBezTo>
                        <a:pt x="160" y="227"/>
                        <a:pt x="181" y="163"/>
                        <a:pt x="181" y="121"/>
                      </a:cubicBezTo>
                      <a:cubicBezTo>
                        <a:pt x="181" y="72"/>
                        <a:pt x="156" y="29"/>
                        <a:pt x="102" y="29"/>
                      </a:cubicBezTo>
                      <a:cubicBezTo>
                        <a:pt x="90" y="29"/>
                        <a:pt x="58" y="32"/>
                        <a:pt x="34" y="58"/>
                      </a:cubicBezTo>
                      <a:lnTo>
                        <a:pt x="34" y="2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41" name="Freeform 29"/>
                <p:cNvSpPr>
                  <a:spLocks noEditPoints="1"/>
                </p:cNvSpPr>
                <p:nvPr/>
              </p:nvSpPr>
              <p:spPr bwMode="auto">
                <a:xfrm>
                  <a:off x="2417869" y="4630563"/>
                  <a:ext cx="106363" cy="125413"/>
                </a:xfrm>
                <a:custGeom>
                  <a:avLst/>
                  <a:gdLst/>
                  <a:ahLst/>
                  <a:cxnLst>
                    <a:cxn ang="0">
                      <a:pos x="212" y="126"/>
                    </a:cxn>
                    <a:cxn ang="0">
                      <a:pos x="31" y="126"/>
                    </a:cxn>
                    <a:cxn ang="0">
                      <a:pos x="31" y="128"/>
                    </a:cxn>
                    <a:cxn ang="0">
                      <a:pos x="49" y="192"/>
                    </a:cxn>
                    <a:cxn ang="0">
                      <a:pos x="125" y="231"/>
                    </a:cxn>
                    <a:cxn ang="0">
                      <a:pos x="204" y="199"/>
                    </a:cxn>
                    <a:cxn ang="0">
                      <a:pos x="208" y="202"/>
                    </a:cxn>
                    <a:cxn ang="0">
                      <a:pos x="206" y="229"/>
                    </a:cxn>
                    <a:cxn ang="0">
                      <a:pos x="203" y="234"/>
                    </a:cxn>
                    <a:cxn ang="0">
                      <a:pos x="120" y="257"/>
                    </a:cxn>
                    <a:cxn ang="0">
                      <a:pos x="0" y="128"/>
                    </a:cxn>
                    <a:cxn ang="0">
                      <a:pos x="11" y="69"/>
                    </a:cxn>
                    <a:cxn ang="0">
                      <a:pos x="114" y="0"/>
                    </a:cxn>
                    <a:cxn ang="0">
                      <a:pos x="215" y="119"/>
                    </a:cxn>
                    <a:cxn ang="0">
                      <a:pos x="215" y="122"/>
                    </a:cxn>
                    <a:cxn ang="0">
                      <a:pos x="212" y="126"/>
                    </a:cxn>
                    <a:cxn ang="0">
                      <a:pos x="184" y="101"/>
                    </a:cxn>
                    <a:cxn ang="0">
                      <a:pos x="182" y="85"/>
                    </a:cxn>
                    <a:cxn ang="0">
                      <a:pos x="112" y="24"/>
                    </a:cxn>
                    <a:cxn ang="0">
                      <a:pos x="73" y="34"/>
                    </a:cxn>
                    <a:cxn ang="0">
                      <a:pos x="32" y="101"/>
                    </a:cxn>
                    <a:cxn ang="0">
                      <a:pos x="184" y="101"/>
                    </a:cxn>
                  </a:cxnLst>
                  <a:rect l="0" t="0" r="r" b="b"/>
                  <a:pathLst>
                    <a:path w="215" h="257">
                      <a:moveTo>
                        <a:pt x="212" y="126"/>
                      </a:move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41"/>
                        <a:pt x="32" y="168"/>
                        <a:pt x="49" y="192"/>
                      </a:cubicBezTo>
                      <a:cubicBezTo>
                        <a:pt x="66" y="218"/>
                        <a:pt x="94" y="231"/>
                        <a:pt x="125" y="231"/>
                      </a:cubicBezTo>
                      <a:cubicBezTo>
                        <a:pt x="155" y="231"/>
                        <a:pt x="183" y="218"/>
                        <a:pt x="204" y="199"/>
                      </a:cubicBezTo>
                      <a:cubicBezTo>
                        <a:pt x="208" y="202"/>
                        <a:pt x="208" y="202"/>
                        <a:pt x="208" y="202"/>
                      </a:cubicBezTo>
                      <a:cubicBezTo>
                        <a:pt x="207" y="211"/>
                        <a:pt x="206" y="220"/>
                        <a:pt x="206" y="229"/>
                      </a:cubicBezTo>
                      <a:cubicBezTo>
                        <a:pt x="203" y="234"/>
                        <a:pt x="203" y="234"/>
                        <a:pt x="203" y="234"/>
                      </a:cubicBezTo>
                      <a:cubicBezTo>
                        <a:pt x="180" y="246"/>
                        <a:pt x="164" y="257"/>
                        <a:pt x="120" y="257"/>
                      </a:cubicBezTo>
                      <a:cubicBezTo>
                        <a:pt x="47" y="257"/>
                        <a:pt x="0" y="208"/>
                        <a:pt x="0" y="128"/>
                      </a:cubicBezTo>
                      <a:cubicBezTo>
                        <a:pt x="0" y="119"/>
                        <a:pt x="1" y="94"/>
                        <a:pt x="11" y="69"/>
                      </a:cubicBezTo>
                      <a:cubicBezTo>
                        <a:pt x="28" y="25"/>
                        <a:pt x="66" y="0"/>
                        <a:pt x="114" y="0"/>
                      </a:cubicBezTo>
                      <a:cubicBezTo>
                        <a:pt x="161" y="0"/>
                        <a:pt x="215" y="26"/>
                        <a:pt x="215" y="119"/>
                      </a:cubicBezTo>
                      <a:cubicBezTo>
                        <a:pt x="215" y="122"/>
                        <a:pt x="215" y="122"/>
                        <a:pt x="215" y="122"/>
                      </a:cubicBezTo>
                      <a:lnTo>
                        <a:pt x="212" y="126"/>
                      </a:lnTo>
                      <a:close/>
                      <a:moveTo>
                        <a:pt x="184" y="101"/>
                      </a:moveTo>
                      <a:cubicBezTo>
                        <a:pt x="184" y="98"/>
                        <a:pt x="183" y="92"/>
                        <a:pt x="182" y="85"/>
                      </a:cubicBezTo>
                      <a:cubicBezTo>
                        <a:pt x="179" y="67"/>
                        <a:pt x="166" y="24"/>
                        <a:pt x="112" y="24"/>
                      </a:cubicBezTo>
                      <a:cubicBezTo>
                        <a:pt x="106" y="24"/>
                        <a:pt x="90" y="24"/>
                        <a:pt x="73" y="34"/>
                      </a:cubicBezTo>
                      <a:cubicBezTo>
                        <a:pt x="48" y="47"/>
                        <a:pt x="36" y="74"/>
                        <a:pt x="32" y="101"/>
                      </a:cubicBezTo>
                      <a:lnTo>
                        <a:pt x="184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grpSp>
            <p:nvGrpSpPr>
              <p:cNvPr id="30" name="Group 226"/>
              <p:cNvGrpSpPr/>
              <p:nvPr/>
            </p:nvGrpSpPr>
            <p:grpSpPr bwMode="auto">
              <a:xfrm>
                <a:off x="1799436" y="4495015"/>
                <a:ext cx="1051496" cy="210171"/>
                <a:chOff x="2250899" y="5190243"/>
                <a:chExt cx="1223159" cy="244476"/>
              </a:xfrm>
              <a:solidFill>
                <a:srgbClr val="3399CC">
                  <a:lumMod val="75000"/>
                </a:srgbClr>
              </a:solidFill>
            </p:grpSpPr>
            <p:sp>
              <p:nvSpPr>
                <p:cNvPr id="16" name="Freeform 30"/>
                <p:cNvSpPr>
                  <a:spLocks noEditPoints="1"/>
                </p:cNvSpPr>
                <p:nvPr/>
              </p:nvSpPr>
              <p:spPr bwMode="auto">
                <a:xfrm>
                  <a:off x="2250899" y="5210881"/>
                  <a:ext cx="131763" cy="166688"/>
                </a:xfrm>
                <a:custGeom>
                  <a:avLst/>
                  <a:gdLst/>
                  <a:ahLst/>
                  <a:cxnLst>
                    <a:cxn ang="0">
                      <a:pos x="231" y="337"/>
                    </a:cxn>
                    <a:cxn ang="0">
                      <a:pos x="199" y="227"/>
                    </a:cxn>
                    <a:cxn ang="0">
                      <a:pos x="66" y="227"/>
                    </a:cxn>
                    <a:cxn ang="0">
                      <a:pos x="60" y="245"/>
                    </a:cxn>
                    <a:cxn ang="0">
                      <a:pos x="34" y="337"/>
                    </a:cxn>
                    <a:cxn ang="0">
                      <a:pos x="30" y="340"/>
                    </a:cxn>
                    <a:cxn ang="0">
                      <a:pos x="16" y="339"/>
                    </a:cxn>
                    <a:cxn ang="0">
                      <a:pos x="2" y="340"/>
                    </a:cxn>
                    <a:cxn ang="0">
                      <a:pos x="0" y="336"/>
                    </a:cxn>
                    <a:cxn ang="0">
                      <a:pos x="111" y="3"/>
                    </a:cxn>
                    <a:cxn ang="0">
                      <a:pos x="114" y="1"/>
                    </a:cxn>
                    <a:cxn ang="0">
                      <a:pos x="155" y="0"/>
                    </a:cxn>
                    <a:cxn ang="0">
                      <a:pos x="158" y="2"/>
                    </a:cxn>
                    <a:cxn ang="0">
                      <a:pos x="269" y="336"/>
                    </a:cxn>
                    <a:cxn ang="0">
                      <a:pos x="267" y="339"/>
                    </a:cxn>
                    <a:cxn ang="0">
                      <a:pos x="234" y="340"/>
                    </a:cxn>
                    <a:cxn ang="0">
                      <a:pos x="231" y="337"/>
                    </a:cxn>
                    <a:cxn ang="0">
                      <a:pos x="131" y="18"/>
                    </a:cxn>
                    <a:cxn ang="0">
                      <a:pos x="74" y="201"/>
                    </a:cxn>
                    <a:cxn ang="0">
                      <a:pos x="132" y="202"/>
                    </a:cxn>
                    <a:cxn ang="0">
                      <a:pos x="190" y="201"/>
                    </a:cxn>
                    <a:cxn ang="0">
                      <a:pos x="131" y="18"/>
                    </a:cxn>
                  </a:cxnLst>
                  <a:rect l="0" t="0" r="r" b="b"/>
                  <a:pathLst>
                    <a:path w="269" h="340">
                      <a:moveTo>
                        <a:pt x="231" y="337"/>
                      </a:moveTo>
                      <a:cubicBezTo>
                        <a:pt x="224" y="305"/>
                        <a:pt x="215" y="276"/>
                        <a:pt x="199" y="227"/>
                      </a:cubicBezTo>
                      <a:cubicBezTo>
                        <a:pt x="66" y="227"/>
                        <a:pt x="66" y="227"/>
                        <a:pt x="66" y="227"/>
                      </a:cubicBezTo>
                      <a:cubicBezTo>
                        <a:pt x="60" y="245"/>
                        <a:pt x="60" y="245"/>
                        <a:pt x="60" y="245"/>
                      </a:cubicBezTo>
                      <a:cubicBezTo>
                        <a:pt x="51" y="275"/>
                        <a:pt x="42" y="305"/>
                        <a:pt x="34" y="337"/>
                      </a:cubicBezTo>
                      <a:cubicBezTo>
                        <a:pt x="30" y="340"/>
                        <a:pt x="30" y="340"/>
                        <a:pt x="30" y="340"/>
                      </a:cubicBezTo>
                      <a:cubicBezTo>
                        <a:pt x="27" y="339"/>
                        <a:pt x="21" y="339"/>
                        <a:pt x="16" y="339"/>
                      </a:cubicBezTo>
                      <a:cubicBezTo>
                        <a:pt x="12" y="339"/>
                        <a:pt x="7" y="339"/>
                        <a:pt x="2" y="340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34" y="240"/>
                        <a:pt x="75" y="108"/>
                        <a:pt x="111" y="3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27" y="0"/>
                        <a:pt x="145" y="0"/>
                        <a:pt x="155" y="0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79" y="65"/>
                        <a:pt x="231" y="226"/>
                        <a:pt x="269" y="336"/>
                      </a:cubicBezTo>
                      <a:cubicBezTo>
                        <a:pt x="267" y="339"/>
                        <a:pt x="267" y="339"/>
                        <a:pt x="267" y="339"/>
                      </a:cubicBezTo>
                      <a:cubicBezTo>
                        <a:pt x="253" y="339"/>
                        <a:pt x="234" y="340"/>
                        <a:pt x="234" y="340"/>
                      </a:cubicBezTo>
                      <a:lnTo>
                        <a:pt x="231" y="337"/>
                      </a:lnTo>
                      <a:close/>
                      <a:moveTo>
                        <a:pt x="131" y="18"/>
                      </a:moveTo>
                      <a:cubicBezTo>
                        <a:pt x="74" y="201"/>
                        <a:pt x="74" y="201"/>
                        <a:pt x="74" y="201"/>
                      </a:cubicBezTo>
                      <a:cubicBezTo>
                        <a:pt x="94" y="202"/>
                        <a:pt x="113" y="202"/>
                        <a:pt x="132" y="202"/>
                      </a:cubicBezTo>
                      <a:cubicBezTo>
                        <a:pt x="151" y="202"/>
                        <a:pt x="171" y="202"/>
                        <a:pt x="190" y="201"/>
                      </a:cubicBezTo>
                      <a:lnTo>
                        <a:pt x="131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7" name="Freeform 31"/>
                <p:cNvSpPr>
                  <a:spLocks/>
                </p:cNvSpPr>
                <p:nvPr/>
              </p:nvSpPr>
              <p:spPr bwMode="auto">
                <a:xfrm>
                  <a:off x="2397377" y="5253743"/>
                  <a:ext cx="98425" cy="123825"/>
                </a:xfrm>
                <a:custGeom>
                  <a:avLst/>
                  <a:gdLst/>
                  <a:ahLst/>
                  <a:cxnLst>
                    <a:cxn ang="0">
                      <a:pos x="4" y="250"/>
                    </a:cxn>
                    <a:cxn ang="0">
                      <a:pos x="5" y="185"/>
                    </a:cxn>
                    <a:cxn ang="0">
                      <a:pos x="4" y="94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33" y="31"/>
                    </a:cxn>
                    <a:cxn ang="0">
                      <a:pos x="120" y="0"/>
                    </a:cxn>
                    <a:cxn ang="0">
                      <a:pos x="185" y="34"/>
                    </a:cxn>
                    <a:cxn ang="0">
                      <a:pos x="195" y="102"/>
                    </a:cxn>
                    <a:cxn ang="0">
                      <a:pos x="199" y="249"/>
                    </a:cxn>
                    <a:cxn ang="0">
                      <a:pos x="196" y="252"/>
                    </a:cxn>
                    <a:cxn ang="0">
                      <a:pos x="167" y="253"/>
                    </a:cxn>
                    <a:cxn ang="0">
                      <a:pos x="165" y="250"/>
                    </a:cxn>
                    <a:cxn ang="0">
                      <a:pos x="166" y="183"/>
                    </a:cxn>
                    <a:cxn ang="0">
                      <a:pos x="159" y="56"/>
                    </a:cxn>
                    <a:cxn ang="0">
                      <a:pos x="111" y="27"/>
                    </a:cxn>
                    <a:cxn ang="0">
                      <a:pos x="34" y="59"/>
                    </a:cxn>
                    <a:cxn ang="0">
                      <a:pos x="38" y="249"/>
                    </a:cxn>
                    <a:cxn ang="0">
                      <a:pos x="35" y="252"/>
                    </a:cxn>
                    <a:cxn ang="0">
                      <a:pos x="7" y="253"/>
                    </a:cxn>
                    <a:cxn ang="0">
                      <a:pos x="4" y="250"/>
                    </a:cxn>
                  </a:cxnLst>
                  <a:rect l="0" t="0" r="r" b="b"/>
                  <a:pathLst>
                    <a:path w="199" h="253">
                      <a:moveTo>
                        <a:pt x="4" y="250"/>
                      </a:moveTo>
                      <a:cubicBezTo>
                        <a:pt x="4" y="237"/>
                        <a:pt x="5" y="208"/>
                        <a:pt x="5" y="185"/>
                      </a:cubicBezTo>
                      <a:cubicBezTo>
                        <a:pt x="5" y="168"/>
                        <a:pt x="4" y="105"/>
                        <a:pt x="4" y="94"/>
                      </a:cubicBezTo>
                      <a:cubicBezTo>
                        <a:pt x="4" y="82"/>
                        <a:pt x="3" y="39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2" y="6"/>
                        <a:pt x="23" y="5"/>
                        <a:pt x="32" y="3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11"/>
                        <a:pt x="33" y="23"/>
                        <a:pt x="33" y="31"/>
                      </a:cubicBezTo>
                      <a:cubicBezTo>
                        <a:pt x="71" y="5"/>
                        <a:pt x="100" y="0"/>
                        <a:pt x="120" y="0"/>
                      </a:cubicBezTo>
                      <a:cubicBezTo>
                        <a:pt x="158" y="0"/>
                        <a:pt x="177" y="20"/>
                        <a:pt x="185" y="34"/>
                      </a:cubicBezTo>
                      <a:cubicBezTo>
                        <a:pt x="193" y="49"/>
                        <a:pt x="194" y="67"/>
                        <a:pt x="195" y="102"/>
                      </a:cubicBezTo>
                      <a:cubicBezTo>
                        <a:pt x="196" y="157"/>
                        <a:pt x="196" y="197"/>
                        <a:pt x="199" y="249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86" y="252"/>
                        <a:pt x="170" y="253"/>
                        <a:pt x="167" y="253"/>
                      </a:cubicBezTo>
                      <a:cubicBezTo>
                        <a:pt x="165" y="250"/>
                        <a:pt x="165" y="250"/>
                        <a:pt x="165" y="250"/>
                      </a:cubicBezTo>
                      <a:cubicBezTo>
                        <a:pt x="165" y="227"/>
                        <a:pt x="166" y="205"/>
                        <a:pt x="166" y="183"/>
                      </a:cubicBezTo>
                      <a:cubicBezTo>
                        <a:pt x="166" y="157"/>
                        <a:pt x="166" y="73"/>
                        <a:pt x="159" y="56"/>
                      </a:cubicBezTo>
                      <a:cubicBezTo>
                        <a:pt x="149" y="28"/>
                        <a:pt x="120" y="27"/>
                        <a:pt x="111" y="27"/>
                      </a:cubicBezTo>
                      <a:cubicBezTo>
                        <a:pt x="74" y="27"/>
                        <a:pt x="43" y="51"/>
                        <a:pt x="34" y="59"/>
                      </a:cubicBezTo>
                      <a:cubicBezTo>
                        <a:pt x="34" y="121"/>
                        <a:pt x="36" y="187"/>
                        <a:pt x="38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28" y="252"/>
                        <a:pt x="10" y="253"/>
                        <a:pt x="7" y="253"/>
                      </a:cubicBezTo>
                      <a:lnTo>
                        <a:pt x="4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8" name="Freeform 32"/>
                <p:cNvSpPr>
                  <a:spLocks/>
                </p:cNvSpPr>
                <p:nvPr/>
              </p:nvSpPr>
              <p:spPr bwMode="auto">
                <a:xfrm>
                  <a:off x="2504382" y="5255331"/>
                  <a:ext cx="103188" cy="179388"/>
                </a:xfrm>
                <a:custGeom>
                  <a:avLst/>
                  <a:gdLst/>
                  <a:ahLst/>
                  <a:cxnLst>
                    <a:cxn ang="0">
                      <a:pos x="211" y="6"/>
                    </a:cxn>
                    <a:cxn ang="0">
                      <a:pos x="145" y="177"/>
                    </a:cxn>
                    <a:cxn ang="0">
                      <a:pos x="83" y="361"/>
                    </a:cxn>
                    <a:cxn ang="0">
                      <a:pos x="80" y="364"/>
                    </a:cxn>
                    <a:cxn ang="0">
                      <a:pos x="58" y="363"/>
                    </a:cxn>
                    <a:cxn ang="0">
                      <a:pos x="50" y="363"/>
                    </a:cxn>
                    <a:cxn ang="0">
                      <a:pos x="47" y="360"/>
                    </a:cxn>
                    <a:cxn ang="0">
                      <a:pos x="93" y="243"/>
                    </a:cxn>
                    <a:cxn ang="0">
                      <a:pos x="47" y="121"/>
                    </a:cxn>
                    <a:cxn ang="0">
                      <a:pos x="0" y="6"/>
                    </a:cxn>
                    <a:cxn ang="0">
                      <a:pos x="3" y="2"/>
                    </a:cxn>
                    <a:cxn ang="0">
                      <a:pos x="32" y="0"/>
                    </a:cxn>
                    <a:cxn ang="0">
                      <a:pos x="36" y="3"/>
                    </a:cxn>
                    <a:cxn ang="0">
                      <a:pos x="75" y="114"/>
                    </a:cxn>
                    <a:cxn ang="0">
                      <a:pos x="108" y="206"/>
                    </a:cxn>
                    <a:cxn ang="0">
                      <a:pos x="176" y="6"/>
                    </a:cxn>
                    <a:cxn ang="0">
                      <a:pos x="180" y="2"/>
                    </a:cxn>
                    <a:cxn ang="0">
                      <a:pos x="207" y="2"/>
                    </a:cxn>
                    <a:cxn ang="0">
                      <a:pos x="211" y="6"/>
                    </a:cxn>
                  </a:cxnLst>
                  <a:rect l="0" t="0" r="r" b="b"/>
                  <a:pathLst>
                    <a:path w="211" h="364">
                      <a:moveTo>
                        <a:pt x="211" y="6"/>
                      </a:moveTo>
                      <a:cubicBezTo>
                        <a:pt x="204" y="18"/>
                        <a:pt x="187" y="64"/>
                        <a:pt x="145" y="177"/>
                      </a:cubicBezTo>
                      <a:cubicBezTo>
                        <a:pt x="123" y="237"/>
                        <a:pt x="99" y="299"/>
                        <a:pt x="83" y="361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76" y="364"/>
                        <a:pt x="65" y="363"/>
                        <a:pt x="58" y="363"/>
                      </a:cubicBezTo>
                      <a:cubicBezTo>
                        <a:pt x="50" y="363"/>
                        <a:pt x="50" y="363"/>
                        <a:pt x="50" y="363"/>
                      </a:cubicBezTo>
                      <a:cubicBezTo>
                        <a:pt x="47" y="360"/>
                        <a:pt x="47" y="360"/>
                        <a:pt x="47" y="360"/>
                      </a:cubicBezTo>
                      <a:cubicBezTo>
                        <a:pt x="70" y="310"/>
                        <a:pt x="80" y="282"/>
                        <a:pt x="93" y="243"/>
                      </a:cubicBezTo>
                      <a:cubicBezTo>
                        <a:pt x="78" y="202"/>
                        <a:pt x="63" y="162"/>
                        <a:pt x="47" y="121"/>
                      </a:cubicBezTo>
                      <a:cubicBezTo>
                        <a:pt x="42" y="108"/>
                        <a:pt x="6" y="19"/>
                        <a:pt x="0" y="6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3" y="1"/>
                        <a:pt x="23" y="1"/>
                        <a:pt x="32" y="0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48" y="39"/>
                        <a:pt x="62" y="78"/>
                        <a:pt x="75" y="114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59" y="63"/>
                        <a:pt x="166" y="38"/>
                        <a:pt x="176" y="6"/>
                      </a:cubicBezTo>
                      <a:cubicBezTo>
                        <a:pt x="180" y="2"/>
                        <a:pt x="180" y="2"/>
                        <a:pt x="180" y="2"/>
                      </a:cubicBezTo>
                      <a:cubicBezTo>
                        <a:pt x="207" y="2"/>
                        <a:pt x="207" y="2"/>
                        <a:pt x="207" y="2"/>
                      </a:cubicBezTo>
                      <a:lnTo>
                        <a:pt x="211" y="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19" name="Freeform 33"/>
                <p:cNvSpPr>
                  <a:spLocks/>
                </p:cNvSpPr>
                <p:nvPr/>
              </p:nvSpPr>
              <p:spPr bwMode="auto">
                <a:xfrm>
                  <a:off x="2704728" y="5253743"/>
                  <a:ext cx="98425" cy="123825"/>
                </a:xfrm>
                <a:custGeom>
                  <a:avLst/>
                  <a:gdLst/>
                  <a:ahLst/>
                  <a:cxnLst>
                    <a:cxn ang="0">
                      <a:pos x="4" y="250"/>
                    </a:cxn>
                    <a:cxn ang="0">
                      <a:pos x="5" y="185"/>
                    </a:cxn>
                    <a:cxn ang="0">
                      <a:pos x="4" y="94"/>
                    </a:cxn>
                    <a:cxn ang="0">
                      <a:pos x="0" y="11"/>
                    </a:cxn>
                    <a:cxn ang="0">
                      <a:pos x="2" y="8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33" y="31"/>
                    </a:cxn>
                    <a:cxn ang="0">
                      <a:pos x="120" y="0"/>
                    </a:cxn>
                    <a:cxn ang="0">
                      <a:pos x="185" y="34"/>
                    </a:cxn>
                    <a:cxn ang="0">
                      <a:pos x="195" y="102"/>
                    </a:cxn>
                    <a:cxn ang="0">
                      <a:pos x="199" y="249"/>
                    </a:cxn>
                    <a:cxn ang="0">
                      <a:pos x="196" y="252"/>
                    </a:cxn>
                    <a:cxn ang="0">
                      <a:pos x="167" y="253"/>
                    </a:cxn>
                    <a:cxn ang="0">
                      <a:pos x="165" y="250"/>
                    </a:cxn>
                    <a:cxn ang="0">
                      <a:pos x="166" y="183"/>
                    </a:cxn>
                    <a:cxn ang="0">
                      <a:pos x="159" y="56"/>
                    </a:cxn>
                    <a:cxn ang="0">
                      <a:pos x="111" y="27"/>
                    </a:cxn>
                    <a:cxn ang="0">
                      <a:pos x="34" y="59"/>
                    </a:cxn>
                    <a:cxn ang="0">
                      <a:pos x="38" y="249"/>
                    </a:cxn>
                    <a:cxn ang="0">
                      <a:pos x="35" y="252"/>
                    </a:cxn>
                    <a:cxn ang="0">
                      <a:pos x="7" y="253"/>
                    </a:cxn>
                    <a:cxn ang="0">
                      <a:pos x="4" y="250"/>
                    </a:cxn>
                  </a:cxnLst>
                  <a:rect l="0" t="0" r="r" b="b"/>
                  <a:pathLst>
                    <a:path w="199" h="253">
                      <a:moveTo>
                        <a:pt x="4" y="250"/>
                      </a:moveTo>
                      <a:cubicBezTo>
                        <a:pt x="4" y="237"/>
                        <a:pt x="5" y="208"/>
                        <a:pt x="5" y="185"/>
                      </a:cubicBezTo>
                      <a:cubicBezTo>
                        <a:pt x="5" y="168"/>
                        <a:pt x="4" y="105"/>
                        <a:pt x="4" y="94"/>
                      </a:cubicBezTo>
                      <a:cubicBezTo>
                        <a:pt x="4" y="82"/>
                        <a:pt x="3" y="39"/>
                        <a:pt x="0" y="11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3" y="6"/>
                        <a:pt x="23" y="5"/>
                        <a:pt x="32" y="3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11"/>
                        <a:pt x="33" y="23"/>
                        <a:pt x="33" y="31"/>
                      </a:cubicBezTo>
                      <a:cubicBezTo>
                        <a:pt x="71" y="5"/>
                        <a:pt x="100" y="0"/>
                        <a:pt x="120" y="0"/>
                      </a:cubicBezTo>
                      <a:cubicBezTo>
                        <a:pt x="158" y="0"/>
                        <a:pt x="177" y="20"/>
                        <a:pt x="185" y="34"/>
                      </a:cubicBezTo>
                      <a:cubicBezTo>
                        <a:pt x="194" y="49"/>
                        <a:pt x="194" y="67"/>
                        <a:pt x="195" y="102"/>
                      </a:cubicBezTo>
                      <a:cubicBezTo>
                        <a:pt x="196" y="157"/>
                        <a:pt x="196" y="197"/>
                        <a:pt x="199" y="249"/>
                      </a:cubicBezTo>
                      <a:cubicBezTo>
                        <a:pt x="196" y="252"/>
                        <a:pt x="196" y="252"/>
                        <a:pt x="196" y="252"/>
                      </a:cubicBezTo>
                      <a:cubicBezTo>
                        <a:pt x="186" y="252"/>
                        <a:pt x="170" y="253"/>
                        <a:pt x="167" y="253"/>
                      </a:cubicBezTo>
                      <a:cubicBezTo>
                        <a:pt x="165" y="250"/>
                        <a:pt x="165" y="250"/>
                        <a:pt x="165" y="250"/>
                      </a:cubicBezTo>
                      <a:cubicBezTo>
                        <a:pt x="165" y="227"/>
                        <a:pt x="166" y="205"/>
                        <a:pt x="166" y="183"/>
                      </a:cubicBezTo>
                      <a:cubicBezTo>
                        <a:pt x="166" y="157"/>
                        <a:pt x="166" y="73"/>
                        <a:pt x="159" y="56"/>
                      </a:cubicBezTo>
                      <a:cubicBezTo>
                        <a:pt x="149" y="28"/>
                        <a:pt x="120" y="27"/>
                        <a:pt x="111" y="27"/>
                      </a:cubicBezTo>
                      <a:cubicBezTo>
                        <a:pt x="74" y="27"/>
                        <a:pt x="43" y="51"/>
                        <a:pt x="34" y="59"/>
                      </a:cubicBezTo>
                      <a:cubicBezTo>
                        <a:pt x="34" y="121"/>
                        <a:pt x="36" y="187"/>
                        <a:pt x="38" y="249"/>
                      </a:cubicBezTo>
                      <a:cubicBezTo>
                        <a:pt x="35" y="252"/>
                        <a:pt x="35" y="252"/>
                        <a:pt x="35" y="252"/>
                      </a:cubicBezTo>
                      <a:cubicBezTo>
                        <a:pt x="28" y="252"/>
                        <a:pt x="10" y="253"/>
                        <a:pt x="7" y="253"/>
                      </a:cubicBezTo>
                      <a:lnTo>
                        <a:pt x="4" y="2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0" name="Freeform 34"/>
                <p:cNvSpPr>
                  <a:spLocks noEditPoints="1"/>
                </p:cNvSpPr>
                <p:nvPr/>
              </p:nvSpPr>
              <p:spPr bwMode="auto">
                <a:xfrm>
                  <a:off x="2824325" y="5253743"/>
                  <a:ext cx="106363" cy="125413"/>
                </a:xfrm>
                <a:custGeom>
                  <a:avLst/>
                  <a:gdLst/>
                  <a:ahLst/>
                  <a:cxnLst>
                    <a:cxn ang="0">
                      <a:pos x="212" y="126"/>
                    </a:cxn>
                    <a:cxn ang="0">
                      <a:pos x="31" y="126"/>
                    </a:cxn>
                    <a:cxn ang="0">
                      <a:pos x="31" y="128"/>
                    </a:cxn>
                    <a:cxn ang="0">
                      <a:pos x="49" y="192"/>
                    </a:cxn>
                    <a:cxn ang="0">
                      <a:pos x="125" y="231"/>
                    </a:cxn>
                    <a:cxn ang="0">
                      <a:pos x="204" y="199"/>
                    </a:cxn>
                    <a:cxn ang="0">
                      <a:pos x="208" y="202"/>
                    </a:cxn>
                    <a:cxn ang="0">
                      <a:pos x="206" y="229"/>
                    </a:cxn>
                    <a:cxn ang="0">
                      <a:pos x="203" y="234"/>
                    </a:cxn>
                    <a:cxn ang="0">
                      <a:pos x="120" y="257"/>
                    </a:cxn>
                    <a:cxn ang="0">
                      <a:pos x="0" y="128"/>
                    </a:cxn>
                    <a:cxn ang="0">
                      <a:pos x="11" y="69"/>
                    </a:cxn>
                    <a:cxn ang="0">
                      <a:pos x="114" y="0"/>
                    </a:cxn>
                    <a:cxn ang="0">
                      <a:pos x="215" y="119"/>
                    </a:cxn>
                    <a:cxn ang="0">
                      <a:pos x="215" y="122"/>
                    </a:cxn>
                    <a:cxn ang="0">
                      <a:pos x="212" y="126"/>
                    </a:cxn>
                    <a:cxn ang="0">
                      <a:pos x="184" y="101"/>
                    </a:cxn>
                    <a:cxn ang="0">
                      <a:pos x="182" y="85"/>
                    </a:cxn>
                    <a:cxn ang="0">
                      <a:pos x="112" y="24"/>
                    </a:cxn>
                    <a:cxn ang="0">
                      <a:pos x="73" y="34"/>
                    </a:cxn>
                    <a:cxn ang="0">
                      <a:pos x="32" y="101"/>
                    </a:cxn>
                    <a:cxn ang="0">
                      <a:pos x="184" y="101"/>
                    </a:cxn>
                  </a:cxnLst>
                  <a:rect l="0" t="0" r="r" b="b"/>
                  <a:pathLst>
                    <a:path w="215" h="257">
                      <a:moveTo>
                        <a:pt x="212" y="126"/>
                      </a:moveTo>
                      <a:cubicBezTo>
                        <a:pt x="31" y="126"/>
                        <a:pt x="31" y="126"/>
                        <a:pt x="31" y="126"/>
                      </a:cubicBezTo>
                      <a:cubicBezTo>
                        <a:pt x="31" y="128"/>
                        <a:pt x="31" y="128"/>
                        <a:pt x="31" y="128"/>
                      </a:cubicBezTo>
                      <a:cubicBezTo>
                        <a:pt x="31" y="141"/>
                        <a:pt x="32" y="168"/>
                        <a:pt x="49" y="192"/>
                      </a:cubicBezTo>
                      <a:cubicBezTo>
                        <a:pt x="66" y="218"/>
                        <a:pt x="94" y="231"/>
                        <a:pt x="125" y="231"/>
                      </a:cubicBezTo>
                      <a:cubicBezTo>
                        <a:pt x="155" y="231"/>
                        <a:pt x="183" y="218"/>
                        <a:pt x="204" y="199"/>
                      </a:cubicBezTo>
                      <a:cubicBezTo>
                        <a:pt x="208" y="202"/>
                        <a:pt x="208" y="202"/>
                        <a:pt x="208" y="202"/>
                      </a:cubicBezTo>
                      <a:cubicBezTo>
                        <a:pt x="207" y="211"/>
                        <a:pt x="206" y="220"/>
                        <a:pt x="206" y="229"/>
                      </a:cubicBezTo>
                      <a:cubicBezTo>
                        <a:pt x="203" y="234"/>
                        <a:pt x="203" y="234"/>
                        <a:pt x="203" y="234"/>
                      </a:cubicBezTo>
                      <a:cubicBezTo>
                        <a:pt x="180" y="246"/>
                        <a:pt x="164" y="257"/>
                        <a:pt x="120" y="257"/>
                      </a:cubicBezTo>
                      <a:cubicBezTo>
                        <a:pt x="47" y="257"/>
                        <a:pt x="0" y="208"/>
                        <a:pt x="0" y="128"/>
                      </a:cubicBezTo>
                      <a:cubicBezTo>
                        <a:pt x="0" y="119"/>
                        <a:pt x="1" y="94"/>
                        <a:pt x="11" y="69"/>
                      </a:cubicBezTo>
                      <a:cubicBezTo>
                        <a:pt x="28" y="25"/>
                        <a:pt x="66" y="0"/>
                        <a:pt x="114" y="0"/>
                      </a:cubicBezTo>
                      <a:cubicBezTo>
                        <a:pt x="161" y="0"/>
                        <a:pt x="215" y="26"/>
                        <a:pt x="215" y="119"/>
                      </a:cubicBezTo>
                      <a:cubicBezTo>
                        <a:pt x="215" y="122"/>
                        <a:pt x="215" y="122"/>
                        <a:pt x="215" y="122"/>
                      </a:cubicBezTo>
                      <a:lnTo>
                        <a:pt x="212" y="126"/>
                      </a:lnTo>
                      <a:close/>
                      <a:moveTo>
                        <a:pt x="184" y="101"/>
                      </a:moveTo>
                      <a:cubicBezTo>
                        <a:pt x="184" y="98"/>
                        <a:pt x="183" y="92"/>
                        <a:pt x="182" y="85"/>
                      </a:cubicBezTo>
                      <a:cubicBezTo>
                        <a:pt x="179" y="67"/>
                        <a:pt x="166" y="24"/>
                        <a:pt x="112" y="24"/>
                      </a:cubicBezTo>
                      <a:cubicBezTo>
                        <a:pt x="106" y="24"/>
                        <a:pt x="89" y="24"/>
                        <a:pt x="73" y="34"/>
                      </a:cubicBezTo>
                      <a:cubicBezTo>
                        <a:pt x="48" y="47"/>
                        <a:pt x="36" y="74"/>
                        <a:pt x="32" y="101"/>
                      </a:cubicBezTo>
                      <a:lnTo>
                        <a:pt x="184" y="10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/>
              </p:nvSpPr>
              <p:spPr bwMode="auto">
                <a:xfrm>
                  <a:off x="2937466" y="5223581"/>
                  <a:ext cx="63500" cy="155575"/>
                </a:xfrm>
                <a:custGeom>
                  <a:avLst/>
                  <a:gdLst/>
                  <a:ahLst/>
                  <a:cxnLst>
                    <a:cxn ang="0">
                      <a:pos x="124" y="93"/>
                    </a:cxn>
                    <a:cxn ang="0">
                      <a:pos x="71" y="92"/>
                    </a:cxn>
                    <a:cxn ang="0">
                      <a:pos x="71" y="235"/>
                    </a:cxn>
                    <a:cxn ang="0">
                      <a:pos x="74" y="275"/>
                    </a:cxn>
                    <a:cxn ang="0">
                      <a:pos x="101" y="291"/>
                    </a:cxn>
                    <a:cxn ang="0">
                      <a:pos x="123" y="286"/>
                    </a:cxn>
                    <a:cxn ang="0">
                      <a:pos x="127" y="288"/>
                    </a:cxn>
                    <a:cxn ang="0">
                      <a:pos x="126" y="310"/>
                    </a:cxn>
                    <a:cxn ang="0">
                      <a:pos x="122" y="314"/>
                    </a:cxn>
                    <a:cxn ang="0">
                      <a:pos x="97" y="317"/>
                    </a:cxn>
                    <a:cxn ang="0">
                      <a:pos x="52" y="300"/>
                    </a:cxn>
                    <a:cxn ang="0">
                      <a:pos x="40" y="243"/>
                    </a:cxn>
                    <a:cxn ang="0">
                      <a:pos x="41" y="136"/>
                    </a:cxn>
                    <a:cxn ang="0">
                      <a:pos x="41" y="92"/>
                    </a:cxn>
                    <a:cxn ang="0">
                      <a:pos x="2" y="93"/>
                    </a:cxn>
                    <a:cxn ang="0">
                      <a:pos x="0" y="90"/>
                    </a:cxn>
                    <a:cxn ang="0">
                      <a:pos x="1" y="70"/>
                    </a:cxn>
                    <a:cxn ang="0">
                      <a:pos x="3" y="67"/>
                    </a:cxn>
                    <a:cxn ang="0">
                      <a:pos x="41" y="68"/>
                    </a:cxn>
                    <a:cxn ang="0">
                      <a:pos x="39" y="9"/>
                    </a:cxn>
                    <a:cxn ang="0">
                      <a:pos x="43" y="6"/>
                    </a:cxn>
                    <a:cxn ang="0">
                      <a:pos x="71" y="0"/>
                    </a:cxn>
                    <a:cxn ang="0">
                      <a:pos x="73" y="2"/>
                    </a:cxn>
                    <a:cxn ang="0">
                      <a:pos x="71" y="68"/>
                    </a:cxn>
                    <a:cxn ang="0">
                      <a:pos x="126" y="67"/>
                    </a:cxn>
                    <a:cxn ang="0">
                      <a:pos x="129" y="70"/>
                    </a:cxn>
                    <a:cxn ang="0">
                      <a:pos x="128" y="91"/>
                    </a:cxn>
                    <a:cxn ang="0">
                      <a:pos x="124" y="93"/>
                    </a:cxn>
                  </a:cxnLst>
                  <a:rect l="0" t="0" r="r" b="b"/>
                  <a:pathLst>
                    <a:path w="129" h="317">
                      <a:moveTo>
                        <a:pt x="124" y="93"/>
                      </a:moveTo>
                      <a:cubicBezTo>
                        <a:pt x="115" y="93"/>
                        <a:pt x="88" y="93"/>
                        <a:pt x="71" y="92"/>
                      </a:cubicBezTo>
                      <a:cubicBezTo>
                        <a:pt x="71" y="235"/>
                        <a:pt x="71" y="235"/>
                        <a:pt x="71" y="235"/>
                      </a:cubicBezTo>
                      <a:cubicBezTo>
                        <a:pt x="71" y="253"/>
                        <a:pt x="71" y="266"/>
                        <a:pt x="74" y="275"/>
                      </a:cubicBezTo>
                      <a:cubicBezTo>
                        <a:pt x="76" y="282"/>
                        <a:pt x="81" y="291"/>
                        <a:pt x="101" y="291"/>
                      </a:cubicBezTo>
                      <a:cubicBezTo>
                        <a:pt x="113" y="291"/>
                        <a:pt x="121" y="287"/>
                        <a:pt x="123" y="286"/>
                      </a:cubicBezTo>
                      <a:cubicBezTo>
                        <a:pt x="127" y="288"/>
                        <a:pt x="127" y="288"/>
                        <a:pt x="127" y="288"/>
                      </a:cubicBezTo>
                      <a:cubicBezTo>
                        <a:pt x="127" y="292"/>
                        <a:pt x="126" y="303"/>
                        <a:pt x="126" y="310"/>
                      </a:cubicBezTo>
                      <a:cubicBezTo>
                        <a:pt x="122" y="314"/>
                        <a:pt x="122" y="314"/>
                        <a:pt x="122" y="314"/>
                      </a:cubicBezTo>
                      <a:cubicBezTo>
                        <a:pt x="118" y="315"/>
                        <a:pt x="110" y="317"/>
                        <a:pt x="97" y="317"/>
                      </a:cubicBezTo>
                      <a:cubicBezTo>
                        <a:pt x="87" y="317"/>
                        <a:pt x="65" y="317"/>
                        <a:pt x="52" y="300"/>
                      </a:cubicBezTo>
                      <a:cubicBezTo>
                        <a:pt x="40" y="285"/>
                        <a:pt x="40" y="261"/>
                        <a:pt x="40" y="243"/>
                      </a:cubicBezTo>
                      <a:cubicBezTo>
                        <a:pt x="40" y="216"/>
                        <a:pt x="41" y="176"/>
                        <a:pt x="41" y="136"/>
                      </a:cubicBezTo>
                      <a:cubicBezTo>
                        <a:pt x="41" y="92"/>
                        <a:pt x="41" y="92"/>
                        <a:pt x="41" y="92"/>
                      </a:cubicBezTo>
                      <a:cubicBezTo>
                        <a:pt x="35" y="92"/>
                        <a:pt x="13" y="93"/>
                        <a:pt x="2" y="93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85"/>
                        <a:pt x="0" y="77"/>
                        <a:pt x="1" y="70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14" y="67"/>
                        <a:pt x="35" y="68"/>
                        <a:pt x="41" y="68"/>
                      </a:cubicBezTo>
                      <a:cubicBezTo>
                        <a:pt x="40" y="48"/>
                        <a:pt x="40" y="25"/>
                        <a:pt x="39" y="9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53" y="4"/>
                        <a:pt x="61" y="1"/>
                        <a:pt x="71" y="0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3"/>
                        <a:pt x="73" y="38"/>
                        <a:pt x="71" y="68"/>
                      </a:cubicBezTo>
                      <a:cubicBezTo>
                        <a:pt x="85" y="68"/>
                        <a:pt x="117" y="67"/>
                        <a:pt x="126" y="67"/>
                      </a:cubicBezTo>
                      <a:cubicBezTo>
                        <a:pt x="129" y="70"/>
                        <a:pt x="129" y="70"/>
                        <a:pt x="129" y="70"/>
                      </a:cubicBezTo>
                      <a:cubicBezTo>
                        <a:pt x="128" y="74"/>
                        <a:pt x="128" y="79"/>
                        <a:pt x="128" y="91"/>
                      </a:cubicBezTo>
                      <a:lnTo>
                        <a:pt x="124" y="9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2" name="Freeform 36"/>
                <p:cNvSpPr>
                  <a:spLocks/>
                </p:cNvSpPr>
                <p:nvPr/>
              </p:nvSpPr>
              <p:spPr bwMode="auto">
                <a:xfrm>
                  <a:off x="3010598" y="5256918"/>
                  <a:ext cx="166688" cy="120650"/>
                </a:xfrm>
                <a:custGeom>
                  <a:avLst/>
                  <a:gdLst/>
                  <a:ahLst/>
                  <a:cxnLst>
                    <a:cxn ang="0">
                      <a:pos x="271" y="245"/>
                    </a:cxn>
                    <a:cxn ang="0">
                      <a:pos x="233" y="246"/>
                    </a:cxn>
                    <a:cxn ang="0">
                      <a:pos x="230" y="244"/>
                    </a:cxn>
                    <a:cxn ang="0">
                      <a:pos x="168" y="19"/>
                    </a:cxn>
                    <a:cxn ang="0">
                      <a:pos x="111" y="243"/>
                    </a:cxn>
                    <a:cxn ang="0">
                      <a:pos x="109" y="245"/>
                    </a:cxn>
                    <a:cxn ang="0">
                      <a:pos x="70" y="246"/>
                    </a:cxn>
                    <a:cxn ang="0">
                      <a:pos x="67" y="244"/>
                    </a:cxn>
                    <a:cxn ang="0">
                      <a:pos x="0" y="5"/>
                    </a:cxn>
                    <a:cxn ang="0">
                      <a:pos x="3" y="1"/>
                    </a:cxn>
                    <a:cxn ang="0">
                      <a:pos x="32" y="0"/>
                    </a:cxn>
                    <a:cxn ang="0">
                      <a:pos x="35" y="3"/>
                    </a:cxn>
                    <a:cxn ang="0">
                      <a:pos x="89" y="226"/>
                    </a:cxn>
                    <a:cxn ang="0">
                      <a:pos x="147" y="4"/>
                    </a:cxn>
                    <a:cxn ang="0">
                      <a:pos x="150" y="1"/>
                    </a:cxn>
                    <a:cxn ang="0">
                      <a:pos x="191" y="0"/>
                    </a:cxn>
                    <a:cxn ang="0">
                      <a:pos x="194" y="4"/>
                    </a:cxn>
                    <a:cxn ang="0">
                      <a:pos x="254" y="222"/>
                    </a:cxn>
                    <a:cxn ang="0">
                      <a:pos x="308" y="4"/>
                    </a:cxn>
                    <a:cxn ang="0">
                      <a:pos x="311" y="0"/>
                    </a:cxn>
                    <a:cxn ang="0">
                      <a:pos x="325" y="0"/>
                    </a:cxn>
                    <a:cxn ang="0">
                      <a:pos x="337" y="0"/>
                    </a:cxn>
                    <a:cxn ang="0">
                      <a:pos x="339" y="3"/>
                    </a:cxn>
                    <a:cxn ang="0">
                      <a:pos x="275" y="242"/>
                    </a:cxn>
                    <a:cxn ang="0">
                      <a:pos x="271" y="245"/>
                    </a:cxn>
                  </a:cxnLst>
                  <a:rect l="0" t="0" r="r" b="b"/>
                  <a:pathLst>
                    <a:path w="339" h="246">
                      <a:moveTo>
                        <a:pt x="271" y="245"/>
                      </a:moveTo>
                      <a:cubicBezTo>
                        <a:pt x="258" y="245"/>
                        <a:pt x="246" y="245"/>
                        <a:pt x="233" y="246"/>
                      </a:cubicBezTo>
                      <a:cubicBezTo>
                        <a:pt x="230" y="244"/>
                        <a:pt x="230" y="244"/>
                        <a:pt x="230" y="244"/>
                      </a:cubicBezTo>
                      <a:cubicBezTo>
                        <a:pt x="216" y="193"/>
                        <a:pt x="197" y="123"/>
                        <a:pt x="168" y="19"/>
                      </a:cubicBezTo>
                      <a:cubicBezTo>
                        <a:pt x="128" y="176"/>
                        <a:pt x="119" y="209"/>
                        <a:pt x="111" y="243"/>
                      </a:cubicBezTo>
                      <a:cubicBezTo>
                        <a:pt x="109" y="245"/>
                        <a:pt x="109" y="245"/>
                        <a:pt x="109" y="245"/>
                      </a:cubicBezTo>
                      <a:cubicBezTo>
                        <a:pt x="81" y="246"/>
                        <a:pt x="70" y="246"/>
                        <a:pt x="70" y="246"/>
                      </a:cubicBezTo>
                      <a:cubicBezTo>
                        <a:pt x="67" y="244"/>
                        <a:pt x="67" y="244"/>
                        <a:pt x="67" y="244"/>
                      </a:cubicBezTo>
                      <a:cubicBezTo>
                        <a:pt x="62" y="226"/>
                        <a:pt x="24" y="87"/>
                        <a:pt x="0" y="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7" y="1"/>
                        <a:pt x="22" y="1"/>
                        <a:pt x="32" y="0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9" y="26"/>
                        <a:pt x="45" y="48"/>
                        <a:pt x="89" y="226"/>
                      </a:cubicBezTo>
                      <a:cubicBezTo>
                        <a:pt x="136" y="46"/>
                        <a:pt x="142" y="25"/>
                        <a:pt x="147" y="4"/>
                      </a:cubicBezTo>
                      <a:cubicBezTo>
                        <a:pt x="150" y="1"/>
                        <a:pt x="150" y="1"/>
                        <a:pt x="150" y="1"/>
                      </a:cubicBezTo>
                      <a:cubicBezTo>
                        <a:pt x="156" y="1"/>
                        <a:pt x="181" y="0"/>
                        <a:pt x="191" y="0"/>
                      </a:cubicBezTo>
                      <a:cubicBezTo>
                        <a:pt x="194" y="4"/>
                        <a:pt x="194" y="4"/>
                        <a:pt x="194" y="4"/>
                      </a:cubicBezTo>
                      <a:cubicBezTo>
                        <a:pt x="200" y="31"/>
                        <a:pt x="208" y="58"/>
                        <a:pt x="254" y="222"/>
                      </a:cubicBezTo>
                      <a:cubicBezTo>
                        <a:pt x="294" y="63"/>
                        <a:pt x="302" y="32"/>
                        <a:pt x="308" y="4"/>
                      </a:cubicBezTo>
                      <a:cubicBezTo>
                        <a:pt x="311" y="0"/>
                        <a:pt x="311" y="0"/>
                        <a:pt x="311" y="0"/>
                      </a:cubicBezTo>
                      <a:cubicBezTo>
                        <a:pt x="311" y="0"/>
                        <a:pt x="320" y="0"/>
                        <a:pt x="325" y="0"/>
                      </a:cubicBezTo>
                      <a:cubicBezTo>
                        <a:pt x="327" y="0"/>
                        <a:pt x="337" y="0"/>
                        <a:pt x="337" y="0"/>
                      </a:cubicBezTo>
                      <a:cubicBezTo>
                        <a:pt x="339" y="3"/>
                        <a:pt x="339" y="3"/>
                        <a:pt x="339" y="3"/>
                      </a:cubicBezTo>
                      <a:cubicBezTo>
                        <a:pt x="335" y="17"/>
                        <a:pt x="299" y="147"/>
                        <a:pt x="275" y="242"/>
                      </a:cubicBezTo>
                      <a:lnTo>
                        <a:pt x="271" y="24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3" name="Freeform 37"/>
                <p:cNvSpPr>
                  <a:spLocks noEditPoints="1"/>
                </p:cNvSpPr>
                <p:nvPr/>
              </p:nvSpPr>
              <p:spPr bwMode="auto">
                <a:xfrm>
                  <a:off x="3187238" y="5253743"/>
                  <a:ext cx="107950" cy="127000"/>
                </a:xfrm>
                <a:custGeom>
                  <a:avLst/>
                  <a:gdLst/>
                  <a:ahLst/>
                  <a:cxnLst>
                    <a:cxn ang="0">
                      <a:pos x="111" y="258"/>
                    </a:cxn>
                    <a:cxn ang="0">
                      <a:pos x="0" y="128"/>
                    </a:cxn>
                    <a:cxn ang="0">
                      <a:pos x="113" y="0"/>
                    </a:cxn>
                    <a:cxn ang="0">
                      <a:pos x="221" y="127"/>
                    </a:cxn>
                    <a:cxn ang="0">
                      <a:pos x="111" y="258"/>
                    </a:cxn>
                    <a:cxn ang="0">
                      <a:pos x="112" y="25"/>
                    </a:cxn>
                    <a:cxn ang="0">
                      <a:pos x="32" y="129"/>
                    </a:cxn>
                    <a:cxn ang="0">
                      <a:pos x="110" y="232"/>
                    </a:cxn>
                    <a:cxn ang="0">
                      <a:pos x="189" y="127"/>
                    </a:cxn>
                    <a:cxn ang="0">
                      <a:pos x="112" y="25"/>
                    </a:cxn>
                  </a:cxnLst>
                  <a:rect l="0" t="0" r="r" b="b"/>
                  <a:pathLst>
                    <a:path w="221" h="258">
                      <a:moveTo>
                        <a:pt x="111" y="258"/>
                      </a:moveTo>
                      <a:cubicBezTo>
                        <a:pt x="51" y="258"/>
                        <a:pt x="0" y="223"/>
                        <a:pt x="0" y="128"/>
                      </a:cubicBezTo>
                      <a:cubicBezTo>
                        <a:pt x="0" y="41"/>
                        <a:pt x="48" y="0"/>
                        <a:pt x="113" y="0"/>
                      </a:cubicBezTo>
                      <a:cubicBezTo>
                        <a:pt x="221" y="0"/>
                        <a:pt x="221" y="111"/>
                        <a:pt x="221" y="127"/>
                      </a:cubicBezTo>
                      <a:cubicBezTo>
                        <a:pt x="221" y="221"/>
                        <a:pt x="170" y="258"/>
                        <a:pt x="111" y="258"/>
                      </a:cubicBezTo>
                      <a:close/>
                      <a:moveTo>
                        <a:pt x="112" y="25"/>
                      </a:moveTo>
                      <a:cubicBezTo>
                        <a:pt x="46" y="25"/>
                        <a:pt x="32" y="82"/>
                        <a:pt x="32" y="129"/>
                      </a:cubicBezTo>
                      <a:cubicBezTo>
                        <a:pt x="32" y="194"/>
                        <a:pt x="58" y="232"/>
                        <a:pt x="110" y="232"/>
                      </a:cubicBezTo>
                      <a:cubicBezTo>
                        <a:pt x="150" y="232"/>
                        <a:pt x="189" y="213"/>
                        <a:pt x="189" y="127"/>
                      </a:cubicBezTo>
                      <a:cubicBezTo>
                        <a:pt x="189" y="56"/>
                        <a:pt x="155" y="25"/>
                        <a:pt x="11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4" name="Freeform 38"/>
                <p:cNvSpPr>
                  <a:spLocks/>
                </p:cNvSpPr>
                <p:nvPr/>
              </p:nvSpPr>
              <p:spPr bwMode="auto">
                <a:xfrm>
                  <a:off x="3314880" y="5253743"/>
                  <a:ext cx="53975" cy="123825"/>
                </a:xfrm>
                <a:custGeom>
                  <a:avLst/>
                  <a:gdLst/>
                  <a:ahLst/>
                  <a:cxnLst>
                    <a:cxn ang="0">
                      <a:pos x="104" y="37"/>
                    </a:cxn>
                    <a:cxn ang="0">
                      <a:pos x="83" y="31"/>
                    </a:cxn>
                    <a:cxn ang="0">
                      <a:pos x="44" y="56"/>
                    </a:cxn>
                    <a:cxn ang="0">
                      <a:pos x="34" y="131"/>
                    </a:cxn>
                    <a:cxn ang="0">
                      <a:pos x="37" y="248"/>
                    </a:cxn>
                    <a:cxn ang="0">
                      <a:pos x="34" y="251"/>
                    </a:cxn>
                    <a:cxn ang="0">
                      <a:pos x="6" y="251"/>
                    </a:cxn>
                    <a:cxn ang="0">
                      <a:pos x="3" y="249"/>
                    </a:cxn>
                    <a:cxn ang="0">
                      <a:pos x="4" y="169"/>
                    </a:cxn>
                    <a:cxn ang="0">
                      <a:pos x="0" y="10"/>
                    </a:cxn>
                    <a:cxn ang="0">
                      <a:pos x="3" y="8"/>
                    </a:cxn>
                    <a:cxn ang="0">
                      <a:pos x="31" y="3"/>
                    </a:cxn>
                    <a:cxn ang="0">
                      <a:pos x="34" y="6"/>
                    </a:cxn>
                    <a:cxn ang="0">
                      <a:pos x="33" y="44"/>
                    </a:cxn>
                    <a:cxn ang="0">
                      <a:pos x="86" y="0"/>
                    </a:cxn>
                    <a:cxn ang="0">
                      <a:pos x="108" y="5"/>
                    </a:cxn>
                    <a:cxn ang="0">
                      <a:pos x="111" y="9"/>
                    </a:cxn>
                    <a:cxn ang="0">
                      <a:pos x="107" y="34"/>
                    </a:cxn>
                    <a:cxn ang="0">
                      <a:pos x="104" y="37"/>
                    </a:cxn>
                  </a:cxnLst>
                  <a:rect l="0" t="0" r="r" b="b"/>
                  <a:pathLst>
                    <a:path w="111" h="251">
                      <a:moveTo>
                        <a:pt x="104" y="37"/>
                      </a:moveTo>
                      <a:cubicBezTo>
                        <a:pt x="99" y="34"/>
                        <a:pt x="93" y="31"/>
                        <a:pt x="83" y="31"/>
                      </a:cubicBezTo>
                      <a:cubicBezTo>
                        <a:pt x="73" y="31"/>
                        <a:pt x="55" y="35"/>
                        <a:pt x="44" y="56"/>
                      </a:cubicBezTo>
                      <a:cubicBezTo>
                        <a:pt x="36" y="71"/>
                        <a:pt x="34" y="92"/>
                        <a:pt x="34" y="131"/>
                      </a:cubicBezTo>
                      <a:cubicBezTo>
                        <a:pt x="34" y="169"/>
                        <a:pt x="36" y="210"/>
                        <a:pt x="37" y="248"/>
                      </a:cubicBezTo>
                      <a:cubicBezTo>
                        <a:pt x="34" y="251"/>
                        <a:pt x="34" y="251"/>
                        <a:pt x="34" y="251"/>
                      </a:cubicBezTo>
                      <a:cubicBezTo>
                        <a:pt x="30" y="251"/>
                        <a:pt x="15" y="251"/>
                        <a:pt x="6" y="251"/>
                      </a:cubicBezTo>
                      <a:cubicBezTo>
                        <a:pt x="3" y="249"/>
                        <a:pt x="3" y="249"/>
                        <a:pt x="3" y="249"/>
                      </a:cubicBezTo>
                      <a:cubicBezTo>
                        <a:pt x="3" y="222"/>
                        <a:pt x="4" y="196"/>
                        <a:pt x="4" y="169"/>
                      </a:cubicBezTo>
                      <a:cubicBezTo>
                        <a:pt x="4" y="81"/>
                        <a:pt x="3" y="45"/>
                        <a:pt x="0" y="10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2" y="6"/>
                        <a:pt x="24" y="5"/>
                        <a:pt x="31" y="3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19"/>
                        <a:pt x="33" y="31"/>
                        <a:pt x="33" y="44"/>
                      </a:cubicBezTo>
                      <a:cubicBezTo>
                        <a:pt x="41" y="23"/>
                        <a:pt x="59" y="0"/>
                        <a:pt x="86" y="0"/>
                      </a:cubicBezTo>
                      <a:cubicBezTo>
                        <a:pt x="96" y="0"/>
                        <a:pt x="102" y="3"/>
                        <a:pt x="108" y="5"/>
                      </a:cubicBezTo>
                      <a:cubicBezTo>
                        <a:pt x="111" y="9"/>
                        <a:pt x="111" y="9"/>
                        <a:pt x="111" y="9"/>
                      </a:cubicBezTo>
                      <a:cubicBezTo>
                        <a:pt x="110" y="15"/>
                        <a:pt x="109" y="26"/>
                        <a:pt x="107" y="34"/>
                      </a:cubicBezTo>
                      <a:lnTo>
                        <a:pt x="104" y="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25" name="Freeform 39"/>
                <p:cNvSpPr>
                  <a:spLocks/>
                </p:cNvSpPr>
                <p:nvPr/>
              </p:nvSpPr>
              <p:spPr bwMode="auto">
                <a:xfrm>
                  <a:off x="3381983" y="5190243"/>
                  <a:ext cx="92075" cy="187325"/>
                </a:xfrm>
                <a:custGeom>
                  <a:avLst/>
                  <a:gdLst/>
                  <a:ahLst/>
                  <a:cxnLst>
                    <a:cxn ang="0">
                      <a:pos x="4" y="379"/>
                    </a:cxn>
                    <a:cxn ang="0">
                      <a:pos x="4" y="173"/>
                    </a:cxn>
                    <a:cxn ang="0">
                      <a:pos x="0" y="7"/>
                    </a:cxn>
                    <a:cxn ang="0">
                      <a:pos x="3" y="5"/>
                    </a:cxn>
                    <a:cxn ang="0">
                      <a:pos x="33" y="0"/>
                    </a:cxn>
                    <a:cxn ang="0">
                      <a:pos x="36" y="3"/>
                    </a:cxn>
                    <a:cxn ang="0">
                      <a:pos x="34" y="82"/>
                    </a:cxn>
                    <a:cxn ang="0">
                      <a:pos x="34" y="233"/>
                    </a:cxn>
                    <a:cxn ang="0">
                      <a:pos x="77" y="188"/>
                    </a:cxn>
                    <a:cxn ang="0">
                      <a:pos x="124" y="138"/>
                    </a:cxn>
                    <a:cxn ang="0">
                      <a:pos x="130" y="135"/>
                    </a:cxn>
                    <a:cxn ang="0">
                      <a:pos x="147" y="136"/>
                    </a:cxn>
                    <a:cxn ang="0">
                      <a:pos x="164" y="135"/>
                    </a:cxn>
                    <a:cxn ang="0">
                      <a:pos x="166" y="139"/>
                    </a:cxn>
                    <a:cxn ang="0">
                      <a:pos x="89" y="213"/>
                    </a:cxn>
                    <a:cxn ang="0">
                      <a:pos x="69" y="234"/>
                    </a:cxn>
                    <a:cxn ang="0">
                      <a:pos x="113" y="288"/>
                    </a:cxn>
                    <a:cxn ang="0">
                      <a:pos x="188" y="377"/>
                    </a:cxn>
                    <a:cxn ang="0">
                      <a:pos x="185" y="380"/>
                    </a:cxn>
                    <a:cxn ang="0">
                      <a:pos x="173" y="380"/>
                    </a:cxn>
                    <a:cxn ang="0">
                      <a:pos x="150" y="382"/>
                    </a:cxn>
                    <a:cxn ang="0">
                      <a:pos x="145" y="379"/>
                    </a:cxn>
                    <a:cxn ang="0">
                      <a:pos x="77" y="291"/>
                    </a:cxn>
                    <a:cxn ang="0">
                      <a:pos x="35" y="238"/>
                    </a:cxn>
                    <a:cxn ang="0">
                      <a:pos x="35" y="251"/>
                    </a:cxn>
                    <a:cxn ang="0">
                      <a:pos x="36" y="347"/>
                    </a:cxn>
                    <a:cxn ang="0">
                      <a:pos x="37" y="378"/>
                    </a:cxn>
                    <a:cxn ang="0">
                      <a:pos x="35" y="381"/>
                    </a:cxn>
                    <a:cxn ang="0">
                      <a:pos x="7" y="382"/>
                    </a:cxn>
                    <a:cxn ang="0">
                      <a:pos x="4" y="379"/>
                    </a:cxn>
                  </a:cxnLst>
                  <a:rect l="0" t="0" r="r" b="b"/>
                  <a:pathLst>
                    <a:path w="188" h="382">
                      <a:moveTo>
                        <a:pt x="4" y="379"/>
                      </a:moveTo>
                      <a:cubicBezTo>
                        <a:pt x="4" y="173"/>
                        <a:pt x="4" y="173"/>
                        <a:pt x="4" y="173"/>
                      </a:cubicBezTo>
                      <a:cubicBezTo>
                        <a:pt x="4" y="112"/>
                        <a:pt x="4" y="69"/>
                        <a:pt x="0" y="7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10" y="3"/>
                        <a:pt x="27" y="1"/>
                        <a:pt x="33" y="0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5" y="32"/>
                        <a:pt x="34" y="53"/>
                        <a:pt x="34" y="82"/>
                      </a:cubicBezTo>
                      <a:cubicBezTo>
                        <a:pt x="34" y="233"/>
                        <a:pt x="34" y="233"/>
                        <a:pt x="34" y="233"/>
                      </a:cubicBezTo>
                      <a:cubicBezTo>
                        <a:pt x="77" y="188"/>
                        <a:pt x="77" y="188"/>
                        <a:pt x="77" y="188"/>
                      </a:cubicBezTo>
                      <a:cubicBezTo>
                        <a:pt x="102" y="163"/>
                        <a:pt x="115" y="150"/>
                        <a:pt x="124" y="138"/>
                      </a:cubicBezTo>
                      <a:cubicBezTo>
                        <a:pt x="130" y="135"/>
                        <a:pt x="130" y="135"/>
                        <a:pt x="130" y="135"/>
                      </a:cubicBezTo>
                      <a:cubicBezTo>
                        <a:pt x="130" y="135"/>
                        <a:pt x="144" y="136"/>
                        <a:pt x="147" y="136"/>
                      </a:cubicBezTo>
                      <a:cubicBezTo>
                        <a:pt x="151" y="136"/>
                        <a:pt x="164" y="135"/>
                        <a:pt x="164" y="135"/>
                      </a:cubicBezTo>
                      <a:cubicBezTo>
                        <a:pt x="166" y="139"/>
                        <a:pt x="166" y="139"/>
                        <a:pt x="166" y="139"/>
                      </a:cubicBezTo>
                      <a:cubicBezTo>
                        <a:pt x="138" y="165"/>
                        <a:pt x="117" y="185"/>
                        <a:pt x="89" y="213"/>
                      </a:cubicBezTo>
                      <a:cubicBezTo>
                        <a:pt x="69" y="234"/>
                        <a:pt x="69" y="234"/>
                        <a:pt x="69" y="234"/>
                      </a:cubicBezTo>
                      <a:cubicBezTo>
                        <a:pt x="113" y="288"/>
                        <a:pt x="113" y="288"/>
                        <a:pt x="113" y="288"/>
                      </a:cubicBezTo>
                      <a:cubicBezTo>
                        <a:pt x="130" y="309"/>
                        <a:pt x="162" y="348"/>
                        <a:pt x="188" y="377"/>
                      </a:cubicBezTo>
                      <a:cubicBezTo>
                        <a:pt x="185" y="380"/>
                        <a:pt x="185" y="380"/>
                        <a:pt x="185" y="380"/>
                      </a:cubicBezTo>
                      <a:cubicBezTo>
                        <a:pt x="185" y="380"/>
                        <a:pt x="177" y="380"/>
                        <a:pt x="173" y="380"/>
                      </a:cubicBezTo>
                      <a:cubicBezTo>
                        <a:pt x="167" y="380"/>
                        <a:pt x="161" y="381"/>
                        <a:pt x="150" y="382"/>
                      </a:cubicBezTo>
                      <a:cubicBezTo>
                        <a:pt x="145" y="379"/>
                        <a:pt x="145" y="379"/>
                        <a:pt x="145" y="379"/>
                      </a:cubicBezTo>
                      <a:cubicBezTo>
                        <a:pt x="121" y="346"/>
                        <a:pt x="103" y="323"/>
                        <a:pt x="77" y="291"/>
                      </a:cubicBezTo>
                      <a:cubicBezTo>
                        <a:pt x="35" y="238"/>
                        <a:pt x="35" y="238"/>
                        <a:pt x="35" y="238"/>
                      </a:cubicBezTo>
                      <a:cubicBezTo>
                        <a:pt x="35" y="251"/>
                        <a:pt x="35" y="251"/>
                        <a:pt x="35" y="251"/>
                      </a:cubicBezTo>
                      <a:cubicBezTo>
                        <a:pt x="35" y="286"/>
                        <a:pt x="35" y="311"/>
                        <a:pt x="36" y="347"/>
                      </a:cubicBezTo>
                      <a:cubicBezTo>
                        <a:pt x="37" y="358"/>
                        <a:pt x="37" y="367"/>
                        <a:pt x="37" y="378"/>
                      </a:cubicBezTo>
                      <a:cubicBezTo>
                        <a:pt x="35" y="381"/>
                        <a:pt x="35" y="381"/>
                        <a:pt x="35" y="381"/>
                      </a:cubicBezTo>
                      <a:cubicBezTo>
                        <a:pt x="30" y="381"/>
                        <a:pt x="15" y="382"/>
                        <a:pt x="7" y="382"/>
                      </a:cubicBezTo>
                      <a:lnTo>
                        <a:pt x="4" y="3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20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</p:grpSp>
      </p:grpSp>
      <p:grpSp>
        <p:nvGrpSpPr>
          <p:cNvPr id="56" name="Group 213"/>
          <p:cNvGrpSpPr/>
          <p:nvPr/>
        </p:nvGrpSpPr>
        <p:grpSpPr>
          <a:xfrm>
            <a:off x="3124200" y="5137236"/>
            <a:ext cx="5581652" cy="1002499"/>
            <a:chOff x="3767391" y="2600539"/>
            <a:chExt cx="4594980" cy="1002500"/>
          </a:xfrm>
        </p:grpSpPr>
        <p:sp>
          <p:nvSpPr>
            <p:cNvPr id="203" name="Rectangle 6"/>
            <p:cNvSpPr>
              <a:spLocks noChangeArrowheads="1"/>
            </p:cNvSpPr>
            <p:nvPr/>
          </p:nvSpPr>
          <p:spPr bwMode="auto">
            <a:xfrm>
              <a:off x="3805628" y="2600539"/>
              <a:ext cx="455674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>
                <a:buClr>
                  <a:srgbClr val="3399CC"/>
                </a:buClr>
              </a:pPr>
              <a:r>
                <a:rPr lang="en-US" sz="1800" b="1" dirty="0" smtClean="0">
                  <a:solidFill>
                    <a:srgbClr val="3399CC"/>
                  </a:solidFill>
                  <a:latin typeface="Century Gothic" pitchFamily="34" charset="0"/>
                </a:rPr>
                <a:t>Increases Business Results</a:t>
              </a:r>
            </a:p>
          </p:txBody>
        </p:sp>
        <p:sp>
          <p:nvSpPr>
            <p:cNvPr id="204" name="Line 8"/>
            <p:cNvSpPr>
              <a:spLocks noChangeShapeType="1"/>
            </p:cNvSpPr>
            <p:nvPr/>
          </p:nvSpPr>
          <p:spPr bwMode="auto">
            <a:xfrm flipV="1">
              <a:off x="3778398" y="2909200"/>
              <a:ext cx="3423728" cy="1320"/>
            </a:xfrm>
            <a:prstGeom prst="line">
              <a:avLst/>
            </a:prstGeom>
            <a:noFill/>
            <a:ln w="9525">
              <a:solidFill>
                <a:srgbClr val="3399CC"/>
              </a:solidFill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Clr>
                  <a:srgbClr val="3399CC"/>
                </a:buClr>
              </a:pPr>
              <a:endParaRPr lang="en-US" sz="1200" dirty="0">
                <a:latin typeface="Century Gothic" pitchFamily="34" charset="0"/>
              </a:endParaRPr>
            </a:p>
          </p:txBody>
        </p:sp>
        <p:sp>
          <p:nvSpPr>
            <p:cNvPr id="205" name="Rectangle 10"/>
            <p:cNvSpPr>
              <a:spLocks noChangeArrowheads="1"/>
            </p:cNvSpPr>
            <p:nvPr/>
          </p:nvSpPr>
          <p:spPr bwMode="auto">
            <a:xfrm>
              <a:off x="3767391" y="2956707"/>
              <a:ext cx="4529660" cy="646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>
                <a:buClr>
                  <a:srgbClr val="3399CC"/>
                </a:buClr>
                <a:buSzPct val="70000"/>
                <a:defRPr/>
              </a:pPr>
              <a:r>
                <a:rPr lang="en-US" sz="1400" dirty="0" smtClean="0">
                  <a:latin typeface="Century Gothic" pitchFamily="34" charset="0"/>
                </a:rPr>
                <a:t>Reduces TCO, increases revenues and efficiencies and </a:t>
              </a:r>
              <a:r>
                <a:rPr lang="en-US" sz="1400" b="1" dirty="0" smtClean="0">
                  <a:solidFill>
                    <a:schemeClr val="accent1"/>
                  </a:solidFill>
                  <a:latin typeface="Century Gothic" pitchFamily="34" charset="0"/>
                </a:rPr>
                <a:t>enables CSP to be ready to capitalize on new opportunities</a:t>
              </a:r>
              <a:r>
                <a:rPr lang="en-US" sz="1400" dirty="0" smtClean="0">
                  <a:latin typeface="Century Gothic" pitchFamily="34" charset="0"/>
                </a:rPr>
                <a:t> without having to make extensive system changes.</a:t>
              </a:r>
            </a:p>
          </p:txBody>
        </p:sp>
      </p:grpSp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549816"/>
            <a:ext cx="2280492" cy="5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214"/>
          <p:cNvGrpSpPr/>
          <p:nvPr/>
        </p:nvGrpSpPr>
        <p:grpSpPr>
          <a:xfrm>
            <a:off x="762000" y="1349084"/>
            <a:ext cx="7258051" cy="1235843"/>
            <a:chOff x="3189246" y="4635510"/>
            <a:chExt cx="5720153" cy="1235842"/>
          </a:xfrm>
        </p:grpSpPr>
        <p:sp>
          <p:nvSpPr>
            <p:cNvPr id="208" name="Rectangle 7"/>
            <p:cNvSpPr>
              <a:spLocks noChangeArrowheads="1"/>
            </p:cNvSpPr>
            <p:nvPr/>
          </p:nvSpPr>
          <p:spPr bwMode="auto">
            <a:xfrm>
              <a:off x="3189246" y="5009579"/>
              <a:ext cx="5269549" cy="861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28600" indent="-228600" defTabSz="912813">
                <a:buClr>
                  <a:schemeClr val="accent3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n-US" sz="1400" dirty="0" smtClean="0">
                  <a:latin typeface="Century Gothic" pitchFamily="34" charset="0"/>
                </a:rPr>
                <a:t>Increases revenues by maximizing customer interactions and care through personalization  &amp; consistency while extending account control ability to customers – </a:t>
              </a:r>
              <a:r>
                <a:rPr lang="en-US" sz="1400" b="1" dirty="0" smtClean="0">
                  <a:solidFill>
                    <a:schemeClr val="accent3"/>
                  </a:solidFill>
                  <a:latin typeface="Century Gothic" pitchFamily="34" charset="0"/>
                </a:rPr>
                <a:t>boosts loyalty, increases up-sell &amp; conversion ability, and reduces support costs and churn throughout the customer lifecycle.</a:t>
              </a:r>
            </a:p>
          </p:txBody>
        </p:sp>
        <p:sp>
          <p:nvSpPr>
            <p:cNvPr id="209" name="Rectangle 9"/>
            <p:cNvSpPr>
              <a:spLocks noChangeArrowheads="1"/>
            </p:cNvSpPr>
            <p:nvPr/>
          </p:nvSpPr>
          <p:spPr bwMode="auto">
            <a:xfrm>
              <a:off x="3237934" y="4635510"/>
              <a:ext cx="567146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>
                <a:buClr>
                  <a:srgbClr val="3399CC"/>
                </a:buClr>
              </a:pPr>
              <a:r>
                <a:rPr lang="en-US" sz="1800" b="1" dirty="0" smtClean="0">
                  <a:solidFill>
                    <a:schemeClr val="accent3"/>
                  </a:solidFill>
                  <a:latin typeface="Century Gothic" pitchFamily="34" charset="0"/>
                </a:rPr>
                <a:t>Energizes the Customer Experience</a:t>
              </a:r>
            </a:p>
          </p:txBody>
        </p:sp>
        <p:sp>
          <p:nvSpPr>
            <p:cNvPr id="210" name="Line 11"/>
            <p:cNvSpPr>
              <a:spLocks noChangeShapeType="1"/>
            </p:cNvSpPr>
            <p:nvPr/>
          </p:nvSpPr>
          <p:spPr bwMode="auto">
            <a:xfrm flipV="1">
              <a:off x="3213665" y="4962826"/>
              <a:ext cx="4975084" cy="531"/>
            </a:xfrm>
            <a:prstGeom prst="line">
              <a:avLst/>
            </a:prstGeom>
            <a:noFill/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buClr>
                  <a:srgbClr val="3399CC"/>
                </a:buClr>
              </a:pPr>
              <a:endParaRPr lang="en-US" sz="1200" dirty="0">
                <a:latin typeface="Century Gothic" pitchFamily="34" charset="0"/>
              </a:endParaRPr>
            </a:p>
          </p:txBody>
        </p:sp>
      </p:grpSp>
      <p:grpSp>
        <p:nvGrpSpPr>
          <p:cNvPr id="63" name="Group 218"/>
          <p:cNvGrpSpPr/>
          <p:nvPr/>
        </p:nvGrpSpPr>
        <p:grpSpPr>
          <a:xfrm>
            <a:off x="3362325" y="2897689"/>
            <a:ext cx="5486400" cy="1607668"/>
            <a:chOff x="3645721" y="2323065"/>
            <a:chExt cx="5486400" cy="1607668"/>
          </a:xfrm>
        </p:grpSpPr>
        <p:grpSp>
          <p:nvGrpSpPr>
            <p:cNvPr id="64" name="Group 217"/>
            <p:cNvGrpSpPr/>
            <p:nvPr/>
          </p:nvGrpSpPr>
          <p:grpSpPr>
            <a:xfrm>
              <a:off x="4025528" y="2323065"/>
              <a:ext cx="3978425" cy="278513"/>
              <a:chOff x="2826136" y="2774323"/>
              <a:chExt cx="3978425" cy="278513"/>
            </a:xfrm>
          </p:grpSpPr>
          <p:sp>
            <p:nvSpPr>
              <p:cNvPr id="213" name="Rectangle 3"/>
              <p:cNvSpPr>
                <a:spLocks noChangeArrowheads="1"/>
              </p:cNvSpPr>
              <p:nvPr/>
            </p:nvSpPr>
            <p:spPr bwMode="auto">
              <a:xfrm>
                <a:off x="2858035" y="2774323"/>
                <a:ext cx="3946526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2813">
                  <a:buClr>
                    <a:srgbClr val="3399CC"/>
                  </a:buClr>
                </a:pPr>
                <a:r>
                  <a:rPr lang="en-US" sz="1800" b="1" dirty="0" smtClean="0">
                    <a:solidFill>
                      <a:srgbClr val="003366"/>
                    </a:solidFill>
                    <a:latin typeface="Century Gothic" pitchFamily="34" charset="0"/>
                  </a:rPr>
                  <a:t>Elevates Competitiveness</a:t>
                </a:r>
              </a:p>
            </p:txBody>
          </p:sp>
          <p:sp>
            <p:nvSpPr>
              <p:cNvPr id="214" name="Line 5"/>
              <p:cNvSpPr>
                <a:spLocks noChangeShapeType="1"/>
              </p:cNvSpPr>
              <p:nvPr/>
            </p:nvSpPr>
            <p:spPr bwMode="auto">
              <a:xfrm flipV="1">
                <a:off x="2826136" y="3051954"/>
                <a:ext cx="3788420" cy="882"/>
              </a:xfrm>
              <a:prstGeom prst="line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buClr>
                    <a:srgbClr val="3399CC"/>
                  </a:buClr>
                </a:pPr>
                <a:endParaRPr lang="en-US" sz="1200" dirty="0">
                  <a:latin typeface="Century Gothic" pitchFamily="34" charset="0"/>
                </a:endParaRPr>
              </a:p>
            </p:txBody>
          </p:sp>
        </p:grpSp>
        <p:sp>
          <p:nvSpPr>
            <p:cNvPr id="217" name="Rectangle 4"/>
            <p:cNvSpPr>
              <a:spLocks noChangeArrowheads="1"/>
            </p:cNvSpPr>
            <p:nvPr/>
          </p:nvSpPr>
          <p:spPr bwMode="auto">
            <a:xfrm>
              <a:off x="3645721" y="2652433"/>
              <a:ext cx="5486400" cy="1278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marL="688975" lvl="1" indent="-231775" defTabSz="912813">
                <a:spcBef>
                  <a:spcPts val="200"/>
                </a:spcBef>
                <a:buClr>
                  <a:srgbClr val="3C3C3C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latin typeface="Century Gothic" pitchFamily="34" charset="0"/>
                </a:rPr>
                <a:t>Increases  business, marketing and charging  agility allowing CSPs to  </a:t>
              </a:r>
              <a:r>
                <a:rPr lang="en-US" sz="1400" b="1" dirty="0" smtClean="0">
                  <a:solidFill>
                    <a:srgbClr val="002060"/>
                  </a:solidFill>
                  <a:latin typeface="Century Gothic" pitchFamily="34" charset="0"/>
                </a:rPr>
                <a:t>profitably adopt new markets, networks, lines of business, business models and high-value partnerships </a:t>
              </a:r>
              <a:r>
                <a:rPr lang="en-US" sz="1400" dirty="0" smtClean="0">
                  <a:latin typeface="Century Gothic" pitchFamily="34" charset="0"/>
                </a:rPr>
                <a:t>with OTT players , app. developers, content providers.</a:t>
              </a:r>
              <a:endParaRPr lang="en-US" sz="1400" dirty="0">
                <a:latin typeface="Century Gothic" pitchFamily="34" charset="0"/>
                <a:cs typeface="Arial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Market Place Expertise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Key Revenue Drivers &amp; Ecosystem Essentials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84395" y="3545078"/>
            <a:ext cx="5687568" cy="466344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Comverse ONE &amp; Market Success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062315" y="4723946"/>
            <a:ext cx="2916000" cy="282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2813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>
                <a:srgbClr val="3399CC"/>
              </a:buClr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1274317" y="4199871"/>
            <a:ext cx="3744000" cy="282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2813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>
                <a:srgbClr val="3399CC"/>
              </a:buClr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1994173" y="3186987"/>
            <a:ext cx="2664000" cy="282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2813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>
                <a:srgbClr val="3399CC"/>
              </a:buClr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651755" y="2662900"/>
            <a:ext cx="3960000" cy="282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2813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>
                <a:srgbClr val="3399CC"/>
              </a:buClr>
            </a:pP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1256384"/>
            <a:ext cx="5599289" cy="115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>
              <a:lnSpc>
                <a:spcPts val="4000"/>
              </a:lnSpc>
              <a:spcBef>
                <a:spcPts val="0"/>
              </a:spcBef>
              <a:buClr>
                <a:srgbClr val="3399CC"/>
              </a:buClr>
              <a:defRPr/>
            </a:pPr>
            <a:r>
              <a:rPr lang="en-US" sz="4000" dirty="0">
                <a:solidFill>
                  <a:srgbClr val="606060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The Power of</a:t>
            </a:r>
          </a:p>
          <a:p>
            <a:pPr marL="288925">
              <a:lnSpc>
                <a:spcPts val="4000"/>
              </a:lnSpc>
              <a:spcBef>
                <a:spcPts val="0"/>
              </a:spcBef>
              <a:buClr>
                <a:srgbClr val="3399CC"/>
              </a:buClr>
              <a:defRPr/>
            </a:pPr>
            <a:r>
              <a:rPr lang="en-US" sz="4000" dirty="0">
                <a:solidFill>
                  <a:srgbClr val="606060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Comverse Portfolio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8297" y="2506156"/>
            <a:ext cx="4909098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robust portfolio of products and services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endParaRPr lang="en-US" sz="800" dirty="0">
              <a:solidFill>
                <a:srgbClr val="606060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eaLnBrk="0" hangingPunct="0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enables </a:t>
            </a:r>
            <a:r>
              <a:rPr lang="en-US" sz="1800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CSPs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to  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transition to an all-IP world 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endParaRPr lang="en-US" sz="800" dirty="0">
              <a:solidFill>
                <a:srgbClr val="606060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eaLnBrk="0" hangingPunct="0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capture a winning role in new value chains </a:t>
            </a:r>
            <a:endParaRPr lang="en-US" sz="800" dirty="0">
              <a:solidFill>
                <a:srgbClr val="606060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eaLnBrk="0" hangingPunct="0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service and business model innovation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800" dirty="0">
              <a:solidFill>
                <a:srgbClr val="606060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eaLnBrk="0" hangingPunct="0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and delivery</a:t>
            </a:r>
            <a:r>
              <a:rPr lang="en-US" sz="1800" b="1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solidFill>
                  <a:srgbClr val="606060">
                    <a:lumMod val="75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  </a:t>
            </a:r>
            <a:r>
              <a:rPr lang="en-US" sz="1800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superior customer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671" y="416446"/>
            <a:ext cx="3514343" cy="61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53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Rectangle 1082"/>
          <p:cNvSpPr/>
          <p:nvPr/>
        </p:nvSpPr>
        <p:spPr bwMode="auto">
          <a:xfrm>
            <a:off x="5975498" y="6060558"/>
            <a:ext cx="3168502" cy="7974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2813">
              <a:spcBef>
                <a:spcPct val="20000"/>
              </a:spcBef>
              <a:buClr>
                <a:srgbClr val="3399CC"/>
              </a:buClr>
              <a:buSzPct val="100000"/>
              <a:buFont typeface="Symbol" pitchFamily="18" charset="2"/>
              <a:buNone/>
            </a:pPr>
            <a:endParaRPr lang="en-US" dirty="0" smtClean="0">
              <a:latin typeface="Century Gothic" pitchFamily="34" charset="0"/>
              <a:cs typeface="Arial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763"/>
            <a:ext cx="9144000" cy="914401"/>
          </a:xfrm>
        </p:spPr>
        <p:txBody>
          <a:bodyPr>
            <a:normAutofit/>
          </a:bodyPr>
          <a:lstStyle/>
          <a:p>
            <a:pPr marL="227013" eaLnBrk="1" hangingPunct="1"/>
            <a:r>
              <a:rPr lang="en-US" dirty="0" smtClean="0"/>
              <a:t>Comverse in BSS – Convergence Leader  </a:t>
            </a:r>
          </a:p>
        </p:txBody>
      </p:sp>
      <p:sp>
        <p:nvSpPr>
          <p:cNvPr id="2053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spcBef>
                <a:spcPct val="20000"/>
              </a:spcBef>
              <a:buClr>
                <a:srgbClr val="3399CC"/>
              </a:buClr>
              <a:buSzPct val="100000"/>
              <a:buFont typeface="Symbol" pitchFamily="18" charset="2"/>
              <a:buNone/>
            </a:pPr>
            <a:fld id="{23EC261A-D957-45A6-BB2B-7BDD22234E24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spcBef>
                  <a:spcPct val="20000"/>
                </a:spcBef>
                <a:buClr>
                  <a:srgbClr val="3399CC"/>
                </a:buClr>
                <a:buSzPct val="100000"/>
                <a:buFont typeface="Symbol" pitchFamily="18" charset="2"/>
                <a:buNone/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054" name="Slide Number Placeholder 1"/>
          <p:cNvSpPr txBox="1">
            <a:spLocks/>
          </p:cNvSpPr>
          <p:nvPr/>
        </p:nvSpPr>
        <p:spPr bwMode="black">
          <a:xfrm>
            <a:off x="0" y="6578600"/>
            <a:ext cx="706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endParaRPr lang="en-US" sz="1200" smtClean="0">
              <a:latin typeface="Century Gothic" pitchFamily="34" charset="0"/>
              <a:cs typeface="Arial"/>
            </a:endParaRPr>
          </a:p>
        </p:txBody>
      </p:sp>
      <p:sp>
        <p:nvSpPr>
          <p:cNvPr id="2055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buClr>
                <a:srgbClr val="3399CC"/>
              </a:buClr>
            </a:pPr>
            <a:fld id="{7F2CF74B-D677-4986-94DA-E8E743DCC2EA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buClr>
                  <a:srgbClr val="3399CC"/>
                </a:buClr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05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spcBef>
                <a:spcPct val="20000"/>
              </a:spcBef>
              <a:buClr>
                <a:srgbClr val="3399CC"/>
              </a:buClr>
              <a:buSzPct val="100000"/>
              <a:buFont typeface="Symbol" pitchFamily="18" charset="2"/>
              <a:buNone/>
            </a:pPr>
            <a:fld id="{23EC261A-D957-45A6-BB2B-7BDD22234E24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spcBef>
                  <a:spcPct val="20000"/>
                </a:spcBef>
                <a:buClr>
                  <a:srgbClr val="3399CC"/>
                </a:buClr>
                <a:buSzPct val="100000"/>
                <a:buFont typeface="Symbol" pitchFamily="18" charset="2"/>
                <a:buNone/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21" name="Slide Number Placeholder 1"/>
          <p:cNvSpPr txBox="1">
            <a:spLocks/>
          </p:cNvSpPr>
          <p:nvPr/>
        </p:nvSpPr>
        <p:spPr bwMode="black">
          <a:xfrm>
            <a:off x="0" y="6578600"/>
            <a:ext cx="706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endParaRPr lang="en-US" sz="1200" smtClean="0">
              <a:latin typeface="Century Gothic" pitchFamily="34" charset="0"/>
              <a:cs typeface="Arial"/>
            </a:endParaRPr>
          </a:p>
        </p:txBody>
      </p:sp>
      <p:sp>
        <p:nvSpPr>
          <p:cNvPr id="523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buClr>
                <a:srgbClr val="3399CC"/>
              </a:buClr>
            </a:pPr>
            <a:fld id="{7F2CF74B-D677-4986-94DA-E8E743DCC2EA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buClr>
                  <a:srgbClr val="3399CC"/>
                </a:buClr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24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spcBef>
                <a:spcPct val="20000"/>
              </a:spcBef>
              <a:buClr>
                <a:srgbClr val="3399CC"/>
              </a:buClr>
              <a:buSzPct val="100000"/>
              <a:buFont typeface="Symbol" pitchFamily="18" charset="2"/>
              <a:buNone/>
            </a:pPr>
            <a:fld id="{23EC261A-D957-45A6-BB2B-7BDD22234E24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spcBef>
                  <a:spcPct val="20000"/>
                </a:spcBef>
                <a:buClr>
                  <a:srgbClr val="3399CC"/>
                </a:buClr>
                <a:buSzPct val="100000"/>
                <a:buFont typeface="Symbol" pitchFamily="18" charset="2"/>
                <a:buNone/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25" name="Slide Number Placeholder 1"/>
          <p:cNvSpPr txBox="1">
            <a:spLocks/>
          </p:cNvSpPr>
          <p:nvPr/>
        </p:nvSpPr>
        <p:spPr bwMode="black">
          <a:xfrm>
            <a:off x="0" y="6578600"/>
            <a:ext cx="7064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</a:pPr>
            <a:endParaRPr lang="en-US" sz="1200" smtClean="0">
              <a:latin typeface="Century Gothic" pitchFamily="34" charset="0"/>
              <a:cs typeface="Arial"/>
            </a:endParaRPr>
          </a:p>
        </p:txBody>
      </p:sp>
      <p:sp>
        <p:nvSpPr>
          <p:cNvPr id="526" name="Slide Number Placeholder 2"/>
          <p:cNvSpPr txBox="1">
            <a:spLocks noGrp="1"/>
          </p:cNvSpPr>
          <p:nvPr/>
        </p:nvSpPr>
        <p:spPr bwMode="black">
          <a:xfrm>
            <a:off x="7900988" y="6451600"/>
            <a:ext cx="965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300"/>
              </a:lnSpc>
              <a:buClr>
                <a:srgbClr val="3399CC"/>
              </a:buClr>
            </a:pPr>
            <a:fld id="{7F2CF74B-D677-4986-94DA-E8E743DCC2EA}" type="slidenum">
              <a:rPr lang="en-US" sz="1200" smtClean="0">
                <a:solidFill>
                  <a:srgbClr val="FFFFFF"/>
                </a:solidFill>
                <a:latin typeface="Century Gothic" pitchFamily="34" charset="0"/>
                <a:cs typeface="Arial"/>
              </a:rPr>
              <a:pPr algn="ctr" eaLnBrk="0" hangingPunct="0">
                <a:lnSpc>
                  <a:spcPts val="1300"/>
                </a:lnSpc>
                <a:buClr>
                  <a:srgbClr val="3399CC"/>
                </a:buClr>
              </a:pPr>
              <a:t>4</a:t>
            </a:fld>
            <a:endParaRPr lang="en-US" sz="1200" smtClean="0">
              <a:solidFill>
                <a:srgbClr val="FFFF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32288" y="3308350"/>
            <a:ext cx="4811712" cy="2268538"/>
            <a:chOff x="2767" y="2273"/>
            <a:chExt cx="3305" cy="1809"/>
          </a:xfrm>
        </p:grpSpPr>
        <p:grpSp>
          <p:nvGrpSpPr>
            <p:cNvPr id="3" name="Group 502"/>
            <p:cNvGrpSpPr>
              <a:grpSpLocks/>
            </p:cNvGrpSpPr>
            <p:nvPr/>
          </p:nvGrpSpPr>
          <p:grpSpPr bwMode="auto">
            <a:xfrm>
              <a:off x="3699" y="2288"/>
              <a:ext cx="1555" cy="1395"/>
              <a:chOff x="2431" y="1241"/>
              <a:chExt cx="2581" cy="217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450" y="2201"/>
                <a:ext cx="1207" cy="1215"/>
                <a:chOff x="2450" y="2201"/>
                <a:chExt cx="1207" cy="1215"/>
              </a:xfrm>
            </p:grpSpPr>
            <p:sp>
              <p:nvSpPr>
                <p:cNvPr id="985" name="Freeform 8"/>
                <p:cNvSpPr>
                  <a:spLocks/>
                </p:cNvSpPr>
                <p:nvPr/>
              </p:nvSpPr>
              <p:spPr bwMode="auto">
                <a:xfrm>
                  <a:off x="2458" y="2201"/>
                  <a:ext cx="196" cy="247"/>
                </a:xfrm>
                <a:custGeom>
                  <a:avLst/>
                  <a:gdLst>
                    <a:gd name="T0" fmla="*/ 47 w 167"/>
                    <a:gd name="T1" fmla="*/ 1945 h 198"/>
                    <a:gd name="T2" fmla="*/ 29 w 167"/>
                    <a:gd name="T3" fmla="*/ 2030 h 198"/>
                    <a:gd name="T4" fmla="*/ 55 w 167"/>
                    <a:gd name="T5" fmla="*/ 1799 h 198"/>
                    <a:gd name="T6" fmla="*/ 76 w 167"/>
                    <a:gd name="T7" fmla="*/ 1596 h 198"/>
                    <a:gd name="T8" fmla="*/ 47 w 167"/>
                    <a:gd name="T9" fmla="*/ 1427 h 198"/>
                    <a:gd name="T10" fmla="*/ 58 w 167"/>
                    <a:gd name="T11" fmla="*/ 1237 h 198"/>
                    <a:gd name="T12" fmla="*/ 1 w 167"/>
                    <a:gd name="T13" fmla="*/ 1144 h 198"/>
                    <a:gd name="T14" fmla="*/ 0 w 167"/>
                    <a:gd name="T15" fmla="*/ 1171 h 198"/>
                    <a:gd name="T16" fmla="*/ 2 w 167"/>
                    <a:gd name="T17" fmla="*/ 1084 h 198"/>
                    <a:gd name="T18" fmla="*/ 89 w 167"/>
                    <a:gd name="T19" fmla="*/ 1084 h 198"/>
                    <a:gd name="T20" fmla="*/ 165 w 167"/>
                    <a:gd name="T21" fmla="*/ 1084 h 198"/>
                    <a:gd name="T22" fmla="*/ 244 w 167"/>
                    <a:gd name="T23" fmla="*/ 1084 h 198"/>
                    <a:gd name="T24" fmla="*/ 325 w 167"/>
                    <a:gd name="T25" fmla="*/ 1084 h 198"/>
                    <a:gd name="T26" fmla="*/ 325 w 167"/>
                    <a:gd name="T27" fmla="*/ 926 h 198"/>
                    <a:gd name="T28" fmla="*/ 325 w 167"/>
                    <a:gd name="T29" fmla="*/ 776 h 198"/>
                    <a:gd name="T30" fmla="*/ 407 w 167"/>
                    <a:gd name="T31" fmla="*/ 697 h 198"/>
                    <a:gd name="T32" fmla="*/ 407 w 167"/>
                    <a:gd name="T33" fmla="*/ 472 h 198"/>
                    <a:gd name="T34" fmla="*/ 411 w 167"/>
                    <a:gd name="T35" fmla="*/ 233 h 198"/>
                    <a:gd name="T36" fmla="*/ 478 w 167"/>
                    <a:gd name="T37" fmla="*/ 233 h 198"/>
                    <a:gd name="T38" fmla="*/ 540 w 167"/>
                    <a:gd name="T39" fmla="*/ 233 h 198"/>
                    <a:gd name="T40" fmla="*/ 603 w 167"/>
                    <a:gd name="T41" fmla="*/ 233 h 198"/>
                    <a:gd name="T42" fmla="*/ 677 w 167"/>
                    <a:gd name="T43" fmla="*/ 233 h 198"/>
                    <a:gd name="T44" fmla="*/ 677 w 167"/>
                    <a:gd name="T45" fmla="*/ 0 h 198"/>
                    <a:gd name="T46" fmla="*/ 746 w 167"/>
                    <a:gd name="T47" fmla="*/ 96 h 198"/>
                    <a:gd name="T48" fmla="*/ 830 w 167"/>
                    <a:gd name="T49" fmla="*/ 215 h 198"/>
                    <a:gd name="T50" fmla="*/ 897 w 167"/>
                    <a:gd name="T51" fmla="*/ 322 h 198"/>
                    <a:gd name="T52" fmla="*/ 974 w 167"/>
                    <a:gd name="T53" fmla="*/ 417 h 198"/>
                    <a:gd name="T54" fmla="*/ 905 w 167"/>
                    <a:gd name="T55" fmla="*/ 417 h 198"/>
                    <a:gd name="T56" fmla="*/ 831 w 167"/>
                    <a:gd name="T57" fmla="*/ 417 h 198"/>
                    <a:gd name="T58" fmla="*/ 846 w 167"/>
                    <a:gd name="T59" fmla="*/ 596 h 198"/>
                    <a:gd name="T60" fmla="*/ 849 w 167"/>
                    <a:gd name="T61" fmla="*/ 795 h 198"/>
                    <a:gd name="T62" fmla="*/ 863 w 167"/>
                    <a:gd name="T63" fmla="*/ 973 h 198"/>
                    <a:gd name="T64" fmla="*/ 870 w 167"/>
                    <a:gd name="T65" fmla="*/ 1184 h 198"/>
                    <a:gd name="T66" fmla="*/ 876 w 167"/>
                    <a:gd name="T67" fmla="*/ 1368 h 198"/>
                    <a:gd name="T68" fmla="*/ 884 w 167"/>
                    <a:gd name="T69" fmla="*/ 1559 h 198"/>
                    <a:gd name="T70" fmla="*/ 897 w 167"/>
                    <a:gd name="T71" fmla="*/ 1744 h 198"/>
                    <a:gd name="T72" fmla="*/ 905 w 167"/>
                    <a:gd name="T73" fmla="*/ 1945 h 198"/>
                    <a:gd name="T74" fmla="*/ 925 w 167"/>
                    <a:gd name="T75" fmla="*/ 1969 h 198"/>
                    <a:gd name="T76" fmla="*/ 914 w 167"/>
                    <a:gd name="T77" fmla="*/ 2114 h 198"/>
                    <a:gd name="T78" fmla="*/ 832 w 167"/>
                    <a:gd name="T79" fmla="*/ 2114 h 198"/>
                    <a:gd name="T80" fmla="*/ 764 w 167"/>
                    <a:gd name="T81" fmla="*/ 2114 h 198"/>
                    <a:gd name="T82" fmla="*/ 683 w 167"/>
                    <a:gd name="T83" fmla="*/ 2114 h 198"/>
                    <a:gd name="T84" fmla="*/ 603 w 167"/>
                    <a:gd name="T85" fmla="*/ 2114 h 198"/>
                    <a:gd name="T86" fmla="*/ 597 w 167"/>
                    <a:gd name="T87" fmla="*/ 2104 h 198"/>
                    <a:gd name="T88" fmla="*/ 482 w 167"/>
                    <a:gd name="T89" fmla="*/ 2163 h 198"/>
                    <a:gd name="T90" fmla="*/ 471 w 167"/>
                    <a:gd name="T91" fmla="*/ 2163 h 198"/>
                    <a:gd name="T92" fmla="*/ 427 w 167"/>
                    <a:gd name="T93" fmla="*/ 2104 h 198"/>
                    <a:gd name="T94" fmla="*/ 392 w 167"/>
                    <a:gd name="T95" fmla="*/ 2253 h 198"/>
                    <a:gd name="T96" fmla="*/ 372 w 167"/>
                    <a:gd name="T97" fmla="*/ 2253 h 198"/>
                    <a:gd name="T98" fmla="*/ 315 w 167"/>
                    <a:gd name="T99" fmla="*/ 2129 h 198"/>
                    <a:gd name="T100" fmla="*/ 261 w 167"/>
                    <a:gd name="T101" fmla="*/ 2008 h 198"/>
                    <a:gd name="T102" fmla="*/ 177 w 167"/>
                    <a:gd name="T103" fmla="*/ 1920 h 198"/>
                    <a:gd name="T104" fmla="*/ 110 w 167"/>
                    <a:gd name="T105" fmla="*/ 1925 h 198"/>
                    <a:gd name="T106" fmla="*/ 47 w 167"/>
                    <a:gd name="T107" fmla="*/ 1945 h 19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7"/>
                    <a:gd name="T163" fmla="*/ 0 h 198"/>
                    <a:gd name="T164" fmla="*/ 167 w 167"/>
                    <a:gd name="T165" fmla="*/ 198 h 19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7" h="198">
                      <a:moveTo>
                        <a:pt x="8" y="171"/>
                      </a:moveTo>
                      <a:lnTo>
                        <a:pt x="5" y="178"/>
                      </a:lnTo>
                      <a:lnTo>
                        <a:pt x="9" y="158"/>
                      </a:lnTo>
                      <a:lnTo>
                        <a:pt x="13" y="140"/>
                      </a:lnTo>
                      <a:lnTo>
                        <a:pt x="8" y="125"/>
                      </a:lnTo>
                      <a:lnTo>
                        <a:pt x="10" y="109"/>
                      </a:lnTo>
                      <a:lnTo>
                        <a:pt x="1" y="100"/>
                      </a:lnTo>
                      <a:lnTo>
                        <a:pt x="0" y="103"/>
                      </a:lnTo>
                      <a:lnTo>
                        <a:pt x="2" y="95"/>
                      </a:lnTo>
                      <a:lnTo>
                        <a:pt x="15" y="95"/>
                      </a:lnTo>
                      <a:lnTo>
                        <a:pt x="28" y="95"/>
                      </a:lnTo>
                      <a:lnTo>
                        <a:pt x="42" y="95"/>
                      </a:lnTo>
                      <a:lnTo>
                        <a:pt x="56" y="95"/>
                      </a:lnTo>
                      <a:lnTo>
                        <a:pt x="56" y="81"/>
                      </a:lnTo>
                      <a:lnTo>
                        <a:pt x="56" y="68"/>
                      </a:lnTo>
                      <a:lnTo>
                        <a:pt x="70" y="61"/>
                      </a:lnTo>
                      <a:lnTo>
                        <a:pt x="70" y="41"/>
                      </a:lnTo>
                      <a:lnTo>
                        <a:pt x="71" y="21"/>
                      </a:lnTo>
                      <a:lnTo>
                        <a:pt x="82" y="21"/>
                      </a:lnTo>
                      <a:lnTo>
                        <a:pt x="93" y="21"/>
                      </a:lnTo>
                      <a:lnTo>
                        <a:pt x="104" y="21"/>
                      </a:lnTo>
                      <a:lnTo>
                        <a:pt x="116" y="21"/>
                      </a:lnTo>
                      <a:lnTo>
                        <a:pt x="116" y="0"/>
                      </a:lnTo>
                      <a:lnTo>
                        <a:pt x="129" y="9"/>
                      </a:lnTo>
                      <a:lnTo>
                        <a:pt x="142" y="19"/>
                      </a:lnTo>
                      <a:lnTo>
                        <a:pt x="154" y="28"/>
                      </a:lnTo>
                      <a:lnTo>
                        <a:pt x="167" y="37"/>
                      </a:lnTo>
                      <a:lnTo>
                        <a:pt x="155" y="37"/>
                      </a:lnTo>
                      <a:lnTo>
                        <a:pt x="143" y="37"/>
                      </a:lnTo>
                      <a:lnTo>
                        <a:pt x="145" y="53"/>
                      </a:lnTo>
                      <a:lnTo>
                        <a:pt x="146" y="70"/>
                      </a:lnTo>
                      <a:lnTo>
                        <a:pt x="148" y="86"/>
                      </a:lnTo>
                      <a:lnTo>
                        <a:pt x="149" y="104"/>
                      </a:lnTo>
                      <a:lnTo>
                        <a:pt x="151" y="120"/>
                      </a:lnTo>
                      <a:lnTo>
                        <a:pt x="152" y="137"/>
                      </a:lnTo>
                      <a:lnTo>
                        <a:pt x="154" y="153"/>
                      </a:lnTo>
                      <a:lnTo>
                        <a:pt x="155" y="171"/>
                      </a:lnTo>
                      <a:lnTo>
                        <a:pt x="159" y="173"/>
                      </a:lnTo>
                      <a:lnTo>
                        <a:pt x="157" y="186"/>
                      </a:lnTo>
                      <a:lnTo>
                        <a:pt x="144" y="186"/>
                      </a:lnTo>
                      <a:lnTo>
                        <a:pt x="131" y="186"/>
                      </a:lnTo>
                      <a:lnTo>
                        <a:pt x="118" y="186"/>
                      </a:lnTo>
                      <a:lnTo>
                        <a:pt x="104" y="186"/>
                      </a:lnTo>
                      <a:lnTo>
                        <a:pt x="102" y="185"/>
                      </a:lnTo>
                      <a:lnTo>
                        <a:pt x="83" y="190"/>
                      </a:lnTo>
                      <a:lnTo>
                        <a:pt x="81" y="190"/>
                      </a:lnTo>
                      <a:lnTo>
                        <a:pt x="73" y="185"/>
                      </a:lnTo>
                      <a:lnTo>
                        <a:pt x="67" y="198"/>
                      </a:lnTo>
                      <a:lnTo>
                        <a:pt x="64" y="198"/>
                      </a:lnTo>
                      <a:lnTo>
                        <a:pt x="54" y="187"/>
                      </a:lnTo>
                      <a:lnTo>
                        <a:pt x="44" y="176"/>
                      </a:lnTo>
                      <a:lnTo>
                        <a:pt x="31" y="169"/>
                      </a:lnTo>
                      <a:lnTo>
                        <a:pt x="19" y="170"/>
                      </a:lnTo>
                      <a:lnTo>
                        <a:pt x="8" y="1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2450" y="2248"/>
                  <a:ext cx="1207" cy="1168"/>
                  <a:chOff x="2450" y="2248"/>
                  <a:chExt cx="1207" cy="1168"/>
                </a:xfrm>
              </p:grpSpPr>
              <p:sp>
                <p:nvSpPr>
                  <p:cNvPr id="987" name="Freeform 10"/>
                  <p:cNvSpPr>
                    <a:spLocks/>
                  </p:cNvSpPr>
                  <p:nvPr/>
                </p:nvSpPr>
                <p:spPr bwMode="auto">
                  <a:xfrm>
                    <a:off x="3220" y="2940"/>
                    <a:ext cx="170" cy="320"/>
                  </a:xfrm>
                  <a:custGeom>
                    <a:avLst/>
                    <a:gdLst>
                      <a:gd name="T0" fmla="*/ 355 w 144"/>
                      <a:gd name="T1" fmla="*/ 1675 h 257"/>
                      <a:gd name="T2" fmla="*/ 391 w 144"/>
                      <a:gd name="T3" fmla="*/ 1621 h 257"/>
                      <a:gd name="T4" fmla="*/ 549 w 144"/>
                      <a:gd name="T5" fmla="*/ 1322 h 257"/>
                      <a:gd name="T6" fmla="*/ 695 w 144"/>
                      <a:gd name="T7" fmla="*/ 1157 h 257"/>
                      <a:gd name="T8" fmla="*/ 872 w 144"/>
                      <a:gd name="T9" fmla="*/ 827 h 257"/>
                      <a:gd name="T10" fmla="*/ 890 w 144"/>
                      <a:gd name="T11" fmla="*/ 700 h 257"/>
                      <a:gd name="T12" fmla="*/ 890 w 144"/>
                      <a:gd name="T13" fmla="*/ 360 h 257"/>
                      <a:gd name="T14" fmla="*/ 890 w 144"/>
                      <a:gd name="T15" fmla="*/ 0 h 257"/>
                      <a:gd name="T16" fmla="*/ 793 w 144"/>
                      <a:gd name="T17" fmla="*/ 77 h 257"/>
                      <a:gd name="T18" fmla="*/ 659 w 144"/>
                      <a:gd name="T19" fmla="*/ 171 h 257"/>
                      <a:gd name="T20" fmla="*/ 499 w 144"/>
                      <a:gd name="T21" fmla="*/ 183 h 257"/>
                      <a:gd name="T22" fmla="*/ 410 w 144"/>
                      <a:gd name="T23" fmla="*/ 186 h 257"/>
                      <a:gd name="T24" fmla="*/ 371 w 144"/>
                      <a:gd name="T25" fmla="*/ 354 h 257"/>
                      <a:gd name="T26" fmla="*/ 423 w 144"/>
                      <a:gd name="T27" fmla="*/ 638 h 257"/>
                      <a:gd name="T28" fmla="*/ 473 w 144"/>
                      <a:gd name="T29" fmla="*/ 865 h 257"/>
                      <a:gd name="T30" fmla="*/ 404 w 144"/>
                      <a:gd name="T31" fmla="*/ 1061 h 257"/>
                      <a:gd name="T32" fmla="*/ 377 w 144"/>
                      <a:gd name="T33" fmla="*/ 1052 h 257"/>
                      <a:gd name="T34" fmla="*/ 371 w 144"/>
                      <a:gd name="T35" fmla="*/ 758 h 257"/>
                      <a:gd name="T36" fmla="*/ 280 w 144"/>
                      <a:gd name="T37" fmla="*/ 695 h 257"/>
                      <a:gd name="T38" fmla="*/ 194 w 144"/>
                      <a:gd name="T39" fmla="*/ 669 h 257"/>
                      <a:gd name="T40" fmla="*/ 64 w 144"/>
                      <a:gd name="T41" fmla="*/ 758 h 257"/>
                      <a:gd name="T42" fmla="*/ 2 w 144"/>
                      <a:gd name="T43" fmla="*/ 905 h 257"/>
                      <a:gd name="T44" fmla="*/ 57 w 144"/>
                      <a:gd name="T45" fmla="*/ 962 h 257"/>
                      <a:gd name="T46" fmla="*/ 214 w 144"/>
                      <a:gd name="T47" fmla="*/ 1092 h 257"/>
                      <a:gd name="T48" fmla="*/ 201 w 144"/>
                      <a:gd name="T49" fmla="*/ 1462 h 257"/>
                      <a:gd name="T50" fmla="*/ 176 w 144"/>
                      <a:gd name="T51" fmla="*/ 1763 h 257"/>
                      <a:gd name="T52" fmla="*/ 110 w 144"/>
                      <a:gd name="T53" fmla="*/ 2001 h 257"/>
                      <a:gd name="T54" fmla="*/ 76 w 144"/>
                      <a:gd name="T55" fmla="*/ 2221 h 257"/>
                      <a:gd name="T56" fmla="*/ 93 w 144"/>
                      <a:gd name="T57" fmla="*/ 2529 h 257"/>
                      <a:gd name="T58" fmla="*/ 100 w 144"/>
                      <a:gd name="T59" fmla="*/ 2866 h 257"/>
                      <a:gd name="T60" fmla="*/ 170 w 144"/>
                      <a:gd name="T61" fmla="*/ 2763 h 257"/>
                      <a:gd name="T62" fmla="*/ 244 w 144"/>
                      <a:gd name="T63" fmla="*/ 2560 h 257"/>
                      <a:gd name="T64" fmla="*/ 385 w 144"/>
                      <a:gd name="T65" fmla="*/ 2412 h 257"/>
                      <a:gd name="T66" fmla="*/ 401 w 144"/>
                      <a:gd name="T67" fmla="*/ 2195 h 257"/>
                      <a:gd name="T68" fmla="*/ 391 w 144"/>
                      <a:gd name="T69" fmla="*/ 2086 h 257"/>
                      <a:gd name="T70" fmla="*/ 371 w 144"/>
                      <a:gd name="T71" fmla="*/ 1784 h 25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44"/>
                      <a:gd name="T109" fmla="*/ 0 h 257"/>
                      <a:gd name="T110" fmla="*/ 144 w 144"/>
                      <a:gd name="T111" fmla="*/ 257 h 25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44" h="257">
                        <a:moveTo>
                          <a:pt x="59" y="160"/>
                        </a:moveTo>
                        <a:lnTo>
                          <a:pt x="58" y="150"/>
                        </a:lnTo>
                        <a:lnTo>
                          <a:pt x="57" y="145"/>
                        </a:lnTo>
                        <a:lnTo>
                          <a:pt x="63" y="145"/>
                        </a:lnTo>
                        <a:lnTo>
                          <a:pt x="79" y="132"/>
                        </a:lnTo>
                        <a:lnTo>
                          <a:pt x="89" y="119"/>
                        </a:lnTo>
                        <a:lnTo>
                          <a:pt x="101" y="112"/>
                        </a:lnTo>
                        <a:lnTo>
                          <a:pt x="113" y="104"/>
                        </a:lnTo>
                        <a:lnTo>
                          <a:pt x="130" y="93"/>
                        </a:lnTo>
                        <a:lnTo>
                          <a:pt x="141" y="74"/>
                        </a:lnTo>
                        <a:lnTo>
                          <a:pt x="144" y="62"/>
                        </a:lnTo>
                        <a:lnTo>
                          <a:pt x="143" y="63"/>
                        </a:lnTo>
                        <a:lnTo>
                          <a:pt x="141" y="40"/>
                        </a:lnTo>
                        <a:lnTo>
                          <a:pt x="143" y="32"/>
                        </a:lnTo>
                        <a:lnTo>
                          <a:pt x="143" y="10"/>
                        </a:lnTo>
                        <a:lnTo>
                          <a:pt x="143" y="0"/>
                        </a:lnTo>
                        <a:lnTo>
                          <a:pt x="142" y="0"/>
                        </a:lnTo>
                        <a:lnTo>
                          <a:pt x="128" y="7"/>
                        </a:lnTo>
                        <a:lnTo>
                          <a:pt x="114" y="14"/>
                        </a:lnTo>
                        <a:lnTo>
                          <a:pt x="106" y="15"/>
                        </a:lnTo>
                        <a:lnTo>
                          <a:pt x="96" y="18"/>
                        </a:lnTo>
                        <a:lnTo>
                          <a:pt x="81" y="16"/>
                        </a:lnTo>
                        <a:lnTo>
                          <a:pt x="72" y="17"/>
                        </a:lnTo>
                        <a:lnTo>
                          <a:pt x="66" y="17"/>
                        </a:lnTo>
                        <a:lnTo>
                          <a:pt x="61" y="20"/>
                        </a:lnTo>
                        <a:lnTo>
                          <a:pt x="59" y="31"/>
                        </a:lnTo>
                        <a:lnTo>
                          <a:pt x="61" y="48"/>
                        </a:lnTo>
                        <a:lnTo>
                          <a:pt x="69" y="57"/>
                        </a:lnTo>
                        <a:lnTo>
                          <a:pt x="78" y="66"/>
                        </a:lnTo>
                        <a:lnTo>
                          <a:pt x="76" y="77"/>
                        </a:lnTo>
                        <a:lnTo>
                          <a:pt x="74" y="88"/>
                        </a:lnTo>
                        <a:lnTo>
                          <a:pt x="65" y="95"/>
                        </a:lnTo>
                        <a:lnTo>
                          <a:pt x="67" y="104"/>
                        </a:lnTo>
                        <a:lnTo>
                          <a:pt x="61" y="94"/>
                        </a:lnTo>
                        <a:lnTo>
                          <a:pt x="54" y="84"/>
                        </a:lnTo>
                        <a:lnTo>
                          <a:pt x="59" y="68"/>
                        </a:lnTo>
                        <a:lnTo>
                          <a:pt x="54" y="63"/>
                        </a:lnTo>
                        <a:lnTo>
                          <a:pt x="45" y="62"/>
                        </a:lnTo>
                        <a:lnTo>
                          <a:pt x="41" y="56"/>
                        </a:lnTo>
                        <a:lnTo>
                          <a:pt x="31" y="60"/>
                        </a:lnTo>
                        <a:lnTo>
                          <a:pt x="20" y="64"/>
                        </a:lnTo>
                        <a:lnTo>
                          <a:pt x="10" y="68"/>
                        </a:lnTo>
                        <a:lnTo>
                          <a:pt x="0" y="73"/>
                        </a:lnTo>
                        <a:lnTo>
                          <a:pt x="2" y="81"/>
                        </a:lnTo>
                        <a:lnTo>
                          <a:pt x="2" y="87"/>
                        </a:lnTo>
                        <a:lnTo>
                          <a:pt x="9" y="87"/>
                        </a:lnTo>
                        <a:lnTo>
                          <a:pt x="22" y="92"/>
                        </a:lnTo>
                        <a:lnTo>
                          <a:pt x="35" y="98"/>
                        </a:lnTo>
                        <a:lnTo>
                          <a:pt x="35" y="118"/>
                        </a:lnTo>
                        <a:lnTo>
                          <a:pt x="32" y="131"/>
                        </a:lnTo>
                        <a:lnTo>
                          <a:pt x="34" y="145"/>
                        </a:lnTo>
                        <a:lnTo>
                          <a:pt x="29" y="158"/>
                        </a:lnTo>
                        <a:lnTo>
                          <a:pt x="26" y="171"/>
                        </a:lnTo>
                        <a:lnTo>
                          <a:pt x="18" y="179"/>
                        </a:lnTo>
                        <a:lnTo>
                          <a:pt x="9" y="187"/>
                        </a:lnTo>
                        <a:lnTo>
                          <a:pt x="12" y="199"/>
                        </a:lnTo>
                        <a:lnTo>
                          <a:pt x="14" y="210"/>
                        </a:lnTo>
                        <a:lnTo>
                          <a:pt x="15" y="227"/>
                        </a:lnTo>
                        <a:lnTo>
                          <a:pt x="15" y="243"/>
                        </a:lnTo>
                        <a:lnTo>
                          <a:pt x="16" y="257"/>
                        </a:lnTo>
                        <a:lnTo>
                          <a:pt x="26" y="257"/>
                        </a:lnTo>
                        <a:lnTo>
                          <a:pt x="27" y="247"/>
                        </a:lnTo>
                        <a:lnTo>
                          <a:pt x="23" y="243"/>
                        </a:lnTo>
                        <a:lnTo>
                          <a:pt x="39" y="230"/>
                        </a:lnTo>
                        <a:lnTo>
                          <a:pt x="51" y="223"/>
                        </a:lnTo>
                        <a:lnTo>
                          <a:pt x="62" y="217"/>
                        </a:lnTo>
                        <a:lnTo>
                          <a:pt x="62" y="211"/>
                        </a:lnTo>
                        <a:lnTo>
                          <a:pt x="64" y="197"/>
                        </a:lnTo>
                        <a:lnTo>
                          <a:pt x="66" y="182"/>
                        </a:lnTo>
                        <a:lnTo>
                          <a:pt x="63" y="187"/>
                        </a:lnTo>
                        <a:lnTo>
                          <a:pt x="61" y="174"/>
                        </a:lnTo>
                        <a:lnTo>
                          <a:pt x="59" y="16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88" name="Freeform 11"/>
                  <p:cNvSpPr>
                    <a:spLocks/>
                  </p:cNvSpPr>
                  <p:nvPr/>
                </p:nvSpPr>
                <p:spPr bwMode="auto">
                  <a:xfrm>
                    <a:off x="2991" y="3168"/>
                    <a:ext cx="260" cy="248"/>
                  </a:xfrm>
                  <a:custGeom>
                    <a:avLst/>
                    <a:gdLst>
                      <a:gd name="T0" fmla="*/ 285 w 221"/>
                      <a:gd name="T1" fmla="*/ 627 h 199"/>
                      <a:gd name="T2" fmla="*/ 275 w 221"/>
                      <a:gd name="T3" fmla="*/ 967 h 199"/>
                      <a:gd name="T4" fmla="*/ 194 w 221"/>
                      <a:gd name="T5" fmla="*/ 1198 h 199"/>
                      <a:gd name="T6" fmla="*/ 40 w 221"/>
                      <a:gd name="T7" fmla="*/ 1054 h 199"/>
                      <a:gd name="T8" fmla="*/ 29 w 221"/>
                      <a:gd name="T9" fmla="*/ 1314 h 199"/>
                      <a:gd name="T10" fmla="*/ 94 w 221"/>
                      <a:gd name="T11" fmla="*/ 1638 h 199"/>
                      <a:gd name="T12" fmla="*/ 94 w 221"/>
                      <a:gd name="T13" fmla="*/ 1881 h 199"/>
                      <a:gd name="T14" fmla="*/ 124 w 221"/>
                      <a:gd name="T15" fmla="*/ 2145 h 199"/>
                      <a:gd name="T16" fmla="*/ 194 w 221"/>
                      <a:gd name="T17" fmla="*/ 2187 h 199"/>
                      <a:gd name="T18" fmla="*/ 335 w 221"/>
                      <a:gd name="T19" fmla="*/ 2187 h 199"/>
                      <a:gd name="T20" fmla="*/ 499 w 221"/>
                      <a:gd name="T21" fmla="*/ 2127 h 199"/>
                      <a:gd name="T22" fmla="*/ 691 w 221"/>
                      <a:gd name="T23" fmla="*/ 2099 h 199"/>
                      <a:gd name="T24" fmla="*/ 832 w 221"/>
                      <a:gd name="T25" fmla="*/ 1973 h 199"/>
                      <a:gd name="T26" fmla="*/ 974 w 221"/>
                      <a:gd name="T27" fmla="*/ 1755 h 199"/>
                      <a:gd name="T28" fmla="*/ 1073 w 221"/>
                      <a:gd name="T29" fmla="*/ 1554 h 199"/>
                      <a:gd name="T30" fmla="*/ 1187 w 221"/>
                      <a:gd name="T31" fmla="*/ 1322 h 199"/>
                      <a:gd name="T32" fmla="*/ 1289 w 221"/>
                      <a:gd name="T33" fmla="*/ 1011 h 199"/>
                      <a:gd name="T34" fmla="*/ 1262 w 221"/>
                      <a:gd name="T35" fmla="*/ 832 h 199"/>
                      <a:gd name="T36" fmla="*/ 1172 w 221"/>
                      <a:gd name="T37" fmla="*/ 854 h 199"/>
                      <a:gd name="T38" fmla="*/ 1215 w 221"/>
                      <a:gd name="T39" fmla="*/ 638 h 199"/>
                      <a:gd name="T40" fmla="*/ 1253 w 221"/>
                      <a:gd name="T41" fmla="*/ 500 h 199"/>
                      <a:gd name="T42" fmla="*/ 1240 w 221"/>
                      <a:gd name="T43" fmla="*/ 183 h 199"/>
                      <a:gd name="T44" fmla="*/ 1142 w 221"/>
                      <a:gd name="T45" fmla="*/ 2 h 199"/>
                      <a:gd name="T46" fmla="*/ 1054 w 221"/>
                      <a:gd name="T47" fmla="*/ 0 h 199"/>
                      <a:gd name="T48" fmla="*/ 858 w 221"/>
                      <a:gd name="T49" fmla="*/ 284 h 199"/>
                      <a:gd name="T50" fmla="*/ 775 w 221"/>
                      <a:gd name="T51" fmla="*/ 500 h 199"/>
                      <a:gd name="T52" fmla="*/ 601 w 221"/>
                      <a:gd name="T53" fmla="*/ 598 h 199"/>
                      <a:gd name="T54" fmla="*/ 496 w 221"/>
                      <a:gd name="T55" fmla="*/ 679 h 199"/>
                      <a:gd name="T56" fmla="*/ 369 w 221"/>
                      <a:gd name="T57" fmla="*/ 820 h 199"/>
                      <a:gd name="T58" fmla="*/ 348 w 221"/>
                      <a:gd name="T59" fmla="*/ 627 h 199"/>
                      <a:gd name="T60" fmla="*/ 920 w 221"/>
                      <a:gd name="T61" fmla="*/ 1198 h 199"/>
                      <a:gd name="T62" fmla="*/ 896 w 221"/>
                      <a:gd name="T63" fmla="*/ 1502 h 199"/>
                      <a:gd name="T64" fmla="*/ 1006 w 221"/>
                      <a:gd name="T65" fmla="*/ 1330 h 199"/>
                      <a:gd name="T66" fmla="*/ 951 w 221"/>
                      <a:gd name="T67" fmla="*/ 1149 h 199"/>
                      <a:gd name="T68" fmla="*/ 296 w 221"/>
                      <a:gd name="T69" fmla="*/ 472 h 19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21"/>
                      <a:gd name="T106" fmla="*/ 0 h 199"/>
                      <a:gd name="T107" fmla="*/ 221 w 221"/>
                      <a:gd name="T108" fmla="*/ 199 h 199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21" h="199">
                        <a:moveTo>
                          <a:pt x="50" y="42"/>
                        </a:moveTo>
                        <a:lnTo>
                          <a:pt x="48" y="56"/>
                        </a:lnTo>
                        <a:lnTo>
                          <a:pt x="47" y="70"/>
                        </a:lnTo>
                        <a:lnTo>
                          <a:pt x="46" y="86"/>
                        </a:lnTo>
                        <a:lnTo>
                          <a:pt x="45" y="100"/>
                        </a:lnTo>
                        <a:lnTo>
                          <a:pt x="32" y="106"/>
                        </a:lnTo>
                        <a:lnTo>
                          <a:pt x="12" y="103"/>
                        </a:lnTo>
                        <a:lnTo>
                          <a:pt x="7" y="93"/>
                        </a:lnTo>
                        <a:lnTo>
                          <a:pt x="0" y="102"/>
                        </a:lnTo>
                        <a:lnTo>
                          <a:pt x="5" y="116"/>
                        </a:lnTo>
                        <a:lnTo>
                          <a:pt x="11" y="130"/>
                        </a:lnTo>
                        <a:lnTo>
                          <a:pt x="16" y="145"/>
                        </a:lnTo>
                        <a:lnTo>
                          <a:pt x="21" y="160"/>
                        </a:lnTo>
                        <a:lnTo>
                          <a:pt x="16" y="167"/>
                        </a:lnTo>
                        <a:lnTo>
                          <a:pt x="18" y="174"/>
                        </a:lnTo>
                        <a:lnTo>
                          <a:pt x="21" y="190"/>
                        </a:lnTo>
                        <a:lnTo>
                          <a:pt x="26" y="190"/>
                        </a:lnTo>
                        <a:lnTo>
                          <a:pt x="32" y="194"/>
                        </a:lnTo>
                        <a:lnTo>
                          <a:pt x="42" y="199"/>
                        </a:lnTo>
                        <a:lnTo>
                          <a:pt x="56" y="194"/>
                        </a:lnTo>
                        <a:lnTo>
                          <a:pt x="70" y="189"/>
                        </a:lnTo>
                        <a:lnTo>
                          <a:pt x="84" y="189"/>
                        </a:lnTo>
                        <a:lnTo>
                          <a:pt x="97" y="188"/>
                        </a:lnTo>
                        <a:lnTo>
                          <a:pt x="116" y="186"/>
                        </a:lnTo>
                        <a:lnTo>
                          <a:pt x="125" y="183"/>
                        </a:lnTo>
                        <a:lnTo>
                          <a:pt x="139" y="175"/>
                        </a:lnTo>
                        <a:lnTo>
                          <a:pt x="153" y="167"/>
                        </a:lnTo>
                        <a:lnTo>
                          <a:pt x="162" y="156"/>
                        </a:lnTo>
                        <a:lnTo>
                          <a:pt x="171" y="147"/>
                        </a:lnTo>
                        <a:lnTo>
                          <a:pt x="179" y="138"/>
                        </a:lnTo>
                        <a:lnTo>
                          <a:pt x="188" y="129"/>
                        </a:lnTo>
                        <a:lnTo>
                          <a:pt x="199" y="117"/>
                        </a:lnTo>
                        <a:lnTo>
                          <a:pt x="209" y="105"/>
                        </a:lnTo>
                        <a:lnTo>
                          <a:pt x="215" y="90"/>
                        </a:lnTo>
                        <a:lnTo>
                          <a:pt x="221" y="74"/>
                        </a:lnTo>
                        <a:lnTo>
                          <a:pt x="211" y="74"/>
                        </a:lnTo>
                        <a:lnTo>
                          <a:pt x="209" y="81"/>
                        </a:lnTo>
                        <a:lnTo>
                          <a:pt x="196" y="76"/>
                        </a:lnTo>
                        <a:lnTo>
                          <a:pt x="196" y="64"/>
                        </a:lnTo>
                        <a:lnTo>
                          <a:pt x="203" y="57"/>
                        </a:lnTo>
                        <a:lnTo>
                          <a:pt x="210" y="60"/>
                        </a:lnTo>
                        <a:lnTo>
                          <a:pt x="210" y="44"/>
                        </a:lnTo>
                        <a:lnTo>
                          <a:pt x="209" y="27"/>
                        </a:lnTo>
                        <a:lnTo>
                          <a:pt x="207" y="16"/>
                        </a:lnTo>
                        <a:lnTo>
                          <a:pt x="204" y="4"/>
                        </a:lnTo>
                        <a:lnTo>
                          <a:pt x="190" y="2"/>
                        </a:lnTo>
                        <a:lnTo>
                          <a:pt x="178" y="0"/>
                        </a:lnTo>
                        <a:lnTo>
                          <a:pt x="176" y="0"/>
                        </a:lnTo>
                        <a:lnTo>
                          <a:pt x="158" y="13"/>
                        </a:lnTo>
                        <a:lnTo>
                          <a:pt x="144" y="25"/>
                        </a:lnTo>
                        <a:lnTo>
                          <a:pt x="137" y="39"/>
                        </a:lnTo>
                        <a:lnTo>
                          <a:pt x="129" y="44"/>
                        </a:lnTo>
                        <a:lnTo>
                          <a:pt x="121" y="57"/>
                        </a:lnTo>
                        <a:lnTo>
                          <a:pt x="100" y="54"/>
                        </a:lnTo>
                        <a:lnTo>
                          <a:pt x="89" y="50"/>
                        </a:lnTo>
                        <a:lnTo>
                          <a:pt x="83" y="60"/>
                        </a:lnTo>
                        <a:lnTo>
                          <a:pt x="76" y="70"/>
                        </a:lnTo>
                        <a:lnTo>
                          <a:pt x="61" y="73"/>
                        </a:lnTo>
                        <a:lnTo>
                          <a:pt x="56" y="71"/>
                        </a:lnTo>
                        <a:lnTo>
                          <a:pt x="59" y="56"/>
                        </a:lnTo>
                        <a:lnTo>
                          <a:pt x="50" y="42"/>
                        </a:lnTo>
                        <a:lnTo>
                          <a:pt x="154" y="106"/>
                        </a:lnTo>
                        <a:lnTo>
                          <a:pt x="141" y="120"/>
                        </a:lnTo>
                        <a:lnTo>
                          <a:pt x="150" y="133"/>
                        </a:lnTo>
                        <a:lnTo>
                          <a:pt x="155" y="129"/>
                        </a:lnTo>
                        <a:lnTo>
                          <a:pt x="168" y="119"/>
                        </a:lnTo>
                        <a:lnTo>
                          <a:pt x="171" y="109"/>
                        </a:lnTo>
                        <a:lnTo>
                          <a:pt x="159" y="102"/>
                        </a:lnTo>
                        <a:lnTo>
                          <a:pt x="154" y="106"/>
                        </a:lnTo>
                        <a:lnTo>
                          <a:pt x="50" y="4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89" name="Freeform 12"/>
                  <p:cNvSpPr>
                    <a:spLocks/>
                  </p:cNvSpPr>
                  <p:nvPr/>
                </p:nvSpPr>
                <p:spPr bwMode="auto">
                  <a:xfrm>
                    <a:off x="2991" y="3168"/>
                    <a:ext cx="260" cy="248"/>
                  </a:xfrm>
                  <a:custGeom>
                    <a:avLst/>
                    <a:gdLst>
                      <a:gd name="T0" fmla="*/ 296 w 221"/>
                      <a:gd name="T1" fmla="*/ 472 h 199"/>
                      <a:gd name="T2" fmla="*/ 285 w 221"/>
                      <a:gd name="T3" fmla="*/ 627 h 199"/>
                      <a:gd name="T4" fmla="*/ 280 w 221"/>
                      <a:gd name="T5" fmla="*/ 781 h 199"/>
                      <a:gd name="T6" fmla="*/ 275 w 221"/>
                      <a:gd name="T7" fmla="*/ 967 h 199"/>
                      <a:gd name="T8" fmla="*/ 268 w 221"/>
                      <a:gd name="T9" fmla="*/ 1130 h 199"/>
                      <a:gd name="T10" fmla="*/ 194 w 221"/>
                      <a:gd name="T11" fmla="*/ 1198 h 199"/>
                      <a:gd name="T12" fmla="*/ 68 w 221"/>
                      <a:gd name="T13" fmla="*/ 1157 h 199"/>
                      <a:gd name="T14" fmla="*/ 40 w 221"/>
                      <a:gd name="T15" fmla="*/ 1054 h 199"/>
                      <a:gd name="T16" fmla="*/ 0 w 221"/>
                      <a:gd name="T17" fmla="*/ 1149 h 199"/>
                      <a:gd name="T18" fmla="*/ 29 w 221"/>
                      <a:gd name="T19" fmla="*/ 1314 h 199"/>
                      <a:gd name="T20" fmla="*/ 65 w 221"/>
                      <a:gd name="T21" fmla="*/ 1463 h 199"/>
                      <a:gd name="T22" fmla="*/ 94 w 221"/>
                      <a:gd name="T23" fmla="*/ 1638 h 199"/>
                      <a:gd name="T24" fmla="*/ 124 w 221"/>
                      <a:gd name="T25" fmla="*/ 1797 h 199"/>
                      <a:gd name="T26" fmla="*/ 94 w 221"/>
                      <a:gd name="T27" fmla="*/ 1881 h 199"/>
                      <a:gd name="T28" fmla="*/ 105 w 221"/>
                      <a:gd name="T29" fmla="*/ 1957 h 199"/>
                      <a:gd name="T30" fmla="*/ 124 w 221"/>
                      <a:gd name="T31" fmla="*/ 2145 h 199"/>
                      <a:gd name="T32" fmla="*/ 154 w 221"/>
                      <a:gd name="T33" fmla="*/ 2145 h 199"/>
                      <a:gd name="T34" fmla="*/ 194 w 221"/>
                      <a:gd name="T35" fmla="*/ 2187 h 199"/>
                      <a:gd name="T36" fmla="*/ 251 w 221"/>
                      <a:gd name="T37" fmla="*/ 2239 h 199"/>
                      <a:gd name="T38" fmla="*/ 335 w 221"/>
                      <a:gd name="T39" fmla="*/ 2187 h 199"/>
                      <a:gd name="T40" fmla="*/ 414 w 221"/>
                      <a:gd name="T41" fmla="*/ 2127 h 199"/>
                      <a:gd name="T42" fmla="*/ 499 w 221"/>
                      <a:gd name="T43" fmla="*/ 2127 h 199"/>
                      <a:gd name="T44" fmla="*/ 582 w 221"/>
                      <a:gd name="T45" fmla="*/ 2120 h 199"/>
                      <a:gd name="T46" fmla="*/ 691 w 221"/>
                      <a:gd name="T47" fmla="*/ 2099 h 199"/>
                      <a:gd name="T48" fmla="*/ 748 w 221"/>
                      <a:gd name="T49" fmla="*/ 2060 h 199"/>
                      <a:gd name="T50" fmla="*/ 832 w 221"/>
                      <a:gd name="T51" fmla="*/ 1973 h 199"/>
                      <a:gd name="T52" fmla="*/ 915 w 221"/>
                      <a:gd name="T53" fmla="*/ 1881 h 199"/>
                      <a:gd name="T54" fmla="*/ 974 w 221"/>
                      <a:gd name="T55" fmla="*/ 1755 h 199"/>
                      <a:gd name="T56" fmla="*/ 1021 w 221"/>
                      <a:gd name="T57" fmla="*/ 1653 h 199"/>
                      <a:gd name="T58" fmla="*/ 1073 w 221"/>
                      <a:gd name="T59" fmla="*/ 1554 h 199"/>
                      <a:gd name="T60" fmla="*/ 1125 w 221"/>
                      <a:gd name="T61" fmla="*/ 1457 h 199"/>
                      <a:gd name="T62" fmla="*/ 1187 w 221"/>
                      <a:gd name="T63" fmla="*/ 1322 h 199"/>
                      <a:gd name="T64" fmla="*/ 1248 w 221"/>
                      <a:gd name="T65" fmla="*/ 1181 h 199"/>
                      <a:gd name="T66" fmla="*/ 1289 w 221"/>
                      <a:gd name="T67" fmla="*/ 1011 h 199"/>
                      <a:gd name="T68" fmla="*/ 1324 w 221"/>
                      <a:gd name="T69" fmla="*/ 832 h 199"/>
                      <a:gd name="T70" fmla="*/ 1262 w 221"/>
                      <a:gd name="T71" fmla="*/ 832 h 199"/>
                      <a:gd name="T72" fmla="*/ 1248 w 221"/>
                      <a:gd name="T73" fmla="*/ 913 h 199"/>
                      <a:gd name="T74" fmla="*/ 1172 w 221"/>
                      <a:gd name="T75" fmla="*/ 854 h 199"/>
                      <a:gd name="T76" fmla="*/ 1172 w 221"/>
                      <a:gd name="T77" fmla="*/ 728 h 199"/>
                      <a:gd name="T78" fmla="*/ 1215 w 221"/>
                      <a:gd name="T79" fmla="*/ 638 h 199"/>
                      <a:gd name="T80" fmla="*/ 1253 w 221"/>
                      <a:gd name="T81" fmla="*/ 679 h 199"/>
                      <a:gd name="T82" fmla="*/ 1253 w 221"/>
                      <a:gd name="T83" fmla="*/ 500 h 199"/>
                      <a:gd name="T84" fmla="*/ 1248 w 221"/>
                      <a:gd name="T85" fmla="*/ 304 h 199"/>
                      <a:gd name="T86" fmla="*/ 1240 w 221"/>
                      <a:gd name="T87" fmla="*/ 183 h 199"/>
                      <a:gd name="T88" fmla="*/ 1218 w 221"/>
                      <a:gd name="T89" fmla="*/ 40 h 199"/>
                      <a:gd name="T90" fmla="*/ 1142 w 221"/>
                      <a:gd name="T91" fmla="*/ 2 h 199"/>
                      <a:gd name="T92" fmla="*/ 1061 w 221"/>
                      <a:gd name="T93" fmla="*/ 0 h 199"/>
                      <a:gd name="T94" fmla="*/ 1054 w 221"/>
                      <a:gd name="T95" fmla="*/ 0 h 199"/>
                      <a:gd name="T96" fmla="*/ 948 w 221"/>
                      <a:gd name="T97" fmla="*/ 147 h 199"/>
                      <a:gd name="T98" fmla="*/ 858 w 221"/>
                      <a:gd name="T99" fmla="*/ 284 h 199"/>
                      <a:gd name="T100" fmla="*/ 814 w 221"/>
                      <a:gd name="T101" fmla="*/ 441 h 199"/>
                      <a:gd name="T102" fmla="*/ 775 w 221"/>
                      <a:gd name="T103" fmla="*/ 500 h 199"/>
                      <a:gd name="T104" fmla="*/ 720 w 221"/>
                      <a:gd name="T105" fmla="*/ 638 h 199"/>
                      <a:gd name="T106" fmla="*/ 601 w 221"/>
                      <a:gd name="T107" fmla="*/ 598 h 199"/>
                      <a:gd name="T108" fmla="*/ 535 w 221"/>
                      <a:gd name="T109" fmla="*/ 561 h 199"/>
                      <a:gd name="T110" fmla="*/ 496 w 221"/>
                      <a:gd name="T111" fmla="*/ 679 h 199"/>
                      <a:gd name="T112" fmla="*/ 455 w 221"/>
                      <a:gd name="T113" fmla="*/ 781 h 199"/>
                      <a:gd name="T114" fmla="*/ 369 w 221"/>
                      <a:gd name="T115" fmla="*/ 820 h 199"/>
                      <a:gd name="T116" fmla="*/ 335 w 221"/>
                      <a:gd name="T117" fmla="*/ 795 h 199"/>
                      <a:gd name="T118" fmla="*/ 348 w 221"/>
                      <a:gd name="T119" fmla="*/ 627 h 199"/>
                      <a:gd name="T120" fmla="*/ 296 w 221"/>
                      <a:gd name="T121" fmla="*/ 472 h 19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21"/>
                      <a:gd name="T184" fmla="*/ 0 h 199"/>
                      <a:gd name="T185" fmla="*/ 221 w 221"/>
                      <a:gd name="T186" fmla="*/ 199 h 199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21" h="199">
                        <a:moveTo>
                          <a:pt x="50" y="42"/>
                        </a:moveTo>
                        <a:lnTo>
                          <a:pt x="48" y="56"/>
                        </a:lnTo>
                        <a:lnTo>
                          <a:pt x="47" y="70"/>
                        </a:lnTo>
                        <a:lnTo>
                          <a:pt x="46" y="86"/>
                        </a:lnTo>
                        <a:lnTo>
                          <a:pt x="45" y="100"/>
                        </a:lnTo>
                        <a:lnTo>
                          <a:pt x="32" y="106"/>
                        </a:lnTo>
                        <a:lnTo>
                          <a:pt x="12" y="103"/>
                        </a:lnTo>
                        <a:lnTo>
                          <a:pt x="7" y="93"/>
                        </a:lnTo>
                        <a:lnTo>
                          <a:pt x="0" y="102"/>
                        </a:lnTo>
                        <a:lnTo>
                          <a:pt x="5" y="116"/>
                        </a:lnTo>
                        <a:lnTo>
                          <a:pt x="11" y="130"/>
                        </a:lnTo>
                        <a:lnTo>
                          <a:pt x="16" y="145"/>
                        </a:lnTo>
                        <a:lnTo>
                          <a:pt x="21" y="160"/>
                        </a:lnTo>
                        <a:lnTo>
                          <a:pt x="16" y="167"/>
                        </a:lnTo>
                        <a:lnTo>
                          <a:pt x="18" y="174"/>
                        </a:lnTo>
                        <a:lnTo>
                          <a:pt x="21" y="190"/>
                        </a:lnTo>
                        <a:lnTo>
                          <a:pt x="26" y="190"/>
                        </a:lnTo>
                        <a:lnTo>
                          <a:pt x="32" y="194"/>
                        </a:lnTo>
                        <a:lnTo>
                          <a:pt x="42" y="199"/>
                        </a:lnTo>
                        <a:lnTo>
                          <a:pt x="56" y="194"/>
                        </a:lnTo>
                        <a:lnTo>
                          <a:pt x="70" y="189"/>
                        </a:lnTo>
                        <a:lnTo>
                          <a:pt x="84" y="189"/>
                        </a:lnTo>
                        <a:lnTo>
                          <a:pt x="97" y="188"/>
                        </a:lnTo>
                        <a:lnTo>
                          <a:pt x="116" y="186"/>
                        </a:lnTo>
                        <a:lnTo>
                          <a:pt x="125" y="183"/>
                        </a:lnTo>
                        <a:lnTo>
                          <a:pt x="139" y="175"/>
                        </a:lnTo>
                        <a:lnTo>
                          <a:pt x="153" y="167"/>
                        </a:lnTo>
                        <a:lnTo>
                          <a:pt x="162" y="156"/>
                        </a:lnTo>
                        <a:lnTo>
                          <a:pt x="171" y="147"/>
                        </a:lnTo>
                        <a:lnTo>
                          <a:pt x="179" y="138"/>
                        </a:lnTo>
                        <a:lnTo>
                          <a:pt x="188" y="129"/>
                        </a:lnTo>
                        <a:lnTo>
                          <a:pt x="199" y="117"/>
                        </a:lnTo>
                        <a:lnTo>
                          <a:pt x="209" y="105"/>
                        </a:lnTo>
                        <a:lnTo>
                          <a:pt x="215" y="90"/>
                        </a:lnTo>
                        <a:lnTo>
                          <a:pt x="221" y="74"/>
                        </a:lnTo>
                        <a:lnTo>
                          <a:pt x="211" y="74"/>
                        </a:lnTo>
                        <a:lnTo>
                          <a:pt x="209" y="81"/>
                        </a:lnTo>
                        <a:lnTo>
                          <a:pt x="196" y="76"/>
                        </a:lnTo>
                        <a:lnTo>
                          <a:pt x="196" y="64"/>
                        </a:lnTo>
                        <a:lnTo>
                          <a:pt x="203" y="57"/>
                        </a:lnTo>
                        <a:lnTo>
                          <a:pt x="210" y="60"/>
                        </a:lnTo>
                        <a:lnTo>
                          <a:pt x="210" y="44"/>
                        </a:lnTo>
                        <a:lnTo>
                          <a:pt x="209" y="27"/>
                        </a:lnTo>
                        <a:lnTo>
                          <a:pt x="207" y="16"/>
                        </a:lnTo>
                        <a:lnTo>
                          <a:pt x="204" y="4"/>
                        </a:lnTo>
                        <a:lnTo>
                          <a:pt x="190" y="2"/>
                        </a:lnTo>
                        <a:lnTo>
                          <a:pt x="178" y="0"/>
                        </a:lnTo>
                        <a:lnTo>
                          <a:pt x="176" y="0"/>
                        </a:lnTo>
                        <a:lnTo>
                          <a:pt x="158" y="13"/>
                        </a:lnTo>
                        <a:lnTo>
                          <a:pt x="144" y="25"/>
                        </a:lnTo>
                        <a:lnTo>
                          <a:pt x="137" y="39"/>
                        </a:lnTo>
                        <a:lnTo>
                          <a:pt x="129" y="44"/>
                        </a:lnTo>
                        <a:lnTo>
                          <a:pt x="121" y="57"/>
                        </a:lnTo>
                        <a:lnTo>
                          <a:pt x="100" y="54"/>
                        </a:lnTo>
                        <a:lnTo>
                          <a:pt x="89" y="50"/>
                        </a:lnTo>
                        <a:lnTo>
                          <a:pt x="83" y="60"/>
                        </a:lnTo>
                        <a:lnTo>
                          <a:pt x="76" y="70"/>
                        </a:lnTo>
                        <a:lnTo>
                          <a:pt x="61" y="73"/>
                        </a:lnTo>
                        <a:lnTo>
                          <a:pt x="56" y="71"/>
                        </a:lnTo>
                        <a:lnTo>
                          <a:pt x="59" y="56"/>
                        </a:lnTo>
                        <a:lnTo>
                          <a:pt x="50" y="4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0" name="Freeform 13"/>
                  <p:cNvSpPr>
                    <a:spLocks/>
                  </p:cNvSpPr>
                  <p:nvPr/>
                </p:nvSpPr>
                <p:spPr bwMode="auto">
                  <a:xfrm>
                    <a:off x="3157" y="3295"/>
                    <a:ext cx="35" cy="38"/>
                  </a:xfrm>
                  <a:custGeom>
                    <a:avLst/>
                    <a:gdLst>
                      <a:gd name="T0" fmla="*/ 75 w 30"/>
                      <a:gd name="T1" fmla="*/ 38 h 31"/>
                      <a:gd name="T2" fmla="*/ 0 w 30"/>
                      <a:gd name="T3" fmla="*/ 168 h 31"/>
                      <a:gd name="T4" fmla="*/ 55 w 30"/>
                      <a:gd name="T5" fmla="*/ 295 h 31"/>
                      <a:gd name="T6" fmla="*/ 76 w 30"/>
                      <a:gd name="T7" fmla="*/ 253 h 31"/>
                      <a:gd name="T8" fmla="*/ 146 w 30"/>
                      <a:gd name="T9" fmla="*/ 162 h 31"/>
                      <a:gd name="T10" fmla="*/ 165 w 30"/>
                      <a:gd name="T11" fmla="*/ 71 h 31"/>
                      <a:gd name="T12" fmla="*/ 103 w 30"/>
                      <a:gd name="T13" fmla="*/ 0 h 31"/>
                      <a:gd name="T14" fmla="*/ 75 w 30"/>
                      <a:gd name="T15" fmla="*/ 38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0"/>
                      <a:gd name="T25" fmla="*/ 0 h 31"/>
                      <a:gd name="T26" fmla="*/ 30 w 30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0" h="31">
                        <a:moveTo>
                          <a:pt x="13" y="4"/>
                        </a:moveTo>
                        <a:lnTo>
                          <a:pt x="0" y="18"/>
                        </a:lnTo>
                        <a:lnTo>
                          <a:pt x="9" y="31"/>
                        </a:lnTo>
                        <a:lnTo>
                          <a:pt x="14" y="27"/>
                        </a:lnTo>
                        <a:lnTo>
                          <a:pt x="27" y="17"/>
                        </a:lnTo>
                        <a:lnTo>
                          <a:pt x="30" y="7"/>
                        </a:lnTo>
                        <a:lnTo>
                          <a:pt x="18" y="0"/>
                        </a:lnTo>
                        <a:lnTo>
                          <a:pt x="13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1" name="Freeform 14"/>
                  <p:cNvSpPr>
                    <a:spLocks/>
                  </p:cNvSpPr>
                  <p:nvPr/>
                </p:nvSpPr>
                <p:spPr bwMode="auto">
                  <a:xfrm>
                    <a:off x="2962" y="3180"/>
                    <a:ext cx="3" cy="10"/>
                  </a:xfrm>
                  <a:custGeom>
                    <a:avLst/>
                    <a:gdLst>
                      <a:gd name="T0" fmla="*/ 3 w 3"/>
                      <a:gd name="T1" fmla="*/ 89 h 8"/>
                      <a:gd name="T2" fmla="*/ 0 w 3"/>
                      <a:gd name="T3" fmla="*/ 77 h 8"/>
                      <a:gd name="T4" fmla="*/ 2 w 3"/>
                      <a:gd name="T5" fmla="*/ 0 h 8"/>
                      <a:gd name="T6" fmla="*/ 3 w 3"/>
                      <a:gd name="T7" fmla="*/ 89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"/>
                      <a:gd name="T13" fmla="*/ 0 h 8"/>
                      <a:gd name="T14" fmla="*/ 3 w 3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" h="8">
                        <a:moveTo>
                          <a:pt x="3" y="8"/>
                        </a:moveTo>
                        <a:lnTo>
                          <a:pt x="0" y="7"/>
                        </a:lnTo>
                        <a:lnTo>
                          <a:pt x="2" y="0"/>
                        </a:lnTo>
                        <a:lnTo>
                          <a:pt x="3" y="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2" name="Freeform 15"/>
                  <p:cNvSpPr>
                    <a:spLocks/>
                  </p:cNvSpPr>
                  <p:nvPr/>
                </p:nvSpPr>
                <p:spPr bwMode="auto">
                  <a:xfrm>
                    <a:off x="3222" y="3239"/>
                    <a:ext cx="17" cy="29"/>
                  </a:xfrm>
                  <a:custGeom>
                    <a:avLst/>
                    <a:gdLst>
                      <a:gd name="T0" fmla="*/ 26 w 15"/>
                      <a:gd name="T1" fmla="*/ 0 h 24"/>
                      <a:gd name="T2" fmla="*/ 0 w 15"/>
                      <a:gd name="T3" fmla="*/ 58 h 24"/>
                      <a:gd name="T4" fmla="*/ 0 w 15"/>
                      <a:gd name="T5" fmla="*/ 153 h 24"/>
                      <a:gd name="T6" fmla="*/ 52 w 15"/>
                      <a:gd name="T7" fmla="*/ 195 h 24"/>
                      <a:gd name="T8" fmla="*/ 59 w 15"/>
                      <a:gd name="T9" fmla="*/ 135 h 24"/>
                      <a:gd name="T10" fmla="*/ 54 w 15"/>
                      <a:gd name="T11" fmla="*/ 27 h 24"/>
                      <a:gd name="T12" fmla="*/ 26 w 15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"/>
                      <a:gd name="T22" fmla="*/ 0 h 24"/>
                      <a:gd name="T23" fmla="*/ 15 w 15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" h="24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19"/>
                        </a:lnTo>
                        <a:lnTo>
                          <a:pt x="13" y="24"/>
                        </a:lnTo>
                        <a:lnTo>
                          <a:pt x="15" y="17"/>
                        </a:lnTo>
                        <a:lnTo>
                          <a:pt x="14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3" name="Freeform 16"/>
                  <p:cNvSpPr>
                    <a:spLocks/>
                  </p:cNvSpPr>
                  <p:nvPr/>
                </p:nvSpPr>
                <p:spPr bwMode="auto">
                  <a:xfrm>
                    <a:off x="3086" y="2896"/>
                    <a:ext cx="191" cy="194"/>
                  </a:xfrm>
                  <a:custGeom>
                    <a:avLst/>
                    <a:gdLst>
                      <a:gd name="T0" fmla="*/ 171 w 162"/>
                      <a:gd name="T1" fmla="*/ 823 h 156"/>
                      <a:gd name="T2" fmla="*/ 91 w 162"/>
                      <a:gd name="T3" fmla="*/ 844 h 156"/>
                      <a:gd name="T4" fmla="*/ 1 w 162"/>
                      <a:gd name="T5" fmla="*/ 844 h 156"/>
                      <a:gd name="T6" fmla="*/ 1 w 162"/>
                      <a:gd name="T7" fmla="*/ 965 h 156"/>
                      <a:gd name="T8" fmla="*/ 1 w 162"/>
                      <a:gd name="T9" fmla="*/ 1112 h 156"/>
                      <a:gd name="T10" fmla="*/ 0 w 162"/>
                      <a:gd name="T11" fmla="*/ 1246 h 156"/>
                      <a:gd name="T12" fmla="*/ 0 w 162"/>
                      <a:gd name="T13" fmla="*/ 1372 h 156"/>
                      <a:gd name="T14" fmla="*/ 64 w 162"/>
                      <a:gd name="T15" fmla="*/ 1500 h 156"/>
                      <a:gd name="T16" fmla="*/ 118 w 162"/>
                      <a:gd name="T17" fmla="*/ 1639 h 156"/>
                      <a:gd name="T18" fmla="*/ 176 w 162"/>
                      <a:gd name="T19" fmla="*/ 1624 h 156"/>
                      <a:gd name="T20" fmla="*/ 269 w 162"/>
                      <a:gd name="T21" fmla="*/ 1669 h 156"/>
                      <a:gd name="T22" fmla="*/ 386 w 162"/>
                      <a:gd name="T23" fmla="*/ 1719 h 156"/>
                      <a:gd name="T24" fmla="*/ 466 w 162"/>
                      <a:gd name="T25" fmla="*/ 1573 h 156"/>
                      <a:gd name="T26" fmla="*/ 559 w 162"/>
                      <a:gd name="T27" fmla="*/ 1440 h 156"/>
                      <a:gd name="T28" fmla="*/ 584 w 162"/>
                      <a:gd name="T29" fmla="*/ 1342 h 156"/>
                      <a:gd name="T30" fmla="*/ 641 w 162"/>
                      <a:gd name="T31" fmla="*/ 1308 h 156"/>
                      <a:gd name="T32" fmla="*/ 712 w 162"/>
                      <a:gd name="T33" fmla="*/ 1285 h 156"/>
                      <a:gd name="T34" fmla="*/ 692 w 162"/>
                      <a:gd name="T35" fmla="*/ 1200 h 156"/>
                      <a:gd name="T36" fmla="*/ 756 w 162"/>
                      <a:gd name="T37" fmla="*/ 1137 h 156"/>
                      <a:gd name="T38" fmla="*/ 816 w 162"/>
                      <a:gd name="T39" fmla="*/ 1098 h 156"/>
                      <a:gd name="T40" fmla="*/ 888 w 162"/>
                      <a:gd name="T41" fmla="*/ 1052 h 156"/>
                      <a:gd name="T42" fmla="*/ 954 w 162"/>
                      <a:gd name="T43" fmla="*/ 1014 h 156"/>
                      <a:gd name="T44" fmla="*/ 916 w 162"/>
                      <a:gd name="T45" fmla="*/ 940 h 156"/>
                      <a:gd name="T46" fmla="*/ 957 w 162"/>
                      <a:gd name="T47" fmla="*/ 769 h 156"/>
                      <a:gd name="T48" fmla="*/ 962 w 162"/>
                      <a:gd name="T49" fmla="*/ 719 h 156"/>
                      <a:gd name="T50" fmla="*/ 968 w 162"/>
                      <a:gd name="T51" fmla="*/ 583 h 156"/>
                      <a:gd name="T52" fmla="*/ 968 w 162"/>
                      <a:gd name="T53" fmla="*/ 449 h 156"/>
                      <a:gd name="T54" fmla="*/ 989 w 162"/>
                      <a:gd name="T55" fmla="*/ 400 h 156"/>
                      <a:gd name="T56" fmla="*/ 942 w 162"/>
                      <a:gd name="T57" fmla="*/ 259 h 156"/>
                      <a:gd name="T58" fmla="*/ 933 w 162"/>
                      <a:gd name="T59" fmla="*/ 210 h 156"/>
                      <a:gd name="T60" fmla="*/ 852 w 162"/>
                      <a:gd name="T61" fmla="*/ 119 h 156"/>
                      <a:gd name="T62" fmla="*/ 763 w 162"/>
                      <a:gd name="T63" fmla="*/ 32 h 156"/>
                      <a:gd name="T64" fmla="*/ 756 w 162"/>
                      <a:gd name="T65" fmla="*/ 0 h 156"/>
                      <a:gd name="T66" fmla="*/ 689 w 162"/>
                      <a:gd name="T67" fmla="*/ 32 h 156"/>
                      <a:gd name="T68" fmla="*/ 604 w 162"/>
                      <a:gd name="T69" fmla="*/ 62 h 156"/>
                      <a:gd name="T70" fmla="*/ 549 w 162"/>
                      <a:gd name="T71" fmla="*/ 195 h 156"/>
                      <a:gd name="T72" fmla="*/ 569 w 162"/>
                      <a:gd name="T73" fmla="*/ 344 h 156"/>
                      <a:gd name="T74" fmla="*/ 560 w 162"/>
                      <a:gd name="T75" fmla="*/ 489 h 156"/>
                      <a:gd name="T76" fmla="*/ 559 w 162"/>
                      <a:gd name="T77" fmla="*/ 639 h 156"/>
                      <a:gd name="T78" fmla="*/ 639 w 162"/>
                      <a:gd name="T79" fmla="*/ 732 h 156"/>
                      <a:gd name="T80" fmla="*/ 660 w 162"/>
                      <a:gd name="T81" fmla="*/ 680 h 156"/>
                      <a:gd name="T82" fmla="*/ 647 w 162"/>
                      <a:gd name="T83" fmla="*/ 910 h 156"/>
                      <a:gd name="T84" fmla="*/ 620 w 162"/>
                      <a:gd name="T85" fmla="*/ 894 h 156"/>
                      <a:gd name="T86" fmla="*/ 587 w 162"/>
                      <a:gd name="T87" fmla="*/ 902 h 156"/>
                      <a:gd name="T88" fmla="*/ 520 w 162"/>
                      <a:gd name="T89" fmla="*/ 725 h 156"/>
                      <a:gd name="T90" fmla="*/ 474 w 162"/>
                      <a:gd name="T91" fmla="*/ 648 h 156"/>
                      <a:gd name="T92" fmla="*/ 436 w 162"/>
                      <a:gd name="T93" fmla="*/ 583 h 156"/>
                      <a:gd name="T94" fmla="*/ 403 w 162"/>
                      <a:gd name="T95" fmla="*/ 648 h 156"/>
                      <a:gd name="T96" fmla="*/ 295 w 162"/>
                      <a:gd name="T97" fmla="*/ 583 h 156"/>
                      <a:gd name="T98" fmla="*/ 281 w 162"/>
                      <a:gd name="T99" fmla="*/ 532 h 156"/>
                      <a:gd name="T100" fmla="*/ 212 w 162"/>
                      <a:gd name="T101" fmla="*/ 546 h 156"/>
                      <a:gd name="T102" fmla="*/ 176 w 162"/>
                      <a:gd name="T103" fmla="*/ 465 h 156"/>
                      <a:gd name="T104" fmla="*/ 176 w 162"/>
                      <a:gd name="T105" fmla="*/ 639 h 156"/>
                      <a:gd name="T106" fmla="*/ 171 w 162"/>
                      <a:gd name="T107" fmla="*/ 823 h 15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62"/>
                      <a:gd name="T163" fmla="*/ 0 h 156"/>
                      <a:gd name="T164" fmla="*/ 162 w 162"/>
                      <a:gd name="T165" fmla="*/ 156 h 15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62" h="156">
                        <a:moveTo>
                          <a:pt x="28" y="75"/>
                        </a:moveTo>
                        <a:lnTo>
                          <a:pt x="15" y="76"/>
                        </a:lnTo>
                        <a:lnTo>
                          <a:pt x="1" y="76"/>
                        </a:lnTo>
                        <a:lnTo>
                          <a:pt x="1" y="88"/>
                        </a:lnTo>
                        <a:lnTo>
                          <a:pt x="1" y="101"/>
                        </a:lnTo>
                        <a:lnTo>
                          <a:pt x="0" y="113"/>
                        </a:lnTo>
                        <a:lnTo>
                          <a:pt x="0" y="125"/>
                        </a:lnTo>
                        <a:lnTo>
                          <a:pt x="10" y="137"/>
                        </a:lnTo>
                        <a:lnTo>
                          <a:pt x="19" y="149"/>
                        </a:lnTo>
                        <a:lnTo>
                          <a:pt x="29" y="147"/>
                        </a:lnTo>
                        <a:lnTo>
                          <a:pt x="44" y="152"/>
                        </a:lnTo>
                        <a:lnTo>
                          <a:pt x="63" y="156"/>
                        </a:lnTo>
                        <a:lnTo>
                          <a:pt x="76" y="143"/>
                        </a:lnTo>
                        <a:lnTo>
                          <a:pt x="91" y="131"/>
                        </a:lnTo>
                        <a:lnTo>
                          <a:pt x="95" y="122"/>
                        </a:lnTo>
                        <a:lnTo>
                          <a:pt x="105" y="119"/>
                        </a:lnTo>
                        <a:lnTo>
                          <a:pt x="116" y="117"/>
                        </a:lnTo>
                        <a:lnTo>
                          <a:pt x="114" y="109"/>
                        </a:lnTo>
                        <a:lnTo>
                          <a:pt x="124" y="104"/>
                        </a:lnTo>
                        <a:lnTo>
                          <a:pt x="134" y="100"/>
                        </a:lnTo>
                        <a:lnTo>
                          <a:pt x="145" y="96"/>
                        </a:lnTo>
                        <a:lnTo>
                          <a:pt x="155" y="92"/>
                        </a:lnTo>
                        <a:lnTo>
                          <a:pt x="149" y="85"/>
                        </a:lnTo>
                        <a:lnTo>
                          <a:pt x="156" y="70"/>
                        </a:lnTo>
                        <a:lnTo>
                          <a:pt x="158" y="65"/>
                        </a:lnTo>
                        <a:lnTo>
                          <a:pt x="159" y="53"/>
                        </a:lnTo>
                        <a:lnTo>
                          <a:pt x="159" y="41"/>
                        </a:lnTo>
                        <a:lnTo>
                          <a:pt x="162" y="36"/>
                        </a:lnTo>
                        <a:lnTo>
                          <a:pt x="154" y="23"/>
                        </a:lnTo>
                        <a:lnTo>
                          <a:pt x="153" y="19"/>
                        </a:lnTo>
                        <a:lnTo>
                          <a:pt x="139" y="11"/>
                        </a:lnTo>
                        <a:lnTo>
                          <a:pt x="125" y="3"/>
                        </a:lnTo>
                        <a:lnTo>
                          <a:pt x="124" y="0"/>
                        </a:lnTo>
                        <a:lnTo>
                          <a:pt x="112" y="3"/>
                        </a:lnTo>
                        <a:lnTo>
                          <a:pt x="98" y="6"/>
                        </a:lnTo>
                        <a:lnTo>
                          <a:pt x="90" y="18"/>
                        </a:lnTo>
                        <a:lnTo>
                          <a:pt x="93" y="31"/>
                        </a:lnTo>
                        <a:lnTo>
                          <a:pt x="92" y="44"/>
                        </a:lnTo>
                        <a:lnTo>
                          <a:pt x="91" y="58"/>
                        </a:lnTo>
                        <a:lnTo>
                          <a:pt x="104" y="67"/>
                        </a:lnTo>
                        <a:lnTo>
                          <a:pt x="108" y="62"/>
                        </a:lnTo>
                        <a:lnTo>
                          <a:pt x="106" y="83"/>
                        </a:lnTo>
                        <a:lnTo>
                          <a:pt x="102" y="81"/>
                        </a:lnTo>
                        <a:lnTo>
                          <a:pt x="97" y="82"/>
                        </a:lnTo>
                        <a:lnTo>
                          <a:pt x="85" y="66"/>
                        </a:lnTo>
                        <a:lnTo>
                          <a:pt x="77" y="59"/>
                        </a:lnTo>
                        <a:lnTo>
                          <a:pt x="71" y="53"/>
                        </a:lnTo>
                        <a:lnTo>
                          <a:pt x="66" y="59"/>
                        </a:lnTo>
                        <a:lnTo>
                          <a:pt x="48" y="53"/>
                        </a:lnTo>
                        <a:lnTo>
                          <a:pt x="46" y="48"/>
                        </a:lnTo>
                        <a:lnTo>
                          <a:pt x="35" y="49"/>
                        </a:lnTo>
                        <a:lnTo>
                          <a:pt x="29" y="42"/>
                        </a:lnTo>
                        <a:lnTo>
                          <a:pt x="29" y="58"/>
                        </a:lnTo>
                        <a:lnTo>
                          <a:pt x="28" y="7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4" name="Freeform 17"/>
                  <p:cNvSpPr>
                    <a:spLocks/>
                  </p:cNvSpPr>
                  <p:nvPr/>
                </p:nvSpPr>
                <p:spPr bwMode="auto">
                  <a:xfrm>
                    <a:off x="3138" y="3041"/>
                    <a:ext cx="124" cy="132"/>
                  </a:xfrm>
                  <a:custGeom>
                    <a:avLst/>
                    <a:gdLst>
                      <a:gd name="T0" fmla="*/ 316 w 105"/>
                      <a:gd name="T1" fmla="*/ 1136 h 106"/>
                      <a:gd name="T2" fmla="*/ 300 w 105"/>
                      <a:gd name="T3" fmla="*/ 1107 h 106"/>
                      <a:gd name="T4" fmla="*/ 227 w 105"/>
                      <a:gd name="T5" fmla="*/ 1037 h 106"/>
                      <a:gd name="T6" fmla="*/ 201 w 105"/>
                      <a:gd name="T7" fmla="*/ 903 h 106"/>
                      <a:gd name="T8" fmla="*/ 175 w 105"/>
                      <a:gd name="T9" fmla="*/ 852 h 106"/>
                      <a:gd name="T10" fmla="*/ 164 w 105"/>
                      <a:gd name="T11" fmla="*/ 817 h 106"/>
                      <a:gd name="T12" fmla="*/ 100 w 105"/>
                      <a:gd name="T13" fmla="*/ 732 h 106"/>
                      <a:gd name="T14" fmla="*/ 48 w 105"/>
                      <a:gd name="T15" fmla="*/ 558 h 106"/>
                      <a:gd name="T16" fmla="*/ 0 w 105"/>
                      <a:gd name="T17" fmla="*/ 394 h 106"/>
                      <a:gd name="T18" fmla="*/ 118 w 105"/>
                      <a:gd name="T19" fmla="*/ 441 h 106"/>
                      <a:gd name="T20" fmla="*/ 201 w 105"/>
                      <a:gd name="T21" fmla="*/ 289 h 106"/>
                      <a:gd name="T22" fmla="*/ 298 w 105"/>
                      <a:gd name="T23" fmla="*/ 149 h 106"/>
                      <a:gd name="T24" fmla="*/ 316 w 105"/>
                      <a:gd name="T25" fmla="*/ 50 h 106"/>
                      <a:gd name="T26" fmla="*/ 377 w 105"/>
                      <a:gd name="T27" fmla="*/ 2 h 106"/>
                      <a:gd name="T28" fmla="*/ 445 w 105"/>
                      <a:gd name="T29" fmla="*/ 0 h 106"/>
                      <a:gd name="T30" fmla="*/ 445 w 105"/>
                      <a:gd name="T31" fmla="*/ 62 h 106"/>
                      <a:gd name="T32" fmla="*/ 494 w 105"/>
                      <a:gd name="T33" fmla="*/ 62 h 106"/>
                      <a:gd name="T34" fmla="*/ 580 w 105"/>
                      <a:gd name="T35" fmla="*/ 120 h 106"/>
                      <a:gd name="T36" fmla="*/ 648 w 105"/>
                      <a:gd name="T37" fmla="*/ 186 h 106"/>
                      <a:gd name="T38" fmla="*/ 648 w 105"/>
                      <a:gd name="T39" fmla="*/ 411 h 106"/>
                      <a:gd name="T40" fmla="*/ 634 w 105"/>
                      <a:gd name="T41" fmla="*/ 558 h 106"/>
                      <a:gd name="T42" fmla="*/ 647 w 105"/>
                      <a:gd name="T43" fmla="*/ 725 h 106"/>
                      <a:gd name="T44" fmla="*/ 614 w 105"/>
                      <a:gd name="T45" fmla="*/ 865 h 106"/>
                      <a:gd name="T46" fmla="*/ 592 w 105"/>
                      <a:gd name="T47" fmla="*/ 1000 h 106"/>
                      <a:gd name="T48" fmla="*/ 548 w 105"/>
                      <a:gd name="T49" fmla="*/ 1095 h 106"/>
                      <a:gd name="T50" fmla="*/ 494 w 105"/>
                      <a:gd name="T51" fmla="*/ 1181 h 106"/>
                      <a:gd name="T52" fmla="*/ 406 w 105"/>
                      <a:gd name="T53" fmla="*/ 1171 h 106"/>
                      <a:gd name="T54" fmla="*/ 331 w 105"/>
                      <a:gd name="T55" fmla="*/ 1137 h 106"/>
                      <a:gd name="T56" fmla="*/ 316 w 105"/>
                      <a:gd name="T57" fmla="*/ 1136 h 10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05"/>
                      <a:gd name="T88" fmla="*/ 0 h 106"/>
                      <a:gd name="T89" fmla="*/ 105 w 105"/>
                      <a:gd name="T90" fmla="*/ 106 h 10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05" h="106">
                        <a:moveTo>
                          <a:pt x="51" y="101"/>
                        </a:moveTo>
                        <a:lnTo>
                          <a:pt x="48" y="99"/>
                        </a:lnTo>
                        <a:lnTo>
                          <a:pt x="36" y="93"/>
                        </a:lnTo>
                        <a:lnTo>
                          <a:pt x="32" y="80"/>
                        </a:lnTo>
                        <a:lnTo>
                          <a:pt x="28" y="76"/>
                        </a:lnTo>
                        <a:lnTo>
                          <a:pt x="26" y="73"/>
                        </a:lnTo>
                        <a:lnTo>
                          <a:pt x="16" y="65"/>
                        </a:lnTo>
                        <a:lnTo>
                          <a:pt x="8" y="50"/>
                        </a:lnTo>
                        <a:lnTo>
                          <a:pt x="0" y="35"/>
                        </a:lnTo>
                        <a:lnTo>
                          <a:pt x="19" y="39"/>
                        </a:lnTo>
                        <a:lnTo>
                          <a:pt x="32" y="26"/>
                        </a:lnTo>
                        <a:lnTo>
                          <a:pt x="47" y="14"/>
                        </a:lnTo>
                        <a:lnTo>
                          <a:pt x="51" y="5"/>
                        </a:lnTo>
                        <a:lnTo>
                          <a:pt x="61" y="2"/>
                        </a:lnTo>
                        <a:lnTo>
                          <a:pt x="72" y="0"/>
                        </a:lnTo>
                        <a:lnTo>
                          <a:pt x="72" y="6"/>
                        </a:lnTo>
                        <a:lnTo>
                          <a:pt x="79" y="6"/>
                        </a:lnTo>
                        <a:lnTo>
                          <a:pt x="92" y="11"/>
                        </a:lnTo>
                        <a:lnTo>
                          <a:pt x="105" y="17"/>
                        </a:lnTo>
                        <a:lnTo>
                          <a:pt x="105" y="37"/>
                        </a:lnTo>
                        <a:lnTo>
                          <a:pt x="102" y="50"/>
                        </a:lnTo>
                        <a:lnTo>
                          <a:pt x="104" y="64"/>
                        </a:lnTo>
                        <a:lnTo>
                          <a:pt x="99" y="77"/>
                        </a:lnTo>
                        <a:lnTo>
                          <a:pt x="96" y="90"/>
                        </a:lnTo>
                        <a:lnTo>
                          <a:pt x="88" y="98"/>
                        </a:lnTo>
                        <a:lnTo>
                          <a:pt x="79" y="106"/>
                        </a:lnTo>
                        <a:lnTo>
                          <a:pt x="65" y="104"/>
                        </a:lnTo>
                        <a:lnTo>
                          <a:pt x="53" y="102"/>
                        </a:lnTo>
                        <a:lnTo>
                          <a:pt x="51" y="10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5" name="Freeform 18"/>
                  <p:cNvSpPr>
                    <a:spLocks/>
                  </p:cNvSpPr>
                  <p:nvPr/>
                </p:nvSpPr>
                <p:spPr bwMode="auto">
                  <a:xfrm>
                    <a:off x="3649" y="3128"/>
                    <a:ext cx="8" cy="8"/>
                  </a:xfrm>
                  <a:custGeom>
                    <a:avLst/>
                    <a:gdLst>
                      <a:gd name="T0" fmla="*/ 25 w 7"/>
                      <a:gd name="T1" fmla="*/ 0 h 6"/>
                      <a:gd name="T2" fmla="*/ 0 w 7"/>
                      <a:gd name="T3" fmla="*/ 151 h 6"/>
                      <a:gd name="T4" fmla="*/ 29 w 7"/>
                      <a:gd name="T5" fmla="*/ 49 h 6"/>
                      <a:gd name="T6" fmla="*/ 25 w 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"/>
                      <a:gd name="T14" fmla="*/ 7 w 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">
                        <a:moveTo>
                          <a:pt x="6" y="0"/>
                        </a:moveTo>
                        <a:lnTo>
                          <a:pt x="0" y="6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6" name="Freeform 19"/>
                  <p:cNvSpPr>
                    <a:spLocks/>
                  </p:cNvSpPr>
                  <p:nvPr/>
                </p:nvSpPr>
                <p:spPr bwMode="auto">
                  <a:xfrm>
                    <a:off x="3617" y="3143"/>
                    <a:ext cx="8" cy="7"/>
                  </a:xfrm>
                  <a:custGeom>
                    <a:avLst/>
                    <a:gdLst>
                      <a:gd name="T0" fmla="*/ 2 w 7"/>
                      <a:gd name="T1" fmla="*/ 0 h 6"/>
                      <a:gd name="T2" fmla="*/ 0 w 7"/>
                      <a:gd name="T3" fmla="*/ 31 h 6"/>
                      <a:gd name="T4" fmla="*/ 29 w 7"/>
                      <a:gd name="T5" fmla="*/ 27 h 6"/>
                      <a:gd name="T6" fmla="*/ 2 w 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"/>
                      <a:gd name="T14" fmla="*/ 7 w 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">
                        <a:moveTo>
                          <a:pt x="2" y="0"/>
                        </a:moveTo>
                        <a:lnTo>
                          <a:pt x="0" y="6"/>
                        </a:lnTo>
                        <a:lnTo>
                          <a:pt x="7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7" name="Freeform 20"/>
                  <p:cNvSpPr>
                    <a:spLocks/>
                  </p:cNvSpPr>
                  <p:nvPr/>
                </p:nvSpPr>
                <p:spPr bwMode="auto">
                  <a:xfrm>
                    <a:off x="3204" y="2781"/>
                    <a:ext cx="30" cy="43"/>
                  </a:xfrm>
                  <a:custGeom>
                    <a:avLst/>
                    <a:gdLst>
                      <a:gd name="T0" fmla="*/ 104 w 26"/>
                      <a:gd name="T1" fmla="*/ 120 h 34"/>
                      <a:gd name="T2" fmla="*/ 104 w 26"/>
                      <a:gd name="T3" fmla="*/ 1 h 34"/>
                      <a:gd name="T4" fmla="*/ 73 w 26"/>
                      <a:gd name="T5" fmla="*/ 0 h 34"/>
                      <a:gd name="T6" fmla="*/ 67 w 26"/>
                      <a:gd name="T7" fmla="*/ 64 h 34"/>
                      <a:gd name="T8" fmla="*/ 1 w 26"/>
                      <a:gd name="T9" fmla="*/ 64 h 34"/>
                      <a:gd name="T10" fmla="*/ 0 w 26"/>
                      <a:gd name="T11" fmla="*/ 81 h 34"/>
                      <a:gd name="T12" fmla="*/ 1 w 26"/>
                      <a:gd name="T13" fmla="*/ 102 h 34"/>
                      <a:gd name="T14" fmla="*/ 3 w 26"/>
                      <a:gd name="T15" fmla="*/ 279 h 34"/>
                      <a:gd name="T16" fmla="*/ 28 w 26"/>
                      <a:gd name="T17" fmla="*/ 446 h 34"/>
                      <a:gd name="T18" fmla="*/ 43 w 26"/>
                      <a:gd name="T19" fmla="*/ 446 h 34"/>
                      <a:gd name="T20" fmla="*/ 89 w 26"/>
                      <a:gd name="T21" fmla="*/ 315 h 34"/>
                      <a:gd name="T22" fmla="*/ 123 w 26"/>
                      <a:gd name="T23" fmla="*/ 192 h 34"/>
                      <a:gd name="T24" fmla="*/ 104 w 26"/>
                      <a:gd name="T25" fmla="*/ 12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6"/>
                      <a:gd name="T40" fmla="*/ 0 h 34"/>
                      <a:gd name="T41" fmla="*/ 26 w 26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6" h="34">
                        <a:moveTo>
                          <a:pt x="22" y="9"/>
                        </a:move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14" y="5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1" y="8"/>
                        </a:lnTo>
                        <a:lnTo>
                          <a:pt x="3" y="21"/>
                        </a:lnTo>
                        <a:lnTo>
                          <a:pt x="6" y="34"/>
                        </a:lnTo>
                        <a:lnTo>
                          <a:pt x="9" y="34"/>
                        </a:lnTo>
                        <a:lnTo>
                          <a:pt x="18" y="24"/>
                        </a:lnTo>
                        <a:lnTo>
                          <a:pt x="26" y="14"/>
                        </a:lnTo>
                        <a:lnTo>
                          <a:pt x="2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8" name="Freeform 21"/>
                  <p:cNvSpPr>
                    <a:spLocks/>
                  </p:cNvSpPr>
                  <p:nvPr/>
                </p:nvSpPr>
                <p:spPr bwMode="auto">
                  <a:xfrm>
                    <a:off x="2913" y="2665"/>
                    <a:ext cx="123" cy="169"/>
                  </a:xfrm>
                  <a:custGeom>
                    <a:avLst/>
                    <a:gdLst>
                      <a:gd name="T0" fmla="*/ 110 w 104"/>
                      <a:gd name="T1" fmla="*/ 1114 h 135"/>
                      <a:gd name="T2" fmla="*/ 35 w 104"/>
                      <a:gd name="T3" fmla="*/ 1128 h 135"/>
                      <a:gd name="T4" fmla="*/ 35 w 104"/>
                      <a:gd name="T5" fmla="*/ 1193 h 135"/>
                      <a:gd name="T6" fmla="*/ 48 w 104"/>
                      <a:gd name="T7" fmla="*/ 1238 h 135"/>
                      <a:gd name="T8" fmla="*/ 64 w 104"/>
                      <a:gd name="T9" fmla="*/ 1318 h 135"/>
                      <a:gd name="T10" fmla="*/ 48 w 104"/>
                      <a:gd name="T11" fmla="*/ 1352 h 135"/>
                      <a:gd name="T12" fmla="*/ 25 w 104"/>
                      <a:gd name="T13" fmla="*/ 1318 h 135"/>
                      <a:gd name="T14" fmla="*/ 0 w 104"/>
                      <a:gd name="T15" fmla="*/ 1412 h 135"/>
                      <a:gd name="T16" fmla="*/ 76 w 104"/>
                      <a:gd name="T17" fmla="*/ 1601 h 135"/>
                      <a:gd name="T18" fmla="*/ 130 w 104"/>
                      <a:gd name="T19" fmla="*/ 1503 h 135"/>
                      <a:gd name="T20" fmla="*/ 169 w 104"/>
                      <a:gd name="T21" fmla="*/ 1529 h 135"/>
                      <a:gd name="T22" fmla="*/ 214 w 104"/>
                      <a:gd name="T23" fmla="*/ 1561 h 135"/>
                      <a:gd name="T24" fmla="*/ 244 w 104"/>
                      <a:gd name="T25" fmla="*/ 1503 h 135"/>
                      <a:gd name="T26" fmla="*/ 290 w 104"/>
                      <a:gd name="T27" fmla="*/ 1493 h 135"/>
                      <a:gd name="T28" fmla="*/ 300 w 104"/>
                      <a:gd name="T29" fmla="*/ 1567 h 135"/>
                      <a:gd name="T30" fmla="*/ 373 w 104"/>
                      <a:gd name="T31" fmla="*/ 1456 h 135"/>
                      <a:gd name="T32" fmla="*/ 428 w 104"/>
                      <a:gd name="T33" fmla="*/ 1342 h 135"/>
                      <a:gd name="T34" fmla="*/ 444 w 104"/>
                      <a:gd name="T35" fmla="*/ 1193 h 135"/>
                      <a:gd name="T36" fmla="*/ 459 w 104"/>
                      <a:gd name="T37" fmla="*/ 1050 h 135"/>
                      <a:gd name="T38" fmla="*/ 522 w 104"/>
                      <a:gd name="T39" fmla="*/ 890 h 135"/>
                      <a:gd name="T40" fmla="*/ 581 w 104"/>
                      <a:gd name="T41" fmla="*/ 742 h 135"/>
                      <a:gd name="T42" fmla="*/ 588 w 104"/>
                      <a:gd name="T43" fmla="*/ 598 h 135"/>
                      <a:gd name="T44" fmla="*/ 598 w 104"/>
                      <a:gd name="T45" fmla="*/ 459 h 135"/>
                      <a:gd name="T46" fmla="*/ 617 w 104"/>
                      <a:gd name="T47" fmla="*/ 332 h 135"/>
                      <a:gd name="T48" fmla="*/ 623 w 104"/>
                      <a:gd name="T49" fmla="*/ 185 h 135"/>
                      <a:gd name="T50" fmla="*/ 654 w 104"/>
                      <a:gd name="T51" fmla="*/ 1 h 135"/>
                      <a:gd name="T52" fmla="*/ 587 w 104"/>
                      <a:gd name="T53" fmla="*/ 1 h 135"/>
                      <a:gd name="T54" fmla="*/ 522 w 104"/>
                      <a:gd name="T55" fmla="*/ 0 h 135"/>
                      <a:gd name="T56" fmla="*/ 468 w 104"/>
                      <a:gd name="T57" fmla="*/ 61 h 135"/>
                      <a:gd name="T58" fmla="*/ 444 w 104"/>
                      <a:gd name="T59" fmla="*/ 244 h 135"/>
                      <a:gd name="T60" fmla="*/ 420 w 104"/>
                      <a:gd name="T61" fmla="*/ 341 h 135"/>
                      <a:gd name="T62" fmla="*/ 351 w 104"/>
                      <a:gd name="T63" fmla="*/ 305 h 135"/>
                      <a:gd name="T64" fmla="*/ 280 w 104"/>
                      <a:gd name="T65" fmla="*/ 265 h 135"/>
                      <a:gd name="T66" fmla="*/ 182 w 104"/>
                      <a:gd name="T67" fmla="*/ 265 h 135"/>
                      <a:gd name="T68" fmla="*/ 181 w 104"/>
                      <a:gd name="T69" fmla="*/ 454 h 135"/>
                      <a:gd name="T70" fmla="*/ 280 w 104"/>
                      <a:gd name="T71" fmla="*/ 427 h 135"/>
                      <a:gd name="T72" fmla="*/ 289 w 104"/>
                      <a:gd name="T73" fmla="*/ 560 h 135"/>
                      <a:gd name="T74" fmla="*/ 245 w 104"/>
                      <a:gd name="T75" fmla="*/ 652 h 135"/>
                      <a:gd name="T76" fmla="*/ 290 w 104"/>
                      <a:gd name="T77" fmla="*/ 816 h 135"/>
                      <a:gd name="T78" fmla="*/ 270 w 104"/>
                      <a:gd name="T79" fmla="*/ 1080 h 135"/>
                      <a:gd name="T80" fmla="*/ 244 w 104"/>
                      <a:gd name="T81" fmla="*/ 1128 h 135"/>
                      <a:gd name="T82" fmla="*/ 228 w 104"/>
                      <a:gd name="T83" fmla="*/ 1072 h 135"/>
                      <a:gd name="T84" fmla="*/ 175 w 104"/>
                      <a:gd name="T85" fmla="*/ 1099 h 135"/>
                      <a:gd name="T86" fmla="*/ 121 w 104"/>
                      <a:gd name="T87" fmla="*/ 1000 h 135"/>
                      <a:gd name="T88" fmla="*/ 110 w 104"/>
                      <a:gd name="T89" fmla="*/ 1114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"/>
                      <a:gd name="T136" fmla="*/ 0 h 135"/>
                      <a:gd name="T137" fmla="*/ 104 w 104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" h="135">
                        <a:moveTo>
                          <a:pt x="18" y="94"/>
                        </a:moveTo>
                        <a:lnTo>
                          <a:pt x="6" y="95"/>
                        </a:lnTo>
                        <a:lnTo>
                          <a:pt x="6" y="101"/>
                        </a:lnTo>
                        <a:lnTo>
                          <a:pt x="8" y="105"/>
                        </a:lnTo>
                        <a:lnTo>
                          <a:pt x="10" y="112"/>
                        </a:lnTo>
                        <a:lnTo>
                          <a:pt x="8" y="114"/>
                        </a:lnTo>
                        <a:lnTo>
                          <a:pt x="4" y="112"/>
                        </a:lnTo>
                        <a:lnTo>
                          <a:pt x="0" y="119"/>
                        </a:lnTo>
                        <a:lnTo>
                          <a:pt x="12" y="135"/>
                        </a:lnTo>
                        <a:lnTo>
                          <a:pt x="21" y="127"/>
                        </a:lnTo>
                        <a:lnTo>
                          <a:pt x="26" y="129"/>
                        </a:lnTo>
                        <a:lnTo>
                          <a:pt x="34" y="132"/>
                        </a:lnTo>
                        <a:lnTo>
                          <a:pt x="38" y="127"/>
                        </a:lnTo>
                        <a:lnTo>
                          <a:pt x="46" y="126"/>
                        </a:lnTo>
                        <a:lnTo>
                          <a:pt x="48" y="133"/>
                        </a:lnTo>
                        <a:lnTo>
                          <a:pt x="58" y="123"/>
                        </a:lnTo>
                        <a:lnTo>
                          <a:pt x="68" y="113"/>
                        </a:lnTo>
                        <a:lnTo>
                          <a:pt x="70" y="101"/>
                        </a:lnTo>
                        <a:lnTo>
                          <a:pt x="72" y="88"/>
                        </a:lnTo>
                        <a:lnTo>
                          <a:pt x="82" y="75"/>
                        </a:lnTo>
                        <a:lnTo>
                          <a:pt x="91" y="62"/>
                        </a:lnTo>
                        <a:lnTo>
                          <a:pt x="93" y="51"/>
                        </a:lnTo>
                        <a:lnTo>
                          <a:pt x="95" y="39"/>
                        </a:lnTo>
                        <a:lnTo>
                          <a:pt x="97" y="28"/>
                        </a:lnTo>
                        <a:lnTo>
                          <a:pt x="99" y="15"/>
                        </a:lnTo>
                        <a:lnTo>
                          <a:pt x="104" y="1"/>
                        </a:lnTo>
                        <a:lnTo>
                          <a:pt x="92" y="1"/>
                        </a:lnTo>
                        <a:lnTo>
                          <a:pt x="82" y="0"/>
                        </a:lnTo>
                        <a:lnTo>
                          <a:pt x="74" y="5"/>
                        </a:lnTo>
                        <a:lnTo>
                          <a:pt x="70" y="21"/>
                        </a:lnTo>
                        <a:lnTo>
                          <a:pt x="67" y="29"/>
                        </a:lnTo>
                        <a:lnTo>
                          <a:pt x="55" y="26"/>
                        </a:lnTo>
                        <a:lnTo>
                          <a:pt x="44" y="22"/>
                        </a:lnTo>
                        <a:lnTo>
                          <a:pt x="30" y="22"/>
                        </a:lnTo>
                        <a:lnTo>
                          <a:pt x="29" y="38"/>
                        </a:lnTo>
                        <a:lnTo>
                          <a:pt x="44" y="36"/>
                        </a:lnTo>
                        <a:lnTo>
                          <a:pt x="45" y="47"/>
                        </a:lnTo>
                        <a:lnTo>
                          <a:pt x="39" y="55"/>
                        </a:lnTo>
                        <a:lnTo>
                          <a:pt x="46" y="69"/>
                        </a:lnTo>
                        <a:lnTo>
                          <a:pt x="43" y="91"/>
                        </a:lnTo>
                        <a:lnTo>
                          <a:pt x="38" y="95"/>
                        </a:lnTo>
                        <a:lnTo>
                          <a:pt x="36" y="90"/>
                        </a:lnTo>
                        <a:lnTo>
                          <a:pt x="28" y="93"/>
                        </a:lnTo>
                        <a:lnTo>
                          <a:pt x="19" y="85"/>
                        </a:lnTo>
                        <a:lnTo>
                          <a:pt x="18" y="9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999" name="Freeform 22"/>
                  <p:cNvSpPr>
                    <a:spLocks/>
                  </p:cNvSpPr>
                  <p:nvPr/>
                </p:nvSpPr>
                <p:spPr bwMode="auto">
                  <a:xfrm>
                    <a:off x="3284" y="2646"/>
                    <a:ext cx="130" cy="181"/>
                  </a:xfrm>
                  <a:custGeom>
                    <a:avLst/>
                    <a:gdLst>
                      <a:gd name="T0" fmla="*/ 295 w 111"/>
                      <a:gd name="T1" fmla="*/ 1278 h 146"/>
                      <a:gd name="T2" fmla="*/ 224 w 111"/>
                      <a:gd name="T3" fmla="*/ 1184 h 146"/>
                      <a:gd name="T4" fmla="*/ 152 w 111"/>
                      <a:gd name="T5" fmla="*/ 1103 h 146"/>
                      <a:gd name="T6" fmla="*/ 75 w 111"/>
                      <a:gd name="T7" fmla="*/ 1018 h 146"/>
                      <a:gd name="T8" fmla="*/ 1 w 111"/>
                      <a:gd name="T9" fmla="*/ 934 h 146"/>
                      <a:gd name="T10" fmla="*/ 0 w 111"/>
                      <a:gd name="T11" fmla="*/ 753 h 146"/>
                      <a:gd name="T12" fmla="*/ 56 w 111"/>
                      <a:gd name="T13" fmla="*/ 579 h 146"/>
                      <a:gd name="T14" fmla="*/ 88 w 111"/>
                      <a:gd name="T15" fmla="*/ 455 h 146"/>
                      <a:gd name="T16" fmla="*/ 64 w 111"/>
                      <a:gd name="T17" fmla="*/ 319 h 146"/>
                      <a:gd name="T18" fmla="*/ 40 w 111"/>
                      <a:gd name="T19" fmla="*/ 185 h 146"/>
                      <a:gd name="T20" fmla="*/ 1 w 111"/>
                      <a:gd name="T21" fmla="*/ 62 h 146"/>
                      <a:gd name="T22" fmla="*/ 34 w 111"/>
                      <a:gd name="T23" fmla="*/ 0 h 146"/>
                      <a:gd name="T24" fmla="*/ 95 w 111"/>
                      <a:gd name="T25" fmla="*/ 0 h 146"/>
                      <a:gd name="T26" fmla="*/ 166 w 111"/>
                      <a:gd name="T27" fmla="*/ 0 h 146"/>
                      <a:gd name="T28" fmla="*/ 232 w 111"/>
                      <a:gd name="T29" fmla="*/ 2 h 146"/>
                      <a:gd name="T30" fmla="*/ 321 w 111"/>
                      <a:gd name="T31" fmla="*/ 146 h 146"/>
                      <a:gd name="T32" fmla="*/ 432 w 111"/>
                      <a:gd name="T33" fmla="*/ 181 h 146"/>
                      <a:gd name="T34" fmla="*/ 473 w 111"/>
                      <a:gd name="T35" fmla="*/ 135 h 146"/>
                      <a:gd name="T36" fmla="*/ 560 w 111"/>
                      <a:gd name="T37" fmla="*/ 77 h 146"/>
                      <a:gd name="T38" fmla="*/ 630 w 111"/>
                      <a:gd name="T39" fmla="*/ 109 h 146"/>
                      <a:gd name="T40" fmla="*/ 601 w 111"/>
                      <a:gd name="T41" fmla="*/ 207 h 146"/>
                      <a:gd name="T42" fmla="*/ 562 w 111"/>
                      <a:gd name="T43" fmla="*/ 296 h 146"/>
                      <a:gd name="T44" fmla="*/ 562 w 111"/>
                      <a:gd name="T45" fmla="*/ 455 h 146"/>
                      <a:gd name="T46" fmla="*/ 562 w 111"/>
                      <a:gd name="T47" fmla="*/ 607 h 146"/>
                      <a:gd name="T48" fmla="*/ 563 w 111"/>
                      <a:gd name="T49" fmla="*/ 761 h 146"/>
                      <a:gd name="T50" fmla="*/ 563 w 111"/>
                      <a:gd name="T51" fmla="*/ 924 h 146"/>
                      <a:gd name="T52" fmla="*/ 603 w 111"/>
                      <a:gd name="T53" fmla="*/ 1039 h 146"/>
                      <a:gd name="T54" fmla="*/ 562 w 111"/>
                      <a:gd name="T55" fmla="*/ 1075 h 146"/>
                      <a:gd name="T56" fmla="*/ 529 w 111"/>
                      <a:gd name="T57" fmla="*/ 1185 h 146"/>
                      <a:gd name="T58" fmla="*/ 494 w 111"/>
                      <a:gd name="T59" fmla="*/ 1262 h 146"/>
                      <a:gd name="T60" fmla="*/ 459 w 111"/>
                      <a:gd name="T61" fmla="*/ 1406 h 146"/>
                      <a:gd name="T62" fmla="*/ 427 w 111"/>
                      <a:gd name="T63" fmla="*/ 1540 h 146"/>
                      <a:gd name="T64" fmla="*/ 411 w 111"/>
                      <a:gd name="T65" fmla="*/ 1556 h 146"/>
                      <a:gd name="T66" fmla="*/ 360 w 111"/>
                      <a:gd name="T67" fmla="*/ 1449 h 146"/>
                      <a:gd name="T68" fmla="*/ 300 w 111"/>
                      <a:gd name="T69" fmla="*/ 1329 h 146"/>
                      <a:gd name="T70" fmla="*/ 295 w 111"/>
                      <a:gd name="T71" fmla="*/ 1278 h 14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1"/>
                      <a:gd name="T109" fmla="*/ 0 h 146"/>
                      <a:gd name="T110" fmla="*/ 111 w 111"/>
                      <a:gd name="T111" fmla="*/ 146 h 14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1" h="146">
                        <a:moveTo>
                          <a:pt x="52" y="120"/>
                        </a:moveTo>
                        <a:lnTo>
                          <a:pt x="39" y="111"/>
                        </a:lnTo>
                        <a:lnTo>
                          <a:pt x="27" y="104"/>
                        </a:lnTo>
                        <a:lnTo>
                          <a:pt x="13" y="96"/>
                        </a:lnTo>
                        <a:lnTo>
                          <a:pt x="1" y="88"/>
                        </a:lnTo>
                        <a:lnTo>
                          <a:pt x="0" y="71"/>
                        </a:lnTo>
                        <a:lnTo>
                          <a:pt x="10" y="55"/>
                        </a:lnTo>
                        <a:lnTo>
                          <a:pt x="15" y="43"/>
                        </a:lnTo>
                        <a:lnTo>
                          <a:pt x="11" y="30"/>
                        </a:lnTo>
                        <a:lnTo>
                          <a:pt x="7" y="18"/>
                        </a:lnTo>
                        <a:lnTo>
                          <a:pt x="1" y="6"/>
                        </a:lnTo>
                        <a:lnTo>
                          <a:pt x="6" y="0"/>
                        </a:lnTo>
                        <a:lnTo>
                          <a:pt x="17" y="0"/>
                        </a:lnTo>
                        <a:lnTo>
                          <a:pt x="29" y="0"/>
                        </a:lnTo>
                        <a:lnTo>
                          <a:pt x="41" y="2"/>
                        </a:lnTo>
                        <a:lnTo>
                          <a:pt x="57" y="14"/>
                        </a:lnTo>
                        <a:lnTo>
                          <a:pt x="76" y="17"/>
                        </a:lnTo>
                        <a:lnTo>
                          <a:pt x="83" y="12"/>
                        </a:lnTo>
                        <a:lnTo>
                          <a:pt x="98" y="7"/>
                        </a:lnTo>
                        <a:lnTo>
                          <a:pt x="111" y="10"/>
                        </a:lnTo>
                        <a:lnTo>
                          <a:pt x="105" y="19"/>
                        </a:lnTo>
                        <a:lnTo>
                          <a:pt x="99" y="28"/>
                        </a:lnTo>
                        <a:lnTo>
                          <a:pt x="99" y="43"/>
                        </a:lnTo>
                        <a:lnTo>
                          <a:pt x="99" y="57"/>
                        </a:lnTo>
                        <a:lnTo>
                          <a:pt x="100" y="72"/>
                        </a:lnTo>
                        <a:lnTo>
                          <a:pt x="100" y="86"/>
                        </a:lnTo>
                        <a:lnTo>
                          <a:pt x="107" y="98"/>
                        </a:lnTo>
                        <a:lnTo>
                          <a:pt x="99" y="102"/>
                        </a:lnTo>
                        <a:lnTo>
                          <a:pt x="93" y="112"/>
                        </a:lnTo>
                        <a:lnTo>
                          <a:pt x="87" y="119"/>
                        </a:lnTo>
                        <a:lnTo>
                          <a:pt x="81" y="132"/>
                        </a:lnTo>
                        <a:lnTo>
                          <a:pt x="75" y="145"/>
                        </a:lnTo>
                        <a:lnTo>
                          <a:pt x="73" y="146"/>
                        </a:lnTo>
                        <a:lnTo>
                          <a:pt x="63" y="136"/>
                        </a:lnTo>
                        <a:lnTo>
                          <a:pt x="53" y="125"/>
                        </a:lnTo>
                        <a:lnTo>
                          <a:pt x="52" y="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0" name="Freeform 23"/>
                  <p:cNvSpPr>
                    <a:spLocks/>
                  </p:cNvSpPr>
                  <p:nvPr/>
                </p:nvSpPr>
                <p:spPr bwMode="auto">
                  <a:xfrm>
                    <a:off x="3203" y="2756"/>
                    <a:ext cx="31" cy="31"/>
                  </a:xfrm>
                  <a:custGeom>
                    <a:avLst/>
                    <a:gdLst>
                      <a:gd name="T0" fmla="*/ 39 w 27"/>
                      <a:gd name="T1" fmla="*/ 50 h 25"/>
                      <a:gd name="T2" fmla="*/ 3 w 27"/>
                      <a:gd name="T3" fmla="*/ 169 h 25"/>
                      <a:gd name="T4" fmla="*/ 0 w 27"/>
                      <a:gd name="T5" fmla="*/ 260 h 25"/>
                      <a:gd name="T6" fmla="*/ 1 w 27"/>
                      <a:gd name="T7" fmla="*/ 260 h 25"/>
                      <a:gd name="T8" fmla="*/ 2 w 27"/>
                      <a:gd name="T9" fmla="*/ 260 h 25"/>
                      <a:gd name="T10" fmla="*/ 69 w 27"/>
                      <a:gd name="T11" fmla="*/ 260 h 25"/>
                      <a:gd name="T12" fmla="*/ 72 w 27"/>
                      <a:gd name="T13" fmla="*/ 210 h 25"/>
                      <a:gd name="T14" fmla="*/ 104 w 27"/>
                      <a:gd name="T15" fmla="*/ 224 h 25"/>
                      <a:gd name="T16" fmla="*/ 124 w 27"/>
                      <a:gd name="T17" fmla="*/ 207 h 25"/>
                      <a:gd name="T18" fmla="*/ 104 w 27"/>
                      <a:gd name="T19" fmla="*/ 0 h 25"/>
                      <a:gd name="T20" fmla="*/ 63 w 27"/>
                      <a:gd name="T21" fmla="*/ 50 h 25"/>
                      <a:gd name="T22" fmla="*/ 39 w 27"/>
                      <a:gd name="T23" fmla="*/ 50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"/>
                      <a:gd name="T37" fmla="*/ 0 h 25"/>
                      <a:gd name="T38" fmla="*/ 27 w 2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" h="25">
                        <a:moveTo>
                          <a:pt x="9" y="5"/>
                        </a:moveTo>
                        <a:lnTo>
                          <a:pt x="3" y="16"/>
                        </a:lnTo>
                        <a:lnTo>
                          <a:pt x="0" y="25"/>
                        </a:lnTo>
                        <a:lnTo>
                          <a:pt x="1" y="25"/>
                        </a:lnTo>
                        <a:lnTo>
                          <a:pt x="2" y="25"/>
                        </a:lnTo>
                        <a:lnTo>
                          <a:pt x="15" y="25"/>
                        </a:lnTo>
                        <a:lnTo>
                          <a:pt x="16" y="20"/>
                        </a:lnTo>
                        <a:lnTo>
                          <a:pt x="23" y="21"/>
                        </a:lnTo>
                        <a:lnTo>
                          <a:pt x="27" y="19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1" name="Freeform 24"/>
                  <p:cNvSpPr>
                    <a:spLocks/>
                  </p:cNvSpPr>
                  <p:nvPr/>
                </p:nvSpPr>
                <p:spPr bwMode="auto">
                  <a:xfrm>
                    <a:off x="3482" y="2918"/>
                    <a:ext cx="7" cy="3"/>
                  </a:xfrm>
                  <a:custGeom>
                    <a:avLst/>
                    <a:gdLst>
                      <a:gd name="T0" fmla="*/ 31 w 6"/>
                      <a:gd name="T1" fmla="*/ 94 h 2"/>
                      <a:gd name="T2" fmla="*/ 23 w 6"/>
                      <a:gd name="T3" fmla="*/ 0 h 2"/>
                      <a:gd name="T4" fmla="*/ 0 w 6"/>
                      <a:gd name="T5" fmla="*/ 141 h 2"/>
                      <a:gd name="T6" fmla="*/ 31 w 6"/>
                      <a:gd name="T7" fmla="*/ 94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2"/>
                      <a:gd name="T14" fmla="*/ 6 w 6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2">
                        <a:moveTo>
                          <a:pt x="6" y="1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2" name="Freeform 25"/>
                  <p:cNvSpPr>
                    <a:spLocks/>
                  </p:cNvSpPr>
                  <p:nvPr/>
                </p:nvSpPr>
                <p:spPr bwMode="auto">
                  <a:xfrm>
                    <a:off x="3211" y="2755"/>
                    <a:ext cx="176" cy="208"/>
                  </a:xfrm>
                  <a:custGeom>
                    <a:avLst/>
                    <a:gdLst>
                      <a:gd name="T0" fmla="*/ 665 w 150"/>
                      <a:gd name="T1" fmla="*/ 411 h 167"/>
                      <a:gd name="T2" fmla="*/ 659 w 150"/>
                      <a:gd name="T3" fmla="*/ 360 h 167"/>
                      <a:gd name="T4" fmla="*/ 588 w 150"/>
                      <a:gd name="T5" fmla="*/ 260 h 167"/>
                      <a:gd name="T6" fmla="*/ 514 w 150"/>
                      <a:gd name="T7" fmla="*/ 183 h 167"/>
                      <a:gd name="T8" fmla="*/ 436 w 150"/>
                      <a:gd name="T9" fmla="*/ 88 h 167"/>
                      <a:gd name="T10" fmla="*/ 368 w 150"/>
                      <a:gd name="T11" fmla="*/ 0 h 167"/>
                      <a:gd name="T12" fmla="*/ 296 w 150"/>
                      <a:gd name="T13" fmla="*/ 0 h 167"/>
                      <a:gd name="T14" fmla="*/ 228 w 150"/>
                      <a:gd name="T15" fmla="*/ 1 h 167"/>
                      <a:gd name="T16" fmla="*/ 164 w 150"/>
                      <a:gd name="T17" fmla="*/ 1 h 167"/>
                      <a:gd name="T18" fmla="*/ 93 w 150"/>
                      <a:gd name="T19" fmla="*/ 1 h 167"/>
                      <a:gd name="T20" fmla="*/ 119 w 150"/>
                      <a:gd name="T21" fmla="*/ 228 h 167"/>
                      <a:gd name="T22" fmla="*/ 93 w 150"/>
                      <a:gd name="T23" fmla="*/ 244 h 167"/>
                      <a:gd name="T24" fmla="*/ 93 w 150"/>
                      <a:gd name="T25" fmla="*/ 330 h 167"/>
                      <a:gd name="T26" fmla="*/ 119 w 150"/>
                      <a:gd name="T27" fmla="*/ 400 h 167"/>
                      <a:gd name="T28" fmla="*/ 67 w 150"/>
                      <a:gd name="T29" fmla="*/ 503 h 167"/>
                      <a:gd name="T30" fmla="*/ 21 w 150"/>
                      <a:gd name="T31" fmla="*/ 620 h 167"/>
                      <a:gd name="T32" fmla="*/ 0 w 150"/>
                      <a:gd name="T33" fmla="*/ 620 h 167"/>
                      <a:gd name="T34" fmla="*/ 0 w 150"/>
                      <a:gd name="T35" fmla="*/ 734 h 167"/>
                      <a:gd name="T36" fmla="*/ 1 w 150"/>
                      <a:gd name="T37" fmla="*/ 866 h 167"/>
                      <a:gd name="T38" fmla="*/ 34 w 150"/>
                      <a:gd name="T39" fmla="*/ 1000 h 167"/>
                      <a:gd name="T40" fmla="*/ 67 w 150"/>
                      <a:gd name="T41" fmla="*/ 1136 h 167"/>
                      <a:gd name="T42" fmla="*/ 104 w 150"/>
                      <a:gd name="T43" fmla="*/ 1268 h 167"/>
                      <a:gd name="T44" fmla="*/ 109 w 150"/>
                      <a:gd name="T45" fmla="*/ 1293 h 167"/>
                      <a:gd name="T46" fmla="*/ 194 w 150"/>
                      <a:gd name="T47" fmla="*/ 1384 h 167"/>
                      <a:gd name="T48" fmla="*/ 271 w 150"/>
                      <a:gd name="T49" fmla="*/ 1472 h 167"/>
                      <a:gd name="T50" fmla="*/ 357 w 150"/>
                      <a:gd name="T51" fmla="*/ 1502 h 167"/>
                      <a:gd name="T52" fmla="*/ 375 w 150"/>
                      <a:gd name="T53" fmla="*/ 1536 h 167"/>
                      <a:gd name="T54" fmla="*/ 407 w 150"/>
                      <a:gd name="T55" fmla="*/ 1724 h 167"/>
                      <a:gd name="T56" fmla="*/ 432 w 150"/>
                      <a:gd name="T57" fmla="*/ 1858 h 167"/>
                      <a:gd name="T58" fmla="*/ 462 w 150"/>
                      <a:gd name="T59" fmla="*/ 1858 h 167"/>
                      <a:gd name="T60" fmla="*/ 514 w 150"/>
                      <a:gd name="T61" fmla="*/ 1856 h 167"/>
                      <a:gd name="T62" fmla="*/ 603 w 150"/>
                      <a:gd name="T63" fmla="*/ 1871 h 167"/>
                      <a:gd name="T64" fmla="*/ 659 w 150"/>
                      <a:gd name="T65" fmla="*/ 1833 h 167"/>
                      <a:gd name="T66" fmla="*/ 708 w 150"/>
                      <a:gd name="T67" fmla="*/ 1822 h 167"/>
                      <a:gd name="T68" fmla="*/ 794 w 150"/>
                      <a:gd name="T69" fmla="*/ 1745 h 167"/>
                      <a:gd name="T70" fmla="*/ 873 w 150"/>
                      <a:gd name="T71" fmla="*/ 1674 h 167"/>
                      <a:gd name="T72" fmla="*/ 819 w 150"/>
                      <a:gd name="T73" fmla="*/ 1561 h 167"/>
                      <a:gd name="T74" fmla="*/ 800 w 150"/>
                      <a:gd name="T75" fmla="*/ 1401 h 167"/>
                      <a:gd name="T76" fmla="*/ 796 w 150"/>
                      <a:gd name="T77" fmla="*/ 1268 h 167"/>
                      <a:gd name="T78" fmla="*/ 780 w 150"/>
                      <a:gd name="T79" fmla="*/ 1209 h 167"/>
                      <a:gd name="T80" fmla="*/ 800 w 150"/>
                      <a:gd name="T81" fmla="*/ 1036 h 167"/>
                      <a:gd name="T82" fmla="*/ 746 w 150"/>
                      <a:gd name="T83" fmla="*/ 879 h 167"/>
                      <a:gd name="T84" fmla="*/ 780 w 150"/>
                      <a:gd name="T85" fmla="*/ 645 h 167"/>
                      <a:gd name="T86" fmla="*/ 725 w 150"/>
                      <a:gd name="T87" fmla="*/ 537 h 167"/>
                      <a:gd name="T88" fmla="*/ 665 w 150"/>
                      <a:gd name="T89" fmla="*/ 411 h 16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50"/>
                      <a:gd name="T136" fmla="*/ 0 h 167"/>
                      <a:gd name="T137" fmla="*/ 150 w 150"/>
                      <a:gd name="T138" fmla="*/ 167 h 16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50" h="167">
                        <a:moveTo>
                          <a:pt x="115" y="37"/>
                        </a:moveTo>
                        <a:lnTo>
                          <a:pt x="114" y="32"/>
                        </a:lnTo>
                        <a:lnTo>
                          <a:pt x="101" y="23"/>
                        </a:lnTo>
                        <a:lnTo>
                          <a:pt x="89" y="16"/>
                        </a:lnTo>
                        <a:lnTo>
                          <a:pt x="75" y="8"/>
                        </a:lnTo>
                        <a:lnTo>
                          <a:pt x="63" y="0"/>
                        </a:lnTo>
                        <a:lnTo>
                          <a:pt x="51" y="0"/>
                        </a:lnTo>
                        <a:lnTo>
                          <a:pt x="39" y="1"/>
                        </a:lnTo>
                        <a:lnTo>
                          <a:pt x="27" y="1"/>
                        </a:lnTo>
                        <a:lnTo>
                          <a:pt x="16" y="1"/>
                        </a:lnTo>
                        <a:lnTo>
                          <a:pt x="20" y="20"/>
                        </a:lnTo>
                        <a:lnTo>
                          <a:pt x="16" y="22"/>
                        </a:lnTo>
                        <a:lnTo>
                          <a:pt x="16" y="30"/>
                        </a:lnTo>
                        <a:lnTo>
                          <a:pt x="20" y="35"/>
                        </a:lnTo>
                        <a:lnTo>
                          <a:pt x="12" y="45"/>
                        </a:lnTo>
                        <a:lnTo>
                          <a:pt x="3" y="55"/>
                        </a:lnTo>
                        <a:lnTo>
                          <a:pt x="0" y="55"/>
                        </a:lnTo>
                        <a:lnTo>
                          <a:pt x="0" y="66"/>
                        </a:lnTo>
                        <a:lnTo>
                          <a:pt x="1" y="77"/>
                        </a:lnTo>
                        <a:lnTo>
                          <a:pt x="6" y="90"/>
                        </a:lnTo>
                        <a:lnTo>
                          <a:pt x="12" y="101"/>
                        </a:lnTo>
                        <a:lnTo>
                          <a:pt x="18" y="113"/>
                        </a:lnTo>
                        <a:lnTo>
                          <a:pt x="19" y="116"/>
                        </a:lnTo>
                        <a:lnTo>
                          <a:pt x="33" y="124"/>
                        </a:lnTo>
                        <a:lnTo>
                          <a:pt x="47" y="132"/>
                        </a:lnTo>
                        <a:lnTo>
                          <a:pt x="61" y="134"/>
                        </a:lnTo>
                        <a:lnTo>
                          <a:pt x="66" y="137"/>
                        </a:lnTo>
                        <a:lnTo>
                          <a:pt x="70" y="154"/>
                        </a:lnTo>
                        <a:lnTo>
                          <a:pt x="74" y="166"/>
                        </a:lnTo>
                        <a:lnTo>
                          <a:pt x="80" y="166"/>
                        </a:lnTo>
                        <a:lnTo>
                          <a:pt x="89" y="165"/>
                        </a:lnTo>
                        <a:lnTo>
                          <a:pt x="104" y="167"/>
                        </a:lnTo>
                        <a:lnTo>
                          <a:pt x="114" y="164"/>
                        </a:lnTo>
                        <a:lnTo>
                          <a:pt x="122" y="163"/>
                        </a:lnTo>
                        <a:lnTo>
                          <a:pt x="136" y="156"/>
                        </a:lnTo>
                        <a:lnTo>
                          <a:pt x="150" y="149"/>
                        </a:lnTo>
                        <a:lnTo>
                          <a:pt x="141" y="140"/>
                        </a:lnTo>
                        <a:lnTo>
                          <a:pt x="138" y="125"/>
                        </a:lnTo>
                        <a:lnTo>
                          <a:pt x="137" y="113"/>
                        </a:lnTo>
                        <a:lnTo>
                          <a:pt x="135" y="108"/>
                        </a:lnTo>
                        <a:lnTo>
                          <a:pt x="138" y="92"/>
                        </a:lnTo>
                        <a:lnTo>
                          <a:pt x="129" y="79"/>
                        </a:lnTo>
                        <a:lnTo>
                          <a:pt x="135" y="58"/>
                        </a:lnTo>
                        <a:lnTo>
                          <a:pt x="125" y="48"/>
                        </a:lnTo>
                        <a:lnTo>
                          <a:pt x="115" y="3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3" name="Freeform 26"/>
                  <p:cNvSpPr>
                    <a:spLocks/>
                  </p:cNvSpPr>
                  <p:nvPr/>
                </p:nvSpPr>
                <p:spPr bwMode="auto">
                  <a:xfrm>
                    <a:off x="3370" y="2848"/>
                    <a:ext cx="6" cy="14"/>
                  </a:xfrm>
                  <a:custGeom>
                    <a:avLst/>
                    <a:gdLst>
                      <a:gd name="T0" fmla="*/ 35 w 5"/>
                      <a:gd name="T1" fmla="*/ 157 h 11"/>
                      <a:gd name="T2" fmla="*/ 2 w 5"/>
                      <a:gd name="T3" fmla="*/ 0 h 11"/>
                      <a:gd name="T4" fmla="*/ 0 w 5"/>
                      <a:gd name="T5" fmla="*/ 59 h 11"/>
                      <a:gd name="T6" fmla="*/ 35 w 5"/>
                      <a:gd name="T7" fmla="*/ 157 h 1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"/>
                      <a:gd name="T13" fmla="*/ 0 h 11"/>
                      <a:gd name="T14" fmla="*/ 5 w 5"/>
                      <a:gd name="T15" fmla="*/ 11 h 1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" h="11">
                        <a:moveTo>
                          <a:pt x="5" y="11"/>
                        </a:move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4" name="Freeform 27"/>
                  <p:cNvSpPr>
                    <a:spLocks/>
                  </p:cNvSpPr>
                  <p:nvPr/>
                </p:nvSpPr>
                <p:spPr bwMode="auto">
                  <a:xfrm>
                    <a:off x="3213" y="2653"/>
                    <a:ext cx="89" cy="109"/>
                  </a:xfrm>
                  <a:custGeom>
                    <a:avLst/>
                    <a:gdLst>
                      <a:gd name="T0" fmla="*/ 445 w 75"/>
                      <a:gd name="T1" fmla="*/ 135 h 88"/>
                      <a:gd name="T2" fmla="*/ 400 w 75"/>
                      <a:gd name="T3" fmla="*/ 0 h 88"/>
                      <a:gd name="T4" fmla="*/ 357 w 75"/>
                      <a:gd name="T5" fmla="*/ 77 h 88"/>
                      <a:gd name="T6" fmla="*/ 254 w 75"/>
                      <a:gd name="T7" fmla="*/ 77 h 88"/>
                      <a:gd name="T8" fmla="*/ 214 w 75"/>
                      <a:gd name="T9" fmla="*/ 109 h 88"/>
                      <a:gd name="T10" fmla="*/ 201 w 75"/>
                      <a:gd name="T11" fmla="*/ 88 h 88"/>
                      <a:gd name="T12" fmla="*/ 128 w 75"/>
                      <a:gd name="T13" fmla="*/ 88 h 88"/>
                      <a:gd name="T14" fmla="*/ 120 w 75"/>
                      <a:gd name="T15" fmla="*/ 118 h 88"/>
                      <a:gd name="T16" fmla="*/ 108 w 75"/>
                      <a:gd name="T17" fmla="*/ 258 h 88"/>
                      <a:gd name="T18" fmla="*/ 169 w 75"/>
                      <a:gd name="T19" fmla="*/ 343 h 88"/>
                      <a:gd name="T20" fmla="*/ 106 w 75"/>
                      <a:gd name="T21" fmla="*/ 455 h 88"/>
                      <a:gd name="T22" fmla="*/ 43 w 75"/>
                      <a:gd name="T23" fmla="*/ 564 h 88"/>
                      <a:gd name="T24" fmla="*/ 25 w 75"/>
                      <a:gd name="T25" fmla="*/ 747 h 88"/>
                      <a:gd name="T26" fmla="*/ 0 w 75"/>
                      <a:gd name="T27" fmla="*/ 925 h 88"/>
                      <a:gd name="T28" fmla="*/ 30 w 75"/>
                      <a:gd name="T29" fmla="*/ 925 h 88"/>
                      <a:gd name="T30" fmla="*/ 91 w 75"/>
                      <a:gd name="T31" fmla="*/ 879 h 88"/>
                      <a:gd name="T32" fmla="*/ 169 w 75"/>
                      <a:gd name="T33" fmla="*/ 879 h 88"/>
                      <a:gd name="T34" fmla="*/ 243 w 75"/>
                      <a:gd name="T35" fmla="*/ 879 h 88"/>
                      <a:gd name="T36" fmla="*/ 319 w 75"/>
                      <a:gd name="T37" fmla="*/ 866 h 88"/>
                      <a:gd name="T38" fmla="*/ 400 w 75"/>
                      <a:gd name="T39" fmla="*/ 866 h 88"/>
                      <a:gd name="T40" fmla="*/ 393 w 75"/>
                      <a:gd name="T41" fmla="*/ 692 h 88"/>
                      <a:gd name="T42" fmla="*/ 458 w 75"/>
                      <a:gd name="T43" fmla="*/ 517 h 88"/>
                      <a:gd name="T44" fmla="*/ 496 w 75"/>
                      <a:gd name="T45" fmla="*/ 393 h 88"/>
                      <a:gd name="T46" fmla="*/ 466 w 75"/>
                      <a:gd name="T47" fmla="*/ 256 h 88"/>
                      <a:gd name="T48" fmla="*/ 445 w 75"/>
                      <a:gd name="T49" fmla="*/ 135 h 8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75"/>
                      <a:gd name="T76" fmla="*/ 0 h 88"/>
                      <a:gd name="T77" fmla="*/ 75 w 75"/>
                      <a:gd name="T78" fmla="*/ 88 h 8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75" h="88">
                        <a:moveTo>
                          <a:pt x="67" y="12"/>
                        </a:moveTo>
                        <a:lnTo>
                          <a:pt x="61" y="0"/>
                        </a:lnTo>
                        <a:lnTo>
                          <a:pt x="55" y="7"/>
                        </a:lnTo>
                        <a:lnTo>
                          <a:pt x="39" y="7"/>
                        </a:lnTo>
                        <a:lnTo>
                          <a:pt x="33" y="10"/>
                        </a:lnTo>
                        <a:lnTo>
                          <a:pt x="30" y="8"/>
                        </a:lnTo>
                        <a:lnTo>
                          <a:pt x="20" y="8"/>
                        </a:lnTo>
                        <a:lnTo>
                          <a:pt x="18" y="11"/>
                        </a:lnTo>
                        <a:lnTo>
                          <a:pt x="17" y="25"/>
                        </a:lnTo>
                        <a:lnTo>
                          <a:pt x="25" y="32"/>
                        </a:lnTo>
                        <a:lnTo>
                          <a:pt x="16" y="43"/>
                        </a:lnTo>
                        <a:lnTo>
                          <a:pt x="7" y="53"/>
                        </a:lnTo>
                        <a:lnTo>
                          <a:pt x="4" y="71"/>
                        </a:lnTo>
                        <a:lnTo>
                          <a:pt x="0" y="88"/>
                        </a:lnTo>
                        <a:lnTo>
                          <a:pt x="5" y="88"/>
                        </a:lnTo>
                        <a:lnTo>
                          <a:pt x="14" y="83"/>
                        </a:lnTo>
                        <a:lnTo>
                          <a:pt x="25" y="83"/>
                        </a:lnTo>
                        <a:lnTo>
                          <a:pt x="37" y="83"/>
                        </a:lnTo>
                        <a:lnTo>
                          <a:pt x="49" y="82"/>
                        </a:lnTo>
                        <a:lnTo>
                          <a:pt x="61" y="82"/>
                        </a:lnTo>
                        <a:lnTo>
                          <a:pt x="60" y="65"/>
                        </a:lnTo>
                        <a:lnTo>
                          <a:pt x="70" y="49"/>
                        </a:lnTo>
                        <a:lnTo>
                          <a:pt x="75" y="37"/>
                        </a:lnTo>
                        <a:lnTo>
                          <a:pt x="71" y="24"/>
                        </a:lnTo>
                        <a:lnTo>
                          <a:pt x="67" y="1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5" name="Freeform 28"/>
                  <p:cNvSpPr>
                    <a:spLocks/>
                  </p:cNvSpPr>
                  <p:nvPr/>
                </p:nvSpPr>
                <p:spPr bwMode="auto">
                  <a:xfrm>
                    <a:off x="2930" y="2633"/>
                    <a:ext cx="313" cy="366"/>
                  </a:xfrm>
                  <a:custGeom>
                    <a:avLst/>
                    <a:gdLst>
                      <a:gd name="T0" fmla="*/ 1412 w 266"/>
                      <a:gd name="T1" fmla="*/ 1282 h 294"/>
                      <a:gd name="T2" fmla="*/ 1393 w 266"/>
                      <a:gd name="T3" fmla="*/ 1381 h 294"/>
                      <a:gd name="T4" fmla="*/ 1400 w 266"/>
                      <a:gd name="T5" fmla="*/ 1415 h 294"/>
                      <a:gd name="T6" fmla="*/ 1431 w 266"/>
                      <a:gd name="T7" fmla="*/ 1701 h 294"/>
                      <a:gd name="T8" fmla="*/ 1439 w 266"/>
                      <a:gd name="T9" fmla="*/ 1945 h 294"/>
                      <a:gd name="T10" fmla="*/ 1499 w 266"/>
                      <a:gd name="T11" fmla="*/ 2220 h 294"/>
                      <a:gd name="T12" fmla="*/ 1466 w 266"/>
                      <a:gd name="T13" fmla="*/ 2378 h 294"/>
                      <a:gd name="T14" fmla="*/ 1331 w 266"/>
                      <a:gd name="T15" fmla="*/ 2551 h 294"/>
                      <a:gd name="T16" fmla="*/ 1348 w 266"/>
                      <a:gd name="T17" fmla="*/ 2836 h 294"/>
                      <a:gd name="T18" fmla="*/ 1418 w 266"/>
                      <a:gd name="T19" fmla="*/ 3101 h 294"/>
                      <a:gd name="T20" fmla="*/ 1431 w 266"/>
                      <a:gd name="T21" fmla="*/ 3277 h 294"/>
                      <a:gd name="T22" fmla="*/ 1378 w 266"/>
                      <a:gd name="T23" fmla="*/ 3257 h 294"/>
                      <a:gd name="T24" fmla="*/ 1256 w 266"/>
                      <a:gd name="T25" fmla="*/ 2994 h 294"/>
                      <a:gd name="T26" fmla="*/ 1190 w 266"/>
                      <a:gd name="T27" fmla="*/ 2994 h 294"/>
                      <a:gd name="T28" fmla="*/ 1075 w 266"/>
                      <a:gd name="T29" fmla="*/ 2877 h 294"/>
                      <a:gd name="T30" fmla="*/ 974 w 266"/>
                      <a:gd name="T31" fmla="*/ 2817 h 294"/>
                      <a:gd name="T32" fmla="*/ 832 w 266"/>
                      <a:gd name="T33" fmla="*/ 2873 h 294"/>
                      <a:gd name="T34" fmla="*/ 806 w 266"/>
                      <a:gd name="T35" fmla="*/ 2632 h 294"/>
                      <a:gd name="T36" fmla="*/ 801 w 266"/>
                      <a:gd name="T37" fmla="*/ 2220 h 294"/>
                      <a:gd name="T38" fmla="*/ 691 w 266"/>
                      <a:gd name="T39" fmla="*/ 2145 h 294"/>
                      <a:gd name="T40" fmla="*/ 587 w 266"/>
                      <a:gd name="T41" fmla="*/ 2308 h 294"/>
                      <a:gd name="T42" fmla="*/ 434 w 266"/>
                      <a:gd name="T43" fmla="*/ 2292 h 294"/>
                      <a:gd name="T44" fmla="*/ 369 w 266"/>
                      <a:gd name="T45" fmla="*/ 1962 h 294"/>
                      <a:gd name="T46" fmla="*/ 228 w 266"/>
                      <a:gd name="T47" fmla="*/ 1945 h 294"/>
                      <a:gd name="T48" fmla="*/ 80 w 266"/>
                      <a:gd name="T49" fmla="*/ 1932 h 294"/>
                      <a:gd name="T50" fmla="*/ 0 w 266"/>
                      <a:gd name="T51" fmla="*/ 1930 h 294"/>
                      <a:gd name="T52" fmla="*/ 34 w 266"/>
                      <a:gd name="T53" fmla="*/ 1783 h 294"/>
                      <a:gd name="T54" fmla="*/ 122 w 266"/>
                      <a:gd name="T55" fmla="*/ 1762 h 294"/>
                      <a:gd name="T56" fmla="*/ 194 w 266"/>
                      <a:gd name="T57" fmla="*/ 1688 h 294"/>
                      <a:gd name="T58" fmla="*/ 267 w 266"/>
                      <a:gd name="T59" fmla="*/ 1647 h 294"/>
                      <a:gd name="T60" fmla="*/ 335 w 266"/>
                      <a:gd name="T61" fmla="*/ 1415 h 294"/>
                      <a:gd name="T62" fmla="*/ 408 w 266"/>
                      <a:gd name="T63" fmla="*/ 1127 h 294"/>
                      <a:gd name="T64" fmla="*/ 471 w 266"/>
                      <a:gd name="T65" fmla="*/ 854 h 294"/>
                      <a:gd name="T66" fmla="*/ 497 w 266"/>
                      <a:gd name="T67" fmla="*/ 590 h 294"/>
                      <a:gd name="T68" fmla="*/ 541 w 266"/>
                      <a:gd name="T69" fmla="*/ 303 h 294"/>
                      <a:gd name="T70" fmla="*/ 605 w 266"/>
                      <a:gd name="T71" fmla="*/ 2 h 294"/>
                      <a:gd name="T72" fmla="*/ 767 w 266"/>
                      <a:gd name="T73" fmla="*/ 149 h 294"/>
                      <a:gd name="T74" fmla="*/ 883 w 266"/>
                      <a:gd name="T75" fmla="*/ 88 h 294"/>
                      <a:gd name="T76" fmla="*/ 1006 w 266"/>
                      <a:gd name="T77" fmla="*/ 40 h 294"/>
                      <a:gd name="T78" fmla="*/ 1097 w 266"/>
                      <a:gd name="T79" fmla="*/ 0 h 294"/>
                      <a:gd name="T80" fmla="*/ 1223 w 266"/>
                      <a:gd name="T81" fmla="*/ 2 h 294"/>
                      <a:gd name="T82" fmla="*/ 1291 w 266"/>
                      <a:gd name="T83" fmla="*/ 77 h 294"/>
                      <a:gd name="T84" fmla="*/ 1400 w 266"/>
                      <a:gd name="T85" fmla="*/ 147 h 294"/>
                      <a:gd name="T86" fmla="*/ 1497 w 266"/>
                      <a:gd name="T87" fmla="*/ 195 h 294"/>
                      <a:gd name="T88" fmla="*/ 1545 w 266"/>
                      <a:gd name="T89" fmla="*/ 451 h 294"/>
                      <a:gd name="T90" fmla="*/ 1537 w 266"/>
                      <a:gd name="T91" fmla="*/ 656 h 294"/>
                      <a:gd name="T92" fmla="*/ 1466 w 266"/>
                      <a:gd name="T93" fmla="*/ 962 h 29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66"/>
                      <a:gd name="T142" fmla="*/ 0 h 294"/>
                      <a:gd name="T143" fmla="*/ 266 w 266"/>
                      <a:gd name="T144" fmla="*/ 294 h 29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66" h="294">
                        <a:moveTo>
                          <a:pt x="241" y="104"/>
                        </a:moveTo>
                        <a:lnTo>
                          <a:pt x="235" y="115"/>
                        </a:lnTo>
                        <a:lnTo>
                          <a:pt x="232" y="124"/>
                        </a:lnTo>
                        <a:lnTo>
                          <a:pt x="233" y="124"/>
                        </a:lnTo>
                        <a:lnTo>
                          <a:pt x="233" y="125"/>
                        </a:lnTo>
                        <a:lnTo>
                          <a:pt x="234" y="127"/>
                        </a:lnTo>
                        <a:lnTo>
                          <a:pt x="236" y="140"/>
                        </a:lnTo>
                        <a:lnTo>
                          <a:pt x="239" y="153"/>
                        </a:lnTo>
                        <a:lnTo>
                          <a:pt x="239" y="164"/>
                        </a:lnTo>
                        <a:lnTo>
                          <a:pt x="240" y="175"/>
                        </a:lnTo>
                        <a:lnTo>
                          <a:pt x="245" y="188"/>
                        </a:lnTo>
                        <a:lnTo>
                          <a:pt x="251" y="199"/>
                        </a:lnTo>
                        <a:lnTo>
                          <a:pt x="257" y="211"/>
                        </a:lnTo>
                        <a:lnTo>
                          <a:pt x="245" y="214"/>
                        </a:lnTo>
                        <a:lnTo>
                          <a:pt x="231" y="217"/>
                        </a:lnTo>
                        <a:lnTo>
                          <a:pt x="223" y="229"/>
                        </a:lnTo>
                        <a:lnTo>
                          <a:pt x="226" y="242"/>
                        </a:lnTo>
                        <a:lnTo>
                          <a:pt x="225" y="255"/>
                        </a:lnTo>
                        <a:lnTo>
                          <a:pt x="224" y="269"/>
                        </a:lnTo>
                        <a:lnTo>
                          <a:pt x="237" y="278"/>
                        </a:lnTo>
                        <a:lnTo>
                          <a:pt x="241" y="273"/>
                        </a:lnTo>
                        <a:lnTo>
                          <a:pt x="239" y="294"/>
                        </a:lnTo>
                        <a:lnTo>
                          <a:pt x="235" y="292"/>
                        </a:lnTo>
                        <a:lnTo>
                          <a:pt x="230" y="293"/>
                        </a:lnTo>
                        <a:lnTo>
                          <a:pt x="218" y="277"/>
                        </a:lnTo>
                        <a:lnTo>
                          <a:pt x="210" y="270"/>
                        </a:lnTo>
                        <a:lnTo>
                          <a:pt x="204" y="264"/>
                        </a:lnTo>
                        <a:lnTo>
                          <a:pt x="199" y="270"/>
                        </a:lnTo>
                        <a:lnTo>
                          <a:pt x="181" y="264"/>
                        </a:lnTo>
                        <a:lnTo>
                          <a:pt x="179" y="259"/>
                        </a:lnTo>
                        <a:lnTo>
                          <a:pt x="168" y="260"/>
                        </a:lnTo>
                        <a:lnTo>
                          <a:pt x="162" y="253"/>
                        </a:lnTo>
                        <a:lnTo>
                          <a:pt x="150" y="255"/>
                        </a:lnTo>
                        <a:lnTo>
                          <a:pt x="139" y="258"/>
                        </a:lnTo>
                        <a:lnTo>
                          <a:pt x="139" y="252"/>
                        </a:lnTo>
                        <a:lnTo>
                          <a:pt x="134" y="236"/>
                        </a:lnTo>
                        <a:lnTo>
                          <a:pt x="134" y="218"/>
                        </a:lnTo>
                        <a:lnTo>
                          <a:pt x="133" y="199"/>
                        </a:lnTo>
                        <a:lnTo>
                          <a:pt x="116" y="196"/>
                        </a:lnTo>
                        <a:lnTo>
                          <a:pt x="116" y="193"/>
                        </a:lnTo>
                        <a:lnTo>
                          <a:pt x="102" y="192"/>
                        </a:lnTo>
                        <a:lnTo>
                          <a:pt x="99" y="207"/>
                        </a:lnTo>
                        <a:lnTo>
                          <a:pt x="81" y="210"/>
                        </a:lnTo>
                        <a:lnTo>
                          <a:pt x="72" y="206"/>
                        </a:lnTo>
                        <a:lnTo>
                          <a:pt x="66" y="191"/>
                        </a:lnTo>
                        <a:lnTo>
                          <a:pt x="61" y="176"/>
                        </a:lnTo>
                        <a:lnTo>
                          <a:pt x="49" y="176"/>
                        </a:lnTo>
                        <a:lnTo>
                          <a:pt x="38" y="175"/>
                        </a:lnTo>
                        <a:lnTo>
                          <a:pt x="26" y="175"/>
                        </a:lnTo>
                        <a:lnTo>
                          <a:pt x="14" y="174"/>
                        </a:lnTo>
                        <a:lnTo>
                          <a:pt x="2" y="176"/>
                        </a:lnTo>
                        <a:lnTo>
                          <a:pt x="0" y="173"/>
                        </a:lnTo>
                        <a:lnTo>
                          <a:pt x="4" y="172"/>
                        </a:lnTo>
                        <a:lnTo>
                          <a:pt x="6" y="160"/>
                        </a:lnTo>
                        <a:lnTo>
                          <a:pt x="12" y="155"/>
                        </a:lnTo>
                        <a:lnTo>
                          <a:pt x="20" y="158"/>
                        </a:lnTo>
                        <a:lnTo>
                          <a:pt x="24" y="153"/>
                        </a:lnTo>
                        <a:lnTo>
                          <a:pt x="32" y="152"/>
                        </a:lnTo>
                        <a:lnTo>
                          <a:pt x="34" y="159"/>
                        </a:lnTo>
                        <a:lnTo>
                          <a:pt x="44" y="149"/>
                        </a:lnTo>
                        <a:lnTo>
                          <a:pt x="54" y="139"/>
                        </a:lnTo>
                        <a:lnTo>
                          <a:pt x="56" y="127"/>
                        </a:lnTo>
                        <a:lnTo>
                          <a:pt x="58" y="114"/>
                        </a:lnTo>
                        <a:lnTo>
                          <a:pt x="68" y="101"/>
                        </a:lnTo>
                        <a:lnTo>
                          <a:pt x="77" y="88"/>
                        </a:lnTo>
                        <a:lnTo>
                          <a:pt x="79" y="77"/>
                        </a:lnTo>
                        <a:lnTo>
                          <a:pt x="81" y="65"/>
                        </a:lnTo>
                        <a:lnTo>
                          <a:pt x="83" y="54"/>
                        </a:lnTo>
                        <a:lnTo>
                          <a:pt x="85" y="41"/>
                        </a:lnTo>
                        <a:lnTo>
                          <a:pt x="90" y="27"/>
                        </a:lnTo>
                        <a:lnTo>
                          <a:pt x="88" y="16"/>
                        </a:lnTo>
                        <a:lnTo>
                          <a:pt x="101" y="2"/>
                        </a:lnTo>
                        <a:lnTo>
                          <a:pt x="115" y="10"/>
                        </a:lnTo>
                        <a:lnTo>
                          <a:pt x="128" y="14"/>
                        </a:lnTo>
                        <a:lnTo>
                          <a:pt x="141" y="17"/>
                        </a:lnTo>
                        <a:lnTo>
                          <a:pt x="147" y="8"/>
                        </a:lnTo>
                        <a:lnTo>
                          <a:pt x="153" y="9"/>
                        </a:lnTo>
                        <a:lnTo>
                          <a:pt x="168" y="4"/>
                        </a:lnTo>
                        <a:lnTo>
                          <a:pt x="178" y="4"/>
                        </a:lnTo>
                        <a:lnTo>
                          <a:pt x="183" y="0"/>
                        </a:lnTo>
                        <a:lnTo>
                          <a:pt x="194" y="1"/>
                        </a:lnTo>
                        <a:lnTo>
                          <a:pt x="204" y="2"/>
                        </a:lnTo>
                        <a:lnTo>
                          <a:pt x="212" y="4"/>
                        </a:lnTo>
                        <a:lnTo>
                          <a:pt x="215" y="7"/>
                        </a:lnTo>
                        <a:lnTo>
                          <a:pt x="226" y="14"/>
                        </a:lnTo>
                        <a:lnTo>
                          <a:pt x="234" y="13"/>
                        </a:lnTo>
                        <a:lnTo>
                          <a:pt x="239" y="9"/>
                        </a:lnTo>
                        <a:lnTo>
                          <a:pt x="250" y="18"/>
                        </a:lnTo>
                        <a:lnTo>
                          <a:pt x="259" y="27"/>
                        </a:lnTo>
                        <a:lnTo>
                          <a:pt x="258" y="41"/>
                        </a:lnTo>
                        <a:lnTo>
                          <a:pt x="266" y="48"/>
                        </a:lnTo>
                        <a:lnTo>
                          <a:pt x="257" y="59"/>
                        </a:lnTo>
                        <a:lnTo>
                          <a:pt x="248" y="69"/>
                        </a:lnTo>
                        <a:lnTo>
                          <a:pt x="245" y="87"/>
                        </a:lnTo>
                        <a:lnTo>
                          <a:pt x="241" y="1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6" name="Freeform 29"/>
                  <p:cNvSpPr>
                    <a:spLocks/>
                  </p:cNvSpPr>
                  <p:nvPr/>
                </p:nvSpPr>
                <p:spPr bwMode="auto">
                  <a:xfrm>
                    <a:off x="2920" y="2850"/>
                    <a:ext cx="200" cy="238"/>
                  </a:xfrm>
                  <a:custGeom>
                    <a:avLst/>
                    <a:gdLst>
                      <a:gd name="T0" fmla="*/ 1009 w 170"/>
                      <a:gd name="T1" fmla="*/ 1257 h 191"/>
                      <a:gd name="T2" fmla="*/ 933 w 170"/>
                      <a:gd name="T3" fmla="*/ 1273 h 191"/>
                      <a:gd name="T4" fmla="*/ 847 w 170"/>
                      <a:gd name="T5" fmla="*/ 1273 h 191"/>
                      <a:gd name="T6" fmla="*/ 847 w 170"/>
                      <a:gd name="T7" fmla="*/ 1408 h 191"/>
                      <a:gd name="T8" fmla="*/ 847 w 170"/>
                      <a:gd name="T9" fmla="*/ 1551 h 191"/>
                      <a:gd name="T10" fmla="*/ 839 w 170"/>
                      <a:gd name="T11" fmla="*/ 1685 h 191"/>
                      <a:gd name="T12" fmla="*/ 839 w 170"/>
                      <a:gd name="T13" fmla="*/ 1823 h 191"/>
                      <a:gd name="T14" fmla="*/ 902 w 170"/>
                      <a:gd name="T15" fmla="*/ 1951 h 191"/>
                      <a:gd name="T16" fmla="*/ 956 w 170"/>
                      <a:gd name="T17" fmla="*/ 2095 h 191"/>
                      <a:gd name="T18" fmla="*/ 836 w 170"/>
                      <a:gd name="T19" fmla="*/ 2116 h 191"/>
                      <a:gd name="T20" fmla="*/ 711 w 170"/>
                      <a:gd name="T21" fmla="*/ 2147 h 191"/>
                      <a:gd name="T22" fmla="*/ 640 w 170"/>
                      <a:gd name="T23" fmla="*/ 2116 h 191"/>
                      <a:gd name="T24" fmla="*/ 554 w 170"/>
                      <a:gd name="T25" fmla="*/ 2085 h 191"/>
                      <a:gd name="T26" fmla="*/ 544 w 170"/>
                      <a:gd name="T27" fmla="*/ 2039 h 191"/>
                      <a:gd name="T28" fmla="*/ 448 w 170"/>
                      <a:gd name="T29" fmla="*/ 2039 h 191"/>
                      <a:gd name="T30" fmla="*/ 348 w 170"/>
                      <a:gd name="T31" fmla="*/ 2026 h 191"/>
                      <a:gd name="T32" fmla="*/ 267 w 170"/>
                      <a:gd name="T33" fmla="*/ 2026 h 191"/>
                      <a:gd name="T34" fmla="*/ 169 w 170"/>
                      <a:gd name="T35" fmla="*/ 2011 h 191"/>
                      <a:gd name="T36" fmla="*/ 104 w 170"/>
                      <a:gd name="T37" fmla="*/ 1968 h 191"/>
                      <a:gd name="T38" fmla="*/ 0 w 170"/>
                      <a:gd name="T39" fmla="*/ 2011 h 191"/>
                      <a:gd name="T40" fmla="*/ 1 w 170"/>
                      <a:gd name="T41" fmla="*/ 1874 h 191"/>
                      <a:gd name="T42" fmla="*/ 21 w 170"/>
                      <a:gd name="T43" fmla="*/ 1731 h 191"/>
                      <a:gd name="T44" fmla="*/ 55 w 170"/>
                      <a:gd name="T45" fmla="*/ 1510 h 191"/>
                      <a:gd name="T46" fmla="*/ 89 w 170"/>
                      <a:gd name="T47" fmla="*/ 1292 h 191"/>
                      <a:gd name="T48" fmla="*/ 140 w 170"/>
                      <a:gd name="T49" fmla="*/ 1174 h 191"/>
                      <a:gd name="T50" fmla="*/ 175 w 170"/>
                      <a:gd name="T51" fmla="*/ 1054 h 191"/>
                      <a:gd name="T52" fmla="*/ 165 w 170"/>
                      <a:gd name="T53" fmla="*/ 820 h 191"/>
                      <a:gd name="T54" fmla="*/ 144 w 170"/>
                      <a:gd name="T55" fmla="*/ 685 h 191"/>
                      <a:gd name="T56" fmla="*/ 111 w 170"/>
                      <a:gd name="T57" fmla="*/ 550 h 191"/>
                      <a:gd name="T58" fmla="*/ 146 w 170"/>
                      <a:gd name="T59" fmla="*/ 472 h 191"/>
                      <a:gd name="T60" fmla="*/ 104 w 170"/>
                      <a:gd name="T61" fmla="*/ 244 h 191"/>
                      <a:gd name="T62" fmla="*/ 58 w 170"/>
                      <a:gd name="T63" fmla="*/ 40 h 191"/>
                      <a:gd name="T64" fmla="*/ 131 w 170"/>
                      <a:gd name="T65" fmla="*/ 0 h 191"/>
                      <a:gd name="T66" fmla="*/ 202 w 170"/>
                      <a:gd name="T67" fmla="*/ 1 h 191"/>
                      <a:gd name="T68" fmla="*/ 275 w 170"/>
                      <a:gd name="T69" fmla="*/ 1 h 191"/>
                      <a:gd name="T70" fmla="*/ 340 w 170"/>
                      <a:gd name="T71" fmla="*/ 2 h 191"/>
                      <a:gd name="T72" fmla="*/ 409 w 170"/>
                      <a:gd name="T73" fmla="*/ 2 h 191"/>
                      <a:gd name="T74" fmla="*/ 438 w 170"/>
                      <a:gd name="T75" fmla="*/ 187 h 191"/>
                      <a:gd name="T76" fmla="*/ 480 w 170"/>
                      <a:gd name="T77" fmla="*/ 361 h 191"/>
                      <a:gd name="T78" fmla="*/ 535 w 170"/>
                      <a:gd name="T79" fmla="*/ 404 h 191"/>
                      <a:gd name="T80" fmla="*/ 640 w 170"/>
                      <a:gd name="T81" fmla="*/ 376 h 191"/>
                      <a:gd name="T82" fmla="*/ 659 w 170"/>
                      <a:gd name="T83" fmla="*/ 196 h 191"/>
                      <a:gd name="T84" fmla="*/ 740 w 170"/>
                      <a:gd name="T85" fmla="*/ 213 h 191"/>
                      <a:gd name="T86" fmla="*/ 740 w 170"/>
                      <a:gd name="T87" fmla="*/ 244 h 191"/>
                      <a:gd name="T88" fmla="*/ 839 w 170"/>
                      <a:gd name="T89" fmla="*/ 284 h 191"/>
                      <a:gd name="T90" fmla="*/ 847 w 170"/>
                      <a:gd name="T91" fmla="*/ 498 h 191"/>
                      <a:gd name="T92" fmla="*/ 847 w 170"/>
                      <a:gd name="T93" fmla="*/ 699 h 191"/>
                      <a:gd name="T94" fmla="*/ 880 w 170"/>
                      <a:gd name="T95" fmla="*/ 878 h 191"/>
                      <a:gd name="T96" fmla="*/ 880 w 170"/>
                      <a:gd name="T97" fmla="*/ 948 h 191"/>
                      <a:gd name="T98" fmla="*/ 948 w 170"/>
                      <a:gd name="T99" fmla="*/ 913 h 191"/>
                      <a:gd name="T100" fmla="*/ 1012 w 170"/>
                      <a:gd name="T101" fmla="*/ 882 h 191"/>
                      <a:gd name="T102" fmla="*/ 1012 w 170"/>
                      <a:gd name="T103" fmla="*/ 1064 h 191"/>
                      <a:gd name="T104" fmla="*/ 1009 w 170"/>
                      <a:gd name="T105" fmla="*/ 1257 h 19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70"/>
                      <a:gd name="T160" fmla="*/ 0 h 191"/>
                      <a:gd name="T161" fmla="*/ 170 w 170"/>
                      <a:gd name="T162" fmla="*/ 191 h 191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70" h="191">
                        <a:moveTo>
                          <a:pt x="169" y="112"/>
                        </a:moveTo>
                        <a:lnTo>
                          <a:pt x="156" y="113"/>
                        </a:lnTo>
                        <a:lnTo>
                          <a:pt x="142" y="113"/>
                        </a:lnTo>
                        <a:lnTo>
                          <a:pt x="142" y="125"/>
                        </a:lnTo>
                        <a:lnTo>
                          <a:pt x="142" y="138"/>
                        </a:lnTo>
                        <a:lnTo>
                          <a:pt x="141" y="150"/>
                        </a:lnTo>
                        <a:lnTo>
                          <a:pt x="141" y="162"/>
                        </a:lnTo>
                        <a:lnTo>
                          <a:pt x="151" y="174"/>
                        </a:lnTo>
                        <a:lnTo>
                          <a:pt x="160" y="186"/>
                        </a:lnTo>
                        <a:lnTo>
                          <a:pt x="140" y="188"/>
                        </a:lnTo>
                        <a:lnTo>
                          <a:pt x="119" y="191"/>
                        </a:lnTo>
                        <a:lnTo>
                          <a:pt x="107" y="188"/>
                        </a:lnTo>
                        <a:lnTo>
                          <a:pt x="93" y="185"/>
                        </a:lnTo>
                        <a:lnTo>
                          <a:pt x="91" y="181"/>
                        </a:lnTo>
                        <a:lnTo>
                          <a:pt x="75" y="181"/>
                        </a:lnTo>
                        <a:lnTo>
                          <a:pt x="59" y="180"/>
                        </a:lnTo>
                        <a:lnTo>
                          <a:pt x="44" y="180"/>
                        </a:lnTo>
                        <a:lnTo>
                          <a:pt x="28" y="179"/>
                        </a:lnTo>
                        <a:lnTo>
                          <a:pt x="17" y="175"/>
                        </a:lnTo>
                        <a:lnTo>
                          <a:pt x="0" y="179"/>
                        </a:lnTo>
                        <a:lnTo>
                          <a:pt x="1" y="167"/>
                        </a:lnTo>
                        <a:lnTo>
                          <a:pt x="3" y="154"/>
                        </a:lnTo>
                        <a:lnTo>
                          <a:pt x="9" y="135"/>
                        </a:lnTo>
                        <a:lnTo>
                          <a:pt x="15" y="115"/>
                        </a:lnTo>
                        <a:lnTo>
                          <a:pt x="23" y="104"/>
                        </a:lnTo>
                        <a:lnTo>
                          <a:pt x="30" y="93"/>
                        </a:lnTo>
                        <a:lnTo>
                          <a:pt x="27" y="73"/>
                        </a:lnTo>
                        <a:lnTo>
                          <a:pt x="24" y="61"/>
                        </a:lnTo>
                        <a:lnTo>
                          <a:pt x="19" y="49"/>
                        </a:lnTo>
                        <a:lnTo>
                          <a:pt x="25" y="42"/>
                        </a:lnTo>
                        <a:lnTo>
                          <a:pt x="17" y="22"/>
                        </a:lnTo>
                        <a:lnTo>
                          <a:pt x="10" y="4"/>
                        </a:lnTo>
                        <a:lnTo>
                          <a:pt x="22" y="0"/>
                        </a:lnTo>
                        <a:lnTo>
                          <a:pt x="34" y="1"/>
                        </a:lnTo>
                        <a:lnTo>
                          <a:pt x="46" y="1"/>
                        </a:lnTo>
                        <a:lnTo>
                          <a:pt x="57" y="2"/>
                        </a:lnTo>
                        <a:lnTo>
                          <a:pt x="69" y="2"/>
                        </a:lnTo>
                        <a:lnTo>
                          <a:pt x="74" y="17"/>
                        </a:lnTo>
                        <a:lnTo>
                          <a:pt x="80" y="32"/>
                        </a:lnTo>
                        <a:lnTo>
                          <a:pt x="89" y="36"/>
                        </a:lnTo>
                        <a:lnTo>
                          <a:pt x="107" y="33"/>
                        </a:lnTo>
                        <a:lnTo>
                          <a:pt x="110" y="18"/>
                        </a:lnTo>
                        <a:lnTo>
                          <a:pt x="124" y="19"/>
                        </a:lnTo>
                        <a:lnTo>
                          <a:pt x="124" y="22"/>
                        </a:lnTo>
                        <a:lnTo>
                          <a:pt x="141" y="25"/>
                        </a:lnTo>
                        <a:lnTo>
                          <a:pt x="142" y="44"/>
                        </a:lnTo>
                        <a:lnTo>
                          <a:pt x="142" y="62"/>
                        </a:lnTo>
                        <a:lnTo>
                          <a:pt x="147" y="78"/>
                        </a:lnTo>
                        <a:lnTo>
                          <a:pt x="147" y="84"/>
                        </a:lnTo>
                        <a:lnTo>
                          <a:pt x="158" y="81"/>
                        </a:lnTo>
                        <a:lnTo>
                          <a:pt x="170" y="79"/>
                        </a:lnTo>
                        <a:lnTo>
                          <a:pt x="170" y="95"/>
                        </a:lnTo>
                        <a:lnTo>
                          <a:pt x="169" y="11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7" name="Freeform 30"/>
                  <p:cNvSpPr>
                    <a:spLocks/>
                  </p:cNvSpPr>
                  <p:nvPr/>
                </p:nvSpPr>
                <p:spPr bwMode="auto">
                  <a:xfrm>
                    <a:off x="2927" y="2824"/>
                    <a:ext cx="17" cy="24"/>
                  </a:xfrm>
                  <a:custGeom>
                    <a:avLst/>
                    <a:gdLst>
                      <a:gd name="T0" fmla="*/ 2 w 14"/>
                      <a:gd name="T1" fmla="*/ 149 h 20"/>
                      <a:gd name="T2" fmla="*/ 0 w 14"/>
                      <a:gd name="T3" fmla="*/ 60 h 20"/>
                      <a:gd name="T4" fmla="*/ 74 w 14"/>
                      <a:gd name="T5" fmla="*/ 0 h 20"/>
                      <a:gd name="T6" fmla="*/ 124 w 14"/>
                      <a:gd name="T7" fmla="*/ 2 h 20"/>
                      <a:gd name="T8" fmla="*/ 73 w 14"/>
                      <a:gd name="T9" fmla="*/ 50 h 20"/>
                      <a:gd name="T10" fmla="*/ 50 w 14"/>
                      <a:gd name="T11" fmla="*/ 146 h 20"/>
                      <a:gd name="T12" fmla="*/ 2 w 14"/>
                      <a:gd name="T13" fmla="*/ 149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0"/>
                      <a:gd name="T23" fmla="*/ 14 w 14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0">
                        <a:moveTo>
                          <a:pt x="2" y="20"/>
                        </a:moveTo>
                        <a:lnTo>
                          <a:pt x="0" y="8"/>
                        </a:lnTo>
                        <a:lnTo>
                          <a:pt x="9" y="0"/>
                        </a:lnTo>
                        <a:lnTo>
                          <a:pt x="14" y="2"/>
                        </a:lnTo>
                        <a:lnTo>
                          <a:pt x="8" y="7"/>
                        </a:lnTo>
                        <a:lnTo>
                          <a:pt x="6" y="19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8" name="Freeform 31"/>
                  <p:cNvSpPr>
                    <a:spLocks/>
                  </p:cNvSpPr>
                  <p:nvPr/>
                </p:nvSpPr>
                <p:spPr bwMode="auto">
                  <a:xfrm>
                    <a:off x="2886" y="2689"/>
                    <a:ext cx="31" cy="28"/>
                  </a:xfrm>
                  <a:custGeom>
                    <a:avLst/>
                    <a:gdLst>
                      <a:gd name="T0" fmla="*/ 29 w 26"/>
                      <a:gd name="T1" fmla="*/ 317 h 22"/>
                      <a:gd name="T2" fmla="*/ 0 w 26"/>
                      <a:gd name="T3" fmla="*/ 280 h 22"/>
                      <a:gd name="T4" fmla="*/ 1 w 26"/>
                      <a:gd name="T5" fmla="*/ 200 h 22"/>
                      <a:gd name="T6" fmla="*/ 29 w 26"/>
                      <a:gd name="T7" fmla="*/ 0 h 22"/>
                      <a:gd name="T8" fmla="*/ 104 w 26"/>
                      <a:gd name="T9" fmla="*/ 1 h 22"/>
                      <a:gd name="T10" fmla="*/ 176 w 26"/>
                      <a:gd name="T11" fmla="*/ 46 h 22"/>
                      <a:gd name="T12" fmla="*/ 178 w 26"/>
                      <a:gd name="T13" fmla="*/ 317 h 22"/>
                      <a:gd name="T14" fmla="*/ 104 w 26"/>
                      <a:gd name="T15" fmla="*/ 317 h 22"/>
                      <a:gd name="T16" fmla="*/ 29 w 26"/>
                      <a:gd name="T17" fmla="*/ 317 h 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"/>
                      <a:gd name="T28" fmla="*/ 0 h 22"/>
                      <a:gd name="T29" fmla="*/ 26 w 26"/>
                      <a:gd name="T30" fmla="*/ 22 h 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" h="22">
                        <a:moveTo>
                          <a:pt x="4" y="22"/>
                        </a:moveTo>
                        <a:lnTo>
                          <a:pt x="0" y="20"/>
                        </a:lnTo>
                        <a:lnTo>
                          <a:pt x="1" y="14"/>
                        </a:lnTo>
                        <a:lnTo>
                          <a:pt x="4" y="0"/>
                        </a:lnTo>
                        <a:lnTo>
                          <a:pt x="15" y="1"/>
                        </a:lnTo>
                        <a:lnTo>
                          <a:pt x="25" y="3"/>
                        </a:lnTo>
                        <a:lnTo>
                          <a:pt x="26" y="22"/>
                        </a:lnTo>
                        <a:lnTo>
                          <a:pt x="15" y="22"/>
                        </a:lnTo>
                        <a:lnTo>
                          <a:pt x="4" y="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09" name="Freeform 32"/>
                  <p:cNvSpPr>
                    <a:spLocks/>
                  </p:cNvSpPr>
                  <p:nvPr/>
                </p:nvSpPr>
                <p:spPr bwMode="auto">
                  <a:xfrm>
                    <a:off x="2870" y="2662"/>
                    <a:ext cx="8" cy="10"/>
                  </a:xfrm>
                  <a:custGeom>
                    <a:avLst/>
                    <a:gdLst>
                      <a:gd name="T0" fmla="*/ 29 w 7"/>
                      <a:gd name="T1" fmla="*/ 1 h 8"/>
                      <a:gd name="T2" fmla="*/ 22 w 7"/>
                      <a:gd name="T3" fmla="*/ 0 h 8"/>
                      <a:gd name="T4" fmla="*/ 0 w 7"/>
                      <a:gd name="T5" fmla="*/ 89 h 8"/>
                      <a:gd name="T6" fmla="*/ 29 w 7"/>
                      <a:gd name="T7" fmla="*/ 1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8"/>
                      <a:gd name="T14" fmla="*/ 7 w 7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8">
                        <a:moveTo>
                          <a:pt x="7" y="1"/>
                        </a:moveTo>
                        <a:lnTo>
                          <a:pt x="5" y="0"/>
                        </a:lnTo>
                        <a:lnTo>
                          <a:pt x="0" y="8"/>
                        </a:lnTo>
                        <a:lnTo>
                          <a:pt x="7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0" name="Freeform 33"/>
                  <p:cNvSpPr>
                    <a:spLocks/>
                  </p:cNvSpPr>
                  <p:nvPr/>
                </p:nvSpPr>
                <p:spPr bwMode="auto">
                  <a:xfrm>
                    <a:off x="2544" y="2570"/>
                    <a:ext cx="67" cy="81"/>
                  </a:xfrm>
                  <a:custGeom>
                    <a:avLst/>
                    <a:gdLst>
                      <a:gd name="T0" fmla="*/ 324 w 57"/>
                      <a:gd name="T1" fmla="*/ 733 h 65"/>
                      <a:gd name="T2" fmla="*/ 242 w 57"/>
                      <a:gd name="T3" fmla="*/ 627 h 65"/>
                      <a:gd name="T4" fmla="*/ 152 w 57"/>
                      <a:gd name="T5" fmla="*/ 536 h 65"/>
                      <a:gd name="T6" fmla="*/ 76 w 57"/>
                      <a:gd name="T7" fmla="*/ 404 h 65"/>
                      <a:gd name="T8" fmla="*/ 0 w 57"/>
                      <a:gd name="T9" fmla="*/ 284 h 65"/>
                      <a:gd name="T10" fmla="*/ 25 w 57"/>
                      <a:gd name="T11" fmla="*/ 213 h 65"/>
                      <a:gd name="T12" fmla="*/ 65 w 57"/>
                      <a:gd name="T13" fmla="*/ 110 h 65"/>
                      <a:gd name="T14" fmla="*/ 102 w 57"/>
                      <a:gd name="T15" fmla="*/ 0 h 65"/>
                      <a:gd name="T16" fmla="*/ 145 w 57"/>
                      <a:gd name="T17" fmla="*/ 0 h 65"/>
                      <a:gd name="T18" fmla="*/ 166 w 57"/>
                      <a:gd name="T19" fmla="*/ 171 h 65"/>
                      <a:gd name="T20" fmla="*/ 194 w 57"/>
                      <a:gd name="T21" fmla="*/ 213 h 65"/>
                      <a:gd name="T22" fmla="*/ 229 w 57"/>
                      <a:gd name="T23" fmla="*/ 171 h 65"/>
                      <a:gd name="T24" fmla="*/ 247 w 57"/>
                      <a:gd name="T25" fmla="*/ 150 h 65"/>
                      <a:gd name="T26" fmla="*/ 259 w 57"/>
                      <a:gd name="T27" fmla="*/ 324 h 65"/>
                      <a:gd name="T28" fmla="*/ 259 w 57"/>
                      <a:gd name="T29" fmla="*/ 361 h 65"/>
                      <a:gd name="T30" fmla="*/ 313 w 57"/>
                      <a:gd name="T31" fmla="*/ 450 h 65"/>
                      <a:gd name="T32" fmla="*/ 336 w 57"/>
                      <a:gd name="T33" fmla="*/ 512 h 65"/>
                      <a:gd name="T34" fmla="*/ 324 w 57"/>
                      <a:gd name="T35" fmla="*/ 733 h 6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"/>
                      <a:gd name="T55" fmla="*/ 0 h 65"/>
                      <a:gd name="T56" fmla="*/ 57 w 57"/>
                      <a:gd name="T57" fmla="*/ 65 h 6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" h="65">
                        <a:moveTo>
                          <a:pt x="55" y="65"/>
                        </a:moveTo>
                        <a:lnTo>
                          <a:pt x="41" y="56"/>
                        </a:lnTo>
                        <a:lnTo>
                          <a:pt x="26" y="47"/>
                        </a:lnTo>
                        <a:lnTo>
                          <a:pt x="13" y="36"/>
                        </a:lnTo>
                        <a:lnTo>
                          <a:pt x="0" y="25"/>
                        </a:lnTo>
                        <a:lnTo>
                          <a:pt x="4" y="19"/>
                        </a:lnTo>
                        <a:lnTo>
                          <a:pt x="11" y="10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lnTo>
                          <a:pt x="28" y="15"/>
                        </a:lnTo>
                        <a:lnTo>
                          <a:pt x="32" y="19"/>
                        </a:lnTo>
                        <a:lnTo>
                          <a:pt x="39" y="15"/>
                        </a:lnTo>
                        <a:lnTo>
                          <a:pt x="42" y="14"/>
                        </a:lnTo>
                        <a:lnTo>
                          <a:pt x="43" y="29"/>
                        </a:lnTo>
                        <a:lnTo>
                          <a:pt x="43" y="32"/>
                        </a:lnTo>
                        <a:lnTo>
                          <a:pt x="52" y="40"/>
                        </a:lnTo>
                        <a:lnTo>
                          <a:pt x="57" y="46"/>
                        </a:lnTo>
                        <a:lnTo>
                          <a:pt x="55" y="6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1" name="Freeform 34"/>
                  <p:cNvSpPr>
                    <a:spLocks/>
                  </p:cNvSpPr>
                  <p:nvPr/>
                </p:nvSpPr>
                <p:spPr bwMode="auto">
                  <a:xfrm>
                    <a:off x="2871" y="2480"/>
                    <a:ext cx="125" cy="222"/>
                  </a:xfrm>
                  <a:custGeom>
                    <a:avLst/>
                    <a:gdLst>
                      <a:gd name="T0" fmla="*/ 605 w 106"/>
                      <a:gd name="T1" fmla="*/ 551 h 178"/>
                      <a:gd name="T2" fmla="*/ 498 w 106"/>
                      <a:gd name="T3" fmla="*/ 551 h 178"/>
                      <a:gd name="T4" fmla="*/ 460 w 106"/>
                      <a:gd name="T5" fmla="*/ 590 h 178"/>
                      <a:gd name="T6" fmla="*/ 537 w 106"/>
                      <a:gd name="T7" fmla="*/ 763 h 178"/>
                      <a:gd name="T8" fmla="*/ 585 w 106"/>
                      <a:gd name="T9" fmla="*/ 990 h 178"/>
                      <a:gd name="T10" fmla="*/ 546 w 106"/>
                      <a:gd name="T11" fmla="*/ 1139 h 178"/>
                      <a:gd name="T12" fmla="*/ 498 w 106"/>
                      <a:gd name="T13" fmla="*/ 1290 h 178"/>
                      <a:gd name="T14" fmla="*/ 537 w 106"/>
                      <a:gd name="T15" fmla="*/ 1517 h 178"/>
                      <a:gd name="T16" fmla="*/ 580 w 106"/>
                      <a:gd name="T17" fmla="*/ 1654 h 178"/>
                      <a:gd name="T18" fmla="*/ 624 w 106"/>
                      <a:gd name="T19" fmla="*/ 1772 h 178"/>
                      <a:gd name="T20" fmla="*/ 649 w 106"/>
                      <a:gd name="T21" fmla="*/ 1921 h 178"/>
                      <a:gd name="T22" fmla="*/ 633 w 106"/>
                      <a:gd name="T23" fmla="*/ 2015 h 178"/>
                      <a:gd name="T24" fmla="*/ 559 w 106"/>
                      <a:gd name="T25" fmla="*/ 1988 h 178"/>
                      <a:gd name="T26" fmla="*/ 492 w 106"/>
                      <a:gd name="T27" fmla="*/ 1941 h 178"/>
                      <a:gd name="T28" fmla="*/ 403 w 106"/>
                      <a:gd name="T29" fmla="*/ 1941 h 178"/>
                      <a:gd name="T30" fmla="*/ 317 w 106"/>
                      <a:gd name="T31" fmla="*/ 1941 h 178"/>
                      <a:gd name="T32" fmla="*/ 235 w 106"/>
                      <a:gd name="T33" fmla="*/ 1941 h 178"/>
                      <a:gd name="T34" fmla="*/ 171 w 106"/>
                      <a:gd name="T35" fmla="*/ 1918 h 178"/>
                      <a:gd name="T36" fmla="*/ 104 w 106"/>
                      <a:gd name="T37" fmla="*/ 1917 h 178"/>
                      <a:gd name="T38" fmla="*/ 104 w 106"/>
                      <a:gd name="T39" fmla="*/ 1732 h 178"/>
                      <a:gd name="T40" fmla="*/ 100 w 106"/>
                      <a:gd name="T41" fmla="*/ 1654 h 178"/>
                      <a:gd name="T42" fmla="*/ 91 w 106"/>
                      <a:gd name="T43" fmla="*/ 1615 h 178"/>
                      <a:gd name="T44" fmla="*/ 34 w 106"/>
                      <a:gd name="T45" fmla="*/ 1609 h 178"/>
                      <a:gd name="T46" fmla="*/ 2 w 106"/>
                      <a:gd name="T47" fmla="*/ 1505 h 178"/>
                      <a:gd name="T48" fmla="*/ 0 w 106"/>
                      <a:gd name="T49" fmla="*/ 1512 h 178"/>
                      <a:gd name="T50" fmla="*/ 1 w 106"/>
                      <a:gd name="T51" fmla="*/ 1477 h 178"/>
                      <a:gd name="T52" fmla="*/ 29 w 106"/>
                      <a:gd name="T53" fmla="*/ 1328 h 178"/>
                      <a:gd name="T54" fmla="*/ 65 w 106"/>
                      <a:gd name="T55" fmla="*/ 1232 h 178"/>
                      <a:gd name="T56" fmla="*/ 104 w 106"/>
                      <a:gd name="T57" fmla="*/ 1115 h 178"/>
                      <a:gd name="T58" fmla="*/ 169 w 106"/>
                      <a:gd name="T59" fmla="*/ 1096 h 178"/>
                      <a:gd name="T60" fmla="*/ 225 w 106"/>
                      <a:gd name="T61" fmla="*/ 1187 h 178"/>
                      <a:gd name="T62" fmla="*/ 269 w 106"/>
                      <a:gd name="T63" fmla="*/ 1039 h 178"/>
                      <a:gd name="T64" fmla="*/ 313 w 106"/>
                      <a:gd name="T65" fmla="*/ 881 h 178"/>
                      <a:gd name="T66" fmla="*/ 341 w 106"/>
                      <a:gd name="T67" fmla="*/ 794 h 178"/>
                      <a:gd name="T68" fmla="*/ 371 w 106"/>
                      <a:gd name="T69" fmla="*/ 649 h 178"/>
                      <a:gd name="T70" fmla="*/ 403 w 106"/>
                      <a:gd name="T71" fmla="*/ 520 h 178"/>
                      <a:gd name="T72" fmla="*/ 438 w 106"/>
                      <a:gd name="T73" fmla="*/ 402 h 178"/>
                      <a:gd name="T74" fmla="*/ 492 w 106"/>
                      <a:gd name="T75" fmla="*/ 304 h 178"/>
                      <a:gd name="T76" fmla="*/ 513 w 106"/>
                      <a:gd name="T77" fmla="*/ 196 h 178"/>
                      <a:gd name="T78" fmla="*/ 474 w 106"/>
                      <a:gd name="T79" fmla="*/ 120 h 178"/>
                      <a:gd name="T80" fmla="*/ 460 w 106"/>
                      <a:gd name="T81" fmla="*/ 0 h 178"/>
                      <a:gd name="T82" fmla="*/ 492 w 106"/>
                      <a:gd name="T83" fmla="*/ 0 h 178"/>
                      <a:gd name="T84" fmla="*/ 537 w 106"/>
                      <a:gd name="T85" fmla="*/ 172 h 178"/>
                      <a:gd name="T86" fmla="*/ 546 w 106"/>
                      <a:gd name="T87" fmla="*/ 378 h 178"/>
                      <a:gd name="T88" fmla="*/ 605 w 106"/>
                      <a:gd name="T89" fmla="*/ 551 h 17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6"/>
                      <a:gd name="T136" fmla="*/ 0 h 178"/>
                      <a:gd name="T137" fmla="*/ 106 w 106"/>
                      <a:gd name="T138" fmla="*/ 178 h 17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6" h="178">
                        <a:moveTo>
                          <a:pt x="98" y="49"/>
                        </a:moveTo>
                        <a:lnTo>
                          <a:pt x="82" y="49"/>
                        </a:lnTo>
                        <a:lnTo>
                          <a:pt x="75" y="52"/>
                        </a:lnTo>
                        <a:lnTo>
                          <a:pt x="87" y="67"/>
                        </a:lnTo>
                        <a:lnTo>
                          <a:pt x="96" y="87"/>
                        </a:lnTo>
                        <a:lnTo>
                          <a:pt x="89" y="100"/>
                        </a:lnTo>
                        <a:lnTo>
                          <a:pt x="82" y="113"/>
                        </a:lnTo>
                        <a:lnTo>
                          <a:pt x="87" y="134"/>
                        </a:lnTo>
                        <a:lnTo>
                          <a:pt x="94" y="145"/>
                        </a:lnTo>
                        <a:lnTo>
                          <a:pt x="102" y="156"/>
                        </a:lnTo>
                        <a:lnTo>
                          <a:pt x="106" y="170"/>
                        </a:lnTo>
                        <a:lnTo>
                          <a:pt x="103" y="178"/>
                        </a:lnTo>
                        <a:lnTo>
                          <a:pt x="91" y="175"/>
                        </a:lnTo>
                        <a:lnTo>
                          <a:pt x="80" y="171"/>
                        </a:lnTo>
                        <a:lnTo>
                          <a:pt x="66" y="171"/>
                        </a:lnTo>
                        <a:lnTo>
                          <a:pt x="52" y="171"/>
                        </a:lnTo>
                        <a:lnTo>
                          <a:pt x="38" y="171"/>
                        </a:lnTo>
                        <a:lnTo>
                          <a:pt x="28" y="169"/>
                        </a:lnTo>
                        <a:lnTo>
                          <a:pt x="17" y="168"/>
                        </a:lnTo>
                        <a:lnTo>
                          <a:pt x="17" y="152"/>
                        </a:lnTo>
                        <a:lnTo>
                          <a:pt x="16" y="145"/>
                        </a:lnTo>
                        <a:lnTo>
                          <a:pt x="15" y="142"/>
                        </a:lnTo>
                        <a:lnTo>
                          <a:pt x="6" y="141"/>
                        </a:lnTo>
                        <a:lnTo>
                          <a:pt x="2" y="132"/>
                        </a:lnTo>
                        <a:lnTo>
                          <a:pt x="0" y="133"/>
                        </a:lnTo>
                        <a:lnTo>
                          <a:pt x="1" y="130"/>
                        </a:lnTo>
                        <a:lnTo>
                          <a:pt x="5" y="117"/>
                        </a:lnTo>
                        <a:lnTo>
                          <a:pt x="11" y="108"/>
                        </a:lnTo>
                        <a:lnTo>
                          <a:pt x="17" y="99"/>
                        </a:lnTo>
                        <a:lnTo>
                          <a:pt x="27" y="96"/>
                        </a:lnTo>
                        <a:lnTo>
                          <a:pt x="36" y="105"/>
                        </a:lnTo>
                        <a:lnTo>
                          <a:pt x="44" y="92"/>
                        </a:lnTo>
                        <a:lnTo>
                          <a:pt x="50" y="78"/>
                        </a:lnTo>
                        <a:lnTo>
                          <a:pt x="55" y="70"/>
                        </a:lnTo>
                        <a:lnTo>
                          <a:pt x="60" y="57"/>
                        </a:lnTo>
                        <a:lnTo>
                          <a:pt x="66" y="46"/>
                        </a:lnTo>
                        <a:lnTo>
                          <a:pt x="71" y="35"/>
                        </a:lnTo>
                        <a:lnTo>
                          <a:pt x="80" y="27"/>
                        </a:lnTo>
                        <a:lnTo>
                          <a:pt x="83" y="18"/>
                        </a:lnTo>
                        <a:lnTo>
                          <a:pt x="77" y="11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7" y="15"/>
                        </a:lnTo>
                        <a:lnTo>
                          <a:pt x="89" y="33"/>
                        </a:lnTo>
                        <a:lnTo>
                          <a:pt x="98" y="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2" name="Freeform 35"/>
                  <p:cNvSpPr>
                    <a:spLocks/>
                  </p:cNvSpPr>
                  <p:nvPr/>
                </p:nvSpPr>
                <p:spPr bwMode="auto">
                  <a:xfrm>
                    <a:off x="2967" y="2523"/>
                    <a:ext cx="212" cy="168"/>
                  </a:xfrm>
                  <a:custGeom>
                    <a:avLst/>
                    <a:gdLst>
                      <a:gd name="T0" fmla="*/ 377 w 180"/>
                      <a:gd name="T1" fmla="*/ 377 h 136"/>
                      <a:gd name="T2" fmla="*/ 370 w 180"/>
                      <a:gd name="T3" fmla="*/ 330 h 136"/>
                      <a:gd name="T4" fmla="*/ 484 w 180"/>
                      <a:gd name="T5" fmla="*/ 285 h 136"/>
                      <a:gd name="T6" fmla="*/ 545 w 180"/>
                      <a:gd name="T7" fmla="*/ 168 h 136"/>
                      <a:gd name="T8" fmla="*/ 609 w 180"/>
                      <a:gd name="T9" fmla="*/ 32 h 136"/>
                      <a:gd name="T10" fmla="*/ 691 w 180"/>
                      <a:gd name="T11" fmla="*/ 0 h 136"/>
                      <a:gd name="T12" fmla="*/ 726 w 180"/>
                      <a:gd name="T13" fmla="*/ 99 h 136"/>
                      <a:gd name="T14" fmla="*/ 756 w 180"/>
                      <a:gd name="T15" fmla="*/ 208 h 136"/>
                      <a:gd name="T16" fmla="*/ 750 w 180"/>
                      <a:gd name="T17" fmla="*/ 346 h 136"/>
                      <a:gd name="T18" fmla="*/ 814 w 180"/>
                      <a:gd name="T19" fmla="*/ 377 h 136"/>
                      <a:gd name="T20" fmla="*/ 829 w 180"/>
                      <a:gd name="T21" fmla="*/ 424 h 136"/>
                      <a:gd name="T22" fmla="*/ 907 w 180"/>
                      <a:gd name="T23" fmla="*/ 514 h 136"/>
                      <a:gd name="T24" fmla="*/ 920 w 180"/>
                      <a:gd name="T25" fmla="*/ 576 h 136"/>
                      <a:gd name="T26" fmla="*/ 989 w 180"/>
                      <a:gd name="T27" fmla="*/ 708 h 136"/>
                      <a:gd name="T28" fmla="*/ 1028 w 180"/>
                      <a:gd name="T29" fmla="*/ 784 h 136"/>
                      <a:gd name="T30" fmla="*/ 1068 w 180"/>
                      <a:gd name="T31" fmla="*/ 903 h 136"/>
                      <a:gd name="T32" fmla="*/ 1092 w 180"/>
                      <a:gd name="T33" fmla="*/ 951 h 136"/>
                      <a:gd name="T34" fmla="*/ 1040 w 180"/>
                      <a:gd name="T35" fmla="*/ 920 h 136"/>
                      <a:gd name="T36" fmla="*/ 978 w 180"/>
                      <a:gd name="T37" fmla="*/ 919 h 136"/>
                      <a:gd name="T38" fmla="*/ 917 w 180"/>
                      <a:gd name="T39" fmla="*/ 913 h 136"/>
                      <a:gd name="T40" fmla="*/ 883 w 180"/>
                      <a:gd name="T41" fmla="*/ 951 h 136"/>
                      <a:gd name="T42" fmla="*/ 816 w 180"/>
                      <a:gd name="T43" fmla="*/ 951 h 136"/>
                      <a:gd name="T44" fmla="*/ 733 w 180"/>
                      <a:gd name="T45" fmla="*/ 993 h 136"/>
                      <a:gd name="T46" fmla="*/ 691 w 180"/>
                      <a:gd name="T47" fmla="*/ 992 h 136"/>
                      <a:gd name="T48" fmla="*/ 661 w 180"/>
                      <a:gd name="T49" fmla="*/ 1087 h 136"/>
                      <a:gd name="T50" fmla="*/ 583 w 180"/>
                      <a:gd name="T51" fmla="*/ 1051 h 136"/>
                      <a:gd name="T52" fmla="*/ 498 w 180"/>
                      <a:gd name="T53" fmla="*/ 1012 h 136"/>
                      <a:gd name="T54" fmla="*/ 415 w 180"/>
                      <a:gd name="T55" fmla="*/ 920 h 136"/>
                      <a:gd name="T56" fmla="*/ 340 w 180"/>
                      <a:gd name="T57" fmla="*/ 1081 h 136"/>
                      <a:gd name="T58" fmla="*/ 349 w 180"/>
                      <a:gd name="T59" fmla="*/ 1188 h 136"/>
                      <a:gd name="T60" fmla="*/ 278 w 180"/>
                      <a:gd name="T61" fmla="*/ 1188 h 136"/>
                      <a:gd name="T62" fmla="*/ 213 w 180"/>
                      <a:gd name="T63" fmla="*/ 1175 h 136"/>
                      <a:gd name="T64" fmla="*/ 170 w 180"/>
                      <a:gd name="T65" fmla="*/ 1225 h 136"/>
                      <a:gd name="T66" fmla="*/ 144 w 180"/>
                      <a:gd name="T67" fmla="*/ 1393 h 136"/>
                      <a:gd name="T68" fmla="*/ 122 w 180"/>
                      <a:gd name="T69" fmla="*/ 1250 h 136"/>
                      <a:gd name="T70" fmla="*/ 72 w 180"/>
                      <a:gd name="T71" fmla="*/ 1135 h 136"/>
                      <a:gd name="T72" fmla="*/ 29 w 180"/>
                      <a:gd name="T73" fmla="*/ 1025 h 136"/>
                      <a:gd name="T74" fmla="*/ 0 w 180"/>
                      <a:gd name="T75" fmla="*/ 804 h 136"/>
                      <a:gd name="T76" fmla="*/ 40 w 180"/>
                      <a:gd name="T77" fmla="*/ 674 h 136"/>
                      <a:gd name="T78" fmla="*/ 85 w 180"/>
                      <a:gd name="T79" fmla="*/ 537 h 136"/>
                      <a:gd name="T80" fmla="*/ 164 w 180"/>
                      <a:gd name="T81" fmla="*/ 504 h 136"/>
                      <a:gd name="T82" fmla="*/ 174 w 180"/>
                      <a:gd name="T83" fmla="*/ 514 h 136"/>
                      <a:gd name="T84" fmla="*/ 227 w 180"/>
                      <a:gd name="T85" fmla="*/ 504 h 136"/>
                      <a:gd name="T86" fmla="*/ 340 w 180"/>
                      <a:gd name="T87" fmla="*/ 464 h 136"/>
                      <a:gd name="T88" fmla="*/ 377 w 180"/>
                      <a:gd name="T89" fmla="*/ 377 h 1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80"/>
                      <a:gd name="T136" fmla="*/ 0 h 136"/>
                      <a:gd name="T137" fmla="*/ 180 w 180"/>
                      <a:gd name="T138" fmla="*/ 136 h 1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80" h="136">
                        <a:moveTo>
                          <a:pt x="63" y="37"/>
                        </a:moveTo>
                        <a:lnTo>
                          <a:pt x="61" y="32"/>
                        </a:lnTo>
                        <a:lnTo>
                          <a:pt x="80" y="28"/>
                        </a:lnTo>
                        <a:lnTo>
                          <a:pt x="91" y="16"/>
                        </a:lnTo>
                        <a:lnTo>
                          <a:pt x="101" y="3"/>
                        </a:lnTo>
                        <a:lnTo>
                          <a:pt x="115" y="0"/>
                        </a:lnTo>
                        <a:lnTo>
                          <a:pt x="120" y="10"/>
                        </a:lnTo>
                        <a:lnTo>
                          <a:pt x="126" y="20"/>
                        </a:lnTo>
                        <a:lnTo>
                          <a:pt x="124" y="34"/>
                        </a:lnTo>
                        <a:lnTo>
                          <a:pt x="135" y="37"/>
                        </a:lnTo>
                        <a:lnTo>
                          <a:pt x="137" y="41"/>
                        </a:lnTo>
                        <a:lnTo>
                          <a:pt x="150" y="50"/>
                        </a:lnTo>
                        <a:lnTo>
                          <a:pt x="152" y="57"/>
                        </a:lnTo>
                        <a:lnTo>
                          <a:pt x="164" y="69"/>
                        </a:lnTo>
                        <a:lnTo>
                          <a:pt x="170" y="77"/>
                        </a:lnTo>
                        <a:lnTo>
                          <a:pt x="177" y="88"/>
                        </a:lnTo>
                        <a:lnTo>
                          <a:pt x="180" y="93"/>
                        </a:lnTo>
                        <a:lnTo>
                          <a:pt x="172" y="91"/>
                        </a:lnTo>
                        <a:lnTo>
                          <a:pt x="162" y="90"/>
                        </a:lnTo>
                        <a:lnTo>
                          <a:pt x="151" y="89"/>
                        </a:lnTo>
                        <a:lnTo>
                          <a:pt x="146" y="93"/>
                        </a:lnTo>
                        <a:lnTo>
                          <a:pt x="136" y="93"/>
                        </a:lnTo>
                        <a:lnTo>
                          <a:pt x="121" y="98"/>
                        </a:lnTo>
                        <a:lnTo>
                          <a:pt x="115" y="97"/>
                        </a:lnTo>
                        <a:lnTo>
                          <a:pt x="109" y="106"/>
                        </a:lnTo>
                        <a:lnTo>
                          <a:pt x="96" y="103"/>
                        </a:lnTo>
                        <a:lnTo>
                          <a:pt x="83" y="99"/>
                        </a:lnTo>
                        <a:lnTo>
                          <a:pt x="69" y="91"/>
                        </a:lnTo>
                        <a:lnTo>
                          <a:pt x="56" y="105"/>
                        </a:lnTo>
                        <a:lnTo>
                          <a:pt x="58" y="116"/>
                        </a:lnTo>
                        <a:lnTo>
                          <a:pt x="46" y="116"/>
                        </a:lnTo>
                        <a:lnTo>
                          <a:pt x="36" y="115"/>
                        </a:lnTo>
                        <a:lnTo>
                          <a:pt x="28" y="120"/>
                        </a:lnTo>
                        <a:lnTo>
                          <a:pt x="24" y="136"/>
                        </a:lnTo>
                        <a:lnTo>
                          <a:pt x="20" y="122"/>
                        </a:lnTo>
                        <a:lnTo>
                          <a:pt x="12" y="111"/>
                        </a:lnTo>
                        <a:lnTo>
                          <a:pt x="5" y="100"/>
                        </a:lnTo>
                        <a:lnTo>
                          <a:pt x="0" y="79"/>
                        </a:lnTo>
                        <a:lnTo>
                          <a:pt x="7" y="66"/>
                        </a:lnTo>
                        <a:lnTo>
                          <a:pt x="14" y="53"/>
                        </a:lnTo>
                        <a:lnTo>
                          <a:pt x="26" y="49"/>
                        </a:lnTo>
                        <a:lnTo>
                          <a:pt x="29" y="50"/>
                        </a:lnTo>
                        <a:lnTo>
                          <a:pt x="37" y="49"/>
                        </a:lnTo>
                        <a:lnTo>
                          <a:pt x="56" y="45"/>
                        </a:lnTo>
                        <a:lnTo>
                          <a:pt x="63" y="3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3" name="Freeform 36"/>
                  <p:cNvSpPr>
                    <a:spLocks/>
                  </p:cNvSpPr>
                  <p:nvPr/>
                </p:nvSpPr>
                <p:spPr bwMode="auto">
                  <a:xfrm>
                    <a:off x="2679" y="2519"/>
                    <a:ext cx="71" cy="123"/>
                  </a:xfrm>
                  <a:custGeom>
                    <a:avLst/>
                    <a:gdLst>
                      <a:gd name="T0" fmla="*/ 342 w 60"/>
                      <a:gd name="T1" fmla="*/ 908 h 99"/>
                      <a:gd name="T2" fmla="*/ 280 w 60"/>
                      <a:gd name="T3" fmla="*/ 955 h 99"/>
                      <a:gd name="T4" fmla="*/ 214 w 60"/>
                      <a:gd name="T5" fmla="*/ 1001 h 99"/>
                      <a:gd name="T6" fmla="*/ 150 w 60"/>
                      <a:gd name="T7" fmla="*/ 1036 h 99"/>
                      <a:gd name="T8" fmla="*/ 90 w 60"/>
                      <a:gd name="T9" fmla="*/ 1077 h 99"/>
                      <a:gd name="T10" fmla="*/ 2 w 60"/>
                      <a:gd name="T11" fmla="*/ 1036 h 99"/>
                      <a:gd name="T12" fmla="*/ 36 w 60"/>
                      <a:gd name="T13" fmla="*/ 1001 h 99"/>
                      <a:gd name="T14" fmla="*/ 21 w 60"/>
                      <a:gd name="T15" fmla="*/ 867 h 99"/>
                      <a:gd name="T16" fmla="*/ 0 w 60"/>
                      <a:gd name="T17" fmla="*/ 731 h 99"/>
                      <a:gd name="T18" fmla="*/ 30 w 60"/>
                      <a:gd name="T19" fmla="*/ 610 h 99"/>
                      <a:gd name="T20" fmla="*/ 64 w 60"/>
                      <a:gd name="T21" fmla="*/ 491 h 99"/>
                      <a:gd name="T22" fmla="*/ 43 w 60"/>
                      <a:gd name="T23" fmla="*/ 276 h 99"/>
                      <a:gd name="T24" fmla="*/ 36 w 60"/>
                      <a:gd name="T25" fmla="*/ 148 h 99"/>
                      <a:gd name="T26" fmla="*/ 36 w 60"/>
                      <a:gd name="T27" fmla="*/ 2 h 99"/>
                      <a:gd name="T28" fmla="*/ 143 w 60"/>
                      <a:gd name="T29" fmla="*/ 1 h 99"/>
                      <a:gd name="T30" fmla="*/ 244 w 60"/>
                      <a:gd name="T31" fmla="*/ 1 h 99"/>
                      <a:gd name="T32" fmla="*/ 269 w 60"/>
                      <a:gd name="T33" fmla="*/ 0 h 99"/>
                      <a:gd name="T34" fmla="*/ 280 w 60"/>
                      <a:gd name="T35" fmla="*/ 50 h 99"/>
                      <a:gd name="T36" fmla="*/ 316 w 60"/>
                      <a:gd name="T37" fmla="*/ 193 h 99"/>
                      <a:gd name="T38" fmla="*/ 316 w 60"/>
                      <a:gd name="T39" fmla="*/ 276 h 99"/>
                      <a:gd name="T40" fmla="*/ 318 w 60"/>
                      <a:gd name="T41" fmla="*/ 395 h 99"/>
                      <a:gd name="T42" fmla="*/ 331 w 60"/>
                      <a:gd name="T43" fmla="*/ 498 h 99"/>
                      <a:gd name="T44" fmla="*/ 342 w 60"/>
                      <a:gd name="T45" fmla="*/ 626 h 99"/>
                      <a:gd name="T46" fmla="*/ 342 w 60"/>
                      <a:gd name="T47" fmla="*/ 769 h 99"/>
                      <a:gd name="T48" fmla="*/ 379 w 60"/>
                      <a:gd name="T49" fmla="*/ 865 h 99"/>
                      <a:gd name="T50" fmla="*/ 350 w 60"/>
                      <a:gd name="T51" fmla="*/ 908 h 99"/>
                      <a:gd name="T52" fmla="*/ 301 w 60"/>
                      <a:gd name="T53" fmla="*/ 867 h 99"/>
                      <a:gd name="T54" fmla="*/ 342 w 60"/>
                      <a:gd name="T55" fmla="*/ 908 h 9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0"/>
                      <a:gd name="T85" fmla="*/ 0 h 99"/>
                      <a:gd name="T86" fmla="*/ 60 w 60"/>
                      <a:gd name="T87" fmla="*/ 99 h 9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0" h="99">
                        <a:moveTo>
                          <a:pt x="53" y="84"/>
                        </a:moveTo>
                        <a:lnTo>
                          <a:pt x="44" y="88"/>
                        </a:lnTo>
                        <a:lnTo>
                          <a:pt x="34" y="92"/>
                        </a:lnTo>
                        <a:lnTo>
                          <a:pt x="24" y="95"/>
                        </a:lnTo>
                        <a:lnTo>
                          <a:pt x="14" y="99"/>
                        </a:lnTo>
                        <a:lnTo>
                          <a:pt x="2" y="95"/>
                        </a:lnTo>
                        <a:lnTo>
                          <a:pt x="6" y="92"/>
                        </a:lnTo>
                        <a:lnTo>
                          <a:pt x="3" y="80"/>
                        </a:lnTo>
                        <a:lnTo>
                          <a:pt x="0" y="68"/>
                        </a:lnTo>
                        <a:lnTo>
                          <a:pt x="5" y="56"/>
                        </a:lnTo>
                        <a:lnTo>
                          <a:pt x="10" y="45"/>
                        </a:lnTo>
                        <a:lnTo>
                          <a:pt x="7" y="25"/>
                        </a:lnTo>
                        <a:lnTo>
                          <a:pt x="6" y="14"/>
                        </a:lnTo>
                        <a:lnTo>
                          <a:pt x="6" y="2"/>
                        </a:lnTo>
                        <a:lnTo>
                          <a:pt x="22" y="1"/>
                        </a:lnTo>
                        <a:lnTo>
                          <a:pt x="38" y="1"/>
                        </a:lnTo>
                        <a:lnTo>
                          <a:pt x="42" y="0"/>
                        </a:lnTo>
                        <a:lnTo>
                          <a:pt x="44" y="5"/>
                        </a:lnTo>
                        <a:lnTo>
                          <a:pt x="49" y="18"/>
                        </a:lnTo>
                        <a:lnTo>
                          <a:pt x="49" y="25"/>
                        </a:lnTo>
                        <a:lnTo>
                          <a:pt x="50" y="36"/>
                        </a:lnTo>
                        <a:lnTo>
                          <a:pt x="52" y="46"/>
                        </a:lnTo>
                        <a:lnTo>
                          <a:pt x="53" y="58"/>
                        </a:lnTo>
                        <a:lnTo>
                          <a:pt x="53" y="71"/>
                        </a:lnTo>
                        <a:lnTo>
                          <a:pt x="60" y="79"/>
                        </a:lnTo>
                        <a:lnTo>
                          <a:pt x="54" y="84"/>
                        </a:lnTo>
                        <a:lnTo>
                          <a:pt x="48" y="80"/>
                        </a:lnTo>
                        <a:lnTo>
                          <a:pt x="53" y="8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4" name="Freeform 37"/>
                  <p:cNvSpPr>
                    <a:spLocks/>
                  </p:cNvSpPr>
                  <p:nvPr/>
                </p:nvSpPr>
                <p:spPr bwMode="auto">
                  <a:xfrm>
                    <a:off x="2593" y="2528"/>
                    <a:ext cx="98" cy="123"/>
                  </a:xfrm>
                  <a:custGeom>
                    <a:avLst/>
                    <a:gdLst>
                      <a:gd name="T0" fmla="*/ 290 w 83"/>
                      <a:gd name="T1" fmla="*/ 62 h 99"/>
                      <a:gd name="T2" fmla="*/ 253 w 83"/>
                      <a:gd name="T3" fmla="*/ 40 h 99"/>
                      <a:gd name="T4" fmla="*/ 201 w 83"/>
                      <a:gd name="T5" fmla="*/ 62 h 99"/>
                      <a:gd name="T6" fmla="*/ 181 w 83"/>
                      <a:gd name="T7" fmla="*/ 0 h 99"/>
                      <a:gd name="T8" fmla="*/ 153 w 83"/>
                      <a:gd name="T9" fmla="*/ 32 h 99"/>
                      <a:gd name="T10" fmla="*/ 118 w 83"/>
                      <a:gd name="T11" fmla="*/ 77 h 99"/>
                      <a:gd name="T12" fmla="*/ 67 w 83"/>
                      <a:gd name="T13" fmla="*/ 50 h 99"/>
                      <a:gd name="T14" fmla="*/ 41 w 83"/>
                      <a:gd name="T15" fmla="*/ 88 h 99"/>
                      <a:gd name="T16" fmla="*/ 35 w 83"/>
                      <a:gd name="T17" fmla="*/ 222 h 99"/>
                      <a:gd name="T18" fmla="*/ 48 w 83"/>
                      <a:gd name="T19" fmla="*/ 240 h 99"/>
                      <a:gd name="T20" fmla="*/ 57 w 83"/>
                      <a:gd name="T21" fmla="*/ 276 h 99"/>
                      <a:gd name="T22" fmla="*/ 67 w 83"/>
                      <a:gd name="T23" fmla="*/ 343 h 99"/>
                      <a:gd name="T24" fmla="*/ 64 w 83"/>
                      <a:gd name="T25" fmla="*/ 370 h 99"/>
                      <a:gd name="T26" fmla="*/ 25 w 83"/>
                      <a:gd name="T27" fmla="*/ 395 h 99"/>
                      <a:gd name="T28" fmla="*/ 35 w 83"/>
                      <a:gd name="T29" fmla="*/ 460 h 99"/>
                      <a:gd name="T30" fmla="*/ 2 w 83"/>
                      <a:gd name="T31" fmla="*/ 529 h 99"/>
                      <a:gd name="T32" fmla="*/ 0 w 83"/>
                      <a:gd name="T33" fmla="*/ 529 h 99"/>
                      <a:gd name="T34" fmla="*/ 1 w 83"/>
                      <a:gd name="T35" fmla="*/ 686 h 99"/>
                      <a:gd name="T36" fmla="*/ 1 w 83"/>
                      <a:gd name="T37" fmla="*/ 721 h 99"/>
                      <a:gd name="T38" fmla="*/ 64 w 83"/>
                      <a:gd name="T39" fmla="*/ 806 h 99"/>
                      <a:gd name="T40" fmla="*/ 93 w 83"/>
                      <a:gd name="T41" fmla="*/ 867 h 99"/>
                      <a:gd name="T42" fmla="*/ 79 w 83"/>
                      <a:gd name="T43" fmla="*/ 1077 h 99"/>
                      <a:gd name="T44" fmla="*/ 181 w 83"/>
                      <a:gd name="T45" fmla="*/ 1014 h 99"/>
                      <a:gd name="T46" fmla="*/ 299 w 83"/>
                      <a:gd name="T47" fmla="*/ 942 h 99"/>
                      <a:gd name="T48" fmla="*/ 270 w 83"/>
                      <a:gd name="T49" fmla="*/ 941 h 99"/>
                      <a:gd name="T50" fmla="*/ 377 w 83"/>
                      <a:gd name="T51" fmla="*/ 931 h 99"/>
                      <a:gd name="T52" fmla="*/ 319 w 83"/>
                      <a:gd name="T53" fmla="*/ 941 h 99"/>
                      <a:gd name="T54" fmla="*/ 391 w 83"/>
                      <a:gd name="T55" fmla="*/ 931 h 99"/>
                      <a:gd name="T56" fmla="*/ 455 w 83"/>
                      <a:gd name="T57" fmla="*/ 931 h 99"/>
                      <a:gd name="T58" fmla="*/ 465 w 83"/>
                      <a:gd name="T59" fmla="*/ 955 h 99"/>
                      <a:gd name="T60" fmla="*/ 492 w 83"/>
                      <a:gd name="T61" fmla="*/ 931 h 99"/>
                      <a:gd name="T62" fmla="*/ 473 w 83"/>
                      <a:gd name="T63" fmla="*/ 794 h 99"/>
                      <a:gd name="T64" fmla="*/ 455 w 83"/>
                      <a:gd name="T65" fmla="*/ 662 h 99"/>
                      <a:gd name="T66" fmla="*/ 484 w 83"/>
                      <a:gd name="T67" fmla="*/ 533 h 99"/>
                      <a:gd name="T68" fmla="*/ 518 w 83"/>
                      <a:gd name="T69" fmla="*/ 406 h 99"/>
                      <a:gd name="T70" fmla="*/ 495 w 83"/>
                      <a:gd name="T71" fmla="*/ 193 h 99"/>
                      <a:gd name="T72" fmla="*/ 417 w 83"/>
                      <a:gd name="T73" fmla="*/ 119 h 99"/>
                      <a:gd name="T74" fmla="*/ 342 w 83"/>
                      <a:gd name="T75" fmla="*/ 168 h 99"/>
                      <a:gd name="T76" fmla="*/ 290 w 83"/>
                      <a:gd name="T77" fmla="*/ 62 h 99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83"/>
                      <a:gd name="T118" fmla="*/ 0 h 99"/>
                      <a:gd name="T119" fmla="*/ 83 w 83"/>
                      <a:gd name="T120" fmla="*/ 99 h 99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83" h="99">
                        <a:moveTo>
                          <a:pt x="47" y="6"/>
                        </a:moveTo>
                        <a:lnTo>
                          <a:pt x="41" y="4"/>
                        </a:lnTo>
                        <a:lnTo>
                          <a:pt x="32" y="6"/>
                        </a:lnTo>
                        <a:lnTo>
                          <a:pt x="30" y="0"/>
                        </a:lnTo>
                        <a:lnTo>
                          <a:pt x="25" y="3"/>
                        </a:lnTo>
                        <a:lnTo>
                          <a:pt x="19" y="7"/>
                        </a:lnTo>
                        <a:lnTo>
                          <a:pt x="11" y="5"/>
                        </a:lnTo>
                        <a:lnTo>
                          <a:pt x="7" y="8"/>
                        </a:lnTo>
                        <a:lnTo>
                          <a:pt x="6" y="20"/>
                        </a:lnTo>
                        <a:lnTo>
                          <a:pt x="8" y="22"/>
                        </a:lnTo>
                        <a:lnTo>
                          <a:pt x="9" y="25"/>
                        </a:lnTo>
                        <a:lnTo>
                          <a:pt x="11" y="31"/>
                        </a:lnTo>
                        <a:lnTo>
                          <a:pt x="10" y="34"/>
                        </a:lnTo>
                        <a:lnTo>
                          <a:pt x="4" y="36"/>
                        </a:lnTo>
                        <a:lnTo>
                          <a:pt x="6" y="42"/>
                        </a:lnTo>
                        <a:lnTo>
                          <a:pt x="2" y="48"/>
                        </a:lnTo>
                        <a:lnTo>
                          <a:pt x="0" y="48"/>
                        </a:lnTo>
                        <a:lnTo>
                          <a:pt x="1" y="63"/>
                        </a:lnTo>
                        <a:lnTo>
                          <a:pt x="1" y="66"/>
                        </a:lnTo>
                        <a:lnTo>
                          <a:pt x="10" y="74"/>
                        </a:lnTo>
                        <a:lnTo>
                          <a:pt x="15" y="80"/>
                        </a:lnTo>
                        <a:lnTo>
                          <a:pt x="13" y="99"/>
                        </a:lnTo>
                        <a:lnTo>
                          <a:pt x="30" y="93"/>
                        </a:lnTo>
                        <a:lnTo>
                          <a:pt x="48" y="87"/>
                        </a:lnTo>
                        <a:lnTo>
                          <a:pt x="44" y="86"/>
                        </a:lnTo>
                        <a:lnTo>
                          <a:pt x="61" y="85"/>
                        </a:lnTo>
                        <a:lnTo>
                          <a:pt x="52" y="86"/>
                        </a:lnTo>
                        <a:lnTo>
                          <a:pt x="63" y="85"/>
                        </a:lnTo>
                        <a:lnTo>
                          <a:pt x="73" y="85"/>
                        </a:lnTo>
                        <a:lnTo>
                          <a:pt x="75" y="88"/>
                        </a:lnTo>
                        <a:lnTo>
                          <a:pt x="79" y="85"/>
                        </a:lnTo>
                        <a:lnTo>
                          <a:pt x="76" y="73"/>
                        </a:lnTo>
                        <a:lnTo>
                          <a:pt x="73" y="61"/>
                        </a:lnTo>
                        <a:lnTo>
                          <a:pt x="78" y="49"/>
                        </a:lnTo>
                        <a:lnTo>
                          <a:pt x="83" y="38"/>
                        </a:lnTo>
                        <a:lnTo>
                          <a:pt x="80" y="18"/>
                        </a:lnTo>
                        <a:lnTo>
                          <a:pt x="67" y="11"/>
                        </a:lnTo>
                        <a:lnTo>
                          <a:pt x="55" y="15"/>
                        </a:lnTo>
                        <a:lnTo>
                          <a:pt x="47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5" name="Freeform 38"/>
                  <p:cNvSpPr>
                    <a:spLocks/>
                  </p:cNvSpPr>
                  <p:nvPr/>
                </p:nvSpPr>
                <p:spPr bwMode="auto">
                  <a:xfrm>
                    <a:off x="3320" y="2383"/>
                    <a:ext cx="107" cy="112"/>
                  </a:xfrm>
                  <a:custGeom>
                    <a:avLst/>
                    <a:gdLst>
                      <a:gd name="T0" fmla="*/ 0 w 91"/>
                      <a:gd name="T1" fmla="*/ 769 h 90"/>
                      <a:gd name="T2" fmla="*/ 2 w 91"/>
                      <a:gd name="T3" fmla="*/ 645 h 90"/>
                      <a:gd name="T4" fmla="*/ 21 w 91"/>
                      <a:gd name="T5" fmla="*/ 401 h 90"/>
                      <a:gd name="T6" fmla="*/ 47 w 91"/>
                      <a:gd name="T7" fmla="*/ 183 h 90"/>
                      <a:gd name="T8" fmla="*/ 102 w 91"/>
                      <a:gd name="T9" fmla="*/ 96 h 90"/>
                      <a:gd name="T10" fmla="*/ 145 w 91"/>
                      <a:gd name="T11" fmla="*/ 2 h 90"/>
                      <a:gd name="T12" fmla="*/ 165 w 91"/>
                      <a:gd name="T13" fmla="*/ 0 h 90"/>
                      <a:gd name="T14" fmla="*/ 181 w 91"/>
                      <a:gd name="T15" fmla="*/ 137 h 90"/>
                      <a:gd name="T16" fmla="*/ 213 w 91"/>
                      <a:gd name="T17" fmla="*/ 264 h 90"/>
                      <a:gd name="T18" fmla="*/ 235 w 91"/>
                      <a:gd name="T19" fmla="*/ 393 h 90"/>
                      <a:gd name="T20" fmla="*/ 266 w 91"/>
                      <a:gd name="T21" fmla="*/ 509 h 90"/>
                      <a:gd name="T22" fmla="*/ 268 w 91"/>
                      <a:gd name="T23" fmla="*/ 468 h 90"/>
                      <a:gd name="T24" fmla="*/ 294 w 91"/>
                      <a:gd name="T25" fmla="*/ 489 h 90"/>
                      <a:gd name="T26" fmla="*/ 359 w 91"/>
                      <a:gd name="T27" fmla="*/ 582 h 90"/>
                      <a:gd name="T28" fmla="*/ 449 w 91"/>
                      <a:gd name="T29" fmla="*/ 734 h 90"/>
                      <a:gd name="T30" fmla="*/ 542 w 91"/>
                      <a:gd name="T31" fmla="*/ 912 h 90"/>
                      <a:gd name="T32" fmla="*/ 542 w 91"/>
                      <a:gd name="T33" fmla="*/ 943 h 90"/>
                      <a:gd name="T34" fmla="*/ 536 w 91"/>
                      <a:gd name="T35" fmla="*/ 957 h 90"/>
                      <a:gd name="T36" fmla="*/ 509 w 91"/>
                      <a:gd name="T37" fmla="*/ 962 h 90"/>
                      <a:gd name="T38" fmla="*/ 463 w 91"/>
                      <a:gd name="T39" fmla="*/ 999 h 90"/>
                      <a:gd name="T40" fmla="*/ 461 w 91"/>
                      <a:gd name="T41" fmla="*/ 962 h 90"/>
                      <a:gd name="T42" fmla="*/ 394 w 91"/>
                      <a:gd name="T43" fmla="*/ 913 h 90"/>
                      <a:gd name="T44" fmla="*/ 340 w 91"/>
                      <a:gd name="T45" fmla="*/ 806 h 90"/>
                      <a:gd name="T46" fmla="*/ 313 w 91"/>
                      <a:gd name="T47" fmla="*/ 758 h 90"/>
                      <a:gd name="T48" fmla="*/ 259 w 91"/>
                      <a:gd name="T49" fmla="*/ 712 h 90"/>
                      <a:gd name="T50" fmla="*/ 213 w 91"/>
                      <a:gd name="T51" fmla="*/ 684 h 90"/>
                      <a:gd name="T52" fmla="*/ 166 w 91"/>
                      <a:gd name="T53" fmla="*/ 697 h 90"/>
                      <a:gd name="T54" fmla="*/ 123 w 91"/>
                      <a:gd name="T55" fmla="*/ 621 h 90"/>
                      <a:gd name="T56" fmla="*/ 111 w 91"/>
                      <a:gd name="T57" fmla="*/ 758 h 90"/>
                      <a:gd name="T58" fmla="*/ 68 w 91"/>
                      <a:gd name="T59" fmla="*/ 697 h 90"/>
                      <a:gd name="T60" fmla="*/ 40 w 91"/>
                      <a:gd name="T61" fmla="*/ 773 h 90"/>
                      <a:gd name="T62" fmla="*/ 0 w 91"/>
                      <a:gd name="T63" fmla="*/ 769 h 9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1"/>
                      <a:gd name="T97" fmla="*/ 0 h 90"/>
                      <a:gd name="T98" fmla="*/ 91 w 91"/>
                      <a:gd name="T99" fmla="*/ 90 h 9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1" h="90">
                        <a:moveTo>
                          <a:pt x="0" y="69"/>
                        </a:moveTo>
                        <a:lnTo>
                          <a:pt x="2" y="58"/>
                        </a:lnTo>
                        <a:lnTo>
                          <a:pt x="3" y="36"/>
                        </a:lnTo>
                        <a:lnTo>
                          <a:pt x="8" y="16"/>
                        </a:lnTo>
                        <a:lnTo>
                          <a:pt x="17" y="9"/>
                        </a:lnTo>
                        <a:lnTo>
                          <a:pt x="25" y="2"/>
                        </a:lnTo>
                        <a:lnTo>
                          <a:pt x="27" y="0"/>
                        </a:lnTo>
                        <a:lnTo>
                          <a:pt x="31" y="12"/>
                        </a:lnTo>
                        <a:lnTo>
                          <a:pt x="36" y="24"/>
                        </a:lnTo>
                        <a:lnTo>
                          <a:pt x="40" y="35"/>
                        </a:lnTo>
                        <a:lnTo>
                          <a:pt x="44" y="46"/>
                        </a:lnTo>
                        <a:lnTo>
                          <a:pt x="45" y="42"/>
                        </a:lnTo>
                        <a:lnTo>
                          <a:pt x="49" y="44"/>
                        </a:lnTo>
                        <a:lnTo>
                          <a:pt x="60" y="52"/>
                        </a:lnTo>
                        <a:lnTo>
                          <a:pt x="76" y="67"/>
                        </a:lnTo>
                        <a:lnTo>
                          <a:pt x="91" y="82"/>
                        </a:lnTo>
                        <a:lnTo>
                          <a:pt x="91" y="85"/>
                        </a:lnTo>
                        <a:lnTo>
                          <a:pt x="90" y="86"/>
                        </a:lnTo>
                        <a:lnTo>
                          <a:pt x="85" y="87"/>
                        </a:lnTo>
                        <a:lnTo>
                          <a:pt x="78" y="90"/>
                        </a:lnTo>
                        <a:lnTo>
                          <a:pt x="77" y="87"/>
                        </a:lnTo>
                        <a:lnTo>
                          <a:pt x="66" y="83"/>
                        </a:lnTo>
                        <a:lnTo>
                          <a:pt x="57" y="73"/>
                        </a:lnTo>
                        <a:lnTo>
                          <a:pt x="52" y="68"/>
                        </a:lnTo>
                        <a:lnTo>
                          <a:pt x="43" y="64"/>
                        </a:lnTo>
                        <a:lnTo>
                          <a:pt x="36" y="62"/>
                        </a:lnTo>
                        <a:lnTo>
                          <a:pt x="28" y="63"/>
                        </a:lnTo>
                        <a:lnTo>
                          <a:pt x="21" y="56"/>
                        </a:lnTo>
                        <a:lnTo>
                          <a:pt x="19" y="68"/>
                        </a:lnTo>
                        <a:lnTo>
                          <a:pt x="12" y="63"/>
                        </a:lnTo>
                        <a:lnTo>
                          <a:pt x="7" y="7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6" name="Freeform 39"/>
                  <p:cNvSpPr>
                    <a:spLocks/>
                  </p:cNvSpPr>
                  <p:nvPr/>
                </p:nvSpPr>
                <p:spPr bwMode="auto">
                  <a:xfrm>
                    <a:off x="3269" y="2453"/>
                    <a:ext cx="243" cy="214"/>
                  </a:xfrm>
                  <a:custGeom>
                    <a:avLst/>
                    <a:gdLst>
                      <a:gd name="T0" fmla="*/ 407 w 207"/>
                      <a:gd name="T1" fmla="*/ 1866 h 172"/>
                      <a:gd name="T2" fmla="*/ 316 w 207"/>
                      <a:gd name="T3" fmla="*/ 1736 h 172"/>
                      <a:gd name="T4" fmla="*/ 244 w 207"/>
                      <a:gd name="T5" fmla="*/ 1718 h 172"/>
                      <a:gd name="T6" fmla="*/ 227 w 207"/>
                      <a:gd name="T7" fmla="*/ 1579 h 172"/>
                      <a:gd name="T8" fmla="*/ 168 w 207"/>
                      <a:gd name="T9" fmla="*/ 1533 h 172"/>
                      <a:gd name="T10" fmla="*/ 141 w 207"/>
                      <a:gd name="T11" fmla="*/ 1431 h 172"/>
                      <a:gd name="T12" fmla="*/ 110 w 207"/>
                      <a:gd name="T13" fmla="*/ 1308 h 172"/>
                      <a:gd name="T14" fmla="*/ 29 w 207"/>
                      <a:gd name="T15" fmla="*/ 1171 h 172"/>
                      <a:gd name="T16" fmla="*/ 0 w 207"/>
                      <a:gd name="T17" fmla="*/ 1121 h 172"/>
                      <a:gd name="T18" fmla="*/ 29 w 207"/>
                      <a:gd name="T19" fmla="*/ 1041 h 172"/>
                      <a:gd name="T20" fmla="*/ 89 w 207"/>
                      <a:gd name="T21" fmla="*/ 1016 h 172"/>
                      <a:gd name="T22" fmla="*/ 94 w 207"/>
                      <a:gd name="T23" fmla="*/ 826 h 172"/>
                      <a:gd name="T24" fmla="*/ 104 w 207"/>
                      <a:gd name="T25" fmla="*/ 640 h 172"/>
                      <a:gd name="T26" fmla="*/ 151 w 207"/>
                      <a:gd name="T27" fmla="*/ 626 h 172"/>
                      <a:gd name="T28" fmla="*/ 168 w 207"/>
                      <a:gd name="T29" fmla="*/ 442 h 172"/>
                      <a:gd name="T30" fmla="*/ 261 w 207"/>
                      <a:gd name="T31" fmla="*/ 147 h 172"/>
                      <a:gd name="T32" fmla="*/ 296 w 207"/>
                      <a:gd name="T33" fmla="*/ 148 h 172"/>
                      <a:gd name="T34" fmla="*/ 325 w 207"/>
                      <a:gd name="T35" fmla="*/ 77 h 172"/>
                      <a:gd name="T36" fmla="*/ 371 w 207"/>
                      <a:gd name="T37" fmla="*/ 136 h 172"/>
                      <a:gd name="T38" fmla="*/ 373 w 207"/>
                      <a:gd name="T39" fmla="*/ 0 h 172"/>
                      <a:gd name="T40" fmla="*/ 421 w 207"/>
                      <a:gd name="T41" fmla="*/ 77 h 172"/>
                      <a:gd name="T42" fmla="*/ 463 w 207"/>
                      <a:gd name="T43" fmla="*/ 62 h 172"/>
                      <a:gd name="T44" fmla="*/ 512 w 207"/>
                      <a:gd name="T45" fmla="*/ 88 h 172"/>
                      <a:gd name="T46" fmla="*/ 561 w 207"/>
                      <a:gd name="T47" fmla="*/ 136 h 172"/>
                      <a:gd name="T48" fmla="*/ 593 w 207"/>
                      <a:gd name="T49" fmla="*/ 184 h 172"/>
                      <a:gd name="T50" fmla="*/ 639 w 207"/>
                      <a:gd name="T51" fmla="*/ 302 h 172"/>
                      <a:gd name="T52" fmla="*/ 707 w 207"/>
                      <a:gd name="T53" fmla="*/ 353 h 172"/>
                      <a:gd name="T54" fmla="*/ 708 w 207"/>
                      <a:gd name="T55" fmla="*/ 376 h 172"/>
                      <a:gd name="T56" fmla="*/ 750 w 207"/>
                      <a:gd name="T57" fmla="*/ 353 h 172"/>
                      <a:gd name="T58" fmla="*/ 706 w 207"/>
                      <a:gd name="T59" fmla="*/ 590 h 172"/>
                      <a:gd name="T60" fmla="*/ 797 w 207"/>
                      <a:gd name="T61" fmla="*/ 608 h 172"/>
                      <a:gd name="T62" fmla="*/ 779 w 207"/>
                      <a:gd name="T63" fmla="*/ 697 h 172"/>
                      <a:gd name="T64" fmla="*/ 831 w 207"/>
                      <a:gd name="T65" fmla="*/ 826 h 172"/>
                      <a:gd name="T66" fmla="*/ 885 w 207"/>
                      <a:gd name="T67" fmla="*/ 944 h 172"/>
                      <a:gd name="T68" fmla="*/ 949 w 207"/>
                      <a:gd name="T69" fmla="*/ 990 h 172"/>
                      <a:gd name="T70" fmla="*/ 1004 w 207"/>
                      <a:gd name="T71" fmla="*/ 1041 h 172"/>
                      <a:gd name="T72" fmla="*/ 1062 w 207"/>
                      <a:gd name="T73" fmla="*/ 1082 h 172"/>
                      <a:gd name="T74" fmla="*/ 1135 w 207"/>
                      <a:gd name="T75" fmla="*/ 1121 h 172"/>
                      <a:gd name="T76" fmla="*/ 1206 w 207"/>
                      <a:gd name="T77" fmla="*/ 1121 h 172"/>
                      <a:gd name="T78" fmla="*/ 1146 w 207"/>
                      <a:gd name="T79" fmla="*/ 1248 h 172"/>
                      <a:gd name="T80" fmla="*/ 1094 w 207"/>
                      <a:gd name="T81" fmla="*/ 1395 h 172"/>
                      <a:gd name="T82" fmla="*/ 1027 w 207"/>
                      <a:gd name="T83" fmla="*/ 1533 h 172"/>
                      <a:gd name="T84" fmla="*/ 973 w 207"/>
                      <a:gd name="T85" fmla="*/ 1670 h 172"/>
                      <a:gd name="T86" fmla="*/ 905 w 207"/>
                      <a:gd name="T87" fmla="*/ 1675 h 172"/>
                      <a:gd name="T88" fmla="*/ 833 w 207"/>
                      <a:gd name="T89" fmla="*/ 1687 h 172"/>
                      <a:gd name="T90" fmla="*/ 765 w 207"/>
                      <a:gd name="T91" fmla="*/ 1780 h 172"/>
                      <a:gd name="T92" fmla="*/ 724 w 207"/>
                      <a:gd name="T93" fmla="*/ 1819 h 172"/>
                      <a:gd name="T94" fmla="*/ 649 w 207"/>
                      <a:gd name="T95" fmla="*/ 1793 h 172"/>
                      <a:gd name="T96" fmla="*/ 561 w 207"/>
                      <a:gd name="T97" fmla="*/ 1853 h 172"/>
                      <a:gd name="T98" fmla="*/ 514 w 207"/>
                      <a:gd name="T99" fmla="*/ 1902 h 172"/>
                      <a:gd name="T100" fmla="*/ 407 w 207"/>
                      <a:gd name="T101" fmla="*/ 1866 h 17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07"/>
                      <a:gd name="T154" fmla="*/ 0 h 172"/>
                      <a:gd name="T155" fmla="*/ 207 w 207"/>
                      <a:gd name="T156" fmla="*/ 172 h 17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07" h="172">
                        <a:moveTo>
                          <a:pt x="70" y="169"/>
                        </a:moveTo>
                        <a:lnTo>
                          <a:pt x="54" y="157"/>
                        </a:lnTo>
                        <a:lnTo>
                          <a:pt x="42" y="155"/>
                        </a:lnTo>
                        <a:lnTo>
                          <a:pt x="38" y="143"/>
                        </a:lnTo>
                        <a:lnTo>
                          <a:pt x="29" y="139"/>
                        </a:lnTo>
                        <a:lnTo>
                          <a:pt x="24" y="129"/>
                        </a:lnTo>
                        <a:lnTo>
                          <a:pt x="19" y="118"/>
                        </a:lnTo>
                        <a:lnTo>
                          <a:pt x="5" y="106"/>
                        </a:lnTo>
                        <a:lnTo>
                          <a:pt x="0" y="101"/>
                        </a:lnTo>
                        <a:lnTo>
                          <a:pt x="5" y="94"/>
                        </a:lnTo>
                        <a:lnTo>
                          <a:pt x="15" y="92"/>
                        </a:lnTo>
                        <a:lnTo>
                          <a:pt x="16" y="75"/>
                        </a:lnTo>
                        <a:lnTo>
                          <a:pt x="18" y="58"/>
                        </a:lnTo>
                        <a:lnTo>
                          <a:pt x="26" y="57"/>
                        </a:lnTo>
                        <a:lnTo>
                          <a:pt x="29" y="40"/>
                        </a:lnTo>
                        <a:lnTo>
                          <a:pt x="44" y="13"/>
                        </a:lnTo>
                        <a:lnTo>
                          <a:pt x="51" y="14"/>
                        </a:lnTo>
                        <a:lnTo>
                          <a:pt x="56" y="7"/>
                        </a:lnTo>
                        <a:lnTo>
                          <a:pt x="63" y="12"/>
                        </a:lnTo>
                        <a:lnTo>
                          <a:pt x="65" y="0"/>
                        </a:lnTo>
                        <a:lnTo>
                          <a:pt x="72" y="7"/>
                        </a:lnTo>
                        <a:lnTo>
                          <a:pt x="80" y="6"/>
                        </a:lnTo>
                        <a:lnTo>
                          <a:pt x="87" y="8"/>
                        </a:lnTo>
                        <a:lnTo>
                          <a:pt x="96" y="12"/>
                        </a:lnTo>
                        <a:lnTo>
                          <a:pt x="101" y="17"/>
                        </a:lnTo>
                        <a:lnTo>
                          <a:pt x="110" y="27"/>
                        </a:lnTo>
                        <a:lnTo>
                          <a:pt x="121" y="31"/>
                        </a:lnTo>
                        <a:lnTo>
                          <a:pt x="122" y="34"/>
                        </a:lnTo>
                        <a:lnTo>
                          <a:pt x="129" y="31"/>
                        </a:lnTo>
                        <a:lnTo>
                          <a:pt x="120" y="54"/>
                        </a:lnTo>
                        <a:lnTo>
                          <a:pt x="136" y="55"/>
                        </a:lnTo>
                        <a:lnTo>
                          <a:pt x="134" y="63"/>
                        </a:lnTo>
                        <a:lnTo>
                          <a:pt x="143" y="75"/>
                        </a:lnTo>
                        <a:lnTo>
                          <a:pt x="152" y="86"/>
                        </a:lnTo>
                        <a:lnTo>
                          <a:pt x="162" y="90"/>
                        </a:lnTo>
                        <a:lnTo>
                          <a:pt x="172" y="94"/>
                        </a:lnTo>
                        <a:lnTo>
                          <a:pt x="182" y="98"/>
                        </a:lnTo>
                        <a:lnTo>
                          <a:pt x="194" y="101"/>
                        </a:lnTo>
                        <a:lnTo>
                          <a:pt x="207" y="101"/>
                        </a:lnTo>
                        <a:lnTo>
                          <a:pt x="197" y="113"/>
                        </a:lnTo>
                        <a:lnTo>
                          <a:pt x="187" y="126"/>
                        </a:lnTo>
                        <a:lnTo>
                          <a:pt x="176" y="139"/>
                        </a:lnTo>
                        <a:lnTo>
                          <a:pt x="166" y="151"/>
                        </a:lnTo>
                        <a:lnTo>
                          <a:pt x="155" y="152"/>
                        </a:lnTo>
                        <a:lnTo>
                          <a:pt x="144" y="153"/>
                        </a:lnTo>
                        <a:lnTo>
                          <a:pt x="131" y="161"/>
                        </a:lnTo>
                        <a:lnTo>
                          <a:pt x="124" y="165"/>
                        </a:lnTo>
                        <a:lnTo>
                          <a:pt x="111" y="162"/>
                        </a:lnTo>
                        <a:lnTo>
                          <a:pt x="96" y="167"/>
                        </a:lnTo>
                        <a:lnTo>
                          <a:pt x="89" y="172"/>
                        </a:lnTo>
                        <a:lnTo>
                          <a:pt x="70" y="16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7" name="Freeform 40"/>
                  <p:cNvSpPr>
                    <a:spLocks/>
                  </p:cNvSpPr>
                  <p:nvPr/>
                </p:nvSpPr>
                <p:spPr bwMode="auto">
                  <a:xfrm>
                    <a:off x="3400" y="2502"/>
                    <a:ext cx="164" cy="265"/>
                  </a:xfrm>
                  <a:custGeom>
                    <a:avLst/>
                    <a:gdLst>
                      <a:gd name="T0" fmla="*/ 821 w 139"/>
                      <a:gd name="T1" fmla="*/ 322 h 213"/>
                      <a:gd name="T2" fmla="*/ 800 w 139"/>
                      <a:gd name="T3" fmla="*/ 503 h 213"/>
                      <a:gd name="T4" fmla="*/ 748 w 139"/>
                      <a:gd name="T5" fmla="*/ 724 h 213"/>
                      <a:gd name="T6" fmla="*/ 688 w 139"/>
                      <a:gd name="T7" fmla="*/ 939 h 213"/>
                      <a:gd name="T8" fmla="*/ 632 w 139"/>
                      <a:gd name="T9" fmla="*/ 1136 h 213"/>
                      <a:gd name="T10" fmla="*/ 575 w 139"/>
                      <a:gd name="T11" fmla="*/ 1346 h 213"/>
                      <a:gd name="T12" fmla="*/ 520 w 139"/>
                      <a:gd name="T13" fmla="*/ 1441 h 213"/>
                      <a:gd name="T14" fmla="*/ 466 w 139"/>
                      <a:gd name="T15" fmla="*/ 1530 h 213"/>
                      <a:gd name="T16" fmla="*/ 413 w 139"/>
                      <a:gd name="T17" fmla="*/ 1627 h 213"/>
                      <a:gd name="T18" fmla="*/ 369 w 139"/>
                      <a:gd name="T19" fmla="*/ 1736 h 213"/>
                      <a:gd name="T20" fmla="*/ 301 w 139"/>
                      <a:gd name="T21" fmla="*/ 1839 h 213"/>
                      <a:gd name="T22" fmla="*/ 245 w 139"/>
                      <a:gd name="T23" fmla="*/ 1932 h 213"/>
                      <a:gd name="T24" fmla="*/ 181 w 139"/>
                      <a:gd name="T25" fmla="*/ 2043 h 213"/>
                      <a:gd name="T26" fmla="*/ 126 w 139"/>
                      <a:gd name="T27" fmla="*/ 2139 h 213"/>
                      <a:gd name="T28" fmla="*/ 90 w 139"/>
                      <a:gd name="T29" fmla="*/ 2256 h 213"/>
                      <a:gd name="T30" fmla="*/ 47 w 139"/>
                      <a:gd name="T31" fmla="*/ 2358 h 213"/>
                      <a:gd name="T32" fmla="*/ 1 w 139"/>
                      <a:gd name="T33" fmla="*/ 2218 h 213"/>
                      <a:gd name="T34" fmla="*/ 1 w 139"/>
                      <a:gd name="T35" fmla="*/ 2073 h 213"/>
                      <a:gd name="T36" fmla="*/ 0 w 139"/>
                      <a:gd name="T37" fmla="*/ 1902 h 213"/>
                      <a:gd name="T38" fmla="*/ 0 w 139"/>
                      <a:gd name="T39" fmla="*/ 1749 h 213"/>
                      <a:gd name="T40" fmla="*/ 0 w 139"/>
                      <a:gd name="T41" fmla="*/ 1578 h 213"/>
                      <a:gd name="T42" fmla="*/ 34 w 139"/>
                      <a:gd name="T43" fmla="*/ 1489 h 213"/>
                      <a:gd name="T44" fmla="*/ 76 w 139"/>
                      <a:gd name="T45" fmla="*/ 1382 h 213"/>
                      <a:gd name="T46" fmla="*/ 118 w 139"/>
                      <a:gd name="T47" fmla="*/ 1342 h 213"/>
                      <a:gd name="T48" fmla="*/ 201 w 139"/>
                      <a:gd name="T49" fmla="*/ 1248 h 213"/>
                      <a:gd name="T50" fmla="*/ 268 w 139"/>
                      <a:gd name="T51" fmla="*/ 1230 h 213"/>
                      <a:gd name="T52" fmla="*/ 335 w 139"/>
                      <a:gd name="T53" fmla="*/ 1229 h 213"/>
                      <a:gd name="T54" fmla="*/ 395 w 139"/>
                      <a:gd name="T55" fmla="*/ 1090 h 213"/>
                      <a:gd name="T56" fmla="*/ 463 w 139"/>
                      <a:gd name="T57" fmla="*/ 944 h 213"/>
                      <a:gd name="T58" fmla="*/ 520 w 139"/>
                      <a:gd name="T59" fmla="*/ 806 h 213"/>
                      <a:gd name="T60" fmla="*/ 585 w 139"/>
                      <a:gd name="T61" fmla="*/ 679 h 213"/>
                      <a:gd name="T62" fmla="*/ 509 w 139"/>
                      <a:gd name="T63" fmla="*/ 679 h 213"/>
                      <a:gd name="T64" fmla="*/ 435 w 139"/>
                      <a:gd name="T65" fmla="*/ 639 h 213"/>
                      <a:gd name="T66" fmla="*/ 373 w 139"/>
                      <a:gd name="T67" fmla="*/ 590 h 213"/>
                      <a:gd name="T68" fmla="*/ 313 w 139"/>
                      <a:gd name="T69" fmla="*/ 550 h 213"/>
                      <a:gd name="T70" fmla="*/ 245 w 139"/>
                      <a:gd name="T71" fmla="*/ 503 h 213"/>
                      <a:gd name="T72" fmla="*/ 193 w 139"/>
                      <a:gd name="T73" fmla="*/ 393 h 213"/>
                      <a:gd name="T74" fmla="*/ 139 w 139"/>
                      <a:gd name="T75" fmla="*/ 259 h 213"/>
                      <a:gd name="T76" fmla="*/ 147 w 139"/>
                      <a:gd name="T77" fmla="*/ 169 h 213"/>
                      <a:gd name="T78" fmla="*/ 173 w 139"/>
                      <a:gd name="T79" fmla="*/ 77 h 213"/>
                      <a:gd name="T80" fmla="*/ 225 w 139"/>
                      <a:gd name="T81" fmla="*/ 183 h 213"/>
                      <a:gd name="T82" fmla="*/ 280 w 139"/>
                      <a:gd name="T83" fmla="*/ 261 h 213"/>
                      <a:gd name="T84" fmla="*/ 378 w 139"/>
                      <a:gd name="T85" fmla="*/ 184 h 213"/>
                      <a:gd name="T86" fmla="*/ 466 w 139"/>
                      <a:gd name="T87" fmla="*/ 210 h 213"/>
                      <a:gd name="T88" fmla="*/ 549 w 139"/>
                      <a:gd name="T89" fmla="*/ 147 h 213"/>
                      <a:gd name="T90" fmla="*/ 660 w 139"/>
                      <a:gd name="T91" fmla="*/ 96 h 213"/>
                      <a:gd name="T92" fmla="*/ 779 w 139"/>
                      <a:gd name="T93" fmla="*/ 40 h 213"/>
                      <a:gd name="T94" fmla="*/ 821 w 139"/>
                      <a:gd name="T95" fmla="*/ 0 h 213"/>
                      <a:gd name="T96" fmla="*/ 852 w 139"/>
                      <a:gd name="T97" fmla="*/ 50 h 213"/>
                      <a:gd name="T98" fmla="*/ 838 w 139"/>
                      <a:gd name="T99" fmla="*/ 261 h 213"/>
                      <a:gd name="T100" fmla="*/ 854 w 139"/>
                      <a:gd name="T101" fmla="*/ 261 h 213"/>
                      <a:gd name="T102" fmla="*/ 821 w 139"/>
                      <a:gd name="T103" fmla="*/ 322 h 21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39"/>
                      <a:gd name="T157" fmla="*/ 0 h 213"/>
                      <a:gd name="T158" fmla="*/ 139 w 139"/>
                      <a:gd name="T159" fmla="*/ 213 h 21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39" h="213">
                        <a:moveTo>
                          <a:pt x="134" y="29"/>
                        </a:moveTo>
                        <a:lnTo>
                          <a:pt x="130" y="46"/>
                        </a:lnTo>
                        <a:lnTo>
                          <a:pt x="121" y="65"/>
                        </a:lnTo>
                        <a:lnTo>
                          <a:pt x="111" y="84"/>
                        </a:lnTo>
                        <a:lnTo>
                          <a:pt x="102" y="103"/>
                        </a:lnTo>
                        <a:lnTo>
                          <a:pt x="93" y="122"/>
                        </a:lnTo>
                        <a:lnTo>
                          <a:pt x="85" y="130"/>
                        </a:lnTo>
                        <a:lnTo>
                          <a:pt x="76" y="139"/>
                        </a:lnTo>
                        <a:lnTo>
                          <a:pt x="67" y="147"/>
                        </a:lnTo>
                        <a:lnTo>
                          <a:pt x="59" y="157"/>
                        </a:lnTo>
                        <a:lnTo>
                          <a:pt x="49" y="166"/>
                        </a:lnTo>
                        <a:lnTo>
                          <a:pt x="40" y="175"/>
                        </a:lnTo>
                        <a:lnTo>
                          <a:pt x="30" y="185"/>
                        </a:lnTo>
                        <a:lnTo>
                          <a:pt x="21" y="194"/>
                        </a:lnTo>
                        <a:lnTo>
                          <a:pt x="14" y="204"/>
                        </a:lnTo>
                        <a:lnTo>
                          <a:pt x="8" y="213"/>
                        </a:lnTo>
                        <a:lnTo>
                          <a:pt x="1" y="201"/>
                        </a:lnTo>
                        <a:lnTo>
                          <a:pt x="1" y="187"/>
                        </a:lnTo>
                        <a:lnTo>
                          <a:pt x="0" y="172"/>
                        </a:lnTo>
                        <a:lnTo>
                          <a:pt x="0" y="158"/>
                        </a:lnTo>
                        <a:lnTo>
                          <a:pt x="0" y="143"/>
                        </a:lnTo>
                        <a:lnTo>
                          <a:pt x="6" y="134"/>
                        </a:lnTo>
                        <a:lnTo>
                          <a:pt x="12" y="125"/>
                        </a:lnTo>
                        <a:lnTo>
                          <a:pt x="19" y="121"/>
                        </a:lnTo>
                        <a:lnTo>
                          <a:pt x="32" y="113"/>
                        </a:lnTo>
                        <a:lnTo>
                          <a:pt x="43" y="112"/>
                        </a:lnTo>
                        <a:lnTo>
                          <a:pt x="54" y="111"/>
                        </a:lnTo>
                        <a:lnTo>
                          <a:pt x="64" y="99"/>
                        </a:lnTo>
                        <a:lnTo>
                          <a:pt x="75" y="86"/>
                        </a:lnTo>
                        <a:lnTo>
                          <a:pt x="85" y="73"/>
                        </a:lnTo>
                        <a:lnTo>
                          <a:pt x="95" y="61"/>
                        </a:lnTo>
                        <a:lnTo>
                          <a:pt x="82" y="61"/>
                        </a:lnTo>
                        <a:lnTo>
                          <a:pt x="70" y="58"/>
                        </a:lnTo>
                        <a:lnTo>
                          <a:pt x="60" y="54"/>
                        </a:lnTo>
                        <a:lnTo>
                          <a:pt x="50" y="50"/>
                        </a:lnTo>
                        <a:lnTo>
                          <a:pt x="40" y="46"/>
                        </a:lnTo>
                        <a:lnTo>
                          <a:pt x="31" y="35"/>
                        </a:lnTo>
                        <a:lnTo>
                          <a:pt x="22" y="23"/>
                        </a:lnTo>
                        <a:lnTo>
                          <a:pt x="24" y="15"/>
                        </a:lnTo>
                        <a:lnTo>
                          <a:pt x="28" y="7"/>
                        </a:lnTo>
                        <a:lnTo>
                          <a:pt x="36" y="16"/>
                        </a:lnTo>
                        <a:lnTo>
                          <a:pt x="45" y="24"/>
                        </a:lnTo>
                        <a:lnTo>
                          <a:pt x="62" y="17"/>
                        </a:lnTo>
                        <a:lnTo>
                          <a:pt x="76" y="19"/>
                        </a:lnTo>
                        <a:lnTo>
                          <a:pt x="89" y="13"/>
                        </a:lnTo>
                        <a:lnTo>
                          <a:pt x="107" y="9"/>
                        </a:lnTo>
                        <a:lnTo>
                          <a:pt x="126" y="4"/>
                        </a:lnTo>
                        <a:lnTo>
                          <a:pt x="134" y="0"/>
                        </a:lnTo>
                        <a:lnTo>
                          <a:pt x="138" y="5"/>
                        </a:lnTo>
                        <a:lnTo>
                          <a:pt x="136" y="24"/>
                        </a:lnTo>
                        <a:lnTo>
                          <a:pt x="139" y="24"/>
                        </a:lnTo>
                        <a:lnTo>
                          <a:pt x="134" y="2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8" name="Freeform 41"/>
                  <p:cNvSpPr>
                    <a:spLocks/>
                  </p:cNvSpPr>
                  <p:nvPr/>
                </p:nvSpPr>
                <p:spPr bwMode="auto">
                  <a:xfrm>
                    <a:off x="3085" y="2284"/>
                    <a:ext cx="265" cy="383"/>
                  </a:xfrm>
                  <a:custGeom>
                    <a:avLst/>
                    <a:gdLst>
                      <a:gd name="T0" fmla="*/ 164 w 225"/>
                      <a:gd name="T1" fmla="*/ 546 h 308"/>
                      <a:gd name="T2" fmla="*/ 241 w 225"/>
                      <a:gd name="T3" fmla="*/ 374 h 308"/>
                      <a:gd name="T4" fmla="*/ 299 w 225"/>
                      <a:gd name="T5" fmla="*/ 184 h 308"/>
                      <a:gd name="T6" fmla="*/ 435 w 225"/>
                      <a:gd name="T7" fmla="*/ 184 h 308"/>
                      <a:gd name="T8" fmla="*/ 555 w 225"/>
                      <a:gd name="T9" fmla="*/ 184 h 308"/>
                      <a:gd name="T10" fmla="*/ 689 w 225"/>
                      <a:gd name="T11" fmla="*/ 184 h 308"/>
                      <a:gd name="T12" fmla="*/ 756 w 225"/>
                      <a:gd name="T13" fmla="*/ 148 h 308"/>
                      <a:gd name="T14" fmla="*/ 863 w 225"/>
                      <a:gd name="T15" fmla="*/ 210 h 308"/>
                      <a:gd name="T16" fmla="*/ 985 w 225"/>
                      <a:gd name="T17" fmla="*/ 148 h 308"/>
                      <a:gd name="T18" fmla="*/ 1047 w 225"/>
                      <a:gd name="T19" fmla="*/ 40 h 308"/>
                      <a:gd name="T20" fmla="*/ 1095 w 225"/>
                      <a:gd name="T21" fmla="*/ 0 h 308"/>
                      <a:gd name="T22" fmla="*/ 1215 w 225"/>
                      <a:gd name="T23" fmla="*/ 223 h 308"/>
                      <a:gd name="T24" fmla="*/ 1266 w 225"/>
                      <a:gd name="T25" fmla="*/ 558 h 308"/>
                      <a:gd name="T26" fmla="*/ 1357 w 225"/>
                      <a:gd name="T27" fmla="*/ 902 h 308"/>
                      <a:gd name="T28" fmla="*/ 1258 w 225"/>
                      <a:gd name="T29" fmla="*/ 1052 h 308"/>
                      <a:gd name="T30" fmla="*/ 1223 w 225"/>
                      <a:gd name="T31" fmla="*/ 1523 h 308"/>
                      <a:gd name="T32" fmla="*/ 1122 w 225"/>
                      <a:gd name="T33" fmla="*/ 1930 h 308"/>
                      <a:gd name="T34" fmla="*/ 1048 w 225"/>
                      <a:gd name="T35" fmla="*/ 2134 h 308"/>
                      <a:gd name="T36" fmla="*/ 1032 w 225"/>
                      <a:gd name="T37" fmla="*/ 2511 h 308"/>
                      <a:gd name="T38" fmla="*/ 949 w 225"/>
                      <a:gd name="T39" fmla="*/ 2609 h 308"/>
                      <a:gd name="T40" fmla="*/ 1060 w 225"/>
                      <a:gd name="T41" fmla="*/ 2795 h 308"/>
                      <a:gd name="T42" fmla="*/ 1122 w 225"/>
                      <a:gd name="T43" fmla="*/ 3022 h 308"/>
                      <a:gd name="T44" fmla="*/ 1197 w 225"/>
                      <a:gd name="T45" fmla="*/ 3200 h 308"/>
                      <a:gd name="T46" fmla="*/ 1060 w 225"/>
                      <a:gd name="T47" fmla="*/ 3200 h 308"/>
                      <a:gd name="T48" fmla="*/ 989 w 225"/>
                      <a:gd name="T49" fmla="*/ 3339 h 308"/>
                      <a:gd name="T50" fmla="*/ 857 w 225"/>
                      <a:gd name="T51" fmla="*/ 3380 h 308"/>
                      <a:gd name="T52" fmla="*/ 781 w 225"/>
                      <a:gd name="T53" fmla="*/ 3355 h 308"/>
                      <a:gd name="T54" fmla="*/ 713 w 225"/>
                      <a:gd name="T55" fmla="*/ 3292 h 308"/>
                      <a:gd name="T56" fmla="*/ 616 w 225"/>
                      <a:gd name="T57" fmla="*/ 3234 h 308"/>
                      <a:gd name="T58" fmla="*/ 498 w 225"/>
                      <a:gd name="T59" fmla="*/ 3163 h 308"/>
                      <a:gd name="T60" fmla="*/ 463 w 225"/>
                      <a:gd name="T61" fmla="*/ 3078 h 308"/>
                      <a:gd name="T62" fmla="*/ 385 w 225"/>
                      <a:gd name="T63" fmla="*/ 2869 h 308"/>
                      <a:gd name="T64" fmla="*/ 299 w 225"/>
                      <a:gd name="T65" fmla="*/ 2660 h 308"/>
                      <a:gd name="T66" fmla="*/ 212 w 225"/>
                      <a:gd name="T67" fmla="*/ 2516 h 308"/>
                      <a:gd name="T68" fmla="*/ 164 w 225"/>
                      <a:gd name="T69" fmla="*/ 2329 h 308"/>
                      <a:gd name="T70" fmla="*/ 91 w 225"/>
                      <a:gd name="T71" fmla="*/ 2110 h 308"/>
                      <a:gd name="T72" fmla="*/ 65 w 225"/>
                      <a:gd name="T73" fmla="*/ 1917 h 308"/>
                      <a:gd name="T74" fmla="*/ 0 w 225"/>
                      <a:gd name="T75" fmla="*/ 1778 h 308"/>
                      <a:gd name="T76" fmla="*/ 34 w 225"/>
                      <a:gd name="T77" fmla="*/ 1571 h 308"/>
                      <a:gd name="T78" fmla="*/ 47 w 225"/>
                      <a:gd name="T79" fmla="*/ 1477 h 308"/>
                      <a:gd name="T80" fmla="*/ 118 w 225"/>
                      <a:gd name="T81" fmla="*/ 1282 h 308"/>
                      <a:gd name="T82" fmla="*/ 170 w 225"/>
                      <a:gd name="T83" fmla="*/ 1122 h 308"/>
                      <a:gd name="T84" fmla="*/ 165 w 225"/>
                      <a:gd name="T85" fmla="*/ 795 h 30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25"/>
                      <a:gd name="T130" fmla="*/ 0 h 308"/>
                      <a:gd name="T131" fmla="*/ 225 w 225"/>
                      <a:gd name="T132" fmla="*/ 308 h 30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25" h="308">
                        <a:moveTo>
                          <a:pt x="26" y="57"/>
                        </a:moveTo>
                        <a:lnTo>
                          <a:pt x="26" y="49"/>
                        </a:lnTo>
                        <a:lnTo>
                          <a:pt x="40" y="49"/>
                        </a:lnTo>
                        <a:lnTo>
                          <a:pt x="40" y="34"/>
                        </a:lnTo>
                        <a:lnTo>
                          <a:pt x="39" y="17"/>
                        </a:lnTo>
                        <a:lnTo>
                          <a:pt x="50" y="17"/>
                        </a:lnTo>
                        <a:lnTo>
                          <a:pt x="60" y="17"/>
                        </a:lnTo>
                        <a:lnTo>
                          <a:pt x="71" y="17"/>
                        </a:lnTo>
                        <a:lnTo>
                          <a:pt x="81" y="17"/>
                        </a:lnTo>
                        <a:lnTo>
                          <a:pt x="92" y="17"/>
                        </a:lnTo>
                        <a:lnTo>
                          <a:pt x="102" y="17"/>
                        </a:lnTo>
                        <a:lnTo>
                          <a:pt x="114" y="17"/>
                        </a:lnTo>
                        <a:lnTo>
                          <a:pt x="124" y="17"/>
                        </a:lnTo>
                        <a:lnTo>
                          <a:pt x="126" y="14"/>
                        </a:lnTo>
                        <a:lnTo>
                          <a:pt x="127" y="17"/>
                        </a:lnTo>
                        <a:lnTo>
                          <a:pt x="143" y="19"/>
                        </a:lnTo>
                        <a:lnTo>
                          <a:pt x="160" y="22"/>
                        </a:lnTo>
                        <a:lnTo>
                          <a:pt x="163" y="14"/>
                        </a:lnTo>
                        <a:lnTo>
                          <a:pt x="170" y="13"/>
                        </a:lnTo>
                        <a:lnTo>
                          <a:pt x="173" y="4"/>
                        </a:lnTo>
                        <a:lnTo>
                          <a:pt x="177" y="5"/>
                        </a:lnTo>
                        <a:lnTo>
                          <a:pt x="181" y="0"/>
                        </a:lnTo>
                        <a:lnTo>
                          <a:pt x="192" y="10"/>
                        </a:lnTo>
                        <a:lnTo>
                          <a:pt x="201" y="20"/>
                        </a:lnTo>
                        <a:lnTo>
                          <a:pt x="205" y="32"/>
                        </a:lnTo>
                        <a:lnTo>
                          <a:pt x="209" y="51"/>
                        </a:lnTo>
                        <a:lnTo>
                          <a:pt x="213" y="69"/>
                        </a:lnTo>
                        <a:lnTo>
                          <a:pt x="225" y="82"/>
                        </a:lnTo>
                        <a:lnTo>
                          <a:pt x="217" y="89"/>
                        </a:lnTo>
                        <a:lnTo>
                          <a:pt x="208" y="96"/>
                        </a:lnTo>
                        <a:lnTo>
                          <a:pt x="203" y="116"/>
                        </a:lnTo>
                        <a:lnTo>
                          <a:pt x="202" y="138"/>
                        </a:lnTo>
                        <a:lnTo>
                          <a:pt x="200" y="149"/>
                        </a:lnTo>
                        <a:lnTo>
                          <a:pt x="185" y="176"/>
                        </a:lnTo>
                        <a:lnTo>
                          <a:pt x="182" y="193"/>
                        </a:lnTo>
                        <a:lnTo>
                          <a:pt x="174" y="194"/>
                        </a:lnTo>
                        <a:lnTo>
                          <a:pt x="172" y="211"/>
                        </a:lnTo>
                        <a:lnTo>
                          <a:pt x="171" y="228"/>
                        </a:lnTo>
                        <a:lnTo>
                          <a:pt x="161" y="230"/>
                        </a:lnTo>
                        <a:lnTo>
                          <a:pt x="156" y="237"/>
                        </a:lnTo>
                        <a:lnTo>
                          <a:pt x="161" y="242"/>
                        </a:lnTo>
                        <a:lnTo>
                          <a:pt x="175" y="254"/>
                        </a:lnTo>
                        <a:lnTo>
                          <a:pt x="180" y="265"/>
                        </a:lnTo>
                        <a:lnTo>
                          <a:pt x="185" y="275"/>
                        </a:lnTo>
                        <a:lnTo>
                          <a:pt x="194" y="279"/>
                        </a:lnTo>
                        <a:lnTo>
                          <a:pt x="198" y="291"/>
                        </a:lnTo>
                        <a:lnTo>
                          <a:pt x="186" y="291"/>
                        </a:lnTo>
                        <a:lnTo>
                          <a:pt x="175" y="291"/>
                        </a:lnTo>
                        <a:lnTo>
                          <a:pt x="170" y="297"/>
                        </a:lnTo>
                        <a:lnTo>
                          <a:pt x="164" y="304"/>
                        </a:lnTo>
                        <a:lnTo>
                          <a:pt x="148" y="304"/>
                        </a:lnTo>
                        <a:lnTo>
                          <a:pt x="142" y="307"/>
                        </a:lnTo>
                        <a:lnTo>
                          <a:pt x="139" y="305"/>
                        </a:lnTo>
                        <a:lnTo>
                          <a:pt x="129" y="305"/>
                        </a:lnTo>
                        <a:lnTo>
                          <a:pt x="127" y="308"/>
                        </a:lnTo>
                        <a:lnTo>
                          <a:pt x="118" y="299"/>
                        </a:lnTo>
                        <a:lnTo>
                          <a:pt x="107" y="290"/>
                        </a:lnTo>
                        <a:lnTo>
                          <a:pt x="102" y="294"/>
                        </a:lnTo>
                        <a:lnTo>
                          <a:pt x="94" y="295"/>
                        </a:lnTo>
                        <a:lnTo>
                          <a:pt x="83" y="288"/>
                        </a:lnTo>
                        <a:lnTo>
                          <a:pt x="80" y="285"/>
                        </a:lnTo>
                        <a:lnTo>
                          <a:pt x="77" y="280"/>
                        </a:lnTo>
                        <a:lnTo>
                          <a:pt x="70" y="269"/>
                        </a:lnTo>
                        <a:lnTo>
                          <a:pt x="64" y="261"/>
                        </a:lnTo>
                        <a:lnTo>
                          <a:pt x="52" y="249"/>
                        </a:lnTo>
                        <a:lnTo>
                          <a:pt x="50" y="242"/>
                        </a:lnTo>
                        <a:lnTo>
                          <a:pt x="37" y="233"/>
                        </a:lnTo>
                        <a:lnTo>
                          <a:pt x="35" y="229"/>
                        </a:lnTo>
                        <a:lnTo>
                          <a:pt x="24" y="226"/>
                        </a:lnTo>
                        <a:lnTo>
                          <a:pt x="26" y="212"/>
                        </a:lnTo>
                        <a:lnTo>
                          <a:pt x="20" y="202"/>
                        </a:lnTo>
                        <a:lnTo>
                          <a:pt x="15" y="192"/>
                        </a:lnTo>
                        <a:lnTo>
                          <a:pt x="13" y="184"/>
                        </a:lnTo>
                        <a:lnTo>
                          <a:pt x="11" y="174"/>
                        </a:lnTo>
                        <a:lnTo>
                          <a:pt x="5" y="163"/>
                        </a:lnTo>
                        <a:lnTo>
                          <a:pt x="0" y="162"/>
                        </a:lnTo>
                        <a:lnTo>
                          <a:pt x="5" y="150"/>
                        </a:lnTo>
                        <a:lnTo>
                          <a:pt x="6" y="143"/>
                        </a:lnTo>
                        <a:lnTo>
                          <a:pt x="8" y="139"/>
                        </a:lnTo>
                        <a:lnTo>
                          <a:pt x="8" y="134"/>
                        </a:lnTo>
                        <a:lnTo>
                          <a:pt x="15" y="121"/>
                        </a:lnTo>
                        <a:lnTo>
                          <a:pt x="19" y="117"/>
                        </a:lnTo>
                        <a:lnTo>
                          <a:pt x="28" y="117"/>
                        </a:lnTo>
                        <a:lnTo>
                          <a:pt x="28" y="102"/>
                        </a:lnTo>
                        <a:lnTo>
                          <a:pt x="27" y="87"/>
                        </a:lnTo>
                        <a:lnTo>
                          <a:pt x="27" y="72"/>
                        </a:lnTo>
                        <a:lnTo>
                          <a:pt x="26" y="5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651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19" name="Freeform 42"/>
                  <p:cNvSpPr>
                    <a:spLocks/>
                  </p:cNvSpPr>
                  <p:nvPr/>
                </p:nvSpPr>
                <p:spPr bwMode="auto">
                  <a:xfrm>
                    <a:off x="2729" y="2519"/>
                    <a:ext cx="28" cy="99"/>
                  </a:xfrm>
                  <a:custGeom>
                    <a:avLst/>
                    <a:gdLst>
                      <a:gd name="T0" fmla="*/ 57 w 24"/>
                      <a:gd name="T1" fmla="*/ 31 h 79"/>
                      <a:gd name="T2" fmla="*/ 0 w 24"/>
                      <a:gd name="T3" fmla="*/ 0 h 79"/>
                      <a:gd name="T4" fmla="*/ 2 w 24"/>
                      <a:gd name="T5" fmla="*/ 61 h 79"/>
                      <a:gd name="T6" fmla="*/ 36 w 24"/>
                      <a:gd name="T7" fmla="*/ 217 h 79"/>
                      <a:gd name="T8" fmla="*/ 36 w 24"/>
                      <a:gd name="T9" fmla="*/ 293 h 79"/>
                      <a:gd name="T10" fmla="*/ 42 w 24"/>
                      <a:gd name="T11" fmla="*/ 427 h 79"/>
                      <a:gd name="T12" fmla="*/ 56 w 24"/>
                      <a:gd name="T13" fmla="*/ 553 h 79"/>
                      <a:gd name="T14" fmla="*/ 57 w 24"/>
                      <a:gd name="T15" fmla="*/ 693 h 79"/>
                      <a:gd name="T16" fmla="*/ 57 w 24"/>
                      <a:gd name="T17" fmla="*/ 846 h 79"/>
                      <a:gd name="T18" fmla="*/ 103 w 24"/>
                      <a:gd name="T19" fmla="*/ 942 h 79"/>
                      <a:gd name="T20" fmla="*/ 134 w 24"/>
                      <a:gd name="T21" fmla="*/ 916 h 79"/>
                      <a:gd name="T22" fmla="*/ 134 w 24"/>
                      <a:gd name="T23" fmla="*/ 779 h 79"/>
                      <a:gd name="T24" fmla="*/ 122 w 24"/>
                      <a:gd name="T25" fmla="*/ 632 h 79"/>
                      <a:gd name="T26" fmla="*/ 122 w 24"/>
                      <a:gd name="T27" fmla="*/ 486 h 79"/>
                      <a:gd name="T28" fmla="*/ 122 w 24"/>
                      <a:gd name="T29" fmla="*/ 365 h 79"/>
                      <a:gd name="T30" fmla="*/ 120 w 24"/>
                      <a:gd name="T31" fmla="*/ 197 h 79"/>
                      <a:gd name="T32" fmla="*/ 66 w 24"/>
                      <a:gd name="T33" fmla="*/ 95 h 79"/>
                      <a:gd name="T34" fmla="*/ 77 w 24"/>
                      <a:gd name="T35" fmla="*/ 31 h 79"/>
                      <a:gd name="T36" fmla="*/ 57 w 24"/>
                      <a:gd name="T37" fmla="*/ 31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4"/>
                      <a:gd name="T58" fmla="*/ 0 h 79"/>
                      <a:gd name="T59" fmla="*/ 24 w 24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4" h="79">
                        <a:moveTo>
                          <a:pt x="11" y="2"/>
                        </a:moveTo>
                        <a:lnTo>
                          <a:pt x="0" y="0"/>
                        </a:lnTo>
                        <a:lnTo>
                          <a:pt x="2" y="5"/>
                        </a:lnTo>
                        <a:lnTo>
                          <a:pt x="7" y="18"/>
                        </a:lnTo>
                        <a:lnTo>
                          <a:pt x="7" y="25"/>
                        </a:lnTo>
                        <a:lnTo>
                          <a:pt x="8" y="36"/>
                        </a:lnTo>
                        <a:lnTo>
                          <a:pt x="10" y="46"/>
                        </a:lnTo>
                        <a:lnTo>
                          <a:pt x="11" y="58"/>
                        </a:lnTo>
                        <a:lnTo>
                          <a:pt x="11" y="71"/>
                        </a:lnTo>
                        <a:lnTo>
                          <a:pt x="18" y="79"/>
                        </a:lnTo>
                        <a:lnTo>
                          <a:pt x="24" y="77"/>
                        </a:lnTo>
                        <a:lnTo>
                          <a:pt x="24" y="65"/>
                        </a:lnTo>
                        <a:lnTo>
                          <a:pt x="23" y="53"/>
                        </a:lnTo>
                        <a:lnTo>
                          <a:pt x="23" y="41"/>
                        </a:lnTo>
                        <a:lnTo>
                          <a:pt x="23" y="30"/>
                        </a:lnTo>
                        <a:lnTo>
                          <a:pt x="21" y="17"/>
                        </a:lnTo>
                        <a:lnTo>
                          <a:pt x="13" y="8"/>
                        </a:lnTo>
                        <a:lnTo>
                          <a:pt x="15" y="2"/>
                        </a:lnTo>
                        <a:lnTo>
                          <a:pt x="11" y="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0" name="Freeform 43"/>
                  <p:cNvSpPr>
                    <a:spLocks/>
                  </p:cNvSpPr>
                  <p:nvPr/>
                </p:nvSpPr>
                <p:spPr bwMode="auto">
                  <a:xfrm>
                    <a:off x="2744" y="2493"/>
                    <a:ext cx="48" cy="122"/>
                  </a:xfrm>
                  <a:custGeom>
                    <a:avLst/>
                    <a:gdLst>
                      <a:gd name="T0" fmla="*/ 2 w 41"/>
                      <a:gd name="T1" fmla="*/ 272 h 97"/>
                      <a:gd name="T2" fmla="*/ 0 w 41"/>
                      <a:gd name="T3" fmla="*/ 342 h 97"/>
                      <a:gd name="T4" fmla="*/ 47 w 41"/>
                      <a:gd name="T5" fmla="*/ 464 h 97"/>
                      <a:gd name="T6" fmla="*/ 56 w 41"/>
                      <a:gd name="T7" fmla="*/ 620 h 97"/>
                      <a:gd name="T8" fmla="*/ 56 w 41"/>
                      <a:gd name="T9" fmla="*/ 757 h 97"/>
                      <a:gd name="T10" fmla="*/ 56 w 41"/>
                      <a:gd name="T11" fmla="*/ 916 h 97"/>
                      <a:gd name="T12" fmla="*/ 64 w 41"/>
                      <a:gd name="T13" fmla="*/ 1064 h 97"/>
                      <a:gd name="T14" fmla="*/ 64 w 41"/>
                      <a:gd name="T15" fmla="*/ 1197 h 97"/>
                      <a:gd name="T16" fmla="*/ 152 w 41"/>
                      <a:gd name="T17" fmla="*/ 1184 h 97"/>
                      <a:gd name="T18" fmla="*/ 163 w 41"/>
                      <a:gd name="T19" fmla="*/ 916 h 97"/>
                      <a:gd name="T20" fmla="*/ 169 w 41"/>
                      <a:gd name="T21" fmla="*/ 649 h 97"/>
                      <a:gd name="T22" fmla="*/ 227 w 41"/>
                      <a:gd name="T23" fmla="*/ 428 h 97"/>
                      <a:gd name="T24" fmla="*/ 232 w 41"/>
                      <a:gd name="T25" fmla="*/ 245 h 97"/>
                      <a:gd name="T26" fmla="*/ 224 w 41"/>
                      <a:gd name="T27" fmla="*/ 148 h 97"/>
                      <a:gd name="T28" fmla="*/ 224 w 41"/>
                      <a:gd name="T29" fmla="*/ 143 h 97"/>
                      <a:gd name="T30" fmla="*/ 152 w 41"/>
                      <a:gd name="T31" fmla="*/ 0 h 97"/>
                      <a:gd name="T32" fmla="*/ 130 w 41"/>
                      <a:gd name="T33" fmla="*/ 62 h 97"/>
                      <a:gd name="T34" fmla="*/ 130 w 41"/>
                      <a:gd name="T35" fmla="*/ 98 h 97"/>
                      <a:gd name="T36" fmla="*/ 123 w 41"/>
                      <a:gd name="T37" fmla="*/ 123 h 97"/>
                      <a:gd name="T38" fmla="*/ 64 w 41"/>
                      <a:gd name="T39" fmla="*/ 195 h 97"/>
                      <a:gd name="T40" fmla="*/ 2 w 41"/>
                      <a:gd name="T41" fmla="*/ 272 h 9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1"/>
                      <a:gd name="T64" fmla="*/ 0 h 97"/>
                      <a:gd name="T65" fmla="*/ 41 w 41"/>
                      <a:gd name="T66" fmla="*/ 97 h 9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1" h="97">
                        <a:moveTo>
                          <a:pt x="2" y="22"/>
                        </a:moveTo>
                        <a:lnTo>
                          <a:pt x="0" y="28"/>
                        </a:lnTo>
                        <a:lnTo>
                          <a:pt x="8" y="37"/>
                        </a:lnTo>
                        <a:lnTo>
                          <a:pt x="10" y="50"/>
                        </a:lnTo>
                        <a:lnTo>
                          <a:pt x="10" y="61"/>
                        </a:lnTo>
                        <a:lnTo>
                          <a:pt x="10" y="73"/>
                        </a:lnTo>
                        <a:lnTo>
                          <a:pt x="11" y="85"/>
                        </a:lnTo>
                        <a:lnTo>
                          <a:pt x="11" y="97"/>
                        </a:lnTo>
                        <a:lnTo>
                          <a:pt x="27" y="95"/>
                        </a:lnTo>
                        <a:lnTo>
                          <a:pt x="28" y="73"/>
                        </a:lnTo>
                        <a:lnTo>
                          <a:pt x="30" y="52"/>
                        </a:lnTo>
                        <a:lnTo>
                          <a:pt x="40" y="34"/>
                        </a:lnTo>
                        <a:lnTo>
                          <a:pt x="41" y="20"/>
                        </a:lnTo>
                        <a:lnTo>
                          <a:pt x="39" y="12"/>
                        </a:lnTo>
                        <a:lnTo>
                          <a:pt x="39" y="11"/>
                        </a:lnTo>
                        <a:lnTo>
                          <a:pt x="27" y="0"/>
                        </a:lnTo>
                        <a:lnTo>
                          <a:pt x="23" y="5"/>
                        </a:lnTo>
                        <a:lnTo>
                          <a:pt x="23" y="8"/>
                        </a:lnTo>
                        <a:lnTo>
                          <a:pt x="22" y="10"/>
                        </a:lnTo>
                        <a:lnTo>
                          <a:pt x="11" y="16"/>
                        </a:lnTo>
                        <a:lnTo>
                          <a:pt x="2" y="2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1" name="Freeform 44"/>
                  <p:cNvSpPr>
                    <a:spLocks/>
                  </p:cNvSpPr>
                  <p:nvPr/>
                </p:nvSpPr>
                <p:spPr bwMode="auto">
                  <a:xfrm>
                    <a:off x="2642" y="2442"/>
                    <a:ext cx="129" cy="108"/>
                  </a:xfrm>
                  <a:custGeom>
                    <a:avLst/>
                    <a:gdLst>
                      <a:gd name="T0" fmla="*/ 512 w 110"/>
                      <a:gd name="T1" fmla="*/ 684 h 87"/>
                      <a:gd name="T2" fmla="*/ 493 w 110"/>
                      <a:gd name="T3" fmla="*/ 684 h 87"/>
                      <a:gd name="T4" fmla="*/ 430 w 110"/>
                      <a:gd name="T5" fmla="*/ 672 h 87"/>
                      <a:gd name="T6" fmla="*/ 407 w 110"/>
                      <a:gd name="T7" fmla="*/ 679 h 87"/>
                      <a:gd name="T8" fmla="*/ 313 w 110"/>
                      <a:gd name="T9" fmla="*/ 679 h 87"/>
                      <a:gd name="T10" fmla="*/ 223 w 110"/>
                      <a:gd name="T11" fmla="*/ 684 h 87"/>
                      <a:gd name="T12" fmla="*/ 223 w 110"/>
                      <a:gd name="T13" fmla="*/ 817 h 87"/>
                      <a:gd name="T14" fmla="*/ 228 w 110"/>
                      <a:gd name="T15" fmla="*/ 937 h 87"/>
                      <a:gd name="T16" fmla="*/ 145 w 110"/>
                      <a:gd name="T17" fmla="*/ 864 h 87"/>
                      <a:gd name="T18" fmla="*/ 77 w 110"/>
                      <a:gd name="T19" fmla="*/ 905 h 87"/>
                      <a:gd name="T20" fmla="*/ 34 w 110"/>
                      <a:gd name="T21" fmla="*/ 807 h 87"/>
                      <a:gd name="T22" fmla="*/ 0 w 110"/>
                      <a:gd name="T23" fmla="*/ 791 h 87"/>
                      <a:gd name="T24" fmla="*/ 21 w 110"/>
                      <a:gd name="T25" fmla="*/ 564 h 87"/>
                      <a:gd name="T26" fmla="*/ 40 w 110"/>
                      <a:gd name="T27" fmla="*/ 530 h 87"/>
                      <a:gd name="T28" fmla="*/ 89 w 110"/>
                      <a:gd name="T29" fmla="*/ 441 h 87"/>
                      <a:gd name="T30" fmla="*/ 104 w 110"/>
                      <a:gd name="T31" fmla="*/ 366 h 87"/>
                      <a:gd name="T32" fmla="*/ 118 w 110"/>
                      <a:gd name="T33" fmla="*/ 283 h 87"/>
                      <a:gd name="T34" fmla="*/ 168 w 110"/>
                      <a:gd name="T35" fmla="*/ 318 h 87"/>
                      <a:gd name="T36" fmla="*/ 190 w 110"/>
                      <a:gd name="T37" fmla="*/ 256 h 87"/>
                      <a:gd name="T38" fmla="*/ 197 w 110"/>
                      <a:gd name="T39" fmla="*/ 238 h 87"/>
                      <a:gd name="T40" fmla="*/ 231 w 110"/>
                      <a:gd name="T41" fmla="*/ 148 h 87"/>
                      <a:gd name="T42" fmla="*/ 273 w 110"/>
                      <a:gd name="T43" fmla="*/ 148 h 87"/>
                      <a:gd name="T44" fmla="*/ 284 w 110"/>
                      <a:gd name="T45" fmla="*/ 88 h 87"/>
                      <a:gd name="T46" fmla="*/ 375 w 110"/>
                      <a:gd name="T47" fmla="*/ 0 h 87"/>
                      <a:gd name="T48" fmla="*/ 459 w 110"/>
                      <a:gd name="T49" fmla="*/ 1 h 87"/>
                      <a:gd name="T50" fmla="*/ 463 w 110"/>
                      <a:gd name="T51" fmla="*/ 148 h 87"/>
                      <a:gd name="T52" fmla="*/ 532 w 110"/>
                      <a:gd name="T53" fmla="*/ 283 h 87"/>
                      <a:gd name="T54" fmla="*/ 516 w 110"/>
                      <a:gd name="T55" fmla="*/ 283 h 87"/>
                      <a:gd name="T56" fmla="*/ 512 w 110"/>
                      <a:gd name="T57" fmla="*/ 325 h 87"/>
                      <a:gd name="T58" fmla="*/ 563 w 110"/>
                      <a:gd name="T59" fmla="*/ 403 h 87"/>
                      <a:gd name="T60" fmla="*/ 591 w 110"/>
                      <a:gd name="T61" fmla="*/ 400 h 87"/>
                      <a:gd name="T62" fmla="*/ 616 w 110"/>
                      <a:gd name="T63" fmla="*/ 441 h 87"/>
                      <a:gd name="T64" fmla="*/ 634 w 110"/>
                      <a:gd name="T65" fmla="*/ 541 h 87"/>
                      <a:gd name="T66" fmla="*/ 631 w 110"/>
                      <a:gd name="T67" fmla="*/ 564 h 87"/>
                      <a:gd name="T68" fmla="*/ 563 w 110"/>
                      <a:gd name="T69" fmla="*/ 621 h 87"/>
                      <a:gd name="T70" fmla="*/ 512 w 110"/>
                      <a:gd name="T71" fmla="*/ 684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87"/>
                      <a:gd name="T110" fmla="*/ 110 w 110"/>
                      <a:gd name="T111" fmla="*/ 87 h 8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87">
                        <a:moveTo>
                          <a:pt x="89" y="64"/>
                        </a:moveTo>
                        <a:lnTo>
                          <a:pt x="85" y="64"/>
                        </a:lnTo>
                        <a:lnTo>
                          <a:pt x="74" y="62"/>
                        </a:lnTo>
                        <a:lnTo>
                          <a:pt x="70" y="63"/>
                        </a:lnTo>
                        <a:lnTo>
                          <a:pt x="54" y="63"/>
                        </a:lnTo>
                        <a:lnTo>
                          <a:pt x="38" y="64"/>
                        </a:lnTo>
                        <a:lnTo>
                          <a:pt x="38" y="76"/>
                        </a:lnTo>
                        <a:lnTo>
                          <a:pt x="39" y="87"/>
                        </a:lnTo>
                        <a:lnTo>
                          <a:pt x="26" y="80"/>
                        </a:lnTo>
                        <a:lnTo>
                          <a:pt x="14" y="84"/>
                        </a:lnTo>
                        <a:lnTo>
                          <a:pt x="6" y="75"/>
                        </a:lnTo>
                        <a:lnTo>
                          <a:pt x="0" y="73"/>
                        </a:lnTo>
                        <a:lnTo>
                          <a:pt x="3" y="52"/>
                        </a:lnTo>
                        <a:lnTo>
                          <a:pt x="7" y="49"/>
                        </a:lnTo>
                        <a:lnTo>
                          <a:pt x="15" y="41"/>
                        </a:lnTo>
                        <a:lnTo>
                          <a:pt x="18" y="34"/>
                        </a:lnTo>
                        <a:lnTo>
                          <a:pt x="20" y="26"/>
                        </a:lnTo>
                        <a:lnTo>
                          <a:pt x="29" y="29"/>
                        </a:lnTo>
                        <a:lnTo>
                          <a:pt x="32" y="23"/>
                        </a:lnTo>
                        <a:lnTo>
                          <a:pt x="34" y="22"/>
                        </a:lnTo>
                        <a:lnTo>
                          <a:pt x="40" y="14"/>
                        </a:lnTo>
                        <a:lnTo>
                          <a:pt x="48" y="14"/>
                        </a:lnTo>
                        <a:lnTo>
                          <a:pt x="49" y="8"/>
                        </a:lnTo>
                        <a:lnTo>
                          <a:pt x="66" y="0"/>
                        </a:lnTo>
                        <a:lnTo>
                          <a:pt x="79" y="1"/>
                        </a:lnTo>
                        <a:lnTo>
                          <a:pt x="81" y="14"/>
                        </a:lnTo>
                        <a:lnTo>
                          <a:pt x="92" y="26"/>
                        </a:lnTo>
                        <a:lnTo>
                          <a:pt x="90" y="26"/>
                        </a:lnTo>
                        <a:lnTo>
                          <a:pt x="89" y="31"/>
                        </a:lnTo>
                        <a:lnTo>
                          <a:pt x="98" y="38"/>
                        </a:lnTo>
                        <a:lnTo>
                          <a:pt x="102" y="37"/>
                        </a:lnTo>
                        <a:lnTo>
                          <a:pt x="107" y="41"/>
                        </a:lnTo>
                        <a:lnTo>
                          <a:pt x="110" y="50"/>
                        </a:lnTo>
                        <a:lnTo>
                          <a:pt x="109" y="52"/>
                        </a:lnTo>
                        <a:lnTo>
                          <a:pt x="98" y="58"/>
                        </a:lnTo>
                        <a:lnTo>
                          <a:pt x="89" y="6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2" name="Freeform 45"/>
                  <p:cNvSpPr>
                    <a:spLocks/>
                  </p:cNvSpPr>
                  <p:nvPr/>
                </p:nvSpPr>
                <p:spPr bwMode="auto">
                  <a:xfrm>
                    <a:off x="2459" y="2466"/>
                    <a:ext cx="48" cy="14"/>
                  </a:xfrm>
                  <a:custGeom>
                    <a:avLst/>
                    <a:gdLst>
                      <a:gd name="T0" fmla="*/ 2 w 41"/>
                      <a:gd name="T1" fmla="*/ 59 h 11"/>
                      <a:gd name="T2" fmla="*/ 0 w 41"/>
                      <a:gd name="T3" fmla="*/ 157 h 11"/>
                      <a:gd name="T4" fmla="*/ 64 w 41"/>
                      <a:gd name="T5" fmla="*/ 97 h 11"/>
                      <a:gd name="T6" fmla="*/ 123 w 41"/>
                      <a:gd name="T7" fmla="*/ 59 h 11"/>
                      <a:gd name="T8" fmla="*/ 232 w 41"/>
                      <a:gd name="T9" fmla="*/ 97 h 11"/>
                      <a:gd name="T10" fmla="*/ 208 w 41"/>
                      <a:gd name="T11" fmla="*/ 59 h 11"/>
                      <a:gd name="T12" fmla="*/ 105 w 41"/>
                      <a:gd name="T13" fmla="*/ 0 h 11"/>
                      <a:gd name="T14" fmla="*/ 103 w 41"/>
                      <a:gd name="T15" fmla="*/ 46 h 11"/>
                      <a:gd name="T16" fmla="*/ 21 w 41"/>
                      <a:gd name="T17" fmla="*/ 46 h 11"/>
                      <a:gd name="T18" fmla="*/ 21 w 41"/>
                      <a:gd name="T19" fmla="*/ 59 h 11"/>
                      <a:gd name="T20" fmla="*/ 90 w 41"/>
                      <a:gd name="T21" fmla="*/ 59 h 11"/>
                      <a:gd name="T22" fmla="*/ 47 w 41"/>
                      <a:gd name="T23" fmla="*/ 121 h 11"/>
                      <a:gd name="T24" fmla="*/ 2 w 41"/>
                      <a:gd name="T25" fmla="*/ 59 h 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1"/>
                      <a:gd name="T40" fmla="*/ 0 h 11"/>
                      <a:gd name="T41" fmla="*/ 41 w 41"/>
                      <a:gd name="T42" fmla="*/ 11 h 1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1" h="11">
                        <a:moveTo>
                          <a:pt x="2" y="4"/>
                        </a:moveTo>
                        <a:lnTo>
                          <a:pt x="0" y="11"/>
                        </a:lnTo>
                        <a:lnTo>
                          <a:pt x="11" y="7"/>
                        </a:lnTo>
                        <a:lnTo>
                          <a:pt x="22" y="4"/>
                        </a:lnTo>
                        <a:lnTo>
                          <a:pt x="41" y="7"/>
                        </a:lnTo>
                        <a:lnTo>
                          <a:pt x="37" y="4"/>
                        </a:lnTo>
                        <a:lnTo>
                          <a:pt x="19" y="0"/>
                        </a:lnTo>
                        <a:lnTo>
                          <a:pt x="18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16" y="4"/>
                        </a:lnTo>
                        <a:lnTo>
                          <a:pt x="8" y="8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3" name="Freeform 46"/>
                  <p:cNvSpPr>
                    <a:spLocks/>
                  </p:cNvSpPr>
                  <p:nvPr/>
                </p:nvSpPr>
                <p:spPr bwMode="auto">
                  <a:xfrm>
                    <a:off x="2486" y="2487"/>
                    <a:ext cx="120" cy="106"/>
                  </a:xfrm>
                  <a:custGeom>
                    <a:avLst/>
                    <a:gdLst>
                      <a:gd name="T0" fmla="*/ 546 w 102"/>
                      <a:gd name="T1" fmla="*/ 228 h 85"/>
                      <a:gd name="T2" fmla="*/ 541 w 102"/>
                      <a:gd name="T3" fmla="*/ 291 h 85"/>
                      <a:gd name="T4" fmla="*/ 546 w 102"/>
                      <a:gd name="T5" fmla="*/ 291 h 85"/>
                      <a:gd name="T6" fmla="*/ 584 w 102"/>
                      <a:gd name="T7" fmla="*/ 453 h 85"/>
                      <a:gd name="T8" fmla="*/ 582 w 102"/>
                      <a:gd name="T9" fmla="*/ 590 h 85"/>
                      <a:gd name="T10" fmla="*/ 587 w 102"/>
                      <a:gd name="T11" fmla="*/ 612 h 85"/>
                      <a:gd name="T12" fmla="*/ 601 w 102"/>
                      <a:gd name="T13" fmla="*/ 646 h 85"/>
                      <a:gd name="T14" fmla="*/ 606 w 102"/>
                      <a:gd name="T15" fmla="*/ 717 h 85"/>
                      <a:gd name="T16" fmla="*/ 604 w 102"/>
                      <a:gd name="T17" fmla="*/ 743 h 85"/>
                      <a:gd name="T18" fmla="*/ 566 w 102"/>
                      <a:gd name="T19" fmla="*/ 774 h 85"/>
                      <a:gd name="T20" fmla="*/ 582 w 102"/>
                      <a:gd name="T21" fmla="*/ 833 h 85"/>
                      <a:gd name="T22" fmla="*/ 554 w 102"/>
                      <a:gd name="T23" fmla="*/ 913 h 85"/>
                      <a:gd name="T24" fmla="*/ 544 w 102"/>
                      <a:gd name="T25" fmla="*/ 913 h 85"/>
                      <a:gd name="T26" fmla="*/ 527 w 102"/>
                      <a:gd name="T27" fmla="*/ 918 h 85"/>
                      <a:gd name="T28" fmla="*/ 481 w 102"/>
                      <a:gd name="T29" fmla="*/ 965 h 85"/>
                      <a:gd name="T30" fmla="*/ 462 w 102"/>
                      <a:gd name="T31" fmla="*/ 918 h 85"/>
                      <a:gd name="T32" fmla="*/ 438 w 102"/>
                      <a:gd name="T33" fmla="*/ 743 h 85"/>
                      <a:gd name="T34" fmla="*/ 394 w 102"/>
                      <a:gd name="T35" fmla="*/ 743 h 85"/>
                      <a:gd name="T36" fmla="*/ 369 w 102"/>
                      <a:gd name="T37" fmla="*/ 763 h 85"/>
                      <a:gd name="T38" fmla="*/ 371 w 102"/>
                      <a:gd name="T39" fmla="*/ 646 h 85"/>
                      <a:gd name="T40" fmla="*/ 315 w 102"/>
                      <a:gd name="T41" fmla="*/ 473 h 85"/>
                      <a:gd name="T42" fmla="*/ 206 w 102"/>
                      <a:gd name="T43" fmla="*/ 536 h 85"/>
                      <a:gd name="T44" fmla="*/ 146 w 102"/>
                      <a:gd name="T45" fmla="*/ 646 h 85"/>
                      <a:gd name="T46" fmla="*/ 144 w 102"/>
                      <a:gd name="T47" fmla="*/ 596 h 85"/>
                      <a:gd name="T48" fmla="*/ 122 w 102"/>
                      <a:gd name="T49" fmla="*/ 549 h 85"/>
                      <a:gd name="T50" fmla="*/ 105 w 102"/>
                      <a:gd name="T51" fmla="*/ 509 h 85"/>
                      <a:gd name="T52" fmla="*/ 80 w 102"/>
                      <a:gd name="T53" fmla="*/ 471 h 85"/>
                      <a:gd name="T54" fmla="*/ 40 w 102"/>
                      <a:gd name="T55" fmla="*/ 378 h 85"/>
                      <a:gd name="T56" fmla="*/ 40 w 102"/>
                      <a:gd name="T57" fmla="*/ 333 h 85"/>
                      <a:gd name="T58" fmla="*/ 34 w 102"/>
                      <a:gd name="T59" fmla="*/ 354 h 85"/>
                      <a:gd name="T60" fmla="*/ 25 w 102"/>
                      <a:gd name="T61" fmla="*/ 304 h 85"/>
                      <a:gd name="T62" fmla="*/ 0 w 102"/>
                      <a:gd name="T63" fmla="*/ 322 h 85"/>
                      <a:gd name="T64" fmla="*/ 1 w 102"/>
                      <a:gd name="T65" fmla="*/ 322 h 85"/>
                      <a:gd name="T66" fmla="*/ 25 w 102"/>
                      <a:gd name="T67" fmla="*/ 244 h 85"/>
                      <a:gd name="T68" fmla="*/ 104 w 102"/>
                      <a:gd name="T69" fmla="*/ 187 h 85"/>
                      <a:gd name="T70" fmla="*/ 105 w 102"/>
                      <a:gd name="T71" fmla="*/ 77 h 85"/>
                      <a:gd name="T72" fmla="*/ 122 w 102"/>
                      <a:gd name="T73" fmla="*/ 0 h 85"/>
                      <a:gd name="T74" fmla="*/ 194 w 102"/>
                      <a:gd name="T75" fmla="*/ 32 h 85"/>
                      <a:gd name="T76" fmla="*/ 306 w 102"/>
                      <a:gd name="T77" fmla="*/ 40 h 85"/>
                      <a:gd name="T78" fmla="*/ 296 w 102"/>
                      <a:gd name="T79" fmla="*/ 89 h 85"/>
                      <a:gd name="T80" fmla="*/ 347 w 102"/>
                      <a:gd name="T81" fmla="*/ 89 h 85"/>
                      <a:gd name="T82" fmla="*/ 371 w 102"/>
                      <a:gd name="T83" fmla="*/ 111 h 85"/>
                      <a:gd name="T84" fmla="*/ 424 w 102"/>
                      <a:gd name="T85" fmla="*/ 96 h 85"/>
                      <a:gd name="T86" fmla="*/ 471 w 102"/>
                      <a:gd name="T87" fmla="*/ 62 h 85"/>
                      <a:gd name="T88" fmla="*/ 496 w 102"/>
                      <a:gd name="T89" fmla="*/ 32 h 85"/>
                      <a:gd name="T90" fmla="*/ 515 w 102"/>
                      <a:gd name="T91" fmla="*/ 187 h 85"/>
                      <a:gd name="T92" fmla="*/ 546 w 102"/>
                      <a:gd name="T93" fmla="*/ 228 h 8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02"/>
                      <a:gd name="T142" fmla="*/ 0 h 85"/>
                      <a:gd name="T143" fmla="*/ 102 w 102"/>
                      <a:gd name="T144" fmla="*/ 85 h 8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02" h="85">
                        <a:moveTo>
                          <a:pt x="92" y="20"/>
                        </a:moveTo>
                        <a:lnTo>
                          <a:pt x="90" y="26"/>
                        </a:lnTo>
                        <a:lnTo>
                          <a:pt x="92" y="26"/>
                        </a:lnTo>
                        <a:lnTo>
                          <a:pt x="98" y="40"/>
                        </a:lnTo>
                        <a:lnTo>
                          <a:pt x="97" y="52"/>
                        </a:lnTo>
                        <a:lnTo>
                          <a:pt x="99" y="54"/>
                        </a:lnTo>
                        <a:lnTo>
                          <a:pt x="100" y="57"/>
                        </a:lnTo>
                        <a:lnTo>
                          <a:pt x="102" y="63"/>
                        </a:lnTo>
                        <a:lnTo>
                          <a:pt x="101" y="66"/>
                        </a:lnTo>
                        <a:lnTo>
                          <a:pt x="95" y="68"/>
                        </a:lnTo>
                        <a:lnTo>
                          <a:pt x="97" y="74"/>
                        </a:lnTo>
                        <a:lnTo>
                          <a:pt x="93" y="80"/>
                        </a:lnTo>
                        <a:lnTo>
                          <a:pt x="91" y="80"/>
                        </a:lnTo>
                        <a:lnTo>
                          <a:pt x="88" y="81"/>
                        </a:lnTo>
                        <a:lnTo>
                          <a:pt x="81" y="85"/>
                        </a:lnTo>
                        <a:lnTo>
                          <a:pt x="77" y="81"/>
                        </a:lnTo>
                        <a:lnTo>
                          <a:pt x="74" y="66"/>
                        </a:lnTo>
                        <a:lnTo>
                          <a:pt x="66" y="66"/>
                        </a:lnTo>
                        <a:lnTo>
                          <a:pt x="61" y="67"/>
                        </a:lnTo>
                        <a:lnTo>
                          <a:pt x="62" y="57"/>
                        </a:lnTo>
                        <a:lnTo>
                          <a:pt x="53" y="42"/>
                        </a:lnTo>
                        <a:lnTo>
                          <a:pt x="35" y="47"/>
                        </a:lnTo>
                        <a:lnTo>
                          <a:pt x="25" y="57"/>
                        </a:lnTo>
                        <a:lnTo>
                          <a:pt x="24" y="53"/>
                        </a:lnTo>
                        <a:lnTo>
                          <a:pt x="20" y="48"/>
                        </a:lnTo>
                        <a:lnTo>
                          <a:pt x="18" y="45"/>
                        </a:lnTo>
                        <a:lnTo>
                          <a:pt x="14" y="41"/>
                        </a:lnTo>
                        <a:lnTo>
                          <a:pt x="7" y="33"/>
                        </a:lnTo>
                        <a:lnTo>
                          <a:pt x="7" y="30"/>
                        </a:lnTo>
                        <a:lnTo>
                          <a:pt x="6" y="31"/>
                        </a:lnTo>
                        <a:lnTo>
                          <a:pt x="4" y="27"/>
                        </a:lnTo>
                        <a:lnTo>
                          <a:pt x="0" y="28"/>
                        </a:lnTo>
                        <a:lnTo>
                          <a:pt x="1" y="28"/>
                        </a:lnTo>
                        <a:lnTo>
                          <a:pt x="4" y="22"/>
                        </a:lnTo>
                        <a:lnTo>
                          <a:pt x="17" y="17"/>
                        </a:lnTo>
                        <a:lnTo>
                          <a:pt x="18" y="7"/>
                        </a:lnTo>
                        <a:lnTo>
                          <a:pt x="20" y="0"/>
                        </a:lnTo>
                        <a:lnTo>
                          <a:pt x="32" y="3"/>
                        </a:lnTo>
                        <a:lnTo>
                          <a:pt x="51" y="4"/>
                        </a:lnTo>
                        <a:lnTo>
                          <a:pt x="50" y="8"/>
                        </a:lnTo>
                        <a:lnTo>
                          <a:pt x="58" y="8"/>
                        </a:lnTo>
                        <a:lnTo>
                          <a:pt x="62" y="10"/>
                        </a:lnTo>
                        <a:lnTo>
                          <a:pt x="71" y="9"/>
                        </a:lnTo>
                        <a:lnTo>
                          <a:pt x="79" y="6"/>
                        </a:lnTo>
                        <a:lnTo>
                          <a:pt x="83" y="3"/>
                        </a:lnTo>
                        <a:lnTo>
                          <a:pt x="87" y="17"/>
                        </a:lnTo>
                        <a:lnTo>
                          <a:pt x="92" y="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4" name="Freeform 47"/>
                  <p:cNvSpPr>
                    <a:spLocks/>
                  </p:cNvSpPr>
                  <p:nvPr/>
                </p:nvSpPr>
                <p:spPr bwMode="auto">
                  <a:xfrm>
                    <a:off x="2460" y="2487"/>
                    <a:ext cx="50" cy="36"/>
                  </a:xfrm>
                  <a:custGeom>
                    <a:avLst/>
                    <a:gdLst>
                      <a:gd name="T0" fmla="*/ 143 w 42"/>
                      <a:gd name="T1" fmla="*/ 267 h 28"/>
                      <a:gd name="T2" fmla="*/ 124 w 42"/>
                      <a:gd name="T3" fmla="*/ 336 h 28"/>
                      <a:gd name="T4" fmla="*/ 148 w 42"/>
                      <a:gd name="T5" fmla="*/ 393 h 28"/>
                      <a:gd name="T6" fmla="*/ 151 w 42"/>
                      <a:gd name="T7" fmla="*/ 441 h 28"/>
                      <a:gd name="T8" fmla="*/ 177 w 42"/>
                      <a:gd name="T9" fmla="*/ 343 h 28"/>
                      <a:gd name="T10" fmla="*/ 263 w 42"/>
                      <a:gd name="T11" fmla="*/ 267 h 28"/>
                      <a:gd name="T12" fmla="*/ 274 w 42"/>
                      <a:gd name="T13" fmla="*/ 109 h 28"/>
                      <a:gd name="T14" fmla="*/ 286 w 42"/>
                      <a:gd name="T15" fmla="*/ 0 h 28"/>
                      <a:gd name="T16" fmla="*/ 210 w 42"/>
                      <a:gd name="T17" fmla="*/ 1 h 28"/>
                      <a:gd name="T18" fmla="*/ 124 w 42"/>
                      <a:gd name="T19" fmla="*/ 36 h 28"/>
                      <a:gd name="T20" fmla="*/ 0 w 42"/>
                      <a:gd name="T21" fmla="*/ 98 h 28"/>
                      <a:gd name="T22" fmla="*/ 50 w 42"/>
                      <a:gd name="T23" fmla="*/ 98 h 28"/>
                      <a:gd name="T24" fmla="*/ 29 w 42"/>
                      <a:gd name="T25" fmla="*/ 140 h 28"/>
                      <a:gd name="T26" fmla="*/ 73 w 42"/>
                      <a:gd name="T27" fmla="*/ 162 h 28"/>
                      <a:gd name="T28" fmla="*/ 71 w 42"/>
                      <a:gd name="T29" fmla="*/ 208 h 28"/>
                      <a:gd name="T30" fmla="*/ 143 w 42"/>
                      <a:gd name="T31" fmla="*/ 208 h 28"/>
                      <a:gd name="T32" fmla="*/ 151 w 42"/>
                      <a:gd name="T33" fmla="*/ 231 h 28"/>
                      <a:gd name="T34" fmla="*/ 104 w 42"/>
                      <a:gd name="T35" fmla="*/ 261 h 28"/>
                      <a:gd name="T36" fmla="*/ 143 w 42"/>
                      <a:gd name="T37" fmla="*/ 267 h 2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2"/>
                      <a:gd name="T58" fmla="*/ 0 h 28"/>
                      <a:gd name="T59" fmla="*/ 42 w 42"/>
                      <a:gd name="T60" fmla="*/ 28 h 2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2" h="28">
                        <a:moveTo>
                          <a:pt x="20" y="17"/>
                        </a:moveTo>
                        <a:lnTo>
                          <a:pt x="18" y="21"/>
                        </a:lnTo>
                        <a:lnTo>
                          <a:pt x="21" y="25"/>
                        </a:lnTo>
                        <a:lnTo>
                          <a:pt x="23" y="28"/>
                        </a:lnTo>
                        <a:lnTo>
                          <a:pt x="26" y="22"/>
                        </a:lnTo>
                        <a:lnTo>
                          <a:pt x="39" y="17"/>
                        </a:lnTo>
                        <a:lnTo>
                          <a:pt x="40" y="7"/>
                        </a:lnTo>
                        <a:lnTo>
                          <a:pt x="42" y="0"/>
                        </a:lnTo>
                        <a:lnTo>
                          <a:pt x="30" y="1"/>
                        </a:lnTo>
                        <a:lnTo>
                          <a:pt x="18" y="2"/>
                        </a:lnTo>
                        <a:lnTo>
                          <a:pt x="0" y="6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11" y="10"/>
                        </a:lnTo>
                        <a:lnTo>
                          <a:pt x="10" y="13"/>
                        </a:lnTo>
                        <a:lnTo>
                          <a:pt x="20" y="13"/>
                        </a:lnTo>
                        <a:lnTo>
                          <a:pt x="23" y="15"/>
                        </a:lnTo>
                        <a:lnTo>
                          <a:pt x="15" y="16"/>
                        </a:lnTo>
                        <a:lnTo>
                          <a:pt x="20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5" name="Freeform 48"/>
                  <p:cNvSpPr>
                    <a:spLocks/>
                  </p:cNvSpPr>
                  <p:nvPr/>
                </p:nvSpPr>
                <p:spPr bwMode="auto">
                  <a:xfrm>
                    <a:off x="2776" y="2466"/>
                    <a:ext cx="193" cy="185"/>
                  </a:xfrm>
                  <a:custGeom>
                    <a:avLst/>
                    <a:gdLst>
                      <a:gd name="T0" fmla="*/ 643 w 164"/>
                      <a:gd name="T1" fmla="*/ 1250 h 148"/>
                      <a:gd name="T2" fmla="*/ 585 w 164"/>
                      <a:gd name="T3" fmla="*/ 1271 h 148"/>
                      <a:gd name="T4" fmla="*/ 546 w 164"/>
                      <a:gd name="T5" fmla="*/ 1384 h 148"/>
                      <a:gd name="T6" fmla="*/ 514 w 164"/>
                      <a:gd name="T7" fmla="*/ 1486 h 148"/>
                      <a:gd name="T8" fmla="*/ 495 w 164"/>
                      <a:gd name="T9" fmla="*/ 1639 h 148"/>
                      <a:gd name="T10" fmla="*/ 462 w 164"/>
                      <a:gd name="T11" fmla="*/ 1635 h 148"/>
                      <a:gd name="T12" fmla="*/ 464 w 164"/>
                      <a:gd name="T13" fmla="*/ 1681 h 148"/>
                      <a:gd name="T14" fmla="*/ 373 w 164"/>
                      <a:gd name="T15" fmla="*/ 1681 h 148"/>
                      <a:gd name="T16" fmla="*/ 370 w 164"/>
                      <a:gd name="T17" fmla="*/ 1674 h 148"/>
                      <a:gd name="T18" fmla="*/ 350 w 164"/>
                      <a:gd name="T19" fmla="*/ 1674 h 148"/>
                      <a:gd name="T20" fmla="*/ 340 w 164"/>
                      <a:gd name="T21" fmla="*/ 1706 h 148"/>
                      <a:gd name="T22" fmla="*/ 330 w 164"/>
                      <a:gd name="T23" fmla="*/ 1649 h 148"/>
                      <a:gd name="T24" fmla="*/ 330 w 164"/>
                      <a:gd name="T25" fmla="*/ 1720 h 148"/>
                      <a:gd name="T26" fmla="*/ 330 w 164"/>
                      <a:gd name="T27" fmla="*/ 1681 h 148"/>
                      <a:gd name="T28" fmla="*/ 315 w 164"/>
                      <a:gd name="T29" fmla="*/ 1706 h 148"/>
                      <a:gd name="T30" fmla="*/ 295 w 164"/>
                      <a:gd name="T31" fmla="*/ 1706 h 148"/>
                      <a:gd name="T32" fmla="*/ 265 w 164"/>
                      <a:gd name="T33" fmla="*/ 1711 h 148"/>
                      <a:gd name="T34" fmla="*/ 227 w 164"/>
                      <a:gd name="T35" fmla="*/ 1526 h 148"/>
                      <a:gd name="T36" fmla="*/ 228 w 164"/>
                      <a:gd name="T37" fmla="*/ 1525 h 148"/>
                      <a:gd name="T38" fmla="*/ 213 w 164"/>
                      <a:gd name="T39" fmla="*/ 1494 h 148"/>
                      <a:gd name="T40" fmla="*/ 227 w 164"/>
                      <a:gd name="T41" fmla="*/ 1494 h 148"/>
                      <a:gd name="T42" fmla="*/ 202 w 164"/>
                      <a:gd name="T43" fmla="*/ 1453 h 148"/>
                      <a:gd name="T44" fmla="*/ 111 w 164"/>
                      <a:gd name="T45" fmla="*/ 1345 h 148"/>
                      <a:gd name="T46" fmla="*/ 65 w 164"/>
                      <a:gd name="T47" fmla="*/ 1339 h 148"/>
                      <a:gd name="T48" fmla="*/ 80 w 164"/>
                      <a:gd name="T49" fmla="*/ 1311 h 148"/>
                      <a:gd name="T50" fmla="*/ 0 w 164"/>
                      <a:gd name="T51" fmla="*/ 1365 h 148"/>
                      <a:gd name="T52" fmla="*/ 1 w 164"/>
                      <a:gd name="T53" fmla="*/ 1107 h 148"/>
                      <a:gd name="T54" fmla="*/ 21 w 164"/>
                      <a:gd name="T55" fmla="*/ 861 h 148"/>
                      <a:gd name="T56" fmla="*/ 76 w 164"/>
                      <a:gd name="T57" fmla="*/ 651 h 148"/>
                      <a:gd name="T58" fmla="*/ 80 w 164"/>
                      <a:gd name="T59" fmla="*/ 477 h 148"/>
                      <a:gd name="T60" fmla="*/ 68 w 164"/>
                      <a:gd name="T61" fmla="*/ 400 h 148"/>
                      <a:gd name="T62" fmla="*/ 68 w 164"/>
                      <a:gd name="T63" fmla="*/ 381 h 148"/>
                      <a:gd name="T64" fmla="*/ 76 w 164"/>
                      <a:gd name="T65" fmla="*/ 292 h 148"/>
                      <a:gd name="T66" fmla="*/ 104 w 164"/>
                      <a:gd name="T67" fmla="*/ 186 h 148"/>
                      <a:gd name="T68" fmla="*/ 111 w 164"/>
                      <a:gd name="T69" fmla="*/ 40 h 148"/>
                      <a:gd name="T70" fmla="*/ 199 w 164"/>
                      <a:gd name="T71" fmla="*/ 0 h 148"/>
                      <a:gd name="T72" fmla="*/ 275 w 164"/>
                      <a:gd name="T73" fmla="*/ 26 h 148"/>
                      <a:gd name="T74" fmla="*/ 330 w 164"/>
                      <a:gd name="T75" fmla="*/ 111 h 148"/>
                      <a:gd name="T76" fmla="*/ 421 w 164"/>
                      <a:gd name="T77" fmla="*/ 62 h 148"/>
                      <a:gd name="T78" fmla="*/ 485 w 164"/>
                      <a:gd name="T79" fmla="*/ 120 h 148"/>
                      <a:gd name="T80" fmla="*/ 544 w 164"/>
                      <a:gd name="T81" fmla="*/ 174 h 148"/>
                      <a:gd name="T82" fmla="*/ 637 w 164"/>
                      <a:gd name="T83" fmla="*/ 77 h 148"/>
                      <a:gd name="T84" fmla="*/ 716 w 164"/>
                      <a:gd name="T85" fmla="*/ 89 h 148"/>
                      <a:gd name="T86" fmla="*/ 807 w 164"/>
                      <a:gd name="T87" fmla="*/ 111 h 148"/>
                      <a:gd name="T88" fmla="*/ 901 w 164"/>
                      <a:gd name="T89" fmla="*/ 1 h 148"/>
                      <a:gd name="T90" fmla="*/ 937 w 164"/>
                      <a:gd name="T91" fmla="*/ 120 h 148"/>
                      <a:gd name="T92" fmla="*/ 950 w 164"/>
                      <a:gd name="T93" fmla="*/ 256 h 148"/>
                      <a:gd name="T94" fmla="*/ 984 w 164"/>
                      <a:gd name="T95" fmla="*/ 334 h 148"/>
                      <a:gd name="T96" fmla="*/ 958 w 164"/>
                      <a:gd name="T97" fmla="*/ 441 h 148"/>
                      <a:gd name="T98" fmla="*/ 914 w 164"/>
                      <a:gd name="T99" fmla="*/ 530 h 148"/>
                      <a:gd name="T100" fmla="*/ 883 w 164"/>
                      <a:gd name="T101" fmla="*/ 663 h 148"/>
                      <a:gd name="T102" fmla="*/ 843 w 164"/>
                      <a:gd name="T103" fmla="*/ 782 h 148"/>
                      <a:gd name="T104" fmla="*/ 813 w 164"/>
                      <a:gd name="T105" fmla="*/ 931 h 148"/>
                      <a:gd name="T106" fmla="*/ 783 w 164"/>
                      <a:gd name="T107" fmla="*/ 1036 h 148"/>
                      <a:gd name="T108" fmla="*/ 750 w 164"/>
                      <a:gd name="T109" fmla="*/ 1195 h 148"/>
                      <a:gd name="T110" fmla="*/ 704 w 164"/>
                      <a:gd name="T111" fmla="*/ 1345 h 148"/>
                      <a:gd name="T112" fmla="*/ 643 w 164"/>
                      <a:gd name="T113" fmla="*/ 1250 h 148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64"/>
                      <a:gd name="T172" fmla="*/ 0 h 148"/>
                      <a:gd name="T173" fmla="*/ 164 w 164"/>
                      <a:gd name="T174" fmla="*/ 148 h 148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64" h="148">
                        <a:moveTo>
                          <a:pt x="108" y="107"/>
                        </a:moveTo>
                        <a:lnTo>
                          <a:pt x="98" y="110"/>
                        </a:lnTo>
                        <a:lnTo>
                          <a:pt x="92" y="119"/>
                        </a:lnTo>
                        <a:lnTo>
                          <a:pt x="86" y="128"/>
                        </a:lnTo>
                        <a:lnTo>
                          <a:pt x="82" y="141"/>
                        </a:lnTo>
                        <a:lnTo>
                          <a:pt x="77" y="140"/>
                        </a:lnTo>
                        <a:lnTo>
                          <a:pt x="78" y="145"/>
                        </a:lnTo>
                        <a:lnTo>
                          <a:pt x="63" y="145"/>
                        </a:lnTo>
                        <a:lnTo>
                          <a:pt x="61" y="144"/>
                        </a:lnTo>
                        <a:lnTo>
                          <a:pt x="59" y="144"/>
                        </a:lnTo>
                        <a:lnTo>
                          <a:pt x="57" y="146"/>
                        </a:lnTo>
                        <a:lnTo>
                          <a:pt x="55" y="142"/>
                        </a:lnTo>
                        <a:lnTo>
                          <a:pt x="55" y="148"/>
                        </a:lnTo>
                        <a:lnTo>
                          <a:pt x="55" y="145"/>
                        </a:lnTo>
                        <a:lnTo>
                          <a:pt x="53" y="146"/>
                        </a:lnTo>
                        <a:lnTo>
                          <a:pt x="49" y="146"/>
                        </a:lnTo>
                        <a:lnTo>
                          <a:pt x="43" y="147"/>
                        </a:lnTo>
                        <a:lnTo>
                          <a:pt x="37" y="132"/>
                        </a:lnTo>
                        <a:lnTo>
                          <a:pt x="38" y="131"/>
                        </a:lnTo>
                        <a:lnTo>
                          <a:pt x="36" y="129"/>
                        </a:lnTo>
                        <a:lnTo>
                          <a:pt x="37" y="129"/>
                        </a:lnTo>
                        <a:lnTo>
                          <a:pt x="34" y="125"/>
                        </a:lnTo>
                        <a:lnTo>
                          <a:pt x="19" y="116"/>
                        </a:lnTo>
                        <a:lnTo>
                          <a:pt x="11" y="115"/>
                        </a:lnTo>
                        <a:lnTo>
                          <a:pt x="14" y="113"/>
                        </a:lnTo>
                        <a:lnTo>
                          <a:pt x="0" y="117"/>
                        </a:lnTo>
                        <a:lnTo>
                          <a:pt x="1" y="95"/>
                        </a:lnTo>
                        <a:lnTo>
                          <a:pt x="3" y="74"/>
                        </a:lnTo>
                        <a:lnTo>
                          <a:pt x="13" y="56"/>
                        </a:lnTo>
                        <a:lnTo>
                          <a:pt x="14" y="42"/>
                        </a:lnTo>
                        <a:lnTo>
                          <a:pt x="12" y="34"/>
                        </a:lnTo>
                        <a:lnTo>
                          <a:pt x="12" y="33"/>
                        </a:lnTo>
                        <a:lnTo>
                          <a:pt x="13" y="26"/>
                        </a:lnTo>
                        <a:lnTo>
                          <a:pt x="17" y="16"/>
                        </a:lnTo>
                        <a:lnTo>
                          <a:pt x="19" y="4"/>
                        </a:lnTo>
                        <a:lnTo>
                          <a:pt x="33" y="0"/>
                        </a:lnTo>
                        <a:lnTo>
                          <a:pt x="46" y="2"/>
                        </a:lnTo>
                        <a:lnTo>
                          <a:pt x="55" y="10"/>
                        </a:lnTo>
                        <a:lnTo>
                          <a:pt x="70" y="6"/>
                        </a:lnTo>
                        <a:lnTo>
                          <a:pt x="81" y="11"/>
                        </a:lnTo>
                        <a:lnTo>
                          <a:pt x="91" y="15"/>
                        </a:lnTo>
                        <a:lnTo>
                          <a:pt x="106" y="7"/>
                        </a:lnTo>
                        <a:lnTo>
                          <a:pt x="120" y="8"/>
                        </a:lnTo>
                        <a:lnTo>
                          <a:pt x="134" y="10"/>
                        </a:lnTo>
                        <a:lnTo>
                          <a:pt x="150" y="1"/>
                        </a:lnTo>
                        <a:lnTo>
                          <a:pt x="156" y="11"/>
                        </a:lnTo>
                        <a:lnTo>
                          <a:pt x="158" y="22"/>
                        </a:lnTo>
                        <a:lnTo>
                          <a:pt x="164" y="29"/>
                        </a:lnTo>
                        <a:lnTo>
                          <a:pt x="161" y="38"/>
                        </a:lnTo>
                        <a:lnTo>
                          <a:pt x="152" y="46"/>
                        </a:lnTo>
                        <a:lnTo>
                          <a:pt x="147" y="57"/>
                        </a:lnTo>
                        <a:lnTo>
                          <a:pt x="141" y="68"/>
                        </a:lnTo>
                        <a:lnTo>
                          <a:pt x="136" y="81"/>
                        </a:lnTo>
                        <a:lnTo>
                          <a:pt x="131" y="89"/>
                        </a:lnTo>
                        <a:lnTo>
                          <a:pt x="125" y="103"/>
                        </a:lnTo>
                        <a:lnTo>
                          <a:pt x="117" y="116"/>
                        </a:lnTo>
                        <a:lnTo>
                          <a:pt x="108" y="10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6" name="Freeform 49"/>
                  <p:cNvSpPr>
                    <a:spLocks/>
                  </p:cNvSpPr>
                  <p:nvPr/>
                </p:nvSpPr>
                <p:spPr bwMode="auto">
                  <a:xfrm>
                    <a:off x="2516" y="2540"/>
                    <a:ext cx="48" cy="60"/>
                  </a:xfrm>
                  <a:custGeom>
                    <a:avLst/>
                    <a:gdLst>
                      <a:gd name="T0" fmla="*/ 232 w 41"/>
                      <a:gd name="T1" fmla="*/ 222 h 49"/>
                      <a:gd name="T2" fmla="*/ 198 w 41"/>
                      <a:gd name="T3" fmla="*/ 313 h 49"/>
                      <a:gd name="T4" fmla="*/ 163 w 41"/>
                      <a:gd name="T5" fmla="*/ 403 h 49"/>
                      <a:gd name="T6" fmla="*/ 139 w 41"/>
                      <a:gd name="T7" fmla="*/ 449 h 49"/>
                      <a:gd name="T8" fmla="*/ 56 w 41"/>
                      <a:gd name="T9" fmla="*/ 380 h 49"/>
                      <a:gd name="T10" fmla="*/ 75 w 41"/>
                      <a:gd name="T11" fmla="*/ 362 h 49"/>
                      <a:gd name="T12" fmla="*/ 56 w 41"/>
                      <a:gd name="T13" fmla="*/ 333 h 49"/>
                      <a:gd name="T14" fmla="*/ 1 w 41"/>
                      <a:gd name="T15" fmla="*/ 242 h 49"/>
                      <a:gd name="T16" fmla="*/ 29 w 41"/>
                      <a:gd name="T17" fmla="*/ 209 h 49"/>
                      <a:gd name="T18" fmla="*/ 1 w 41"/>
                      <a:gd name="T19" fmla="*/ 198 h 49"/>
                      <a:gd name="T20" fmla="*/ 25 w 41"/>
                      <a:gd name="T21" fmla="*/ 163 h 49"/>
                      <a:gd name="T22" fmla="*/ 0 w 41"/>
                      <a:gd name="T23" fmla="*/ 133 h 49"/>
                      <a:gd name="T24" fmla="*/ 56 w 41"/>
                      <a:gd name="T25" fmla="*/ 44 h 49"/>
                      <a:gd name="T26" fmla="*/ 163 w 41"/>
                      <a:gd name="T27" fmla="*/ 0 h 49"/>
                      <a:gd name="T28" fmla="*/ 208 w 41"/>
                      <a:gd name="T29" fmla="*/ 133 h 49"/>
                      <a:gd name="T30" fmla="*/ 200 w 41"/>
                      <a:gd name="T31" fmla="*/ 240 h 49"/>
                      <a:gd name="T32" fmla="*/ 232 w 41"/>
                      <a:gd name="T33" fmla="*/ 222 h 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49"/>
                      <a:gd name="T53" fmla="*/ 41 w 41"/>
                      <a:gd name="T54" fmla="*/ 49 h 4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49">
                        <a:moveTo>
                          <a:pt x="41" y="24"/>
                        </a:moveTo>
                        <a:lnTo>
                          <a:pt x="35" y="34"/>
                        </a:lnTo>
                        <a:lnTo>
                          <a:pt x="28" y="43"/>
                        </a:lnTo>
                        <a:lnTo>
                          <a:pt x="24" y="49"/>
                        </a:lnTo>
                        <a:lnTo>
                          <a:pt x="10" y="41"/>
                        </a:lnTo>
                        <a:lnTo>
                          <a:pt x="13" y="39"/>
                        </a:lnTo>
                        <a:lnTo>
                          <a:pt x="10" y="36"/>
                        </a:lnTo>
                        <a:lnTo>
                          <a:pt x="1" y="26"/>
                        </a:lnTo>
                        <a:lnTo>
                          <a:pt x="5" y="23"/>
                        </a:lnTo>
                        <a:lnTo>
                          <a:pt x="1" y="21"/>
                        </a:lnTo>
                        <a:lnTo>
                          <a:pt x="4" y="18"/>
                        </a:lnTo>
                        <a:lnTo>
                          <a:pt x="0" y="15"/>
                        </a:lnTo>
                        <a:lnTo>
                          <a:pt x="10" y="5"/>
                        </a:lnTo>
                        <a:lnTo>
                          <a:pt x="28" y="0"/>
                        </a:lnTo>
                        <a:lnTo>
                          <a:pt x="37" y="15"/>
                        </a:lnTo>
                        <a:lnTo>
                          <a:pt x="36" y="25"/>
                        </a:lnTo>
                        <a:lnTo>
                          <a:pt x="41" y="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7" name="Freeform 50"/>
                  <p:cNvSpPr>
                    <a:spLocks/>
                  </p:cNvSpPr>
                  <p:nvPr/>
                </p:nvSpPr>
                <p:spPr bwMode="auto">
                  <a:xfrm>
                    <a:off x="2533" y="2248"/>
                    <a:ext cx="266" cy="290"/>
                  </a:xfrm>
                  <a:custGeom>
                    <a:avLst/>
                    <a:gdLst>
                      <a:gd name="T0" fmla="*/ 297 w 226"/>
                      <a:gd name="T1" fmla="*/ 2433 h 233"/>
                      <a:gd name="T2" fmla="*/ 347 w 226"/>
                      <a:gd name="T3" fmla="*/ 2588 h 233"/>
                      <a:gd name="T4" fmla="*/ 421 w 226"/>
                      <a:gd name="T5" fmla="*/ 2584 h 233"/>
                      <a:gd name="T6" fmla="*/ 485 w 226"/>
                      <a:gd name="T7" fmla="*/ 2493 h 233"/>
                      <a:gd name="T8" fmla="*/ 546 w 226"/>
                      <a:gd name="T9" fmla="*/ 2548 h 233"/>
                      <a:gd name="T10" fmla="*/ 598 w 226"/>
                      <a:gd name="T11" fmla="*/ 2275 h 233"/>
                      <a:gd name="T12" fmla="*/ 660 w 226"/>
                      <a:gd name="T13" fmla="*/ 2111 h 233"/>
                      <a:gd name="T14" fmla="*/ 726 w 226"/>
                      <a:gd name="T15" fmla="*/ 2050 h 233"/>
                      <a:gd name="T16" fmla="*/ 754 w 226"/>
                      <a:gd name="T17" fmla="*/ 1980 h 233"/>
                      <a:gd name="T18" fmla="*/ 838 w 226"/>
                      <a:gd name="T19" fmla="*/ 1893 h 233"/>
                      <a:gd name="T20" fmla="*/ 952 w 226"/>
                      <a:gd name="T21" fmla="*/ 1726 h 233"/>
                      <a:gd name="T22" fmla="*/ 1044 w 226"/>
                      <a:gd name="T23" fmla="*/ 1736 h 233"/>
                      <a:gd name="T24" fmla="*/ 1215 w 226"/>
                      <a:gd name="T25" fmla="*/ 1680 h 233"/>
                      <a:gd name="T26" fmla="*/ 1348 w 226"/>
                      <a:gd name="T27" fmla="*/ 1531 h 233"/>
                      <a:gd name="T28" fmla="*/ 1352 w 226"/>
                      <a:gd name="T29" fmla="*/ 1267 h 233"/>
                      <a:gd name="T30" fmla="*/ 1355 w 226"/>
                      <a:gd name="T31" fmla="*/ 1027 h 233"/>
                      <a:gd name="T32" fmla="*/ 1268 w 226"/>
                      <a:gd name="T33" fmla="*/ 889 h 233"/>
                      <a:gd name="T34" fmla="*/ 1103 w 226"/>
                      <a:gd name="T35" fmla="*/ 733 h 233"/>
                      <a:gd name="T36" fmla="*/ 1044 w 226"/>
                      <a:gd name="T37" fmla="*/ 590 h 233"/>
                      <a:gd name="T38" fmla="*/ 922 w 226"/>
                      <a:gd name="T39" fmla="*/ 416 h 233"/>
                      <a:gd name="T40" fmla="*/ 809 w 226"/>
                      <a:gd name="T41" fmla="*/ 259 h 233"/>
                      <a:gd name="T42" fmla="*/ 681 w 226"/>
                      <a:gd name="T43" fmla="*/ 77 h 233"/>
                      <a:gd name="T44" fmla="*/ 545 w 226"/>
                      <a:gd name="T45" fmla="*/ 0 h 233"/>
                      <a:gd name="T46" fmla="*/ 485 w 226"/>
                      <a:gd name="T47" fmla="*/ 183 h 233"/>
                      <a:gd name="T48" fmla="*/ 508 w 226"/>
                      <a:gd name="T49" fmla="*/ 546 h 233"/>
                      <a:gd name="T50" fmla="*/ 519 w 226"/>
                      <a:gd name="T51" fmla="*/ 914 h 233"/>
                      <a:gd name="T52" fmla="*/ 541 w 226"/>
                      <a:gd name="T53" fmla="*/ 1286 h 233"/>
                      <a:gd name="T54" fmla="*/ 571 w 226"/>
                      <a:gd name="T55" fmla="*/ 1505 h 233"/>
                      <a:gd name="T56" fmla="*/ 480 w 226"/>
                      <a:gd name="T57" fmla="*/ 1647 h 233"/>
                      <a:gd name="T58" fmla="*/ 324 w 226"/>
                      <a:gd name="T59" fmla="*/ 1647 h 233"/>
                      <a:gd name="T60" fmla="*/ 228 w 226"/>
                      <a:gd name="T61" fmla="*/ 1645 h 233"/>
                      <a:gd name="T62" fmla="*/ 104 w 226"/>
                      <a:gd name="T63" fmla="*/ 1696 h 233"/>
                      <a:gd name="T64" fmla="*/ 21 w 226"/>
                      <a:gd name="T65" fmla="*/ 1784 h 233"/>
                      <a:gd name="T66" fmla="*/ 25 w 226"/>
                      <a:gd name="T67" fmla="*/ 1955 h 233"/>
                      <a:gd name="T68" fmla="*/ 65 w 226"/>
                      <a:gd name="T69" fmla="*/ 2189 h 233"/>
                      <a:gd name="T70" fmla="*/ 107 w 226"/>
                      <a:gd name="T71" fmla="*/ 2233 h 233"/>
                      <a:gd name="T72" fmla="*/ 181 w 226"/>
                      <a:gd name="T73" fmla="*/ 2235 h 233"/>
                      <a:gd name="T74" fmla="*/ 265 w 226"/>
                      <a:gd name="T75" fmla="*/ 2174 h 233"/>
                      <a:gd name="T76" fmla="*/ 314 w 226"/>
                      <a:gd name="T77" fmla="*/ 2367 h 233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26"/>
                      <a:gd name="T118" fmla="*/ 0 h 233"/>
                      <a:gd name="T119" fmla="*/ 226 w 226"/>
                      <a:gd name="T120" fmla="*/ 233 h 233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26" h="233">
                        <a:moveTo>
                          <a:pt x="52" y="213"/>
                        </a:moveTo>
                        <a:lnTo>
                          <a:pt x="50" y="219"/>
                        </a:lnTo>
                        <a:lnTo>
                          <a:pt x="52" y="219"/>
                        </a:lnTo>
                        <a:lnTo>
                          <a:pt x="58" y="233"/>
                        </a:lnTo>
                        <a:lnTo>
                          <a:pt x="62" y="230"/>
                        </a:lnTo>
                        <a:lnTo>
                          <a:pt x="70" y="232"/>
                        </a:lnTo>
                        <a:lnTo>
                          <a:pt x="76" y="228"/>
                        </a:lnTo>
                        <a:lnTo>
                          <a:pt x="81" y="225"/>
                        </a:lnTo>
                        <a:lnTo>
                          <a:pt x="83" y="231"/>
                        </a:lnTo>
                        <a:lnTo>
                          <a:pt x="92" y="229"/>
                        </a:lnTo>
                        <a:lnTo>
                          <a:pt x="95" y="208"/>
                        </a:lnTo>
                        <a:lnTo>
                          <a:pt x="99" y="205"/>
                        </a:lnTo>
                        <a:lnTo>
                          <a:pt x="107" y="197"/>
                        </a:lnTo>
                        <a:lnTo>
                          <a:pt x="110" y="190"/>
                        </a:lnTo>
                        <a:lnTo>
                          <a:pt x="112" y="182"/>
                        </a:lnTo>
                        <a:lnTo>
                          <a:pt x="121" y="185"/>
                        </a:lnTo>
                        <a:lnTo>
                          <a:pt x="124" y="179"/>
                        </a:lnTo>
                        <a:lnTo>
                          <a:pt x="126" y="178"/>
                        </a:lnTo>
                        <a:lnTo>
                          <a:pt x="132" y="170"/>
                        </a:lnTo>
                        <a:lnTo>
                          <a:pt x="140" y="170"/>
                        </a:lnTo>
                        <a:lnTo>
                          <a:pt x="141" y="164"/>
                        </a:lnTo>
                        <a:lnTo>
                          <a:pt x="158" y="156"/>
                        </a:lnTo>
                        <a:lnTo>
                          <a:pt x="171" y="157"/>
                        </a:lnTo>
                        <a:lnTo>
                          <a:pt x="174" y="157"/>
                        </a:lnTo>
                        <a:lnTo>
                          <a:pt x="186" y="153"/>
                        </a:lnTo>
                        <a:lnTo>
                          <a:pt x="202" y="152"/>
                        </a:lnTo>
                        <a:lnTo>
                          <a:pt x="217" y="151"/>
                        </a:lnTo>
                        <a:lnTo>
                          <a:pt x="224" y="138"/>
                        </a:lnTo>
                        <a:lnTo>
                          <a:pt x="225" y="125"/>
                        </a:lnTo>
                        <a:lnTo>
                          <a:pt x="225" y="114"/>
                        </a:lnTo>
                        <a:lnTo>
                          <a:pt x="226" y="103"/>
                        </a:lnTo>
                        <a:lnTo>
                          <a:pt x="226" y="92"/>
                        </a:lnTo>
                        <a:lnTo>
                          <a:pt x="211" y="92"/>
                        </a:lnTo>
                        <a:lnTo>
                          <a:pt x="211" y="80"/>
                        </a:lnTo>
                        <a:lnTo>
                          <a:pt x="191" y="72"/>
                        </a:lnTo>
                        <a:lnTo>
                          <a:pt x="184" y="66"/>
                        </a:lnTo>
                        <a:lnTo>
                          <a:pt x="184" y="61"/>
                        </a:lnTo>
                        <a:lnTo>
                          <a:pt x="174" y="54"/>
                        </a:lnTo>
                        <a:lnTo>
                          <a:pt x="164" y="45"/>
                        </a:lnTo>
                        <a:lnTo>
                          <a:pt x="154" y="38"/>
                        </a:lnTo>
                        <a:lnTo>
                          <a:pt x="144" y="30"/>
                        </a:lnTo>
                        <a:lnTo>
                          <a:pt x="134" y="23"/>
                        </a:lnTo>
                        <a:lnTo>
                          <a:pt x="124" y="15"/>
                        </a:lnTo>
                        <a:lnTo>
                          <a:pt x="113" y="7"/>
                        </a:lnTo>
                        <a:lnTo>
                          <a:pt x="103" y="0"/>
                        </a:lnTo>
                        <a:lnTo>
                          <a:pt x="91" y="0"/>
                        </a:lnTo>
                        <a:lnTo>
                          <a:pt x="79" y="0"/>
                        </a:lnTo>
                        <a:lnTo>
                          <a:pt x="81" y="16"/>
                        </a:lnTo>
                        <a:lnTo>
                          <a:pt x="82" y="33"/>
                        </a:lnTo>
                        <a:lnTo>
                          <a:pt x="84" y="49"/>
                        </a:lnTo>
                        <a:lnTo>
                          <a:pt x="85" y="67"/>
                        </a:lnTo>
                        <a:lnTo>
                          <a:pt x="87" y="83"/>
                        </a:lnTo>
                        <a:lnTo>
                          <a:pt x="88" y="100"/>
                        </a:lnTo>
                        <a:lnTo>
                          <a:pt x="90" y="116"/>
                        </a:lnTo>
                        <a:lnTo>
                          <a:pt x="91" y="134"/>
                        </a:lnTo>
                        <a:lnTo>
                          <a:pt x="95" y="136"/>
                        </a:lnTo>
                        <a:lnTo>
                          <a:pt x="93" y="149"/>
                        </a:lnTo>
                        <a:lnTo>
                          <a:pt x="80" y="149"/>
                        </a:lnTo>
                        <a:lnTo>
                          <a:pt x="67" y="149"/>
                        </a:lnTo>
                        <a:lnTo>
                          <a:pt x="54" y="149"/>
                        </a:lnTo>
                        <a:lnTo>
                          <a:pt x="40" y="149"/>
                        </a:lnTo>
                        <a:lnTo>
                          <a:pt x="38" y="148"/>
                        </a:lnTo>
                        <a:lnTo>
                          <a:pt x="19" y="153"/>
                        </a:lnTo>
                        <a:lnTo>
                          <a:pt x="17" y="153"/>
                        </a:lnTo>
                        <a:lnTo>
                          <a:pt x="9" y="148"/>
                        </a:lnTo>
                        <a:lnTo>
                          <a:pt x="3" y="161"/>
                        </a:lnTo>
                        <a:lnTo>
                          <a:pt x="0" y="161"/>
                        </a:lnTo>
                        <a:lnTo>
                          <a:pt x="4" y="176"/>
                        </a:lnTo>
                        <a:lnTo>
                          <a:pt x="7" y="182"/>
                        </a:lnTo>
                        <a:lnTo>
                          <a:pt x="11" y="197"/>
                        </a:lnTo>
                        <a:lnTo>
                          <a:pt x="10" y="201"/>
                        </a:lnTo>
                        <a:lnTo>
                          <a:pt x="18" y="201"/>
                        </a:lnTo>
                        <a:lnTo>
                          <a:pt x="22" y="203"/>
                        </a:lnTo>
                        <a:lnTo>
                          <a:pt x="31" y="202"/>
                        </a:lnTo>
                        <a:lnTo>
                          <a:pt x="39" y="199"/>
                        </a:lnTo>
                        <a:lnTo>
                          <a:pt x="43" y="196"/>
                        </a:lnTo>
                        <a:lnTo>
                          <a:pt x="47" y="210"/>
                        </a:lnTo>
                        <a:lnTo>
                          <a:pt x="52" y="2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651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8" name="Freeform 51"/>
                  <p:cNvSpPr>
                    <a:spLocks/>
                  </p:cNvSpPr>
                  <p:nvPr/>
                </p:nvSpPr>
                <p:spPr bwMode="auto">
                  <a:xfrm>
                    <a:off x="2734" y="2276"/>
                    <a:ext cx="253" cy="232"/>
                  </a:xfrm>
                  <a:custGeom>
                    <a:avLst/>
                    <a:gdLst>
                      <a:gd name="T0" fmla="*/ 140 w 215"/>
                      <a:gd name="T1" fmla="*/ 1925 h 186"/>
                      <a:gd name="T2" fmla="*/ 111 w 215"/>
                      <a:gd name="T3" fmla="*/ 1945 h 186"/>
                      <a:gd name="T4" fmla="*/ 58 w 215"/>
                      <a:gd name="T5" fmla="*/ 1868 h 186"/>
                      <a:gd name="T6" fmla="*/ 65 w 215"/>
                      <a:gd name="T7" fmla="*/ 1804 h 186"/>
                      <a:gd name="T8" fmla="*/ 76 w 215"/>
                      <a:gd name="T9" fmla="*/ 1804 h 186"/>
                      <a:gd name="T10" fmla="*/ 2 w 215"/>
                      <a:gd name="T11" fmla="*/ 1663 h 186"/>
                      <a:gd name="T12" fmla="*/ 0 w 215"/>
                      <a:gd name="T13" fmla="*/ 1517 h 186"/>
                      <a:gd name="T14" fmla="*/ 21 w 215"/>
                      <a:gd name="T15" fmla="*/ 1517 h 186"/>
                      <a:gd name="T16" fmla="*/ 89 w 215"/>
                      <a:gd name="T17" fmla="*/ 1477 h 186"/>
                      <a:gd name="T18" fmla="*/ 181 w 215"/>
                      <a:gd name="T19" fmla="*/ 1467 h 186"/>
                      <a:gd name="T20" fmla="*/ 275 w 215"/>
                      <a:gd name="T21" fmla="*/ 1461 h 186"/>
                      <a:gd name="T22" fmla="*/ 315 w 215"/>
                      <a:gd name="T23" fmla="*/ 1303 h 186"/>
                      <a:gd name="T24" fmla="*/ 324 w 215"/>
                      <a:gd name="T25" fmla="*/ 1156 h 186"/>
                      <a:gd name="T26" fmla="*/ 324 w 215"/>
                      <a:gd name="T27" fmla="*/ 1038 h 186"/>
                      <a:gd name="T28" fmla="*/ 329 w 215"/>
                      <a:gd name="T29" fmla="*/ 913 h 186"/>
                      <a:gd name="T30" fmla="*/ 329 w 215"/>
                      <a:gd name="T31" fmla="*/ 780 h 186"/>
                      <a:gd name="T32" fmla="*/ 394 w 215"/>
                      <a:gd name="T33" fmla="*/ 743 h 186"/>
                      <a:gd name="T34" fmla="*/ 455 w 215"/>
                      <a:gd name="T35" fmla="*/ 732 h 186"/>
                      <a:gd name="T36" fmla="*/ 517 w 215"/>
                      <a:gd name="T37" fmla="*/ 596 h 186"/>
                      <a:gd name="T38" fmla="*/ 585 w 215"/>
                      <a:gd name="T39" fmla="*/ 473 h 186"/>
                      <a:gd name="T40" fmla="*/ 685 w 215"/>
                      <a:gd name="T41" fmla="*/ 363 h 186"/>
                      <a:gd name="T42" fmla="*/ 777 w 215"/>
                      <a:gd name="T43" fmla="*/ 233 h 186"/>
                      <a:gd name="T44" fmla="*/ 859 w 215"/>
                      <a:gd name="T45" fmla="*/ 111 h 186"/>
                      <a:gd name="T46" fmla="*/ 953 w 215"/>
                      <a:gd name="T47" fmla="*/ 0 h 186"/>
                      <a:gd name="T48" fmla="*/ 1078 w 215"/>
                      <a:gd name="T49" fmla="*/ 40 h 186"/>
                      <a:gd name="T50" fmla="*/ 1146 w 215"/>
                      <a:gd name="T51" fmla="*/ 150 h 186"/>
                      <a:gd name="T52" fmla="*/ 1200 w 215"/>
                      <a:gd name="T53" fmla="*/ 89 h 186"/>
                      <a:gd name="T54" fmla="*/ 1205 w 215"/>
                      <a:gd name="T55" fmla="*/ 89 h 186"/>
                      <a:gd name="T56" fmla="*/ 1207 w 215"/>
                      <a:gd name="T57" fmla="*/ 215 h 186"/>
                      <a:gd name="T58" fmla="*/ 1223 w 215"/>
                      <a:gd name="T59" fmla="*/ 363 h 186"/>
                      <a:gd name="T60" fmla="*/ 1291 w 215"/>
                      <a:gd name="T61" fmla="*/ 565 h 186"/>
                      <a:gd name="T62" fmla="*/ 1269 w 215"/>
                      <a:gd name="T63" fmla="*/ 637 h 186"/>
                      <a:gd name="T64" fmla="*/ 1266 w 215"/>
                      <a:gd name="T65" fmla="*/ 776 h 186"/>
                      <a:gd name="T66" fmla="*/ 1266 w 215"/>
                      <a:gd name="T67" fmla="*/ 913 h 186"/>
                      <a:gd name="T68" fmla="*/ 1256 w 215"/>
                      <a:gd name="T69" fmla="*/ 1045 h 186"/>
                      <a:gd name="T70" fmla="*/ 1251 w 215"/>
                      <a:gd name="T71" fmla="*/ 1171 h 186"/>
                      <a:gd name="T72" fmla="*/ 1217 w 215"/>
                      <a:gd name="T73" fmla="*/ 1295 h 186"/>
                      <a:gd name="T74" fmla="*/ 1183 w 215"/>
                      <a:gd name="T75" fmla="*/ 1394 h 186"/>
                      <a:gd name="T76" fmla="*/ 1146 w 215"/>
                      <a:gd name="T77" fmla="*/ 1506 h 186"/>
                      <a:gd name="T78" fmla="*/ 1110 w 215"/>
                      <a:gd name="T79" fmla="*/ 1609 h 186"/>
                      <a:gd name="T80" fmla="*/ 1110 w 215"/>
                      <a:gd name="T81" fmla="*/ 1749 h 186"/>
                      <a:gd name="T82" fmla="*/ 1011 w 215"/>
                      <a:gd name="T83" fmla="*/ 1847 h 186"/>
                      <a:gd name="T84" fmla="*/ 930 w 215"/>
                      <a:gd name="T85" fmla="*/ 1830 h 186"/>
                      <a:gd name="T86" fmla="*/ 841 w 215"/>
                      <a:gd name="T87" fmla="*/ 1822 h 186"/>
                      <a:gd name="T88" fmla="*/ 753 w 215"/>
                      <a:gd name="T89" fmla="*/ 1917 h 186"/>
                      <a:gd name="T90" fmla="*/ 692 w 215"/>
                      <a:gd name="T91" fmla="*/ 1868 h 186"/>
                      <a:gd name="T92" fmla="*/ 630 w 215"/>
                      <a:gd name="T93" fmla="*/ 1804 h 186"/>
                      <a:gd name="T94" fmla="*/ 541 w 215"/>
                      <a:gd name="T95" fmla="*/ 1847 h 186"/>
                      <a:gd name="T96" fmla="*/ 484 w 215"/>
                      <a:gd name="T97" fmla="*/ 1762 h 186"/>
                      <a:gd name="T98" fmla="*/ 408 w 215"/>
                      <a:gd name="T99" fmla="*/ 1739 h 186"/>
                      <a:gd name="T100" fmla="*/ 324 w 215"/>
                      <a:gd name="T101" fmla="*/ 1781 h 186"/>
                      <a:gd name="T102" fmla="*/ 314 w 215"/>
                      <a:gd name="T103" fmla="*/ 1920 h 186"/>
                      <a:gd name="T104" fmla="*/ 285 w 215"/>
                      <a:gd name="T105" fmla="*/ 2034 h 186"/>
                      <a:gd name="T106" fmla="*/ 280 w 215"/>
                      <a:gd name="T107" fmla="*/ 2108 h 186"/>
                      <a:gd name="T108" fmla="*/ 206 w 215"/>
                      <a:gd name="T109" fmla="*/ 1988 h 186"/>
                      <a:gd name="T110" fmla="*/ 181 w 215"/>
                      <a:gd name="T111" fmla="*/ 2053 h 186"/>
                      <a:gd name="T112" fmla="*/ 181 w 215"/>
                      <a:gd name="T113" fmla="*/ 2074 h 186"/>
                      <a:gd name="T114" fmla="*/ 169 w 215"/>
                      <a:gd name="T115" fmla="*/ 1979 h 186"/>
                      <a:gd name="T116" fmla="*/ 140 w 215"/>
                      <a:gd name="T117" fmla="*/ 1925 h 18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15"/>
                      <a:gd name="T178" fmla="*/ 0 h 186"/>
                      <a:gd name="T179" fmla="*/ 215 w 215"/>
                      <a:gd name="T180" fmla="*/ 186 h 18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15" h="186">
                        <a:moveTo>
                          <a:pt x="23" y="170"/>
                        </a:moveTo>
                        <a:lnTo>
                          <a:pt x="19" y="171"/>
                        </a:lnTo>
                        <a:lnTo>
                          <a:pt x="10" y="164"/>
                        </a:lnTo>
                        <a:lnTo>
                          <a:pt x="11" y="159"/>
                        </a:lnTo>
                        <a:lnTo>
                          <a:pt x="13" y="159"/>
                        </a:lnTo>
                        <a:lnTo>
                          <a:pt x="2" y="147"/>
                        </a:lnTo>
                        <a:lnTo>
                          <a:pt x="0" y="134"/>
                        </a:lnTo>
                        <a:lnTo>
                          <a:pt x="3" y="134"/>
                        </a:lnTo>
                        <a:lnTo>
                          <a:pt x="15" y="130"/>
                        </a:lnTo>
                        <a:lnTo>
                          <a:pt x="31" y="129"/>
                        </a:lnTo>
                        <a:lnTo>
                          <a:pt x="46" y="128"/>
                        </a:lnTo>
                        <a:lnTo>
                          <a:pt x="53" y="115"/>
                        </a:lnTo>
                        <a:lnTo>
                          <a:pt x="54" y="102"/>
                        </a:lnTo>
                        <a:lnTo>
                          <a:pt x="54" y="91"/>
                        </a:lnTo>
                        <a:lnTo>
                          <a:pt x="55" y="80"/>
                        </a:lnTo>
                        <a:lnTo>
                          <a:pt x="55" y="69"/>
                        </a:lnTo>
                        <a:lnTo>
                          <a:pt x="66" y="66"/>
                        </a:lnTo>
                        <a:lnTo>
                          <a:pt x="76" y="64"/>
                        </a:lnTo>
                        <a:lnTo>
                          <a:pt x="87" y="53"/>
                        </a:lnTo>
                        <a:lnTo>
                          <a:pt x="98" y="42"/>
                        </a:lnTo>
                        <a:lnTo>
                          <a:pt x="114" y="32"/>
                        </a:lnTo>
                        <a:lnTo>
                          <a:pt x="129" y="21"/>
                        </a:lnTo>
                        <a:lnTo>
                          <a:pt x="144" y="10"/>
                        </a:lnTo>
                        <a:lnTo>
                          <a:pt x="159" y="0"/>
                        </a:lnTo>
                        <a:lnTo>
                          <a:pt x="180" y="4"/>
                        </a:lnTo>
                        <a:lnTo>
                          <a:pt x="191" y="14"/>
                        </a:lnTo>
                        <a:lnTo>
                          <a:pt x="200" y="8"/>
                        </a:lnTo>
                        <a:lnTo>
                          <a:pt x="201" y="8"/>
                        </a:lnTo>
                        <a:lnTo>
                          <a:pt x="202" y="19"/>
                        </a:lnTo>
                        <a:lnTo>
                          <a:pt x="204" y="32"/>
                        </a:lnTo>
                        <a:lnTo>
                          <a:pt x="215" y="50"/>
                        </a:lnTo>
                        <a:lnTo>
                          <a:pt x="212" y="56"/>
                        </a:lnTo>
                        <a:lnTo>
                          <a:pt x="211" y="68"/>
                        </a:lnTo>
                        <a:lnTo>
                          <a:pt x="211" y="80"/>
                        </a:lnTo>
                        <a:lnTo>
                          <a:pt x="210" y="92"/>
                        </a:lnTo>
                        <a:lnTo>
                          <a:pt x="209" y="103"/>
                        </a:lnTo>
                        <a:lnTo>
                          <a:pt x="203" y="114"/>
                        </a:lnTo>
                        <a:lnTo>
                          <a:pt x="197" y="123"/>
                        </a:lnTo>
                        <a:lnTo>
                          <a:pt x="191" y="132"/>
                        </a:lnTo>
                        <a:lnTo>
                          <a:pt x="185" y="141"/>
                        </a:lnTo>
                        <a:lnTo>
                          <a:pt x="185" y="154"/>
                        </a:lnTo>
                        <a:lnTo>
                          <a:pt x="169" y="163"/>
                        </a:lnTo>
                        <a:lnTo>
                          <a:pt x="155" y="161"/>
                        </a:lnTo>
                        <a:lnTo>
                          <a:pt x="141" y="160"/>
                        </a:lnTo>
                        <a:lnTo>
                          <a:pt x="126" y="168"/>
                        </a:lnTo>
                        <a:lnTo>
                          <a:pt x="116" y="164"/>
                        </a:lnTo>
                        <a:lnTo>
                          <a:pt x="105" y="159"/>
                        </a:lnTo>
                        <a:lnTo>
                          <a:pt x="90" y="163"/>
                        </a:lnTo>
                        <a:lnTo>
                          <a:pt x="81" y="155"/>
                        </a:lnTo>
                        <a:lnTo>
                          <a:pt x="68" y="153"/>
                        </a:lnTo>
                        <a:lnTo>
                          <a:pt x="54" y="157"/>
                        </a:lnTo>
                        <a:lnTo>
                          <a:pt x="52" y="169"/>
                        </a:lnTo>
                        <a:lnTo>
                          <a:pt x="48" y="179"/>
                        </a:lnTo>
                        <a:lnTo>
                          <a:pt x="47" y="186"/>
                        </a:lnTo>
                        <a:lnTo>
                          <a:pt x="35" y="175"/>
                        </a:lnTo>
                        <a:lnTo>
                          <a:pt x="31" y="180"/>
                        </a:lnTo>
                        <a:lnTo>
                          <a:pt x="31" y="183"/>
                        </a:lnTo>
                        <a:lnTo>
                          <a:pt x="28" y="174"/>
                        </a:lnTo>
                        <a:lnTo>
                          <a:pt x="23" y="17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29" name="Freeform 52"/>
                  <p:cNvSpPr>
                    <a:spLocks/>
                  </p:cNvSpPr>
                  <p:nvPr/>
                </p:nvSpPr>
                <p:spPr bwMode="auto">
                  <a:xfrm>
                    <a:off x="2450" y="2412"/>
                    <a:ext cx="96" cy="83"/>
                  </a:xfrm>
                  <a:custGeom>
                    <a:avLst/>
                    <a:gdLst>
                      <a:gd name="T0" fmla="*/ 88 w 82"/>
                      <a:gd name="T1" fmla="*/ 2 h 67"/>
                      <a:gd name="T2" fmla="*/ 66 w 82"/>
                      <a:gd name="T3" fmla="*/ 95 h 67"/>
                      <a:gd name="T4" fmla="*/ 34 w 82"/>
                      <a:gd name="T5" fmla="*/ 207 h 67"/>
                      <a:gd name="T6" fmla="*/ 0 w 82"/>
                      <a:gd name="T7" fmla="*/ 317 h 67"/>
                      <a:gd name="T8" fmla="*/ 47 w 82"/>
                      <a:gd name="T9" fmla="*/ 436 h 67"/>
                      <a:gd name="T10" fmla="*/ 66 w 82"/>
                      <a:gd name="T11" fmla="*/ 396 h 67"/>
                      <a:gd name="T12" fmla="*/ 55 w 82"/>
                      <a:gd name="T13" fmla="*/ 436 h 67"/>
                      <a:gd name="T14" fmla="*/ 64 w 82"/>
                      <a:gd name="T15" fmla="*/ 437 h 67"/>
                      <a:gd name="T16" fmla="*/ 64 w 82"/>
                      <a:gd name="T17" fmla="*/ 491 h 67"/>
                      <a:gd name="T18" fmla="*/ 144 w 82"/>
                      <a:gd name="T19" fmla="*/ 491 h 67"/>
                      <a:gd name="T20" fmla="*/ 152 w 82"/>
                      <a:gd name="T21" fmla="*/ 467 h 67"/>
                      <a:gd name="T22" fmla="*/ 256 w 82"/>
                      <a:gd name="T23" fmla="*/ 500 h 67"/>
                      <a:gd name="T24" fmla="*/ 274 w 82"/>
                      <a:gd name="T25" fmla="*/ 540 h 67"/>
                      <a:gd name="T26" fmla="*/ 169 w 82"/>
                      <a:gd name="T27" fmla="*/ 500 h 67"/>
                      <a:gd name="T28" fmla="*/ 105 w 82"/>
                      <a:gd name="T29" fmla="*/ 540 h 67"/>
                      <a:gd name="T30" fmla="*/ 47 w 82"/>
                      <a:gd name="T31" fmla="*/ 579 h 67"/>
                      <a:gd name="T32" fmla="*/ 56 w 82"/>
                      <a:gd name="T33" fmla="*/ 652 h 67"/>
                      <a:gd name="T34" fmla="*/ 111 w 82"/>
                      <a:gd name="T35" fmla="*/ 634 h 67"/>
                      <a:gd name="T36" fmla="*/ 142 w 82"/>
                      <a:gd name="T37" fmla="*/ 619 h 67"/>
                      <a:gd name="T38" fmla="*/ 142 w 82"/>
                      <a:gd name="T39" fmla="*/ 634 h 67"/>
                      <a:gd name="T40" fmla="*/ 66 w 82"/>
                      <a:gd name="T41" fmla="*/ 652 h 67"/>
                      <a:gd name="T42" fmla="*/ 55 w 82"/>
                      <a:gd name="T43" fmla="*/ 711 h 67"/>
                      <a:gd name="T44" fmla="*/ 152 w 82"/>
                      <a:gd name="T45" fmla="*/ 669 h 67"/>
                      <a:gd name="T46" fmla="*/ 224 w 82"/>
                      <a:gd name="T47" fmla="*/ 652 h 67"/>
                      <a:gd name="T48" fmla="*/ 288 w 82"/>
                      <a:gd name="T49" fmla="*/ 644 h 67"/>
                      <a:gd name="T50" fmla="*/ 359 w 82"/>
                      <a:gd name="T51" fmla="*/ 670 h 67"/>
                      <a:gd name="T52" fmla="*/ 462 w 82"/>
                      <a:gd name="T53" fmla="*/ 692 h 67"/>
                      <a:gd name="T54" fmla="*/ 440 w 82"/>
                      <a:gd name="T55" fmla="*/ 526 h 67"/>
                      <a:gd name="T56" fmla="*/ 426 w 82"/>
                      <a:gd name="T57" fmla="*/ 467 h 67"/>
                      <a:gd name="T58" fmla="*/ 403 w 82"/>
                      <a:gd name="T59" fmla="*/ 306 h 67"/>
                      <a:gd name="T60" fmla="*/ 344 w 82"/>
                      <a:gd name="T61" fmla="*/ 185 h 67"/>
                      <a:gd name="T62" fmla="*/ 288 w 82"/>
                      <a:gd name="T63" fmla="*/ 77 h 67"/>
                      <a:gd name="T64" fmla="*/ 214 w 82"/>
                      <a:gd name="T65" fmla="*/ 0 h 67"/>
                      <a:gd name="T66" fmla="*/ 144 w 82"/>
                      <a:gd name="T67" fmla="*/ 1 h 67"/>
                      <a:gd name="T68" fmla="*/ 88 w 82"/>
                      <a:gd name="T69" fmla="*/ 2 h 6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2"/>
                      <a:gd name="T106" fmla="*/ 0 h 67"/>
                      <a:gd name="T107" fmla="*/ 82 w 82"/>
                      <a:gd name="T108" fmla="*/ 67 h 6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2" h="67">
                        <a:moveTo>
                          <a:pt x="15" y="2"/>
                        </a:moveTo>
                        <a:lnTo>
                          <a:pt x="12" y="9"/>
                        </a:lnTo>
                        <a:lnTo>
                          <a:pt x="6" y="19"/>
                        </a:lnTo>
                        <a:lnTo>
                          <a:pt x="0" y="30"/>
                        </a:lnTo>
                        <a:lnTo>
                          <a:pt x="8" y="41"/>
                        </a:lnTo>
                        <a:lnTo>
                          <a:pt x="12" y="38"/>
                        </a:lnTo>
                        <a:lnTo>
                          <a:pt x="9" y="41"/>
                        </a:lnTo>
                        <a:lnTo>
                          <a:pt x="11" y="42"/>
                        </a:lnTo>
                        <a:lnTo>
                          <a:pt x="11" y="47"/>
                        </a:lnTo>
                        <a:lnTo>
                          <a:pt x="26" y="47"/>
                        </a:lnTo>
                        <a:lnTo>
                          <a:pt x="27" y="44"/>
                        </a:lnTo>
                        <a:lnTo>
                          <a:pt x="45" y="48"/>
                        </a:lnTo>
                        <a:lnTo>
                          <a:pt x="49" y="51"/>
                        </a:lnTo>
                        <a:lnTo>
                          <a:pt x="30" y="48"/>
                        </a:lnTo>
                        <a:lnTo>
                          <a:pt x="19" y="51"/>
                        </a:lnTo>
                        <a:lnTo>
                          <a:pt x="8" y="55"/>
                        </a:lnTo>
                        <a:lnTo>
                          <a:pt x="10" y="62"/>
                        </a:lnTo>
                        <a:lnTo>
                          <a:pt x="20" y="60"/>
                        </a:lnTo>
                        <a:lnTo>
                          <a:pt x="25" y="59"/>
                        </a:lnTo>
                        <a:lnTo>
                          <a:pt x="25" y="60"/>
                        </a:lnTo>
                        <a:lnTo>
                          <a:pt x="12" y="62"/>
                        </a:lnTo>
                        <a:lnTo>
                          <a:pt x="9" y="67"/>
                        </a:lnTo>
                        <a:lnTo>
                          <a:pt x="27" y="63"/>
                        </a:lnTo>
                        <a:lnTo>
                          <a:pt x="39" y="62"/>
                        </a:lnTo>
                        <a:lnTo>
                          <a:pt x="51" y="61"/>
                        </a:lnTo>
                        <a:lnTo>
                          <a:pt x="63" y="64"/>
                        </a:lnTo>
                        <a:lnTo>
                          <a:pt x="82" y="65"/>
                        </a:lnTo>
                        <a:lnTo>
                          <a:pt x="78" y="50"/>
                        </a:lnTo>
                        <a:lnTo>
                          <a:pt x="75" y="44"/>
                        </a:lnTo>
                        <a:lnTo>
                          <a:pt x="71" y="29"/>
                        </a:lnTo>
                        <a:lnTo>
                          <a:pt x="61" y="18"/>
                        </a:lnTo>
                        <a:lnTo>
                          <a:pt x="51" y="7"/>
                        </a:lnTo>
                        <a:lnTo>
                          <a:pt x="38" y="0"/>
                        </a:lnTo>
                        <a:lnTo>
                          <a:pt x="26" y="1"/>
                        </a:lnTo>
                        <a:lnTo>
                          <a:pt x="15" y="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0" name="Freeform 53"/>
                  <p:cNvSpPr>
                    <a:spLocks/>
                  </p:cNvSpPr>
                  <p:nvPr/>
                </p:nvSpPr>
                <p:spPr bwMode="auto">
                  <a:xfrm>
                    <a:off x="2952" y="2276"/>
                    <a:ext cx="166" cy="312"/>
                  </a:xfrm>
                  <a:custGeom>
                    <a:avLst/>
                    <a:gdLst>
                      <a:gd name="T0" fmla="*/ 837 w 141"/>
                      <a:gd name="T1" fmla="*/ 686 h 251"/>
                      <a:gd name="T2" fmla="*/ 756 w 141"/>
                      <a:gd name="T3" fmla="*/ 608 h 251"/>
                      <a:gd name="T4" fmla="*/ 672 w 141"/>
                      <a:gd name="T5" fmla="*/ 532 h 251"/>
                      <a:gd name="T6" fmla="*/ 586 w 141"/>
                      <a:gd name="T7" fmla="*/ 440 h 251"/>
                      <a:gd name="T8" fmla="*/ 509 w 141"/>
                      <a:gd name="T9" fmla="*/ 354 h 251"/>
                      <a:gd name="T10" fmla="*/ 432 w 141"/>
                      <a:gd name="T11" fmla="*/ 259 h 251"/>
                      <a:gd name="T12" fmla="*/ 339 w 141"/>
                      <a:gd name="T13" fmla="*/ 179 h 251"/>
                      <a:gd name="T14" fmla="*/ 265 w 141"/>
                      <a:gd name="T15" fmla="*/ 88 h 251"/>
                      <a:gd name="T16" fmla="*/ 174 w 141"/>
                      <a:gd name="T17" fmla="*/ 0 h 251"/>
                      <a:gd name="T18" fmla="*/ 94 w 141"/>
                      <a:gd name="T19" fmla="*/ 88 h 251"/>
                      <a:gd name="T20" fmla="*/ 104 w 141"/>
                      <a:gd name="T21" fmla="*/ 209 h 251"/>
                      <a:gd name="T22" fmla="*/ 111 w 141"/>
                      <a:gd name="T23" fmla="*/ 354 h 251"/>
                      <a:gd name="T24" fmla="*/ 178 w 141"/>
                      <a:gd name="T25" fmla="*/ 547 h 251"/>
                      <a:gd name="T26" fmla="*/ 165 w 141"/>
                      <a:gd name="T27" fmla="*/ 618 h 251"/>
                      <a:gd name="T28" fmla="*/ 154 w 141"/>
                      <a:gd name="T29" fmla="*/ 756 h 251"/>
                      <a:gd name="T30" fmla="*/ 154 w 141"/>
                      <a:gd name="T31" fmla="*/ 869 h 251"/>
                      <a:gd name="T32" fmla="*/ 148 w 141"/>
                      <a:gd name="T33" fmla="*/ 1004 h 251"/>
                      <a:gd name="T34" fmla="*/ 144 w 141"/>
                      <a:gd name="T35" fmla="*/ 1127 h 251"/>
                      <a:gd name="T36" fmla="*/ 107 w 141"/>
                      <a:gd name="T37" fmla="*/ 1248 h 251"/>
                      <a:gd name="T38" fmla="*/ 68 w 141"/>
                      <a:gd name="T39" fmla="*/ 1342 h 251"/>
                      <a:gd name="T40" fmla="*/ 34 w 141"/>
                      <a:gd name="T41" fmla="*/ 1452 h 251"/>
                      <a:gd name="T42" fmla="*/ 0 w 141"/>
                      <a:gd name="T43" fmla="*/ 1546 h 251"/>
                      <a:gd name="T44" fmla="*/ 0 w 141"/>
                      <a:gd name="T45" fmla="*/ 1683 h 251"/>
                      <a:gd name="T46" fmla="*/ 34 w 141"/>
                      <a:gd name="T47" fmla="*/ 1805 h 251"/>
                      <a:gd name="T48" fmla="*/ 65 w 141"/>
                      <a:gd name="T49" fmla="*/ 1805 h 251"/>
                      <a:gd name="T50" fmla="*/ 107 w 141"/>
                      <a:gd name="T51" fmla="*/ 1963 h 251"/>
                      <a:gd name="T52" fmla="*/ 122 w 141"/>
                      <a:gd name="T53" fmla="*/ 2159 h 251"/>
                      <a:gd name="T54" fmla="*/ 174 w 141"/>
                      <a:gd name="T55" fmla="*/ 2328 h 251"/>
                      <a:gd name="T56" fmla="*/ 77 w 141"/>
                      <a:gd name="T57" fmla="*/ 2328 h 251"/>
                      <a:gd name="T58" fmla="*/ 34 w 141"/>
                      <a:gd name="T59" fmla="*/ 2361 h 251"/>
                      <a:gd name="T60" fmla="*/ 107 w 141"/>
                      <a:gd name="T61" fmla="*/ 2531 h 251"/>
                      <a:gd name="T62" fmla="*/ 165 w 141"/>
                      <a:gd name="T63" fmla="*/ 2748 h 251"/>
                      <a:gd name="T64" fmla="*/ 235 w 141"/>
                      <a:gd name="T65" fmla="*/ 2702 h 251"/>
                      <a:gd name="T66" fmla="*/ 251 w 141"/>
                      <a:gd name="T67" fmla="*/ 2714 h 251"/>
                      <a:gd name="T68" fmla="*/ 297 w 141"/>
                      <a:gd name="T69" fmla="*/ 2702 h 251"/>
                      <a:gd name="T70" fmla="*/ 412 w 141"/>
                      <a:gd name="T71" fmla="*/ 2656 h 251"/>
                      <a:gd name="T72" fmla="*/ 458 w 141"/>
                      <a:gd name="T73" fmla="*/ 2568 h 251"/>
                      <a:gd name="T74" fmla="*/ 443 w 141"/>
                      <a:gd name="T75" fmla="*/ 2526 h 251"/>
                      <a:gd name="T76" fmla="*/ 560 w 141"/>
                      <a:gd name="T77" fmla="*/ 2472 h 251"/>
                      <a:gd name="T78" fmla="*/ 626 w 141"/>
                      <a:gd name="T79" fmla="*/ 2341 h 251"/>
                      <a:gd name="T80" fmla="*/ 688 w 141"/>
                      <a:gd name="T81" fmla="*/ 2206 h 251"/>
                      <a:gd name="T82" fmla="*/ 776 w 141"/>
                      <a:gd name="T83" fmla="*/ 2164 h 251"/>
                      <a:gd name="T84" fmla="*/ 756 w 141"/>
                      <a:gd name="T85" fmla="*/ 2073 h 251"/>
                      <a:gd name="T86" fmla="*/ 748 w 141"/>
                      <a:gd name="T87" fmla="*/ 1975 h 251"/>
                      <a:gd name="T88" fmla="*/ 711 w 141"/>
                      <a:gd name="T89" fmla="*/ 1848 h 251"/>
                      <a:gd name="T90" fmla="*/ 685 w 141"/>
                      <a:gd name="T91" fmla="*/ 1836 h 251"/>
                      <a:gd name="T92" fmla="*/ 711 w 141"/>
                      <a:gd name="T93" fmla="*/ 1712 h 251"/>
                      <a:gd name="T94" fmla="*/ 715 w 141"/>
                      <a:gd name="T95" fmla="*/ 1635 h 251"/>
                      <a:gd name="T96" fmla="*/ 726 w 141"/>
                      <a:gd name="T97" fmla="*/ 1589 h 251"/>
                      <a:gd name="T98" fmla="*/ 726 w 141"/>
                      <a:gd name="T99" fmla="*/ 1528 h 251"/>
                      <a:gd name="T100" fmla="*/ 776 w 141"/>
                      <a:gd name="T101" fmla="*/ 1392 h 251"/>
                      <a:gd name="T102" fmla="*/ 791 w 141"/>
                      <a:gd name="T103" fmla="*/ 1342 h 251"/>
                      <a:gd name="T104" fmla="*/ 852 w 141"/>
                      <a:gd name="T105" fmla="*/ 1342 h 251"/>
                      <a:gd name="T106" fmla="*/ 852 w 141"/>
                      <a:gd name="T107" fmla="*/ 1187 h 251"/>
                      <a:gd name="T108" fmla="*/ 842 w 141"/>
                      <a:gd name="T109" fmla="*/ 1022 h 251"/>
                      <a:gd name="T110" fmla="*/ 842 w 141"/>
                      <a:gd name="T111" fmla="*/ 853 h 251"/>
                      <a:gd name="T112" fmla="*/ 837 w 141"/>
                      <a:gd name="T113" fmla="*/ 686 h 251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41"/>
                      <a:gd name="T172" fmla="*/ 0 h 251"/>
                      <a:gd name="T173" fmla="*/ 141 w 141"/>
                      <a:gd name="T174" fmla="*/ 251 h 251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41" h="251">
                        <a:moveTo>
                          <a:pt x="139" y="63"/>
                        </a:moveTo>
                        <a:lnTo>
                          <a:pt x="126" y="55"/>
                        </a:lnTo>
                        <a:lnTo>
                          <a:pt x="112" y="48"/>
                        </a:lnTo>
                        <a:lnTo>
                          <a:pt x="98" y="40"/>
                        </a:lnTo>
                        <a:lnTo>
                          <a:pt x="84" y="32"/>
                        </a:lnTo>
                        <a:lnTo>
                          <a:pt x="71" y="23"/>
                        </a:lnTo>
                        <a:lnTo>
                          <a:pt x="56" y="16"/>
                        </a:lnTo>
                        <a:lnTo>
                          <a:pt x="43" y="8"/>
                        </a:lnTo>
                        <a:lnTo>
                          <a:pt x="29" y="0"/>
                        </a:lnTo>
                        <a:lnTo>
                          <a:pt x="16" y="8"/>
                        </a:lnTo>
                        <a:lnTo>
                          <a:pt x="17" y="19"/>
                        </a:lnTo>
                        <a:lnTo>
                          <a:pt x="19" y="32"/>
                        </a:lnTo>
                        <a:lnTo>
                          <a:pt x="30" y="50"/>
                        </a:lnTo>
                        <a:lnTo>
                          <a:pt x="27" y="56"/>
                        </a:lnTo>
                        <a:lnTo>
                          <a:pt x="26" y="68"/>
                        </a:lnTo>
                        <a:lnTo>
                          <a:pt x="26" y="80"/>
                        </a:lnTo>
                        <a:lnTo>
                          <a:pt x="25" y="92"/>
                        </a:lnTo>
                        <a:lnTo>
                          <a:pt x="24" y="103"/>
                        </a:lnTo>
                        <a:lnTo>
                          <a:pt x="18" y="114"/>
                        </a:lnTo>
                        <a:lnTo>
                          <a:pt x="12" y="123"/>
                        </a:lnTo>
                        <a:lnTo>
                          <a:pt x="6" y="132"/>
                        </a:lnTo>
                        <a:lnTo>
                          <a:pt x="0" y="141"/>
                        </a:lnTo>
                        <a:lnTo>
                          <a:pt x="0" y="154"/>
                        </a:lnTo>
                        <a:lnTo>
                          <a:pt x="6" y="164"/>
                        </a:lnTo>
                        <a:lnTo>
                          <a:pt x="11" y="164"/>
                        </a:lnTo>
                        <a:lnTo>
                          <a:pt x="18" y="179"/>
                        </a:lnTo>
                        <a:lnTo>
                          <a:pt x="20" y="197"/>
                        </a:lnTo>
                        <a:lnTo>
                          <a:pt x="29" y="213"/>
                        </a:lnTo>
                        <a:lnTo>
                          <a:pt x="13" y="213"/>
                        </a:lnTo>
                        <a:lnTo>
                          <a:pt x="6" y="216"/>
                        </a:lnTo>
                        <a:lnTo>
                          <a:pt x="18" y="231"/>
                        </a:lnTo>
                        <a:lnTo>
                          <a:pt x="27" y="251"/>
                        </a:lnTo>
                        <a:lnTo>
                          <a:pt x="39" y="247"/>
                        </a:lnTo>
                        <a:lnTo>
                          <a:pt x="42" y="248"/>
                        </a:lnTo>
                        <a:lnTo>
                          <a:pt x="50" y="247"/>
                        </a:lnTo>
                        <a:lnTo>
                          <a:pt x="69" y="243"/>
                        </a:lnTo>
                        <a:lnTo>
                          <a:pt x="76" y="235"/>
                        </a:lnTo>
                        <a:lnTo>
                          <a:pt x="74" y="230"/>
                        </a:lnTo>
                        <a:lnTo>
                          <a:pt x="93" y="226"/>
                        </a:lnTo>
                        <a:lnTo>
                          <a:pt x="104" y="214"/>
                        </a:lnTo>
                        <a:lnTo>
                          <a:pt x="114" y="201"/>
                        </a:lnTo>
                        <a:lnTo>
                          <a:pt x="128" y="198"/>
                        </a:lnTo>
                        <a:lnTo>
                          <a:pt x="126" y="190"/>
                        </a:lnTo>
                        <a:lnTo>
                          <a:pt x="124" y="180"/>
                        </a:lnTo>
                        <a:lnTo>
                          <a:pt x="118" y="169"/>
                        </a:lnTo>
                        <a:lnTo>
                          <a:pt x="113" y="168"/>
                        </a:lnTo>
                        <a:lnTo>
                          <a:pt x="118" y="156"/>
                        </a:lnTo>
                        <a:lnTo>
                          <a:pt x="119" y="149"/>
                        </a:lnTo>
                        <a:lnTo>
                          <a:pt x="121" y="145"/>
                        </a:lnTo>
                        <a:lnTo>
                          <a:pt x="121" y="140"/>
                        </a:lnTo>
                        <a:lnTo>
                          <a:pt x="128" y="127"/>
                        </a:lnTo>
                        <a:lnTo>
                          <a:pt x="132" y="123"/>
                        </a:lnTo>
                        <a:lnTo>
                          <a:pt x="141" y="123"/>
                        </a:lnTo>
                        <a:lnTo>
                          <a:pt x="141" y="108"/>
                        </a:lnTo>
                        <a:lnTo>
                          <a:pt x="140" y="93"/>
                        </a:lnTo>
                        <a:lnTo>
                          <a:pt x="140" y="78"/>
                        </a:lnTo>
                        <a:lnTo>
                          <a:pt x="139" y="6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1" name="Freeform 54"/>
                  <p:cNvSpPr>
                    <a:spLocks/>
                  </p:cNvSpPr>
                  <p:nvPr/>
                </p:nvSpPr>
                <p:spPr bwMode="auto">
                  <a:xfrm>
                    <a:off x="3410" y="2490"/>
                    <a:ext cx="23" cy="32"/>
                  </a:xfrm>
                  <a:custGeom>
                    <a:avLst/>
                    <a:gdLst>
                      <a:gd name="T0" fmla="*/ 0 w 20"/>
                      <a:gd name="T1" fmla="*/ 365 h 25"/>
                      <a:gd name="T2" fmla="*/ 74 w 20"/>
                      <a:gd name="T3" fmla="*/ 376 h 25"/>
                      <a:gd name="T4" fmla="*/ 91 w 20"/>
                      <a:gd name="T5" fmla="*/ 261 h 25"/>
                      <a:gd name="T6" fmla="*/ 64 w 20"/>
                      <a:gd name="T7" fmla="*/ 0 h 25"/>
                      <a:gd name="T8" fmla="*/ 43 w 20"/>
                      <a:gd name="T9" fmla="*/ 1 h 25"/>
                      <a:gd name="T10" fmla="*/ 0 w 20"/>
                      <a:gd name="T11" fmla="*/ 365 h 2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25"/>
                      <a:gd name="T20" fmla="*/ 20 w 20"/>
                      <a:gd name="T21" fmla="*/ 25 h 2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25">
                        <a:moveTo>
                          <a:pt x="0" y="24"/>
                        </a:moveTo>
                        <a:lnTo>
                          <a:pt x="16" y="25"/>
                        </a:lnTo>
                        <a:lnTo>
                          <a:pt x="20" y="17"/>
                        </a:lnTo>
                        <a:lnTo>
                          <a:pt x="14" y="0"/>
                        </a:lnTo>
                        <a:lnTo>
                          <a:pt x="9" y="1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2" name="Freeform 55"/>
                  <p:cNvSpPr>
                    <a:spLocks/>
                  </p:cNvSpPr>
                  <p:nvPr/>
                </p:nvSpPr>
                <p:spPr bwMode="auto">
                  <a:xfrm>
                    <a:off x="2919" y="3067"/>
                    <a:ext cx="219" cy="233"/>
                  </a:xfrm>
                  <a:custGeom>
                    <a:avLst/>
                    <a:gdLst>
                      <a:gd name="T0" fmla="*/ 671 w 186"/>
                      <a:gd name="T1" fmla="*/ 1383 h 187"/>
                      <a:gd name="T2" fmla="*/ 671 w 186"/>
                      <a:gd name="T3" fmla="*/ 1138 h 187"/>
                      <a:gd name="T4" fmla="*/ 673 w 186"/>
                      <a:gd name="T5" fmla="*/ 880 h 187"/>
                      <a:gd name="T6" fmla="*/ 756 w 186"/>
                      <a:gd name="T7" fmla="*/ 880 h 187"/>
                      <a:gd name="T8" fmla="*/ 756 w 186"/>
                      <a:gd name="T9" fmla="*/ 726 h 187"/>
                      <a:gd name="T10" fmla="*/ 767 w 186"/>
                      <a:gd name="T11" fmla="*/ 561 h 187"/>
                      <a:gd name="T12" fmla="*/ 767 w 186"/>
                      <a:gd name="T13" fmla="*/ 404 h 187"/>
                      <a:gd name="T14" fmla="*/ 767 w 186"/>
                      <a:gd name="T15" fmla="*/ 244 h 187"/>
                      <a:gd name="T16" fmla="*/ 858 w 186"/>
                      <a:gd name="T17" fmla="*/ 228 h 187"/>
                      <a:gd name="T18" fmla="*/ 956 w 186"/>
                      <a:gd name="T19" fmla="*/ 196 h 187"/>
                      <a:gd name="T20" fmla="*/ 985 w 186"/>
                      <a:gd name="T21" fmla="*/ 260 h 187"/>
                      <a:gd name="T22" fmla="*/ 1061 w 186"/>
                      <a:gd name="T23" fmla="*/ 187 h 187"/>
                      <a:gd name="T24" fmla="*/ 1124 w 186"/>
                      <a:gd name="T25" fmla="*/ 150 h 187"/>
                      <a:gd name="T26" fmla="*/ 1031 w 186"/>
                      <a:gd name="T27" fmla="*/ 96 h 187"/>
                      <a:gd name="T28" fmla="*/ 975 w 186"/>
                      <a:gd name="T29" fmla="*/ 120 h 187"/>
                      <a:gd name="T30" fmla="*/ 852 w 186"/>
                      <a:gd name="T31" fmla="*/ 147 h 187"/>
                      <a:gd name="T32" fmla="*/ 724 w 186"/>
                      <a:gd name="T33" fmla="*/ 183 h 187"/>
                      <a:gd name="T34" fmla="*/ 651 w 186"/>
                      <a:gd name="T35" fmla="*/ 147 h 187"/>
                      <a:gd name="T36" fmla="*/ 570 w 186"/>
                      <a:gd name="T37" fmla="*/ 110 h 187"/>
                      <a:gd name="T38" fmla="*/ 553 w 186"/>
                      <a:gd name="T39" fmla="*/ 62 h 187"/>
                      <a:gd name="T40" fmla="*/ 459 w 186"/>
                      <a:gd name="T41" fmla="*/ 62 h 187"/>
                      <a:gd name="T42" fmla="*/ 367 w 186"/>
                      <a:gd name="T43" fmla="*/ 50 h 187"/>
                      <a:gd name="T44" fmla="*/ 268 w 186"/>
                      <a:gd name="T45" fmla="*/ 50 h 187"/>
                      <a:gd name="T46" fmla="*/ 174 w 186"/>
                      <a:gd name="T47" fmla="*/ 40 h 187"/>
                      <a:gd name="T48" fmla="*/ 107 w 186"/>
                      <a:gd name="T49" fmla="*/ 0 h 187"/>
                      <a:gd name="T50" fmla="*/ 1 w 186"/>
                      <a:gd name="T51" fmla="*/ 40 h 187"/>
                      <a:gd name="T52" fmla="*/ 0 w 186"/>
                      <a:gd name="T53" fmla="*/ 150 h 187"/>
                      <a:gd name="T54" fmla="*/ 58 w 186"/>
                      <a:gd name="T55" fmla="*/ 376 h 187"/>
                      <a:gd name="T56" fmla="*/ 111 w 186"/>
                      <a:gd name="T57" fmla="*/ 588 h 187"/>
                      <a:gd name="T58" fmla="*/ 174 w 186"/>
                      <a:gd name="T59" fmla="*/ 781 h 187"/>
                      <a:gd name="T60" fmla="*/ 228 w 186"/>
                      <a:gd name="T61" fmla="*/ 1009 h 187"/>
                      <a:gd name="T62" fmla="*/ 235 w 186"/>
                      <a:gd name="T63" fmla="*/ 1096 h 187"/>
                      <a:gd name="T64" fmla="*/ 213 w 186"/>
                      <a:gd name="T65" fmla="*/ 1094 h 187"/>
                      <a:gd name="T66" fmla="*/ 235 w 186"/>
                      <a:gd name="T67" fmla="*/ 1273 h 187"/>
                      <a:gd name="T68" fmla="*/ 250 w 186"/>
                      <a:gd name="T69" fmla="*/ 1450 h 187"/>
                      <a:gd name="T70" fmla="*/ 265 w 186"/>
                      <a:gd name="T71" fmla="*/ 1635 h 187"/>
                      <a:gd name="T72" fmla="*/ 268 w 186"/>
                      <a:gd name="T73" fmla="*/ 1807 h 187"/>
                      <a:gd name="T74" fmla="*/ 316 w 186"/>
                      <a:gd name="T75" fmla="*/ 1933 h 187"/>
                      <a:gd name="T76" fmla="*/ 370 w 186"/>
                      <a:gd name="T77" fmla="*/ 2053 h 187"/>
                      <a:gd name="T78" fmla="*/ 411 w 186"/>
                      <a:gd name="T79" fmla="*/ 1951 h 187"/>
                      <a:gd name="T80" fmla="*/ 438 w 186"/>
                      <a:gd name="T81" fmla="*/ 2063 h 187"/>
                      <a:gd name="T82" fmla="*/ 560 w 186"/>
                      <a:gd name="T83" fmla="*/ 2099 h 187"/>
                      <a:gd name="T84" fmla="*/ 641 w 186"/>
                      <a:gd name="T85" fmla="*/ 2037 h 187"/>
                      <a:gd name="T86" fmla="*/ 642 w 186"/>
                      <a:gd name="T87" fmla="*/ 1873 h 187"/>
                      <a:gd name="T88" fmla="*/ 651 w 186"/>
                      <a:gd name="T89" fmla="*/ 1698 h 187"/>
                      <a:gd name="T90" fmla="*/ 659 w 186"/>
                      <a:gd name="T91" fmla="*/ 1539 h 187"/>
                      <a:gd name="T92" fmla="*/ 671 w 186"/>
                      <a:gd name="T93" fmla="*/ 1383 h 18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86"/>
                      <a:gd name="T142" fmla="*/ 0 h 187"/>
                      <a:gd name="T143" fmla="*/ 186 w 186"/>
                      <a:gd name="T144" fmla="*/ 187 h 18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86" h="187">
                        <a:moveTo>
                          <a:pt x="111" y="123"/>
                        </a:moveTo>
                        <a:lnTo>
                          <a:pt x="111" y="101"/>
                        </a:lnTo>
                        <a:lnTo>
                          <a:pt x="112" y="79"/>
                        </a:lnTo>
                        <a:lnTo>
                          <a:pt x="126" y="79"/>
                        </a:lnTo>
                        <a:lnTo>
                          <a:pt x="126" y="64"/>
                        </a:lnTo>
                        <a:lnTo>
                          <a:pt x="127" y="50"/>
                        </a:lnTo>
                        <a:lnTo>
                          <a:pt x="127" y="36"/>
                        </a:lnTo>
                        <a:lnTo>
                          <a:pt x="127" y="22"/>
                        </a:lnTo>
                        <a:lnTo>
                          <a:pt x="143" y="20"/>
                        </a:lnTo>
                        <a:lnTo>
                          <a:pt x="159" y="18"/>
                        </a:lnTo>
                        <a:lnTo>
                          <a:pt x="164" y="23"/>
                        </a:lnTo>
                        <a:lnTo>
                          <a:pt x="176" y="17"/>
                        </a:lnTo>
                        <a:lnTo>
                          <a:pt x="186" y="14"/>
                        </a:lnTo>
                        <a:lnTo>
                          <a:pt x="171" y="9"/>
                        </a:lnTo>
                        <a:lnTo>
                          <a:pt x="161" y="11"/>
                        </a:lnTo>
                        <a:lnTo>
                          <a:pt x="141" y="13"/>
                        </a:lnTo>
                        <a:lnTo>
                          <a:pt x="120" y="16"/>
                        </a:lnTo>
                        <a:lnTo>
                          <a:pt x="108" y="13"/>
                        </a:lnTo>
                        <a:lnTo>
                          <a:pt x="94" y="10"/>
                        </a:lnTo>
                        <a:lnTo>
                          <a:pt x="92" y="6"/>
                        </a:lnTo>
                        <a:lnTo>
                          <a:pt x="76" y="6"/>
                        </a:lnTo>
                        <a:lnTo>
                          <a:pt x="60" y="5"/>
                        </a:lnTo>
                        <a:lnTo>
                          <a:pt x="45" y="5"/>
                        </a:lnTo>
                        <a:lnTo>
                          <a:pt x="29" y="4"/>
                        </a:lnTo>
                        <a:lnTo>
                          <a:pt x="18" y="0"/>
                        </a:lnTo>
                        <a:lnTo>
                          <a:pt x="1" y="4"/>
                        </a:lnTo>
                        <a:lnTo>
                          <a:pt x="0" y="14"/>
                        </a:lnTo>
                        <a:lnTo>
                          <a:pt x="10" y="33"/>
                        </a:lnTo>
                        <a:lnTo>
                          <a:pt x="19" y="52"/>
                        </a:lnTo>
                        <a:lnTo>
                          <a:pt x="29" y="70"/>
                        </a:lnTo>
                        <a:lnTo>
                          <a:pt x="38" y="90"/>
                        </a:lnTo>
                        <a:lnTo>
                          <a:pt x="39" y="98"/>
                        </a:lnTo>
                        <a:lnTo>
                          <a:pt x="36" y="97"/>
                        </a:lnTo>
                        <a:lnTo>
                          <a:pt x="39" y="113"/>
                        </a:lnTo>
                        <a:lnTo>
                          <a:pt x="41" y="129"/>
                        </a:lnTo>
                        <a:lnTo>
                          <a:pt x="43" y="145"/>
                        </a:lnTo>
                        <a:lnTo>
                          <a:pt x="45" y="161"/>
                        </a:lnTo>
                        <a:lnTo>
                          <a:pt x="53" y="172"/>
                        </a:lnTo>
                        <a:lnTo>
                          <a:pt x="61" y="183"/>
                        </a:lnTo>
                        <a:lnTo>
                          <a:pt x="68" y="174"/>
                        </a:lnTo>
                        <a:lnTo>
                          <a:pt x="73" y="184"/>
                        </a:lnTo>
                        <a:lnTo>
                          <a:pt x="93" y="187"/>
                        </a:lnTo>
                        <a:lnTo>
                          <a:pt x="106" y="181"/>
                        </a:lnTo>
                        <a:lnTo>
                          <a:pt x="107" y="167"/>
                        </a:lnTo>
                        <a:lnTo>
                          <a:pt x="108" y="151"/>
                        </a:lnTo>
                        <a:lnTo>
                          <a:pt x="109" y="137"/>
                        </a:lnTo>
                        <a:lnTo>
                          <a:pt x="111" y="12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3" name="Freeform 56"/>
                  <p:cNvSpPr>
                    <a:spLocks/>
                  </p:cNvSpPr>
                  <p:nvPr/>
                </p:nvSpPr>
                <p:spPr bwMode="auto">
                  <a:xfrm>
                    <a:off x="3050" y="3085"/>
                    <a:ext cx="148" cy="173"/>
                  </a:xfrm>
                  <a:custGeom>
                    <a:avLst/>
                    <a:gdLst>
                      <a:gd name="T0" fmla="*/ 0 w 126"/>
                      <a:gd name="T1" fmla="*/ 1121 h 140"/>
                      <a:gd name="T2" fmla="*/ 0 w 126"/>
                      <a:gd name="T3" fmla="*/ 892 h 140"/>
                      <a:gd name="T4" fmla="*/ 1 w 126"/>
                      <a:gd name="T5" fmla="*/ 665 h 140"/>
                      <a:gd name="T6" fmla="*/ 89 w 126"/>
                      <a:gd name="T7" fmla="*/ 665 h 140"/>
                      <a:gd name="T8" fmla="*/ 89 w 126"/>
                      <a:gd name="T9" fmla="*/ 514 h 140"/>
                      <a:gd name="T10" fmla="*/ 94 w 126"/>
                      <a:gd name="T11" fmla="*/ 367 h 140"/>
                      <a:gd name="T12" fmla="*/ 94 w 126"/>
                      <a:gd name="T13" fmla="*/ 225 h 140"/>
                      <a:gd name="T14" fmla="*/ 94 w 126"/>
                      <a:gd name="T15" fmla="*/ 80 h 140"/>
                      <a:gd name="T16" fmla="*/ 193 w 126"/>
                      <a:gd name="T17" fmla="*/ 61 h 140"/>
                      <a:gd name="T18" fmla="*/ 284 w 126"/>
                      <a:gd name="T19" fmla="*/ 40 h 140"/>
                      <a:gd name="T20" fmla="*/ 314 w 126"/>
                      <a:gd name="T21" fmla="*/ 93 h 140"/>
                      <a:gd name="T22" fmla="*/ 379 w 126"/>
                      <a:gd name="T23" fmla="*/ 32 h 140"/>
                      <a:gd name="T24" fmla="*/ 437 w 126"/>
                      <a:gd name="T25" fmla="*/ 0 h 140"/>
                      <a:gd name="T26" fmla="*/ 483 w 126"/>
                      <a:gd name="T27" fmla="*/ 151 h 140"/>
                      <a:gd name="T28" fmla="*/ 537 w 126"/>
                      <a:gd name="T29" fmla="*/ 310 h 140"/>
                      <a:gd name="T30" fmla="*/ 598 w 126"/>
                      <a:gd name="T31" fmla="*/ 393 h 140"/>
                      <a:gd name="T32" fmla="*/ 603 w 126"/>
                      <a:gd name="T33" fmla="*/ 425 h 140"/>
                      <a:gd name="T34" fmla="*/ 631 w 126"/>
                      <a:gd name="T35" fmla="*/ 465 h 140"/>
                      <a:gd name="T36" fmla="*/ 651 w 126"/>
                      <a:gd name="T37" fmla="*/ 601 h 140"/>
                      <a:gd name="T38" fmla="*/ 721 w 126"/>
                      <a:gd name="T39" fmla="*/ 660 h 140"/>
                      <a:gd name="T40" fmla="*/ 741 w 126"/>
                      <a:gd name="T41" fmla="*/ 675 h 140"/>
                      <a:gd name="T42" fmla="*/ 741 w 126"/>
                      <a:gd name="T43" fmla="*/ 693 h 140"/>
                      <a:gd name="T44" fmla="*/ 634 w 126"/>
                      <a:gd name="T45" fmla="*/ 822 h 140"/>
                      <a:gd name="T46" fmla="*/ 553 w 126"/>
                      <a:gd name="T47" fmla="*/ 950 h 140"/>
                      <a:gd name="T48" fmla="*/ 512 w 126"/>
                      <a:gd name="T49" fmla="*/ 1087 h 140"/>
                      <a:gd name="T50" fmla="*/ 462 w 126"/>
                      <a:gd name="T51" fmla="*/ 1136 h 140"/>
                      <a:gd name="T52" fmla="*/ 411 w 126"/>
                      <a:gd name="T53" fmla="*/ 1270 h 140"/>
                      <a:gd name="T54" fmla="*/ 295 w 126"/>
                      <a:gd name="T55" fmla="*/ 1246 h 140"/>
                      <a:gd name="T56" fmla="*/ 229 w 126"/>
                      <a:gd name="T57" fmla="*/ 1199 h 140"/>
                      <a:gd name="T58" fmla="*/ 195 w 126"/>
                      <a:gd name="T59" fmla="*/ 1307 h 140"/>
                      <a:gd name="T60" fmla="*/ 152 w 126"/>
                      <a:gd name="T61" fmla="*/ 1404 h 140"/>
                      <a:gd name="T62" fmla="*/ 65 w 126"/>
                      <a:gd name="T63" fmla="*/ 1433 h 140"/>
                      <a:gd name="T64" fmla="*/ 34 w 126"/>
                      <a:gd name="T65" fmla="*/ 1420 h 140"/>
                      <a:gd name="T66" fmla="*/ 55 w 126"/>
                      <a:gd name="T67" fmla="*/ 1264 h 140"/>
                      <a:gd name="T68" fmla="*/ 0 w 126"/>
                      <a:gd name="T69" fmla="*/ 1121 h 14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26"/>
                      <a:gd name="T106" fmla="*/ 0 h 140"/>
                      <a:gd name="T107" fmla="*/ 126 w 126"/>
                      <a:gd name="T108" fmla="*/ 140 h 14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26" h="140">
                        <a:moveTo>
                          <a:pt x="0" y="109"/>
                        </a:moveTo>
                        <a:lnTo>
                          <a:pt x="0" y="87"/>
                        </a:lnTo>
                        <a:lnTo>
                          <a:pt x="1" y="65"/>
                        </a:lnTo>
                        <a:lnTo>
                          <a:pt x="15" y="65"/>
                        </a:lnTo>
                        <a:lnTo>
                          <a:pt x="15" y="50"/>
                        </a:lnTo>
                        <a:lnTo>
                          <a:pt x="16" y="36"/>
                        </a:lnTo>
                        <a:lnTo>
                          <a:pt x="16" y="22"/>
                        </a:lnTo>
                        <a:lnTo>
                          <a:pt x="16" y="8"/>
                        </a:lnTo>
                        <a:lnTo>
                          <a:pt x="32" y="6"/>
                        </a:lnTo>
                        <a:lnTo>
                          <a:pt x="48" y="4"/>
                        </a:lnTo>
                        <a:lnTo>
                          <a:pt x="53" y="9"/>
                        </a:lnTo>
                        <a:lnTo>
                          <a:pt x="65" y="3"/>
                        </a:lnTo>
                        <a:lnTo>
                          <a:pt x="75" y="0"/>
                        </a:lnTo>
                        <a:lnTo>
                          <a:pt x="83" y="15"/>
                        </a:lnTo>
                        <a:lnTo>
                          <a:pt x="91" y="30"/>
                        </a:lnTo>
                        <a:lnTo>
                          <a:pt x="101" y="38"/>
                        </a:lnTo>
                        <a:lnTo>
                          <a:pt x="103" y="41"/>
                        </a:lnTo>
                        <a:lnTo>
                          <a:pt x="107" y="45"/>
                        </a:lnTo>
                        <a:lnTo>
                          <a:pt x="111" y="58"/>
                        </a:lnTo>
                        <a:lnTo>
                          <a:pt x="123" y="64"/>
                        </a:lnTo>
                        <a:lnTo>
                          <a:pt x="126" y="66"/>
                        </a:lnTo>
                        <a:lnTo>
                          <a:pt x="126" y="67"/>
                        </a:lnTo>
                        <a:lnTo>
                          <a:pt x="108" y="80"/>
                        </a:lnTo>
                        <a:lnTo>
                          <a:pt x="94" y="92"/>
                        </a:lnTo>
                        <a:lnTo>
                          <a:pt x="87" y="106"/>
                        </a:lnTo>
                        <a:lnTo>
                          <a:pt x="79" y="111"/>
                        </a:lnTo>
                        <a:lnTo>
                          <a:pt x="71" y="124"/>
                        </a:lnTo>
                        <a:lnTo>
                          <a:pt x="50" y="121"/>
                        </a:lnTo>
                        <a:lnTo>
                          <a:pt x="39" y="117"/>
                        </a:lnTo>
                        <a:lnTo>
                          <a:pt x="33" y="127"/>
                        </a:lnTo>
                        <a:lnTo>
                          <a:pt x="26" y="137"/>
                        </a:lnTo>
                        <a:lnTo>
                          <a:pt x="11" y="140"/>
                        </a:lnTo>
                        <a:lnTo>
                          <a:pt x="6" y="138"/>
                        </a:lnTo>
                        <a:lnTo>
                          <a:pt x="9" y="123"/>
                        </a:lnTo>
                        <a:lnTo>
                          <a:pt x="0" y="10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4" name="Freeform 57"/>
                  <p:cNvSpPr>
                    <a:spLocks/>
                  </p:cNvSpPr>
                  <p:nvPr/>
                </p:nvSpPr>
                <p:spPr bwMode="auto">
                  <a:xfrm>
                    <a:off x="3433" y="2959"/>
                    <a:ext cx="4" cy="8"/>
                  </a:xfrm>
                  <a:custGeom>
                    <a:avLst/>
                    <a:gdLst>
                      <a:gd name="T0" fmla="*/ 65 w 3"/>
                      <a:gd name="T1" fmla="*/ 29 h 7"/>
                      <a:gd name="T2" fmla="*/ 49 w 3"/>
                      <a:gd name="T3" fmla="*/ 22 h 7"/>
                      <a:gd name="T4" fmla="*/ 0 w 3"/>
                      <a:gd name="T5" fmla="*/ 0 h 7"/>
                      <a:gd name="T6" fmla="*/ 65 w 3"/>
                      <a:gd name="T7" fmla="*/ 29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"/>
                      <a:gd name="T13" fmla="*/ 0 h 7"/>
                      <a:gd name="T14" fmla="*/ 3 w 3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" h="7">
                        <a:moveTo>
                          <a:pt x="3" y="7"/>
                        </a:moveTo>
                        <a:lnTo>
                          <a:pt x="2" y="5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5" name="Freeform 58"/>
                  <p:cNvSpPr>
                    <a:spLocks/>
                  </p:cNvSpPr>
                  <p:nvPr/>
                </p:nvSpPr>
                <p:spPr bwMode="auto">
                  <a:xfrm>
                    <a:off x="3157" y="3295"/>
                    <a:ext cx="35" cy="38"/>
                  </a:xfrm>
                  <a:custGeom>
                    <a:avLst/>
                    <a:gdLst>
                      <a:gd name="T0" fmla="*/ 75 w 30"/>
                      <a:gd name="T1" fmla="*/ 38 h 31"/>
                      <a:gd name="T2" fmla="*/ 0 w 30"/>
                      <a:gd name="T3" fmla="*/ 168 h 31"/>
                      <a:gd name="T4" fmla="*/ 55 w 30"/>
                      <a:gd name="T5" fmla="*/ 295 h 31"/>
                      <a:gd name="T6" fmla="*/ 76 w 30"/>
                      <a:gd name="T7" fmla="*/ 253 h 31"/>
                      <a:gd name="T8" fmla="*/ 146 w 30"/>
                      <a:gd name="T9" fmla="*/ 162 h 31"/>
                      <a:gd name="T10" fmla="*/ 165 w 30"/>
                      <a:gd name="T11" fmla="*/ 71 h 31"/>
                      <a:gd name="T12" fmla="*/ 103 w 30"/>
                      <a:gd name="T13" fmla="*/ 0 h 31"/>
                      <a:gd name="T14" fmla="*/ 75 w 30"/>
                      <a:gd name="T15" fmla="*/ 38 h 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0"/>
                      <a:gd name="T25" fmla="*/ 0 h 31"/>
                      <a:gd name="T26" fmla="*/ 30 w 30"/>
                      <a:gd name="T27" fmla="*/ 31 h 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0" h="31">
                        <a:moveTo>
                          <a:pt x="13" y="4"/>
                        </a:moveTo>
                        <a:lnTo>
                          <a:pt x="0" y="18"/>
                        </a:lnTo>
                        <a:lnTo>
                          <a:pt x="9" y="31"/>
                        </a:lnTo>
                        <a:lnTo>
                          <a:pt x="14" y="27"/>
                        </a:lnTo>
                        <a:lnTo>
                          <a:pt x="27" y="17"/>
                        </a:lnTo>
                        <a:lnTo>
                          <a:pt x="30" y="7"/>
                        </a:lnTo>
                        <a:lnTo>
                          <a:pt x="18" y="0"/>
                        </a:lnTo>
                        <a:lnTo>
                          <a:pt x="13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6" name="Freeform 59"/>
                  <p:cNvSpPr>
                    <a:spLocks/>
                  </p:cNvSpPr>
                  <p:nvPr/>
                </p:nvSpPr>
                <p:spPr bwMode="auto">
                  <a:xfrm>
                    <a:off x="3423" y="2971"/>
                    <a:ext cx="124" cy="264"/>
                  </a:xfrm>
                  <a:custGeom>
                    <a:avLst/>
                    <a:gdLst>
                      <a:gd name="T0" fmla="*/ 209 w 106"/>
                      <a:gd name="T1" fmla="*/ 669 h 212"/>
                      <a:gd name="T2" fmla="*/ 191 w 106"/>
                      <a:gd name="T3" fmla="*/ 684 h 212"/>
                      <a:gd name="T4" fmla="*/ 120 w 106"/>
                      <a:gd name="T5" fmla="*/ 741 h 212"/>
                      <a:gd name="T6" fmla="*/ 103 w 106"/>
                      <a:gd name="T7" fmla="*/ 879 h 212"/>
                      <a:gd name="T8" fmla="*/ 77 w 106"/>
                      <a:gd name="T9" fmla="*/ 1037 h 212"/>
                      <a:gd name="T10" fmla="*/ 90 w 106"/>
                      <a:gd name="T11" fmla="*/ 1218 h 212"/>
                      <a:gd name="T12" fmla="*/ 105 w 106"/>
                      <a:gd name="T13" fmla="*/ 1384 h 212"/>
                      <a:gd name="T14" fmla="*/ 64 w 106"/>
                      <a:gd name="T15" fmla="*/ 1503 h 212"/>
                      <a:gd name="T16" fmla="*/ 25 w 106"/>
                      <a:gd name="T17" fmla="*/ 1624 h 212"/>
                      <a:gd name="T18" fmla="*/ 0 w 106"/>
                      <a:gd name="T19" fmla="*/ 1869 h 212"/>
                      <a:gd name="T20" fmla="*/ 21 w 106"/>
                      <a:gd name="T21" fmla="*/ 2050 h 212"/>
                      <a:gd name="T22" fmla="*/ 47 w 106"/>
                      <a:gd name="T23" fmla="*/ 2281 h 212"/>
                      <a:gd name="T24" fmla="*/ 144 w 106"/>
                      <a:gd name="T25" fmla="*/ 2371 h 212"/>
                      <a:gd name="T26" fmla="*/ 209 w 106"/>
                      <a:gd name="T27" fmla="*/ 2306 h 212"/>
                      <a:gd name="T28" fmla="*/ 283 w 106"/>
                      <a:gd name="T29" fmla="*/ 2234 h 212"/>
                      <a:gd name="T30" fmla="*/ 315 w 106"/>
                      <a:gd name="T31" fmla="*/ 2057 h 212"/>
                      <a:gd name="T32" fmla="*/ 333 w 106"/>
                      <a:gd name="T33" fmla="*/ 1910 h 212"/>
                      <a:gd name="T34" fmla="*/ 365 w 106"/>
                      <a:gd name="T35" fmla="*/ 1743 h 212"/>
                      <a:gd name="T36" fmla="*/ 390 w 106"/>
                      <a:gd name="T37" fmla="*/ 1585 h 212"/>
                      <a:gd name="T38" fmla="*/ 421 w 106"/>
                      <a:gd name="T39" fmla="*/ 1431 h 212"/>
                      <a:gd name="T40" fmla="*/ 453 w 106"/>
                      <a:gd name="T41" fmla="*/ 1273 h 212"/>
                      <a:gd name="T42" fmla="*/ 477 w 106"/>
                      <a:gd name="T43" fmla="*/ 1124 h 212"/>
                      <a:gd name="T44" fmla="*/ 500 w 106"/>
                      <a:gd name="T45" fmla="*/ 961 h 212"/>
                      <a:gd name="T46" fmla="*/ 531 w 106"/>
                      <a:gd name="T47" fmla="*/ 833 h 212"/>
                      <a:gd name="T48" fmla="*/ 531 w 106"/>
                      <a:gd name="T49" fmla="*/ 589 h 212"/>
                      <a:gd name="T50" fmla="*/ 572 w 106"/>
                      <a:gd name="T51" fmla="*/ 669 h 212"/>
                      <a:gd name="T52" fmla="*/ 597 w 106"/>
                      <a:gd name="T53" fmla="*/ 582 h 212"/>
                      <a:gd name="T54" fmla="*/ 564 w 106"/>
                      <a:gd name="T55" fmla="*/ 354 h 212"/>
                      <a:gd name="T56" fmla="*/ 540 w 106"/>
                      <a:gd name="T57" fmla="*/ 137 h 212"/>
                      <a:gd name="T58" fmla="*/ 516 w 106"/>
                      <a:gd name="T59" fmla="*/ 0 h 212"/>
                      <a:gd name="T60" fmla="*/ 503 w 106"/>
                      <a:gd name="T61" fmla="*/ 0 h 212"/>
                      <a:gd name="T62" fmla="*/ 482 w 106"/>
                      <a:gd name="T63" fmla="*/ 50 h 212"/>
                      <a:gd name="T64" fmla="*/ 462 w 106"/>
                      <a:gd name="T65" fmla="*/ 244 h 212"/>
                      <a:gd name="T66" fmla="*/ 436 w 106"/>
                      <a:gd name="T67" fmla="*/ 265 h 212"/>
                      <a:gd name="T68" fmla="*/ 427 w 106"/>
                      <a:gd name="T69" fmla="*/ 289 h 212"/>
                      <a:gd name="T70" fmla="*/ 405 w 106"/>
                      <a:gd name="T71" fmla="*/ 265 h 212"/>
                      <a:gd name="T72" fmla="*/ 408 w 106"/>
                      <a:gd name="T73" fmla="*/ 375 h 212"/>
                      <a:gd name="T74" fmla="*/ 390 w 106"/>
                      <a:gd name="T75" fmla="*/ 441 h 212"/>
                      <a:gd name="T76" fmla="*/ 395 w 106"/>
                      <a:gd name="T77" fmla="*/ 467 h 212"/>
                      <a:gd name="T78" fmla="*/ 360 w 106"/>
                      <a:gd name="T79" fmla="*/ 512 h 212"/>
                      <a:gd name="T80" fmla="*/ 365 w 106"/>
                      <a:gd name="T81" fmla="*/ 467 h 212"/>
                      <a:gd name="T82" fmla="*/ 333 w 106"/>
                      <a:gd name="T83" fmla="*/ 588 h 212"/>
                      <a:gd name="T84" fmla="*/ 331 w 106"/>
                      <a:gd name="T85" fmla="*/ 588 h 212"/>
                      <a:gd name="T86" fmla="*/ 305 w 106"/>
                      <a:gd name="T87" fmla="*/ 582 h 212"/>
                      <a:gd name="T88" fmla="*/ 273 w 106"/>
                      <a:gd name="T89" fmla="*/ 656 h 212"/>
                      <a:gd name="T90" fmla="*/ 209 w 106"/>
                      <a:gd name="T91" fmla="*/ 669 h 212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6"/>
                      <a:gd name="T139" fmla="*/ 0 h 212"/>
                      <a:gd name="T140" fmla="*/ 106 w 106"/>
                      <a:gd name="T141" fmla="*/ 212 h 212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6" h="212">
                        <a:moveTo>
                          <a:pt x="38" y="60"/>
                        </a:moveTo>
                        <a:lnTo>
                          <a:pt x="33" y="61"/>
                        </a:lnTo>
                        <a:lnTo>
                          <a:pt x="21" y="67"/>
                        </a:lnTo>
                        <a:lnTo>
                          <a:pt x="18" y="79"/>
                        </a:lnTo>
                        <a:lnTo>
                          <a:pt x="14" y="93"/>
                        </a:lnTo>
                        <a:lnTo>
                          <a:pt x="16" y="109"/>
                        </a:lnTo>
                        <a:lnTo>
                          <a:pt x="19" y="124"/>
                        </a:lnTo>
                        <a:lnTo>
                          <a:pt x="11" y="135"/>
                        </a:lnTo>
                        <a:lnTo>
                          <a:pt x="4" y="145"/>
                        </a:lnTo>
                        <a:lnTo>
                          <a:pt x="0" y="167"/>
                        </a:lnTo>
                        <a:lnTo>
                          <a:pt x="3" y="184"/>
                        </a:lnTo>
                        <a:lnTo>
                          <a:pt x="8" y="204"/>
                        </a:lnTo>
                        <a:lnTo>
                          <a:pt x="26" y="212"/>
                        </a:lnTo>
                        <a:lnTo>
                          <a:pt x="38" y="206"/>
                        </a:lnTo>
                        <a:lnTo>
                          <a:pt x="50" y="200"/>
                        </a:lnTo>
                        <a:lnTo>
                          <a:pt x="56" y="185"/>
                        </a:lnTo>
                        <a:lnTo>
                          <a:pt x="60" y="171"/>
                        </a:lnTo>
                        <a:lnTo>
                          <a:pt x="65" y="156"/>
                        </a:lnTo>
                        <a:lnTo>
                          <a:pt x="70" y="142"/>
                        </a:lnTo>
                        <a:lnTo>
                          <a:pt x="75" y="128"/>
                        </a:lnTo>
                        <a:lnTo>
                          <a:pt x="80" y="114"/>
                        </a:lnTo>
                        <a:lnTo>
                          <a:pt x="85" y="100"/>
                        </a:lnTo>
                        <a:lnTo>
                          <a:pt x="89" y="86"/>
                        </a:lnTo>
                        <a:lnTo>
                          <a:pt x="95" y="75"/>
                        </a:lnTo>
                        <a:lnTo>
                          <a:pt x="95" y="53"/>
                        </a:lnTo>
                        <a:lnTo>
                          <a:pt x="102" y="60"/>
                        </a:lnTo>
                        <a:lnTo>
                          <a:pt x="106" y="51"/>
                        </a:lnTo>
                        <a:lnTo>
                          <a:pt x="101" y="31"/>
                        </a:lnTo>
                        <a:lnTo>
                          <a:pt x="97" y="12"/>
                        </a:lnTo>
                        <a:lnTo>
                          <a:pt x="92" y="0"/>
                        </a:lnTo>
                        <a:lnTo>
                          <a:pt x="90" y="0"/>
                        </a:lnTo>
                        <a:lnTo>
                          <a:pt x="86" y="5"/>
                        </a:lnTo>
                        <a:lnTo>
                          <a:pt x="83" y="22"/>
                        </a:lnTo>
                        <a:lnTo>
                          <a:pt x="78" y="24"/>
                        </a:lnTo>
                        <a:lnTo>
                          <a:pt x="76" y="26"/>
                        </a:lnTo>
                        <a:lnTo>
                          <a:pt x="72" y="24"/>
                        </a:lnTo>
                        <a:lnTo>
                          <a:pt x="73" y="33"/>
                        </a:lnTo>
                        <a:lnTo>
                          <a:pt x="70" y="39"/>
                        </a:lnTo>
                        <a:lnTo>
                          <a:pt x="71" y="41"/>
                        </a:lnTo>
                        <a:lnTo>
                          <a:pt x="64" y="46"/>
                        </a:lnTo>
                        <a:lnTo>
                          <a:pt x="65" y="41"/>
                        </a:lnTo>
                        <a:lnTo>
                          <a:pt x="60" y="52"/>
                        </a:lnTo>
                        <a:lnTo>
                          <a:pt x="58" y="52"/>
                        </a:lnTo>
                        <a:lnTo>
                          <a:pt x="54" y="51"/>
                        </a:lnTo>
                        <a:lnTo>
                          <a:pt x="49" y="59"/>
                        </a:lnTo>
                        <a:lnTo>
                          <a:pt x="38" y="6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7" name="Freeform 60"/>
                  <p:cNvSpPr>
                    <a:spLocks/>
                  </p:cNvSpPr>
                  <p:nvPr/>
                </p:nvSpPr>
                <p:spPr bwMode="auto">
                  <a:xfrm>
                    <a:off x="3262" y="2920"/>
                    <a:ext cx="50" cy="149"/>
                  </a:xfrm>
                  <a:custGeom>
                    <a:avLst/>
                    <a:gdLst>
                      <a:gd name="T0" fmla="*/ 126 w 43"/>
                      <a:gd name="T1" fmla="*/ 841 h 121"/>
                      <a:gd name="T2" fmla="*/ 102 w 43"/>
                      <a:gd name="T3" fmla="*/ 995 h 121"/>
                      <a:gd name="T4" fmla="*/ 138 w 43"/>
                      <a:gd name="T5" fmla="*/ 1100 h 121"/>
                      <a:gd name="T6" fmla="*/ 166 w 43"/>
                      <a:gd name="T7" fmla="*/ 1188 h 121"/>
                      <a:gd name="T8" fmla="*/ 160 w 43"/>
                      <a:gd name="T9" fmla="*/ 1102 h 121"/>
                      <a:gd name="T10" fmla="*/ 200 w 43"/>
                      <a:gd name="T11" fmla="*/ 1036 h 121"/>
                      <a:gd name="T12" fmla="*/ 216 w 43"/>
                      <a:gd name="T13" fmla="*/ 931 h 121"/>
                      <a:gd name="T14" fmla="*/ 224 w 43"/>
                      <a:gd name="T15" fmla="*/ 818 h 121"/>
                      <a:gd name="T16" fmla="*/ 183 w 43"/>
                      <a:gd name="T17" fmla="*/ 727 h 121"/>
                      <a:gd name="T18" fmla="*/ 138 w 43"/>
                      <a:gd name="T19" fmla="*/ 646 h 121"/>
                      <a:gd name="T20" fmla="*/ 126 w 43"/>
                      <a:gd name="T21" fmla="*/ 478 h 121"/>
                      <a:gd name="T22" fmla="*/ 138 w 43"/>
                      <a:gd name="T23" fmla="*/ 369 h 121"/>
                      <a:gd name="T24" fmla="*/ 165 w 43"/>
                      <a:gd name="T25" fmla="*/ 339 h 121"/>
                      <a:gd name="T26" fmla="*/ 142 w 43"/>
                      <a:gd name="T27" fmla="*/ 217 h 121"/>
                      <a:gd name="T28" fmla="*/ 122 w 43"/>
                      <a:gd name="T29" fmla="*/ 48 h 121"/>
                      <a:gd name="T30" fmla="*/ 93 w 43"/>
                      <a:gd name="T31" fmla="*/ 2 h 121"/>
                      <a:gd name="T32" fmla="*/ 22 w 43"/>
                      <a:gd name="T33" fmla="*/ 0 h 121"/>
                      <a:gd name="T34" fmla="*/ 26 w 43"/>
                      <a:gd name="T35" fmla="*/ 39 h 121"/>
                      <a:gd name="T36" fmla="*/ 66 w 43"/>
                      <a:gd name="T37" fmla="*/ 169 h 121"/>
                      <a:gd name="T38" fmla="*/ 56 w 43"/>
                      <a:gd name="T39" fmla="*/ 217 h 121"/>
                      <a:gd name="T40" fmla="*/ 56 w 43"/>
                      <a:gd name="T41" fmla="*/ 339 h 121"/>
                      <a:gd name="T42" fmla="*/ 48 w 43"/>
                      <a:gd name="T43" fmla="*/ 454 h 121"/>
                      <a:gd name="T44" fmla="*/ 35 w 43"/>
                      <a:gd name="T45" fmla="*/ 506 h 121"/>
                      <a:gd name="T46" fmla="*/ 0 w 43"/>
                      <a:gd name="T47" fmla="*/ 648 h 121"/>
                      <a:gd name="T48" fmla="*/ 30 w 43"/>
                      <a:gd name="T49" fmla="*/ 725 h 121"/>
                      <a:gd name="T50" fmla="*/ 56 w 43"/>
                      <a:gd name="T51" fmla="*/ 778 h 121"/>
                      <a:gd name="T52" fmla="*/ 102 w 43"/>
                      <a:gd name="T53" fmla="*/ 795 h 121"/>
                      <a:gd name="T54" fmla="*/ 126 w 43"/>
                      <a:gd name="T55" fmla="*/ 841 h 1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3"/>
                      <a:gd name="T85" fmla="*/ 0 h 121"/>
                      <a:gd name="T86" fmla="*/ 43 w 43"/>
                      <a:gd name="T87" fmla="*/ 121 h 1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3" h="121">
                        <a:moveTo>
                          <a:pt x="24" y="85"/>
                        </a:moveTo>
                        <a:lnTo>
                          <a:pt x="19" y="101"/>
                        </a:lnTo>
                        <a:lnTo>
                          <a:pt x="26" y="111"/>
                        </a:lnTo>
                        <a:lnTo>
                          <a:pt x="32" y="121"/>
                        </a:lnTo>
                        <a:lnTo>
                          <a:pt x="30" y="112"/>
                        </a:lnTo>
                        <a:lnTo>
                          <a:pt x="39" y="105"/>
                        </a:lnTo>
                        <a:lnTo>
                          <a:pt x="41" y="94"/>
                        </a:lnTo>
                        <a:lnTo>
                          <a:pt x="43" y="83"/>
                        </a:lnTo>
                        <a:lnTo>
                          <a:pt x="34" y="74"/>
                        </a:lnTo>
                        <a:lnTo>
                          <a:pt x="26" y="65"/>
                        </a:lnTo>
                        <a:lnTo>
                          <a:pt x="24" y="48"/>
                        </a:lnTo>
                        <a:lnTo>
                          <a:pt x="26" y="37"/>
                        </a:lnTo>
                        <a:lnTo>
                          <a:pt x="31" y="34"/>
                        </a:lnTo>
                        <a:lnTo>
                          <a:pt x="27" y="22"/>
                        </a:lnTo>
                        <a:lnTo>
                          <a:pt x="23" y="5"/>
                        </a:lnTo>
                        <a:lnTo>
                          <a:pt x="18" y="2"/>
                        </a:lnTo>
                        <a:lnTo>
                          <a:pt x="4" y="0"/>
                        </a:lnTo>
                        <a:lnTo>
                          <a:pt x="5" y="4"/>
                        </a:lnTo>
                        <a:lnTo>
                          <a:pt x="13" y="17"/>
                        </a:lnTo>
                        <a:lnTo>
                          <a:pt x="10" y="22"/>
                        </a:lnTo>
                        <a:lnTo>
                          <a:pt x="10" y="34"/>
                        </a:lnTo>
                        <a:lnTo>
                          <a:pt x="9" y="46"/>
                        </a:lnTo>
                        <a:lnTo>
                          <a:pt x="7" y="51"/>
                        </a:lnTo>
                        <a:lnTo>
                          <a:pt x="0" y="66"/>
                        </a:lnTo>
                        <a:lnTo>
                          <a:pt x="6" y="73"/>
                        </a:lnTo>
                        <a:lnTo>
                          <a:pt x="10" y="79"/>
                        </a:lnTo>
                        <a:lnTo>
                          <a:pt x="19" y="80"/>
                        </a:lnTo>
                        <a:lnTo>
                          <a:pt x="24" y="8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8" name="Freeform 61"/>
                  <p:cNvSpPr>
                    <a:spLocks/>
                  </p:cNvSpPr>
                  <p:nvPr/>
                </p:nvSpPr>
                <p:spPr bwMode="auto">
                  <a:xfrm>
                    <a:off x="2876" y="2692"/>
                    <a:ext cx="91" cy="122"/>
                  </a:xfrm>
                  <a:custGeom>
                    <a:avLst/>
                    <a:gdLst>
                      <a:gd name="T0" fmla="*/ 66 w 78"/>
                      <a:gd name="T1" fmla="*/ 226 h 97"/>
                      <a:gd name="T2" fmla="*/ 57 w 78"/>
                      <a:gd name="T3" fmla="*/ 308 h 97"/>
                      <a:gd name="T4" fmla="*/ 36 w 78"/>
                      <a:gd name="T5" fmla="*/ 308 h 97"/>
                      <a:gd name="T6" fmla="*/ 89 w 78"/>
                      <a:gd name="T7" fmla="*/ 392 h 97"/>
                      <a:gd name="T8" fmla="*/ 42 w 78"/>
                      <a:gd name="T9" fmla="*/ 387 h 97"/>
                      <a:gd name="T10" fmla="*/ 3 w 78"/>
                      <a:gd name="T11" fmla="*/ 579 h 97"/>
                      <a:gd name="T12" fmla="*/ 0 w 78"/>
                      <a:gd name="T13" fmla="*/ 579 h 97"/>
                      <a:gd name="T14" fmla="*/ 27 w 78"/>
                      <a:gd name="T15" fmla="*/ 696 h 97"/>
                      <a:gd name="T16" fmla="*/ 42 w 78"/>
                      <a:gd name="T17" fmla="*/ 735 h 97"/>
                      <a:gd name="T18" fmla="*/ 3 w 78"/>
                      <a:gd name="T19" fmla="*/ 680 h 97"/>
                      <a:gd name="T20" fmla="*/ 49 w 78"/>
                      <a:gd name="T21" fmla="*/ 796 h 97"/>
                      <a:gd name="T22" fmla="*/ 42 w 78"/>
                      <a:gd name="T23" fmla="*/ 796 h 97"/>
                      <a:gd name="T24" fmla="*/ 89 w 78"/>
                      <a:gd name="T25" fmla="*/ 924 h 97"/>
                      <a:gd name="T26" fmla="*/ 76 w 78"/>
                      <a:gd name="T27" fmla="*/ 916 h 97"/>
                      <a:gd name="T28" fmla="*/ 122 w 78"/>
                      <a:gd name="T29" fmla="*/ 1070 h 97"/>
                      <a:gd name="T30" fmla="*/ 170 w 78"/>
                      <a:gd name="T31" fmla="*/ 1197 h 97"/>
                      <a:gd name="T32" fmla="*/ 194 w 78"/>
                      <a:gd name="T33" fmla="*/ 1119 h 97"/>
                      <a:gd name="T34" fmla="*/ 222 w 78"/>
                      <a:gd name="T35" fmla="*/ 1152 h 97"/>
                      <a:gd name="T36" fmla="*/ 226 w 78"/>
                      <a:gd name="T37" fmla="*/ 1119 h 97"/>
                      <a:gd name="T38" fmla="*/ 222 w 78"/>
                      <a:gd name="T39" fmla="*/ 1039 h 97"/>
                      <a:gd name="T40" fmla="*/ 203 w 78"/>
                      <a:gd name="T41" fmla="*/ 981 h 97"/>
                      <a:gd name="T42" fmla="*/ 203 w 78"/>
                      <a:gd name="T43" fmla="*/ 916 h 97"/>
                      <a:gd name="T44" fmla="*/ 269 w 78"/>
                      <a:gd name="T45" fmla="*/ 894 h 97"/>
                      <a:gd name="T46" fmla="*/ 276 w 78"/>
                      <a:gd name="T47" fmla="*/ 780 h 97"/>
                      <a:gd name="T48" fmla="*/ 333 w 78"/>
                      <a:gd name="T49" fmla="*/ 882 h 97"/>
                      <a:gd name="T50" fmla="*/ 366 w 78"/>
                      <a:gd name="T51" fmla="*/ 851 h 97"/>
                      <a:gd name="T52" fmla="*/ 388 w 78"/>
                      <a:gd name="T53" fmla="*/ 916 h 97"/>
                      <a:gd name="T54" fmla="*/ 411 w 78"/>
                      <a:gd name="T55" fmla="*/ 855 h 97"/>
                      <a:gd name="T56" fmla="*/ 426 w 78"/>
                      <a:gd name="T57" fmla="*/ 584 h 97"/>
                      <a:gd name="T58" fmla="*/ 390 w 78"/>
                      <a:gd name="T59" fmla="*/ 418 h 97"/>
                      <a:gd name="T60" fmla="*/ 419 w 78"/>
                      <a:gd name="T61" fmla="*/ 308 h 97"/>
                      <a:gd name="T62" fmla="*/ 415 w 78"/>
                      <a:gd name="T63" fmla="*/ 180 h 97"/>
                      <a:gd name="T64" fmla="*/ 334 w 78"/>
                      <a:gd name="T65" fmla="*/ 195 h 97"/>
                      <a:gd name="T66" fmla="*/ 335 w 78"/>
                      <a:gd name="T67" fmla="*/ 0 h 97"/>
                      <a:gd name="T68" fmla="*/ 261 w 78"/>
                      <a:gd name="T69" fmla="*/ 0 h 97"/>
                      <a:gd name="T70" fmla="*/ 190 w 78"/>
                      <a:gd name="T71" fmla="*/ 0 h 97"/>
                      <a:gd name="T72" fmla="*/ 192 w 78"/>
                      <a:gd name="T73" fmla="*/ 234 h 97"/>
                      <a:gd name="T74" fmla="*/ 134 w 78"/>
                      <a:gd name="T75" fmla="*/ 234 h 97"/>
                      <a:gd name="T76" fmla="*/ 66 w 78"/>
                      <a:gd name="T77" fmla="*/ 234 h 97"/>
                      <a:gd name="T78" fmla="*/ 66 w 78"/>
                      <a:gd name="T79" fmla="*/ 226 h 9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8"/>
                      <a:gd name="T121" fmla="*/ 0 h 97"/>
                      <a:gd name="T122" fmla="*/ 78 w 78"/>
                      <a:gd name="T123" fmla="*/ 97 h 9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8" h="97">
                        <a:moveTo>
                          <a:pt x="13" y="18"/>
                        </a:moveTo>
                        <a:lnTo>
                          <a:pt x="11" y="25"/>
                        </a:lnTo>
                        <a:lnTo>
                          <a:pt x="7" y="25"/>
                        </a:lnTo>
                        <a:lnTo>
                          <a:pt x="16" y="32"/>
                        </a:lnTo>
                        <a:lnTo>
                          <a:pt x="8" y="31"/>
                        </a:lnTo>
                        <a:lnTo>
                          <a:pt x="3" y="46"/>
                        </a:lnTo>
                        <a:lnTo>
                          <a:pt x="0" y="46"/>
                        </a:lnTo>
                        <a:lnTo>
                          <a:pt x="5" y="56"/>
                        </a:lnTo>
                        <a:lnTo>
                          <a:pt x="8" y="59"/>
                        </a:lnTo>
                        <a:lnTo>
                          <a:pt x="3" y="55"/>
                        </a:lnTo>
                        <a:lnTo>
                          <a:pt x="9" y="64"/>
                        </a:lnTo>
                        <a:lnTo>
                          <a:pt x="8" y="64"/>
                        </a:lnTo>
                        <a:lnTo>
                          <a:pt x="16" y="74"/>
                        </a:lnTo>
                        <a:lnTo>
                          <a:pt x="14" y="73"/>
                        </a:lnTo>
                        <a:lnTo>
                          <a:pt x="23" y="86"/>
                        </a:lnTo>
                        <a:lnTo>
                          <a:pt x="32" y="97"/>
                        </a:lnTo>
                        <a:lnTo>
                          <a:pt x="36" y="90"/>
                        </a:lnTo>
                        <a:lnTo>
                          <a:pt x="40" y="92"/>
                        </a:lnTo>
                        <a:lnTo>
                          <a:pt x="42" y="90"/>
                        </a:lnTo>
                        <a:lnTo>
                          <a:pt x="40" y="83"/>
                        </a:lnTo>
                        <a:lnTo>
                          <a:pt x="38" y="79"/>
                        </a:lnTo>
                        <a:lnTo>
                          <a:pt x="38" y="73"/>
                        </a:lnTo>
                        <a:lnTo>
                          <a:pt x="50" y="72"/>
                        </a:lnTo>
                        <a:lnTo>
                          <a:pt x="51" y="63"/>
                        </a:lnTo>
                        <a:lnTo>
                          <a:pt x="60" y="71"/>
                        </a:lnTo>
                        <a:lnTo>
                          <a:pt x="68" y="68"/>
                        </a:lnTo>
                        <a:lnTo>
                          <a:pt x="70" y="73"/>
                        </a:lnTo>
                        <a:lnTo>
                          <a:pt x="75" y="69"/>
                        </a:lnTo>
                        <a:lnTo>
                          <a:pt x="78" y="47"/>
                        </a:lnTo>
                        <a:lnTo>
                          <a:pt x="71" y="33"/>
                        </a:lnTo>
                        <a:lnTo>
                          <a:pt x="77" y="25"/>
                        </a:lnTo>
                        <a:lnTo>
                          <a:pt x="76" y="14"/>
                        </a:lnTo>
                        <a:lnTo>
                          <a:pt x="61" y="16"/>
                        </a:lnTo>
                        <a:lnTo>
                          <a:pt x="62" y="0"/>
                        </a:lnTo>
                        <a:lnTo>
                          <a:pt x="48" y="0"/>
                        </a:lnTo>
                        <a:lnTo>
                          <a:pt x="34" y="0"/>
                        </a:lnTo>
                        <a:lnTo>
                          <a:pt x="35" y="19"/>
                        </a:lnTo>
                        <a:lnTo>
                          <a:pt x="24" y="19"/>
                        </a:lnTo>
                        <a:lnTo>
                          <a:pt x="13" y="19"/>
                        </a:lnTo>
                        <a:lnTo>
                          <a:pt x="13" y="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39" name="Freeform 62"/>
                  <p:cNvSpPr>
                    <a:spLocks/>
                  </p:cNvSpPr>
                  <p:nvPr/>
                </p:nvSpPr>
                <p:spPr bwMode="auto">
                  <a:xfrm>
                    <a:off x="2837" y="2728"/>
                    <a:ext cx="5" cy="7"/>
                  </a:xfrm>
                  <a:custGeom>
                    <a:avLst/>
                    <a:gdLst>
                      <a:gd name="T0" fmla="*/ 40 w 4"/>
                      <a:gd name="T1" fmla="*/ 2 h 6"/>
                      <a:gd name="T2" fmla="*/ 1 w 4"/>
                      <a:gd name="T3" fmla="*/ 31 h 6"/>
                      <a:gd name="T4" fmla="*/ 0 w 4"/>
                      <a:gd name="T5" fmla="*/ 20 h 6"/>
                      <a:gd name="T6" fmla="*/ 26 w 4"/>
                      <a:gd name="T7" fmla="*/ 0 h 6"/>
                      <a:gd name="T8" fmla="*/ 40 w 4"/>
                      <a:gd name="T9" fmla="*/ 2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6"/>
                      <a:gd name="T17" fmla="*/ 4 w 4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6">
                        <a:moveTo>
                          <a:pt x="4" y="2"/>
                        </a:moveTo>
                        <a:lnTo>
                          <a:pt x="1" y="6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4" y="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1040" name="Freeform 63"/>
                  <p:cNvSpPr>
                    <a:spLocks/>
                  </p:cNvSpPr>
                  <p:nvPr/>
                </p:nvSpPr>
                <p:spPr bwMode="auto">
                  <a:xfrm>
                    <a:off x="2851" y="2703"/>
                    <a:ext cx="1" cy="3"/>
                  </a:xfrm>
                  <a:custGeom>
                    <a:avLst/>
                    <a:gdLst>
                      <a:gd name="T0" fmla="*/ 0 w 1"/>
                      <a:gd name="T1" fmla="*/ 141 h 2"/>
                      <a:gd name="T2" fmla="*/ 0 w 1"/>
                      <a:gd name="T3" fmla="*/ 94 h 2"/>
                      <a:gd name="T4" fmla="*/ 1 w 1"/>
                      <a:gd name="T5" fmla="*/ 0 h 2"/>
                      <a:gd name="T6" fmla="*/ 1 w 1"/>
                      <a:gd name="T7" fmla="*/ 94 h 2"/>
                      <a:gd name="T8" fmla="*/ 0 w 1"/>
                      <a:gd name="T9" fmla="*/ 141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2"/>
                      <a:gd name="T17" fmla="*/ 1 w 1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588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</p:grpSp>
          </p:grpSp>
          <p:sp>
            <p:nvSpPr>
              <p:cNvPr id="842" name="Freeform 64"/>
              <p:cNvSpPr>
                <a:spLocks/>
              </p:cNvSpPr>
              <p:nvPr/>
            </p:nvSpPr>
            <p:spPr bwMode="auto">
              <a:xfrm>
                <a:off x="3025" y="1796"/>
                <a:ext cx="140" cy="87"/>
              </a:xfrm>
              <a:custGeom>
                <a:avLst/>
                <a:gdLst>
                  <a:gd name="T0" fmla="*/ 659 w 119"/>
                  <a:gd name="T1" fmla="*/ 619 h 70"/>
                  <a:gd name="T2" fmla="*/ 642 w 119"/>
                  <a:gd name="T3" fmla="*/ 757 h 70"/>
                  <a:gd name="T4" fmla="*/ 499 w 119"/>
                  <a:gd name="T5" fmla="*/ 698 h 70"/>
                  <a:gd name="T6" fmla="*/ 381 w 119"/>
                  <a:gd name="T7" fmla="*/ 768 h 70"/>
                  <a:gd name="T8" fmla="*/ 296 w 119"/>
                  <a:gd name="T9" fmla="*/ 754 h 70"/>
                  <a:gd name="T10" fmla="*/ 227 w 119"/>
                  <a:gd name="T11" fmla="*/ 718 h 70"/>
                  <a:gd name="T12" fmla="*/ 202 w 119"/>
                  <a:gd name="T13" fmla="*/ 680 h 70"/>
                  <a:gd name="T14" fmla="*/ 199 w 119"/>
                  <a:gd name="T15" fmla="*/ 619 h 70"/>
                  <a:gd name="T16" fmla="*/ 172 w 119"/>
                  <a:gd name="T17" fmla="*/ 607 h 70"/>
                  <a:gd name="T18" fmla="*/ 146 w 119"/>
                  <a:gd name="T19" fmla="*/ 607 h 70"/>
                  <a:gd name="T20" fmla="*/ 111 w 119"/>
                  <a:gd name="T21" fmla="*/ 552 h 70"/>
                  <a:gd name="T22" fmla="*/ 0 w 119"/>
                  <a:gd name="T23" fmla="*/ 357 h 70"/>
                  <a:gd name="T24" fmla="*/ 40 w 119"/>
                  <a:gd name="T25" fmla="*/ 343 h 70"/>
                  <a:gd name="T26" fmla="*/ 105 w 119"/>
                  <a:gd name="T27" fmla="*/ 179 h 70"/>
                  <a:gd name="T28" fmla="*/ 175 w 119"/>
                  <a:gd name="T29" fmla="*/ 40 h 70"/>
                  <a:gd name="T30" fmla="*/ 315 w 119"/>
                  <a:gd name="T31" fmla="*/ 62 h 70"/>
                  <a:gd name="T32" fmla="*/ 438 w 119"/>
                  <a:gd name="T33" fmla="*/ 0 h 70"/>
                  <a:gd name="T34" fmla="*/ 448 w 119"/>
                  <a:gd name="T35" fmla="*/ 0 h 70"/>
                  <a:gd name="T36" fmla="*/ 499 w 119"/>
                  <a:gd name="T37" fmla="*/ 96 h 70"/>
                  <a:gd name="T38" fmla="*/ 565 w 119"/>
                  <a:gd name="T39" fmla="*/ 195 h 70"/>
                  <a:gd name="T40" fmla="*/ 584 w 119"/>
                  <a:gd name="T41" fmla="*/ 343 h 70"/>
                  <a:gd name="T42" fmla="*/ 604 w 119"/>
                  <a:gd name="T43" fmla="*/ 488 h 70"/>
                  <a:gd name="T44" fmla="*/ 665 w 119"/>
                  <a:gd name="T45" fmla="*/ 488 h 70"/>
                  <a:gd name="T46" fmla="*/ 711 w 119"/>
                  <a:gd name="T47" fmla="*/ 511 h 70"/>
                  <a:gd name="T48" fmla="*/ 711 w 119"/>
                  <a:gd name="T49" fmla="*/ 547 h 70"/>
                  <a:gd name="T50" fmla="*/ 685 w 119"/>
                  <a:gd name="T51" fmla="*/ 583 h 70"/>
                  <a:gd name="T52" fmla="*/ 666 w 119"/>
                  <a:gd name="T53" fmla="*/ 578 h 70"/>
                  <a:gd name="T54" fmla="*/ 659 w 119"/>
                  <a:gd name="T55" fmla="*/ 619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9"/>
                  <a:gd name="T85" fmla="*/ 0 h 70"/>
                  <a:gd name="T86" fmla="*/ 119 w 119"/>
                  <a:gd name="T87" fmla="*/ 70 h 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9" h="70">
                    <a:moveTo>
                      <a:pt x="110" y="57"/>
                    </a:moveTo>
                    <a:lnTo>
                      <a:pt x="108" y="69"/>
                    </a:lnTo>
                    <a:lnTo>
                      <a:pt x="84" y="64"/>
                    </a:lnTo>
                    <a:lnTo>
                      <a:pt x="64" y="70"/>
                    </a:lnTo>
                    <a:lnTo>
                      <a:pt x="50" y="68"/>
                    </a:lnTo>
                    <a:lnTo>
                      <a:pt x="37" y="65"/>
                    </a:lnTo>
                    <a:lnTo>
                      <a:pt x="34" y="62"/>
                    </a:lnTo>
                    <a:lnTo>
                      <a:pt x="33" y="57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1"/>
                    </a:lnTo>
                    <a:lnTo>
                      <a:pt x="0" y="33"/>
                    </a:lnTo>
                    <a:lnTo>
                      <a:pt x="7" y="31"/>
                    </a:lnTo>
                    <a:lnTo>
                      <a:pt x="18" y="16"/>
                    </a:lnTo>
                    <a:lnTo>
                      <a:pt x="30" y="4"/>
                    </a:lnTo>
                    <a:lnTo>
                      <a:pt x="53" y="6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84" y="9"/>
                    </a:lnTo>
                    <a:lnTo>
                      <a:pt x="94" y="18"/>
                    </a:lnTo>
                    <a:lnTo>
                      <a:pt x="98" y="31"/>
                    </a:lnTo>
                    <a:lnTo>
                      <a:pt x="101" y="44"/>
                    </a:lnTo>
                    <a:lnTo>
                      <a:pt x="111" y="44"/>
                    </a:lnTo>
                    <a:lnTo>
                      <a:pt x="119" y="47"/>
                    </a:lnTo>
                    <a:lnTo>
                      <a:pt x="119" y="50"/>
                    </a:lnTo>
                    <a:lnTo>
                      <a:pt x="114" y="53"/>
                    </a:lnTo>
                    <a:lnTo>
                      <a:pt x="112" y="52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43" name="Freeform 65"/>
              <p:cNvSpPr>
                <a:spLocks/>
              </p:cNvSpPr>
              <p:nvPr/>
            </p:nvSpPr>
            <p:spPr bwMode="auto">
              <a:xfrm>
                <a:off x="3122" y="1915"/>
                <a:ext cx="43" cy="37"/>
              </a:xfrm>
              <a:custGeom>
                <a:avLst/>
                <a:gdLst>
                  <a:gd name="T0" fmla="*/ 26 w 37"/>
                  <a:gd name="T1" fmla="*/ 1 h 29"/>
                  <a:gd name="T2" fmla="*/ 2 w 37"/>
                  <a:gd name="T3" fmla="*/ 59 h 29"/>
                  <a:gd name="T4" fmla="*/ 30 w 37"/>
                  <a:gd name="T5" fmla="*/ 159 h 29"/>
                  <a:gd name="T6" fmla="*/ 0 w 37"/>
                  <a:gd name="T7" fmla="*/ 296 h 29"/>
                  <a:gd name="T8" fmla="*/ 48 w 37"/>
                  <a:gd name="T9" fmla="*/ 324 h 29"/>
                  <a:gd name="T10" fmla="*/ 22 w 37"/>
                  <a:gd name="T11" fmla="*/ 421 h 29"/>
                  <a:gd name="T12" fmla="*/ 93 w 37"/>
                  <a:gd name="T13" fmla="*/ 259 h 29"/>
                  <a:gd name="T14" fmla="*/ 193 w 37"/>
                  <a:gd name="T15" fmla="*/ 219 h 29"/>
                  <a:gd name="T16" fmla="*/ 166 w 37"/>
                  <a:gd name="T17" fmla="*/ 159 h 29"/>
                  <a:gd name="T18" fmla="*/ 120 w 37"/>
                  <a:gd name="T19" fmla="*/ 0 h 29"/>
                  <a:gd name="T20" fmla="*/ 26 w 37"/>
                  <a:gd name="T21" fmla="*/ 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9"/>
                  <a:gd name="T35" fmla="*/ 37 w 37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9">
                    <a:moveTo>
                      <a:pt x="5" y="1"/>
                    </a:moveTo>
                    <a:lnTo>
                      <a:pt x="2" y="4"/>
                    </a:lnTo>
                    <a:lnTo>
                      <a:pt x="6" y="11"/>
                    </a:lnTo>
                    <a:lnTo>
                      <a:pt x="0" y="20"/>
                    </a:lnTo>
                    <a:lnTo>
                      <a:pt x="9" y="22"/>
                    </a:lnTo>
                    <a:lnTo>
                      <a:pt x="4" y="29"/>
                    </a:lnTo>
                    <a:lnTo>
                      <a:pt x="18" y="18"/>
                    </a:lnTo>
                    <a:lnTo>
                      <a:pt x="37" y="15"/>
                    </a:lnTo>
                    <a:lnTo>
                      <a:pt x="32" y="11"/>
                    </a:lnTo>
                    <a:lnTo>
                      <a:pt x="2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grpSp>
            <p:nvGrpSpPr>
              <p:cNvPr id="6" name="Group 66"/>
              <p:cNvGrpSpPr>
                <a:grpSpLocks/>
              </p:cNvGrpSpPr>
              <p:nvPr/>
            </p:nvGrpSpPr>
            <p:grpSpPr bwMode="auto">
              <a:xfrm>
                <a:off x="3014" y="1587"/>
                <a:ext cx="98" cy="96"/>
                <a:chOff x="3014" y="1587"/>
                <a:chExt cx="98" cy="96"/>
              </a:xfrm>
            </p:grpSpPr>
            <p:sp>
              <p:nvSpPr>
                <p:cNvPr id="982" name="Freeform 67"/>
                <p:cNvSpPr>
                  <a:spLocks/>
                </p:cNvSpPr>
                <p:nvPr/>
              </p:nvSpPr>
              <p:spPr bwMode="auto">
                <a:xfrm>
                  <a:off x="3040" y="1587"/>
                  <a:ext cx="60" cy="30"/>
                </a:xfrm>
                <a:custGeom>
                  <a:avLst/>
                  <a:gdLst>
                    <a:gd name="T0" fmla="*/ 306 w 51"/>
                    <a:gd name="T1" fmla="*/ 176 h 24"/>
                    <a:gd name="T2" fmla="*/ 280 w 51"/>
                    <a:gd name="T3" fmla="*/ 31 h 24"/>
                    <a:gd name="T4" fmla="*/ 122 w 51"/>
                    <a:gd name="T5" fmla="*/ 0 h 24"/>
                    <a:gd name="T6" fmla="*/ 0 w 51"/>
                    <a:gd name="T7" fmla="*/ 61 h 24"/>
                    <a:gd name="T8" fmla="*/ 2 w 51"/>
                    <a:gd name="T9" fmla="*/ 119 h 24"/>
                    <a:gd name="T10" fmla="*/ 55 w 51"/>
                    <a:gd name="T11" fmla="*/ 214 h 24"/>
                    <a:gd name="T12" fmla="*/ 76 w 51"/>
                    <a:gd name="T13" fmla="*/ 214 h 24"/>
                    <a:gd name="T14" fmla="*/ 172 w 51"/>
                    <a:gd name="T15" fmla="*/ 235 h 24"/>
                    <a:gd name="T16" fmla="*/ 275 w 51"/>
                    <a:gd name="T17" fmla="*/ 275 h 24"/>
                    <a:gd name="T18" fmla="*/ 306 w 51"/>
                    <a:gd name="T19" fmla="*/ 176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24"/>
                    <a:gd name="T32" fmla="*/ 51 w 51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24">
                      <a:moveTo>
                        <a:pt x="51" y="15"/>
                      </a:moveTo>
                      <a:lnTo>
                        <a:pt x="47" y="2"/>
                      </a:lnTo>
                      <a:lnTo>
                        <a:pt x="20" y="0"/>
                      </a:lnTo>
                      <a:lnTo>
                        <a:pt x="0" y="5"/>
                      </a:lnTo>
                      <a:lnTo>
                        <a:pt x="2" y="10"/>
                      </a:lnTo>
                      <a:lnTo>
                        <a:pt x="9" y="18"/>
                      </a:lnTo>
                      <a:lnTo>
                        <a:pt x="13" y="18"/>
                      </a:lnTo>
                      <a:lnTo>
                        <a:pt x="29" y="21"/>
                      </a:lnTo>
                      <a:lnTo>
                        <a:pt x="46" y="24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83" name="Freeform 68"/>
                <p:cNvSpPr>
                  <a:spLocks/>
                </p:cNvSpPr>
                <p:nvPr/>
              </p:nvSpPr>
              <p:spPr bwMode="auto">
                <a:xfrm>
                  <a:off x="3014" y="1609"/>
                  <a:ext cx="98" cy="46"/>
                </a:xfrm>
                <a:custGeom>
                  <a:avLst/>
                  <a:gdLst>
                    <a:gd name="T0" fmla="*/ 268 w 83"/>
                    <a:gd name="T1" fmla="*/ 365 h 36"/>
                    <a:gd name="T2" fmla="*/ 144 w 83"/>
                    <a:gd name="T3" fmla="*/ 390 h 36"/>
                    <a:gd name="T4" fmla="*/ 21 w 83"/>
                    <a:gd name="T5" fmla="*/ 427 h 36"/>
                    <a:gd name="T6" fmla="*/ 0 w 83"/>
                    <a:gd name="T7" fmla="*/ 442 h 36"/>
                    <a:gd name="T8" fmla="*/ 30 w 83"/>
                    <a:gd name="T9" fmla="*/ 157 h 36"/>
                    <a:gd name="T10" fmla="*/ 93 w 83"/>
                    <a:gd name="T11" fmla="*/ 157 h 36"/>
                    <a:gd name="T12" fmla="*/ 181 w 83"/>
                    <a:gd name="T13" fmla="*/ 282 h 36"/>
                    <a:gd name="T14" fmla="*/ 229 w 83"/>
                    <a:gd name="T15" fmla="*/ 201 h 36"/>
                    <a:gd name="T16" fmla="*/ 214 w 83"/>
                    <a:gd name="T17" fmla="*/ 0 h 36"/>
                    <a:gd name="T18" fmla="*/ 316 w 83"/>
                    <a:gd name="T19" fmla="*/ 46 h 36"/>
                    <a:gd name="T20" fmla="*/ 419 w 83"/>
                    <a:gd name="T21" fmla="*/ 96 h 36"/>
                    <a:gd name="T22" fmla="*/ 465 w 83"/>
                    <a:gd name="T23" fmla="*/ 234 h 36"/>
                    <a:gd name="T24" fmla="*/ 518 w 83"/>
                    <a:gd name="T25" fmla="*/ 498 h 36"/>
                    <a:gd name="T26" fmla="*/ 417 w 83"/>
                    <a:gd name="T27" fmla="*/ 535 h 36"/>
                    <a:gd name="T28" fmla="*/ 268 w 83"/>
                    <a:gd name="T29" fmla="*/ 365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3"/>
                    <a:gd name="T46" fmla="*/ 0 h 36"/>
                    <a:gd name="T47" fmla="*/ 83 w 83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3" h="36">
                      <a:moveTo>
                        <a:pt x="43" y="25"/>
                      </a:moveTo>
                      <a:lnTo>
                        <a:pt x="23" y="27"/>
                      </a:lnTo>
                      <a:lnTo>
                        <a:pt x="3" y="29"/>
                      </a:lnTo>
                      <a:lnTo>
                        <a:pt x="0" y="30"/>
                      </a:lnTo>
                      <a:lnTo>
                        <a:pt x="5" y="10"/>
                      </a:lnTo>
                      <a:lnTo>
                        <a:pt x="15" y="10"/>
                      </a:lnTo>
                      <a:lnTo>
                        <a:pt x="30" y="19"/>
                      </a:lnTo>
                      <a:lnTo>
                        <a:pt x="37" y="13"/>
                      </a:lnTo>
                      <a:lnTo>
                        <a:pt x="35" y="0"/>
                      </a:lnTo>
                      <a:lnTo>
                        <a:pt x="51" y="3"/>
                      </a:lnTo>
                      <a:lnTo>
                        <a:pt x="68" y="6"/>
                      </a:lnTo>
                      <a:lnTo>
                        <a:pt x="75" y="16"/>
                      </a:lnTo>
                      <a:lnTo>
                        <a:pt x="83" y="34"/>
                      </a:lnTo>
                      <a:lnTo>
                        <a:pt x="67" y="36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84" name="Freeform 69"/>
                <p:cNvSpPr>
                  <a:spLocks/>
                </p:cNvSpPr>
                <p:nvPr/>
              </p:nvSpPr>
              <p:spPr bwMode="auto">
                <a:xfrm>
                  <a:off x="3014" y="1640"/>
                  <a:ext cx="79" cy="43"/>
                </a:xfrm>
                <a:custGeom>
                  <a:avLst/>
                  <a:gdLst>
                    <a:gd name="T0" fmla="*/ 2 w 67"/>
                    <a:gd name="T1" fmla="*/ 315 h 34"/>
                    <a:gd name="T2" fmla="*/ 0 w 67"/>
                    <a:gd name="T3" fmla="*/ 64 h 34"/>
                    <a:gd name="T4" fmla="*/ 21 w 67"/>
                    <a:gd name="T5" fmla="*/ 51 h 34"/>
                    <a:gd name="T6" fmla="*/ 140 w 67"/>
                    <a:gd name="T7" fmla="*/ 32 h 34"/>
                    <a:gd name="T8" fmla="*/ 266 w 67"/>
                    <a:gd name="T9" fmla="*/ 0 h 34"/>
                    <a:gd name="T10" fmla="*/ 410 w 67"/>
                    <a:gd name="T11" fmla="*/ 152 h 34"/>
                    <a:gd name="T12" fmla="*/ 299 w 67"/>
                    <a:gd name="T13" fmla="*/ 291 h 34"/>
                    <a:gd name="T14" fmla="*/ 195 w 67"/>
                    <a:gd name="T15" fmla="*/ 446 h 34"/>
                    <a:gd name="T16" fmla="*/ 126 w 67"/>
                    <a:gd name="T17" fmla="*/ 436 h 34"/>
                    <a:gd name="T18" fmla="*/ 126 w 67"/>
                    <a:gd name="T19" fmla="*/ 368 h 34"/>
                    <a:gd name="T20" fmla="*/ 55 w 67"/>
                    <a:gd name="T21" fmla="*/ 345 h 34"/>
                    <a:gd name="T22" fmla="*/ 2 w 67"/>
                    <a:gd name="T23" fmla="*/ 315 h 3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"/>
                    <a:gd name="T37" fmla="*/ 0 h 34"/>
                    <a:gd name="T38" fmla="*/ 67 w 67"/>
                    <a:gd name="T39" fmla="*/ 34 h 3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" h="34">
                      <a:moveTo>
                        <a:pt x="2" y="24"/>
                      </a:move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23" y="2"/>
                      </a:lnTo>
                      <a:lnTo>
                        <a:pt x="43" y="0"/>
                      </a:lnTo>
                      <a:lnTo>
                        <a:pt x="67" y="11"/>
                      </a:lnTo>
                      <a:lnTo>
                        <a:pt x="49" y="22"/>
                      </a:lnTo>
                      <a:lnTo>
                        <a:pt x="32" y="34"/>
                      </a:lnTo>
                      <a:lnTo>
                        <a:pt x="21" y="33"/>
                      </a:lnTo>
                      <a:lnTo>
                        <a:pt x="21" y="28"/>
                      </a:lnTo>
                      <a:lnTo>
                        <a:pt x="9" y="26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845" name="Freeform 70"/>
              <p:cNvSpPr>
                <a:spLocks/>
              </p:cNvSpPr>
              <p:nvPr/>
            </p:nvSpPr>
            <p:spPr bwMode="auto">
              <a:xfrm>
                <a:off x="3666" y="1985"/>
                <a:ext cx="207" cy="177"/>
              </a:xfrm>
              <a:custGeom>
                <a:avLst/>
                <a:gdLst>
                  <a:gd name="T0" fmla="*/ 21 w 176"/>
                  <a:gd name="T1" fmla="*/ 699 h 142"/>
                  <a:gd name="T2" fmla="*/ 0 w 176"/>
                  <a:gd name="T3" fmla="*/ 729 h 142"/>
                  <a:gd name="T4" fmla="*/ 0 w 176"/>
                  <a:gd name="T5" fmla="*/ 819 h 142"/>
                  <a:gd name="T6" fmla="*/ 40 w 176"/>
                  <a:gd name="T7" fmla="*/ 855 h 142"/>
                  <a:gd name="T8" fmla="*/ 29 w 176"/>
                  <a:gd name="T9" fmla="*/ 883 h 142"/>
                  <a:gd name="T10" fmla="*/ 47 w 176"/>
                  <a:gd name="T11" fmla="*/ 1038 h 142"/>
                  <a:gd name="T12" fmla="*/ 65 w 176"/>
                  <a:gd name="T13" fmla="*/ 1184 h 142"/>
                  <a:gd name="T14" fmla="*/ 143 w 176"/>
                  <a:gd name="T15" fmla="*/ 1248 h 142"/>
                  <a:gd name="T16" fmla="*/ 154 w 176"/>
                  <a:gd name="T17" fmla="*/ 1323 h 142"/>
                  <a:gd name="T18" fmla="*/ 104 w 176"/>
                  <a:gd name="T19" fmla="*/ 1511 h 142"/>
                  <a:gd name="T20" fmla="*/ 168 w 176"/>
                  <a:gd name="T21" fmla="*/ 1556 h 142"/>
                  <a:gd name="T22" fmla="*/ 233 w 176"/>
                  <a:gd name="T23" fmla="*/ 1603 h 142"/>
                  <a:gd name="T24" fmla="*/ 348 w 176"/>
                  <a:gd name="T25" fmla="*/ 1589 h 142"/>
                  <a:gd name="T26" fmla="*/ 435 w 176"/>
                  <a:gd name="T27" fmla="*/ 1556 h 142"/>
                  <a:gd name="T28" fmla="*/ 533 w 176"/>
                  <a:gd name="T29" fmla="*/ 1518 h 142"/>
                  <a:gd name="T30" fmla="*/ 525 w 176"/>
                  <a:gd name="T31" fmla="*/ 1443 h 142"/>
                  <a:gd name="T32" fmla="*/ 542 w 176"/>
                  <a:gd name="T33" fmla="*/ 1321 h 142"/>
                  <a:gd name="T34" fmla="*/ 612 w 176"/>
                  <a:gd name="T35" fmla="*/ 1235 h 142"/>
                  <a:gd name="T36" fmla="*/ 637 w 176"/>
                  <a:gd name="T37" fmla="*/ 1184 h 142"/>
                  <a:gd name="T38" fmla="*/ 708 w 176"/>
                  <a:gd name="T39" fmla="*/ 1208 h 142"/>
                  <a:gd name="T40" fmla="*/ 720 w 176"/>
                  <a:gd name="T41" fmla="*/ 991 h 142"/>
                  <a:gd name="T42" fmla="*/ 782 w 176"/>
                  <a:gd name="T43" fmla="*/ 909 h 142"/>
                  <a:gd name="T44" fmla="*/ 737 w 176"/>
                  <a:gd name="T45" fmla="*/ 803 h 142"/>
                  <a:gd name="T46" fmla="*/ 807 w 176"/>
                  <a:gd name="T47" fmla="*/ 784 h 142"/>
                  <a:gd name="T48" fmla="*/ 814 w 176"/>
                  <a:gd name="T49" fmla="*/ 708 h 142"/>
                  <a:gd name="T50" fmla="*/ 839 w 176"/>
                  <a:gd name="T51" fmla="*/ 588 h 142"/>
                  <a:gd name="T52" fmla="*/ 802 w 176"/>
                  <a:gd name="T53" fmla="*/ 441 h 142"/>
                  <a:gd name="T54" fmla="*/ 833 w 176"/>
                  <a:gd name="T55" fmla="*/ 322 h 142"/>
                  <a:gd name="T56" fmla="*/ 935 w 176"/>
                  <a:gd name="T57" fmla="*/ 284 h 142"/>
                  <a:gd name="T58" fmla="*/ 1023 w 176"/>
                  <a:gd name="T59" fmla="*/ 233 h 142"/>
                  <a:gd name="T60" fmla="*/ 1023 w 176"/>
                  <a:gd name="T61" fmla="*/ 196 h 142"/>
                  <a:gd name="T62" fmla="*/ 1046 w 176"/>
                  <a:gd name="T63" fmla="*/ 196 h 142"/>
                  <a:gd name="T64" fmla="*/ 980 w 176"/>
                  <a:gd name="T65" fmla="*/ 187 h 142"/>
                  <a:gd name="T66" fmla="*/ 957 w 176"/>
                  <a:gd name="T67" fmla="*/ 187 h 142"/>
                  <a:gd name="T68" fmla="*/ 889 w 176"/>
                  <a:gd name="T69" fmla="*/ 187 h 142"/>
                  <a:gd name="T70" fmla="*/ 802 w 176"/>
                  <a:gd name="T71" fmla="*/ 284 h 142"/>
                  <a:gd name="T72" fmla="*/ 764 w 176"/>
                  <a:gd name="T73" fmla="*/ 77 h 142"/>
                  <a:gd name="T74" fmla="*/ 741 w 176"/>
                  <a:gd name="T75" fmla="*/ 77 h 142"/>
                  <a:gd name="T76" fmla="*/ 720 w 176"/>
                  <a:gd name="T77" fmla="*/ 0 h 142"/>
                  <a:gd name="T78" fmla="*/ 686 w 176"/>
                  <a:gd name="T79" fmla="*/ 32 h 142"/>
                  <a:gd name="T80" fmla="*/ 670 w 176"/>
                  <a:gd name="T81" fmla="*/ 138 h 142"/>
                  <a:gd name="T82" fmla="*/ 617 w 176"/>
                  <a:gd name="T83" fmla="*/ 183 h 142"/>
                  <a:gd name="T84" fmla="*/ 602 w 176"/>
                  <a:gd name="T85" fmla="*/ 214 h 142"/>
                  <a:gd name="T86" fmla="*/ 545 w 176"/>
                  <a:gd name="T87" fmla="*/ 228 h 142"/>
                  <a:gd name="T88" fmla="*/ 512 w 176"/>
                  <a:gd name="T89" fmla="*/ 233 h 142"/>
                  <a:gd name="T90" fmla="*/ 481 w 176"/>
                  <a:gd name="T91" fmla="*/ 196 h 142"/>
                  <a:gd name="T92" fmla="*/ 400 w 176"/>
                  <a:gd name="T93" fmla="*/ 183 h 142"/>
                  <a:gd name="T94" fmla="*/ 327 w 176"/>
                  <a:gd name="T95" fmla="*/ 150 h 142"/>
                  <a:gd name="T96" fmla="*/ 296 w 176"/>
                  <a:gd name="T97" fmla="*/ 196 h 142"/>
                  <a:gd name="T98" fmla="*/ 274 w 176"/>
                  <a:gd name="T99" fmla="*/ 261 h 142"/>
                  <a:gd name="T100" fmla="*/ 242 w 176"/>
                  <a:gd name="T101" fmla="*/ 405 h 142"/>
                  <a:gd name="T102" fmla="*/ 171 w 176"/>
                  <a:gd name="T103" fmla="*/ 472 h 142"/>
                  <a:gd name="T104" fmla="*/ 145 w 176"/>
                  <a:gd name="T105" fmla="*/ 561 h 142"/>
                  <a:gd name="T106" fmla="*/ 104 w 176"/>
                  <a:gd name="T107" fmla="*/ 550 h 142"/>
                  <a:gd name="T108" fmla="*/ 29 w 176"/>
                  <a:gd name="T109" fmla="*/ 505 h 142"/>
                  <a:gd name="T110" fmla="*/ 21 w 176"/>
                  <a:gd name="T111" fmla="*/ 699 h 1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6"/>
                  <a:gd name="T169" fmla="*/ 0 h 142"/>
                  <a:gd name="T170" fmla="*/ 176 w 176"/>
                  <a:gd name="T171" fmla="*/ 142 h 1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6" h="142">
                    <a:moveTo>
                      <a:pt x="3" y="62"/>
                    </a:moveTo>
                    <a:lnTo>
                      <a:pt x="0" y="64"/>
                    </a:lnTo>
                    <a:lnTo>
                      <a:pt x="0" y="72"/>
                    </a:lnTo>
                    <a:lnTo>
                      <a:pt x="7" y="76"/>
                    </a:lnTo>
                    <a:lnTo>
                      <a:pt x="5" y="79"/>
                    </a:lnTo>
                    <a:lnTo>
                      <a:pt x="8" y="92"/>
                    </a:lnTo>
                    <a:lnTo>
                      <a:pt x="11" y="105"/>
                    </a:lnTo>
                    <a:lnTo>
                      <a:pt x="24" y="111"/>
                    </a:lnTo>
                    <a:lnTo>
                      <a:pt x="26" y="117"/>
                    </a:lnTo>
                    <a:lnTo>
                      <a:pt x="17" y="134"/>
                    </a:lnTo>
                    <a:lnTo>
                      <a:pt x="28" y="138"/>
                    </a:lnTo>
                    <a:lnTo>
                      <a:pt x="39" y="142"/>
                    </a:lnTo>
                    <a:lnTo>
                      <a:pt x="59" y="141"/>
                    </a:lnTo>
                    <a:lnTo>
                      <a:pt x="73" y="138"/>
                    </a:lnTo>
                    <a:lnTo>
                      <a:pt x="89" y="135"/>
                    </a:lnTo>
                    <a:lnTo>
                      <a:pt x="88" y="128"/>
                    </a:lnTo>
                    <a:lnTo>
                      <a:pt x="91" y="116"/>
                    </a:lnTo>
                    <a:lnTo>
                      <a:pt x="103" y="110"/>
                    </a:lnTo>
                    <a:lnTo>
                      <a:pt x="107" y="105"/>
                    </a:lnTo>
                    <a:lnTo>
                      <a:pt x="119" y="107"/>
                    </a:lnTo>
                    <a:lnTo>
                      <a:pt x="121" y="88"/>
                    </a:lnTo>
                    <a:lnTo>
                      <a:pt x="131" y="80"/>
                    </a:lnTo>
                    <a:lnTo>
                      <a:pt x="123" y="71"/>
                    </a:lnTo>
                    <a:lnTo>
                      <a:pt x="135" y="70"/>
                    </a:lnTo>
                    <a:lnTo>
                      <a:pt x="137" y="63"/>
                    </a:lnTo>
                    <a:lnTo>
                      <a:pt x="141" y="52"/>
                    </a:lnTo>
                    <a:lnTo>
                      <a:pt x="134" y="39"/>
                    </a:lnTo>
                    <a:lnTo>
                      <a:pt x="140" y="28"/>
                    </a:lnTo>
                    <a:lnTo>
                      <a:pt x="157" y="25"/>
                    </a:lnTo>
                    <a:lnTo>
                      <a:pt x="172" y="21"/>
                    </a:lnTo>
                    <a:lnTo>
                      <a:pt x="172" y="18"/>
                    </a:lnTo>
                    <a:lnTo>
                      <a:pt x="176" y="18"/>
                    </a:lnTo>
                    <a:lnTo>
                      <a:pt x="165" y="17"/>
                    </a:lnTo>
                    <a:lnTo>
                      <a:pt x="161" y="17"/>
                    </a:lnTo>
                    <a:lnTo>
                      <a:pt x="150" y="17"/>
                    </a:lnTo>
                    <a:lnTo>
                      <a:pt x="134" y="25"/>
                    </a:lnTo>
                    <a:lnTo>
                      <a:pt x="128" y="7"/>
                    </a:lnTo>
                    <a:lnTo>
                      <a:pt x="125" y="7"/>
                    </a:lnTo>
                    <a:lnTo>
                      <a:pt x="121" y="0"/>
                    </a:lnTo>
                    <a:lnTo>
                      <a:pt x="115" y="3"/>
                    </a:lnTo>
                    <a:lnTo>
                      <a:pt x="113" y="12"/>
                    </a:lnTo>
                    <a:lnTo>
                      <a:pt x="104" y="16"/>
                    </a:lnTo>
                    <a:lnTo>
                      <a:pt x="101" y="19"/>
                    </a:lnTo>
                    <a:lnTo>
                      <a:pt x="92" y="20"/>
                    </a:lnTo>
                    <a:lnTo>
                      <a:pt x="86" y="21"/>
                    </a:lnTo>
                    <a:lnTo>
                      <a:pt x="81" y="18"/>
                    </a:lnTo>
                    <a:lnTo>
                      <a:pt x="67" y="16"/>
                    </a:lnTo>
                    <a:lnTo>
                      <a:pt x="55" y="14"/>
                    </a:lnTo>
                    <a:lnTo>
                      <a:pt x="50" y="18"/>
                    </a:lnTo>
                    <a:lnTo>
                      <a:pt x="46" y="23"/>
                    </a:lnTo>
                    <a:lnTo>
                      <a:pt x="41" y="36"/>
                    </a:lnTo>
                    <a:lnTo>
                      <a:pt x="29" y="42"/>
                    </a:lnTo>
                    <a:lnTo>
                      <a:pt x="25" y="50"/>
                    </a:lnTo>
                    <a:lnTo>
                      <a:pt x="17" y="49"/>
                    </a:lnTo>
                    <a:lnTo>
                      <a:pt x="5" y="45"/>
                    </a:lnTo>
                    <a:lnTo>
                      <a:pt x="3" y="62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46" name="Freeform 71"/>
              <p:cNvSpPr>
                <a:spLocks/>
              </p:cNvSpPr>
              <p:nvPr/>
            </p:nvSpPr>
            <p:spPr bwMode="auto">
              <a:xfrm>
                <a:off x="3686" y="2011"/>
                <a:ext cx="240" cy="260"/>
              </a:xfrm>
              <a:custGeom>
                <a:avLst/>
                <a:gdLst>
                  <a:gd name="T0" fmla="*/ 535 w 204"/>
                  <a:gd name="T1" fmla="*/ 2112 h 209"/>
                  <a:gd name="T2" fmla="*/ 604 w 204"/>
                  <a:gd name="T3" fmla="*/ 2259 h 209"/>
                  <a:gd name="T4" fmla="*/ 707 w 204"/>
                  <a:gd name="T5" fmla="*/ 2273 h 209"/>
                  <a:gd name="T6" fmla="*/ 775 w 204"/>
                  <a:gd name="T7" fmla="*/ 2218 h 209"/>
                  <a:gd name="T8" fmla="*/ 886 w 204"/>
                  <a:gd name="T9" fmla="*/ 2212 h 209"/>
                  <a:gd name="T10" fmla="*/ 808 w 204"/>
                  <a:gd name="T11" fmla="*/ 1979 h 209"/>
                  <a:gd name="T12" fmla="*/ 729 w 204"/>
                  <a:gd name="T13" fmla="*/ 1793 h 209"/>
                  <a:gd name="T14" fmla="*/ 808 w 204"/>
                  <a:gd name="T15" fmla="*/ 1591 h 209"/>
                  <a:gd name="T16" fmla="*/ 935 w 204"/>
                  <a:gd name="T17" fmla="*/ 1453 h 209"/>
                  <a:gd name="T18" fmla="*/ 1025 w 204"/>
                  <a:gd name="T19" fmla="*/ 1169 h 209"/>
                  <a:gd name="T20" fmla="*/ 1045 w 204"/>
                  <a:gd name="T21" fmla="*/ 913 h 209"/>
                  <a:gd name="T22" fmla="*/ 1061 w 204"/>
                  <a:gd name="T23" fmla="*/ 795 h 209"/>
                  <a:gd name="T24" fmla="*/ 996 w 204"/>
                  <a:gd name="T25" fmla="*/ 697 h 209"/>
                  <a:gd name="T26" fmla="*/ 979 w 204"/>
                  <a:gd name="T27" fmla="*/ 550 h 209"/>
                  <a:gd name="T28" fmla="*/ 935 w 204"/>
                  <a:gd name="T29" fmla="*/ 413 h 209"/>
                  <a:gd name="T30" fmla="*/ 1146 w 204"/>
                  <a:gd name="T31" fmla="*/ 401 h 209"/>
                  <a:gd name="T32" fmla="*/ 1115 w 204"/>
                  <a:gd name="T33" fmla="*/ 228 h 209"/>
                  <a:gd name="T34" fmla="*/ 1012 w 204"/>
                  <a:gd name="T35" fmla="*/ 40 h 209"/>
                  <a:gd name="T36" fmla="*/ 836 w 204"/>
                  <a:gd name="T37" fmla="*/ 40 h 209"/>
                  <a:gd name="T38" fmla="*/ 704 w 204"/>
                  <a:gd name="T39" fmla="*/ 195 h 209"/>
                  <a:gd name="T40" fmla="*/ 713 w 204"/>
                  <a:gd name="T41" fmla="*/ 468 h 209"/>
                  <a:gd name="T42" fmla="*/ 636 w 204"/>
                  <a:gd name="T43" fmla="*/ 550 h 209"/>
                  <a:gd name="T44" fmla="*/ 620 w 204"/>
                  <a:gd name="T45" fmla="*/ 734 h 209"/>
                  <a:gd name="T46" fmla="*/ 541 w 204"/>
                  <a:gd name="T47" fmla="*/ 921 h 209"/>
                  <a:gd name="T48" fmla="*/ 438 w 204"/>
                  <a:gd name="T49" fmla="*/ 1051 h 209"/>
                  <a:gd name="T50" fmla="*/ 434 w 204"/>
                  <a:gd name="T51" fmla="*/ 1263 h 209"/>
                  <a:gd name="T52" fmla="*/ 251 w 204"/>
                  <a:gd name="T53" fmla="*/ 1319 h 209"/>
                  <a:gd name="T54" fmla="*/ 65 w 204"/>
                  <a:gd name="T55" fmla="*/ 1295 h 209"/>
                  <a:gd name="T56" fmla="*/ 55 w 204"/>
                  <a:gd name="T57" fmla="*/ 1366 h 209"/>
                  <a:gd name="T58" fmla="*/ 172 w 204"/>
                  <a:gd name="T59" fmla="*/ 1530 h 209"/>
                  <a:gd name="T60" fmla="*/ 227 w 204"/>
                  <a:gd name="T61" fmla="*/ 1735 h 209"/>
                  <a:gd name="T62" fmla="*/ 154 w 204"/>
                  <a:gd name="T63" fmla="*/ 1865 h 209"/>
                  <a:gd name="T64" fmla="*/ 122 w 204"/>
                  <a:gd name="T65" fmla="*/ 2073 h 209"/>
                  <a:gd name="T66" fmla="*/ 268 w 204"/>
                  <a:gd name="T67" fmla="*/ 2049 h 209"/>
                  <a:gd name="T68" fmla="*/ 414 w 204"/>
                  <a:gd name="T69" fmla="*/ 2038 h 2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4"/>
                  <a:gd name="T106" fmla="*/ 0 h 209"/>
                  <a:gd name="T107" fmla="*/ 204 w 204"/>
                  <a:gd name="T108" fmla="*/ 209 h 2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4" h="209">
                    <a:moveTo>
                      <a:pt x="84" y="183"/>
                    </a:moveTo>
                    <a:lnTo>
                      <a:pt x="89" y="191"/>
                    </a:lnTo>
                    <a:lnTo>
                      <a:pt x="94" y="193"/>
                    </a:lnTo>
                    <a:lnTo>
                      <a:pt x="101" y="205"/>
                    </a:lnTo>
                    <a:lnTo>
                      <a:pt x="111" y="209"/>
                    </a:lnTo>
                    <a:lnTo>
                      <a:pt x="118" y="206"/>
                    </a:lnTo>
                    <a:lnTo>
                      <a:pt x="118" y="200"/>
                    </a:lnTo>
                    <a:lnTo>
                      <a:pt x="129" y="201"/>
                    </a:lnTo>
                    <a:lnTo>
                      <a:pt x="143" y="199"/>
                    </a:lnTo>
                    <a:lnTo>
                      <a:pt x="148" y="200"/>
                    </a:lnTo>
                    <a:lnTo>
                      <a:pt x="141" y="179"/>
                    </a:lnTo>
                    <a:lnTo>
                      <a:pt x="135" y="179"/>
                    </a:lnTo>
                    <a:lnTo>
                      <a:pt x="132" y="168"/>
                    </a:lnTo>
                    <a:lnTo>
                      <a:pt x="122" y="162"/>
                    </a:lnTo>
                    <a:lnTo>
                      <a:pt x="129" y="143"/>
                    </a:lnTo>
                    <a:lnTo>
                      <a:pt x="135" y="144"/>
                    </a:lnTo>
                    <a:lnTo>
                      <a:pt x="148" y="144"/>
                    </a:lnTo>
                    <a:lnTo>
                      <a:pt x="157" y="131"/>
                    </a:lnTo>
                    <a:lnTo>
                      <a:pt x="166" y="118"/>
                    </a:lnTo>
                    <a:lnTo>
                      <a:pt x="172" y="106"/>
                    </a:lnTo>
                    <a:lnTo>
                      <a:pt x="177" y="96"/>
                    </a:lnTo>
                    <a:lnTo>
                      <a:pt x="175" y="83"/>
                    </a:lnTo>
                    <a:lnTo>
                      <a:pt x="184" y="77"/>
                    </a:lnTo>
                    <a:lnTo>
                      <a:pt x="178" y="72"/>
                    </a:lnTo>
                    <a:lnTo>
                      <a:pt x="173" y="67"/>
                    </a:lnTo>
                    <a:lnTo>
                      <a:pt x="167" y="63"/>
                    </a:lnTo>
                    <a:lnTo>
                      <a:pt x="163" y="55"/>
                    </a:lnTo>
                    <a:lnTo>
                      <a:pt x="164" y="50"/>
                    </a:lnTo>
                    <a:lnTo>
                      <a:pt x="157" y="43"/>
                    </a:lnTo>
                    <a:lnTo>
                      <a:pt x="157" y="38"/>
                    </a:lnTo>
                    <a:lnTo>
                      <a:pt x="176" y="41"/>
                    </a:lnTo>
                    <a:lnTo>
                      <a:pt x="191" y="36"/>
                    </a:lnTo>
                    <a:lnTo>
                      <a:pt x="204" y="25"/>
                    </a:lnTo>
                    <a:lnTo>
                      <a:pt x="186" y="20"/>
                    </a:lnTo>
                    <a:lnTo>
                      <a:pt x="176" y="16"/>
                    </a:lnTo>
                    <a:lnTo>
                      <a:pt x="170" y="4"/>
                    </a:lnTo>
                    <a:lnTo>
                      <a:pt x="155" y="0"/>
                    </a:lnTo>
                    <a:lnTo>
                      <a:pt x="140" y="4"/>
                    </a:lnTo>
                    <a:lnTo>
                      <a:pt x="123" y="7"/>
                    </a:lnTo>
                    <a:lnTo>
                      <a:pt x="117" y="18"/>
                    </a:lnTo>
                    <a:lnTo>
                      <a:pt x="124" y="31"/>
                    </a:lnTo>
                    <a:lnTo>
                      <a:pt x="120" y="42"/>
                    </a:lnTo>
                    <a:lnTo>
                      <a:pt x="118" y="49"/>
                    </a:lnTo>
                    <a:lnTo>
                      <a:pt x="106" y="50"/>
                    </a:lnTo>
                    <a:lnTo>
                      <a:pt x="114" y="59"/>
                    </a:lnTo>
                    <a:lnTo>
                      <a:pt x="104" y="67"/>
                    </a:lnTo>
                    <a:lnTo>
                      <a:pt x="102" y="86"/>
                    </a:lnTo>
                    <a:lnTo>
                      <a:pt x="90" y="84"/>
                    </a:lnTo>
                    <a:lnTo>
                      <a:pt x="86" y="89"/>
                    </a:lnTo>
                    <a:lnTo>
                      <a:pt x="74" y="95"/>
                    </a:lnTo>
                    <a:lnTo>
                      <a:pt x="71" y="107"/>
                    </a:lnTo>
                    <a:lnTo>
                      <a:pt x="72" y="114"/>
                    </a:lnTo>
                    <a:lnTo>
                      <a:pt x="56" y="117"/>
                    </a:lnTo>
                    <a:lnTo>
                      <a:pt x="42" y="120"/>
                    </a:lnTo>
                    <a:lnTo>
                      <a:pt x="22" y="121"/>
                    </a:lnTo>
                    <a:lnTo>
                      <a:pt x="11" y="117"/>
                    </a:lnTo>
                    <a:lnTo>
                      <a:pt x="0" y="113"/>
                    </a:lnTo>
                    <a:lnTo>
                      <a:pt x="9" y="124"/>
                    </a:lnTo>
                    <a:lnTo>
                      <a:pt x="19" y="134"/>
                    </a:lnTo>
                    <a:lnTo>
                      <a:pt x="29" y="139"/>
                    </a:lnTo>
                    <a:lnTo>
                      <a:pt x="33" y="154"/>
                    </a:lnTo>
                    <a:lnTo>
                      <a:pt x="37" y="157"/>
                    </a:lnTo>
                    <a:lnTo>
                      <a:pt x="37" y="165"/>
                    </a:lnTo>
                    <a:lnTo>
                      <a:pt x="26" y="169"/>
                    </a:lnTo>
                    <a:lnTo>
                      <a:pt x="21" y="175"/>
                    </a:lnTo>
                    <a:lnTo>
                      <a:pt x="20" y="187"/>
                    </a:lnTo>
                    <a:lnTo>
                      <a:pt x="32" y="186"/>
                    </a:lnTo>
                    <a:lnTo>
                      <a:pt x="45" y="186"/>
                    </a:lnTo>
                    <a:lnTo>
                      <a:pt x="55" y="185"/>
                    </a:lnTo>
                    <a:lnTo>
                      <a:pt x="70" y="184"/>
                    </a:lnTo>
                    <a:lnTo>
                      <a:pt x="84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47" name="Freeform 72"/>
              <p:cNvSpPr>
                <a:spLocks/>
              </p:cNvSpPr>
              <p:nvPr/>
            </p:nvSpPr>
            <p:spPr bwMode="auto">
              <a:xfrm>
                <a:off x="4681" y="1681"/>
                <a:ext cx="136" cy="158"/>
              </a:xfrm>
              <a:custGeom>
                <a:avLst/>
                <a:gdLst>
                  <a:gd name="T0" fmla="*/ 637 w 115"/>
                  <a:gd name="T1" fmla="*/ 962 h 127"/>
                  <a:gd name="T2" fmla="*/ 550 w 115"/>
                  <a:gd name="T3" fmla="*/ 816 h 127"/>
                  <a:gd name="T4" fmla="*/ 446 w 115"/>
                  <a:gd name="T5" fmla="*/ 679 h 127"/>
                  <a:gd name="T6" fmla="*/ 343 w 115"/>
                  <a:gd name="T7" fmla="*/ 534 h 127"/>
                  <a:gd name="T8" fmla="*/ 245 w 115"/>
                  <a:gd name="T9" fmla="*/ 376 h 127"/>
                  <a:gd name="T10" fmla="*/ 215 w 115"/>
                  <a:gd name="T11" fmla="*/ 322 h 127"/>
                  <a:gd name="T12" fmla="*/ 119 w 115"/>
                  <a:gd name="T13" fmla="*/ 148 h 127"/>
                  <a:gd name="T14" fmla="*/ 25 w 115"/>
                  <a:gd name="T15" fmla="*/ 0 h 127"/>
                  <a:gd name="T16" fmla="*/ 0 w 115"/>
                  <a:gd name="T17" fmla="*/ 1 h 127"/>
                  <a:gd name="T18" fmla="*/ 79 w 115"/>
                  <a:gd name="T19" fmla="*/ 109 h 127"/>
                  <a:gd name="T20" fmla="*/ 76 w 115"/>
                  <a:gd name="T21" fmla="*/ 169 h 127"/>
                  <a:gd name="T22" fmla="*/ 35 w 115"/>
                  <a:gd name="T23" fmla="*/ 169 h 127"/>
                  <a:gd name="T24" fmla="*/ 119 w 115"/>
                  <a:gd name="T25" fmla="*/ 322 h 127"/>
                  <a:gd name="T26" fmla="*/ 197 w 115"/>
                  <a:gd name="T27" fmla="*/ 468 h 127"/>
                  <a:gd name="T28" fmla="*/ 276 w 115"/>
                  <a:gd name="T29" fmla="*/ 608 h 127"/>
                  <a:gd name="T30" fmla="*/ 351 w 115"/>
                  <a:gd name="T31" fmla="*/ 773 h 127"/>
                  <a:gd name="T32" fmla="*/ 415 w 115"/>
                  <a:gd name="T33" fmla="*/ 941 h 127"/>
                  <a:gd name="T34" fmla="*/ 480 w 115"/>
                  <a:gd name="T35" fmla="*/ 1082 h 127"/>
                  <a:gd name="T36" fmla="*/ 546 w 115"/>
                  <a:gd name="T37" fmla="*/ 1213 h 127"/>
                  <a:gd name="T38" fmla="*/ 613 w 115"/>
                  <a:gd name="T39" fmla="*/ 1406 h 127"/>
                  <a:gd name="T40" fmla="*/ 623 w 115"/>
                  <a:gd name="T41" fmla="*/ 1406 h 127"/>
                  <a:gd name="T42" fmla="*/ 620 w 115"/>
                  <a:gd name="T43" fmla="*/ 1268 h 127"/>
                  <a:gd name="T44" fmla="*/ 694 w 115"/>
                  <a:gd name="T45" fmla="*/ 1346 h 127"/>
                  <a:gd name="T46" fmla="*/ 730 w 115"/>
                  <a:gd name="T47" fmla="*/ 1406 h 127"/>
                  <a:gd name="T48" fmla="*/ 668 w 115"/>
                  <a:gd name="T49" fmla="*/ 1268 h 127"/>
                  <a:gd name="T50" fmla="*/ 522 w 115"/>
                  <a:gd name="T51" fmla="*/ 1059 h 127"/>
                  <a:gd name="T52" fmla="*/ 480 w 115"/>
                  <a:gd name="T53" fmla="*/ 851 h 127"/>
                  <a:gd name="T54" fmla="*/ 518 w 115"/>
                  <a:gd name="T55" fmla="*/ 851 h 127"/>
                  <a:gd name="T56" fmla="*/ 597 w 115"/>
                  <a:gd name="T57" fmla="*/ 913 h 127"/>
                  <a:gd name="T58" fmla="*/ 637 w 115"/>
                  <a:gd name="T59" fmla="*/ 962 h 1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5"/>
                  <a:gd name="T91" fmla="*/ 0 h 127"/>
                  <a:gd name="T92" fmla="*/ 115 w 115"/>
                  <a:gd name="T93" fmla="*/ 127 h 1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5" h="127">
                    <a:moveTo>
                      <a:pt x="101" y="87"/>
                    </a:moveTo>
                    <a:lnTo>
                      <a:pt x="87" y="74"/>
                    </a:lnTo>
                    <a:lnTo>
                      <a:pt x="71" y="61"/>
                    </a:lnTo>
                    <a:lnTo>
                      <a:pt x="54" y="48"/>
                    </a:lnTo>
                    <a:lnTo>
                      <a:pt x="39" y="34"/>
                    </a:lnTo>
                    <a:lnTo>
                      <a:pt x="35" y="29"/>
                    </a:lnTo>
                    <a:lnTo>
                      <a:pt x="19" y="1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3" y="10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19" y="29"/>
                    </a:lnTo>
                    <a:lnTo>
                      <a:pt x="31" y="42"/>
                    </a:lnTo>
                    <a:lnTo>
                      <a:pt x="44" y="55"/>
                    </a:lnTo>
                    <a:lnTo>
                      <a:pt x="55" y="70"/>
                    </a:lnTo>
                    <a:lnTo>
                      <a:pt x="65" y="85"/>
                    </a:lnTo>
                    <a:lnTo>
                      <a:pt x="76" y="98"/>
                    </a:lnTo>
                    <a:lnTo>
                      <a:pt x="86" y="110"/>
                    </a:lnTo>
                    <a:lnTo>
                      <a:pt x="96" y="127"/>
                    </a:lnTo>
                    <a:lnTo>
                      <a:pt x="99" y="127"/>
                    </a:lnTo>
                    <a:lnTo>
                      <a:pt x="98" y="115"/>
                    </a:lnTo>
                    <a:lnTo>
                      <a:pt x="109" y="122"/>
                    </a:lnTo>
                    <a:lnTo>
                      <a:pt x="115" y="127"/>
                    </a:lnTo>
                    <a:lnTo>
                      <a:pt x="105" y="115"/>
                    </a:lnTo>
                    <a:lnTo>
                      <a:pt x="82" y="96"/>
                    </a:lnTo>
                    <a:lnTo>
                      <a:pt x="76" y="77"/>
                    </a:lnTo>
                    <a:lnTo>
                      <a:pt x="81" y="77"/>
                    </a:lnTo>
                    <a:lnTo>
                      <a:pt x="95" y="83"/>
                    </a:lnTo>
                    <a:lnTo>
                      <a:pt x="101" y="87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48" name="Freeform 73"/>
              <p:cNvSpPr>
                <a:spLocks/>
              </p:cNvSpPr>
              <p:nvPr/>
            </p:nvSpPr>
            <p:spPr bwMode="auto">
              <a:xfrm>
                <a:off x="4326" y="1318"/>
                <a:ext cx="60" cy="13"/>
              </a:xfrm>
              <a:custGeom>
                <a:avLst/>
                <a:gdLst>
                  <a:gd name="T0" fmla="*/ 306 w 51"/>
                  <a:gd name="T1" fmla="*/ 108 h 10"/>
                  <a:gd name="T2" fmla="*/ 68 w 51"/>
                  <a:gd name="T3" fmla="*/ 46 h 10"/>
                  <a:gd name="T4" fmla="*/ 0 w 51"/>
                  <a:gd name="T5" fmla="*/ 0 h 10"/>
                  <a:gd name="T6" fmla="*/ 29 w 51"/>
                  <a:gd name="T7" fmla="*/ 101 h 10"/>
                  <a:gd name="T8" fmla="*/ 280 w 51"/>
                  <a:gd name="T9" fmla="*/ 182 h 10"/>
                  <a:gd name="T10" fmla="*/ 306 w 51"/>
                  <a:gd name="T11" fmla="*/ 108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10"/>
                  <a:gd name="T20" fmla="*/ 51 w 5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10">
                    <a:moveTo>
                      <a:pt x="51" y="6"/>
                    </a:moveTo>
                    <a:lnTo>
                      <a:pt x="12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47" y="10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49" name="Freeform 74"/>
              <p:cNvSpPr>
                <a:spLocks/>
              </p:cNvSpPr>
              <p:nvPr/>
            </p:nvSpPr>
            <p:spPr bwMode="auto">
              <a:xfrm>
                <a:off x="4298" y="1344"/>
                <a:ext cx="48" cy="11"/>
              </a:xfrm>
              <a:custGeom>
                <a:avLst/>
                <a:gdLst>
                  <a:gd name="T0" fmla="*/ 232 w 41"/>
                  <a:gd name="T1" fmla="*/ 79 h 9"/>
                  <a:gd name="T2" fmla="*/ 0 w 41"/>
                  <a:gd name="T3" fmla="*/ 65 h 9"/>
                  <a:gd name="T4" fmla="*/ 88 w 41"/>
                  <a:gd name="T5" fmla="*/ 0 h 9"/>
                  <a:gd name="T6" fmla="*/ 208 w 41"/>
                  <a:gd name="T7" fmla="*/ 65 h 9"/>
                  <a:gd name="T8" fmla="*/ 232 w 41"/>
                  <a:gd name="T9" fmla="*/ 7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9"/>
                  <a:gd name="T17" fmla="*/ 41 w 4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9">
                    <a:moveTo>
                      <a:pt x="41" y="9"/>
                    </a:moveTo>
                    <a:lnTo>
                      <a:pt x="0" y="7"/>
                    </a:lnTo>
                    <a:lnTo>
                      <a:pt x="15" y="0"/>
                    </a:lnTo>
                    <a:lnTo>
                      <a:pt x="37" y="7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0" name="Freeform 75"/>
              <p:cNvSpPr>
                <a:spLocks/>
              </p:cNvSpPr>
              <p:nvPr/>
            </p:nvSpPr>
            <p:spPr bwMode="auto">
              <a:xfrm>
                <a:off x="4798" y="1382"/>
                <a:ext cx="18" cy="13"/>
              </a:xfrm>
              <a:custGeom>
                <a:avLst/>
                <a:gdLst>
                  <a:gd name="T0" fmla="*/ 24 w 15"/>
                  <a:gd name="T1" fmla="*/ 0 h 10"/>
                  <a:gd name="T2" fmla="*/ 0 w 15"/>
                  <a:gd name="T3" fmla="*/ 101 h 10"/>
                  <a:gd name="T4" fmla="*/ 60 w 15"/>
                  <a:gd name="T5" fmla="*/ 182 h 10"/>
                  <a:gd name="T6" fmla="*/ 110 w 15"/>
                  <a:gd name="T7" fmla="*/ 140 h 10"/>
                  <a:gd name="T8" fmla="*/ 24 w 1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3" y="0"/>
                    </a:moveTo>
                    <a:lnTo>
                      <a:pt x="0" y="5"/>
                    </a:lnTo>
                    <a:lnTo>
                      <a:pt x="8" y="10"/>
                    </a:lnTo>
                    <a:lnTo>
                      <a:pt x="15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1" name="Freeform 76"/>
              <p:cNvSpPr>
                <a:spLocks/>
              </p:cNvSpPr>
              <p:nvPr/>
            </p:nvSpPr>
            <p:spPr bwMode="auto">
              <a:xfrm>
                <a:off x="4887" y="1592"/>
                <a:ext cx="11" cy="11"/>
              </a:xfrm>
              <a:custGeom>
                <a:avLst/>
                <a:gdLst>
                  <a:gd name="T0" fmla="*/ 79 w 9"/>
                  <a:gd name="T1" fmla="*/ 29 h 9"/>
                  <a:gd name="T2" fmla="*/ 35 w 9"/>
                  <a:gd name="T3" fmla="*/ 79 h 9"/>
                  <a:gd name="T4" fmla="*/ 0 w 9"/>
                  <a:gd name="T5" fmla="*/ 43 h 9"/>
                  <a:gd name="T6" fmla="*/ 35 w 9"/>
                  <a:gd name="T7" fmla="*/ 0 h 9"/>
                  <a:gd name="T8" fmla="*/ 79 w 9"/>
                  <a:gd name="T9" fmla="*/ 2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3"/>
                    </a:moveTo>
                    <a:lnTo>
                      <a:pt x="4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2" name="Freeform 77"/>
              <p:cNvSpPr>
                <a:spLocks/>
              </p:cNvSpPr>
              <p:nvPr/>
            </p:nvSpPr>
            <p:spPr bwMode="auto">
              <a:xfrm>
                <a:off x="4703" y="1408"/>
                <a:ext cx="21" cy="5"/>
              </a:xfrm>
              <a:custGeom>
                <a:avLst/>
                <a:gdLst>
                  <a:gd name="T0" fmla="*/ 97 w 18"/>
                  <a:gd name="T1" fmla="*/ 26 h 4"/>
                  <a:gd name="T2" fmla="*/ 89 w 18"/>
                  <a:gd name="T3" fmla="*/ 40 h 4"/>
                  <a:gd name="T4" fmla="*/ 0 w 18"/>
                  <a:gd name="T5" fmla="*/ 1 h 4"/>
                  <a:gd name="T6" fmla="*/ 89 w 18"/>
                  <a:gd name="T7" fmla="*/ 0 h 4"/>
                  <a:gd name="T8" fmla="*/ 97 w 18"/>
                  <a:gd name="T9" fmla="*/ 2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18" y="2"/>
                    </a:moveTo>
                    <a:lnTo>
                      <a:pt x="16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3" name="Freeform 78"/>
              <p:cNvSpPr>
                <a:spLocks/>
              </p:cNvSpPr>
              <p:nvPr/>
            </p:nvSpPr>
            <p:spPr bwMode="auto">
              <a:xfrm>
                <a:off x="4929" y="1751"/>
                <a:ext cx="5" cy="11"/>
              </a:xfrm>
              <a:custGeom>
                <a:avLst/>
                <a:gdLst>
                  <a:gd name="T0" fmla="*/ 5 w 5"/>
                  <a:gd name="T1" fmla="*/ 1 h 9"/>
                  <a:gd name="T2" fmla="*/ 1 w 5"/>
                  <a:gd name="T3" fmla="*/ 79 h 9"/>
                  <a:gd name="T4" fmla="*/ 0 w 5"/>
                  <a:gd name="T5" fmla="*/ 0 h 9"/>
                  <a:gd name="T6" fmla="*/ 5 w 5"/>
                  <a:gd name="T7" fmla="*/ 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9"/>
                  <a:gd name="T14" fmla="*/ 5 w 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9">
                    <a:moveTo>
                      <a:pt x="5" y="1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4" name="Freeform 79"/>
              <p:cNvSpPr>
                <a:spLocks/>
              </p:cNvSpPr>
              <p:nvPr/>
            </p:nvSpPr>
            <p:spPr bwMode="auto">
              <a:xfrm>
                <a:off x="4287" y="1339"/>
                <a:ext cx="11" cy="5"/>
              </a:xfrm>
              <a:custGeom>
                <a:avLst/>
                <a:gdLst>
                  <a:gd name="T0" fmla="*/ 79 w 9"/>
                  <a:gd name="T1" fmla="*/ 0 h 4"/>
                  <a:gd name="T2" fmla="*/ 0 w 9"/>
                  <a:gd name="T3" fmla="*/ 0 h 4"/>
                  <a:gd name="T4" fmla="*/ 73 w 9"/>
                  <a:gd name="T5" fmla="*/ 40 h 4"/>
                  <a:gd name="T6" fmla="*/ 7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"/>
                  <a:gd name="T14" fmla="*/ 9 w 9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5" name="Freeform 80"/>
              <p:cNvSpPr>
                <a:spLocks/>
              </p:cNvSpPr>
              <p:nvPr/>
            </p:nvSpPr>
            <p:spPr bwMode="auto">
              <a:xfrm>
                <a:off x="4986" y="1663"/>
                <a:ext cx="22" cy="13"/>
              </a:xfrm>
              <a:custGeom>
                <a:avLst/>
                <a:gdLst>
                  <a:gd name="T0" fmla="*/ 93 w 19"/>
                  <a:gd name="T1" fmla="*/ 182 h 10"/>
                  <a:gd name="T2" fmla="*/ 0 w 19"/>
                  <a:gd name="T3" fmla="*/ 0 h 10"/>
                  <a:gd name="T4" fmla="*/ 80 w 19"/>
                  <a:gd name="T5" fmla="*/ 131 h 10"/>
                  <a:gd name="T6" fmla="*/ 93 w 19"/>
                  <a:gd name="T7" fmla="*/ 182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0"/>
                  <a:gd name="T14" fmla="*/ 19 w 1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0">
                    <a:moveTo>
                      <a:pt x="19" y="10"/>
                    </a:moveTo>
                    <a:lnTo>
                      <a:pt x="0" y="0"/>
                    </a:lnTo>
                    <a:lnTo>
                      <a:pt x="16" y="7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6" name="Freeform 81"/>
              <p:cNvSpPr>
                <a:spLocks/>
              </p:cNvSpPr>
              <p:nvPr/>
            </p:nvSpPr>
            <p:spPr bwMode="auto">
              <a:xfrm>
                <a:off x="3634" y="2826"/>
                <a:ext cx="3" cy="4"/>
              </a:xfrm>
              <a:custGeom>
                <a:avLst/>
                <a:gdLst>
                  <a:gd name="T0" fmla="*/ 141 w 2"/>
                  <a:gd name="T1" fmla="*/ 65 h 3"/>
                  <a:gd name="T2" fmla="*/ 94 w 2"/>
                  <a:gd name="T3" fmla="*/ 0 h 3"/>
                  <a:gd name="T4" fmla="*/ 0 w 2"/>
                  <a:gd name="T5" fmla="*/ 0 h 3"/>
                  <a:gd name="T6" fmla="*/ 141 w 2"/>
                  <a:gd name="T7" fmla="*/ 65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7" name="Freeform 82"/>
              <p:cNvSpPr>
                <a:spLocks/>
              </p:cNvSpPr>
              <p:nvPr/>
            </p:nvSpPr>
            <p:spPr bwMode="auto">
              <a:xfrm>
                <a:off x="3073" y="1290"/>
                <a:ext cx="1939" cy="631"/>
              </a:xfrm>
              <a:custGeom>
                <a:avLst/>
                <a:gdLst>
                  <a:gd name="T0" fmla="*/ 8501 w 1648"/>
                  <a:gd name="T1" fmla="*/ 1186 h 508"/>
                  <a:gd name="T2" fmla="*/ 7704 w 1648"/>
                  <a:gd name="T3" fmla="*/ 928 h 508"/>
                  <a:gd name="T4" fmla="*/ 6955 w 1648"/>
                  <a:gd name="T5" fmla="*/ 778 h 508"/>
                  <a:gd name="T6" fmla="*/ 6403 w 1648"/>
                  <a:gd name="T7" fmla="*/ 662 h 508"/>
                  <a:gd name="T8" fmla="*/ 6196 w 1648"/>
                  <a:gd name="T9" fmla="*/ 792 h 508"/>
                  <a:gd name="T10" fmla="*/ 5609 w 1648"/>
                  <a:gd name="T11" fmla="*/ 709 h 508"/>
                  <a:gd name="T12" fmla="*/ 4667 w 1648"/>
                  <a:gd name="T13" fmla="*/ 473 h 508"/>
                  <a:gd name="T14" fmla="*/ 4577 w 1648"/>
                  <a:gd name="T15" fmla="*/ 284 h 508"/>
                  <a:gd name="T16" fmla="*/ 4070 w 1648"/>
                  <a:gd name="T17" fmla="*/ 135 h 508"/>
                  <a:gd name="T18" fmla="*/ 3679 w 1648"/>
                  <a:gd name="T19" fmla="*/ 168 h 508"/>
                  <a:gd name="T20" fmla="*/ 3137 w 1648"/>
                  <a:gd name="T21" fmla="*/ 375 h 508"/>
                  <a:gd name="T22" fmla="*/ 2954 w 1648"/>
                  <a:gd name="T23" fmla="*/ 696 h 508"/>
                  <a:gd name="T24" fmla="*/ 3127 w 1648"/>
                  <a:gd name="T25" fmla="*/ 792 h 508"/>
                  <a:gd name="T26" fmla="*/ 2679 w 1648"/>
                  <a:gd name="T27" fmla="*/ 822 h 508"/>
                  <a:gd name="T28" fmla="*/ 2878 w 1648"/>
                  <a:gd name="T29" fmla="*/ 1133 h 508"/>
                  <a:gd name="T30" fmla="*/ 2839 w 1648"/>
                  <a:gd name="T31" fmla="*/ 1376 h 508"/>
                  <a:gd name="T32" fmla="*/ 2679 w 1648"/>
                  <a:gd name="T33" fmla="*/ 1474 h 508"/>
                  <a:gd name="T34" fmla="*/ 2244 w 1648"/>
                  <a:gd name="T35" fmla="*/ 638 h 508"/>
                  <a:gd name="T36" fmla="*/ 2438 w 1648"/>
                  <a:gd name="T37" fmla="*/ 1186 h 508"/>
                  <a:gd name="T38" fmla="*/ 1890 w 1648"/>
                  <a:gd name="T39" fmla="*/ 1260 h 508"/>
                  <a:gd name="T40" fmla="*/ 1551 w 1648"/>
                  <a:gd name="T41" fmla="*/ 1164 h 508"/>
                  <a:gd name="T42" fmla="*/ 1012 w 1648"/>
                  <a:gd name="T43" fmla="*/ 1390 h 508"/>
                  <a:gd name="T44" fmla="*/ 952 w 1648"/>
                  <a:gd name="T45" fmla="*/ 1543 h 508"/>
                  <a:gd name="T46" fmla="*/ 685 w 1648"/>
                  <a:gd name="T47" fmla="*/ 1898 h 508"/>
                  <a:gd name="T48" fmla="*/ 285 w 1648"/>
                  <a:gd name="T49" fmla="*/ 1473 h 508"/>
                  <a:gd name="T50" fmla="*/ 251 w 1648"/>
                  <a:gd name="T51" fmla="*/ 1153 h 508"/>
                  <a:gd name="T52" fmla="*/ 65 w 1648"/>
                  <a:gd name="T53" fmla="*/ 1078 h 508"/>
                  <a:gd name="T54" fmla="*/ 202 w 1648"/>
                  <a:gd name="T55" fmla="*/ 1898 h 508"/>
                  <a:gd name="T56" fmla="*/ 146 w 1648"/>
                  <a:gd name="T57" fmla="*/ 2464 h 508"/>
                  <a:gd name="T58" fmla="*/ 314 w 1648"/>
                  <a:gd name="T59" fmla="*/ 3187 h 508"/>
                  <a:gd name="T60" fmla="*/ 806 w 1648"/>
                  <a:gd name="T61" fmla="*/ 3944 h 508"/>
                  <a:gd name="T62" fmla="*/ 1082 w 1648"/>
                  <a:gd name="T63" fmla="*/ 4672 h 508"/>
                  <a:gd name="T64" fmla="*/ 1085 w 1648"/>
                  <a:gd name="T65" fmla="*/ 5033 h 508"/>
                  <a:gd name="T66" fmla="*/ 1957 w 1648"/>
                  <a:gd name="T67" fmla="*/ 5519 h 508"/>
                  <a:gd name="T68" fmla="*/ 1898 w 1648"/>
                  <a:gd name="T69" fmla="*/ 4760 h 508"/>
                  <a:gd name="T70" fmla="*/ 1835 w 1648"/>
                  <a:gd name="T71" fmla="*/ 3857 h 508"/>
                  <a:gd name="T72" fmla="*/ 2516 w 1648"/>
                  <a:gd name="T73" fmla="*/ 3749 h 508"/>
                  <a:gd name="T74" fmla="*/ 3079 w 1648"/>
                  <a:gd name="T75" fmla="*/ 3258 h 508"/>
                  <a:gd name="T76" fmla="*/ 3625 w 1648"/>
                  <a:gd name="T77" fmla="*/ 3490 h 508"/>
                  <a:gd name="T78" fmla="*/ 4383 w 1648"/>
                  <a:gd name="T79" fmla="*/ 4161 h 508"/>
                  <a:gd name="T80" fmla="*/ 5048 w 1648"/>
                  <a:gd name="T81" fmla="*/ 4092 h 508"/>
                  <a:gd name="T82" fmla="*/ 5693 w 1648"/>
                  <a:gd name="T83" fmla="*/ 4092 h 508"/>
                  <a:gd name="T84" fmla="*/ 6611 w 1648"/>
                  <a:gd name="T85" fmla="*/ 4146 h 508"/>
                  <a:gd name="T86" fmla="*/ 6878 w 1648"/>
                  <a:gd name="T87" fmla="*/ 3577 h 508"/>
                  <a:gd name="T88" fmla="*/ 7749 w 1648"/>
                  <a:gd name="T89" fmla="*/ 4325 h 508"/>
                  <a:gd name="T90" fmla="*/ 8072 w 1648"/>
                  <a:gd name="T91" fmla="*/ 5155 h 508"/>
                  <a:gd name="T92" fmla="*/ 8227 w 1648"/>
                  <a:gd name="T93" fmla="*/ 5320 h 508"/>
                  <a:gd name="T94" fmla="*/ 8414 w 1648"/>
                  <a:gd name="T95" fmla="*/ 4264 h 508"/>
                  <a:gd name="T96" fmla="*/ 7923 w 1648"/>
                  <a:gd name="T97" fmla="*/ 3422 h 508"/>
                  <a:gd name="T98" fmla="*/ 7712 w 1648"/>
                  <a:gd name="T99" fmla="*/ 3077 h 508"/>
                  <a:gd name="T100" fmla="*/ 8014 w 1648"/>
                  <a:gd name="T101" fmla="*/ 2613 h 508"/>
                  <a:gd name="T102" fmla="*/ 8522 w 1648"/>
                  <a:gd name="T103" fmla="*/ 2643 h 508"/>
                  <a:gd name="T104" fmla="*/ 8757 w 1648"/>
                  <a:gd name="T105" fmla="*/ 2381 h 508"/>
                  <a:gd name="T106" fmla="*/ 8907 w 1648"/>
                  <a:gd name="T107" fmla="*/ 2153 h 508"/>
                  <a:gd name="T108" fmla="*/ 8913 w 1648"/>
                  <a:gd name="T109" fmla="*/ 3001 h 508"/>
                  <a:gd name="T110" fmla="*/ 9463 w 1648"/>
                  <a:gd name="T111" fmla="*/ 3605 h 508"/>
                  <a:gd name="T112" fmla="*/ 9463 w 1648"/>
                  <a:gd name="T113" fmla="*/ 3143 h 508"/>
                  <a:gd name="T114" fmla="*/ 9211 w 1648"/>
                  <a:gd name="T115" fmla="*/ 2556 h 508"/>
                  <a:gd name="T116" fmla="*/ 9581 w 1648"/>
                  <a:gd name="T117" fmla="*/ 2358 h 508"/>
                  <a:gd name="T118" fmla="*/ 9793 w 1648"/>
                  <a:gd name="T119" fmla="*/ 2058 h 508"/>
                  <a:gd name="T120" fmla="*/ 9356 w 1648"/>
                  <a:gd name="T121" fmla="*/ 1474 h 5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48"/>
                  <a:gd name="T184" fmla="*/ 0 h 508"/>
                  <a:gd name="T185" fmla="*/ 1648 w 1648"/>
                  <a:gd name="T186" fmla="*/ 508 h 5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48" h="508">
                    <a:moveTo>
                      <a:pt x="1525" y="107"/>
                    </a:moveTo>
                    <a:lnTo>
                      <a:pt x="1493" y="101"/>
                    </a:lnTo>
                    <a:lnTo>
                      <a:pt x="1462" y="95"/>
                    </a:lnTo>
                    <a:lnTo>
                      <a:pt x="1435" y="95"/>
                    </a:lnTo>
                    <a:lnTo>
                      <a:pt x="1409" y="93"/>
                    </a:lnTo>
                    <a:lnTo>
                      <a:pt x="1418" y="99"/>
                    </a:lnTo>
                    <a:lnTo>
                      <a:pt x="1434" y="107"/>
                    </a:lnTo>
                    <a:lnTo>
                      <a:pt x="1432" y="109"/>
                    </a:lnTo>
                    <a:lnTo>
                      <a:pt x="1421" y="109"/>
                    </a:lnTo>
                    <a:lnTo>
                      <a:pt x="1407" y="104"/>
                    </a:lnTo>
                    <a:lnTo>
                      <a:pt x="1402" y="104"/>
                    </a:lnTo>
                    <a:lnTo>
                      <a:pt x="1387" y="97"/>
                    </a:lnTo>
                    <a:lnTo>
                      <a:pt x="1375" y="100"/>
                    </a:lnTo>
                    <a:lnTo>
                      <a:pt x="1333" y="98"/>
                    </a:lnTo>
                    <a:lnTo>
                      <a:pt x="1333" y="104"/>
                    </a:lnTo>
                    <a:lnTo>
                      <a:pt x="1319" y="98"/>
                    </a:lnTo>
                    <a:lnTo>
                      <a:pt x="1304" y="95"/>
                    </a:lnTo>
                    <a:lnTo>
                      <a:pt x="1288" y="85"/>
                    </a:lnTo>
                    <a:lnTo>
                      <a:pt x="1263" y="81"/>
                    </a:lnTo>
                    <a:lnTo>
                      <a:pt x="1239" y="82"/>
                    </a:lnTo>
                    <a:lnTo>
                      <a:pt x="1214" y="83"/>
                    </a:lnTo>
                    <a:lnTo>
                      <a:pt x="1208" y="81"/>
                    </a:lnTo>
                    <a:lnTo>
                      <a:pt x="1188" y="76"/>
                    </a:lnTo>
                    <a:lnTo>
                      <a:pt x="1182" y="78"/>
                    </a:lnTo>
                    <a:lnTo>
                      <a:pt x="1183" y="75"/>
                    </a:lnTo>
                    <a:lnTo>
                      <a:pt x="1176" y="74"/>
                    </a:lnTo>
                    <a:lnTo>
                      <a:pt x="1163" y="72"/>
                    </a:lnTo>
                    <a:lnTo>
                      <a:pt x="1170" y="70"/>
                    </a:lnTo>
                    <a:lnTo>
                      <a:pt x="1147" y="65"/>
                    </a:lnTo>
                    <a:lnTo>
                      <a:pt x="1133" y="68"/>
                    </a:lnTo>
                    <a:lnTo>
                      <a:pt x="1130" y="68"/>
                    </a:lnTo>
                    <a:lnTo>
                      <a:pt x="1132" y="65"/>
                    </a:lnTo>
                    <a:lnTo>
                      <a:pt x="1131" y="64"/>
                    </a:lnTo>
                    <a:lnTo>
                      <a:pt x="1096" y="61"/>
                    </a:lnTo>
                    <a:lnTo>
                      <a:pt x="1063" y="59"/>
                    </a:lnTo>
                    <a:lnTo>
                      <a:pt x="1071" y="61"/>
                    </a:lnTo>
                    <a:lnTo>
                      <a:pt x="1057" y="64"/>
                    </a:lnTo>
                    <a:lnTo>
                      <a:pt x="1062" y="66"/>
                    </a:lnTo>
                    <a:lnTo>
                      <a:pt x="1066" y="67"/>
                    </a:lnTo>
                    <a:lnTo>
                      <a:pt x="1070" y="71"/>
                    </a:lnTo>
                    <a:lnTo>
                      <a:pt x="1077" y="75"/>
                    </a:lnTo>
                    <a:lnTo>
                      <a:pt x="1059" y="74"/>
                    </a:lnTo>
                    <a:lnTo>
                      <a:pt x="1063" y="77"/>
                    </a:lnTo>
                    <a:lnTo>
                      <a:pt x="1064" y="80"/>
                    </a:lnTo>
                    <a:lnTo>
                      <a:pt x="1036" y="73"/>
                    </a:lnTo>
                    <a:lnTo>
                      <a:pt x="1027" y="77"/>
                    </a:lnTo>
                    <a:lnTo>
                      <a:pt x="1003" y="72"/>
                    </a:lnTo>
                    <a:lnTo>
                      <a:pt x="1000" y="70"/>
                    </a:lnTo>
                    <a:lnTo>
                      <a:pt x="1005" y="78"/>
                    </a:lnTo>
                    <a:lnTo>
                      <a:pt x="1002" y="84"/>
                    </a:lnTo>
                    <a:lnTo>
                      <a:pt x="987" y="80"/>
                    </a:lnTo>
                    <a:lnTo>
                      <a:pt x="968" y="72"/>
                    </a:lnTo>
                    <a:lnTo>
                      <a:pt x="944" y="64"/>
                    </a:lnTo>
                    <a:lnTo>
                      <a:pt x="938" y="65"/>
                    </a:lnTo>
                    <a:lnTo>
                      <a:pt x="955" y="76"/>
                    </a:lnTo>
                    <a:lnTo>
                      <a:pt x="932" y="64"/>
                    </a:lnTo>
                    <a:lnTo>
                      <a:pt x="896" y="60"/>
                    </a:lnTo>
                    <a:lnTo>
                      <a:pt x="858" y="56"/>
                    </a:lnTo>
                    <a:lnTo>
                      <a:pt x="839" y="51"/>
                    </a:lnTo>
                    <a:lnTo>
                      <a:pt x="841" y="49"/>
                    </a:lnTo>
                    <a:lnTo>
                      <a:pt x="826" y="49"/>
                    </a:lnTo>
                    <a:lnTo>
                      <a:pt x="791" y="50"/>
                    </a:lnTo>
                    <a:lnTo>
                      <a:pt x="780" y="44"/>
                    </a:lnTo>
                    <a:lnTo>
                      <a:pt x="765" y="44"/>
                    </a:lnTo>
                    <a:lnTo>
                      <a:pt x="765" y="42"/>
                    </a:lnTo>
                    <a:lnTo>
                      <a:pt x="749" y="45"/>
                    </a:lnTo>
                    <a:lnTo>
                      <a:pt x="764" y="47"/>
                    </a:lnTo>
                    <a:lnTo>
                      <a:pt x="746" y="53"/>
                    </a:lnTo>
                    <a:lnTo>
                      <a:pt x="726" y="55"/>
                    </a:lnTo>
                    <a:lnTo>
                      <a:pt x="727" y="52"/>
                    </a:lnTo>
                    <a:lnTo>
                      <a:pt x="747" y="39"/>
                    </a:lnTo>
                    <a:lnTo>
                      <a:pt x="765" y="26"/>
                    </a:lnTo>
                    <a:lnTo>
                      <a:pt x="756" y="24"/>
                    </a:lnTo>
                    <a:lnTo>
                      <a:pt x="748" y="21"/>
                    </a:lnTo>
                    <a:lnTo>
                      <a:pt x="762" y="23"/>
                    </a:lnTo>
                    <a:lnTo>
                      <a:pt x="750" y="16"/>
                    </a:lnTo>
                    <a:lnTo>
                      <a:pt x="747" y="17"/>
                    </a:lnTo>
                    <a:lnTo>
                      <a:pt x="741" y="16"/>
                    </a:lnTo>
                    <a:lnTo>
                      <a:pt x="724" y="12"/>
                    </a:lnTo>
                    <a:lnTo>
                      <a:pt x="693" y="11"/>
                    </a:lnTo>
                    <a:lnTo>
                      <a:pt x="681" y="12"/>
                    </a:lnTo>
                    <a:lnTo>
                      <a:pt x="680" y="7"/>
                    </a:lnTo>
                    <a:lnTo>
                      <a:pt x="667" y="6"/>
                    </a:lnTo>
                    <a:lnTo>
                      <a:pt x="650" y="6"/>
                    </a:lnTo>
                    <a:lnTo>
                      <a:pt x="663" y="2"/>
                    </a:lnTo>
                    <a:lnTo>
                      <a:pt x="638" y="0"/>
                    </a:lnTo>
                    <a:lnTo>
                      <a:pt x="623" y="8"/>
                    </a:lnTo>
                    <a:lnTo>
                      <a:pt x="629" y="12"/>
                    </a:lnTo>
                    <a:lnTo>
                      <a:pt x="638" y="13"/>
                    </a:lnTo>
                    <a:lnTo>
                      <a:pt x="615" y="15"/>
                    </a:lnTo>
                    <a:lnTo>
                      <a:pt x="623" y="17"/>
                    </a:lnTo>
                    <a:lnTo>
                      <a:pt x="608" y="18"/>
                    </a:lnTo>
                    <a:lnTo>
                      <a:pt x="593" y="19"/>
                    </a:lnTo>
                    <a:lnTo>
                      <a:pt x="564" y="19"/>
                    </a:lnTo>
                    <a:lnTo>
                      <a:pt x="576" y="19"/>
                    </a:lnTo>
                    <a:lnTo>
                      <a:pt x="554" y="23"/>
                    </a:lnTo>
                    <a:lnTo>
                      <a:pt x="532" y="27"/>
                    </a:lnTo>
                    <a:lnTo>
                      <a:pt x="524" y="29"/>
                    </a:lnTo>
                    <a:lnTo>
                      <a:pt x="524" y="35"/>
                    </a:lnTo>
                    <a:lnTo>
                      <a:pt x="515" y="34"/>
                    </a:lnTo>
                    <a:lnTo>
                      <a:pt x="529" y="38"/>
                    </a:lnTo>
                    <a:lnTo>
                      <a:pt x="520" y="39"/>
                    </a:lnTo>
                    <a:lnTo>
                      <a:pt x="532" y="42"/>
                    </a:lnTo>
                    <a:lnTo>
                      <a:pt x="532" y="44"/>
                    </a:lnTo>
                    <a:lnTo>
                      <a:pt x="506" y="46"/>
                    </a:lnTo>
                    <a:lnTo>
                      <a:pt x="478" y="50"/>
                    </a:lnTo>
                    <a:lnTo>
                      <a:pt x="482" y="55"/>
                    </a:lnTo>
                    <a:lnTo>
                      <a:pt x="494" y="64"/>
                    </a:lnTo>
                    <a:lnTo>
                      <a:pt x="508" y="67"/>
                    </a:lnTo>
                    <a:lnTo>
                      <a:pt x="526" y="73"/>
                    </a:lnTo>
                    <a:lnTo>
                      <a:pt x="536" y="85"/>
                    </a:lnTo>
                    <a:lnTo>
                      <a:pt x="539" y="90"/>
                    </a:lnTo>
                    <a:lnTo>
                      <a:pt x="533" y="90"/>
                    </a:lnTo>
                    <a:lnTo>
                      <a:pt x="525" y="82"/>
                    </a:lnTo>
                    <a:lnTo>
                      <a:pt x="523" y="86"/>
                    </a:lnTo>
                    <a:lnTo>
                      <a:pt x="517" y="78"/>
                    </a:lnTo>
                    <a:lnTo>
                      <a:pt x="523" y="73"/>
                    </a:lnTo>
                    <a:lnTo>
                      <a:pt x="500" y="71"/>
                    </a:lnTo>
                    <a:lnTo>
                      <a:pt x="478" y="64"/>
                    </a:lnTo>
                    <a:lnTo>
                      <a:pt x="461" y="67"/>
                    </a:lnTo>
                    <a:lnTo>
                      <a:pt x="470" y="70"/>
                    </a:lnTo>
                    <a:lnTo>
                      <a:pt x="449" y="70"/>
                    </a:lnTo>
                    <a:lnTo>
                      <a:pt x="455" y="74"/>
                    </a:lnTo>
                    <a:lnTo>
                      <a:pt x="478" y="78"/>
                    </a:lnTo>
                    <a:lnTo>
                      <a:pt x="483" y="82"/>
                    </a:lnTo>
                    <a:lnTo>
                      <a:pt x="448" y="76"/>
                    </a:lnTo>
                    <a:lnTo>
                      <a:pt x="437" y="59"/>
                    </a:lnTo>
                    <a:lnTo>
                      <a:pt x="429" y="58"/>
                    </a:lnTo>
                    <a:lnTo>
                      <a:pt x="437" y="67"/>
                    </a:lnTo>
                    <a:lnTo>
                      <a:pt x="426" y="73"/>
                    </a:lnTo>
                    <a:lnTo>
                      <a:pt x="431" y="78"/>
                    </a:lnTo>
                    <a:lnTo>
                      <a:pt x="446" y="87"/>
                    </a:lnTo>
                    <a:lnTo>
                      <a:pt x="445" y="97"/>
                    </a:lnTo>
                    <a:lnTo>
                      <a:pt x="455" y="106"/>
                    </a:lnTo>
                    <a:lnTo>
                      <a:pt x="481" y="105"/>
                    </a:lnTo>
                    <a:lnTo>
                      <a:pt x="494" y="109"/>
                    </a:lnTo>
                    <a:lnTo>
                      <a:pt x="500" y="117"/>
                    </a:lnTo>
                    <a:lnTo>
                      <a:pt x="504" y="123"/>
                    </a:lnTo>
                    <a:lnTo>
                      <a:pt x="520" y="127"/>
                    </a:lnTo>
                    <a:lnTo>
                      <a:pt x="497" y="123"/>
                    </a:lnTo>
                    <a:lnTo>
                      <a:pt x="489" y="112"/>
                    </a:lnTo>
                    <a:lnTo>
                      <a:pt x="481" y="107"/>
                    </a:lnTo>
                    <a:lnTo>
                      <a:pt x="463" y="111"/>
                    </a:lnTo>
                    <a:lnTo>
                      <a:pt x="474" y="126"/>
                    </a:lnTo>
                    <a:lnTo>
                      <a:pt x="465" y="139"/>
                    </a:lnTo>
                    <a:lnTo>
                      <a:pt x="460" y="141"/>
                    </a:lnTo>
                    <a:lnTo>
                      <a:pt x="454" y="144"/>
                    </a:lnTo>
                    <a:lnTo>
                      <a:pt x="425" y="140"/>
                    </a:lnTo>
                    <a:lnTo>
                      <a:pt x="422" y="137"/>
                    </a:lnTo>
                    <a:lnTo>
                      <a:pt x="441" y="138"/>
                    </a:lnTo>
                    <a:lnTo>
                      <a:pt x="438" y="140"/>
                    </a:lnTo>
                    <a:lnTo>
                      <a:pt x="450" y="138"/>
                    </a:lnTo>
                    <a:lnTo>
                      <a:pt x="448" y="136"/>
                    </a:lnTo>
                    <a:lnTo>
                      <a:pt x="456" y="121"/>
                    </a:lnTo>
                    <a:lnTo>
                      <a:pt x="457" y="115"/>
                    </a:lnTo>
                    <a:lnTo>
                      <a:pt x="439" y="104"/>
                    </a:lnTo>
                    <a:lnTo>
                      <a:pt x="432" y="92"/>
                    </a:lnTo>
                    <a:lnTo>
                      <a:pt x="423" y="80"/>
                    </a:lnTo>
                    <a:lnTo>
                      <a:pt x="412" y="74"/>
                    </a:lnTo>
                    <a:lnTo>
                      <a:pt x="412" y="62"/>
                    </a:lnTo>
                    <a:lnTo>
                      <a:pt x="396" y="57"/>
                    </a:lnTo>
                    <a:lnTo>
                      <a:pt x="375" y="59"/>
                    </a:lnTo>
                    <a:lnTo>
                      <a:pt x="373" y="75"/>
                    </a:lnTo>
                    <a:lnTo>
                      <a:pt x="365" y="81"/>
                    </a:lnTo>
                    <a:lnTo>
                      <a:pt x="368" y="84"/>
                    </a:lnTo>
                    <a:lnTo>
                      <a:pt x="375" y="84"/>
                    </a:lnTo>
                    <a:lnTo>
                      <a:pt x="377" y="93"/>
                    </a:lnTo>
                    <a:lnTo>
                      <a:pt x="380" y="98"/>
                    </a:lnTo>
                    <a:lnTo>
                      <a:pt x="393" y="102"/>
                    </a:lnTo>
                    <a:lnTo>
                      <a:pt x="402" y="108"/>
                    </a:lnTo>
                    <a:lnTo>
                      <a:pt x="407" y="109"/>
                    </a:lnTo>
                    <a:lnTo>
                      <a:pt x="403" y="117"/>
                    </a:lnTo>
                    <a:lnTo>
                      <a:pt x="387" y="109"/>
                    </a:lnTo>
                    <a:lnTo>
                      <a:pt x="363" y="103"/>
                    </a:lnTo>
                    <a:lnTo>
                      <a:pt x="339" y="99"/>
                    </a:lnTo>
                    <a:lnTo>
                      <a:pt x="316" y="96"/>
                    </a:lnTo>
                    <a:lnTo>
                      <a:pt x="312" y="99"/>
                    </a:lnTo>
                    <a:lnTo>
                      <a:pt x="323" y="108"/>
                    </a:lnTo>
                    <a:lnTo>
                      <a:pt x="316" y="112"/>
                    </a:lnTo>
                    <a:lnTo>
                      <a:pt x="315" y="116"/>
                    </a:lnTo>
                    <a:lnTo>
                      <a:pt x="309" y="115"/>
                    </a:lnTo>
                    <a:lnTo>
                      <a:pt x="306" y="108"/>
                    </a:lnTo>
                    <a:lnTo>
                      <a:pt x="292" y="111"/>
                    </a:lnTo>
                    <a:lnTo>
                      <a:pt x="280" y="112"/>
                    </a:lnTo>
                    <a:lnTo>
                      <a:pt x="267" y="117"/>
                    </a:lnTo>
                    <a:lnTo>
                      <a:pt x="251" y="116"/>
                    </a:lnTo>
                    <a:lnTo>
                      <a:pt x="256" y="114"/>
                    </a:lnTo>
                    <a:lnTo>
                      <a:pt x="251" y="109"/>
                    </a:lnTo>
                    <a:lnTo>
                      <a:pt x="259" y="107"/>
                    </a:lnTo>
                    <a:lnTo>
                      <a:pt x="241" y="113"/>
                    </a:lnTo>
                    <a:lnTo>
                      <a:pt x="240" y="114"/>
                    </a:lnTo>
                    <a:lnTo>
                      <a:pt x="220" y="119"/>
                    </a:lnTo>
                    <a:lnTo>
                      <a:pt x="208" y="123"/>
                    </a:lnTo>
                    <a:lnTo>
                      <a:pt x="209" y="126"/>
                    </a:lnTo>
                    <a:lnTo>
                      <a:pt x="200" y="127"/>
                    </a:lnTo>
                    <a:lnTo>
                      <a:pt x="199" y="136"/>
                    </a:lnTo>
                    <a:lnTo>
                      <a:pt x="182" y="136"/>
                    </a:lnTo>
                    <a:lnTo>
                      <a:pt x="170" y="128"/>
                    </a:lnTo>
                    <a:lnTo>
                      <a:pt x="186" y="121"/>
                    </a:lnTo>
                    <a:lnTo>
                      <a:pt x="168" y="113"/>
                    </a:lnTo>
                    <a:lnTo>
                      <a:pt x="147" y="111"/>
                    </a:lnTo>
                    <a:lnTo>
                      <a:pt x="159" y="117"/>
                    </a:lnTo>
                    <a:lnTo>
                      <a:pt x="164" y="132"/>
                    </a:lnTo>
                    <a:lnTo>
                      <a:pt x="168" y="142"/>
                    </a:lnTo>
                    <a:lnTo>
                      <a:pt x="168" y="148"/>
                    </a:lnTo>
                    <a:lnTo>
                      <a:pt x="163" y="147"/>
                    </a:lnTo>
                    <a:lnTo>
                      <a:pt x="159" y="142"/>
                    </a:lnTo>
                    <a:lnTo>
                      <a:pt x="147" y="141"/>
                    </a:lnTo>
                    <a:lnTo>
                      <a:pt x="137" y="148"/>
                    </a:lnTo>
                    <a:lnTo>
                      <a:pt x="127" y="156"/>
                    </a:lnTo>
                    <a:lnTo>
                      <a:pt x="137" y="167"/>
                    </a:lnTo>
                    <a:lnTo>
                      <a:pt x="112" y="164"/>
                    </a:lnTo>
                    <a:lnTo>
                      <a:pt x="97" y="159"/>
                    </a:lnTo>
                    <a:lnTo>
                      <a:pt x="97" y="165"/>
                    </a:lnTo>
                    <a:lnTo>
                      <a:pt x="108" y="170"/>
                    </a:lnTo>
                    <a:lnTo>
                      <a:pt x="114" y="175"/>
                    </a:lnTo>
                    <a:lnTo>
                      <a:pt x="100" y="176"/>
                    </a:lnTo>
                    <a:lnTo>
                      <a:pt x="79" y="166"/>
                    </a:lnTo>
                    <a:lnTo>
                      <a:pt x="73" y="155"/>
                    </a:lnTo>
                    <a:lnTo>
                      <a:pt x="72" y="151"/>
                    </a:lnTo>
                    <a:lnTo>
                      <a:pt x="73" y="150"/>
                    </a:lnTo>
                    <a:lnTo>
                      <a:pt x="59" y="144"/>
                    </a:lnTo>
                    <a:lnTo>
                      <a:pt x="53" y="140"/>
                    </a:lnTo>
                    <a:lnTo>
                      <a:pt x="39" y="133"/>
                    </a:lnTo>
                    <a:lnTo>
                      <a:pt x="48" y="135"/>
                    </a:lnTo>
                    <a:lnTo>
                      <a:pt x="76" y="141"/>
                    </a:lnTo>
                    <a:lnTo>
                      <a:pt x="105" y="147"/>
                    </a:lnTo>
                    <a:lnTo>
                      <a:pt x="132" y="141"/>
                    </a:lnTo>
                    <a:lnTo>
                      <a:pt x="135" y="132"/>
                    </a:lnTo>
                    <a:lnTo>
                      <a:pt x="124" y="123"/>
                    </a:lnTo>
                    <a:lnTo>
                      <a:pt x="94" y="114"/>
                    </a:lnTo>
                    <a:lnTo>
                      <a:pt x="64" y="104"/>
                    </a:lnTo>
                    <a:lnTo>
                      <a:pt x="47" y="105"/>
                    </a:lnTo>
                    <a:lnTo>
                      <a:pt x="42" y="106"/>
                    </a:lnTo>
                    <a:lnTo>
                      <a:pt x="46" y="101"/>
                    </a:lnTo>
                    <a:lnTo>
                      <a:pt x="39" y="102"/>
                    </a:lnTo>
                    <a:lnTo>
                      <a:pt x="30" y="98"/>
                    </a:lnTo>
                    <a:lnTo>
                      <a:pt x="40" y="97"/>
                    </a:lnTo>
                    <a:lnTo>
                      <a:pt x="28" y="95"/>
                    </a:lnTo>
                    <a:lnTo>
                      <a:pt x="23" y="97"/>
                    </a:lnTo>
                    <a:lnTo>
                      <a:pt x="18" y="96"/>
                    </a:lnTo>
                    <a:lnTo>
                      <a:pt x="18" y="100"/>
                    </a:lnTo>
                    <a:lnTo>
                      <a:pt x="11" y="100"/>
                    </a:lnTo>
                    <a:lnTo>
                      <a:pt x="1" y="106"/>
                    </a:lnTo>
                    <a:lnTo>
                      <a:pt x="0" y="109"/>
                    </a:lnTo>
                    <a:lnTo>
                      <a:pt x="1" y="118"/>
                    </a:lnTo>
                    <a:lnTo>
                      <a:pt x="16" y="127"/>
                    </a:lnTo>
                    <a:lnTo>
                      <a:pt x="10" y="137"/>
                    </a:lnTo>
                    <a:lnTo>
                      <a:pt x="23" y="152"/>
                    </a:lnTo>
                    <a:lnTo>
                      <a:pt x="24" y="164"/>
                    </a:lnTo>
                    <a:lnTo>
                      <a:pt x="28" y="169"/>
                    </a:lnTo>
                    <a:lnTo>
                      <a:pt x="34" y="175"/>
                    </a:lnTo>
                    <a:lnTo>
                      <a:pt x="29" y="179"/>
                    </a:lnTo>
                    <a:lnTo>
                      <a:pt x="50" y="190"/>
                    </a:lnTo>
                    <a:lnTo>
                      <a:pt x="41" y="198"/>
                    </a:lnTo>
                    <a:lnTo>
                      <a:pt x="33" y="208"/>
                    </a:lnTo>
                    <a:lnTo>
                      <a:pt x="25" y="216"/>
                    </a:lnTo>
                    <a:lnTo>
                      <a:pt x="16" y="224"/>
                    </a:lnTo>
                    <a:lnTo>
                      <a:pt x="24" y="224"/>
                    </a:lnTo>
                    <a:lnTo>
                      <a:pt x="22" y="224"/>
                    </a:lnTo>
                    <a:lnTo>
                      <a:pt x="25" y="227"/>
                    </a:lnTo>
                    <a:lnTo>
                      <a:pt x="45" y="232"/>
                    </a:lnTo>
                    <a:lnTo>
                      <a:pt x="33" y="232"/>
                    </a:lnTo>
                    <a:lnTo>
                      <a:pt x="23" y="236"/>
                    </a:lnTo>
                    <a:lnTo>
                      <a:pt x="19" y="241"/>
                    </a:lnTo>
                    <a:lnTo>
                      <a:pt x="23" y="254"/>
                    </a:lnTo>
                    <a:lnTo>
                      <a:pt x="18" y="263"/>
                    </a:lnTo>
                    <a:lnTo>
                      <a:pt x="25" y="273"/>
                    </a:lnTo>
                    <a:lnTo>
                      <a:pt x="33" y="291"/>
                    </a:lnTo>
                    <a:lnTo>
                      <a:pt x="52" y="294"/>
                    </a:lnTo>
                    <a:lnTo>
                      <a:pt x="70" y="297"/>
                    </a:lnTo>
                    <a:lnTo>
                      <a:pt x="73" y="314"/>
                    </a:lnTo>
                    <a:lnTo>
                      <a:pt x="88" y="327"/>
                    </a:lnTo>
                    <a:lnTo>
                      <a:pt x="84" y="331"/>
                    </a:lnTo>
                    <a:lnTo>
                      <a:pt x="87" y="345"/>
                    </a:lnTo>
                    <a:lnTo>
                      <a:pt x="97" y="342"/>
                    </a:lnTo>
                    <a:lnTo>
                      <a:pt x="116" y="344"/>
                    </a:lnTo>
                    <a:lnTo>
                      <a:pt x="118" y="349"/>
                    </a:lnTo>
                    <a:lnTo>
                      <a:pt x="134" y="363"/>
                    </a:lnTo>
                    <a:lnTo>
                      <a:pt x="150" y="377"/>
                    </a:lnTo>
                    <a:lnTo>
                      <a:pt x="158" y="375"/>
                    </a:lnTo>
                    <a:lnTo>
                      <a:pt x="176" y="381"/>
                    </a:lnTo>
                    <a:lnTo>
                      <a:pt x="194" y="386"/>
                    </a:lnTo>
                    <a:lnTo>
                      <a:pt x="203" y="408"/>
                    </a:lnTo>
                    <a:lnTo>
                      <a:pt x="192" y="413"/>
                    </a:lnTo>
                    <a:lnTo>
                      <a:pt x="188" y="421"/>
                    </a:lnTo>
                    <a:lnTo>
                      <a:pt x="191" y="424"/>
                    </a:lnTo>
                    <a:lnTo>
                      <a:pt x="181" y="430"/>
                    </a:lnTo>
                    <a:lnTo>
                      <a:pt x="175" y="431"/>
                    </a:lnTo>
                    <a:lnTo>
                      <a:pt x="185" y="440"/>
                    </a:lnTo>
                    <a:lnTo>
                      <a:pt x="181" y="440"/>
                    </a:lnTo>
                    <a:lnTo>
                      <a:pt x="180" y="444"/>
                    </a:lnTo>
                    <a:lnTo>
                      <a:pt x="178" y="441"/>
                    </a:lnTo>
                    <a:lnTo>
                      <a:pt x="177" y="450"/>
                    </a:lnTo>
                    <a:lnTo>
                      <a:pt x="166" y="451"/>
                    </a:lnTo>
                    <a:lnTo>
                      <a:pt x="164" y="454"/>
                    </a:lnTo>
                    <a:lnTo>
                      <a:pt x="182" y="464"/>
                    </a:lnTo>
                    <a:lnTo>
                      <a:pt x="201" y="473"/>
                    </a:lnTo>
                    <a:lnTo>
                      <a:pt x="203" y="472"/>
                    </a:lnTo>
                    <a:lnTo>
                      <a:pt x="217" y="473"/>
                    </a:lnTo>
                    <a:lnTo>
                      <a:pt x="231" y="474"/>
                    </a:lnTo>
                    <a:lnTo>
                      <a:pt x="249" y="482"/>
                    </a:lnTo>
                    <a:lnTo>
                      <a:pt x="268" y="489"/>
                    </a:lnTo>
                    <a:lnTo>
                      <a:pt x="288" y="497"/>
                    </a:lnTo>
                    <a:lnTo>
                      <a:pt x="307" y="504"/>
                    </a:lnTo>
                    <a:lnTo>
                      <a:pt x="327" y="508"/>
                    </a:lnTo>
                    <a:lnTo>
                      <a:pt x="317" y="496"/>
                    </a:lnTo>
                    <a:lnTo>
                      <a:pt x="306" y="484"/>
                    </a:lnTo>
                    <a:lnTo>
                      <a:pt x="304" y="474"/>
                    </a:lnTo>
                    <a:lnTo>
                      <a:pt x="303" y="478"/>
                    </a:lnTo>
                    <a:lnTo>
                      <a:pt x="296" y="467"/>
                    </a:lnTo>
                    <a:lnTo>
                      <a:pt x="292" y="462"/>
                    </a:lnTo>
                    <a:lnTo>
                      <a:pt x="298" y="447"/>
                    </a:lnTo>
                    <a:lnTo>
                      <a:pt x="311" y="441"/>
                    </a:lnTo>
                    <a:lnTo>
                      <a:pt x="317" y="438"/>
                    </a:lnTo>
                    <a:lnTo>
                      <a:pt x="316" y="435"/>
                    </a:lnTo>
                    <a:lnTo>
                      <a:pt x="307" y="419"/>
                    </a:lnTo>
                    <a:lnTo>
                      <a:pt x="292" y="407"/>
                    </a:lnTo>
                    <a:lnTo>
                      <a:pt x="278" y="396"/>
                    </a:lnTo>
                    <a:lnTo>
                      <a:pt x="280" y="379"/>
                    </a:lnTo>
                    <a:lnTo>
                      <a:pt x="281" y="363"/>
                    </a:lnTo>
                    <a:lnTo>
                      <a:pt x="296" y="369"/>
                    </a:lnTo>
                    <a:lnTo>
                      <a:pt x="298" y="363"/>
                    </a:lnTo>
                    <a:lnTo>
                      <a:pt x="307" y="355"/>
                    </a:lnTo>
                    <a:lnTo>
                      <a:pt x="316" y="348"/>
                    </a:lnTo>
                    <a:lnTo>
                      <a:pt x="334" y="348"/>
                    </a:lnTo>
                    <a:lnTo>
                      <a:pt x="350" y="355"/>
                    </a:lnTo>
                    <a:lnTo>
                      <a:pt x="367" y="363"/>
                    </a:lnTo>
                    <a:lnTo>
                      <a:pt x="385" y="362"/>
                    </a:lnTo>
                    <a:lnTo>
                      <a:pt x="409" y="362"/>
                    </a:lnTo>
                    <a:lnTo>
                      <a:pt x="433" y="366"/>
                    </a:lnTo>
                    <a:lnTo>
                      <a:pt x="435" y="361"/>
                    </a:lnTo>
                    <a:lnTo>
                      <a:pt x="421" y="345"/>
                    </a:lnTo>
                    <a:lnTo>
                      <a:pt x="427" y="328"/>
                    </a:lnTo>
                    <a:lnTo>
                      <a:pt x="439" y="329"/>
                    </a:lnTo>
                    <a:lnTo>
                      <a:pt x="423" y="321"/>
                    </a:lnTo>
                    <a:lnTo>
                      <a:pt x="440" y="319"/>
                    </a:lnTo>
                    <a:lnTo>
                      <a:pt x="455" y="316"/>
                    </a:lnTo>
                    <a:lnTo>
                      <a:pt x="470" y="312"/>
                    </a:lnTo>
                    <a:lnTo>
                      <a:pt x="484" y="308"/>
                    </a:lnTo>
                    <a:lnTo>
                      <a:pt x="498" y="304"/>
                    </a:lnTo>
                    <a:lnTo>
                      <a:pt x="514" y="300"/>
                    </a:lnTo>
                    <a:lnTo>
                      <a:pt x="525" y="299"/>
                    </a:lnTo>
                    <a:lnTo>
                      <a:pt x="533" y="308"/>
                    </a:lnTo>
                    <a:lnTo>
                      <a:pt x="556" y="316"/>
                    </a:lnTo>
                    <a:lnTo>
                      <a:pt x="565" y="321"/>
                    </a:lnTo>
                    <a:lnTo>
                      <a:pt x="574" y="323"/>
                    </a:lnTo>
                    <a:lnTo>
                      <a:pt x="591" y="317"/>
                    </a:lnTo>
                    <a:lnTo>
                      <a:pt x="606" y="311"/>
                    </a:lnTo>
                    <a:lnTo>
                      <a:pt x="609" y="314"/>
                    </a:lnTo>
                    <a:lnTo>
                      <a:pt x="607" y="321"/>
                    </a:lnTo>
                    <a:lnTo>
                      <a:pt x="623" y="332"/>
                    </a:lnTo>
                    <a:lnTo>
                      <a:pt x="639" y="343"/>
                    </a:lnTo>
                    <a:lnTo>
                      <a:pt x="656" y="354"/>
                    </a:lnTo>
                    <a:lnTo>
                      <a:pt x="673" y="366"/>
                    </a:lnTo>
                    <a:lnTo>
                      <a:pt x="676" y="362"/>
                    </a:lnTo>
                    <a:lnTo>
                      <a:pt x="685" y="365"/>
                    </a:lnTo>
                    <a:lnTo>
                      <a:pt x="700" y="363"/>
                    </a:lnTo>
                    <a:lnTo>
                      <a:pt x="717" y="373"/>
                    </a:lnTo>
                    <a:lnTo>
                      <a:pt x="733" y="383"/>
                    </a:lnTo>
                    <a:lnTo>
                      <a:pt x="750" y="379"/>
                    </a:lnTo>
                    <a:lnTo>
                      <a:pt x="764" y="394"/>
                    </a:lnTo>
                    <a:lnTo>
                      <a:pt x="773" y="393"/>
                    </a:lnTo>
                    <a:lnTo>
                      <a:pt x="780" y="388"/>
                    </a:lnTo>
                    <a:lnTo>
                      <a:pt x="790" y="383"/>
                    </a:lnTo>
                    <a:lnTo>
                      <a:pt x="802" y="376"/>
                    </a:lnTo>
                    <a:lnTo>
                      <a:pt x="815" y="369"/>
                    </a:lnTo>
                    <a:lnTo>
                      <a:pt x="840" y="372"/>
                    </a:lnTo>
                    <a:lnTo>
                      <a:pt x="844" y="377"/>
                    </a:lnTo>
                    <a:lnTo>
                      <a:pt x="862" y="380"/>
                    </a:lnTo>
                    <a:lnTo>
                      <a:pt x="881" y="383"/>
                    </a:lnTo>
                    <a:lnTo>
                      <a:pt x="891" y="376"/>
                    </a:lnTo>
                    <a:lnTo>
                      <a:pt x="878" y="365"/>
                    </a:lnTo>
                    <a:lnTo>
                      <a:pt x="881" y="349"/>
                    </a:lnTo>
                    <a:lnTo>
                      <a:pt x="903" y="354"/>
                    </a:lnTo>
                    <a:lnTo>
                      <a:pt x="924" y="359"/>
                    </a:lnTo>
                    <a:lnTo>
                      <a:pt x="933" y="368"/>
                    </a:lnTo>
                    <a:lnTo>
                      <a:pt x="951" y="377"/>
                    </a:lnTo>
                    <a:lnTo>
                      <a:pt x="973" y="373"/>
                    </a:lnTo>
                    <a:lnTo>
                      <a:pt x="990" y="377"/>
                    </a:lnTo>
                    <a:lnTo>
                      <a:pt x="1007" y="380"/>
                    </a:lnTo>
                    <a:lnTo>
                      <a:pt x="1014" y="386"/>
                    </a:lnTo>
                    <a:lnTo>
                      <a:pt x="1039" y="393"/>
                    </a:lnTo>
                    <a:lnTo>
                      <a:pt x="1054" y="390"/>
                    </a:lnTo>
                    <a:lnTo>
                      <a:pt x="1068" y="387"/>
                    </a:lnTo>
                    <a:lnTo>
                      <a:pt x="1082" y="376"/>
                    </a:lnTo>
                    <a:lnTo>
                      <a:pt x="1105" y="382"/>
                    </a:lnTo>
                    <a:lnTo>
                      <a:pt x="1116" y="383"/>
                    </a:lnTo>
                    <a:lnTo>
                      <a:pt x="1135" y="386"/>
                    </a:lnTo>
                    <a:lnTo>
                      <a:pt x="1144" y="376"/>
                    </a:lnTo>
                    <a:lnTo>
                      <a:pt x="1140" y="365"/>
                    </a:lnTo>
                    <a:lnTo>
                      <a:pt x="1139" y="346"/>
                    </a:lnTo>
                    <a:lnTo>
                      <a:pt x="1131" y="340"/>
                    </a:lnTo>
                    <a:lnTo>
                      <a:pt x="1125" y="338"/>
                    </a:lnTo>
                    <a:lnTo>
                      <a:pt x="1134" y="330"/>
                    </a:lnTo>
                    <a:lnTo>
                      <a:pt x="1149" y="329"/>
                    </a:lnTo>
                    <a:lnTo>
                      <a:pt x="1164" y="329"/>
                    </a:lnTo>
                    <a:lnTo>
                      <a:pt x="1195" y="339"/>
                    </a:lnTo>
                    <a:lnTo>
                      <a:pt x="1209" y="349"/>
                    </a:lnTo>
                    <a:lnTo>
                      <a:pt x="1221" y="361"/>
                    </a:lnTo>
                    <a:lnTo>
                      <a:pt x="1234" y="371"/>
                    </a:lnTo>
                    <a:lnTo>
                      <a:pt x="1246" y="381"/>
                    </a:lnTo>
                    <a:lnTo>
                      <a:pt x="1259" y="387"/>
                    </a:lnTo>
                    <a:lnTo>
                      <a:pt x="1282" y="393"/>
                    </a:lnTo>
                    <a:lnTo>
                      <a:pt x="1295" y="398"/>
                    </a:lnTo>
                    <a:lnTo>
                      <a:pt x="1311" y="415"/>
                    </a:lnTo>
                    <a:lnTo>
                      <a:pt x="1329" y="412"/>
                    </a:lnTo>
                    <a:lnTo>
                      <a:pt x="1348" y="406"/>
                    </a:lnTo>
                    <a:lnTo>
                      <a:pt x="1357" y="419"/>
                    </a:lnTo>
                    <a:lnTo>
                      <a:pt x="1359" y="438"/>
                    </a:lnTo>
                    <a:lnTo>
                      <a:pt x="1361" y="456"/>
                    </a:lnTo>
                    <a:lnTo>
                      <a:pt x="1344" y="454"/>
                    </a:lnTo>
                    <a:lnTo>
                      <a:pt x="1342" y="461"/>
                    </a:lnTo>
                    <a:lnTo>
                      <a:pt x="1350" y="475"/>
                    </a:lnTo>
                    <a:lnTo>
                      <a:pt x="1360" y="489"/>
                    </a:lnTo>
                    <a:lnTo>
                      <a:pt x="1355" y="492"/>
                    </a:lnTo>
                    <a:lnTo>
                      <a:pt x="1358" y="496"/>
                    </a:lnTo>
                    <a:lnTo>
                      <a:pt x="1360" y="498"/>
                    </a:lnTo>
                    <a:lnTo>
                      <a:pt x="1358" y="494"/>
                    </a:lnTo>
                    <a:lnTo>
                      <a:pt x="1360" y="494"/>
                    </a:lnTo>
                    <a:lnTo>
                      <a:pt x="1367" y="484"/>
                    </a:lnTo>
                    <a:lnTo>
                      <a:pt x="1371" y="483"/>
                    </a:lnTo>
                    <a:lnTo>
                      <a:pt x="1375" y="490"/>
                    </a:lnTo>
                    <a:lnTo>
                      <a:pt x="1384" y="491"/>
                    </a:lnTo>
                    <a:lnTo>
                      <a:pt x="1398" y="485"/>
                    </a:lnTo>
                    <a:lnTo>
                      <a:pt x="1403" y="475"/>
                    </a:lnTo>
                    <a:lnTo>
                      <a:pt x="1407" y="464"/>
                    </a:lnTo>
                    <a:lnTo>
                      <a:pt x="1409" y="450"/>
                    </a:lnTo>
                    <a:lnTo>
                      <a:pt x="1411" y="436"/>
                    </a:lnTo>
                    <a:lnTo>
                      <a:pt x="1412" y="420"/>
                    </a:lnTo>
                    <a:lnTo>
                      <a:pt x="1413" y="406"/>
                    </a:lnTo>
                    <a:lnTo>
                      <a:pt x="1407" y="393"/>
                    </a:lnTo>
                    <a:lnTo>
                      <a:pt x="1401" y="380"/>
                    </a:lnTo>
                    <a:lnTo>
                      <a:pt x="1394" y="372"/>
                    </a:lnTo>
                    <a:lnTo>
                      <a:pt x="1390" y="362"/>
                    </a:lnTo>
                    <a:lnTo>
                      <a:pt x="1387" y="351"/>
                    </a:lnTo>
                    <a:lnTo>
                      <a:pt x="1378" y="341"/>
                    </a:lnTo>
                    <a:lnTo>
                      <a:pt x="1364" y="333"/>
                    </a:lnTo>
                    <a:lnTo>
                      <a:pt x="1372" y="333"/>
                    </a:lnTo>
                    <a:lnTo>
                      <a:pt x="1340" y="317"/>
                    </a:lnTo>
                    <a:lnTo>
                      <a:pt x="1325" y="315"/>
                    </a:lnTo>
                    <a:lnTo>
                      <a:pt x="1329" y="322"/>
                    </a:lnTo>
                    <a:lnTo>
                      <a:pt x="1319" y="327"/>
                    </a:lnTo>
                    <a:lnTo>
                      <a:pt x="1319" y="322"/>
                    </a:lnTo>
                    <a:lnTo>
                      <a:pt x="1312" y="319"/>
                    </a:lnTo>
                    <a:lnTo>
                      <a:pt x="1311" y="322"/>
                    </a:lnTo>
                    <a:lnTo>
                      <a:pt x="1301" y="312"/>
                    </a:lnTo>
                    <a:lnTo>
                      <a:pt x="1280" y="309"/>
                    </a:lnTo>
                    <a:lnTo>
                      <a:pt x="1285" y="296"/>
                    </a:lnTo>
                    <a:lnTo>
                      <a:pt x="1289" y="283"/>
                    </a:lnTo>
                    <a:lnTo>
                      <a:pt x="1293" y="273"/>
                    </a:lnTo>
                    <a:lnTo>
                      <a:pt x="1297" y="264"/>
                    </a:lnTo>
                    <a:lnTo>
                      <a:pt x="1294" y="257"/>
                    </a:lnTo>
                    <a:lnTo>
                      <a:pt x="1299" y="245"/>
                    </a:lnTo>
                    <a:lnTo>
                      <a:pt x="1313" y="242"/>
                    </a:lnTo>
                    <a:lnTo>
                      <a:pt x="1328" y="240"/>
                    </a:lnTo>
                    <a:lnTo>
                      <a:pt x="1332" y="240"/>
                    </a:lnTo>
                    <a:lnTo>
                      <a:pt x="1338" y="243"/>
                    </a:lnTo>
                    <a:lnTo>
                      <a:pt x="1340" y="241"/>
                    </a:lnTo>
                    <a:lnTo>
                      <a:pt x="1368" y="242"/>
                    </a:lnTo>
                    <a:lnTo>
                      <a:pt x="1369" y="240"/>
                    </a:lnTo>
                    <a:lnTo>
                      <a:pt x="1367" y="237"/>
                    </a:lnTo>
                    <a:lnTo>
                      <a:pt x="1388" y="238"/>
                    </a:lnTo>
                    <a:lnTo>
                      <a:pt x="1406" y="242"/>
                    </a:lnTo>
                    <a:lnTo>
                      <a:pt x="1400" y="244"/>
                    </a:lnTo>
                    <a:lnTo>
                      <a:pt x="1404" y="249"/>
                    </a:lnTo>
                    <a:lnTo>
                      <a:pt x="1416" y="247"/>
                    </a:lnTo>
                    <a:lnTo>
                      <a:pt x="1425" y="244"/>
                    </a:lnTo>
                    <a:lnTo>
                      <a:pt x="1442" y="244"/>
                    </a:lnTo>
                    <a:lnTo>
                      <a:pt x="1439" y="241"/>
                    </a:lnTo>
                    <a:lnTo>
                      <a:pt x="1428" y="240"/>
                    </a:lnTo>
                    <a:lnTo>
                      <a:pt x="1423" y="236"/>
                    </a:lnTo>
                    <a:lnTo>
                      <a:pt x="1422" y="222"/>
                    </a:lnTo>
                    <a:lnTo>
                      <a:pt x="1422" y="208"/>
                    </a:lnTo>
                    <a:lnTo>
                      <a:pt x="1446" y="207"/>
                    </a:lnTo>
                    <a:lnTo>
                      <a:pt x="1452" y="206"/>
                    </a:lnTo>
                    <a:lnTo>
                      <a:pt x="1464" y="219"/>
                    </a:lnTo>
                    <a:lnTo>
                      <a:pt x="1466" y="217"/>
                    </a:lnTo>
                    <a:lnTo>
                      <a:pt x="1474" y="224"/>
                    </a:lnTo>
                    <a:lnTo>
                      <a:pt x="1480" y="210"/>
                    </a:lnTo>
                    <a:lnTo>
                      <a:pt x="1487" y="210"/>
                    </a:lnTo>
                    <a:lnTo>
                      <a:pt x="1474" y="197"/>
                    </a:lnTo>
                    <a:lnTo>
                      <a:pt x="1477" y="194"/>
                    </a:lnTo>
                    <a:lnTo>
                      <a:pt x="1497" y="196"/>
                    </a:lnTo>
                    <a:lnTo>
                      <a:pt x="1500" y="199"/>
                    </a:lnTo>
                    <a:lnTo>
                      <a:pt x="1489" y="198"/>
                    </a:lnTo>
                    <a:lnTo>
                      <a:pt x="1498" y="209"/>
                    </a:lnTo>
                    <a:lnTo>
                      <a:pt x="1508" y="219"/>
                    </a:lnTo>
                    <a:lnTo>
                      <a:pt x="1501" y="224"/>
                    </a:lnTo>
                    <a:lnTo>
                      <a:pt x="1498" y="235"/>
                    </a:lnTo>
                    <a:lnTo>
                      <a:pt x="1495" y="246"/>
                    </a:lnTo>
                    <a:lnTo>
                      <a:pt x="1494" y="260"/>
                    </a:lnTo>
                    <a:lnTo>
                      <a:pt x="1483" y="263"/>
                    </a:lnTo>
                    <a:lnTo>
                      <a:pt x="1488" y="267"/>
                    </a:lnTo>
                    <a:lnTo>
                      <a:pt x="1490" y="277"/>
                    </a:lnTo>
                    <a:lnTo>
                      <a:pt x="1500" y="291"/>
                    </a:lnTo>
                    <a:lnTo>
                      <a:pt x="1510" y="303"/>
                    </a:lnTo>
                    <a:lnTo>
                      <a:pt x="1528" y="318"/>
                    </a:lnTo>
                    <a:lnTo>
                      <a:pt x="1546" y="334"/>
                    </a:lnTo>
                    <a:lnTo>
                      <a:pt x="1565" y="349"/>
                    </a:lnTo>
                    <a:lnTo>
                      <a:pt x="1584" y="366"/>
                    </a:lnTo>
                    <a:lnTo>
                      <a:pt x="1588" y="355"/>
                    </a:lnTo>
                    <a:lnTo>
                      <a:pt x="1577" y="335"/>
                    </a:lnTo>
                    <a:lnTo>
                      <a:pt x="1582" y="332"/>
                    </a:lnTo>
                    <a:lnTo>
                      <a:pt x="1591" y="333"/>
                    </a:lnTo>
                    <a:lnTo>
                      <a:pt x="1589" y="331"/>
                    </a:lnTo>
                    <a:lnTo>
                      <a:pt x="1577" y="316"/>
                    </a:lnTo>
                    <a:lnTo>
                      <a:pt x="1592" y="310"/>
                    </a:lnTo>
                    <a:lnTo>
                      <a:pt x="1572" y="295"/>
                    </a:lnTo>
                    <a:lnTo>
                      <a:pt x="1572" y="287"/>
                    </a:lnTo>
                    <a:lnTo>
                      <a:pt x="1573" y="284"/>
                    </a:lnTo>
                    <a:lnTo>
                      <a:pt x="1573" y="287"/>
                    </a:lnTo>
                    <a:lnTo>
                      <a:pt x="1582" y="290"/>
                    </a:lnTo>
                    <a:lnTo>
                      <a:pt x="1572" y="280"/>
                    </a:lnTo>
                    <a:lnTo>
                      <a:pt x="1566" y="278"/>
                    </a:lnTo>
                    <a:lnTo>
                      <a:pt x="1553" y="263"/>
                    </a:lnTo>
                    <a:lnTo>
                      <a:pt x="1547" y="264"/>
                    </a:lnTo>
                    <a:lnTo>
                      <a:pt x="1536" y="260"/>
                    </a:lnTo>
                    <a:lnTo>
                      <a:pt x="1530" y="244"/>
                    </a:lnTo>
                    <a:lnTo>
                      <a:pt x="1523" y="235"/>
                    </a:lnTo>
                    <a:lnTo>
                      <a:pt x="1531" y="232"/>
                    </a:lnTo>
                    <a:lnTo>
                      <a:pt x="1540" y="235"/>
                    </a:lnTo>
                    <a:lnTo>
                      <a:pt x="1537" y="231"/>
                    </a:lnTo>
                    <a:lnTo>
                      <a:pt x="1543" y="225"/>
                    </a:lnTo>
                    <a:lnTo>
                      <a:pt x="1553" y="235"/>
                    </a:lnTo>
                    <a:lnTo>
                      <a:pt x="1554" y="228"/>
                    </a:lnTo>
                    <a:lnTo>
                      <a:pt x="1573" y="224"/>
                    </a:lnTo>
                    <a:lnTo>
                      <a:pt x="1595" y="232"/>
                    </a:lnTo>
                    <a:lnTo>
                      <a:pt x="1594" y="228"/>
                    </a:lnTo>
                    <a:lnTo>
                      <a:pt x="1600" y="218"/>
                    </a:lnTo>
                    <a:lnTo>
                      <a:pt x="1601" y="217"/>
                    </a:lnTo>
                    <a:lnTo>
                      <a:pt x="1600" y="213"/>
                    </a:lnTo>
                    <a:lnTo>
                      <a:pt x="1602" y="211"/>
                    </a:lnTo>
                    <a:lnTo>
                      <a:pt x="1613" y="203"/>
                    </a:lnTo>
                    <a:lnTo>
                      <a:pt x="1625" y="195"/>
                    </a:lnTo>
                    <a:lnTo>
                      <a:pt x="1619" y="193"/>
                    </a:lnTo>
                    <a:lnTo>
                      <a:pt x="1622" y="193"/>
                    </a:lnTo>
                    <a:lnTo>
                      <a:pt x="1647" y="198"/>
                    </a:lnTo>
                    <a:lnTo>
                      <a:pt x="1648" y="196"/>
                    </a:lnTo>
                    <a:lnTo>
                      <a:pt x="1637" y="189"/>
                    </a:lnTo>
                    <a:lnTo>
                      <a:pt x="1625" y="183"/>
                    </a:lnTo>
                    <a:lnTo>
                      <a:pt x="1618" y="181"/>
                    </a:lnTo>
                    <a:lnTo>
                      <a:pt x="1600" y="169"/>
                    </a:lnTo>
                    <a:lnTo>
                      <a:pt x="1599" y="172"/>
                    </a:lnTo>
                    <a:lnTo>
                      <a:pt x="1586" y="165"/>
                    </a:lnTo>
                    <a:lnTo>
                      <a:pt x="1593" y="166"/>
                    </a:lnTo>
                    <a:lnTo>
                      <a:pt x="1605" y="164"/>
                    </a:lnTo>
                    <a:lnTo>
                      <a:pt x="1586" y="150"/>
                    </a:lnTo>
                    <a:lnTo>
                      <a:pt x="1565" y="136"/>
                    </a:lnTo>
                    <a:lnTo>
                      <a:pt x="1545" y="121"/>
                    </a:lnTo>
                    <a:lnTo>
                      <a:pt x="1525" y="107"/>
                    </a:lnTo>
                    <a:close/>
                  </a:path>
                </a:pathLst>
              </a:custGeom>
              <a:solidFill>
                <a:schemeClr val="accent1"/>
              </a:solidFill>
              <a:ln w="1651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58" name="Freeform 83"/>
              <p:cNvSpPr>
                <a:spLocks/>
              </p:cNvSpPr>
              <p:nvPr/>
            </p:nvSpPr>
            <p:spPr bwMode="auto">
              <a:xfrm>
                <a:off x="3037" y="1909"/>
                <a:ext cx="36" cy="29"/>
              </a:xfrm>
              <a:custGeom>
                <a:avLst/>
                <a:gdLst>
                  <a:gd name="T0" fmla="*/ 41 w 31"/>
                  <a:gd name="T1" fmla="*/ 298 h 23"/>
                  <a:gd name="T2" fmla="*/ 0 w 31"/>
                  <a:gd name="T3" fmla="*/ 79 h 23"/>
                  <a:gd name="T4" fmla="*/ 2 w 31"/>
                  <a:gd name="T5" fmla="*/ 79 h 23"/>
                  <a:gd name="T6" fmla="*/ 2 w 31"/>
                  <a:gd name="T7" fmla="*/ 50 h 23"/>
                  <a:gd name="T8" fmla="*/ 30 w 31"/>
                  <a:gd name="T9" fmla="*/ 32 h 23"/>
                  <a:gd name="T10" fmla="*/ 56 w 31"/>
                  <a:gd name="T11" fmla="*/ 40 h 23"/>
                  <a:gd name="T12" fmla="*/ 57 w 31"/>
                  <a:gd name="T13" fmla="*/ 1 h 23"/>
                  <a:gd name="T14" fmla="*/ 66 w 31"/>
                  <a:gd name="T15" fmla="*/ 1 h 23"/>
                  <a:gd name="T16" fmla="*/ 87 w 31"/>
                  <a:gd name="T17" fmla="*/ 32 h 23"/>
                  <a:gd name="T18" fmla="*/ 89 w 31"/>
                  <a:gd name="T19" fmla="*/ 1 h 23"/>
                  <a:gd name="T20" fmla="*/ 108 w 31"/>
                  <a:gd name="T21" fmla="*/ 0 h 23"/>
                  <a:gd name="T22" fmla="*/ 127 w 31"/>
                  <a:gd name="T23" fmla="*/ 40 h 23"/>
                  <a:gd name="T24" fmla="*/ 139 w 31"/>
                  <a:gd name="T25" fmla="*/ 32 h 23"/>
                  <a:gd name="T26" fmla="*/ 147 w 31"/>
                  <a:gd name="T27" fmla="*/ 50 h 23"/>
                  <a:gd name="T28" fmla="*/ 161 w 31"/>
                  <a:gd name="T29" fmla="*/ 213 h 23"/>
                  <a:gd name="T30" fmla="*/ 41 w 31"/>
                  <a:gd name="T31" fmla="*/ 29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23"/>
                  <a:gd name="T50" fmla="*/ 31 w 31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23">
                    <a:moveTo>
                      <a:pt x="8" y="23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17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grpSp>
            <p:nvGrpSpPr>
              <p:cNvPr id="7" name="Group 84"/>
              <p:cNvGrpSpPr>
                <a:grpSpLocks/>
              </p:cNvGrpSpPr>
              <p:nvPr/>
            </p:nvGrpSpPr>
            <p:grpSpPr bwMode="auto">
              <a:xfrm>
                <a:off x="3004" y="1252"/>
                <a:ext cx="1460" cy="992"/>
                <a:chOff x="3004" y="1252"/>
                <a:chExt cx="1460" cy="992"/>
              </a:xfrm>
            </p:grpSpPr>
            <p:sp>
              <p:nvSpPr>
                <p:cNvPr id="944" name="Freeform 85"/>
                <p:cNvSpPr>
                  <a:spLocks/>
                </p:cNvSpPr>
                <p:nvPr/>
              </p:nvSpPr>
              <p:spPr bwMode="auto">
                <a:xfrm>
                  <a:off x="3746" y="1920"/>
                  <a:ext cx="130" cy="96"/>
                </a:xfrm>
                <a:custGeom>
                  <a:avLst/>
                  <a:gdLst>
                    <a:gd name="T0" fmla="*/ 586 w 110"/>
                    <a:gd name="T1" fmla="*/ 777 h 77"/>
                    <a:gd name="T2" fmla="*/ 518 w 110"/>
                    <a:gd name="T3" fmla="*/ 777 h 77"/>
                    <a:gd name="T4" fmla="*/ 416 w 110"/>
                    <a:gd name="T5" fmla="*/ 874 h 77"/>
                    <a:gd name="T6" fmla="*/ 376 w 110"/>
                    <a:gd name="T7" fmla="*/ 668 h 77"/>
                    <a:gd name="T8" fmla="*/ 355 w 110"/>
                    <a:gd name="T9" fmla="*/ 668 h 77"/>
                    <a:gd name="T10" fmla="*/ 332 w 110"/>
                    <a:gd name="T11" fmla="*/ 590 h 77"/>
                    <a:gd name="T12" fmla="*/ 298 w 110"/>
                    <a:gd name="T13" fmla="*/ 623 h 77"/>
                    <a:gd name="T14" fmla="*/ 281 w 110"/>
                    <a:gd name="T15" fmla="*/ 731 h 77"/>
                    <a:gd name="T16" fmla="*/ 228 w 110"/>
                    <a:gd name="T17" fmla="*/ 773 h 77"/>
                    <a:gd name="T18" fmla="*/ 207 w 110"/>
                    <a:gd name="T19" fmla="*/ 804 h 77"/>
                    <a:gd name="T20" fmla="*/ 148 w 110"/>
                    <a:gd name="T21" fmla="*/ 819 h 77"/>
                    <a:gd name="T22" fmla="*/ 110 w 110"/>
                    <a:gd name="T23" fmla="*/ 823 h 77"/>
                    <a:gd name="T24" fmla="*/ 79 w 110"/>
                    <a:gd name="T25" fmla="*/ 785 h 77"/>
                    <a:gd name="T26" fmla="*/ 100 w 110"/>
                    <a:gd name="T27" fmla="*/ 684 h 77"/>
                    <a:gd name="T28" fmla="*/ 118 w 110"/>
                    <a:gd name="T29" fmla="*/ 562 h 77"/>
                    <a:gd name="T30" fmla="*/ 100 w 110"/>
                    <a:gd name="T31" fmla="*/ 500 h 77"/>
                    <a:gd name="T32" fmla="*/ 35 w 110"/>
                    <a:gd name="T33" fmla="*/ 441 h 77"/>
                    <a:gd name="T34" fmla="*/ 0 w 110"/>
                    <a:gd name="T35" fmla="*/ 377 h 77"/>
                    <a:gd name="T36" fmla="*/ 90 w 110"/>
                    <a:gd name="T37" fmla="*/ 233 h 77"/>
                    <a:gd name="T38" fmla="*/ 170 w 110"/>
                    <a:gd name="T39" fmla="*/ 111 h 77"/>
                    <a:gd name="T40" fmla="*/ 229 w 110"/>
                    <a:gd name="T41" fmla="*/ 0 h 77"/>
                    <a:gd name="T42" fmla="*/ 343 w 110"/>
                    <a:gd name="T43" fmla="*/ 2 h 77"/>
                    <a:gd name="T44" fmla="*/ 423 w 110"/>
                    <a:gd name="T45" fmla="*/ 138 h 77"/>
                    <a:gd name="T46" fmla="*/ 320 w 110"/>
                    <a:gd name="T47" fmla="*/ 187 h 77"/>
                    <a:gd name="T48" fmla="*/ 229 w 110"/>
                    <a:gd name="T49" fmla="*/ 244 h 77"/>
                    <a:gd name="T50" fmla="*/ 238 w 110"/>
                    <a:gd name="T51" fmla="*/ 362 h 77"/>
                    <a:gd name="T52" fmla="*/ 376 w 110"/>
                    <a:gd name="T53" fmla="*/ 401 h 77"/>
                    <a:gd name="T54" fmla="*/ 518 w 110"/>
                    <a:gd name="T55" fmla="*/ 430 h 77"/>
                    <a:gd name="T56" fmla="*/ 566 w 110"/>
                    <a:gd name="T57" fmla="*/ 562 h 77"/>
                    <a:gd name="T58" fmla="*/ 644 w 110"/>
                    <a:gd name="T59" fmla="*/ 586 h 77"/>
                    <a:gd name="T60" fmla="*/ 693 w 110"/>
                    <a:gd name="T61" fmla="*/ 777 h 77"/>
                    <a:gd name="T62" fmla="*/ 675 w 110"/>
                    <a:gd name="T63" fmla="*/ 785 h 77"/>
                    <a:gd name="T64" fmla="*/ 612 w 110"/>
                    <a:gd name="T65" fmla="*/ 777 h 77"/>
                    <a:gd name="T66" fmla="*/ 586 w 110"/>
                    <a:gd name="T67" fmla="*/ 777 h 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0"/>
                    <a:gd name="T103" fmla="*/ 0 h 77"/>
                    <a:gd name="T104" fmla="*/ 110 w 110"/>
                    <a:gd name="T105" fmla="*/ 77 h 7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0" h="77">
                      <a:moveTo>
                        <a:pt x="93" y="69"/>
                      </a:moveTo>
                      <a:lnTo>
                        <a:pt x="82" y="69"/>
                      </a:lnTo>
                      <a:lnTo>
                        <a:pt x="66" y="77"/>
                      </a:lnTo>
                      <a:lnTo>
                        <a:pt x="60" y="59"/>
                      </a:lnTo>
                      <a:lnTo>
                        <a:pt x="57" y="59"/>
                      </a:lnTo>
                      <a:lnTo>
                        <a:pt x="53" y="52"/>
                      </a:lnTo>
                      <a:lnTo>
                        <a:pt x="47" y="55"/>
                      </a:lnTo>
                      <a:lnTo>
                        <a:pt x="45" y="64"/>
                      </a:lnTo>
                      <a:lnTo>
                        <a:pt x="36" y="68"/>
                      </a:lnTo>
                      <a:lnTo>
                        <a:pt x="33" y="71"/>
                      </a:lnTo>
                      <a:lnTo>
                        <a:pt x="24" y="72"/>
                      </a:lnTo>
                      <a:lnTo>
                        <a:pt x="18" y="73"/>
                      </a:lnTo>
                      <a:lnTo>
                        <a:pt x="13" y="70"/>
                      </a:lnTo>
                      <a:lnTo>
                        <a:pt x="16" y="60"/>
                      </a:lnTo>
                      <a:lnTo>
                        <a:pt x="19" y="50"/>
                      </a:lnTo>
                      <a:lnTo>
                        <a:pt x="16" y="44"/>
                      </a:lnTo>
                      <a:lnTo>
                        <a:pt x="6" y="39"/>
                      </a:lnTo>
                      <a:lnTo>
                        <a:pt x="0" y="33"/>
                      </a:lnTo>
                      <a:lnTo>
                        <a:pt x="14" y="21"/>
                      </a:lnTo>
                      <a:lnTo>
                        <a:pt x="27" y="10"/>
                      </a:lnTo>
                      <a:lnTo>
                        <a:pt x="37" y="0"/>
                      </a:lnTo>
                      <a:lnTo>
                        <a:pt x="54" y="2"/>
                      </a:lnTo>
                      <a:lnTo>
                        <a:pt x="68" y="12"/>
                      </a:lnTo>
                      <a:lnTo>
                        <a:pt x="52" y="17"/>
                      </a:lnTo>
                      <a:lnTo>
                        <a:pt x="37" y="22"/>
                      </a:lnTo>
                      <a:lnTo>
                        <a:pt x="38" y="32"/>
                      </a:lnTo>
                      <a:lnTo>
                        <a:pt x="60" y="35"/>
                      </a:lnTo>
                      <a:lnTo>
                        <a:pt x="82" y="38"/>
                      </a:lnTo>
                      <a:lnTo>
                        <a:pt x="90" y="50"/>
                      </a:lnTo>
                      <a:lnTo>
                        <a:pt x="102" y="51"/>
                      </a:lnTo>
                      <a:lnTo>
                        <a:pt x="110" y="69"/>
                      </a:lnTo>
                      <a:lnTo>
                        <a:pt x="108" y="70"/>
                      </a:lnTo>
                      <a:lnTo>
                        <a:pt x="97" y="69"/>
                      </a:lnTo>
                      <a:lnTo>
                        <a:pt x="93" y="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5" name="Freeform 86"/>
                <p:cNvSpPr>
                  <a:spLocks/>
                </p:cNvSpPr>
                <p:nvPr/>
              </p:nvSpPr>
              <p:spPr bwMode="auto">
                <a:xfrm>
                  <a:off x="3778" y="1889"/>
                  <a:ext cx="146" cy="79"/>
                </a:xfrm>
                <a:custGeom>
                  <a:avLst/>
                  <a:gdLst>
                    <a:gd name="T0" fmla="*/ 250 w 124"/>
                    <a:gd name="T1" fmla="*/ 448 h 63"/>
                    <a:gd name="T2" fmla="*/ 165 w 124"/>
                    <a:gd name="T3" fmla="*/ 332 h 63"/>
                    <a:gd name="T4" fmla="*/ 61 w 124"/>
                    <a:gd name="T5" fmla="*/ 293 h 63"/>
                    <a:gd name="T6" fmla="*/ 0 w 124"/>
                    <a:gd name="T7" fmla="*/ 173 h 63"/>
                    <a:gd name="T8" fmla="*/ 55 w 124"/>
                    <a:gd name="T9" fmla="*/ 88 h 63"/>
                    <a:gd name="T10" fmla="*/ 139 w 124"/>
                    <a:gd name="T11" fmla="*/ 110 h 63"/>
                    <a:gd name="T12" fmla="*/ 212 w 124"/>
                    <a:gd name="T13" fmla="*/ 138 h 63"/>
                    <a:gd name="T14" fmla="*/ 250 w 124"/>
                    <a:gd name="T15" fmla="*/ 31 h 63"/>
                    <a:gd name="T16" fmla="*/ 316 w 124"/>
                    <a:gd name="T17" fmla="*/ 39 h 63"/>
                    <a:gd name="T18" fmla="*/ 436 w 124"/>
                    <a:gd name="T19" fmla="*/ 39 h 63"/>
                    <a:gd name="T20" fmla="*/ 532 w 124"/>
                    <a:gd name="T21" fmla="*/ 1 h 63"/>
                    <a:gd name="T22" fmla="*/ 636 w 124"/>
                    <a:gd name="T23" fmla="*/ 0 h 63"/>
                    <a:gd name="T24" fmla="*/ 726 w 124"/>
                    <a:gd name="T25" fmla="*/ 119 h 63"/>
                    <a:gd name="T26" fmla="*/ 749 w 124"/>
                    <a:gd name="T27" fmla="*/ 197 h 63"/>
                    <a:gd name="T28" fmla="*/ 689 w 124"/>
                    <a:gd name="T29" fmla="*/ 293 h 63"/>
                    <a:gd name="T30" fmla="*/ 636 w 124"/>
                    <a:gd name="T31" fmla="*/ 416 h 63"/>
                    <a:gd name="T32" fmla="*/ 545 w 124"/>
                    <a:gd name="T33" fmla="*/ 448 h 63"/>
                    <a:gd name="T34" fmla="*/ 498 w 124"/>
                    <a:gd name="T35" fmla="*/ 572 h 63"/>
                    <a:gd name="T36" fmla="*/ 459 w 124"/>
                    <a:gd name="T37" fmla="*/ 537 h 63"/>
                    <a:gd name="T38" fmla="*/ 422 w 124"/>
                    <a:gd name="T39" fmla="*/ 537 h 63"/>
                    <a:gd name="T40" fmla="*/ 351 w 124"/>
                    <a:gd name="T41" fmla="*/ 612 h 63"/>
                    <a:gd name="T42" fmla="*/ 334 w 124"/>
                    <a:gd name="T43" fmla="*/ 754 h 63"/>
                    <a:gd name="T44" fmla="*/ 200 w 124"/>
                    <a:gd name="T45" fmla="*/ 722 h 63"/>
                    <a:gd name="T46" fmla="*/ 65 w 124"/>
                    <a:gd name="T47" fmla="*/ 683 h 63"/>
                    <a:gd name="T48" fmla="*/ 61 w 124"/>
                    <a:gd name="T49" fmla="*/ 572 h 63"/>
                    <a:gd name="T50" fmla="*/ 148 w 124"/>
                    <a:gd name="T51" fmla="*/ 505 h 63"/>
                    <a:gd name="T52" fmla="*/ 250 w 124"/>
                    <a:gd name="T53" fmla="*/ 448 h 6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4"/>
                    <a:gd name="T82" fmla="*/ 0 h 63"/>
                    <a:gd name="T83" fmla="*/ 124 w 124"/>
                    <a:gd name="T84" fmla="*/ 63 h 6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4" h="63">
                      <a:moveTo>
                        <a:pt x="41" y="37"/>
                      </a:moveTo>
                      <a:lnTo>
                        <a:pt x="27" y="27"/>
                      </a:lnTo>
                      <a:lnTo>
                        <a:pt x="10" y="25"/>
                      </a:lnTo>
                      <a:lnTo>
                        <a:pt x="0" y="14"/>
                      </a:lnTo>
                      <a:lnTo>
                        <a:pt x="9" y="7"/>
                      </a:lnTo>
                      <a:lnTo>
                        <a:pt x="22" y="9"/>
                      </a:lnTo>
                      <a:lnTo>
                        <a:pt x="35" y="11"/>
                      </a:lnTo>
                      <a:lnTo>
                        <a:pt x="41" y="2"/>
                      </a:lnTo>
                      <a:lnTo>
                        <a:pt x="53" y="3"/>
                      </a:lnTo>
                      <a:lnTo>
                        <a:pt x="72" y="3"/>
                      </a:lnTo>
                      <a:lnTo>
                        <a:pt x="88" y="1"/>
                      </a:lnTo>
                      <a:lnTo>
                        <a:pt x="105" y="0"/>
                      </a:lnTo>
                      <a:lnTo>
                        <a:pt x="121" y="10"/>
                      </a:lnTo>
                      <a:lnTo>
                        <a:pt x="124" y="17"/>
                      </a:lnTo>
                      <a:lnTo>
                        <a:pt x="114" y="25"/>
                      </a:lnTo>
                      <a:lnTo>
                        <a:pt x="105" y="34"/>
                      </a:lnTo>
                      <a:lnTo>
                        <a:pt x="91" y="37"/>
                      </a:lnTo>
                      <a:lnTo>
                        <a:pt x="83" y="47"/>
                      </a:lnTo>
                      <a:lnTo>
                        <a:pt x="76" y="45"/>
                      </a:lnTo>
                      <a:lnTo>
                        <a:pt x="70" y="45"/>
                      </a:lnTo>
                      <a:lnTo>
                        <a:pt x="59" y="51"/>
                      </a:lnTo>
                      <a:lnTo>
                        <a:pt x="55" y="63"/>
                      </a:lnTo>
                      <a:lnTo>
                        <a:pt x="33" y="60"/>
                      </a:lnTo>
                      <a:lnTo>
                        <a:pt x="11" y="57"/>
                      </a:lnTo>
                      <a:lnTo>
                        <a:pt x="10" y="47"/>
                      </a:lnTo>
                      <a:lnTo>
                        <a:pt x="25" y="42"/>
                      </a:lnTo>
                      <a:lnTo>
                        <a:pt x="41" y="3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6" name="Freeform 87"/>
                <p:cNvSpPr>
                  <a:spLocks/>
                </p:cNvSpPr>
                <p:nvPr/>
              </p:nvSpPr>
              <p:spPr bwMode="auto">
                <a:xfrm>
                  <a:off x="3983" y="1724"/>
                  <a:ext cx="481" cy="200"/>
                </a:xfrm>
                <a:custGeom>
                  <a:avLst/>
                  <a:gdLst>
                    <a:gd name="T0" fmla="*/ 1432 w 409"/>
                    <a:gd name="T1" fmla="*/ 1663 h 161"/>
                    <a:gd name="T2" fmla="*/ 1314 w 409"/>
                    <a:gd name="T3" fmla="*/ 1599 h 161"/>
                    <a:gd name="T4" fmla="*/ 1100 w 409"/>
                    <a:gd name="T5" fmla="*/ 1575 h 161"/>
                    <a:gd name="T6" fmla="*/ 889 w 409"/>
                    <a:gd name="T7" fmla="*/ 1561 h 161"/>
                    <a:gd name="T8" fmla="*/ 764 w 409"/>
                    <a:gd name="T9" fmla="*/ 1298 h 161"/>
                    <a:gd name="T10" fmla="*/ 545 w 409"/>
                    <a:gd name="T11" fmla="*/ 1170 h 161"/>
                    <a:gd name="T12" fmla="*/ 370 w 409"/>
                    <a:gd name="T13" fmla="*/ 1123 h 161"/>
                    <a:gd name="T14" fmla="*/ 315 w 409"/>
                    <a:gd name="T15" fmla="*/ 841 h 161"/>
                    <a:gd name="T16" fmla="*/ 142 w 409"/>
                    <a:gd name="T17" fmla="*/ 677 h 161"/>
                    <a:gd name="T18" fmla="*/ 1 w 409"/>
                    <a:gd name="T19" fmla="*/ 498 h 161"/>
                    <a:gd name="T20" fmla="*/ 40 w 409"/>
                    <a:gd name="T21" fmla="*/ 426 h 161"/>
                    <a:gd name="T22" fmla="*/ 171 w 409"/>
                    <a:gd name="T23" fmla="*/ 298 h 161"/>
                    <a:gd name="T24" fmla="*/ 400 w 409"/>
                    <a:gd name="T25" fmla="*/ 256 h 161"/>
                    <a:gd name="T26" fmla="*/ 533 w 409"/>
                    <a:gd name="T27" fmla="*/ 343 h 161"/>
                    <a:gd name="T28" fmla="*/ 704 w 409"/>
                    <a:gd name="T29" fmla="*/ 298 h 161"/>
                    <a:gd name="T30" fmla="*/ 641 w 409"/>
                    <a:gd name="T31" fmla="*/ 0 h 161"/>
                    <a:gd name="T32" fmla="*/ 898 w 409"/>
                    <a:gd name="T33" fmla="*/ 109 h 161"/>
                    <a:gd name="T34" fmla="*/ 1056 w 409"/>
                    <a:gd name="T35" fmla="*/ 302 h 161"/>
                    <a:gd name="T36" fmla="*/ 1291 w 409"/>
                    <a:gd name="T37" fmla="*/ 302 h 161"/>
                    <a:gd name="T38" fmla="*/ 1432 w 409"/>
                    <a:gd name="T39" fmla="*/ 401 h 161"/>
                    <a:gd name="T40" fmla="*/ 1665 w 409"/>
                    <a:gd name="T41" fmla="*/ 441 h 161"/>
                    <a:gd name="T42" fmla="*/ 1837 w 409"/>
                    <a:gd name="T43" fmla="*/ 298 h 161"/>
                    <a:gd name="T44" fmla="*/ 2036 w 409"/>
                    <a:gd name="T45" fmla="*/ 370 h 161"/>
                    <a:gd name="T46" fmla="*/ 2072 w 409"/>
                    <a:gd name="T47" fmla="*/ 619 h 161"/>
                    <a:gd name="T48" fmla="*/ 2106 w 409"/>
                    <a:gd name="T49" fmla="*/ 709 h 161"/>
                    <a:gd name="T50" fmla="*/ 2209 w 409"/>
                    <a:gd name="T51" fmla="*/ 728 h 161"/>
                    <a:gd name="T52" fmla="*/ 2414 w 409"/>
                    <a:gd name="T53" fmla="*/ 816 h 161"/>
                    <a:gd name="T54" fmla="*/ 2303 w 409"/>
                    <a:gd name="T55" fmla="*/ 893 h 161"/>
                    <a:gd name="T56" fmla="*/ 2207 w 409"/>
                    <a:gd name="T57" fmla="*/ 1094 h 161"/>
                    <a:gd name="T58" fmla="*/ 2060 w 409"/>
                    <a:gd name="T59" fmla="*/ 1200 h 161"/>
                    <a:gd name="T60" fmla="*/ 1958 w 409"/>
                    <a:gd name="T61" fmla="*/ 1306 h 161"/>
                    <a:gd name="T62" fmla="*/ 1951 w 409"/>
                    <a:gd name="T63" fmla="*/ 1491 h 161"/>
                    <a:gd name="T64" fmla="*/ 1790 w 409"/>
                    <a:gd name="T65" fmla="*/ 1612 h 161"/>
                    <a:gd name="T66" fmla="*/ 1644 w 409"/>
                    <a:gd name="T67" fmla="*/ 1688 h 161"/>
                    <a:gd name="T68" fmla="*/ 1523 w 409"/>
                    <a:gd name="T69" fmla="*/ 1709 h 1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09"/>
                    <a:gd name="T106" fmla="*/ 0 h 161"/>
                    <a:gd name="T107" fmla="*/ 409 w 409"/>
                    <a:gd name="T108" fmla="*/ 161 h 16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09" h="161">
                      <a:moveTo>
                        <a:pt x="257" y="157"/>
                      </a:moveTo>
                      <a:lnTo>
                        <a:pt x="241" y="154"/>
                      </a:lnTo>
                      <a:lnTo>
                        <a:pt x="226" y="151"/>
                      </a:lnTo>
                      <a:lnTo>
                        <a:pt x="221" y="147"/>
                      </a:lnTo>
                      <a:lnTo>
                        <a:pt x="204" y="146"/>
                      </a:lnTo>
                      <a:lnTo>
                        <a:pt x="185" y="145"/>
                      </a:lnTo>
                      <a:lnTo>
                        <a:pt x="168" y="144"/>
                      </a:lnTo>
                      <a:lnTo>
                        <a:pt x="150" y="143"/>
                      </a:lnTo>
                      <a:lnTo>
                        <a:pt x="139" y="131"/>
                      </a:lnTo>
                      <a:lnTo>
                        <a:pt x="128" y="119"/>
                      </a:lnTo>
                      <a:lnTo>
                        <a:pt x="109" y="113"/>
                      </a:lnTo>
                      <a:lnTo>
                        <a:pt x="92" y="108"/>
                      </a:lnTo>
                      <a:lnTo>
                        <a:pt x="77" y="105"/>
                      </a:lnTo>
                      <a:lnTo>
                        <a:pt x="62" y="103"/>
                      </a:lnTo>
                      <a:lnTo>
                        <a:pt x="58" y="91"/>
                      </a:lnTo>
                      <a:lnTo>
                        <a:pt x="53" y="77"/>
                      </a:lnTo>
                      <a:lnTo>
                        <a:pt x="34" y="64"/>
                      </a:lnTo>
                      <a:lnTo>
                        <a:pt x="24" y="62"/>
                      </a:lnTo>
                      <a:lnTo>
                        <a:pt x="6" y="52"/>
                      </a:lnTo>
                      <a:lnTo>
                        <a:pt x="1" y="46"/>
                      </a:lnTo>
                      <a:lnTo>
                        <a:pt x="0" y="44"/>
                      </a:lnTo>
                      <a:lnTo>
                        <a:pt x="7" y="39"/>
                      </a:lnTo>
                      <a:lnTo>
                        <a:pt x="17" y="34"/>
                      </a:lnTo>
                      <a:lnTo>
                        <a:pt x="29" y="27"/>
                      </a:lnTo>
                      <a:lnTo>
                        <a:pt x="42" y="20"/>
                      </a:lnTo>
                      <a:lnTo>
                        <a:pt x="67" y="23"/>
                      </a:lnTo>
                      <a:lnTo>
                        <a:pt x="71" y="28"/>
                      </a:lnTo>
                      <a:lnTo>
                        <a:pt x="89" y="31"/>
                      </a:lnTo>
                      <a:lnTo>
                        <a:pt x="108" y="34"/>
                      </a:lnTo>
                      <a:lnTo>
                        <a:pt x="118" y="27"/>
                      </a:lnTo>
                      <a:lnTo>
                        <a:pt x="105" y="16"/>
                      </a:lnTo>
                      <a:lnTo>
                        <a:pt x="108" y="0"/>
                      </a:lnTo>
                      <a:lnTo>
                        <a:pt x="130" y="5"/>
                      </a:lnTo>
                      <a:lnTo>
                        <a:pt x="151" y="10"/>
                      </a:lnTo>
                      <a:lnTo>
                        <a:pt x="160" y="19"/>
                      </a:lnTo>
                      <a:lnTo>
                        <a:pt x="178" y="28"/>
                      </a:lnTo>
                      <a:lnTo>
                        <a:pt x="200" y="24"/>
                      </a:lnTo>
                      <a:lnTo>
                        <a:pt x="217" y="28"/>
                      </a:lnTo>
                      <a:lnTo>
                        <a:pt x="234" y="31"/>
                      </a:lnTo>
                      <a:lnTo>
                        <a:pt x="241" y="37"/>
                      </a:lnTo>
                      <a:lnTo>
                        <a:pt x="266" y="44"/>
                      </a:lnTo>
                      <a:lnTo>
                        <a:pt x="281" y="41"/>
                      </a:lnTo>
                      <a:lnTo>
                        <a:pt x="295" y="38"/>
                      </a:lnTo>
                      <a:lnTo>
                        <a:pt x="309" y="27"/>
                      </a:lnTo>
                      <a:lnTo>
                        <a:pt x="332" y="33"/>
                      </a:lnTo>
                      <a:lnTo>
                        <a:pt x="343" y="34"/>
                      </a:lnTo>
                      <a:lnTo>
                        <a:pt x="345" y="46"/>
                      </a:lnTo>
                      <a:lnTo>
                        <a:pt x="348" y="57"/>
                      </a:lnTo>
                      <a:lnTo>
                        <a:pt x="343" y="59"/>
                      </a:lnTo>
                      <a:lnTo>
                        <a:pt x="355" y="65"/>
                      </a:lnTo>
                      <a:lnTo>
                        <a:pt x="368" y="64"/>
                      </a:lnTo>
                      <a:lnTo>
                        <a:pt x="372" y="67"/>
                      </a:lnTo>
                      <a:lnTo>
                        <a:pt x="378" y="61"/>
                      </a:lnTo>
                      <a:lnTo>
                        <a:pt x="406" y="75"/>
                      </a:lnTo>
                      <a:lnTo>
                        <a:pt x="409" y="83"/>
                      </a:lnTo>
                      <a:lnTo>
                        <a:pt x="388" y="82"/>
                      </a:lnTo>
                      <a:lnTo>
                        <a:pt x="374" y="91"/>
                      </a:lnTo>
                      <a:lnTo>
                        <a:pt x="371" y="101"/>
                      </a:lnTo>
                      <a:lnTo>
                        <a:pt x="358" y="105"/>
                      </a:lnTo>
                      <a:lnTo>
                        <a:pt x="346" y="111"/>
                      </a:lnTo>
                      <a:lnTo>
                        <a:pt x="328" y="106"/>
                      </a:lnTo>
                      <a:lnTo>
                        <a:pt x="330" y="120"/>
                      </a:lnTo>
                      <a:lnTo>
                        <a:pt x="338" y="128"/>
                      </a:lnTo>
                      <a:lnTo>
                        <a:pt x="327" y="138"/>
                      </a:lnTo>
                      <a:lnTo>
                        <a:pt x="316" y="147"/>
                      </a:lnTo>
                      <a:lnTo>
                        <a:pt x="301" y="148"/>
                      </a:lnTo>
                      <a:lnTo>
                        <a:pt x="286" y="149"/>
                      </a:lnTo>
                      <a:lnTo>
                        <a:pt x="277" y="155"/>
                      </a:lnTo>
                      <a:lnTo>
                        <a:pt x="267" y="161"/>
                      </a:lnTo>
                      <a:lnTo>
                        <a:pt x="257" y="1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7" name="Freeform 88"/>
                <p:cNvSpPr>
                  <a:spLocks/>
                </p:cNvSpPr>
                <p:nvPr/>
              </p:nvSpPr>
              <p:spPr bwMode="auto">
                <a:xfrm>
                  <a:off x="3551" y="1841"/>
                  <a:ext cx="239" cy="166"/>
                </a:xfrm>
                <a:custGeom>
                  <a:avLst/>
                  <a:gdLst>
                    <a:gd name="T0" fmla="*/ 868 w 203"/>
                    <a:gd name="T1" fmla="*/ 1209 h 134"/>
                    <a:gd name="T2" fmla="*/ 742 w 203"/>
                    <a:gd name="T3" fmla="*/ 1065 h 134"/>
                    <a:gd name="T4" fmla="*/ 608 w 203"/>
                    <a:gd name="T5" fmla="*/ 920 h 134"/>
                    <a:gd name="T6" fmla="*/ 540 w 203"/>
                    <a:gd name="T7" fmla="*/ 866 h 134"/>
                    <a:gd name="T8" fmla="*/ 436 w 203"/>
                    <a:gd name="T9" fmla="*/ 788 h 134"/>
                    <a:gd name="T10" fmla="*/ 372 w 203"/>
                    <a:gd name="T11" fmla="*/ 619 h 134"/>
                    <a:gd name="T12" fmla="*/ 277 w 203"/>
                    <a:gd name="T13" fmla="*/ 491 h 134"/>
                    <a:gd name="T14" fmla="*/ 210 w 203"/>
                    <a:gd name="T15" fmla="*/ 608 h 134"/>
                    <a:gd name="T16" fmla="*/ 174 w 203"/>
                    <a:gd name="T17" fmla="*/ 652 h 134"/>
                    <a:gd name="T18" fmla="*/ 194 w 203"/>
                    <a:gd name="T19" fmla="*/ 753 h 134"/>
                    <a:gd name="T20" fmla="*/ 77 w 203"/>
                    <a:gd name="T21" fmla="*/ 711 h 134"/>
                    <a:gd name="T22" fmla="*/ 58 w 203"/>
                    <a:gd name="T23" fmla="*/ 564 h 134"/>
                    <a:gd name="T24" fmla="*/ 34 w 203"/>
                    <a:gd name="T25" fmla="*/ 404 h 134"/>
                    <a:gd name="T26" fmla="*/ 21 w 203"/>
                    <a:gd name="T27" fmla="*/ 258 h 134"/>
                    <a:gd name="T28" fmla="*/ 0 w 203"/>
                    <a:gd name="T29" fmla="*/ 135 h 134"/>
                    <a:gd name="T30" fmla="*/ 91 w 203"/>
                    <a:gd name="T31" fmla="*/ 62 h 134"/>
                    <a:gd name="T32" fmla="*/ 181 w 203"/>
                    <a:gd name="T33" fmla="*/ 0 h 134"/>
                    <a:gd name="T34" fmla="*/ 284 w 203"/>
                    <a:gd name="T35" fmla="*/ 95 h 134"/>
                    <a:gd name="T36" fmla="*/ 384 w 203"/>
                    <a:gd name="T37" fmla="*/ 181 h 134"/>
                    <a:gd name="T38" fmla="*/ 463 w 203"/>
                    <a:gd name="T39" fmla="*/ 343 h 134"/>
                    <a:gd name="T40" fmla="*/ 544 w 203"/>
                    <a:gd name="T41" fmla="*/ 352 h 134"/>
                    <a:gd name="T42" fmla="*/ 626 w 203"/>
                    <a:gd name="T43" fmla="*/ 353 h 134"/>
                    <a:gd name="T44" fmla="*/ 705 w 203"/>
                    <a:gd name="T45" fmla="*/ 367 h 134"/>
                    <a:gd name="T46" fmla="*/ 782 w 203"/>
                    <a:gd name="T47" fmla="*/ 379 h 134"/>
                    <a:gd name="T48" fmla="*/ 868 w 203"/>
                    <a:gd name="T49" fmla="*/ 487 h 134"/>
                    <a:gd name="T50" fmla="*/ 874 w 203"/>
                    <a:gd name="T51" fmla="*/ 608 h 134"/>
                    <a:gd name="T52" fmla="*/ 949 w 203"/>
                    <a:gd name="T53" fmla="*/ 670 h 134"/>
                    <a:gd name="T54" fmla="*/ 1016 w 203"/>
                    <a:gd name="T55" fmla="*/ 747 h 134"/>
                    <a:gd name="T56" fmla="*/ 1096 w 203"/>
                    <a:gd name="T57" fmla="*/ 652 h 134"/>
                    <a:gd name="T58" fmla="*/ 1160 w 203"/>
                    <a:gd name="T59" fmla="*/ 564 h 134"/>
                    <a:gd name="T60" fmla="*/ 1222 w 203"/>
                    <a:gd name="T61" fmla="*/ 670 h 134"/>
                    <a:gd name="T62" fmla="*/ 1160 w 203"/>
                    <a:gd name="T63" fmla="*/ 785 h 134"/>
                    <a:gd name="T64" fmla="*/ 1084 w 203"/>
                    <a:gd name="T65" fmla="*/ 893 h 134"/>
                    <a:gd name="T66" fmla="*/ 1003 w 203"/>
                    <a:gd name="T67" fmla="*/ 1027 h 134"/>
                    <a:gd name="T68" fmla="*/ 1038 w 203"/>
                    <a:gd name="T69" fmla="*/ 1091 h 134"/>
                    <a:gd name="T70" fmla="*/ 1096 w 203"/>
                    <a:gd name="T71" fmla="*/ 1140 h 134"/>
                    <a:gd name="T72" fmla="*/ 1117 w 203"/>
                    <a:gd name="T73" fmla="*/ 1204 h 134"/>
                    <a:gd name="T74" fmla="*/ 1096 w 203"/>
                    <a:gd name="T75" fmla="*/ 1316 h 134"/>
                    <a:gd name="T76" fmla="*/ 1080 w 203"/>
                    <a:gd name="T77" fmla="*/ 1412 h 134"/>
                    <a:gd name="T78" fmla="*/ 992 w 203"/>
                    <a:gd name="T79" fmla="*/ 1392 h 134"/>
                    <a:gd name="T80" fmla="*/ 921 w 203"/>
                    <a:gd name="T81" fmla="*/ 1370 h 134"/>
                    <a:gd name="T82" fmla="*/ 868 w 203"/>
                    <a:gd name="T83" fmla="*/ 1209 h 1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3"/>
                    <a:gd name="T127" fmla="*/ 0 h 134"/>
                    <a:gd name="T128" fmla="*/ 203 w 203"/>
                    <a:gd name="T129" fmla="*/ 134 h 13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3" h="134">
                      <a:moveTo>
                        <a:pt x="144" y="115"/>
                      </a:moveTo>
                      <a:lnTo>
                        <a:pt x="123" y="101"/>
                      </a:lnTo>
                      <a:lnTo>
                        <a:pt x="101" y="87"/>
                      </a:lnTo>
                      <a:lnTo>
                        <a:pt x="89" y="82"/>
                      </a:lnTo>
                      <a:lnTo>
                        <a:pt x="72" y="75"/>
                      </a:lnTo>
                      <a:lnTo>
                        <a:pt x="62" y="59"/>
                      </a:lnTo>
                      <a:lnTo>
                        <a:pt x="46" y="47"/>
                      </a:lnTo>
                      <a:lnTo>
                        <a:pt x="35" y="58"/>
                      </a:lnTo>
                      <a:lnTo>
                        <a:pt x="29" y="62"/>
                      </a:lnTo>
                      <a:lnTo>
                        <a:pt x="32" y="72"/>
                      </a:lnTo>
                      <a:lnTo>
                        <a:pt x="13" y="67"/>
                      </a:lnTo>
                      <a:lnTo>
                        <a:pt x="10" y="53"/>
                      </a:lnTo>
                      <a:lnTo>
                        <a:pt x="6" y="39"/>
                      </a:lnTo>
                      <a:lnTo>
                        <a:pt x="3" y="25"/>
                      </a:lnTo>
                      <a:lnTo>
                        <a:pt x="0" y="12"/>
                      </a:lnTo>
                      <a:lnTo>
                        <a:pt x="15" y="6"/>
                      </a:lnTo>
                      <a:lnTo>
                        <a:pt x="31" y="0"/>
                      </a:lnTo>
                      <a:lnTo>
                        <a:pt x="47" y="9"/>
                      </a:lnTo>
                      <a:lnTo>
                        <a:pt x="64" y="17"/>
                      </a:lnTo>
                      <a:lnTo>
                        <a:pt x="77" y="32"/>
                      </a:lnTo>
                      <a:lnTo>
                        <a:pt x="90" y="33"/>
                      </a:lnTo>
                      <a:lnTo>
                        <a:pt x="104" y="34"/>
                      </a:lnTo>
                      <a:lnTo>
                        <a:pt x="117" y="35"/>
                      </a:lnTo>
                      <a:lnTo>
                        <a:pt x="130" y="36"/>
                      </a:lnTo>
                      <a:lnTo>
                        <a:pt x="144" y="46"/>
                      </a:lnTo>
                      <a:lnTo>
                        <a:pt x="145" y="58"/>
                      </a:lnTo>
                      <a:lnTo>
                        <a:pt x="157" y="64"/>
                      </a:lnTo>
                      <a:lnTo>
                        <a:pt x="169" y="71"/>
                      </a:lnTo>
                      <a:lnTo>
                        <a:pt x="182" y="62"/>
                      </a:lnTo>
                      <a:lnTo>
                        <a:pt x="193" y="53"/>
                      </a:lnTo>
                      <a:lnTo>
                        <a:pt x="203" y="64"/>
                      </a:lnTo>
                      <a:lnTo>
                        <a:pt x="193" y="74"/>
                      </a:lnTo>
                      <a:lnTo>
                        <a:pt x="180" y="85"/>
                      </a:lnTo>
                      <a:lnTo>
                        <a:pt x="166" y="97"/>
                      </a:lnTo>
                      <a:lnTo>
                        <a:pt x="172" y="103"/>
                      </a:lnTo>
                      <a:lnTo>
                        <a:pt x="182" y="108"/>
                      </a:lnTo>
                      <a:lnTo>
                        <a:pt x="185" y="114"/>
                      </a:lnTo>
                      <a:lnTo>
                        <a:pt x="182" y="124"/>
                      </a:lnTo>
                      <a:lnTo>
                        <a:pt x="179" y="134"/>
                      </a:lnTo>
                      <a:lnTo>
                        <a:pt x="165" y="132"/>
                      </a:lnTo>
                      <a:lnTo>
                        <a:pt x="153" y="130"/>
                      </a:lnTo>
                      <a:lnTo>
                        <a:pt x="144" y="1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8" name="Freeform 89"/>
                <p:cNvSpPr>
                  <a:spLocks/>
                </p:cNvSpPr>
                <p:nvPr/>
              </p:nvSpPr>
              <p:spPr bwMode="auto">
                <a:xfrm>
                  <a:off x="3509" y="1899"/>
                  <a:ext cx="222" cy="149"/>
                </a:xfrm>
                <a:custGeom>
                  <a:avLst/>
                  <a:gdLst>
                    <a:gd name="T0" fmla="*/ 1056 w 189"/>
                    <a:gd name="T1" fmla="*/ 1084 h 119"/>
                    <a:gd name="T2" fmla="*/ 1028 w 189"/>
                    <a:gd name="T3" fmla="*/ 1240 h 119"/>
                    <a:gd name="T4" fmla="*/ 950 w 189"/>
                    <a:gd name="T5" fmla="*/ 1317 h 119"/>
                    <a:gd name="T6" fmla="*/ 935 w 189"/>
                    <a:gd name="T7" fmla="*/ 1416 h 119"/>
                    <a:gd name="T8" fmla="*/ 884 w 189"/>
                    <a:gd name="T9" fmla="*/ 1401 h 119"/>
                    <a:gd name="T10" fmla="*/ 809 w 189"/>
                    <a:gd name="T11" fmla="*/ 1354 h 119"/>
                    <a:gd name="T12" fmla="*/ 781 w 189"/>
                    <a:gd name="T13" fmla="*/ 1132 h 119"/>
                    <a:gd name="T14" fmla="*/ 708 w 189"/>
                    <a:gd name="T15" fmla="*/ 1131 h 119"/>
                    <a:gd name="T16" fmla="*/ 650 w 189"/>
                    <a:gd name="T17" fmla="*/ 1051 h 119"/>
                    <a:gd name="T18" fmla="*/ 581 w 189"/>
                    <a:gd name="T19" fmla="*/ 957 h 119"/>
                    <a:gd name="T20" fmla="*/ 460 w 189"/>
                    <a:gd name="T21" fmla="*/ 863 h 119"/>
                    <a:gd name="T22" fmla="*/ 392 w 189"/>
                    <a:gd name="T23" fmla="*/ 878 h 119"/>
                    <a:gd name="T24" fmla="*/ 297 w 189"/>
                    <a:gd name="T25" fmla="*/ 903 h 119"/>
                    <a:gd name="T26" fmla="*/ 242 w 189"/>
                    <a:gd name="T27" fmla="*/ 1022 h 119"/>
                    <a:gd name="T28" fmla="*/ 215 w 189"/>
                    <a:gd name="T29" fmla="*/ 1012 h 119"/>
                    <a:gd name="T30" fmla="*/ 195 w 189"/>
                    <a:gd name="T31" fmla="*/ 856 h 119"/>
                    <a:gd name="T32" fmla="*/ 175 w 189"/>
                    <a:gd name="T33" fmla="*/ 701 h 119"/>
                    <a:gd name="T34" fmla="*/ 129 w 189"/>
                    <a:gd name="T35" fmla="*/ 645 h 119"/>
                    <a:gd name="T36" fmla="*/ 123 w 189"/>
                    <a:gd name="T37" fmla="*/ 652 h 119"/>
                    <a:gd name="T38" fmla="*/ 141 w 189"/>
                    <a:gd name="T39" fmla="*/ 610 h 119"/>
                    <a:gd name="T40" fmla="*/ 144 w 189"/>
                    <a:gd name="T41" fmla="*/ 597 h 119"/>
                    <a:gd name="T42" fmla="*/ 129 w 189"/>
                    <a:gd name="T43" fmla="*/ 535 h 119"/>
                    <a:gd name="T44" fmla="*/ 94 w 189"/>
                    <a:gd name="T45" fmla="*/ 550 h 119"/>
                    <a:gd name="T46" fmla="*/ 94 w 189"/>
                    <a:gd name="T47" fmla="*/ 560 h 119"/>
                    <a:gd name="T48" fmla="*/ 68 w 189"/>
                    <a:gd name="T49" fmla="*/ 367 h 119"/>
                    <a:gd name="T50" fmla="*/ 80 w 189"/>
                    <a:gd name="T51" fmla="*/ 363 h 119"/>
                    <a:gd name="T52" fmla="*/ 123 w 189"/>
                    <a:gd name="T53" fmla="*/ 367 h 119"/>
                    <a:gd name="T54" fmla="*/ 166 w 189"/>
                    <a:gd name="T55" fmla="*/ 416 h 119"/>
                    <a:gd name="T56" fmla="*/ 179 w 189"/>
                    <a:gd name="T57" fmla="*/ 411 h 119"/>
                    <a:gd name="T58" fmla="*/ 193 w 189"/>
                    <a:gd name="T59" fmla="*/ 381 h 119"/>
                    <a:gd name="T60" fmla="*/ 195 w 189"/>
                    <a:gd name="T61" fmla="*/ 328 h 119"/>
                    <a:gd name="T62" fmla="*/ 123 w 189"/>
                    <a:gd name="T63" fmla="*/ 149 h 119"/>
                    <a:gd name="T64" fmla="*/ 58 w 189"/>
                    <a:gd name="T65" fmla="*/ 148 h 119"/>
                    <a:gd name="T66" fmla="*/ 65 w 189"/>
                    <a:gd name="T67" fmla="*/ 309 h 119"/>
                    <a:gd name="T68" fmla="*/ 65 w 189"/>
                    <a:gd name="T69" fmla="*/ 328 h 119"/>
                    <a:gd name="T70" fmla="*/ 21 w 189"/>
                    <a:gd name="T71" fmla="*/ 119 h 119"/>
                    <a:gd name="T72" fmla="*/ 21 w 189"/>
                    <a:gd name="T73" fmla="*/ 39 h 119"/>
                    <a:gd name="T74" fmla="*/ 0 w 189"/>
                    <a:gd name="T75" fmla="*/ 0 h 119"/>
                    <a:gd name="T76" fmla="*/ 129 w 189"/>
                    <a:gd name="T77" fmla="*/ 0 h 119"/>
                    <a:gd name="T78" fmla="*/ 119 w 189"/>
                    <a:gd name="T79" fmla="*/ 138 h 119"/>
                    <a:gd name="T80" fmla="*/ 206 w 189"/>
                    <a:gd name="T81" fmla="*/ 185 h 119"/>
                    <a:gd name="T82" fmla="*/ 290 w 189"/>
                    <a:gd name="T83" fmla="*/ 234 h 119"/>
                    <a:gd name="T84" fmla="*/ 401 w 189"/>
                    <a:gd name="T85" fmla="*/ 293 h 119"/>
                    <a:gd name="T86" fmla="*/ 379 w 189"/>
                    <a:gd name="T87" fmla="*/ 185 h 119"/>
                    <a:gd name="T88" fmla="*/ 411 w 189"/>
                    <a:gd name="T89" fmla="*/ 138 h 119"/>
                    <a:gd name="T90" fmla="*/ 482 w 189"/>
                    <a:gd name="T91" fmla="*/ 0 h 119"/>
                    <a:gd name="T92" fmla="*/ 577 w 189"/>
                    <a:gd name="T93" fmla="*/ 148 h 119"/>
                    <a:gd name="T94" fmla="*/ 634 w 189"/>
                    <a:gd name="T95" fmla="*/ 332 h 119"/>
                    <a:gd name="T96" fmla="*/ 734 w 189"/>
                    <a:gd name="T97" fmla="*/ 416 h 119"/>
                    <a:gd name="T98" fmla="*/ 807 w 189"/>
                    <a:gd name="T99" fmla="*/ 477 h 119"/>
                    <a:gd name="T100" fmla="*/ 935 w 189"/>
                    <a:gd name="T101" fmla="*/ 645 h 119"/>
                    <a:gd name="T102" fmla="*/ 1056 w 189"/>
                    <a:gd name="T103" fmla="*/ 808 h 119"/>
                    <a:gd name="T104" fmla="*/ 1114 w 189"/>
                    <a:gd name="T105" fmla="*/ 982 h 119"/>
                    <a:gd name="T106" fmla="*/ 1079 w 189"/>
                    <a:gd name="T107" fmla="*/ 1027 h 119"/>
                    <a:gd name="T108" fmla="*/ 1056 w 189"/>
                    <a:gd name="T109" fmla="*/ 1084 h 1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9"/>
                    <a:gd name="T166" fmla="*/ 0 h 119"/>
                    <a:gd name="T167" fmla="*/ 189 w 189"/>
                    <a:gd name="T168" fmla="*/ 119 h 1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9" h="119">
                      <a:moveTo>
                        <a:pt x="180" y="92"/>
                      </a:moveTo>
                      <a:lnTo>
                        <a:pt x="175" y="105"/>
                      </a:lnTo>
                      <a:lnTo>
                        <a:pt x="163" y="111"/>
                      </a:lnTo>
                      <a:lnTo>
                        <a:pt x="159" y="119"/>
                      </a:lnTo>
                      <a:lnTo>
                        <a:pt x="151" y="118"/>
                      </a:lnTo>
                      <a:lnTo>
                        <a:pt x="139" y="114"/>
                      </a:lnTo>
                      <a:lnTo>
                        <a:pt x="133" y="96"/>
                      </a:lnTo>
                      <a:lnTo>
                        <a:pt x="121" y="95"/>
                      </a:lnTo>
                      <a:lnTo>
                        <a:pt x="110" y="88"/>
                      </a:lnTo>
                      <a:lnTo>
                        <a:pt x="99" y="81"/>
                      </a:lnTo>
                      <a:lnTo>
                        <a:pt x="78" y="73"/>
                      </a:lnTo>
                      <a:lnTo>
                        <a:pt x="66" y="74"/>
                      </a:lnTo>
                      <a:lnTo>
                        <a:pt x="51" y="76"/>
                      </a:lnTo>
                      <a:lnTo>
                        <a:pt x="41" y="86"/>
                      </a:lnTo>
                      <a:lnTo>
                        <a:pt x="37" y="85"/>
                      </a:lnTo>
                      <a:lnTo>
                        <a:pt x="33" y="72"/>
                      </a:lnTo>
                      <a:lnTo>
                        <a:pt x="30" y="59"/>
                      </a:lnTo>
                      <a:lnTo>
                        <a:pt x="22" y="54"/>
                      </a:lnTo>
                      <a:lnTo>
                        <a:pt x="21" y="55"/>
                      </a:lnTo>
                      <a:lnTo>
                        <a:pt x="24" y="52"/>
                      </a:lnTo>
                      <a:lnTo>
                        <a:pt x="25" y="50"/>
                      </a:lnTo>
                      <a:lnTo>
                        <a:pt x="22" y="45"/>
                      </a:lnTo>
                      <a:lnTo>
                        <a:pt x="16" y="46"/>
                      </a:lnTo>
                      <a:lnTo>
                        <a:pt x="16" y="47"/>
                      </a:lnTo>
                      <a:lnTo>
                        <a:pt x="12" y="31"/>
                      </a:lnTo>
                      <a:lnTo>
                        <a:pt x="14" y="30"/>
                      </a:lnTo>
                      <a:lnTo>
                        <a:pt x="21" y="31"/>
                      </a:lnTo>
                      <a:lnTo>
                        <a:pt x="28" y="35"/>
                      </a:lnTo>
                      <a:lnTo>
                        <a:pt x="31" y="34"/>
                      </a:lnTo>
                      <a:lnTo>
                        <a:pt x="32" y="32"/>
                      </a:lnTo>
                      <a:lnTo>
                        <a:pt x="33" y="27"/>
                      </a:lnTo>
                      <a:lnTo>
                        <a:pt x="21" y="13"/>
                      </a:lnTo>
                      <a:lnTo>
                        <a:pt x="10" y="12"/>
                      </a:lnTo>
                      <a:lnTo>
                        <a:pt x="11" y="26"/>
                      </a:lnTo>
                      <a:lnTo>
                        <a:pt x="11" y="27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0" y="11"/>
                      </a:lnTo>
                      <a:lnTo>
                        <a:pt x="35" y="15"/>
                      </a:lnTo>
                      <a:lnTo>
                        <a:pt x="49" y="20"/>
                      </a:lnTo>
                      <a:lnTo>
                        <a:pt x="68" y="25"/>
                      </a:lnTo>
                      <a:lnTo>
                        <a:pt x="65" y="15"/>
                      </a:lnTo>
                      <a:lnTo>
                        <a:pt x="71" y="11"/>
                      </a:lnTo>
                      <a:lnTo>
                        <a:pt x="82" y="0"/>
                      </a:lnTo>
                      <a:lnTo>
                        <a:pt x="98" y="12"/>
                      </a:lnTo>
                      <a:lnTo>
                        <a:pt x="108" y="28"/>
                      </a:lnTo>
                      <a:lnTo>
                        <a:pt x="125" y="35"/>
                      </a:lnTo>
                      <a:lnTo>
                        <a:pt x="137" y="40"/>
                      </a:lnTo>
                      <a:lnTo>
                        <a:pt x="159" y="54"/>
                      </a:lnTo>
                      <a:lnTo>
                        <a:pt x="180" y="68"/>
                      </a:lnTo>
                      <a:lnTo>
                        <a:pt x="189" y="83"/>
                      </a:lnTo>
                      <a:lnTo>
                        <a:pt x="184" y="87"/>
                      </a:lnTo>
                      <a:lnTo>
                        <a:pt x="180" y="9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9" name="Freeform 90"/>
                <p:cNvSpPr>
                  <a:spLocks/>
                </p:cNvSpPr>
                <p:nvPr/>
              </p:nvSpPr>
              <p:spPr bwMode="auto">
                <a:xfrm>
                  <a:off x="4221" y="1310"/>
                  <a:ext cx="96" cy="22"/>
                </a:xfrm>
                <a:custGeom>
                  <a:avLst/>
                  <a:gdLst>
                    <a:gd name="T0" fmla="*/ 526 w 81"/>
                    <a:gd name="T1" fmla="*/ 73 h 18"/>
                    <a:gd name="T2" fmla="*/ 198 w 81"/>
                    <a:gd name="T3" fmla="*/ 0 h 18"/>
                    <a:gd name="T4" fmla="*/ 235 w 81"/>
                    <a:gd name="T5" fmla="*/ 29 h 18"/>
                    <a:gd name="T6" fmla="*/ 181 w 81"/>
                    <a:gd name="T7" fmla="*/ 2 h 18"/>
                    <a:gd name="T8" fmla="*/ 215 w 81"/>
                    <a:gd name="T9" fmla="*/ 53 h 18"/>
                    <a:gd name="T10" fmla="*/ 65 w 81"/>
                    <a:gd name="T11" fmla="*/ 1 h 18"/>
                    <a:gd name="T12" fmla="*/ 0 w 81"/>
                    <a:gd name="T13" fmla="*/ 35 h 18"/>
                    <a:gd name="T14" fmla="*/ 0 w 81"/>
                    <a:gd name="T15" fmla="*/ 43 h 18"/>
                    <a:gd name="T16" fmla="*/ 30 w 81"/>
                    <a:gd name="T17" fmla="*/ 73 h 18"/>
                    <a:gd name="T18" fmla="*/ 43 w 81"/>
                    <a:gd name="T19" fmla="*/ 97 h 18"/>
                    <a:gd name="T20" fmla="*/ 244 w 81"/>
                    <a:gd name="T21" fmla="*/ 163 h 18"/>
                    <a:gd name="T22" fmla="*/ 255 w 81"/>
                    <a:gd name="T23" fmla="*/ 145 h 18"/>
                    <a:gd name="T24" fmla="*/ 417 w 81"/>
                    <a:gd name="T25" fmla="*/ 133 h 18"/>
                    <a:gd name="T26" fmla="*/ 498 w 81"/>
                    <a:gd name="T27" fmla="*/ 133 h 18"/>
                    <a:gd name="T28" fmla="*/ 466 w 81"/>
                    <a:gd name="T29" fmla="*/ 119 h 18"/>
                    <a:gd name="T30" fmla="*/ 526 w 81"/>
                    <a:gd name="T31" fmla="*/ 97 h 18"/>
                    <a:gd name="T32" fmla="*/ 526 w 81"/>
                    <a:gd name="T33" fmla="*/ 7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1"/>
                    <a:gd name="T52" fmla="*/ 0 h 18"/>
                    <a:gd name="T53" fmla="*/ 81 w 8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1" h="18">
                      <a:moveTo>
                        <a:pt x="81" y="8"/>
                      </a:moveTo>
                      <a:lnTo>
                        <a:pt x="30" y="0"/>
                      </a:lnTo>
                      <a:lnTo>
                        <a:pt x="36" y="3"/>
                      </a:lnTo>
                      <a:lnTo>
                        <a:pt x="29" y="2"/>
                      </a:lnTo>
                      <a:lnTo>
                        <a:pt x="34" y="6"/>
                      </a:lnTo>
                      <a:lnTo>
                        <a:pt x="10" y="1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5" y="8"/>
                      </a:lnTo>
                      <a:lnTo>
                        <a:pt x="7" y="11"/>
                      </a:lnTo>
                      <a:lnTo>
                        <a:pt x="38" y="18"/>
                      </a:lnTo>
                      <a:lnTo>
                        <a:pt x="40" y="16"/>
                      </a:lnTo>
                      <a:lnTo>
                        <a:pt x="64" y="15"/>
                      </a:lnTo>
                      <a:lnTo>
                        <a:pt x="77" y="15"/>
                      </a:lnTo>
                      <a:lnTo>
                        <a:pt x="72" y="13"/>
                      </a:lnTo>
                      <a:lnTo>
                        <a:pt x="81" y="11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0" name="Freeform 91"/>
                <p:cNvSpPr>
                  <a:spLocks/>
                </p:cNvSpPr>
                <p:nvPr/>
              </p:nvSpPr>
              <p:spPr bwMode="auto">
                <a:xfrm>
                  <a:off x="3687" y="1252"/>
                  <a:ext cx="74" cy="21"/>
                </a:xfrm>
                <a:custGeom>
                  <a:avLst/>
                  <a:gdLst>
                    <a:gd name="T0" fmla="*/ 314 w 63"/>
                    <a:gd name="T1" fmla="*/ 110 h 16"/>
                    <a:gd name="T2" fmla="*/ 227 w 63"/>
                    <a:gd name="T3" fmla="*/ 64 h 16"/>
                    <a:gd name="T4" fmla="*/ 179 w 63"/>
                    <a:gd name="T5" fmla="*/ 110 h 16"/>
                    <a:gd name="T6" fmla="*/ 152 w 63"/>
                    <a:gd name="T7" fmla="*/ 0 h 16"/>
                    <a:gd name="T8" fmla="*/ 2 w 63"/>
                    <a:gd name="T9" fmla="*/ 84 h 16"/>
                    <a:gd name="T10" fmla="*/ 0 w 63"/>
                    <a:gd name="T11" fmla="*/ 189 h 16"/>
                    <a:gd name="T12" fmla="*/ 47 w 63"/>
                    <a:gd name="T13" fmla="*/ 189 h 16"/>
                    <a:gd name="T14" fmla="*/ 119 w 63"/>
                    <a:gd name="T15" fmla="*/ 276 h 16"/>
                    <a:gd name="T16" fmla="*/ 371 w 63"/>
                    <a:gd name="T17" fmla="*/ 325 h 16"/>
                    <a:gd name="T18" fmla="*/ 341 w 63"/>
                    <a:gd name="T19" fmla="*/ 248 h 16"/>
                    <a:gd name="T20" fmla="*/ 314 w 63"/>
                    <a:gd name="T21" fmla="*/ 11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6"/>
                    <a:gd name="T35" fmla="*/ 63 w 63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6">
                      <a:moveTo>
                        <a:pt x="53" y="5"/>
                      </a:moveTo>
                      <a:lnTo>
                        <a:pt x="38" y="3"/>
                      </a:lnTo>
                      <a:lnTo>
                        <a:pt x="31" y="5"/>
                      </a:lnTo>
                      <a:lnTo>
                        <a:pt x="26" y="0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20" y="14"/>
                      </a:lnTo>
                      <a:lnTo>
                        <a:pt x="63" y="16"/>
                      </a:lnTo>
                      <a:lnTo>
                        <a:pt x="58" y="12"/>
                      </a:lnTo>
                      <a:lnTo>
                        <a:pt x="53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1" name="Freeform 92"/>
                <p:cNvSpPr>
                  <a:spLocks/>
                </p:cNvSpPr>
                <p:nvPr/>
              </p:nvSpPr>
              <p:spPr bwMode="auto">
                <a:xfrm>
                  <a:off x="3772" y="1264"/>
                  <a:ext cx="54" cy="21"/>
                </a:xfrm>
                <a:custGeom>
                  <a:avLst/>
                  <a:gdLst>
                    <a:gd name="T0" fmla="*/ 266 w 46"/>
                    <a:gd name="T1" fmla="*/ 99 h 17"/>
                    <a:gd name="T2" fmla="*/ 122 w 46"/>
                    <a:gd name="T3" fmla="*/ 32 h 17"/>
                    <a:gd name="T4" fmla="*/ 94 w 46"/>
                    <a:gd name="T5" fmla="*/ 75 h 17"/>
                    <a:gd name="T6" fmla="*/ 68 w 46"/>
                    <a:gd name="T7" fmla="*/ 1 h 17"/>
                    <a:gd name="T8" fmla="*/ 29 w 46"/>
                    <a:gd name="T9" fmla="*/ 0 h 17"/>
                    <a:gd name="T10" fmla="*/ 47 w 46"/>
                    <a:gd name="T11" fmla="*/ 32 h 17"/>
                    <a:gd name="T12" fmla="*/ 0 w 46"/>
                    <a:gd name="T13" fmla="*/ 32 h 17"/>
                    <a:gd name="T14" fmla="*/ 1 w 46"/>
                    <a:gd name="T15" fmla="*/ 49 h 17"/>
                    <a:gd name="T16" fmla="*/ 34 w 46"/>
                    <a:gd name="T17" fmla="*/ 80 h 17"/>
                    <a:gd name="T18" fmla="*/ 1 w 46"/>
                    <a:gd name="T19" fmla="*/ 99 h 17"/>
                    <a:gd name="T20" fmla="*/ 25 w 46"/>
                    <a:gd name="T21" fmla="*/ 175 h 17"/>
                    <a:gd name="T22" fmla="*/ 269 w 46"/>
                    <a:gd name="T23" fmla="*/ 115 h 17"/>
                    <a:gd name="T24" fmla="*/ 266 w 46"/>
                    <a:gd name="T25" fmla="*/ 99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"/>
                    <a:gd name="T40" fmla="*/ 0 h 17"/>
                    <a:gd name="T41" fmla="*/ 46 w 46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" h="17">
                      <a:moveTo>
                        <a:pt x="45" y="10"/>
                      </a:moveTo>
                      <a:lnTo>
                        <a:pt x="21" y="3"/>
                      </a:lnTo>
                      <a:lnTo>
                        <a:pt x="16" y="7"/>
                      </a:lnTo>
                      <a:lnTo>
                        <a:pt x="12" y="1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6" y="8"/>
                      </a:lnTo>
                      <a:lnTo>
                        <a:pt x="1" y="10"/>
                      </a:lnTo>
                      <a:lnTo>
                        <a:pt x="4" y="17"/>
                      </a:lnTo>
                      <a:lnTo>
                        <a:pt x="46" y="11"/>
                      </a:lnTo>
                      <a:lnTo>
                        <a:pt x="45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2" name="Freeform 93"/>
                <p:cNvSpPr>
                  <a:spLocks/>
                </p:cNvSpPr>
                <p:nvPr/>
              </p:nvSpPr>
              <p:spPr bwMode="auto">
                <a:xfrm>
                  <a:off x="3519" y="1352"/>
                  <a:ext cx="19" cy="4"/>
                </a:xfrm>
                <a:custGeom>
                  <a:avLst/>
                  <a:gdLst>
                    <a:gd name="T0" fmla="*/ 106 w 16"/>
                    <a:gd name="T1" fmla="*/ 4 h 4"/>
                    <a:gd name="T2" fmla="*/ 0 w 16"/>
                    <a:gd name="T3" fmla="*/ 4 h 4"/>
                    <a:gd name="T4" fmla="*/ 2 w 16"/>
                    <a:gd name="T5" fmla="*/ 0 h 4"/>
                    <a:gd name="T6" fmla="*/ 65 w 16"/>
                    <a:gd name="T7" fmla="*/ 3 h 4"/>
                    <a:gd name="T8" fmla="*/ 106 w 16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4"/>
                    <a:gd name="T17" fmla="*/ 16 w 1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4">
                      <a:moveTo>
                        <a:pt x="16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3" name="Freeform 94"/>
                <p:cNvSpPr>
                  <a:spLocks/>
                </p:cNvSpPr>
                <p:nvPr/>
              </p:nvSpPr>
              <p:spPr bwMode="auto">
                <a:xfrm>
                  <a:off x="3967" y="1336"/>
                  <a:ext cx="22" cy="3"/>
                </a:xfrm>
                <a:custGeom>
                  <a:avLst/>
                  <a:gdLst>
                    <a:gd name="T0" fmla="*/ 161 w 18"/>
                    <a:gd name="T1" fmla="*/ 0 h 3"/>
                    <a:gd name="T2" fmla="*/ 0 w 18"/>
                    <a:gd name="T3" fmla="*/ 1 h 3"/>
                    <a:gd name="T4" fmla="*/ 163 w 18"/>
                    <a:gd name="T5" fmla="*/ 3 h 3"/>
                    <a:gd name="T6" fmla="*/ 161 w 1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3"/>
                    <a:gd name="T14" fmla="*/ 18 w 1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3">
                      <a:moveTo>
                        <a:pt x="17" y="0"/>
                      </a:moveTo>
                      <a:lnTo>
                        <a:pt x="0" y="1"/>
                      </a:lnTo>
                      <a:lnTo>
                        <a:pt x="18" y="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4" name="Freeform 95"/>
                <p:cNvSpPr>
                  <a:spLocks/>
                </p:cNvSpPr>
                <p:nvPr/>
              </p:nvSpPr>
              <p:spPr bwMode="auto">
                <a:xfrm>
                  <a:off x="3610" y="1369"/>
                  <a:ext cx="12" cy="2"/>
                </a:xfrm>
                <a:custGeom>
                  <a:avLst/>
                  <a:gdLst>
                    <a:gd name="T0" fmla="*/ 72 w 10"/>
                    <a:gd name="T1" fmla="*/ 0 h 2"/>
                    <a:gd name="T2" fmla="*/ 0 w 10"/>
                    <a:gd name="T3" fmla="*/ 2 h 2"/>
                    <a:gd name="T4" fmla="*/ 0 w 10"/>
                    <a:gd name="T5" fmla="*/ 0 h 2"/>
                    <a:gd name="T6" fmla="*/ 72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1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5" name="Freeform 96"/>
                <p:cNvSpPr>
                  <a:spLocks/>
                </p:cNvSpPr>
                <p:nvPr/>
              </p:nvSpPr>
              <p:spPr bwMode="auto">
                <a:xfrm>
                  <a:off x="4203" y="1315"/>
                  <a:ext cx="13" cy="7"/>
                </a:xfrm>
                <a:custGeom>
                  <a:avLst/>
                  <a:gdLst>
                    <a:gd name="T0" fmla="*/ 64 w 11"/>
                    <a:gd name="T1" fmla="*/ 20 h 6"/>
                    <a:gd name="T2" fmla="*/ 0 w 11"/>
                    <a:gd name="T3" fmla="*/ 0 h 6"/>
                    <a:gd name="T4" fmla="*/ 67 w 11"/>
                    <a:gd name="T5" fmla="*/ 31 h 6"/>
                    <a:gd name="T6" fmla="*/ 64 w 11"/>
                    <a:gd name="T7" fmla="*/ 2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6"/>
                    <a:gd name="T14" fmla="*/ 11 w 1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6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7" name="Freeform 97"/>
                <p:cNvSpPr>
                  <a:spLocks/>
                </p:cNvSpPr>
                <p:nvPr/>
              </p:nvSpPr>
              <p:spPr bwMode="auto">
                <a:xfrm>
                  <a:off x="3331" y="1300"/>
                  <a:ext cx="139" cy="54"/>
                </a:xfrm>
                <a:custGeom>
                  <a:avLst/>
                  <a:gdLst>
                    <a:gd name="T0" fmla="*/ 715 w 118"/>
                    <a:gd name="T1" fmla="*/ 32 h 44"/>
                    <a:gd name="T2" fmla="*/ 661 w 118"/>
                    <a:gd name="T3" fmla="*/ 75 h 44"/>
                    <a:gd name="T4" fmla="*/ 498 w 118"/>
                    <a:gd name="T5" fmla="*/ 139 h 44"/>
                    <a:gd name="T6" fmla="*/ 346 w 118"/>
                    <a:gd name="T7" fmla="*/ 200 h 44"/>
                    <a:gd name="T8" fmla="*/ 304 w 118"/>
                    <a:gd name="T9" fmla="*/ 210 h 44"/>
                    <a:gd name="T10" fmla="*/ 318 w 118"/>
                    <a:gd name="T11" fmla="*/ 223 h 44"/>
                    <a:gd name="T12" fmla="*/ 313 w 118"/>
                    <a:gd name="T13" fmla="*/ 245 h 44"/>
                    <a:gd name="T14" fmla="*/ 279 w 118"/>
                    <a:gd name="T15" fmla="*/ 258 h 44"/>
                    <a:gd name="T16" fmla="*/ 284 w 118"/>
                    <a:gd name="T17" fmla="*/ 274 h 44"/>
                    <a:gd name="T18" fmla="*/ 227 w 118"/>
                    <a:gd name="T19" fmla="*/ 270 h 44"/>
                    <a:gd name="T20" fmla="*/ 241 w 118"/>
                    <a:gd name="T21" fmla="*/ 301 h 44"/>
                    <a:gd name="T22" fmla="*/ 213 w 118"/>
                    <a:gd name="T23" fmla="*/ 331 h 44"/>
                    <a:gd name="T24" fmla="*/ 229 w 118"/>
                    <a:gd name="T25" fmla="*/ 366 h 44"/>
                    <a:gd name="T26" fmla="*/ 164 w 118"/>
                    <a:gd name="T27" fmla="*/ 336 h 44"/>
                    <a:gd name="T28" fmla="*/ 229 w 118"/>
                    <a:gd name="T29" fmla="*/ 369 h 44"/>
                    <a:gd name="T30" fmla="*/ 194 w 118"/>
                    <a:gd name="T31" fmla="*/ 389 h 44"/>
                    <a:gd name="T32" fmla="*/ 205 w 118"/>
                    <a:gd name="T33" fmla="*/ 412 h 44"/>
                    <a:gd name="T34" fmla="*/ 40 w 118"/>
                    <a:gd name="T35" fmla="*/ 406 h 44"/>
                    <a:gd name="T36" fmla="*/ 65 w 118"/>
                    <a:gd name="T37" fmla="*/ 366 h 44"/>
                    <a:gd name="T38" fmla="*/ 0 w 118"/>
                    <a:gd name="T39" fmla="*/ 366 h 44"/>
                    <a:gd name="T40" fmla="*/ 65 w 118"/>
                    <a:gd name="T41" fmla="*/ 301 h 44"/>
                    <a:gd name="T42" fmla="*/ 91 w 118"/>
                    <a:gd name="T43" fmla="*/ 301 h 44"/>
                    <a:gd name="T44" fmla="*/ 65 w 118"/>
                    <a:gd name="T45" fmla="*/ 281 h 44"/>
                    <a:gd name="T46" fmla="*/ 77 w 118"/>
                    <a:gd name="T47" fmla="*/ 258 h 44"/>
                    <a:gd name="T48" fmla="*/ 118 w 118"/>
                    <a:gd name="T49" fmla="*/ 243 h 44"/>
                    <a:gd name="T50" fmla="*/ 91 w 118"/>
                    <a:gd name="T51" fmla="*/ 223 h 44"/>
                    <a:gd name="T52" fmla="*/ 104 w 118"/>
                    <a:gd name="T53" fmla="*/ 210 h 44"/>
                    <a:gd name="T54" fmla="*/ 61 w 118"/>
                    <a:gd name="T55" fmla="*/ 200 h 44"/>
                    <a:gd name="T56" fmla="*/ 107 w 118"/>
                    <a:gd name="T57" fmla="*/ 179 h 44"/>
                    <a:gd name="T58" fmla="*/ 148 w 118"/>
                    <a:gd name="T59" fmla="*/ 163 h 44"/>
                    <a:gd name="T60" fmla="*/ 279 w 118"/>
                    <a:gd name="T61" fmla="*/ 92 h 44"/>
                    <a:gd name="T62" fmla="*/ 296 w 118"/>
                    <a:gd name="T63" fmla="*/ 75 h 44"/>
                    <a:gd name="T64" fmla="*/ 544 w 118"/>
                    <a:gd name="T65" fmla="*/ 32 h 44"/>
                    <a:gd name="T66" fmla="*/ 646 w 118"/>
                    <a:gd name="T67" fmla="*/ 0 h 44"/>
                    <a:gd name="T68" fmla="*/ 715 w 118"/>
                    <a:gd name="T69" fmla="*/ 32 h 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8"/>
                    <a:gd name="T106" fmla="*/ 0 h 44"/>
                    <a:gd name="T107" fmla="*/ 118 w 118"/>
                    <a:gd name="T108" fmla="*/ 44 h 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8" h="44">
                      <a:moveTo>
                        <a:pt x="118" y="3"/>
                      </a:moveTo>
                      <a:lnTo>
                        <a:pt x="109" y="8"/>
                      </a:lnTo>
                      <a:lnTo>
                        <a:pt x="83" y="15"/>
                      </a:lnTo>
                      <a:lnTo>
                        <a:pt x="57" y="21"/>
                      </a:lnTo>
                      <a:lnTo>
                        <a:pt x="50" y="22"/>
                      </a:lnTo>
                      <a:lnTo>
                        <a:pt x="53" y="24"/>
                      </a:lnTo>
                      <a:lnTo>
                        <a:pt x="51" y="26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37" y="28"/>
                      </a:lnTo>
                      <a:lnTo>
                        <a:pt x="40" y="32"/>
                      </a:lnTo>
                      <a:lnTo>
                        <a:pt x="36" y="34"/>
                      </a:lnTo>
                      <a:lnTo>
                        <a:pt x="38" y="38"/>
                      </a:lnTo>
                      <a:lnTo>
                        <a:pt x="26" y="36"/>
                      </a:lnTo>
                      <a:lnTo>
                        <a:pt x="38" y="39"/>
                      </a:lnTo>
                      <a:lnTo>
                        <a:pt x="32" y="41"/>
                      </a:lnTo>
                      <a:lnTo>
                        <a:pt x="34" y="44"/>
                      </a:lnTo>
                      <a:lnTo>
                        <a:pt x="7" y="42"/>
                      </a:lnTo>
                      <a:lnTo>
                        <a:pt x="11" y="38"/>
                      </a:lnTo>
                      <a:lnTo>
                        <a:pt x="0" y="38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11" y="30"/>
                      </a:lnTo>
                      <a:lnTo>
                        <a:pt x="13" y="27"/>
                      </a:lnTo>
                      <a:lnTo>
                        <a:pt x="19" y="25"/>
                      </a:lnTo>
                      <a:lnTo>
                        <a:pt x="15" y="24"/>
                      </a:lnTo>
                      <a:lnTo>
                        <a:pt x="17" y="22"/>
                      </a:lnTo>
                      <a:lnTo>
                        <a:pt x="10" y="21"/>
                      </a:lnTo>
                      <a:lnTo>
                        <a:pt x="18" y="19"/>
                      </a:lnTo>
                      <a:lnTo>
                        <a:pt x="25" y="17"/>
                      </a:lnTo>
                      <a:lnTo>
                        <a:pt x="46" y="10"/>
                      </a:lnTo>
                      <a:lnTo>
                        <a:pt x="49" y="8"/>
                      </a:lnTo>
                      <a:lnTo>
                        <a:pt x="90" y="3"/>
                      </a:lnTo>
                      <a:lnTo>
                        <a:pt x="107" y="0"/>
                      </a:lnTo>
                      <a:lnTo>
                        <a:pt x="118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58" name="Freeform 98"/>
                <p:cNvSpPr>
                  <a:spLocks/>
                </p:cNvSpPr>
                <p:nvPr/>
              </p:nvSpPr>
              <p:spPr bwMode="auto">
                <a:xfrm>
                  <a:off x="3320" y="1354"/>
                  <a:ext cx="82" cy="43"/>
                </a:xfrm>
                <a:custGeom>
                  <a:avLst/>
                  <a:gdLst>
                    <a:gd name="T0" fmla="*/ 462 w 69"/>
                    <a:gd name="T1" fmla="*/ 436 h 34"/>
                    <a:gd name="T2" fmla="*/ 286 w 69"/>
                    <a:gd name="T3" fmla="*/ 291 h 34"/>
                    <a:gd name="T4" fmla="*/ 234 w 69"/>
                    <a:gd name="T5" fmla="*/ 120 h 34"/>
                    <a:gd name="T6" fmla="*/ 234 w 69"/>
                    <a:gd name="T7" fmla="*/ 95 h 34"/>
                    <a:gd name="T8" fmla="*/ 250 w 69"/>
                    <a:gd name="T9" fmla="*/ 64 h 34"/>
                    <a:gd name="T10" fmla="*/ 258 w 69"/>
                    <a:gd name="T11" fmla="*/ 1 h 34"/>
                    <a:gd name="T12" fmla="*/ 86 w 69"/>
                    <a:gd name="T13" fmla="*/ 0 h 34"/>
                    <a:gd name="T14" fmla="*/ 61 w 69"/>
                    <a:gd name="T15" fmla="*/ 64 h 34"/>
                    <a:gd name="T16" fmla="*/ 40 w 69"/>
                    <a:gd name="T17" fmla="*/ 102 h 34"/>
                    <a:gd name="T18" fmla="*/ 68 w 69"/>
                    <a:gd name="T19" fmla="*/ 129 h 34"/>
                    <a:gd name="T20" fmla="*/ 34 w 69"/>
                    <a:gd name="T21" fmla="*/ 206 h 34"/>
                    <a:gd name="T22" fmla="*/ 0 w 69"/>
                    <a:gd name="T23" fmla="*/ 230 h 34"/>
                    <a:gd name="T24" fmla="*/ 48 w 69"/>
                    <a:gd name="T25" fmla="*/ 315 h 34"/>
                    <a:gd name="T26" fmla="*/ 102 w 69"/>
                    <a:gd name="T27" fmla="*/ 307 h 34"/>
                    <a:gd name="T28" fmla="*/ 144 w 69"/>
                    <a:gd name="T29" fmla="*/ 315 h 34"/>
                    <a:gd name="T30" fmla="*/ 171 w 69"/>
                    <a:gd name="T31" fmla="*/ 315 h 34"/>
                    <a:gd name="T32" fmla="*/ 203 w 69"/>
                    <a:gd name="T33" fmla="*/ 388 h 34"/>
                    <a:gd name="T34" fmla="*/ 190 w 69"/>
                    <a:gd name="T35" fmla="*/ 398 h 34"/>
                    <a:gd name="T36" fmla="*/ 252 w 69"/>
                    <a:gd name="T37" fmla="*/ 417 h 34"/>
                    <a:gd name="T38" fmla="*/ 307 w 69"/>
                    <a:gd name="T39" fmla="*/ 436 h 34"/>
                    <a:gd name="T40" fmla="*/ 365 w 69"/>
                    <a:gd name="T41" fmla="*/ 436 h 34"/>
                    <a:gd name="T42" fmla="*/ 425 w 69"/>
                    <a:gd name="T43" fmla="*/ 446 h 34"/>
                    <a:gd name="T44" fmla="*/ 462 w 69"/>
                    <a:gd name="T45" fmla="*/ 436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9"/>
                    <a:gd name="T70" fmla="*/ 0 h 34"/>
                    <a:gd name="T71" fmla="*/ 69 w 69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9" h="34">
                      <a:moveTo>
                        <a:pt x="69" y="33"/>
                      </a:moveTo>
                      <a:lnTo>
                        <a:pt x="43" y="22"/>
                      </a:lnTo>
                      <a:lnTo>
                        <a:pt x="35" y="9"/>
                      </a:lnTo>
                      <a:lnTo>
                        <a:pt x="35" y="7"/>
                      </a:lnTo>
                      <a:lnTo>
                        <a:pt x="37" y="5"/>
                      </a:lnTo>
                      <a:lnTo>
                        <a:pt x="39" y="1"/>
                      </a:lnTo>
                      <a:lnTo>
                        <a:pt x="13" y="0"/>
                      </a:lnTo>
                      <a:lnTo>
                        <a:pt x="9" y="5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5" y="16"/>
                      </a:lnTo>
                      <a:lnTo>
                        <a:pt x="0" y="17"/>
                      </a:lnTo>
                      <a:lnTo>
                        <a:pt x="7" y="24"/>
                      </a:lnTo>
                      <a:lnTo>
                        <a:pt x="15" y="23"/>
                      </a:lnTo>
                      <a:lnTo>
                        <a:pt x="21" y="24"/>
                      </a:lnTo>
                      <a:lnTo>
                        <a:pt x="25" y="24"/>
                      </a:ln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38" y="32"/>
                      </a:lnTo>
                      <a:lnTo>
                        <a:pt x="46" y="33"/>
                      </a:lnTo>
                      <a:lnTo>
                        <a:pt x="55" y="33"/>
                      </a:lnTo>
                      <a:lnTo>
                        <a:pt x="64" y="34"/>
                      </a:lnTo>
                      <a:lnTo>
                        <a:pt x="69" y="3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grpSp>
              <p:nvGrpSpPr>
                <p:cNvPr id="8" name="Group 99"/>
                <p:cNvGrpSpPr>
                  <a:grpSpLocks/>
                </p:cNvGrpSpPr>
                <p:nvPr/>
              </p:nvGrpSpPr>
              <p:grpSpPr bwMode="auto">
                <a:xfrm>
                  <a:off x="3127" y="1662"/>
                  <a:ext cx="845" cy="582"/>
                  <a:chOff x="2935" y="1462"/>
                  <a:chExt cx="845" cy="582"/>
                </a:xfrm>
              </p:grpSpPr>
              <p:sp>
                <p:nvSpPr>
                  <p:cNvPr id="970" name="Freeform 100"/>
                  <p:cNvSpPr>
                    <a:spLocks/>
                  </p:cNvSpPr>
                  <p:nvPr/>
                </p:nvSpPr>
                <p:spPr bwMode="auto">
                  <a:xfrm>
                    <a:off x="3208" y="1462"/>
                    <a:ext cx="572" cy="267"/>
                  </a:xfrm>
                  <a:custGeom>
                    <a:avLst/>
                    <a:gdLst>
                      <a:gd name="T0" fmla="*/ 334 w 486"/>
                      <a:gd name="T1" fmla="*/ 1377 h 215"/>
                      <a:gd name="T2" fmla="*/ 228 w 486"/>
                      <a:gd name="T3" fmla="*/ 1474 h 215"/>
                      <a:gd name="T4" fmla="*/ 80 w 486"/>
                      <a:gd name="T5" fmla="*/ 1169 h 215"/>
                      <a:gd name="T6" fmla="*/ 2 w 486"/>
                      <a:gd name="T7" fmla="*/ 866 h 215"/>
                      <a:gd name="T8" fmla="*/ 107 w 486"/>
                      <a:gd name="T9" fmla="*/ 758 h 215"/>
                      <a:gd name="T10" fmla="*/ 174 w 486"/>
                      <a:gd name="T11" fmla="*/ 610 h 215"/>
                      <a:gd name="T12" fmla="*/ 335 w 486"/>
                      <a:gd name="T13" fmla="*/ 532 h 215"/>
                      <a:gd name="T14" fmla="*/ 538 w 486"/>
                      <a:gd name="T15" fmla="*/ 695 h 215"/>
                      <a:gd name="T16" fmla="*/ 783 w 486"/>
                      <a:gd name="T17" fmla="*/ 681 h 215"/>
                      <a:gd name="T18" fmla="*/ 944 w 486"/>
                      <a:gd name="T19" fmla="*/ 676 h 215"/>
                      <a:gd name="T20" fmla="*/ 891 w 486"/>
                      <a:gd name="T21" fmla="*/ 318 h 215"/>
                      <a:gd name="T22" fmla="*/ 870 w 486"/>
                      <a:gd name="T23" fmla="*/ 238 h 215"/>
                      <a:gd name="T24" fmla="*/ 1062 w 486"/>
                      <a:gd name="T25" fmla="*/ 184 h 215"/>
                      <a:gd name="T26" fmla="*/ 1235 w 486"/>
                      <a:gd name="T27" fmla="*/ 96 h 215"/>
                      <a:gd name="T28" fmla="*/ 1417 w 486"/>
                      <a:gd name="T29" fmla="*/ 1 h 215"/>
                      <a:gd name="T30" fmla="*/ 1528 w 486"/>
                      <a:gd name="T31" fmla="*/ 96 h 215"/>
                      <a:gd name="T32" fmla="*/ 1724 w 486"/>
                      <a:gd name="T33" fmla="*/ 238 h 215"/>
                      <a:gd name="T34" fmla="*/ 1877 w 486"/>
                      <a:gd name="T35" fmla="*/ 192 h 215"/>
                      <a:gd name="T36" fmla="*/ 1991 w 486"/>
                      <a:gd name="T37" fmla="*/ 168 h 215"/>
                      <a:gd name="T38" fmla="*/ 2073 w 486"/>
                      <a:gd name="T39" fmla="*/ 355 h 215"/>
                      <a:gd name="T40" fmla="*/ 2269 w 486"/>
                      <a:gd name="T41" fmla="*/ 587 h 215"/>
                      <a:gd name="T42" fmla="*/ 2388 w 486"/>
                      <a:gd name="T43" fmla="*/ 681 h 215"/>
                      <a:gd name="T44" fmla="*/ 2539 w 486"/>
                      <a:gd name="T45" fmla="*/ 695 h 215"/>
                      <a:gd name="T46" fmla="*/ 2734 w 486"/>
                      <a:gd name="T47" fmla="*/ 905 h 215"/>
                      <a:gd name="T48" fmla="*/ 2914 w 486"/>
                      <a:gd name="T49" fmla="*/ 1034 h 215"/>
                      <a:gd name="T50" fmla="*/ 2849 w 486"/>
                      <a:gd name="T51" fmla="*/ 1183 h 215"/>
                      <a:gd name="T52" fmla="*/ 2821 w 486"/>
                      <a:gd name="T53" fmla="*/ 1377 h 215"/>
                      <a:gd name="T54" fmla="*/ 2708 w 486"/>
                      <a:gd name="T55" fmla="*/ 1482 h 215"/>
                      <a:gd name="T56" fmla="*/ 2745 w 486"/>
                      <a:gd name="T57" fmla="*/ 1689 h 215"/>
                      <a:gd name="T58" fmla="*/ 2549 w 486"/>
                      <a:gd name="T59" fmla="*/ 1734 h 215"/>
                      <a:gd name="T60" fmla="*/ 2638 w 486"/>
                      <a:gd name="T61" fmla="*/ 1891 h 215"/>
                      <a:gd name="T62" fmla="*/ 2671 w 486"/>
                      <a:gd name="T63" fmla="*/ 2059 h 215"/>
                      <a:gd name="T64" fmla="*/ 2555 w 486"/>
                      <a:gd name="T65" fmla="*/ 1981 h 215"/>
                      <a:gd name="T66" fmla="*/ 2357 w 486"/>
                      <a:gd name="T67" fmla="*/ 2014 h 215"/>
                      <a:gd name="T68" fmla="*/ 2171 w 486"/>
                      <a:gd name="T69" fmla="*/ 2013 h 215"/>
                      <a:gd name="T70" fmla="*/ 2057 w 486"/>
                      <a:gd name="T71" fmla="*/ 2084 h 215"/>
                      <a:gd name="T72" fmla="*/ 1928 w 486"/>
                      <a:gd name="T73" fmla="*/ 2136 h 215"/>
                      <a:gd name="T74" fmla="*/ 1787 w 486"/>
                      <a:gd name="T75" fmla="*/ 2333 h 215"/>
                      <a:gd name="T76" fmla="*/ 1638 w 486"/>
                      <a:gd name="T77" fmla="*/ 2188 h 215"/>
                      <a:gd name="T78" fmla="*/ 1549 w 486"/>
                      <a:gd name="T79" fmla="*/ 1953 h 215"/>
                      <a:gd name="T80" fmla="*/ 1392 w 486"/>
                      <a:gd name="T81" fmla="*/ 1921 h 215"/>
                      <a:gd name="T82" fmla="*/ 1229 w 486"/>
                      <a:gd name="T83" fmla="*/ 1915 h 215"/>
                      <a:gd name="T84" fmla="*/ 1049 w 486"/>
                      <a:gd name="T85" fmla="*/ 1658 h 215"/>
                      <a:gd name="T86" fmla="*/ 856 w 486"/>
                      <a:gd name="T87" fmla="*/ 1622 h 215"/>
                      <a:gd name="T88" fmla="*/ 783 w 486"/>
                      <a:gd name="T89" fmla="*/ 1831 h 215"/>
                      <a:gd name="T90" fmla="*/ 829 w 486"/>
                      <a:gd name="T91" fmla="*/ 2136 h 215"/>
                      <a:gd name="T92" fmla="*/ 757 w 486"/>
                      <a:gd name="T93" fmla="*/ 2239 h 215"/>
                      <a:gd name="T94" fmla="*/ 686 w 486"/>
                      <a:gd name="T95" fmla="*/ 2065 h 215"/>
                      <a:gd name="T96" fmla="*/ 485 w 486"/>
                      <a:gd name="T97" fmla="*/ 2028 h 215"/>
                      <a:gd name="T98" fmla="*/ 381 w 486"/>
                      <a:gd name="T99" fmla="*/ 1831 h 215"/>
                      <a:gd name="T100" fmla="*/ 435 w 486"/>
                      <a:gd name="T101" fmla="*/ 1773 h 215"/>
                      <a:gd name="T102" fmla="*/ 437 w 486"/>
                      <a:gd name="T103" fmla="*/ 1653 h 215"/>
                      <a:gd name="T104" fmla="*/ 514 w 486"/>
                      <a:gd name="T105" fmla="*/ 1576 h 215"/>
                      <a:gd name="T106" fmla="*/ 394 w 486"/>
                      <a:gd name="T107" fmla="*/ 1377 h 21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86"/>
                      <a:gd name="T163" fmla="*/ 0 h 215"/>
                      <a:gd name="T164" fmla="*/ 486 w 486"/>
                      <a:gd name="T165" fmla="*/ 215 h 21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86" h="215">
                        <a:moveTo>
                          <a:pt x="66" y="127"/>
                        </a:moveTo>
                        <a:lnTo>
                          <a:pt x="55" y="127"/>
                        </a:lnTo>
                        <a:lnTo>
                          <a:pt x="40" y="134"/>
                        </a:lnTo>
                        <a:lnTo>
                          <a:pt x="38" y="136"/>
                        </a:lnTo>
                        <a:lnTo>
                          <a:pt x="29" y="120"/>
                        </a:lnTo>
                        <a:lnTo>
                          <a:pt x="14" y="108"/>
                        </a:lnTo>
                        <a:lnTo>
                          <a:pt x="0" y="97"/>
                        </a:lnTo>
                        <a:lnTo>
                          <a:pt x="2" y="80"/>
                        </a:lnTo>
                        <a:lnTo>
                          <a:pt x="3" y="64"/>
                        </a:lnTo>
                        <a:lnTo>
                          <a:pt x="18" y="70"/>
                        </a:lnTo>
                        <a:lnTo>
                          <a:pt x="20" y="64"/>
                        </a:lnTo>
                        <a:lnTo>
                          <a:pt x="29" y="56"/>
                        </a:lnTo>
                        <a:lnTo>
                          <a:pt x="38" y="49"/>
                        </a:lnTo>
                        <a:lnTo>
                          <a:pt x="56" y="49"/>
                        </a:lnTo>
                        <a:lnTo>
                          <a:pt x="72" y="56"/>
                        </a:lnTo>
                        <a:lnTo>
                          <a:pt x="89" y="64"/>
                        </a:lnTo>
                        <a:lnTo>
                          <a:pt x="107" y="63"/>
                        </a:lnTo>
                        <a:lnTo>
                          <a:pt x="131" y="63"/>
                        </a:lnTo>
                        <a:lnTo>
                          <a:pt x="155" y="67"/>
                        </a:lnTo>
                        <a:lnTo>
                          <a:pt x="157" y="62"/>
                        </a:lnTo>
                        <a:lnTo>
                          <a:pt x="143" y="46"/>
                        </a:lnTo>
                        <a:lnTo>
                          <a:pt x="149" y="29"/>
                        </a:lnTo>
                        <a:lnTo>
                          <a:pt x="161" y="30"/>
                        </a:lnTo>
                        <a:lnTo>
                          <a:pt x="145" y="22"/>
                        </a:lnTo>
                        <a:lnTo>
                          <a:pt x="162" y="20"/>
                        </a:lnTo>
                        <a:lnTo>
                          <a:pt x="177" y="17"/>
                        </a:lnTo>
                        <a:lnTo>
                          <a:pt x="192" y="13"/>
                        </a:lnTo>
                        <a:lnTo>
                          <a:pt x="206" y="9"/>
                        </a:lnTo>
                        <a:lnTo>
                          <a:pt x="220" y="5"/>
                        </a:lnTo>
                        <a:lnTo>
                          <a:pt x="236" y="1"/>
                        </a:lnTo>
                        <a:lnTo>
                          <a:pt x="247" y="0"/>
                        </a:lnTo>
                        <a:lnTo>
                          <a:pt x="255" y="9"/>
                        </a:lnTo>
                        <a:lnTo>
                          <a:pt x="278" y="17"/>
                        </a:lnTo>
                        <a:lnTo>
                          <a:pt x="287" y="22"/>
                        </a:lnTo>
                        <a:lnTo>
                          <a:pt x="296" y="24"/>
                        </a:lnTo>
                        <a:lnTo>
                          <a:pt x="313" y="18"/>
                        </a:lnTo>
                        <a:lnTo>
                          <a:pt x="328" y="12"/>
                        </a:lnTo>
                        <a:lnTo>
                          <a:pt x="331" y="15"/>
                        </a:lnTo>
                        <a:lnTo>
                          <a:pt x="329" y="22"/>
                        </a:lnTo>
                        <a:lnTo>
                          <a:pt x="345" y="33"/>
                        </a:lnTo>
                        <a:lnTo>
                          <a:pt x="361" y="44"/>
                        </a:lnTo>
                        <a:lnTo>
                          <a:pt x="378" y="55"/>
                        </a:lnTo>
                        <a:lnTo>
                          <a:pt x="395" y="67"/>
                        </a:lnTo>
                        <a:lnTo>
                          <a:pt x="398" y="63"/>
                        </a:lnTo>
                        <a:lnTo>
                          <a:pt x="407" y="66"/>
                        </a:lnTo>
                        <a:lnTo>
                          <a:pt x="422" y="64"/>
                        </a:lnTo>
                        <a:lnTo>
                          <a:pt x="439" y="74"/>
                        </a:lnTo>
                        <a:lnTo>
                          <a:pt x="455" y="84"/>
                        </a:lnTo>
                        <a:lnTo>
                          <a:pt x="472" y="80"/>
                        </a:lnTo>
                        <a:lnTo>
                          <a:pt x="486" y="95"/>
                        </a:lnTo>
                        <a:lnTo>
                          <a:pt x="481" y="105"/>
                        </a:lnTo>
                        <a:lnTo>
                          <a:pt x="475" y="109"/>
                        </a:lnTo>
                        <a:lnTo>
                          <a:pt x="481" y="126"/>
                        </a:lnTo>
                        <a:lnTo>
                          <a:pt x="470" y="127"/>
                        </a:lnTo>
                        <a:lnTo>
                          <a:pt x="449" y="123"/>
                        </a:lnTo>
                        <a:lnTo>
                          <a:pt x="451" y="137"/>
                        </a:lnTo>
                        <a:lnTo>
                          <a:pt x="452" y="150"/>
                        </a:lnTo>
                        <a:lnTo>
                          <a:pt x="457" y="156"/>
                        </a:lnTo>
                        <a:lnTo>
                          <a:pt x="440" y="154"/>
                        </a:lnTo>
                        <a:lnTo>
                          <a:pt x="425" y="160"/>
                        </a:lnTo>
                        <a:lnTo>
                          <a:pt x="433" y="164"/>
                        </a:lnTo>
                        <a:lnTo>
                          <a:pt x="439" y="175"/>
                        </a:lnTo>
                        <a:lnTo>
                          <a:pt x="445" y="186"/>
                        </a:lnTo>
                        <a:lnTo>
                          <a:pt x="445" y="190"/>
                        </a:lnTo>
                        <a:lnTo>
                          <a:pt x="442" y="193"/>
                        </a:lnTo>
                        <a:lnTo>
                          <a:pt x="426" y="183"/>
                        </a:lnTo>
                        <a:lnTo>
                          <a:pt x="409" y="184"/>
                        </a:lnTo>
                        <a:lnTo>
                          <a:pt x="393" y="186"/>
                        </a:lnTo>
                        <a:lnTo>
                          <a:pt x="374" y="186"/>
                        </a:lnTo>
                        <a:lnTo>
                          <a:pt x="362" y="185"/>
                        </a:lnTo>
                        <a:lnTo>
                          <a:pt x="356" y="194"/>
                        </a:lnTo>
                        <a:lnTo>
                          <a:pt x="343" y="192"/>
                        </a:lnTo>
                        <a:lnTo>
                          <a:pt x="330" y="190"/>
                        </a:lnTo>
                        <a:lnTo>
                          <a:pt x="321" y="197"/>
                        </a:lnTo>
                        <a:lnTo>
                          <a:pt x="310" y="206"/>
                        </a:lnTo>
                        <a:lnTo>
                          <a:pt x="297" y="215"/>
                        </a:lnTo>
                        <a:lnTo>
                          <a:pt x="285" y="208"/>
                        </a:lnTo>
                        <a:lnTo>
                          <a:pt x="273" y="202"/>
                        </a:lnTo>
                        <a:lnTo>
                          <a:pt x="272" y="190"/>
                        </a:lnTo>
                        <a:lnTo>
                          <a:pt x="258" y="180"/>
                        </a:lnTo>
                        <a:lnTo>
                          <a:pt x="245" y="179"/>
                        </a:lnTo>
                        <a:lnTo>
                          <a:pt x="232" y="178"/>
                        </a:lnTo>
                        <a:lnTo>
                          <a:pt x="218" y="177"/>
                        </a:lnTo>
                        <a:lnTo>
                          <a:pt x="205" y="176"/>
                        </a:lnTo>
                        <a:lnTo>
                          <a:pt x="192" y="161"/>
                        </a:lnTo>
                        <a:lnTo>
                          <a:pt x="175" y="153"/>
                        </a:lnTo>
                        <a:lnTo>
                          <a:pt x="159" y="144"/>
                        </a:lnTo>
                        <a:lnTo>
                          <a:pt x="143" y="150"/>
                        </a:lnTo>
                        <a:lnTo>
                          <a:pt x="128" y="156"/>
                        </a:lnTo>
                        <a:lnTo>
                          <a:pt x="131" y="169"/>
                        </a:lnTo>
                        <a:lnTo>
                          <a:pt x="134" y="183"/>
                        </a:lnTo>
                        <a:lnTo>
                          <a:pt x="138" y="197"/>
                        </a:lnTo>
                        <a:lnTo>
                          <a:pt x="141" y="211"/>
                        </a:lnTo>
                        <a:lnTo>
                          <a:pt x="127" y="206"/>
                        </a:lnTo>
                        <a:lnTo>
                          <a:pt x="112" y="202"/>
                        </a:lnTo>
                        <a:lnTo>
                          <a:pt x="114" y="191"/>
                        </a:lnTo>
                        <a:lnTo>
                          <a:pt x="92" y="191"/>
                        </a:lnTo>
                        <a:lnTo>
                          <a:pt x="81" y="187"/>
                        </a:lnTo>
                        <a:lnTo>
                          <a:pt x="76" y="184"/>
                        </a:lnTo>
                        <a:lnTo>
                          <a:pt x="64" y="169"/>
                        </a:lnTo>
                        <a:lnTo>
                          <a:pt x="58" y="164"/>
                        </a:lnTo>
                        <a:lnTo>
                          <a:pt x="72" y="164"/>
                        </a:lnTo>
                        <a:lnTo>
                          <a:pt x="66" y="158"/>
                        </a:lnTo>
                        <a:lnTo>
                          <a:pt x="73" y="152"/>
                        </a:lnTo>
                        <a:lnTo>
                          <a:pt x="90" y="152"/>
                        </a:lnTo>
                        <a:lnTo>
                          <a:pt x="86" y="146"/>
                        </a:lnTo>
                        <a:lnTo>
                          <a:pt x="83" y="128"/>
                        </a:lnTo>
                        <a:lnTo>
                          <a:pt x="66" y="12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651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grpSp>
                <p:nvGrpSpPr>
                  <p:cNvPr id="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2935" y="1677"/>
                    <a:ext cx="603" cy="367"/>
                    <a:chOff x="2935" y="1677"/>
                    <a:chExt cx="603" cy="367"/>
                  </a:xfrm>
                </p:grpSpPr>
                <p:sp>
                  <p:nvSpPr>
                    <p:cNvPr id="97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068" y="1721"/>
                      <a:ext cx="5" cy="27"/>
                    </a:xfrm>
                    <a:custGeom>
                      <a:avLst/>
                      <a:gdLst>
                        <a:gd name="T0" fmla="*/ 5 w 5"/>
                        <a:gd name="T1" fmla="*/ 19649831 h 7"/>
                        <a:gd name="T2" fmla="*/ 0 w 5"/>
                        <a:gd name="T3" fmla="*/ 0 h 7"/>
                        <a:gd name="T4" fmla="*/ 5 w 5"/>
                        <a:gd name="T5" fmla="*/ 5881484 h 7"/>
                        <a:gd name="T6" fmla="*/ 5 w 5"/>
                        <a:gd name="T7" fmla="*/ 19649831 h 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"/>
                        <a:gd name="T13" fmla="*/ 0 h 7"/>
                        <a:gd name="T14" fmla="*/ 5 w 5"/>
                        <a:gd name="T15" fmla="*/ 7 h 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" h="7">
                          <a:moveTo>
                            <a:pt x="5" y="7"/>
                          </a:moveTo>
                          <a:lnTo>
                            <a:pt x="0" y="0"/>
                          </a:lnTo>
                          <a:lnTo>
                            <a:pt x="5" y="2"/>
                          </a:lnTo>
                          <a:lnTo>
                            <a:pt x="5" y="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74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207" y="1761"/>
                      <a:ext cx="331" cy="283"/>
                    </a:xfrm>
                    <a:custGeom>
                      <a:avLst/>
                      <a:gdLst>
                        <a:gd name="T0" fmla="*/ 193 w 281"/>
                        <a:gd name="T1" fmla="*/ 991 h 228"/>
                        <a:gd name="T2" fmla="*/ 212 w 281"/>
                        <a:gd name="T3" fmla="*/ 755 h 228"/>
                        <a:gd name="T4" fmla="*/ 164 w 281"/>
                        <a:gd name="T5" fmla="*/ 621 h 228"/>
                        <a:gd name="T6" fmla="*/ 29 w 281"/>
                        <a:gd name="T7" fmla="*/ 302 h 228"/>
                        <a:gd name="T8" fmla="*/ 0 w 281"/>
                        <a:gd name="T9" fmla="*/ 50 h 228"/>
                        <a:gd name="T10" fmla="*/ 40 w 281"/>
                        <a:gd name="T11" fmla="*/ 1 h 228"/>
                        <a:gd name="T12" fmla="*/ 145 w 281"/>
                        <a:gd name="T13" fmla="*/ 137 h 228"/>
                        <a:gd name="T14" fmla="*/ 294 w 281"/>
                        <a:gd name="T15" fmla="*/ 0 h 228"/>
                        <a:gd name="T16" fmla="*/ 299 w 281"/>
                        <a:gd name="T17" fmla="*/ 135 h 228"/>
                        <a:gd name="T18" fmla="*/ 415 w 281"/>
                        <a:gd name="T19" fmla="*/ 354 h 228"/>
                        <a:gd name="T20" fmla="*/ 585 w 281"/>
                        <a:gd name="T21" fmla="*/ 473 h 228"/>
                        <a:gd name="T22" fmla="*/ 733 w 281"/>
                        <a:gd name="T23" fmla="*/ 494 h 228"/>
                        <a:gd name="T24" fmla="*/ 799 w 281"/>
                        <a:gd name="T25" fmla="*/ 454 h 228"/>
                        <a:gd name="T26" fmla="*/ 812 w 281"/>
                        <a:gd name="T27" fmla="*/ 398 h 228"/>
                        <a:gd name="T28" fmla="*/ 959 w 281"/>
                        <a:gd name="T29" fmla="*/ 262 h 228"/>
                        <a:gd name="T30" fmla="*/ 1160 w 281"/>
                        <a:gd name="T31" fmla="*/ 351 h 228"/>
                        <a:gd name="T32" fmla="*/ 1296 w 281"/>
                        <a:gd name="T33" fmla="*/ 494 h 228"/>
                        <a:gd name="T34" fmla="*/ 1403 w 281"/>
                        <a:gd name="T35" fmla="*/ 700 h 228"/>
                        <a:gd name="T36" fmla="*/ 1377 w 281"/>
                        <a:gd name="T37" fmla="*/ 905 h 228"/>
                        <a:gd name="T38" fmla="*/ 1417 w 281"/>
                        <a:gd name="T39" fmla="*/ 1035 h 228"/>
                        <a:gd name="T40" fmla="*/ 1422 w 281"/>
                        <a:gd name="T41" fmla="*/ 1211 h 228"/>
                        <a:gd name="T42" fmla="*/ 1522 w 281"/>
                        <a:gd name="T43" fmla="*/ 1416 h 228"/>
                        <a:gd name="T44" fmla="*/ 1474 w 281"/>
                        <a:gd name="T45" fmla="*/ 1656 h 228"/>
                        <a:gd name="T46" fmla="*/ 1593 w 281"/>
                        <a:gd name="T47" fmla="*/ 1882 h 228"/>
                        <a:gd name="T48" fmla="*/ 1675 w 281"/>
                        <a:gd name="T49" fmla="*/ 2095 h 228"/>
                        <a:gd name="T50" fmla="*/ 1700 w 281"/>
                        <a:gd name="T51" fmla="*/ 2224 h 228"/>
                        <a:gd name="T52" fmla="*/ 1606 w 281"/>
                        <a:gd name="T53" fmla="*/ 2331 h 228"/>
                        <a:gd name="T54" fmla="*/ 1504 w 281"/>
                        <a:gd name="T55" fmla="*/ 2413 h 228"/>
                        <a:gd name="T56" fmla="*/ 1326 w 281"/>
                        <a:gd name="T57" fmla="*/ 2378 h 228"/>
                        <a:gd name="T58" fmla="*/ 1203 w 281"/>
                        <a:gd name="T59" fmla="*/ 2237 h 228"/>
                        <a:gd name="T60" fmla="*/ 1100 w 281"/>
                        <a:gd name="T61" fmla="*/ 2165 h 228"/>
                        <a:gd name="T62" fmla="*/ 907 w 281"/>
                        <a:gd name="T63" fmla="*/ 2165 h 228"/>
                        <a:gd name="T64" fmla="*/ 761 w 281"/>
                        <a:gd name="T65" fmla="*/ 2006 h 228"/>
                        <a:gd name="T66" fmla="*/ 661 w 281"/>
                        <a:gd name="T67" fmla="*/ 1792 h 228"/>
                        <a:gd name="T68" fmla="*/ 548 w 281"/>
                        <a:gd name="T69" fmla="*/ 1616 h 228"/>
                        <a:gd name="T70" fmla="*/ 515 w 281"/>
                        <a:gd name="T71" fmla="*/ 1563 h 228"/>
                        <a:gd name="T72" fmla="*/ 481 w 281"/>
                        <a:gd name="T73" fmla="*/ 1652 h 228"/>
                        <a:gd name="T74" fmla="*/ 415 w 281"/>
                        <a:gd name="T75" fmla="*/ 1475 h 228"/>
                        <a:gd name="T76" fmla="*/ 395 w 281"/>
                        <a:gd name="T77" fmla="*/ 1331 h 228"/>
                        <a:gd name="T78" fmla="*/ 296 w 281"/>
                        <a:gd name="T79" fmla="*/ 1188 h 22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81"/>
                        <a:gd name="T121" fmla="*/ 0 h 228"/>
                        <a:gd name="T122" fmla="*/ 281 w 281"/>
                        <a:gd name="T123" fmla="*/ 228 h 22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81" h="228">
                          <a:moveTo>
                            <a:pt x="39" y="103"/>
                          </a:moveTo>
                          <a:lnTo>
                            <a:pt x="31" y="92"/>
                          </a:lnTo>
                          <a:lnTo>
                            <a:pt x="30" y="84"/>
                          </a:lnTo>
                          <a:lnTo>
                            <a:pt x="35" y="70"/>
                          </a:lnTo>
                          <a:lnTo>
                            <a:pt x="35" y="63"/>
                          </a:lnTo>
                          <a:lnTo>
                            <a:pt x="26" y="58"/>
                          </a:lnTo>
                          <a:lnTo>
                            <a:pt x="13" y="39"/>
                          </a:lnTo>
                          <a:lnTo>
                            <a:pt x="5" y="28"/>
                          </a:lnTo>
                          <a:lnTo>
                            <a:pt x="2" y="13"/>
                          </a:lnTo>
                          <a:lnTo>
                            <a:pt x="0" y="5"/>
                          </a:lnTo>
                          <a:lnTo>
                            <a:pt x="6" y="0"/>
                          </a:lnTo>
                          <a:lnTo>
                            <a:pt x="7" y="1"/>
                          </a:lnTo>
                          <a:lnTo>
                            <a:pt x="9" y="4"/>
                          </a:lnTo>
                          <a:lnTo>
                            <a:pt x="24" y="13"/>
                          </a:lnTo>
                          <a:lnTo>
                            <a:pt x="34" y="8"/>
                          </a:lnTo>
                          <a:lnTo>
                            <a:pt x="48" y="0"/>
                          </a:lnTo>
                          <a:lnTo>
                            <a:pt x="51" y="9"/>
                          </a:lnTo>
                          <a:lnTo>
                            <a:pt x="50" y="12"/>
                          </a:lnTo>
                          <a:lnTo>
                            <a:pt x="62" y="19"/>
                          </a:lnTo>
                          <a:lnTo>
                            <a:pt x="69" y="33"/>
                          </a:lnTo>
                          <a:lnTo>
                            <a:pt x="85" y="40"/>
                          </a:lnTo>
                          <a:lnTo>
                            <a:pt x="97" y="44"/>
                          </a:lnTo>
                          <a:lnTo>
                            <a:pt x="109" y="48"/>
                          </a:lnTo>
                          <a:lnTo>
                            <a:pt x="121" y="46"/>
                          </a:lnTo>
                          <a:lnTo>
                            <a:pt x="130" y="44"/>
                          </a:lnTo>
                          <a:lnTo>
                            <a:pt x="132" y="42"/>
                          </a:lnTo>
                          <a:lnTo>
                            <a:pt x="130" y="36"/>
                          </a:lnTo>
                          <a:lnTo>
                            <a:pt x="134" y="37"/>
                          </a:lnTo>
                          <a:lnTo>
                            <a:pt x="144" y="27"/>
                          </a:lnTo>
                          <a:lnTo>
                            <a:pt x="159" y="25"/>
                          </a:lnTo>
                          <a:lnTo>
                            <a:pt x="171" y="24"/>
                          </a:lnTo>
                          <a:lnTo>
                            <a:pt x="192" y="32"/>
                          </a:lnTo>
                          <a:lnTo>
                            <a:pt x="203" y="39"/>
                          </a:lnTo>
                          <a:lnTo>
                            <a:pt x="214" y="46"/>
                          </a:lnTo>
                          <a:lnTo>
                            <a:pt x="226" y="47"/>
                          </a:lnTo>
                          <a:lnTo>
                            <a:pt x="232" y="65"/>
                          </a:lnTo>
                          <a:lnTo>
                            <a:pt x="230" y="82"/>
                          </a:lnTo>
                          <a:lnTo>
                            <a:pt x="227" y="84"/>
                          </a:lnTo>
                          <a:lnTo>
                            <a:pt x="227" y="92"/>
                          </a:lnTo>
                          <a:lnTo>
                            <a:pt x="234" y="96"/>
                          </a:lnTo>
                          <a:lnTo>
                            <a:pt x="232" y="99"/>
                          </a:lnTo>
                          <a:lnTo>
                            <a:pt x="235" y="112"/>
                          </a:lnTo>
                          <a:lnTo>
                            <a:pt x="238" y="125"/>
                          </a:lnTo>
                          <a:lnTo>
                            <a:pt x="251" y="131"/>
                          </a:lnTo>
                          <a:lnTo>
                            <a:pt x="253" y="137"/>
                          </a:lnTo>
                          <a:lnTo>
                            <a:pt x="244" y="154"/>
                          </a:lnTo>
                          <a:lnTo>
                            <a:pt x="253" y="165"/>
                          </a:lnTo>
                          <a:lnTo>
                            <a:pt x="263" y="175"/>
                          </a:lnTo>
                          <a:lnTo>
                            <a:pt x="273" y="180"/>
                          </a:lnTo>
                          <a:lnTo>
                            <a:pt x="277" y="195"/>
                          </a:lnTo>
                          <a:lnTo>
                            <a:pt x="281" y="198"/>
                          </a:lnTo>
                          <a:lnTo>
                            <a:pt x="281" y="206"/>
                          </a:lnTo>
                          <a:lnTo>
                            <a:pt x="270" y="210"/>
                          </a:lnTo>
                          <a:lnTo>
                            <a:pt x="265" y="216"/>
                          </a:lnTo>
                          <a:lnTo>
                            <a:pt x="264" y="228"/>
                          </a:lnTo>
                          <a:lnTo>
                            <a:pt x="249" y="225"/>
                          </a:lnTo>
                          <a:lnTo>
                            <a:pt x="235" y="223"/>
                          </a:lnTo>
                          <a:lnTo>
                            <a:pt x="219" y="221"/>
                          </a:lnTo>
                          <a:lnTo>
                            <a:pt x="204" y="219"/>
                          </a:lnTo>
                          <a:lnTo>
                            <a:pt x="199" y="208"/>
                          </a:lnTo>
                          <a:lnTo>
                            <a:pt x="193" y="197"/>
                          </a:lnTo>
                          <a:lnTo>
                            <a:pt x="182" y="201"/>
                          </a:lnTo>
                          <a:lnTo>
                            <a:pt x="171" y="206"/>
                          </a:lnTo>
                          <a:lnTo>
                            <a:pt x="150" y="201"/>
                          </a:lnTo>
                          <a:lnTo>
                            <a:pt x="138" y="193"/>
                          </a:lnTo>
                          <a:lnTo>
                            <a:pt x="126" y="186"/>
                          </a:lnTo>
                          <a:lnTo>
                            <a:pt x="116" y="176"/>
                          </a:lnTo>
                          <a:lnTo>
                            <a:pt x="109" y="166"/>
                          </a:lnTo>
                          <a:lnTo>
                            <a:pt x="97" y="149"/>
                          </a:lnTo>
                          <a:lnTo>
                            <a:pt x="91" y="150"/>
                          </a:lnTo>
                          <a:lnTo>
                            <a:pt x="85" y="146"/>
                          </a:lnTo>
                          <a:lnTo>
                            <a:pt x="85" y="145"/>
                          </a:lnTo>
                          <a:lnTo>
                            <a:pt x="81" y="152"/>
                          </a:lnTo>
                          <a:lnTo>
                            <a:pt x="79" y="153"/>
                          </a:lnTo>
                          <a:lnTo>
                            <a:pt x="74" y="147"/>
                          </a:lnTo>
                          <a:lnTo>
                            <a:pt x="69" y="137"/>
                          </a:lnTo>
                          <a:lnTo>
                            <a:pt x="65" y="137"/>
                          </a:lnTo>
                          <a:lnTo>
                            <a:pt x="65" y="123"/>
                          </a:lnTo>
                          <a:lnTo>
                            <a:pt x="60" y="117"/>
                          </a:lnTo>
                          <a:lnTo>
                            <a:pt x="49" y="110"/>
                          </a:lnTo>
                          <a:lnTo>
                            <a:pt x="39" y="10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75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140" y="1806"/>
                      <a:ext cx="160" cy="161"/>
                    </a:xfrm>
                    <a:custGeom>
                      <a:avLst/>
                      <a:gdLst>
                        <a:gd name="T0" fmla="*/ 527 w 136"/>
                        <a:gd name="T1" fmla="*/ 629 h 129"/>
                        <a:gd name="T2" fmla="*/ 515 w 136"/>
                        <a:gd name="T3" fmla="*/ 547 h 129"/>
                        <a:gd name="T4" fmla="*/ 546 w 136"/>
                        <a:gd name="T5" fmla="*/ 378 h 129"/>
                        <a:gd name="T6" fmla="*/ 546 w 136"/>
                        <a:gd name="T7" fmla="*/ 291 h 129"/>
                        <a:gd name="T8" fmla="*/ 496 w 136"/>
                        <a:gd name="T9" fmla="*/ 233 h 129"/>
                        <a:gd name="T10" fmla="*/ 414 w 136"/>
                        <a:gd name="T11" fmla="*/ 2 h 129"/>
                        <a:gd name="T12" fmla="*/ 371 w 136"/>
                        <a:gd name="T13" fmla="*/ 32 h 129"/>
                        <a:gd name="T14" fmla="*/ 348 w 136"/>
                        <a:gd name="T15" fmla="*/ 0 h 129"/>
                        <a:gd name="T16" fmla="*/ 242 w 136"/>
                        <a:gd name="T17" fmla="*/ 1 h 129"/>
                        <a:gd name="T18" fmla="*/ 228 w 136"/>
                        <a:gd name="T19" fmla="*/ 32 h 129"/>
                        <a:gd name="T20" fmla="*/ 154 w 136"/>
                        <a:gd name="T21" fmla="*/ 186 h 129"/>
                        <a:gd name="T22" fmla="*/ 154 w 136"/>
                        <a:gd name="T23" fmla="*/ 362 h 129"/>
                        <a:gd name="T24" fmla="*/ 165 w 136"/>
                        <a:gd name="T25" fmla="*/ 525 h 129"/>
                        <a:gd name="T26" fmla="*/ 76 w 136"/>
                        <a:gd name="T27" fmla="*/ 614 h 129"/>
                        <a:gd name="T28" fmla="*/ 0 w 136"/>
                        <a:gd name="T29" fmla="*/ 705 h 129"/>
                        <a:gd name="T30" fmla="*/ 55 w 136"/>
                        <a:gd name="T31" fmla="*/ 917 h 129"/>
                        <a:gd name="T32" fmla="*/ 124 w 136"/>
                        <a:gd name="T33" fmla="*/ 980 h 129"/>
                        <a:gd name="T34" fmla="*/ 202 w 136"/>
                        <a:gd name="T35" fmla="*/ 1063 h 129"/>
                        <a:gd name="T36" fmla="*/ 280 w 136"/>
                        <a:gd name="T37" fmla="*/ 1118 h 129"/>
                        <a:gd name="T38" fmla="*/ 369 w 136"/>
                        <a:gd name="T39" fmla="*/ 1191 h 129"/>
                        <a:gd name="T40" fmla="*/ 372 w 136"/>
                        <a:gd name="T41" fmla="*/ 1251 h 129"/>
                        <a:gd name="T42" fmla="*/ 414 w 136"/>
                        <a:gd name="T43" fmla="*/ 1251 h 129"/>
                        <a:gd name="T44" fmla="*/ 424 w 136"/>
                        <a:gd name="T45" fmla="*/ 1395 h 129"/>
                        <a:gd name="T46" fmla="*/ 513 w 136"/>
                        <a:gd name="T47" fmla="*/ 1468 h 129"/>
                        <a:gd name="T48" fmla="*/ 573 w 136"/>
                        <a:gd name="T49" fmla="*/ 1419 h 129"/>
                        <a:gd name="T50" fmla="*/ 665 w 136"/>
                        <a:gd name="T51" fmla="*/ 1478 h 129"/>
                        <a:gd name="T52" fmla="*/ 704 w 136"/>
                        <a:gd name="T53" fmla="*/ 1330 h 129"/>
                        <a:gd name="T54" fmla="*/ 767 w 136"/>
                        <a:gd name="T55" fmla="*/ 1327 h 129"/>
                        <a:gd name="T56" fmla="*/ 813 w 136"/>
                        <a:gd name="T57" fmla="*/ 1330 h 129"/>
                        <a:gd name="T58" fmla="*/ 782 w 136"/>
                        <a:gd name="T59" fmla="*/ 1254 h 129"/>
                        <a:gd name="T60" fmla="*/ 753 w 136"/>
                        <a:gd name="T61" fmla="*/ 1144 h 129"/>
                        <a:gd name="T62" fmla="*/ 729 w 136"/>
                        <a:gd name="T63" fmla="*/ 1144 h 129"/>
                        <a:gd name="T64" fmla="*/ 729 w 136"/>
                        <a:gd name="T65" fmla="*/ 980 h 129"/>
                        <a:gd name="T66" fmla="*/ 704 w 136"/>
                        <a:gd name="T67" fmla="*/ 917 h 129"/>
                        <a:gd name="T68" fmla="*/ 636 w 136"/>
                        <a:gd name="T69" fmla="*/ 834 h 129"/>
                        <a:gd name="T70" fmla="*/ 573 w 136"/>
                        <a:gd name="T71" fmla="*/ 746 h 129"/>
                        <a:gd name="T72" fmla="*/ 527 w 136"/>
                        <a:gd name="T73" fmla="*/ 629 h 12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136"/>
                        <a:gd name="T112" fmla="*/ 0 h 129"/>
                        <a:gd name="T113" fmla="*/ 136 w 136"/>
                        <a:gd name="T114" fmla="*/ 129 h 129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136" h="129">
                          <a:moveTo>
                            <a:pt x="88" y="55"/>
                          </a:moveTo>
                          <a:lnTo>
                            <a:pt x="87" y="47"/>
                          </a:lnTo>
                          <a:lnTo>
                            <a:pt x="92" y="33"/>
                          </a:lnTo>
                          <a:lnTo>
                            <a:pt x="92" y="26"/>
                          </a:lnTo>
                          <a:lnTo>
                            <a:pt x="83" y="21"/>
                          </a:lnTo>
                          <a:lnTo>
                            <a:pt x="70" y="2"/>
                          </a:lnTo>
                          <a:lnTo>
                            <a:pt x="62" y="3"/>
                          </a:lnTo>
                          <a:lnTo>
                            <a:pt x="59" y="0"/>
                          </a:lnTo>
                          <a:lnTo>
                            <a:pt x="41" y="1"/>
                          </a:lnTo>
                          <a:lnTo>
                            <a:pt x="38" y="3"/>
                          </a:lnTo>
                          <a:lnTo>
                            <a:pt x="26" y="16"/>
                          </a:lnTo>
                          <a:lnTo>
                            <a:pt x="26" y="31"/>
                          </a:lnTo>
                          <a:lnTo>
                            <a:pt x="27" y="46"/>
                          </a:lnTo>
                          <a:lnTo>
                            <a:pt x="13" y="54"/>
                          </a:lnTo>
                          <a:lnTo>
                            <a:pt x="0" y="62"/>
                          </a:lnTo>
                          <a:lnTo>
                            <a:pt x="9" y="80"/>
                          </a:lnTo>
                          <a:lnTo>
                            <a:pt x="21" y="86"/>
                          </a:lnTo>
                          <a:lnTo>
                            <a:pt x="34" y="92"/>
                          </a:lnTo>
                          <a:lnTo>
                            <a:pt x="47" y="98"/>
                          </a:lnTo>
                          <a:lnTo>
                            <a:pt x="61" y="104"/>
                          </a:lnTo>
                          <a:lnTo>
                            <a:pt x="63" y="109"/>
                          </a:lnTo>
                          <a:lnTo>
                            <a:pt x="70" y="109"/>
                          </a:lnTo>
                          <a:lnTo>
                            <a:pt x="71" y="122"/>
                          </a:lnTo>
                          <a:lnTo>
                            <a:pt x="86" y="128"/>
                          </a:lnTo>
                          <a:lnTo>
                            <a:pt x="96" y="124"/>
                          </a:lnTo>
                          <a:lnTo>
                            <a:pt x="111" y="129"/>
                          </a:lnTo>
                          <a:lnTo>
                            <a:pt x="117" y="116"/>
                          </a:lnTo>
                          <a:lnTo>
                            <a:pt x="128" y="115"/>
                          </a:lnTo>
                          <a:lnTo>
                            <a:pt x="136" y="116"/>
                          </a:lnTo>
                          <a:lnTo>
                            <a:pt x="131" y="110"/>
                          </a:lnTo>
                          <a:lnTo>
                            <a:pt x="126" y="100"/>
                          </a:lnTo>
                          <a:lnTo>
                            <a:pt x="122" y="100"/>
                          </a:lnTo>
                          <a:lnTo>
                            <a:pt x="122" y="86"/>
                          </a:lnTo>
                          <a:lnTo>
                            <a:pt x="117" y="80"/>
                          </a:lnTo>
                          <a:lnTo>
                            <a:pt x="106" y="73"/>
                          </a:lnTo>
                          <a:lnTo>
                            <a:pt x="96" y="66"/>
                          </a:lnTo>
                          <a:lnTo>
                            <a:pt x="88" y="55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76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118" y="1677"/>
                      <a:ext cx="124" cy="50"/>
                    </a:xfrm>
                    <a:custGeom>
                      <a:avLst/>
                      <a:gdLst>
                        <a:gd name="T0" fmla="*/ 120 w 106"/>
                        <a:gd name="T1" fmla="*/ 130 h 41"/>
                        <a:gd name="T2" fmla="*/ 0 w 106"/>
                        <a:gd name="T3" fmla="*/ 1 h 41"/>
                        <a:gd name="T4" fmla="*/ 2 w 106"/>
                        <a:gd name="T5" fmla="*/ 0 h 41"/>
                        <a:gd name="T6" fmla="*/ 90 w 106"/>
                        <a:gd name="T7" fmla="*/ 1 h 41"/>
                        <a:gd name="T8" fmla="*/ 168 w 106"/>
                        <a:gd name="T9" fmla="*/ 2 h 41"/>
                        <a:gd name="T10" fmla="*/ 269 w 106"/>
                        <a:gd name="T11" fmla="*/ 89 h 41"/>
                        <a:gd name="T12" fmla="*/ 373 w 106"/>
                        <a:gd name="T13" fmla="*/ 159 h 41"/>
                        <a:gd name="T14" fmla="*/ 489 w 106"/>
                        <a:gd name="T15" fmla="*/ 222 h 41"/>
                        <a:gd name="T16" fmla="*/ 597 w 106"/>
                        <a:gd name="T17" fmla="*/ 289 h 41"/>
                        <a:gd name="T18" fmla="*/ 564 w 106"/>
                        <a:gd name="T19" fmla="*/ 361 h 41"/>
                        <a:gd name="T20" fmla="*/ 500 w 106"/>
                        <a:gd name="T21" fmla="*/ 332 h 41"/>
                        <a:gd name="T22" fmla="*/ 390 w 106"/>
                        <a:gd name="T23" fmla="*/ 330 h 41"/>
                        <a:gd name="T24" fmla="*/ 285 w 106"/>
                        <a:gd name="T25" fmla="*/ 330 h 41"/>
                        <a:gd name="T26" fmla="*/ 197 w 106"/>
                        <a:gd name="T27" fmla="*/ 359 h 41"/>
                        <a:gd name="T28" fmla="*/ 192 w 106"/>
                        <a:gd name="T29" fmla="*/ 241 h 41"/>
                        <a:gd name="T30" fmla="*/ 120 w 106"/>
                        <a:gd name="T31" fmla="*/ 130 h 4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6"/>
                        <a:gd name="T49" fmla="*/ 0 h 41"/>
                        <a:gd name="T50" fmla="*/ 106 w 106"/>
                        <a:gd name="T51" fmla="*/ 41 h 4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6" h="41">
                          <a:moveTo>
                            <a:pt x="21" y="14"/>
                          </a:moveTo>
                          <a:lnTo>
                            <a:pt x="0" y="1"/>
                          </a:lnTo>
                          <a:lnTo>
                            <a:pt x="2" y="0"/>
                          </a:lnTo>
                          <a:lnTo>
                            <a:pt x="16" y="1"/>
                          </a:lnTo>
                          <a:lnTo>
                            <a:pt x="30" y="2"/>
                          </a:lnTo>
                          <a:lnTo>
                            <a:pt x="48" y="10"/>
                          </a:lnTo>
                          <a:lnTo>
                            <a:pt x="67" y="17"/>
                          </a:lnTo>
                          <a:lnTo>
                            <a:pt x="87" y="25"/>
                          </a:lnTo>
                          <a:lnTo>
                            <a:pt x="106" y="32"/>
                          </a:lnTo>
                          <a:lnTo>
                            <a:pt x="101" y="41"/>
                          </a:lnTo>
                          <a:lnTo>
                            <a:pt x="89" y="38"/>
                          </a:lnTo>
                          <a:lnTo>
                            <a:pt x="70" y="37"/>
                          </a:lnTo>
                          <a:lnTo>
                            <a:pt x="51" y="37"/>
                          </a:lnTo>
                          <a:lnTo>
                            <a:pt x="35" y="40"/>
                          </a:lnTo>
                          <a:lnTo>
                            <a:pt x="34" y="27"/>
                          </a:lnTo>
                          <a:lnTo>
                            <a:pt x="21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78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2935" y="1715"/>
                      <a:ext cx="287" cy="120"/>
                    </a:xfrm>
                    <a:custGeom>
                      <a:avLst/>
                      <a:gdLst>
                        <a:gd name="T0" fmla="*/ 975 w 244"/>
                        <a:gd name="T1" fmla="*/ 930 h 96"/>
                        <a:gd name="T2" fmla="*/ 827 w 244"/>
                        <a:gd name="T3" fmla="*/ 976 h 96"/>
                        <a:gd name="T4" fmla="*/ 783 w 244"/>
                        <a:gd name="T5" fmla="*/ 1124 h 96"/>
                        <a:gd name="T6" fmla="*/ 782 w 244"/>
                        <a:gd name="T7" fmla="*/ 1076 h 96"/>
                        <a:gd name="T8" fmla="*/ 750 w 244"/>
                        <a:gd name="T9" fmla="*/ 975 h 96"/>
                        <a:gd name="T10" fmla="*/ 638 w 244"/>
                        <a:gd name="T11" fmla="*/ 1016 h 96"/>
                        <a:gd name="T12" fmla="*/ 498 w 244"/>
                        <a:gd name="T13" fmla="*/ 1049 h 96"/>
                        <a:gd name="T14" fmla="*/ 348 w 244"/>
                        <a:gd name="T15" fmla="*/ 1020 h 96"/>
                        <a:gd name="T16" fmla="*/ 242 w 244"/>
                        <a:gd name="T17" fmla="*/ 1016 h 96"/>
                        <a:gd name="T18" fmla="*/ 169 w 244"/>
                        <a:gd name="T19" fmla="*/ 975 h 96"/>
                        <a:gd name="T20" fmla="*/ 172 w 244"/>
                        <a:gd name="T21" fmla="*/ 924 h 96"/>
                        <a:gd name="T22" fmla="*/ 122 w 244"/>
                        <a:gd name="T23" fmla="*/ 861 h 96"/>
                        <a:gd name="T24" fmla="*/ 94 w 244"/>
                        <a:gd name="T25" fmla="*/ 749 h 96"/>
                        <a:gd name="T26" fmla="*/ 21 w 244"/>
                        <a:gd name="T27" fmla="*/ 625 h 96"/>
                        <a:gd name="T28" fmla="*/ 65 w 244"/>
                        <a:gd name="T29" fmla="*/ 653 h 96"/>
                        <a:gd name="T30" fmla="*/ 55 w 244"/>
                        <a:gd name="T31" fmla="*/ 561 h 96"/>
                        <a:gd name="T32" fmla="*/ 0 w 244"/>
                        <a:gd name="T33" fmla="*/ 455 h 96"/>
                        <a:gd name="T34" fmla="*/ 80 w 244"/>
                        <a:gd name="T35" fmla="*/ 320 h 96"/>
                        <a:gd name="T36" fmla="*/ 199 w 244"/>
                        <a:gd name="T37" fmla="*/ 275 h 96"/>
                        <a:gd name="T38" fmla="*/ 234 w 244"/>
                        <a:gd name="T39" fmla="*/ 233 h 96"/>
                        <a:gd name="T40" fmla="*/ 340 w 244"/>
                        <a:gd name="T41" fmla="*/ 176 h 96"/>
                        <a:gd name="T42" fmla="*/ 515 w 244"/>
                        <a:gd name="T43" fmla="*/ 31 h 96"/>
                        <a:gd name="T44" fmla="*/ 638 w 244"/>
                        <a:gd name="T45" fmla="*/ 1 h 96"/>
                        <a:gd name="T46" fmla="*/ 728 w 244"/>
                        <a:gd name="T47" fmla="*/ 96 h 96"/>
                        <a:gd name="T48" fmla="*/ 921 w 244"/>
                        <a:gd name="T49" fmla="*/ 188 h 96"/>
                        <a:gd name="T50" fmla="*/ 1128 w 244"/>
                        <a:gd name="T51" fmla="*/ 96 h 96"/>
                        <a:gd name="T52" fmla="*/ 1274 w 244"/>
                        <a:gd name="T53" fmla="*/ 149 h 96"/>
                        <a:gd name="T54" fmla="*/ 1346 w 244"/>
                        <a:gd name="T55" fmla="*/ 364 h 96"/>
                        <a:gd name="T56" fmla="*/ 1379 w 244"/>
                        <a:gd name="T57" fmla="*/ 476 h 96"/>
                        <a:gd name="T58" fmla="*/ 1411 w 244"/>
                        <a:gd name="T59" fmla="*/ 744 h 96"/>
                        <a:gd name="T60" fmla="*/ 1411 w 244"/>
                        <a:gd name="T61" fmla="*/ 889 h 96"/>
                        <a:gd name="T62" fmla="*/ 1289 w 244"/>
                        <a:gd name="T63" fmla="*/ 861 h 96"/>
                        <a:gd name="T64" fmla="*/ 1241 w 244"/>
                        <a:gd name="T65" fmla="*/ 876 h 96"/>
                        <a:gd name="T66" fmla="*/ 1083 w 244"/>
                        <a:gd name="T67" fmla="*/ 936 h 9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44"/>
                        <a:gd name="T103" fmla="*/ 0 h 96"/>
                        <a:gd name="T104" fmla="*/ 244 w 244"/>
                        <a:gd name="T105" fmla="*/ 96 h 9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44" h="96">
                          <a:moveTo>
                            <a:pt x="182" y="81"/>
                          </a:moveTo>
                          <a:lnTo>
                            <a:pt x="163" y="80"/>
                          </a:lnTo>
                          <a:lnTo>
                            <a:pt x="143" y="82"/>
                          </a:lnTo>
                          <a:lnTo>
                            <a:pt x="138" y="84"/>
                          </a:lnTo>
                          <a:lnTo>
                            <a:pt x="137" y="91"/>
                          </a:lnTo>
                          <a:lnTo>
                            <a:pt x="132" y="96"/>
                          </a:lnTo>
                          <a:lnTo>
                            <a:pt x="131" y="95"/>
                          </a:lnTo>
                          <a:lnTo>
                            <a:pt x="131" y="93"/>
                          </a:lnTo>
                          <a:lnTo>
                            <a:pt x="132" y="80"/>
                          </a:lnTo>
                          <a:lnTo>
                            <a:pt x="126" y="83"/>
                          </a:lnTo>
                          <a:lnTo>
                            <a:pt x="117" y="82"/>
                          </a:lnTo>
                          <a:lnTo>
                            <a:pt x="107" y="87"/>
                          </a:lnTo>
                          <a:lnTo>
                            <a:pt x="94" y="93"/>
                          </a:lnTo>
                          <a:lnTo>
                            <a:pt x="84" y="90"/>
                          </a:lnTo>
                          <a:lnTo>
                            <a:pt x="62" y="80"/>
                          </a:lnTo>
                          <a:lnTo>
                            <a:pt x="59" y="88"/>
                          </a:lnTo>
                          <a:lnTo>
                            <a:pt x="53" y="91"/>
                          </a:lnTo>
                          <a:lnTo>
                            <a:pt x="41" y="87"/>
                          </a:lnTo>
                          <a:lnTo>
                            <a:pt x="35" y="82"/>
                          </a:lnTo>
                          <a:lnTo>
                            <a:pt x="28" y="83"/>
                          </a:lnTo>
                          <a:lnTo>
                            <a:pt x="21" y="83"/>
                          </a:lnTo>
                          <a:lnTo>
                            <a:pt x="29" y="79"/>
                          </a:lnTo>
                          <a:lnTo>
                            <a:pt x="19" y="77"/>
                          </a:lnTo>
                          <a:lnTo>
                            <a:pt x="20" y="74"/>
                          </a:lnTo>
                          <a:lnTo>
                            <a:pt x="14" y="68"/>
                          </a:lnTo>
                          <a:lnTo>
                            <a:pt x="16" y="65"/>
                          </a:lnTo>
                          <a:lnTo>
                            <a:pt x="5" y="60"/>
                          </a:lnTo>
                          <a:lnTo>
                            <a:pt x="3" y="54"/>
                          </a:lnTo>
                          <a:lnTo>
                            <a:pt x="7" y="55"/>
                          </a:lnTo>
                          <a:lnTo>
                            <a:pt x="11" y="56"/>
                          </a:lnTo>
                          <a:lnTo>
                            <a:pt x="9" y="51"/>
                          </a:lnTo>
                          <a:lnTo>
                            <a:pt x="9" y="48"/>
                          </a:lnTo>
                          <a:lnTo>
                            <a:pt x="7" y="40"/>
                          </a:lnTo>
                          <a:lnTo>
                            <a:pt x="0" y="39"/>
                          </a:lnTo>
                          <a:lnTo>
                            <a:pt x="1" y="28"/>
                          </a:lnTo>
                          <a:lnTo>
                            <a:pt x="14" y="27"/>
                          </a:lnTo>
                          <a:lnTo>
                            <a:pt x="18" y="24"/>
                          </a:lnTo>
                          <a:lnTo>
                            <a:pt x="33" y="24"/>
                          </a:lnTo>
                          <a:lnTo>
                            <a:pt x="43" y="20"/>
                          </a:lnTo>
                          <a:lnTo>
                            <a:pt x="39" y="20"/>
                          </a:lnTo>
                          <a:lnTo>
                            <a:pt x="33" y="14"/>
                          </a:lnTo>
                          <a:lnTo>
                            <a:pt x="57" y="15"/>
                          </a:lnTo>
                          <a:lnTo>
                            <a:pt x="74" y="3"/>
                          </a:lnTo>
                          <a:lnTo>
                            <a:pt x="87" y="2"/>
                          </a:lnTo>
                          <a:lnTo>
                            <a:pt x="99" y="0"/>
                          </a:lnTo>
                          <a:lnTo>
                            <a:pt x="107" y="1"/>
                          </a:lnTo>
                          <a:lnTo>
                            <a:pt x="116" y="5"/>
                          </a:lnTo>
                          <a:lnTo>
                            <a:pt x="122" y="9"/>
                          </a:lnTo>
                          <a:lnTo>
                            <a:pt x="138" y="13"/>
                          </a:lnTo>
                          <a:lnTo>
                            <a:pt x="155" y="17"/>
                          </a:lnTo>
                          <a:lnTo>
                            <a:pt x="171" y="17"/>
                          </a:lnTo>
                          <a:lnTo>
                            <a:pt x="190" y="9"/>
                          </a:lnTo>
                          <a:lnTo>
                            <a:pt x="206" y="6"/>
                          </a:lnTo>
                          <a:lnTo>
                            <a:pt x="214" y="13"/>
                          </a:lnTo>
                          <a:lnTo>
                            <a:pt x="219" y="23"/>
                          </a:lnTo>
                          <a:lnTo>
                            <a:pt x="225" y="31"/>
                          </a:lnTo>
                          <a:lnTo>
                            <a:pt x="237" y="36"/>
                          </a:lnTo>
                          <a:lnTo>
                            <a:pt x="231" y="41"/>
                          </a:lnTo>
                          <a:lnTo>
                            <a:pt x="233" y="49"/>
                          </a:lnTo>
                          <a:lnTo>
                            <a:pt x="236" y="64"/>
                          </a:lnTo>
                          <a:lnTo>
                            <a:pt x="244" y="75"/>
                          </a:lnTo>
                          <a:lnTo>
                            <a:pt x="236" y="76"/>
                          </a:lnTo>
                          <a:lnTo>
                            <a:pt x="233" y="73"/>
                          </a:lnTo>
                          <a:lnTo>
                            <a:pt x="215" y="74"/>
                          </a:lnTo>
                          <a:lnTo>
                            <a:pt x="212" y="76"/>
                          </a:lnTo>
                          <a:lnTo>
                            <a:pt x="208" y="75"/>
                          </a:lnTo>
                          <a:lnTo>
                            <a:pt x="195" y="78"/>
                          </a:lnTo>
                          <a:lnTo>
                            <a:pt x="182" y="8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79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090" y="1808"/>
                      <a:ext cx="95" cy="95"/>
                    </a:xfrm>
                    <a:custGeom>
                      <a:avLst/>
                      <a:gdLst>
                        <a:gd name="T0" fmla="*/ 296 w 81"/>
                        <a:gd name="T1" fmla="*/ 62 h 76"/>
                        <a:gd name="T2" fmla="*/ 190 w 81"/>
                        <a:gd name="T3" fmla="*/ 50 h 76"/>
                        <a:gd name="T4" fmla="*/ 66 w 81"/>
                        <a:gd name="T5" fmla="*/ 77 h 76"/>
                        <a:gd name="T6" fmla="*/ 40 w 81"/>
                        <a:gd name="T7" fmla="*/ 96 h 76"/>
                        <a:gd name="T8" fmla="*/ 34 w 81"/>
                        <a:gd name="T9" fmla="*/ 186 h 76"/>
                        <a:gd name="T10" fmla="*/ 1 w 81"/>
                        <a:gd name="T11" fmla="*/ 235 h 76"/>
                        <a:gd name="T12" fmla="*/ 0 w 81"/>
                        <a:gd name="T13" fmla="*/ 232 h 76"/>
                        <a:gd name="T14" fmla="*/ 21 w 81"/>
                        <a:gd name="T15" fmla="*/ 460 h 76"/>
                        <a:gd name="T16" fmla="*/ 65 w 81"/>
                        <a:gd name="T17" fmla="*/ 512 h 76"/>
                        <a:gd name="T18" fmla="*/ 55 w 81"/>
                        <a:gd name="T19" fmla="*/ 624 h 76"/>
                        <a:gd name="T20" fmla="*/ 1 w 81"/>
                        <a:gd name="T21" fmla="*/ 719 h 76"/>
                        <a:gd name="T22" fmla="*/ 2 w 81"/>
                        <a:gd name="T23" fmla="*/ 814 h 76"/>
                        <a:gd name="T24" fmla="*/ 104 w 81"/>
                        <a:gd name="T25" fmla="*/ 886 h 76"/>
                        <a:gd name="T26" fmla="*/ 176 w 81"/>
                        <a:gd name="T27" fmla="*/ 782 h 76"/>
                        <a:gd name="T28" fmla="*/ 245 w 81"/>
                        <a:gd name="T29" fmla="*/ 699 h 76"/>
                        <a:gd name="T30" fmla="*/ 320 w 81"/>
                        <a:gd name="T31" fmla="*/ 596 h 76"/>
                        <a:gd name="T32" fmla="*/ 407 w 81"/>
                        <a:gd name="T33" fmla="*/ 512 h 76"/>
                        <a:gd name="T34" fmla="*/ 395 w 81"/>
                        <a:gd name="T35" fmla="*/ 334 h 76"/>
                        <a:gd name="T36" fmla="*/ 395 w 81"/>
                        <a:gd name="T37" fmla="*/ 150 h 76"/>
                        <a:gd name="T38" fmla="*/ 463 w 81"/>
                        <a:gd name="T39" fmla="*/ 1 h 76"/>
                        <a:gd name="T40" fmla="*/ 440 w 81"/>
                        <a:gd name="T41" fmla="*/ 0 h 76"/>
                        <a:gd name="T42" fmla="*/ 372 w 81"/>
                        <a:gd name="T43" fmla="*/ 32 h 76"/>
                        <a:gd name="T44" fmla="*/ 296 w 81"/>
                        <a:gd name="T45" fmla="*/ 62 h 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1"/>
                        <a:gd name="T70" fmla="*/ 0 h 76"/>
                        <a:gd name="T71" fmla="*/ 81 w 81"/>
                        <a:gd name="T72" fmla="*/ 76 h 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1" h="76">
                          <a:moveTo>
                            <a:pt x="51" y="6"/>
                          </a:moveTo>
                          <a:lnTo>
                            <a:pt x="32" y="5"/>
                          </a:lnTo>
                          <a:lnTo>
                            <a:pt x="12" y="7"/>
                          </a:lnTo>
                          <a:lnTo>
                            <a:pt x="7" y="9"/>
                          </a:lnTo>
                          <a:lnTo>
                            <a:pt x="6" y="16"/>
                          </a:lnTo>
                          <a:lnTo>
                            <a:pt x="1" y="21"/>
                          </a:lnTo>
                          <a:lnTo>
                            <a:pt x="0" y="20"/>
                          </a:lnTo>
                          <a:lnTo>
                            <a:pt x="3" y="40"/>
                          </a:lnTo>
                          <a:lnTo>
                            <a:pt x="11" y="44"/>
                          </a:lnTo>
                          <a:lnTo>
                            <a:pt x="9" y="53"/>
                          </a:lnTo>
                          <a:lnTo>
                            <a:pt x="1" y="62"/>
                          </a:lnTo>
                          <a:lnTo>
                            <a:pt x="2" y="70"/>
                          </a:lnTo>
                          <a:lnTo>
                            <a:pt x="18" y="76"/>
                          </a:lnTo>
                          <a:lnTo>
                            <a:pt x="31" y="68"/>
                          </a:lnTo>
                          <a:lnTo>
                            <a:pt x="43" y="60"/>
                          </a:lnTo>
                          <a:lnTo>
                            <a:pt x="56" y="52"/>
                          </a:lnTo>
                          <a:lnTo>
                            <a:pt x="70" y="44"/>
                          </a:lnTo>
                          <a:lnTo>
                            <a:pt x="69" y="29"/>
                          </a:lnTo>
                          <a:lnTo>
                            <a:pt x="69" y="14"/>
                          </a:lnTo>
                          <a:lnTo>
                            <a:pt x="81" y="1"/>
                          </a:lnTo>
                          <a:lnTo>
                            <a:pt x="77" y="0"/>
                          </a:lnTo>
                          <a:lnTo>
                            <a:pt x="64" y="3"/>
                          </a:lnTo>
                          <a:lnTo>
                            <a:pt x="51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80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178" y="1723"/>
                      <a:ext cx="69" cy="54"/>
                    </a:xfrm>
                    <a:custGeom>
                      <a:avLst/>
                      <a:gdLst>
                        <a:gd name="T0" fmla="*/ 47 w 59"/>
                        <a:gd name="T1" fmla="*/ 90 h 43"/>
                        <a:gd name="T2" fmla="*/ 0 w 59"/>
                        <a:gd name="T3" fmla="*/ 0 h 43"/>
                        <a:gd name="T4" fmla="*/ 104 w 59"/>
                        <a:gd name="T5" fmla="*/ 0 h 43"/>
                        <a:gd name="T6" fmla="*/ 209 w 59"/>
                        <a:gd name="T7" fmla="*/ 1 h 43"/>
                        <a:gd name="T8" fmla="*/ 283 w 59"/>
                        <a:gd name="T9" fmla="*/ 49 h 43"/>
                        <a:gd name="T10" fmla="*/ 283 w 59"/>
                        <a:gd name="T11" fmla="*/ 224 h 43"/>
                        <a:gd name="T12" fmla="*/ 308 w 59"/>
                        <a:gd name="T13" fmla="*/ 242 h 43"/>
                        <a:gd name="T14" fmla="*/ 283 w 59"/>
                        <a:gd name="T15" fmla="*/ 304 h 43"/>
                        <a:gd name="T16" fmla="*/ 332 w 59"/>
                        <a:gd name="T17" fmla="*/ 463 h 43"/>
                        <a:gd name="T18" fmla="*/ 272 w 59"/>
                        <a:gd name="T19" fmla="*/ 525 h 43"/>
                        <a:gd name="T20" fmla="*/ 192 w 59"/>
                        <a:gd name="T21" fmla="*/ 418 h 43"/>
                        <a:gd name="T22" fmla="*/ 177 w 59"/>
                        <a:gd name="T23" fmla="*/ 382 h 43"/>
                        <a:gd name="T24" fmla="*/ 170 w 59"/>
                        <a:gd name="T25" fmla="*/ 369 h 43"/>
                        <a:gd name="T26" fmla="*/ 104 w 59"/>
                        <a:gd name="T27" fmla="*/ 304 h 43"/>
                        <a:gd name="T28" fmla="*/ 75 w 59"/>
                        <a:gd name="T29" fmla="*/ 198 h 43"/>
                        <a:gd name="T30" fmla="*/ 47 w 59"/>
                        <a:gd name="T31" fmla="*/ 90 h 4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"/>
                        <a:gd name="T49" fmla="*/ 0 h 43"/>
                        <a:gd name="T50" fmla="*/ 59 w 59"/>
                        <a:gd name="T51" fmla="*/ 43 h 4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" h="43">
                          <a:moveTo>
                            <a:pt x="8" y="7"/>
                          </a:moveTo>
                          <a:lnTo>
                            <a:pt x="0" y="0"/>
                          </a:lnTo>
                          <a:lnTo>
                            <a:pt x="19" y="0"/>
                          </a:lnTo>
                          <a:lnTo>
                            <a:pt x="38" y="1"/>
                          </a:lnTo>
                          <a:lnTo>
                            <a:pt x="50" y="4"/>
                          </a:lnTo>
                          <a:lnTo>
                            <a:pt x="50" y="18"/>
                          </a:lnTo>
                          <a:lnTo>
                            <a:pt x="55" y="20"/>
                          </a:lnTo>
                          <a:lnTo>
                            <a:pt x="50" y="25"/>
                          </a:lnTo>
                          <a:lnTo>
                            <a:pt x="59" y="38"/>
                          </a:lnTo>
                          <a:lnTo>
                            <a:pt x="49" y="43"/>
                          </a:lnTo>
                          <a:lnTo>
                            <a:pt x="34" y="34"/>
                          </a:lnTo>
                          <a:lnTo>
                            <a:pt x="32" y="31"/>
                          </a:lnTo>
                          <a:lnTo>
                            <a:pt x="31" y="30"/>
                          </a:lnTo>
                          <a:lnTo>
                            <a:pt x="19" y="25"/>
                          </a:lnTo>
                          <a:lnTo>
                            <a:pt x="13" y="17"/>
                          </a:lnTo>
                          <a:lnTo>
                            <a:pt x="8" y="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981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237" y="1716"/>
                      <a:ext cx="60" cy="68"/>
                    </a:xfrm>
                    <a:custGeom>
                      <a:avLst/>
                      <a:gdLst>
                        <a:gd name="T0" fmla="*/ 55 w 51"/>
                        <a:gd name="T1" fmla="*/ 540 h 54"/>
                        <a:gd name="T2" fmla="*/ 0 w 51"/>
                        <a:gd name="T3" fmla="*/ 382 h 54"/>
                        <a:gd name="T4" fmla="*/ 29 w 51"/>
                        <a:gd name="T5" fmla="*/ 310 h 54"/>
                        <a:gd name="T6" fmla="*/ 0 w 51"/>
                        <a:gd name="T7" fmla="*/ 293 h 54"/>
                        <a:gd name="T8" fmla="*/ 0 w 51"/>
                        <a:gd name="T9" fmla="*/ 117 h 54"/>
                        <a:gd name="T10" fmla="*/ 29 w 51"/>
                        <a:gd name="T11" fmla="*/ 0 h 54"/>
                        <a:gd name="T12" fmla="*/ 146 w 51"/>
                        <a:gd name="T13" fmla="*/ 49 h 54"/>
                        <a:gd name="T14" fmla="*/ 199 w 51"/>
                        <a:gd name="T15" fmla="*/ 191 h 54"/>
                        <a:gd name="T16" fmla="*/ 306 w 51"/>
                        <a:gd name="T17" fmla="*/ 310 h 54"/>
                        <a:gd name="T18" fmla="*/ 251 w 51"/>
                        <a:gd name="T19" fmla="*/ 332 h 54"/>
                        <a:gd name="T20" fmla="*/ 228 w 51"/>
                        <a:gd name="T21" fmla="*/ 553 h 54"/>
                        <a:gd name="T22" fmla="*/ 227 w 51"/>
                        <a:gd name="T23" fmla="*/ 680 h 54"/>
                        <a:gd name="T24" fmla="*/ 146 w 51"/>
                        <a:gd name="T25" fmla="*/ 586 h 54"/>
                        <a:gd name="T26" fmla="*/ 154 w 51"/>
                        <a:gd name="T27" fmla="*/ 553 h 54"/>
                        <a:gd name="T28" fmla="*/ 140 w 51"/>
                        <a:gd name="T29" fmla="*/ 439 h 54"/>
                        <a:gd name="T30" fmla="*/ 55 w 51"/>
                        <a:gd name="T31" fmla="*/ 540 h 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1"/>
                        <a:gd name="T49" fmla="*/ 0 h 54"/>
                        <a:gd name="T50" fmla="*/ 51 w 51"/>
                        <a:gd name="T51" fmla="*/ 54 h 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1" h="54">
                          <a:moveTo>
                            <a:pt x="9" y="43"/>
                          </a:moveTo>
                          <a:lnTo>
                            <a:pt x="0" y="30"/>
                          </a:lnTo>
                          <a:lnTo>
                            <a:pt x="5" y="25"/>
                          </a:lnTo>
                          <a:lnTo>
                            <a:pt x="0" y="23"/>
                          </a:lnTo>
                          <a:lnTo>
                            <a:pt x="0" y="9"/>
                          </a:lnTo>
                          <a:lnTo>
                            <a:pt x="5" y="0"/>
                          </a:lnTo>
                          <a:lnTo>
                            <a:pt x="25" y="4"/>
                          </a:lnTo>
                          <a:lnTo>
                            <a:pt x="33" y="15"/>
                          </a:lnTo>
                          <a:lnTo>
                            <a:pt x="51" y="25"/>
                          </a:lnTo>
                          <a:lnTo>
                            <a:pt x="42" y="26"/>
                          </a:lnTo>
                          <a:lnTo>
                            <a:pt x="38" y="44"/>
                          </a:lnTo>
                          <a:lnTo>
                            <a:pt x="37" y="54"/>
                          </a:lnTo>
                          <a:lnTo>
                            <a:pt x="25" y="47"/>
                          </a:lnTo>
                          <a:lnTo>
                            <a:pt x="26" y="44"/>
                          </a:lnTo>
                          <a:lnTo>
                            <a:pt x="23" y="35"/>
                          </a:lnTo>
                          <a:lnTo>
                            <a:pt x="9" y="4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960" name="Freeform 110"/>
                <p:cNvSpPr>
                  <a:spLocks/>
                </p:cNvSpPr>
                <p:nvPr/>
              </p:nvSpPr>
              <p:spPr bwMode="auto">
                <a:xfrm>
                  <a:off x="3004" y="1838"/>
                  <a:ext cx="66" cy="80"/>
                </a:xfrm>
                <a:custGeom>
                  <a:avLst/>
                  <a:gdLst>
                    <a:gd name="T0" fmla="*/ 55 w 56"/>
                    <a:gd name="T1" fmla="*/ 132 h 65"/>
                    <a:gd name="T2" fmla="*/ 64 w 56"/>
                    <a:gd name="T3" fmla="*/ 137 h 65"/>
                    <a:gd name="T4" fmla="*/ 34 w 56"/>
                    <a:gd name="T5" fmla="*/ 143 h 65"/>
                    <a:gd name="T6" fmla="*/ 29 w 56"/>
                    <a:gd name="T7" fmla="*/ 176 h 65"/>
                    <a:gd name="T8" fmla="*/ 55 w 56"/>
                    <a:gd name="T9" fmla="*/ 176 h 65"/>
                    <a:gd name="T10" fmla="*/ 55 w 56"/>
                    <a:gd name="T11" fmla="*/ 199 h 65"/>
                    <a:gd name="T12" fmla="*/ 47 w 56"/>
                    <a:gd name="T13" fmla="*/ 222 h 65"/>
                    <a:gd name="T14" fmla="*/ 34 w 56"/>
                    <a:gd name="T15" fmla="*/ 245 h 65"/>
                    <a:gd name="T16" fmla="*/ 34 w 56"/>
                    <a:gd name="T17" fmla="*/ 267 h 65"/>
                    <a:gd name="T18" fmla="*/ 47 w 56"/>
                    <a:gd name="T19" fmla="*/ 273 h 65"/>
                    <a:gd name="T20" fmla="*/ 88 w 56"/>
                    <a:gd name="T21" fmla="*/ 315 h 65"/>
                    <a:gd name="T22" fmla="*/ 55 w 56"/>
                    <a:gd name="T23" fmla="*/ 336 h 65"/>
                    <a:gd name="T24" fmla="*/ 75 w 56"/>
                    <a:gd name="T25" fmla="*/ 347 h 65"/>
                    <a:gd name="T26" fmla="*/ 77 w 56"/>
                    <a:gd name="T27" fmla="*/ 388 h 65"/>
                    <a:gd name="T28" fmla="*/ 34 w 56"/>
                    <a:gd name="T29" fmla="*/ 389 h 65"/>
                    <a:gd name="T30" fmla="*/ 47 w 56"/>
                    <a:gd name="T31" fmla="*/ 420 h 65"/>
                    <a:gd name="T32" fmla="*/ 40 w 56"/>
                    <a:gd name="T33" fmla="*/ 439 h 65"/>
                    <a:gd name="T34" fmla="*/ 29 w 56"/>
                    <a:gd name="T35" fmla="*/ 420 h 65"/>
                    <a:gd name="T36" fmla="*/ 2 w 56"/>
                    <a:gd name="T37" fmla="*/ 458 h 65"/>
                    <a:gd name="T38" fmla="*/ 0 w 56"/>
                    <a:gd name="T39" fmla="*/ 478 h 65"/>
                    <a:gd name="T40" fmla="*/ 21 w 56"/>
                    <a:gd name="T41" fmla="*/ 517 h 65"/>
                    <a:gd name="T42" fmla="*/ 0 w 56"/>
                    <a:gd name="T43" fmla="*/ 526 h 65"/>
                    <a:gd name="T44" fmla="*/ 0 w 56"/>
                    <a:gd name="T45" fmla="*/ 554 h 65"/>
                    <a:gd name="T46" fmla="*/ 55 w 56"/>
                    <a:gd name="T47" fmla="*/ 592 h 65"/>
                    <a:gd name="T48" fmla="*/ 77 w 56"/>
                    <a:gd name="T49" fmla="*/ 636 h 65"/>
                    <a:gd name="T50" fmla="*/ 91 w 56"/>
                    <a:gd name="T51" fmla="*/ 526 h 65"/>
                    <a:gd name="T52" fmla="*/ 140 w 56"/>
                    <a:gd name="T53" fmla="*/ 556 h 65"/>
                    <a:gd name="T54" fmla="*/ 171 w 56"/>
                    <a:gd name="T55" fmla="*/ 628 h 65"/>
                    <a:gd name="T56" fmla="*/ 180 w 56"/>
                    <a:gd name="T57" fmla="*/ 628 h 65"/>
                    <a:gd name="T58" fmla="*/ 180 w 56"/>
                    <a:gd name="T59" fmla="*/ 613 h 65"/>
                    <a:gd name="T60" fmla="*/ 205 w 56"/>
                    <a:gd name="T61" fmla="*/ 590 h 65"/>
                    <a:gd name="T62" fmla="*/ 229 w 56"/>
                    <a:gd name="T63" fmla="*/ 592 h 65"/>
                    <a:gd name="T64" fmla="*/ 238 w 56"/>
                    <a:gd name="T65" fmla="*/ 588 h 65"/>
                    <a:gd name="T66" fmla="*/ 250 w 56"/>
                    <a:gd name="T67" fmla="*/ 588 h 65"/>
                    <a:gd name="T68" fmla="*/ 268 w 56"/>
                    <a:gd name="T69" fmla="*/ 590 h 65"/>
                    <a:gd name="T70" fmla="*/ 270 w 56"/>
                    <a:gd name="T71" fmla="*/ 588 h 65"/>
                    <a:gd name="T72" fmla="*/ 298 w 56"/>
                    <a:gd name="T73" fmla="*/ 564 h 65"/>
                    <a:gd name="T74" fmla="*/ 318 w 56"/>
                    <a:gd name="T75" fmla="*/ 592 h 65"/>
                    <a:gd name="T76" fmla="*/ 336 w 56"/>
                    <a:gd name="T77" fmla="*/ 590 h 65"/>
                    <a:gd name="T78" fmla="*/ 314 w 56"/>
                    <a:gd name="T79" fmla="*/ 526 h 65"/>
                    <a:gd name="T80" fmla="*/ 342 w 56"/>
                    <a:gd name="T81" fmla="*/ 458 h 65"/>
                    <a:gd name="T82" fmla="*/ 314 w 56"/>
                    <a:gd name="T83" fmla="*/ 372 h 65"/>
                    <a:gd name="T84" fmla="*/ 316 w 56"/>
                    <a:gd name="T85" fmla="*/ 282 h 65"/>
                    <a:gd name="T86" fmla="*/ 314 w 56"/>
                    <a:gd name="T87" fmla="*/ 242 h 65"/>
                    <a:gd name="T88" fmla="*/ 285 w 56"/>
                    <a:gd name="T89" fmla="*/ 217 h 65"/>
                    <a:gd name="T90" fmla="*/ 266 w 56"/>
                    <a:gd name="T91" fmla="*/ 217 h 65"/>
                    <a:gd name="T92" fmla="*/ 227 w 56"/>
                    <a:gd name="T93" fmla="*/ 176 h 65"/>
                    <a:gd name="T94" fmla="*/ 107 w 56"/>
                    <a:gd name="T95" fmla="*/ 0 h 65"/>
                    <a:gd name="T96" fmla="*/ 1 w 56"/>
                    <a:gd name="T97" fmla="*/ 32 h 65"/>
                    <a:gd name="T98" fmla="*/ 25 w 56"/>
                    <a:gd name="T99" fmla="*/ 90 h 65"/>
                    <a:gd name="T100" fmla="*/ 29 w 56"/>
                    <a:gd name="T101" fmla="*/ 90 h 65"/>
                    <a:gd name="T102" fmla="*/ 25 w 56"/>
                    <a:gd name="T103" fmla="*/ 111 h 65"/>
                    <a:gd name="T104" fmla="*/ 29 w 56"/>
                    <a:gd name="T105" fmla="*/ 116 h 65"/>
                    <a:gd name="T106" fmla="*/ 55 w 56"/>
                    <a:gd name="T107" fmla="*/ 132 h 6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6"/>
                    <a:gd name="T163" fmla="*/ 0 h 65"/>
                    <a:gd name="T164" fmla="*/ 56 w 56"/>
                    <a:gd name="T165" fmla="*/ 65 h 6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6" h="65">
                      <a:moveTo>
                        <a:pt x="9" y="13"/>
                      </a:moveTo>
                      <a:lnTo>
                        <a:pt x="10" y="14"/>
                      </a:lnTo>
                      <a:lnTo>
                        <a:pt x="6" y="15"/>
                      </a:lnTo>
                      <a:lnTo>
                        <a:pt x="5" y="18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8" y="23"/>
                      </a:lnTo>
                      <a:lnTo>
                        <a:pt x="6" y="25"/>
                      </a:lnTo>
                      <a:lnTo>
                        <a:pt x="6" y="27"/>
                      </a:lnTo>
                      <a:lnTo>
                        <a:pt x="8" y="28"/>
                      </a:lnTo>
                      <a:lnTo>
                        <a:pt x="14" y="32"/>
                      </a:lnTo>
                      <a:lnTo>
                        <a:pt x="9" y="34"/>
                      </a:lnTo>
                      <a:lnTo>
                        <a:pt x="12" y="36"/>
                      </a:lnTo>
                      <a:lnTo>
                        <a:pt x="13" y="39"/>
                      </a:lnTo>
                      <a:lnTo>
                        <a:pt x="6" y="40"/>
                      </a:lnTo>
                      <a:lnTo>
                        <a:pt x="8" y="43"/>
                      </a:lnTo>
                      <a:lnTo>
                        <a:pt x="7" y="45"/>
                      </a:lnTo>
                      <a:lnTo>
                        <a:pt x="5" y="43"/>
                      </a:lnTo>
                      <a:lnTo>
                        <a:pt x="2" y="47"/>
                      </a:lnTo>
                      <a:lnTo>
                        <a:pt x="0" y="48"/>
                      </a:lnTo>
                      <a:lnTo>
                        <a:pt x="3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9" y="61"/>
                      </a:lnTo>
                      <a:lnTo>
                        <a:pt x="13" y="65"/>
                      </a:lnTo>
                      <a:lnTo>
                        <a:pt x="15" y="54"/>
                      </a:lnTo>
                      <a:lnTo>
                        <a:pt x="23" y="57"/>
                      </a:lnTo>
                      <a:lnTo>
                        <a:pt x="28" y="64"/>
                      </a:lnTo>
                      <a:lnTo>
                        <a:pt x="30" y="64"/>
                      </a:lnTo>
                      <a:lnTo>
                        <a:pt x="30" y="62"/>
                      </a:lnTo>
                      <a:lnTo>
                        <a:pt x="34" y="60"/>
                      </a:lnTo>
                      <a:lnTo>
                        <a:pt x="38" y="61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4" y="60"/>
                      </a:lnTo>
                      <a:lnTo>
                        <a:pt x="45" y="59"/>
                      </a:lnTo>
                      <a:lnTo>
                        <a:pt x="49" y="58"/>
                      </a:lnTo>
                      <a:lnTo>
                        <a:pt x="53" y="61"/>
                      </a:lnTo>
                      <a:lnTo>
                        <a:pt x="55" y="60"/>
                      </a:lnTo>
                      <a:lnTo>
                        <a:pt x="51" y="54"/>
                      </a:lnTo>
                      <a:lnTo>
                        <a:pt x="56" y="47"/>
                      </a:lnTo>
                      <a:lnTo>
                        <a:pt x="51" y="38"/>
                      </a:lnTo>
                      <a:lnTo>
                        <a:pt x="52" y="29"/>
                      </a:lnTo>
                      <a:lnTo>
                        <a:pt x="51" y="24"/>
                      </a:lnTo>
                      <a:lnTo>
                        <a:pt x="47" y="22"/>
                      </a:lnTo>
                      <a:lnTo>
                        <a:pt x="43" y="22"/>
                      </a:lnTo>
                      <a:lnTo>
                        <a:pt x="37" y="18"/>
                      </a:lnTo>
                      <a:lnTo>
                        <a:pt x="18" y="0"/>
                      </a:lnTo>
                      <a:lnTo>
                        <a:pt x="1" y="3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1" name="Freeform 111"/>
                <p:cNvSpPr>
                  <a:spLocks/>
                </p:cNvSpPr>
                <p:nvPr/>
              </p:nvSpPr>
              <p:spPr bwMode="auto">
                <a:xfrm>
                  <a:off x="3019" y="1904"/>
                  <a:ext cx="27" cy="57"/>
                </a:xfrm>
                <a:custGeom>
                  <a:avLst/>
                  <a:gdLst>
                    <a:gd name="T0" fmla="*/ 0 w 23"/>
                    <a:gd name="T1" fmla="*/ 155 h 45"/>
                    <a:gd name="T2" fmla="*/ 21 w 23"/>
                    <a:gd name="T3" fmla="*/ 437 h 45"/>
                    <a:gd name="T4" fmla="*/ 68 w 23"/>
                    <a:gd name="T5" fmla="*/ 602 h 45"/>
                    <a:gd name="T6" fmla="*/ 94 w 23"/>
                    <a:gd name="T7" fmla="*/ 554 h 45"/>
                    <a:gd name="T8" fmla="*/ 140 w 23"/>
                    <a:gd name="T9" fmla="*/ 371 h 45"/>
                    <a:gd name="T10" fmla="*/ 140 w 23"/>
                    <a:gd name="T11" fmla="*/ 356 h 45"/>
                    <a:gd name="T12" fmla="*/ 89 w 23"/>
                    <a:gd name="T13" fmla="*/ 134 h 45"/>
                    <a:gd name="T14" fmla="*/ 58 w 23"/>
                    <a:gd name="T15" fmla="*/ 41 h 45"/>
                    <a:gd name="T16" fmla="*/ 2 w 23"/>
                    <a:gd name="T17" fmla="*/ 0 h 45"/>
                    <a:gd name="T18" fmla="*/ 0 w 23"/>
                    <a:gd name="T19" fmla="*/ 155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45"/>
                    <a:gd name="T32" fmla="*/ 23 w 23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45">
                      <a:moveTo>
                        <a:pt x="0" y="11"/>
                      </a:moveTo>
                      <a:lnTo>
                        <a:pt x="3" y="32"/>
                      </a:lnTo>
                      <a:lnTo>
                        <a:pt x="12" y="45"/>
                      </a:lnTo>
                      <a:lnTo>
                        <a:pt x="16" y="41"/>
                      </a:lnTo>
                      <a:lnTo>
                        <a:pt x="23" y="28"/>
                      </a:lnTo>
                      <a:lnTo>
                        <a:pt x="23" y="27"/>
                      </a:lnTo>
                      <a:lnTo>
                        <a:pt x="15" y="10"/>
                      </a:lnTo>
                      <a:lnTo>
                        <a:pt x="10" y="3"/>
                      </a:lnTo>
                      <a:lnTo>
                        <a:pt x="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2" name="Freeform 112"/>
                <p:cNvSpPr>
                  <a:spLocks/>
                </p:cNvSpPr>
                <p:nvPr/>
              </p:nvSpPr>
              <p:spPr bwMode="auto">
                <a:xfrm>
                  <a:off x="3112" y="1785"/>
                  <a:ext cx="64" cy="70"/>
                </a:xfrm>
                <a:custGeom>
                  <a:avLst/>
                  <a:gdLst>
                    <a:gd name="T0" fmla="*/ 65 w 54"/>
                    <a:gd name="T1" fmla="*/ 0 h 56"/>
                    <a:gd name="T2" fmla="*/ 0 w 54"/>
                    <a:gd name="T3" fmla="*/ 110 h 56"/>
                    <a:gd name="T4" fmla="*/ 1 w 54"/>
                    <a:gd name="T5" fmla="*/ 110 h 56"/>
                    <a:gd name="T6" fmla="*/ 65 w 54"/>
                    <a:gd name="T7" fmla="*/ 216 h 56"/>
                    <a:gd name="T8" fmla="*/ 128 w 54"/>
                    <a:gd name="T9" fmla="*/ 325 h 56"/>
                    <a:gd name="T10" fmla="*/ 152 w 54"/>
                    <a:gd name="T11" fmla="*/ 475 h 56"/>
                    <a:gd name="T12" fmla="*/ 174 w 54"/>
                    <a:gd name="T13" fmla="*/ 624 h 56"/>
                    <a:gd name="T14" fmla="*/ 242 w 54"/>
                    <a:gd name="T15" fmla="*/ 624 h 56"/>
                    <a:gd name="T16" fmla="*/ 289 w 54"/>
                    <a:gd name="T17" fmla="*/ 661 h 56"/>
                    <a:gd name="T18" fmla="*/ 287 w 54"/>
                    <a:gd name="T19" fmla="*/ 561 h 56"/>
                    <a:gd name="T20" fmla="*/ 352 w 54"/>
                    <a:gd name="T21" fmla="*/ 449 h 56"/>
                    <a:gd name="T22" fmla="*/ 287 w 54"/>
                    <a:gd name="T23" fmla="*/ 330 h 56"/>
                    <a:gd name="T24" fmla="*/ 226 w 54"/>
                    <a:gd name="T25" fmla="*/ 233 h 56"/>
                    <a:gd name="T26" fmla="*/ 167 w 54"/>
                    <a:gd name="T27" fmla="*/ 138 h 56"/>
                    <a:gd name="T28" fmla="*/ 100 w 54"/>
                    <a:gd name="T29" fmla="*/ 31 h 56"/>
                    <a:gd name="T30" fmla="*/ 65 w 54"/>
                    <a:gd name="T31" fmla="*/ 0 h 5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56"/>
                    <a:gd name="T50" fmla="*/ 54 w 54"/>
                    <a:gd name="T51" fmla="*/ 56 h 5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56">
                      <a:moveTo>
                        <a:pt x="10" y="0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0" y="18"/>
                      </a:lnTo>
                      <a:lnTo>
                        <a:pt x="20" y="27"/>
                      </a:lnTo>
                      <a:lnTo>
                        <a:pt x="24" y="40"/>
                      </a:lnTo>
                      <a:lnTo>
                        <a:pt x="27" y="53"/>
                      </a:lnTo>
                      <a:lnTo>
                        <a:pt x="37" y="53"/>
                      </a:lnTo>
                      <a:lnTo>
                        <a:pt x="45" y="56"/>
                      </a:lnTo>
                      <a:lnTo>
                        <a:pt x="44" y="4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35" y="20"/>
                      </a:lnTo>
                      <a:lnTo>
                        <a:pt x="25" y="11"/>
                      </a:lnTo>
                      <a:lnTo>
                        <a:pt x="15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3" name="Freeform 113"/>
                <p:cNvSpPr>
                  <a:spLocks/>
                </p:cNvSpPr>
                <p:nvPr/>
              </p:nvSpPr>
              <p:spPr bwMode="auto">
                <a:xfrm>
                  <a:off x="3064" y="1873"/>
                  <a:ext cx="88" cy="57"/>
                </a:xfrm>
                <a:custGeom>
                  <a:avLst/>
                  <a:gdLst>
                    <a:gd name="T0" fmla="*/ 25 w 75"/>
                    <a:gd name="T1" fmla="*/ 32 h 46"/>
                    <a:gd name="T2" fmla="*/ 1 w 75"/>
                    <a:gd name="T3" fmla="*/ 0 h 46"/>
                    <a:gd name="T4" fmla="*/ 0 w 75"/>
                    <a:gd name="T5" fmla="*/ 95 h 46"/>
                    <a:gd name="T6" fmla="*/ 29 w 75"/>
                    <a:gd name="T7" fmla="*/ 185 h 46"/>
                    <a:gd name="T8" fmla="*/ 0 w 75"/>
                    <a:gd name="T9" fmla="*/ 259 h 46"/>
                    <a:gd name="T10" fmla="*/ 25 w 75"/>
                    <a:gd name="T11" fmla="*/ 321 h 46"/>
                    <a:gd name="T12" fmla="*/ 34 w 75"/>
                    <a:gd name="T13" fmla="*/ 352 h 46"/>
                    <a:gd name="T14" fmla="*/ 47 w 75"/>
                    <a:gd name="T15" fmla="*/ 487 h 46"/>
                    <a:gd name="T16" fmla="*/ 128 w 75"/>
                    <a:gd name="T17" fmla="*/ 455 h 46"/>
                    <a:gd name="T18" fmla="*/ 248 w 75"/>
                    <a:gd name="T19" fmla="*/ 487 h 46"/>
                    <a:gd name="T20" fmla="*/ 273 w 75"/>
                    <a:gd name="T21" fmla="*/ 426 h 46"/>
                    <a:gd name="T22" fmla="*/ 296 w 75"/>
                    <a:gd name="T23" fmla="*/ 398 h 46"/>
                    <a:gd name="T24" fmla="*/ 314 w 75"/>
                    <a:gd name="T25" fmla="*/ 367 h 46"/>
                    <a:gd name="T26" fmla="*/ 419 w 75"/>
                    <a:gd name="T27" fmla="*/ 353 h 46"/>
                    <a:gd name="T28" fmla="*/ 375 w 75"/>
                    <a:gd name="T29" fmla="*/ 284 h 46"/>
                    <a:gd name="T30" fmla="*/ 400 w 75"/>
                    <a:gd name="T31" fmla="*/ 229 h 46"/>
                    <a:gd name="T32" fmla="*/ 419 w 75"/>
                    <a:gd name="T33" fmla="*/ 135 h 46"/>
                    <a:gd name="T34" fmla="*/ 436 w 75"/>
                    <a:gd name="T35" fmla="*/ 77 h 46"/>
                    <a:gd name="T36" fmla="*/ 296 w 75"/>
                    <a:gd name="T37" fmla="*/ 2 h 46"/>
                    <a:gd name="T38" fmla="*/ 176 w 75"/>
                    <a:gd name="T39" fmla="*/ 88 h 46"/>
                    <a:gd name="T40" fmla="*/ 101 w 75"/>
                    <a:gd name="T41" fmla="*/ 62 h 46"/>
                    <a:gd name="T42" fmla="*/ 25 w 75"/>
                    <a:gd name="T43" fmla="*/ 32 h 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5"/>
                    <a:gd name="T67" fmla="*/ 0 h 46"/>
                    <a:gd name="T68" fmla="*/ 75 w 75"/>
                    <a:gd name="T69" fmla="*/ 46 h 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5" h="46">
                      <a:moveTo>
                        <a:pt x="4" y="3"/>
                      </a:move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5" y="18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46"/>
                      </a:lnTo>
                      <a:lnTo>
                        <a:pt x="22" y="43"/>
                      </a:lnTo>
                      <a:lnTo>
                        <a:pt x="43" y="46"/>
                      </a:lnTo>
                      <a:lnTo>
                        <a:pt x="48" y="40"/>
                      </a:lnTo>
                      <a:lnTo>
                        <a:pt x="51" y="38"/>
                      </a:lnTo>
                      <a:lnTo>
                        <a:pt x="54" y="35"/>
                      </a:lnTo>
                      <a:lnTo>
                        <a:pt x="72" y="34"/>
                      </a:lnTo>
                      <a:lnTo>
                        <a:pt x="66" y="27"/>
                      </a:lnTo>
                      <a:lnTo>
                        <a:pt x="69" y="22"/>
                      </a:lnTo>
                      <a:lnTo>
                        <a:pt x="72" y="12"/>
                      </a:lnTo>
                      <a:lnTo>
                        <a:pt x="75" y="7"/>
                      </a:lnTo>
                      <a:lnTo>
                        <a:pt x="51" y="2"/>
                      </a:lnTo>
                      <a:lnTo>
                        <a:pt x="31" y="8"/>
                      </a:lnTo>
                      <a:lnTo>
                        <a:pt x="17" y="6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651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4" name="Freeform 114"/>
                <p:cNvSpPr>
                  <a:spLocks/>
                </p:cNvSpPr>
                <p:nvPr/>
              </p:nvSpPr>
              <p:spPr bwMode="auto">
                <a:xfrm>
                  <a:off x="3049" y="1715"/>
                  <a:ext cx="263" cy="155"/>
                </a:xfrm>
                <a:custGeom>
                  <a:avLst/>
                  <a:gdLst>
                    <a:gd name="T0" fmla="*/ 689 w 224"/>
                    <a:gd name="T1" fmla="*/ 0 h 124"/>
                    <a:gd name="T2" fmla="*/ 632 w 224"/>
                    <a:gd name="T3" fmla="*/ 39 h 124"/>
                    <a:gd name="T4" fmla="*/ 545 w 224"/>
                    <a:gd name="T5" fmla="*/ 119 h 124"/>
                    <a:gd name="T6" fmla="*/ 560 w 224"/>
                    <a:gd name="T7" fmla="*/ 195 h 124"/>
                    <a:gd name="T8" fmla="*/ 436 w 224"/>
                    <a:gd name="T9" fmla="*/ 148 h 124"/>
                    <a:gd name="T10" fmla="*/ 313 w 224"/>
                    <a:gd name="T11" fmla="*/ 95 h 124"/>
                    <a:gd name="T12" fmla="*/ 193 w 224"/>
                    <a:gd name="T13" fmla="*/ 95 h 124"/>
                    <a:gd name="T14" fmla="*/ 65 w 224"/>
                    <a:gd name="T15" fmla="*/ 95 h 124"/>
                    <a:gd name="T16" fmla="*/ 104 w 224"/>
                    <a:gd name="T17" fmla="*/ 291 h 124"/>
                    <a:gd name="T18" fmla="*/ 94 w 224"/>
                    <a:gd name="T19" fmla="*/ 380 h 124"/>
                    <a:gd name="T20" fmla="*/ 29 w 224"/>
                    <a:gd name="T21" fmla="*/ 564 h 124"/>
                    <a:gd name="T22" fmla="*/ 25 w 224"/>
                    <a:gd name="T23" fmla="*/ 599 h 124"/>
                    <a:gd name="T24" fmla="*/ 0 w 224"/>
                    <a:gd name="T25" fmla="*/ 735 h 124"/>
                    <a:gd name="T26" fmla="*/ 58 w 224"/>
                    <a:gd name="T27" fmla="*/ 806 h 124"/>
                    <a:gd name="T28" fmla="*/ 195 w 224"/>
                    <a:gd name="T29" fmla="*/ 833 h 124"/>
                    <a:gd name="T30" fmla="*/ 316 w 224"/>
                    <a:gd name="T31" fmla="*/ 749 h 124"/>
                    <a:gd name="T32" fmla="*/ 372 w 224"/>
                    <a:gd name="T33" fmla="*/ 661 h 124"/>
                    <a:gd name="T34" fmla="*/ 406 w 224"/>
                    <a:gd name="T35" fmla="*/ 685 h 124"/>
                    <a:gd name="T36" fmla="*/ 461 w 224"/>
                    <a:gd name="T37" fmla="*/ 781 h 124"/>
                    <a:gd name="T38" fmla="*/ 514 w 224"/>
                    <a:gd name="T39" fmla="*/ 889 h 124"/>
                    <a:gd name="T40" fmla="*/ 576 w 224"/>
                    <a:gd name="T41" fmla="*/ 976 h 124"/>
                    <a:gd name="T42" fmla="*/ 632 w 224"/>
                    <a:gd name="T43" fmla="*/ 1101 h 124"/>
                    <a:gd name="T44" fmla="*/ 689 w 224"/>
                    <a:gd name="T45" fmla="*/ 1016 h 124"/>
                    <a:gd name="T46" fmla="*/ 708 w 224"/>
                    <a:gd name="T47" fmla="*/ 1041 h 124"/>
                    <a:gd name="T48" fmla="*/ 706 w 224"/>
                    <a:gd name="T49" fmla="*/ 960 h 124"/>
                    <a:gd name="T50" fmla="*/ 713 w 224"/>
                    <a:gd name="T51" fmla="*/ 1016 h 124"/>
                    <a:gd name="T52" fmla="*/ 773 w 224"/>
                    <a:gd name="T53" fmla="*/ 1041 h 124"/>
                    <a:gd name="T54" fmla="*/ 697 w 224"/>
                    <a:gd name="T55" fmla="*/ 1051 h 124"/>
                    <a:gd name="T56" fmla="*/ 727 w 224"/>
                    <a:gd name="T57" fmla="*/ 1101 h 124"/>
                    <a:gd name="T58" fmla="*/ 782 w 224"/>
                    <a:gd name="T59" fmla="*/ 1149 h 124"/>
                    <a:gd name="T60" fmla="*/ 858 w 224"/>
                    <a:gd name="T61" fmla="*/ 1161 h 124"/>
                    <a:gd name="T62" fmla="*/ 777 w 224"/>
                    <a:gd name="T63" fmla="*/ 1260 h 124"/>
                    <a:gd name="T64" fmla="*/ 831 w 224"/>
                    <a:gd name="T65" fmla="*/ 1310 h 124"/>
                    <a:gd name="T66" fmla="*/ 869 w 224"/>
                    <a:gd name="T67" fmla="*/ 1368 h 124"/>
                    <a:gd name="T68" fmla="*/ 876 w 224"/>
                    <a:gd name="T69" fmla="*/ 1451 h 124"/>
                    <a:gd name="T70" fmla="*/ 976 w 224"/>
                    <a:gd name="T71" fmla="*/ 1368 h 124"/>
                    <a:gd name="T72" fmla="*/ 1029 w 224"/>
                    <a:gd name="T73" fmla="*/ 1341 h 124"/>
                    <a:gd name="T74" fmla="*/ 1071 w 224"/>
                    <a:gd name="T75" fmla="*/ 1301 h 124"/>
                    <a:gd name="T76" fmla="*/ 1020 w 224"/>
                    <a:gd name="T77" fmla="*/ 1291 h 124"/>
                    <a:gd name="T78" fmla="*/ 949 w 224"/>
                    <a:gd name="T79" fmla="*/ 1170 h 124"/>
                    <a:gd name="T80" fmla="*/ 969 w 224"/>
                    <a:gd name="T81" fmla="*/ 1101 h 124"/>
                    <a:gd name="T82" fmla="*/ 950 w 224"/>
                    <a:gd name="T83" fmla="*/ 1149 h 124"/>
                    <a:gd name="T84" fmla="*/ 975 w 224"/>
                    <a:gd name="T85" fmla="*/ 1101 h 124"/>
                    <a:gd name="T86" fmla="*/ 1078 w 224"/>
                    <a:gd name="T87" fmla="*/ 1016 h 124"/>
                    <a:gd name="T88" fmla="*/ 1182 w 224"/>
                    <a:gd name="T89" fmla="*/ 930 h 124"/>
                    <a:gd name="T90" fmla="*/ 1220 w 224"/>
                    <a:gd name="T91" fmla="*/ 929 h 124"/>
                    <a:gd name="T92" fmla="*/ 1246 w 224"/>
                    <a:gd name="T93" fmla="*/ 833 h 124"/>
                    <a:gd name="T94" fmla="*/ 1309 w 224"/>
                    <a:gd name="T95" fmla="*/ 780 h 124"/>
                    <a:gd name="T96" fmla="*/ 1257 w 224"/>
                    <a:gd name="T97" fmla="*/ 516 h 124"/>
                    <a:gd name="T98" fmla="*/ 1146 w 224"/>
                    <a:gd name="T99" fmla="*/ 455 h 124"/>
                    <a:gd name="T100" fmla="*/ 1044 w 224"/>
                    <a:gd name="T101" fmla="*/ 381 h 124"/>
                    <a:gd name="T102" fmla="*/ 1003 w 224"/>
                    <a:gd name="T103" fmla="*/ 413 h 124"/>
                    <a:gd name="T104" fmla="*/ 908 w 224"/>
                    <a:gd name="T105" fmla="*/ 244 h 124"/>
                    <a:gd name="T106" fmla="*/ 809 w 224"/>
                    <a:gd name="T107" fmla="*/ 88 h 124"/>
                    <a:gd name="T108" fmla="*/ 801 w 224"/>
                    <a:gd name="T109" fmla="*/ 31 h 124"/>
                    <a:gd name="T110" fmla="*/ 689 w 224"/>
                    <a:gd name="T111" fmla="*/ 0 h 1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4"/>
                    <a:gd name="T169" fmla="*/ 0 h 124"/>
                    <a:gd name="T170" fmla="*/ 224 w 224"/>
                    <a:gd name="T171" fmla="*/ 124 h 1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4" h="124">
                      <a:moveTo>
                        <a:pt x="118" y="0"/>
                      </a:moveTo>
                      <a:lnTo>
                        <a:pt x="108" y="3"/>
                      </a:lnTo>
                      <a:lnTo>
                        <a:pt x="94" y="10"/>
                      </a:lnTo>
                      <a:lnTo>
                        <a:pt x="95" y="17"/>
                      </a:lnTo>
                      <a:lnTo>
                        <a:pt x="74" y="12"/>
                      </a:lnTo>
                      <a:lnTo>
                        <a:pt x="53" y="8"/>
                      </a:lnTo>
                      <a:lnTo>
                        <a:pt x="32" y="8"/>
                      </a:lnTo>
                      <a:lnTo>
                        <a:pt x="11" y="8"/>
                      </a:lnTo>
                      <a:lnTo>
                        <a:pt x="18" y="25"/>
                      </a:lnTo>
                      <a:lnTo>
                        <a:pt x="16" y="32"/>
                      </a:lnTo>
                      <a:lnTo>
                        <a:pt x="5" y="48"/>
                      </a:lnTo>
                      <a:lnTo>
                        <a:pt x="4" y="52"/>
                      </a:lnTo>
                      <a:lnTo>
                        <a:pt x="0" y="62"/>
                      </a:lnTo>
                      <a:lnTo>
                        <a:pt x="10" y="69"/>
                      </a:lnTo>
                      <a:lnTo>
                        <a:pt x="33" y="71"/>
                      </a:lnTo>
                      <a:lnTo>
                        <a:pt x="54" y="65"/>
                      </a:lnTo>
                      <a:lnTo>
                        <a:pt x="64" y="56"/>
                      </a:lnTo>
                      <a:lnTo>
                        <a:pt x="69" y="58"/>
                      </a:lnTo>
                      <a:lnTo>
                        <a:pt x="79" y="67"/>
                      </a:lnTo>
                      <a:lnTo>
                        <a:pt x="89" y="76"/>
                      </a:lnTo>
                      <a:lnTo>
                        <a:pt x="98" y="84"/>
                      </a:lnTo>
                      <a:lnTo>
                        <a:pt x="108" y="94"/>
                      </a:lnTo>
                      <a:lnTo>
                        <a:pt x="118" y="87"/>
                      </a:lnTo>
                      <a:lnTo>
                        <a:pt x="122" y="89"/>
                      </a:lnTo>
                      <a:lnTo>
                        <a:pt x="120" y="82"/>
                      </a:lnTo>
                      <a:lnTo>
                        <a:pt x="123" y="87"/>
                      </a:lnTo>
                      <a:lnTo>
                        <a:pt x="132" y="89"/>
                      </a:lnTo>
                      <a:lnTo>
                        <a:pt x="119" y="90"/>
                      </a:lnTo>
                      <a:lnTo>
                        <a:pt x="124" y="94"/>
                      </a:lnTo>
                      <a:lnTo>
                        <a:pt x="134" y="98"/>
                      </a:lnTo>
                      <a:lnTo>
                        <a:pt x="147" y="99"/>
                      </a:lnTo>
                      <a:lnTo>
                        <a:pt x="133" y="108"/>
                      </a:lnTo>
                      <a:lnTo>
                        <a:pt x="143" y="112"/>
                      </a:lnTo>
                      <a:lnTo>
                        <a:pt x="148" y="117"/>
                      </a:lnTo>
                      <a:lnTo>
                        <a:pt x="150" y="124"/>
                      </a:lnTo>
                      <a:lnTo>
                        <a:pt x="168" y="117"/>
                      </a:lnTo>
                      <a:lnTo>
                        <a:pt x="176" y="115"/>
                      </a:lnTo>
                      <a:lnTo>
                        <a:pt x="183" y="111"/>
                      </a:lnTo>
                      <a:lnTo>
                        <a:pt x="174" y="110"/>
                      </a:lnTo>
                      <a:lnTo>
                        <a:pt x="162" y="101"/>
                      </a:lnTo>
                      <a:lnTo>
                        <a:pt x="165" y="94"/>
                      </a:lnTo>
                      <a:lnTo>
                        <a:pt x="163" y="98"/>
                      </a:lnTo>
                      <a:lnTo>
                        <a:pt x="167" y="94"/>
                      </a:lnTo>
                      <a:lnTo>
                        <a:pt x="184" y="87"/>
                      </a:lnTo>
                      <a:lnTo>
                        <a:pt x="203" y="80"/>
                      </a:lnTo>
                      <a:lnTo>
                        <a:pt x="209" y="79"/>
                      </a:lnTo>
                      <a:lnTo>
                        <a:pt x="213" y="71"/>
                      </a:lnTo>
                      <a:lnTo>
                        <a:pt x="224" y="66"/>
                      </a:lnTo>
                      <a:lnTo>
                        <a:pt x="215" y="44"/>
                      </a:lnTo>
                      <a:lnTo>
                        <a:pt x="197" y="39"/>
                      </a:lnTo>
                      <a:lnTo>
                        <a:pt x="179" y="33"/>
                      </a:lnTo>
                      <a:lnTo>
                        <a:pt x="171" y="35"/>
                      </a:lnTo>
                      <a:lnTo>
                        <a:pt x="155" y="21"/>
                      </a:lnTo>
                      <a:lnTo>
                        <a:pt x="139" y="7"/>
                      </a:lnTo>
                      <a:lnTo>
                        <a:pt x="137" y="2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6" name="Freeform 115"/>
                <p:cNvSpPr>
                  <a:spLocks/>
                </p:cNvSpPr>
                <p:nvPr/>
              </p:nvSpPr>
              <p:spPr bwMode="auto">
                <a:xfrm>
                  <a:off x="3052" y="1652"/>
                  <a:ext cx="125" cy="84"/>
                </a:xfrm>
                <a:custGeom>
                  <a:avLst/>
                  <a:gdLst>
                    <a:gd name="T0" fmla="*/ 649 w 106"/>
                    <a:gd name="T1" fmla="*/ 366 h 68"/>
                    <a:gd name="T2" fmla="*/ 624 w 106"/>
                    <a:gd name="T3" fmla="*/ 408 h 68"/>
                    <a:gd name="T4" fmla="*/ 644 w 106"/>
                    <a:gd name="T5" fmla="*/ 558 h 68"/>
                    <a:gd name="T6" fmla="*/ 559 w 106"/>
                    <a:gd name="T7" fmla="*/ 623 h 68"/>
                    <a:gd name="T8" fmla="*/ 560 w 106"/>
                    <a:gd name="T9" fmla="*/ 694 h 68"/>
                    <a:gd name="T10" fmla="*/ 438 w 106"/>
                    <a:gd name="T11" fmla="*/ 647 h 68"/>
                    <a:gd name="T12" fmla="*/ 313 w 106"/>
                    <a:gd name="T13" fmla="*/ 602 h 68"/>
                    <a:gd name="T14" fmla="*/ 176 w 106"/>
                    <a:gd name="T15" fmla="*/ 602 h 68"/>
                    <a:gd name="T16" fmla="*/ 47 w 106"/>
                    <a:gd name="T17" fmla="*/ 602 h 68"/>
                    <a:gd name="T18" fmla="*/ 2 w 106"/>
                    <a:gd name="T19" fmla="*/ 558 h 68"/>
                    <a:gd name="T20" fmla="*/ 55 w 106"/>
                    <a:gd name="T21" fmla="*/ 452 h 68"/>
                    <a:gd name="T22" fmla="*/ 0 w 106"/>
                    <a:gd name="T23" fmla="*/ 257 h 68"/>
                    <a:gd name="T24" fmla="*/ 104 w 106"/>
                    <a:gd name="T25" fmla="*/ 136 h 68"/>
                    <a:gd name="T26" fmla="*/ 212 w 106"/>
                    <a:gd name="T27" fmla="*/ 2 h 68"/>
                    <a:gd name="T28" fmla="*/ 315 w 106"/>
                    <a:gd name="T29" fmla="*/ 0 h 68"/>
                    <a:gd name="T30" fmla="*/ 435 w 106"/>
                    <a:gd name="T31" fmla="*/ 32 h 68"/>
                    <a:gd name="T32" fmla="*/ 542 w 106"/>
                    <a:gd name="T33" fmla="*/ 61 h 68"/>
                    <a:gd name="T34" fmla="*/ 559 w 106"/>
                    <a:gd name="T35" fmla="*/ 231 h 68"/>
                    <a:gd name="T36" fmla="*/ 649 w 106"/>
                    <a:gd name="T37" fmla="*/ 366 h 6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"/>
                    <a:gd name="T58" fmla="*/ 0 h 68"/>
                    <a:gd name="T59" fmla="*/ 106 w 106"/>
                    <a:gd name="T60" fmla="*/ 68 h 6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" h="68">
                      <a:moveTo>
                        <a:pt x="106" y="36"/>
                      </a:moveTo>
                      <a:lnTo>
                        <a:pt x="102" y="40"/>
                      </a:lnTo>
                      <a:lnTo>
                        <a:pt x="105" y="54"/>
                      </a:lnTo>
                      <a:lnTo>
                        <a:pt x="91" y="61"/>
                      </a:lnTo>
                      <a:lnTo>
                        <a:pt x="92" y="68"/>
                      </a:lnTo>
                      <a:lnTo>
                        <a:pt x="71" y="63"/>
                      </a:lnTo>
                      <a:lnTo>
                        <a:pt x="50" y="59"/>
                      </a:lnTo>
                      <a:lnTo>
                        <a:pt x="29" y="59"/>
                      </a:lnTo>
                      <a:lnTo>
                        <a:pt x="8" y="59"/>
                      </a:lnTo>
                      <a:lnTo>
                        <a:pt x="2" y="54"/>
                      </a:lnTo>
                      <a:lnTo>
                        <a:pt x="9" y="44"/>
                      </a:lnTo>
                      <a:lnTo>
                        <a:pt x="0" y="25"/>
                      </a:lnTo>
                      <a:lnTo>
                        <a:pt x="17" y="13"/>
                      </a:lnTo>
                      <a:lnTo>
                        <a:pt x="35" y="2"/>
                      </a:lnTo>
                      <a:lnTo>
                        <a:pt x="51" y="0"/>
                      </a:lnTo>
                      <a:lnTo>
                        <a:pt x="70" y="3"/>
                      </a:lnTo>
                      <a:lnTo>
                        <a:pt x="88" y="6"/>
                      </a:lnTo>
                      <a:lnTo>
                        <a:pt x="91" y="23"/>
                      </a:lnTo>
                      <a:lnTo>
                        <a:pt x="106" y="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7" name="Freeform 116"/>
                <p:cNvSpPr>
                  <a:spLocks/>
                </p:cNvSpPr>
                <p:nvPr/>
              </p:nvSpPr>
              <p:spPr bwMode="auto">
                <a:xfrm>
                  <a:off x="3302" y="1414"/>
                  <a:ext cx="27" cy="14"/>
                </a:xfrm>
                <a:custGeom>
                  <a:avLst/>
                  <a:gdLst>
                    <a:gd name="T0" fmla="*/ 140 w 23"/>
                    <a:gd name="T1" fmla="*/ 75 h 11"/>
                    <a:gd name="T2" fmla="*/ 40 w 23"/>
                    <a:gd name="T3" fmla="*/ 157 h 11"/>
                    <a:gd name="T4" fmla="*/ 0 w 23"/>
                    <a:gd name="T5" fmla="*/ 59 h 11"/>
                    <a:gd name="T6" fmla="*/ 34 w 23"/>
                    <a:gd name="T7" fmla="*/ 0 h 11"/>
                    <a:gd name="T8" fmla="*/ 140 w 23"/>
                    <a:gd name="T9" fmla="*/ 75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1"/>
                    <a:gd name="T17" fmla="*/ 23 w 23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1">
                      <a:moveTo>
                        <a:pt x="23" y="5"/>
                      </a:moveTo>
                      <a:lnTo>
                        <a:pt x="7" y="11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68" name="Freeform 117"/>
                <p:cNvSpPr>
                  <a:spLocks/>
                </p:cNvSpPr>
                <p:nvPr/>
              </p:nvSpPr>
              <p:spPr bwMode="auto">
                <a:xfrm>
                  <a:off x="3414" y="1401"/>
                  <a:ext cx="29" cy="8"/>
                </a:xfrm>
                <a:custGeom>
                  <a:avLst/>
                  <a:gdLst>
                    <a:gd name="T0" fmla="*/ 195 w 24"/>
                    <a:gd name="T1" fmla="*/ 29 h 7"/>
                    <a:gd name="T2" fmla="*/ 27 w 24"/>
                    <a:gd name="T3" fmla="*/ 0 h 7"/>
                    <a:gd name="T4" fmla="*/ 0 w 24"/>
                    <a:gd name="T5" fmla="*/ 1 h 7"/>
                    <a:gd name="T6" fmla="*/ 124 w 24"/>
                    <a:gd name="T7" fmla="*/ 29 h 7"/>
                    <a:gd name="T8" fmla="*/ 195 w 24"/>
                    <a:gd name="T9" fmla="*/ 29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7"/>
                    <a:gd name="T17" fmla="*/ 24 w 2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7">
                      <a:moveTo>
                        <a:pt x="24" y="7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15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860" name="Freeform 118"/>
              <p:cNvSpPr>
                <a:spLocks/>
              </p:cNvSpPr>
              <p:nvPr/>
            </p:nvSpPr>
            <p:spPr bwMode="auto">
              <a:xfrm>
                <a:off x="2931" y="1827"/>
                <a:ext cx="85" cy="70"/>
              </a:xfrm>
              <a:custGeom>
                <a:avLst/>
                <a:gdLst>
                  <a:gd name="T0" fmla="*/ 417 w 72"/>
                  <a:gd name="T1" fmla="*/ 305 h 56"/>
                  <a:gd name="T2" fmla="*/ 445 w 72"/>
                  <a:gd name="T3" fmla="*/ 264 h 56"/>
                  <a:gd name="T4" fmla="*/ 417 w 72"/>
                  <a:gd name="T5" fmla="*/ 233 h 56"/>
                  <a:gd name="T6" fmla="*/ 417 w 72"/>
                  <a:gd name="T7" fmla="*/ 195 h 56"/>
                  <a:gd name="T8" fmla="*/ 391 w 72"/>
                  <a:gd name="T9" fmla="*/ 138 h 56"/>
                  <a:gd name="T10" fmla="*/ 208 w 72"/>
                  <a:gd name="T11" fmla="*/ 0 h 56"/>
                  <a:gd name="T12" fmla="*/ 201 w 72"/>
                  <a:gd name="T13" fmla="*/ 1 h 56"/>
                  <a:gd name="T14" fmla="*/ 175 w 72"/>
                  <a:gd name="T15" fmla="*/ 39 h 56"/>
                  <a:gd name="T16" fmla="*/ 144 w 72"/>
                  <a:gd name="T17" fmla="*/ 76 h 56"/>
                  <a:gd name="T18" fmla="*/ 148 w 72"/>
                  <a:gd name="T19" fmla="*/ 119 h 56"/>
                  <a:gd name="T20" fmla="*/ 144 w 72"/>
                  <a:gd name="T21" fmla="*/ 141 h 56"/>
                  <a:gd name="T22" fmla="*/ 125 w 72"/>
                  <a:gd name="T23" fmla="*/ 176 h 56"/>
                  <a:gd name="T24" fmla="*/ 106 w 72"/>
                  <a:gd name="T25" fmla="*/ 216 h 56"/>
                  <a:gd name="T26" fmla="*/ 90 w 72"/>
                  <a:gd name="T27" fmla="*/ 195 h 56"/>
                  <a:gd name="T28" fmla="*/ 64 w 72"/>
                  <a:gd name="T29" fmla="*/ 176 h 56"/>
                  <a:gd name="T30" fmla="*/ 2 w 72"/>
                  <a:gd name="T31" fmla="*/ 216 h 56"/>
                  <a:gd name="T32" fmla="*/ 2 w 72"/>
                  <a:gd name="T33" fmla="*/ 244 h 56"/>
                  <a:gd name="T34" fmla="*/ 48 w 72"/>
                  <a:gd name="T35" fmla="*/ 264 h 56"/>
                  <a:gd name="T36" fmla="*/ 139 w 72"/>
                  <a:gd name="T37" fmla="*/ 476 h 56"/>
                  <a:gd name="T38" fmla="*/ 301 w 72"/>
                  <a:gd name="T39" fmla="*/ 661 h 56"/>
                  <a:gd name="T40" fmla="*/ 331 w 72"/>
                  <a:gd name="T41" fmla="*/ 661 h 56"/>
                  <a:gd name="T42" fmla="*/ 299 w 72"/>
                  <a:gd name="T43" fmla="*/ 595 h 56"/>
                  <a:gd name="T44" fmla="*/ 270 w 72"/>
                  <a:gd name="T45" fmla="*/ 551 h 56"/>
                  <a:gd name="T46" fmla="*/ 208 w 72"/>
                  <a:gd name="T47" fmla="*/ 430 h 56"/>
                  <a:gd name="T48" fmla="*/ 181 w 72"/>
                  <a:gd name="T49" fmla="*/ 344 h 56"/>
                  <a:gd name="T50" fmla="*/ 170 w 72"/>
                  <a:gd name="T51" fmla="*/ 264 h 56"/>
                  <a:gd name="T52" fmla="*/ 207 w 72"/>
                  <a:gd name="T53" fmla="*/ 291 h 56"/>
                  <a:gd name="T54" fmla="*/ 246 w 72"/>
                  <a:gd name="T55" fmla="*/ 244 h 56"/>
                  <a:gd name="T56" fmla="*/ 319 w 72"/>
                  <a:gd name="T57" fmla="*/ 275 h 56"/>
                  <a:gd name="T58" fmla="*/ 347 w 72"/>
                  <a:gd name="T59" fmla="*/ 275 h 56"/>
                  <a:gd name="T60" fmla="*/ 373 w 72"/>
                  <a:gd name="T61" fmla="*/ 275 h 56"/>
                  <a:gd name="T62" fmla="*/ 401 w 72"/>
                  <a:gd name="T63" fmla="*/ 305 h 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"/>
                  <a:gd name="T97" fmla="*/ 0 h 56"/>
                  <a:gd name="T98" fmla="*/ 72 w 72"/>
                  <a:gd name="T99" fmla="*/ 56 h 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" h="56">
                    <a:moveTo>
                      <a:pt x="64" y="26"/>
                    </a:moveTo>
                    <a:lnTo>
                      <a:pt x="67" y="26"/>
                    </a:lnTo>
                    <a:lnTo>
                      <a:pt x="68" y="23"/>
                    </a:lnTo>
                    <a:lnTo>
                      <a:pt x="72" y="22"/>
                    </a:lnTo>
                    <a:lnTo>
                      <a:pt x="71" y="21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3" y="11"/>
                    </a:lnTo>
                    <a:lnTo>
                      <a:pt x="44" y="1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3" y="12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8"/>
                    </a:lnTo>
                    <a:lnTo>
                      <a:pt x="17" y="18"/>
                    </a:lnTo>
                    <a:lnTo>
                      <a:pt x="15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8" y="22"/>
                    </a:lnTo>
                    <a:lnTo>
                      <a:pt x="19" y="37"/>
                    </a:lnTo>
                    <a:lnTo>
                      <a:pt x="22" y="41"/>
                    </a:lnTo>
                    <a:lnTo>
                      <a:pt x="34" y="48"/>
                    </a:lnTo>
                    <a:lnTo>
                      <a:pt x="49" y="56"/>
                    </a:lnTo>
                    <a:lnTo>
                      <a:pt x="52" y="56"/>
                    </a:lnTo>
                    <a:lnTo>
                      <a:pt x="53" y="56"/>
                    </a:lnTo>
                    <a:lnTo>
                      <a:pt x="52" y="55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4" y="47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8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3" y="25"/>
                    </a:lnTo>
                    <a:lnTo>
                      <a:pt x="36" y="21"/>
                    </a:lnTo>
                    <a:lnTo>
                      <a:pt x="40" y="21"/>
                    </a:lnTo>
                    <a:lnTo>
                      <a:pt x="43" y="22"/>
                    </a:lnTo>
                    <a:lnTo>
                      <a:pt x="52" y="24"/>
                    </a:lnTo>
                    <a:lnTo>
                      <a:pt x="53" y="22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60" y="24"/>
                    </a:lnTo>
                    <a:lnTo>
                      <a:pt x="62" y="23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1" name="Freeform 119"/>
              <p:cNvSpPr>
                <a:spLocks/>
              </p:cNvSpPr>
              <p:nvPr/>
            </p:nvSpPr>
            <p:spPr bwMode="auto">
              <a:xfrm>
                <a:off x="3656" y="1241"/>
                <a:ext cx="58" cy="11"/>
              </a:xfrm>
              <a:custGeom>
                <a:avLst/>
                <a:gdLst>
                  <a:gd name="T0" fmla="*/ 253 w 50"/>
                  <a:gd name="T1" fmla="*/ 35 h 9"/>
                  <a:gd name="T2" fmla="*/ 140 w 50"/>
                  <a:gd name="T3" fmla="*/ 0 h 9"/>
                  <a:gd name="T4" fmla="*/ 2 w 50"/>
                  <a:gd name="T5" fmla="*/ 29 h 9"/>
                  <a:gd name="T6" fmla="*/ 41 w 50"/>
                  <a:gd name="T7" fmla="*/ 29 h 9"/>
                  <a:gd name="T8" fmla="*/ 35 w 50"/>
                  <a:gd name="T9" fmla="*/ 53 h 9"/>
                  <a:gd name="T10" fmla="*/ 0 w 50"/>
                  <a:gd name="T11" fmla="*/ 65 h 9"/>
                  <a:gd name="T12" fmla="*/ 77 w 50"/>
                  <a:gd name="T13" fmla="*/ 73 h 9"/>
                  <a:gd name="T14" fmla="*/ 57 w 50"/>
                  <a:gd name="T15" fmla="*/ 79 h 9"/>
                  <a:gd name="T16" fmla="*/ 251 w 50"/>
                  <a:gd name="T17" fmla="*/ 79 h 9"/>
                  <a:gd name="T18" fmla="*/ 225 w 50"/>
                  <a:gd name="T19" fmla="*/ 53 h 9"/>
                  <a:gd name="T20" fmla="*/ 253 w 50"/>
                  <a:gd name="T21" fmla="*/ 35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9"/>
                  <a:gd name="T35" fmla="*/ 50 w 50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9">
                    <a:moveTo>
                      <a:pt x="50" y="4"/>
                    </a:moveTo>
                    <a:lnTo>
                      <a:pt x="28" y="0"/>
                    </a:lnTo>
                    <a:lnTo>
                      <a:pt x="2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0" y="7"/>
                    </a:lnTo>
                    <a:lnTo>
                      <a:pt x="15" y="8"/>
                    </a:lnTo>
                    <a:lnTo>
                      <a:pt x="11" y="9"/>
                    </a:lnTo>
                    <a:lnTo>
                      <a:pt x="49" y="9"/>
                    </a:lnTo>
                    <a:lnTo>
                      <a:pt x="44" y="6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2" name="Freeform 120"/>
              <p:cNvSpPr>
                <a:spLocks/>
              </p:cNvSpPr>
              <p:nvPr/>
            </p:nvSpPr>
            <p:spPr bwMode="auto">
              <a:xfrm>
                <a:off x="3422" y="2365"/>
                <a:ext cx="165" cy="122"/>
              </a:xfrm>
              <a:custGeom>
                <a:avLst/>
                <a:gdLst>
                  <a:gd name="T0" fmla="*/ 29 w 141"/>
                  <a:gd name="T1" fmla="*/ 371 h 99"/>
                  <a:gd name="T2" fmla="*/ 0 w 141"/>
                  <a:gd name="T3" fmla="*/ 419 h 99"/>
                  <a:gd name="T4" fmla="*/ 0 w 141"/>
                  <a:gd name="T5" fmla="*/ 595 h 99"/>
                  <a:gd name="T6" fmla="*/ 34 w 141"/>
                  <a:gd name="T7" fmla="*/ 784 h 99"/>
                  <a:gd name="T8" fmla="*/ 66 w 141"/>
                  <a:gd name="T9" fmla="*/ 982 h 99"/>
                  <a:gd name="T10" fmla="*/ 166 w 141"/>
                  <a:gd name="T11" fmla="*/ 981 h 99"/>
                  <a:gd name="T12" fmla="*/ 266 w 141"/>
                  <a:gd name="T13" fmla="*/ 871 h 99"/>
                  <a:gd name="T14" fmla="*/ 349 w 141"/>
                  <a:gd name="T15" fmla="*/ 823 h 99"/>
                  <a:gd name="T16" fmla="*/ 427 w 141"/>
                  <a:gd name="T17" fmla="*/ 773 h 99"/>
                  <a:gd name="T18" fmla="*/ 482 w 141"/>
                  <a:gd name="T19" fmla="*/ 733 h 99"/>
                  <a:gd name="T20" fmla="*/ 549 w 141"/>
                  <a:gd name="T21" fmla="*/ 686 h 99"/>
                  <a:gd name="T22" fmla="*/ 603 w 141"/>
                  <a:gd name="T23" fmla="*/ 636 h 99"/>
                  <a:gd name="T24" fmla="*/ 659 w 141"/>
                  <a:gd name="T25" fmla="*/ 589 h 99"/>
                  <a:gd name="T26" fmla="*/ 724 w 141"/>
                  <a:gd name="T27" fmla="*/ 542 h 99"/>
                  <a:gd name="T28" fmla="*/ 724 w 141"/>
                  <a:gd name="T29" fmla="*/ 478 h 99"/>
                  <a:gd name="T30" fmla="*/ 795 w 141"/>
                  <a:gd name="T31" fmla="*/ 377 h 99"/>
                  <a:gd name="T32" fmla="*/ 737 w 141"/>
                  <a:gd name="T33" fmla="*/ 221 h 99"/>
                  <a:gd name="T34" fmla="*/ 685 w 141"/>
                  <a:gd name="T35" fmla="*/ 59 h 99"/>
                  <a:gd name="T36" fmla="*/ 695 w 141"/>
                  <a:gd name="T37" fmla="*/ 0 h 99"/>
                  <a:gd name="T38" fmla="*/ 630 w 141"/>
                  <a:gd name="T39" fmla="*/ 32 h 99"/>
                  <a:gd name="T40" fmla="*/ 564 w 141"/>
                  <a:gd name="T41" fmla="*/ 59 h 99"/>
                  <a:gd name="T42" fmla="*/ 510 w 141"/>
                  <a:gd name="T43" fmla="*/ 78 h 99"/>
                  <a:gd name="T44" fmla="*/ 453 w 141"/>
                  <a:gd name="T45" fmla="*/ 111 h 99"/>
                  <a:gd name="T46" fmla="*/ 405 w 141"/>
                  <a:gd name="T47" fmla="*/ 221 h 99"/>
                  <a:gd name="T48" fmla="*/ 365 w 141"/>
                  <a:gd name="T49" fmla="*/ 315 h 99"/>
                  <a:gd name="T50" fmla="*/ 319 w 141"/>
                  <a:gd name="T51" fmla="*/ 426 h 99"/>
                  <a:gd name="T52" fmla="*/ 273 w 141"/>
                  <a:gd name="T53" fmla="*/ 525 h 99"/>
                  <a:gd name="T54" fmla="*/ 271 w 141"/>
                  <a:gd name="T55" fmla="*/ 371 h 99"/>
                  <a:gd name="T56" fmla="*/ 198 w 141"/>
                  <a:gd name="T57" fmla="*/ 301 h 99"/>
                  <a:gd name="T58" fmla="*/ 123 w 141"/>
                  <a:gd name="T59" fmla="*/ 248 h 99"/>
                  <a:gd name="T60" fmla="*/ 40 w 141"/>
                  <a:gd name="T61" fmla="*/ 228 h 99"/>
                  <a:gd name="T62" fmla="*/ 29 w 141"/>
                  <a:gd name="T63" fmla="*/ 371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"/>
                  <a:gd name="T97" fmla="*/ 0 h 99"/>
                  <a:gd name="T98" fmla="*/ 141 w 141"/>
                  <a:gd name="T99" fmla="*/ 99 h 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" h="99">
                    <a:moveTo>
                      <a:pt x="5" y="37"/>
                    </a:moveTo>
                    <a:lnTo>
                      <a:pt x="0" y="42"/>
                    </a:lnTo>
                    <a:lnTo>
                      <a:pt x="0" y="60"/>
                    </a:lnTo>
                    <a:lnTo>
                      <a:pt x="6" y="79"/>
                    </a:lnTo>
                    <a:lnTo>
                      <a:pt x="12" y="99"/>
                    </a:lnTo>
                    <a:lnTo>
                      <a:pt x="29" y="98"/>
                    </a:lnTo>
                    <a:lnTo>
                      <a:pt x="47" y="88"/>
                    </a:lnTo>
                    <a:lnTo>
                      <a:pt x="62" y="83"/>
                    </a:lnTo>
                    <a:lnTo>
                      <a:pt x="76" y="78"/>
                    </a:lnTo>
                    <a:lnTo>
                      <a:pt x="86" y="74"/>
                    </a:lnTo>
                    <a:lnTo>
                      <a:pt x="97" y="69"/>
                    </a:lnTo>
                    <a:lnTo>
                      <a:pt x="107" y="64"/>
                    </a:lnTo>
                    <a:lnTo>
                      <a:pt x="117" y="59"/>
                    </a:lnTo>
                    <a:lnTo>
                      <a:pt x="128" y="54"/>
                    </a:lnTo>
                    <a:lnTo>
                      <a:pt x="128" y="48"/>
                    </a:lnTo>
                    <a:lnTo>
                      <a:pt x="141" y="38"/>
                    </a:lnTo>
                    <a:lnTo>
                      <a:pt x="131" y="22"/>
                    </a:lnTo>
                    <a:lnTo>
                      <a:pt x="122" y="6"/>
                    </a:lnTo>
                    <a:lnTo>
                      <a:pt x="123" y="0"/>
                    </a:lnTo>
                    <a:lnTo>
                      <a:pt x="112" y="3"/>
                    </a:lnTo>
                    <a:lnTo>
                      <a:pt x="101" y="6"/>
                    </a:lnTo>
                    <a:lnTo>
                      <a:pt x="91" y="8"/>
                    </a:lnTo>
                    <a:lnTo>
                      <a:pt x="80" y="11"/>
                    </a:lnTo>
                    <a:lnTo>
                      <a:pt x="72" y="22"/>
                    </a:lnTo>
                    <a:lnTo>
                      <a:pt x="65" y="32"/>
                    </a:lnTo>
                    <a:lnTo>
                      <a:pt x="57" y="43"/>
                    </a:lnTo>
                    <a:lnTo>
                      <a:pt x="49" y="53"/>
                    </a:lnTo>
                    <a:lnTo>
                      <a:pt x="48" y="37"/>
                    </a:lnTo>
                    <a:lnTo>
                      <a:pt x="35" y="30"/>
                    </a:lnTo>
                    <a:lnTo>
                      <a:pt x="22" y="25"/>
                    </a:lnTo>
                    <a:lnTo>
                      <a:pt x="7" y="23"/>
                    </a:lnTo>
                    <a:lnTo>
                      <a:pt x="5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3" name="Freeform 121"/>
              <p:cNvSpPr>
                <a:spLocks/>
              </p:cNvSpPr>
              <p:nvPr/>
            </p:nvSpPr>
            <p:spPr bwMode="auto">
              <a:xfrm>
                <a:off x="3544" y="2231"/>
                <a:ext cx="83" cy="65"/>
              </a:xfrm>
              <a:custGeom>
                <a:avLst/>
                <a:gdLst>
                  <a:gd name="T0" fmla="*/ 1 w 71"/>
                  <a:gd name="T1" fmla="*/ 197 h 53"/>
                  <a:gd name="T2" fmla="*/ 0 w 71"/>
                  <a:gd name="T3" fmla="*/ 199 h 53"/>
                  <a:gd name="T4" fmla="*/ 0 w 71"/>
                  <a:gd name="T5" fmla="*/ 242 h 53"/>
                  <a:gd name="T6" fmla="*/ 55 w 71"/>
                  <a:gd name="T7" fmla="*/ 297 h 53"/>
                  <a:gd name="T8" fmla="*/ 76 w 71"/>
                  <a:gd name="T9" fmla="*/ 421 h 53"/>
                  <a:gd name="T10" fmla="*/ 195 w 71"/>
                  <a:gd name="T11" fmla="*/ 466 h 53"/>
                  <a:gd name="T12" fmla="*/ 312 w 71"/>
                  <a:gd name="T13" fmla="*/ 499 h 53"/>
                  <a:gd name="T14" fmla="*/ 321 w 71"/>
                  <a:gd name="T15" fmla="*/ 471 h 53"/>
                  <a:gd name="T16" fmla="*/ 334 w 71"/>
                  <a:gd name="T17" fmla="*/ 297 h 53"/>
                  <a:gd name="T18" fmla="*/ 372 w 71"/>
                  <a:gd name="T19" fmla="*/ 267 h 53"/>
                  <a:gd name="T20" fmla="*/ 365 w 71"/>
                  <a:gd name="T21" fmla="*/ 132 h 53"/>
                  <a:gd name="T22" fmla="*/ 366 w 71"/>
                  <a:gd name="T23" fmla="*/ 168 h 53"/>
                  <a:gd name="T24" fmla="*/ 390 w 71"/>
                  <a:gd name="T25" fmla="*/ 132 h 53"/>
                  <a:gd name="T26" fmla="*/ 375 w 71"/>
                  <a:gd name="T27" fmla="*/ 2 h 53"/>
                  <a:gd name="T28" fmla="*/ 358 w 71"/>
                  <a:gd name="T29" fmla="*/ 0 h 53"/>
                  <a:gd name="T30" fmla="*/ 286 w 71"/>
                  <a:gd name="T31" fmla="*/ 132 h 53"/>
                  <a:gd name="T32" fmla="*/ 221 w 71"/>
                  <a:gd name="T33" fmla="*/ 267 h 53"/>
                  <a:gd name="T34" fmla="*/ 92 w 71"/>
                  <a:gd name="T35" fmla="*/ 273 h 53"/>
                  <a:gd name="T36" fmla="*/ 55 w 71"/>
                  <a:gd name="T37" fmla="*/ 267 h 53"/>
                  <a:gd name="T38" fmla="*/ 25 w 71"/>
                  <a:gd name="T39" fmla="*/ 223 h 53"/>
                  <a:gd name="T40" fmla="*/ 21 w 71"/>
                  <a:gd name="T41" fmla="*/ 197 h 53"/>
                  <a:gd name="T42" fmla="*/ 1 w 71"/>
                  <a:gd name="T43" fmla="*/ 197 h 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1"/>
                  <a:gd name="T67" fmla="*/ 0 h 53"/>
                  <a:gd name="T68" fmla="*/ 71 w 71"/>
                  <a:gd name="T69" fmla="*/ 53 h 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1" h="53">
                    <a:moveTo>
                      <a:pt x="1" y="20"/>
                    </a:moveTo>
                    <a:lnTo>
                      <a:pt x="0" y="21"/>
                    </a:lnTo>
                    <a:lnTo>
                      <a:pt x="0" y="25"/>
                    </a:lnTo>
                    <a:lnTo>
                      <a:pt x="9" y="31"/>
                    </a:lnTo>
                    <a:lnTo>
                      <a:pt x="14" y="45"/>
                    </a:lnTo>
                    <a:lnTo>
                      <a:pt x="35" y="49"/>
                    </a:lnTo>
                    <a:lnTo>
                      <a:pt x="56" y="53"/>
                    </a:lnTo>
                    <a:lnTo>
                      <a:pt x="58" y="50"/>
                    </a:lnTo>
                    <a:lnTo>
                      <a:pt x="61" y="31"/>
                    </a:lnTo>
                    <a:lnTo>
                      <a:pt x="67" y="28"/>
                    </a:lnTo>
                    <a:lnTo>
                      <a:pt x="65" y="14"/>
                    </a:lnTo>
                    <a:lnTo>
                      <a:pt x="66" y="18"/>
                    </a:lnTo>
                    <a:lnTo>
                      <a:pt x="71" y="1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52" y="14"/>
                    </a:lnTo>
                    <a:lnTo>
                      <a:pt x="39" y="28"/>
                    </a:lnTo>
                    <a:lnTo>
                      <a:pt x="17" y="29"/>
                    </a:lnTo>
                    <a:lnTo>
                      <a:pt x="9" y="28"/>
                    </a:lnTo>
                    <a:lnTo>
                      <a:pt x="4" y="24"/>
                    </a:lnTo>
                    <a:lnTo>
                      <a:pt x="3" y="20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4" name="Freeform 122"/>
              <p:cNvSpPr>
                <a:spLocks/>
              </p:cNvSpPr>
              <p:nvPr/>
            </p:nvSpPr>
            <p:spPr bwMode="auto">
              <a:xfrm>
                <a:off x="3231" y="2039"/>
                <a:ext cx="31" cy="20"/>
              </a:xfrm>
              <a:custGeom>
                <a:avLst/>
                <a:gdLst>
                  <a:gd name="T0" fmla="*/ 178 w 26"/>
                  <a:gd name="T1" fmla="*/ 0 h 16"/>
                  <a:gd name="T2" fmla="*/ 72 w 26"/>
                  <a:gd name="T3" fmla="*/ 50 h 16"/>
                  <a:gd name="T4" fmla="*/ 0 w 26"/>
                  <a:gd name="T5" fmla="*/ 111 h 16"/>
                  <a:gd name="T6" fmla="*/ 29 w 26"/>
                  <a:gd name="T7" fmla="*/ 186 h 16"/>
                  <a:gd name="T8" fmla="*/ 130 w 26"/>
                  <a:gd name="T9" fmla="*/ 120 h 16"/>
                  <a:gd name="T10" fmla="*/ 130 w 26"/>
                  <a:gd name="T11" fmla="*/ 89 h 16"/>
                  <a:gd name="T12" fmla="*/ 178 w 2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6"/>
                  <a:gd name="T23" fmla="*/ 26 w 2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6">
                    <a:moveTo>
                      <a:pt x="26" y="0"/>
                    </a:moveTo>
                    <a:lnTo>
                      <a:pt x="10" y="5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5" name="Freeform 123"/>
              <p:cNvSpPr>
                <a:spLocks/>
              </p:cNvSpPr>
              <p:nvPr/>
            </p:nvSpPr>
            <p:spPr bwMode="auto">
              <a:xfrm>
                <a:off x="3463" y="2150"/>
                <a:ext cx="30" cy="28"/>
              </a:xfrm>
              <a:custGeom>
                <a:avLst/>
                <a:gdLst>
                  <a:gd name="T0" fmla="*/ 97 w 26"/>
                  <a:gd name="T1" fmla="*/ 61 h 23"/>
                  <a:gd name="T2" fmla="*/ 77 w 26"/>
                  <a:gd name="T3" fmla="*/ 73 h 23"/>
                  <a:gd name="T4" fmla="*/ 84 w 26"/>
                  <a:gd name="T5" fmla="*/ 90 h 23"/>
                  <a:gd name="T6" fmla="*/ 123 w 26"/>
                  <a:gd name="T7" fmla="*/ 198 h 23"/>
                  <a:gd name="T8" fmla="*/ 67 w 26"/>
                  <a:gd name="T9" fmla="*/ 169 h 23"/>
                  <a:gd name="T10" fmla="*/ 58 w 26"/>
                  <a:gd name="T11" fmla="*/ 134 h 23"/>
                  <a:gd name="T12" fmla="*/ 0 w 26"/>
                  <a:gd name="T13" fmla="*/ 124 h 23"/>
                  <a:gd name="T14" fmla="*/ 28 w 26"/>
                  <a:gd name="T15" fmla="*/ 1 h 23"/>
                  <a:gd name="T16" fmla="*/ 84 w 26"/>
                  <a:gd name="T17" fmla="*/ 0 h 23"/>
                  <a:gd name="T18" fmla="*/ 97 w 26"/>
                  <a:gd name="T19" fmla="*/ 61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3"/>
                  <a:gd name="T32" fmla="*/ 26 w 26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3">
                    <a:moveTo>
                      <a:pt x="20" y="7"/>
                    </a:moveTo>
                    <a:lnTo>
                      <a:pt x="16" y="8"/>
                    </a:lnTo>
                    <a:lnTo>
                      <a:pt x="17" y="11"/>
                    </a:lnTo>
                    <a:lnTo>
                      <a:pt x="26" y="23"/>
                    </a:lnTo>
                    <a:lnTo>
                      <a:pt x="14" y="20"/>
                    </a:lnTo>
                    <a:lnTo>
                      <a:pt x="12" y="16"/>
                    </a:lnTo>
                    <a:lnTo>
                      <a:pt x="0" y="14"/>
                    </a:lnTo>
                    <a:lnTo>
                      <a:pt x="6" y="1"/>
                    </a:lnTo>
                    <a:lnTo>
                      <a:pt x="17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6" name="Freeform 124"/>
              <p:cNvSpPr>
                <a:spLocks/>
              </p:cNvSpPr>
              <p:nvPr/>
            </p:nvSpPr>
            <p:spPr bwMode="auto">
              <a:xfrm>
                <a:off x="3274" y="2059"/>
                <a:ext cx="20" cy="29"/>
              </a:xfrm>
              <a:custGeom>
                <a:avLst/>
                <a:gdLst>
                  <a:gd name="T0" fmla="*/ 89 w 17"/>
                  <a:gd name="T1" fmla="*/ 105 h 24"/>
                  <a:gd name="T2" fmla="*/ 40 w 17"/>
                  <a:gd name="T3" fmla="*/ 181 h 24"/>
                  <a:gd name="T4" fmla="*/ 0 w 17"/>
                  <a:gd name="T5" fmla="*/ 195 h 24"/>
                  <a:gd name="T6" fmla="*/ 29 w 17"/>
                  <a:gd name="T7" fmla="*/ 103 h 24"/>
                  <a:gd name="T8" fmla="*/ 55 w 17"/>
                  <a:gd name="T9" fmla="*/ 0 h 24"/>
                  <a:gd name="T10" fmla="*/ 104 w 17"/>
                  <a:gd name="T11" fmla="*/ 33 h 24"/>
                  <a:gd name="T12" fmla="*/ 89 w 17"/>
                  <a:gd name="T13" fmla="*/ 105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4"/>
                  <a:gd name="T23" fmla="*/ 17 w 1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4">
                    <a:moveTo>
                      <a:pt x="15" y="13"/>
                    </a:moveTo>
                    <a:lnTo>
                      <a:pt x="7" y="22"/>
                    </a:lnTo>
                    <a:lnTo>
                      <a:pt x="0" y="24"/>
                    </a:lnTo>
                    <a:lnTo>
                      <a:pt x="5" y="12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7" name="Freeform 125"/>
              <p:cNvSpPr>
                <a:spLocks/>
              </p:cNvSpPr>
              <p:nvPr/>
            </p:nvSpPr>
            <p:spPr bwMode="auto">
              <a:xfrm>
                <a:off x="3539" y="2227"/>
                <a:ext cx="11" cy="30"/>
              </a:xfrm>
              <a:custGeom>
                <a:avLst/>
                <a:gdLst>
                  <a:gd name="T0" fmla="*/ 43 w 9"/>
                  <a:gd name="T1" fmla="*/ 267 h 24"/>
                  <a:gd name="T2" fmla="*/ 35 w 9"/>
                  <a:gd name="T3" fmla="*/ 275 h 24"/>
                  <a:gd name="T4" fmla="*/ 0 w 9"/>
                  <a:gd name="T5" fmla="*/ 235 h 24"/>
                  <a:gd name="T6" fmla="*/ 0 w 9"/>
                  <a:gd name="T7" fmla="*/ 77 h 24"/>
                  <a:gd name="T8" fmla="*/ 35 w 9"/>
                  <a:gd name="T9" fmla="*/ 0 h 24"/>
                  <a:gd name="T10" fmla="*/ 79 w 9"/>
                  <a:gd name="T11" fmla="*/ 141 h 24"/>
                  <a:gd name="T12" fmla="*/ 43 w 9"/>
                  <a:gd name="T13" fmla="*/ 26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5" y="23"/>
                    </a:moveTo>
                    <a:lnTo>
                      <a:pt x="4" y="24"/>
                    </a:lnTo>
                    <a:lnTo>
                      <a:pt x="0" y="21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1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8" name="Freeform 126"/>
              <p:cNvSpPr>
                <a:spLocks/>
              </p:cNvSpPr>
              <p:nvPr/>
            </p:nvSpPr>
            <p:spPr bwMode="auto">
              <a:xfrm>
                <a:off x="3120" y="2118"/>
                <a:ext cx="179" cy="193"/>
              </a:xfrm>
              <a:custGeom>
                <a:avLst/>
                <a:gdLst>
                  <a:gd name="T0" fmla="*/ 727 w 152"/>
                  <a:gd name="T1" fmla="*/ 621 h 155"/>
                  <a:gd name="T2" fmla="*/ 687 w 152"/>
                  <a:gd name="T3" fmla="*/ 469 h 155"/>
                  <a:gd name="T4" fmla="*/ 628 w 152"/>
                  <a:gd name="T5" fmla="*/ 303 h 155"/>
                  <a:gd name="T6" fmla="*/ 615 w 152"/>
                  <a:gd name="T7" fmla="*/ 322 h 155"/>
                  <a:gd name="T8" fmla="*/ 642 w 152"/>
                  <a:gd name="T9" fmla="*/ 467 h 155"/>
                  <a:gd name="T10" fmla="*/ 687 w 152"/>
                  <a:gd name="T11" fmla="*/ 584 h 155"/>
                  <a:gd name="T12" fmla="*/ 716 w 152"/>
                  <a:gd name="T13" fmla="*/ 700 h 155"/>
                  <a:gd name="T14" fmla="*/ 755 w 152"/>
                  <a:gd name="T15" fmla="*/ 833 h 155"/>
                  <a:gd name="T16" fmla="*/ 790 w 152"/>
                  <a:gd name="T17" fmla="*/ 963 h 155"/>
                  <a:gd name="T18" fmla="*/ 829 w 152"/>
                  <a:gd name="T19" fmla="*/ 1092 h 155"/>
                  <a:gd name="T20" fmla="*/ 876 w 152"/>
                  <a:gd name="T21" fmla="*/ 1213 h 155"/>
                  <a:gd name="T22" fmla="*/ 919 w 152"/>
                  <a:gd name="T23" fmla="*/ 1322 h 155"/>
                  <a:gd name="T24" fmla="*/ 916 w 152"/>
                  <a:gd name="T25" fmla="*/ 1341 h 155"/>
                  <a:gd name="T26" fmla="*/ 916 w 152"/>
                  <a:gd name="T27" fmla="*/ 1490 h 155"/>
                  <a:gd name="T28" fmla="*/ 889 w 152"/>
                  <a:gd name="T29" fmla="*/ 1537 h 155"/>
                  <a:gd name="T30" fmla="*/ 858 w 152"/>
                  <a:gd name="T31" fmla="*/ 1533 h 155"/>
                  <a:gd name="T32" fmla="*/ 843 w 152"/>
                  <a:gd name="T33" fmla="*/ 1631 h 155"/>
                  <a:gd name="T34" fmla="*/ 809 w 152"/>
                  <a:gd name="T35" fmla="*/ 1645 h 155"/>
                  <a:gd name="T36" fmla="*/ 782 w 152"/>
                  <a:gd name="T37" fmla="*/ 1726 h 155"/>
                  <a:gd name="T38" fmla="*/ 687 w 152"/>
                  <a:gd name="T39" fmla="*/ 1693 h 155"/>
                  <a:gd name="T40" fmla="*/ 585 w 152"/>
                  <a:gd name="T41" fmla="*/ 1676 h 155"/>
                  <a:gd name="T42" fmla="*/ 583 w 152"/>
                  <a:gd name="T43" fmla="*/ 1645 h 155"/>
                  <a:gd name="T44" fmla="*/ 570 w 152"/>
                  <a:gd name="T45" fmla="*/ 1676 h 155"/>
                  <a:gd name="T46" fmla="*/ 512 w 152"/>
                  <a:gd name="T47" fmla="*/ 1676 h 155"/>
                  <a:gd name="T48" fmla="*/ 436 w 152"/>
                  <a:gd name="T49" fmla="*/ 1676 h 155"/>
                  <a:gd name="T50" fmla="*/ 372 w 152"/>
                  <a:gd name="T51" fmla="*/ 1676 h 155"/>
                  <a:gd name="T52" fmla="*/ 313 w 152"/>
                  <a:gd name="T53" fmla="*/ 1676 h 155"/>
                  <a:gd name="T54" fmla="*/ 250 w 152"/>
                  <a:gd name="T55" fmla="*/ 1676 h 155"/>
                  <a:gd name="T56" fmla="*/ 180 w 152"/>
                  <a:gd name="T57" fmla="*/ 1676 h 155"/>
                  <a:gd name="T58" fmla="*/ 122 w 152"/>
                  <a:gd name="T59" fmla="*/ 1676 h 155"/>
                  <a:gd name="T60" fmla="*/ 55 w 152"/>
                  <a:gd name="T61" fmla="*/ 1676 h 155"/>
                  <a:gd name="T62" fmla="*/ 47 w 152"/>
                  <a:gd name="T63" fmla="*/ 1510 h 155"/>
                  <a:gd name="T64" fmla="*/ 47 w 152"/>
                  <a:gd name="T65" fmla="*/ 1352 h 155"/>
                  <a:gd name="T66" fmla="*/ 40 w 152"/>
                  <a:gd name="T67" fmla="*/ 1197 h 155"/>
                  <a:gd name="T68" fmla="*/ 34 w 152"/>
                  <a:gd name="T69" fmla="*/ 1030 h 155"/>
                  <a:gd name="T70" fmla="*/ 29 w 152"/>
                  <a:gd name="T71" fmla="*/ 872 h 155"/>
                  <a:gd name="T72" fmla="*/ 21 w 152"/>
                  <a:gd name="T73" fmla="*/ 695 h 155"/>
                  <a:gd name="T74" fmla="*/ 2 w 152"/>
                  <a:gd name="T75" fmla="*/ 537 h 155"/>
                  <a:gd name="T76" fmla="*/ 1 w 152"/>
                  <a:gd name="T77" fmla="*/ 375 h 155"/>
                  <a:gd name="T78" fmla="*/ 0 w 152"/>
                  <a:gd name="T79" fmla="*/ 232 h 155"/>
                  <a:gd name="T80" fmla="*/ 0 w 152"/>
                  <a:gd name="T81" fmla="*/ 110 h 155"/>
                  <a:gd name="T82" fmla="*/ 2 w 152"/>
                  <a:gd name="T83" fmla="*/ 0 h 155"/>
                  <a:gd name="T84" fmla="*/ 72 w 152"/>
                  <a:gd name="T85" fmla="*/ 0 h 155"/>
                  <a:gd name="T86" fmla="*/ 194 w 152"/>
                  <a:gd name="T87" fmla="*/ 62 h 155"/>
                  <a:gd name="T88" fmla="*/ 314 w 152"/>
                  <a:gd name="T89" fmla="*/ 120 h 155"/>
                  <a:gd name="T90" fmla="*/ 422 w 152"/>
                  <a:gd name="T91" fmla="*/ 50 h 155"/>
                  <a:gd name="T92" fmla="*/ 479 w 152"/>
                  <a:gd name="T93" fmla="*/ 1 h 155"/>
                  <a:gd name="T94" fmla="*/ 453 w 152"/>
                  <a:gd name="T95" fmla="*/ 32 h 155"/>
                  <a:gd name="T96" fmla="*/ 497 w 152"/>
                  <a:gd name="T97" fmla="*/ 1 h 155"/>
                  <a:gd name="T98" fmla="*/ 570 w 152"/>
                  <a:gd name="T99" fmla="*/ 50 h 155"/>
                  <a:gd name="T100" fmla="*/ 586 w 152"/>
                  <a:gd name="T101" fmla="*/ 88 h 155"/>
                  <a:gd name="T102" fmla="*/ 628 w 152"/>
                  <a:gd name="T103" fmla="*/ 96 h 155"/>
                  <a:gd name="T104" fmla="*/ 744 w 152"/>
                  <a:gd name="T105" fmla="*/ 50 h 155"/>
                  <a:gd name="T106" fmla="*/ 780 w 152"/>
                  <a:gd name="T107" fmla="*/ 213 h 155"/>
                  <a:gd name="T108" fmla="*/ 813 w 152"/>
                  <a:gd name="T109" fmla="*/ 375 h 155"/>
                  <a:gd name="T110" fmla="*/ 798 w 152"/>
                  <a:gd name="T111" fmla="*/ 512 h 155"/>
                  <a:gd name="T112" fmla="*/ 780 w 152"/>
                  <a:gd name="T113" fmla="*/ 656 h 155"/>
                  <a:gd name="T114" fmla="*/ 727 w 152"/>
                  <a:gd name="T115" fmla="*/ 621 h 1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2"/>
                  <a:gd name="T175" fmla="*/ 0 h 155"/>
                  <a:gd name="T176" fmla="*/ 152 w 152"/>
                  <a:gd name="T177" fmla="*/ 155 h 15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2" h="155">
                    <a:moveTo>
                      <a:pt x="121" y="56"/>
                    </a:moveTo>
                    <a:lnTo>
                      <a:pt x="113" y="42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7" y="41"/>
                    </a:lnTo>
                    <a:lnTo>
                      <a:pt x="113" y="52"/>
                    </a:lnTo>
                    <a:lnTo>
                      <a:pt x="119" y="63"/>
                    </a:lnTo>
                    <a:lnTo>
                      <a:pt x="125" y="75"/>
                    </a:lnTo>
                    <a:lnTo>
                      <a:pt x="131" y="87"/>
                    </a:lnTo>
                    <a:lnTo>
                      <a:pt x="137" y="98"/>
                    </a:lnTo>
                    <a:lnTo>
                      <a:pt x="145" y="109"/>
                    </a:lnTo>
                    <a:lnTo>
                      <a:pt x="152" y="119"/>
                    </a:lnTo>
                    <a:lnTo>
                      <a:pt x="151" y="120"/>
                    </a:lnTo>
                    <a:lnTo>
                      <a:pt x="151" y="133"/>
                    </a:lnTo>
                    <a:lnTo>
                      <a:pt x="147" y="138"/>
                    </a:lnTo>
                    <a:lnTo>
                      <a:pt x="143" y="137"/>
                    </a:lnTo>
                    <a:lnTo>
                      <a:pt x="140" y="146"/>
                    </a:lnTo>
                    <a:lnTo>
                      <a:pt x="133" y="147"/>
                    </a:lnTo>
                    <a:lnTo>
                      <a:pt x="130" y="155"/>
                    </a:lnTo>
                    <a:lnTo>
                      <a:pt x="113" y="152"/>
                    </a:lnTo>
                    <a:lnTo>
                      <a:pt x="97" y="150"/>
                    </a:lnTo>
                    <a:lnTo>
                      <a:pt x="96" y="147"/>
                    </a:lnTo>
                    <a:lnTo>
                      <a:pt x="94" y="150"/>
                    </a:lnTo>
                    <a:lnTo>
                      <a:pt x="84" y="150"/>
                    </a:lnTo>
                    <a:lnTo>
                      <a:pt x="72" y="150"/>
                    </a:lnTo>
                    <a:lnTo>
                      <a:pt x="62" y="150"/>
                    </a:lnTo>
                    <a:lnTo>
                      <a:pt x="51" y="150"/>
                    </a:lnTo>
                    <a:lnTo>
                      <a:pt x="41" y="150"/>
                    </a:lnTo>
                    <a:lnTo>
                      <a:pt x="30" y="150"/>
                    </a:lnTo>
                    <a:lnTo>
                      <a:pt x="20" y="150"/>
                    </a:lnTo>
                    <a:lnTo>
                      <a:pt x="9" y="150"/>
                    </a:lnTo>
                    <a:lnTo>
                      <a:pt x="8" y="136"/>
                    </a:lnTo>
                    <a:lnTo>
                      <a:pt x="8" y="121"/>
                    </a:lnTo>
                    <a:lnTo>
                      <a:pt x="7" y="107"/>
                    </a:lnTo>
                    <a:lnTo>
                      <a:pt x="6" y="92"/>
                    </a:lnTo>
                    <a:lnTo>
                      <a:pt x="5" y="78"/>
                    </a:lnTo>
                    <a:lnTo>
                      <a:pt x="3" y="62"/>
                    </a:lnTo>
                    <a:lnTo>
                      <a:pt x="2" y="48"/>
                    </a:lnTo>
                    <a:lnTo>
                      <a:pt x="1" y="33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32" y="6"/>
                    </a:lnTo>
                    <a:lnTo>
                      <a:pt x="52" y="11"/>
                    </a:lnTo>
                    <a:lnTo>
                      <a:pt x="70" y="5"/>
                    </a:lnTo>
                    <a:lnTo>
                      <a:pt x="79" y="1"/>
                    </a:lnTo>
                    <a:lnTo>
                      <a:pt x="75" y="3"/>
                    </a:lnTo>
                    <a:lnTo>
                      <a:pt x="82" y="1"/>
                    </a:lnTo>
                    <a:lnTo>
                      <a:pt x="94" y="5"/>
                    </a:lnTo>
                    <a:lnTo>
                      <a:pt x="98" y="8"/>
                    </a:lnTo>
                    <a:lnTo>
                      <a:pt x="104" y="9"/>
                    </a:lnTo>
                    <a:lnTo>
                      <a:pt x="123" y="5"/>
                    </a:lnTo>
                    <a:lnTo>
                      <a:pt x="129" y="19"/>
                    </a:lnTo>
                    <a:lnTo>
                      <a:pt x="135" y="33"/>
                    </a:lnTo>
                    <a:lnTo>
                      <a:pt x="132" y="46"/>
                    </a:lnTo>
                    <a:lnTo>
                      <a:pt x="129" y="59"/>
                    </a:lnTo>
                    <a:lnTo>
                      <a:pt x="121" y="5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69" name="Freeform 127"/>
              <p:cNvSpPr>
                <a:spLocks/>
              </p:cNvSpPr>
              <p:nvPr/>
            </p:nvSpPr>
            <p:spPr bwMode="auto">
              <a:xfrm>
                <a:off x="3433" y="2161"/>
                <a:ext cx="30" cy="12"/>
              </a:xfrm>
              <a:custGeom>
                <a:avLst/>
                <a:gdLst>
                  <a:gd name="T0" fmla="*/ 72 w 25"/>
                  <a:gd name="T1" fmla="*/ 0 h 10"/>
                  <a:gd name="T2" fmla="*/ 0 w 25"/>
                  <a:gd name="T3" fmla="*/ 29 h 10"/>
                  <a:gd name="T4" fmla="*/ 86 w 25"/>
                  <a:gd name="T5" fmla="*/ 72 h 10"/>
                  <a:gd name="T6" fmla="*/ 185 w 25"/>
                  <a:gd name="T7" fmla="*/ 35 h 10"/>
                  <a:gd name="T8" fmla="*/ 72 w 2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0"/>
                  <a:gd name="T17" fmla="*/ 25 w 2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0">
                    <a:moveTo>
                      <a:pt x="10" y="0"/>
                    </a:moveTo>
                    <a:lnTo>
                      <a:pt x="0" y="4"/>
                    </a:lnTo>
                    <a:lnTo>
                      <a:pt x="12" y="10"/>
                    </a:lnTo>
                    <a:lnTo>
                      <a:pt x="25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0" name="Freeform 128"/>
              <p:cNvSpPr>
                <a:spLocks/>
              </p:cNvSpPr>
              <p:nvPr/>
            </p:nvSpPr>
            <p:spPr bwMode="auto">
              <a:xfrm>
                <a:off x="3265" y="2086"/>
                <a:ext cx="19" cy="73"/>
              </a:xfrm>
              <a:custGeom>
                <a:avLst/>
                <a:gdLst>
                  <a:gd name="T0" fmla="*/ 77 w 16"/>
                  <a:gd name="T1" fmla="*/ 609 h 59"/>
                  <a:gd name="T2" fmla="*/ 39 w 16"/>
                  <a:gd name="T3" fmla="*/ 465 h 59"/>
                  <a:gd name="T4" fmla="*/ 0 w 16"/>
                  <a:gd name="T5" fmla="*/ 318 h 59"/>
                  <a:gd name="T6" fmla="*/ 28 w 16"/>
                  <a:gd name="T7" fmla="*/ 168 h 59"/>
                  <a:gd name="T8" fmla="*/ 55 w 16"/>
                  <a:gd name="T9" fmla="*/ 2 h 59"/>
                  <a:gd name="T10" fmla="*/ 101 w 16"/>
                  <a:gd name="T11" fmla="*/ 0 h 59"/>
                  <a:gd name="T12" fmla="*/ 106 w 16"/>
                  <a:gd name="T13" fmla="*/ 88 h 59"/>
                  <a:gd name="T14" fmla="*/ 101 w 16"/>
                  <a:gd name="T15" fmla="*/ 208 h 59"/>
                  <a:gd name="T16" fmla="*/ 91 w 16"/>
                  <a:gd name="T17" fmla="*/ 346 h 59"/>
                  <a:gd name="T18" fmla="*/ 85 w 16"/>
                  <a:gd name="T19" fmla="*/ 485 h 59"/>
                  <a:gd name="T20" fmla="*/ 77 w 16"/>
                  <a:gd name="T21" fmla="*/ 601 h 59"/>
                  <a:gd name="T22" fmla="*/ 77 w 16"/>
                  <a:gd name="T23" fmla="*/ 609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59"/>
                  <a:gd name="T38" fmla="*/ 16 w 16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59">
                    <a:moveTo>
                      <a:pt x="12" y="59"/>
                    </a:moveTo>
                    <a:lnTo>
                      <a:pt x="6" y="45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6" y="8"/>
                    </a:lnTo>
                    <a:lnTo>
                      <a:pt x="15" y="20"/>
                    </a:lnTo>
                    <a:lnTo>
                      <a:pt x="14" y="33"/>
                    </a:lnTo>
                    <a:lnTo>
                      <a:pt x="13" y="46"/>
                    </a:lnTo>
                    <a:lnTo>
                      <a:pt x="12" y="58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1" name="Freeform 129"/>
              <p:cNvSpPr>
                <a:spLocks/>
              </p:cNvSpPr>
              <p:nvPr/>
            </p:nvSpPr>
            <p:spPr bwMode="auto">
              <a:xfrm>
                <a:off x="3279" y="2083"/>
                <a:ext cx="64" cy="83"/>
              </a:xfrm>
              <a:custGeom>
                <a:avLst/>
                <a:gdLst>
                  <a:gd name="T0" fmla="*/ 128 w 54"/>
                  <a:gd name="T1" fmla="*/ 195 h 66"/>
                  <a:gd name="T2" fmla="*/ 25 w 54"/>
                  <a:gd name="T3" fmla="*/ 123 h 66"/>
                  <a:gd name="T4" fmla="*/ 21 w 54"/>
                  <a:gd name="T5" fmla="*/ 272 h 66"/>
                  <a:gd name="T6" fmla="*/ 2 w 54"/>
                  <a:gd name="T7" fmla="*/ 430 h 66"/>
                  <a:gd name="T8" fmla="*/ 1 w 54"/>
                  <a:gd name="T9" fmla="*/ 585 h 66"/>
                  <a:gd name="T10" fmla="*/ 0 w 54"/>
                  <a:gd name="T11" fmla="*/ 736 h 66"/>
                  <a:gd name="T12" fmla="*/ 1 w 54"/>
                  <a:gd name="T13" fmla="*/ 773 h 66"/>
                  <a:gd name="T14" fmla="*/ 100 w 54"/>
                  <a:gd name="T15" fmla="*/ 817 h 66"/>
                  <a:gd name="T16" fmla="*/ 167 w 54"/>
                  <a:gd name="T17" fmla="*/ 680 h 66"/>
                  <a:gd name="T18" fmla="*/ 215 w 54"/>
                  <a:gd name="T19" fmla="*/ 661 h 66"/>
                  <a:gd name="T20" fmla="*/ 255 w 54"/>
                  <a:gd name="T21" fmla="*/ 577 h 66"/>
                  <a:gd name="T22" fmla="*/ 167 w 54"/>
                  <a:gd name="T23" fmla="*/ 370 h 66"/>
                  <a:gd name="T24" fmla="*/ 252 w 54"/>
                  <a:gd name="T25" fmla="*/ 284 h 66"/>
                  <a:gd name="T26" fmla="*/ 352 w 54"/>
                  <a:gd name="T27" fmla="*/ 226 h 66"/>
                  <a:gd name="T28" fmla="*/ 289 w 54"/>
                  <a:gd name="T29" fmla="*/ 0 h 66"/>
                  <a:gd name="T30" fmla="*/ 213 w 54"/>
                  <a:gd name="T31" fmla="*/ 98 h 66"/>
                  <a:gd name="T32" fmla="*/ 128 w 54"/>
                  <a:gd name="T33" fmla="*/ 195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66"/>
                  <a:gd name="T53" fmla="*/ 54 w 5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66">
                    <a:moveTo>
                      <a:pt x="20" y="16"/>
                    </a:moveTo>
                    <a:lnTo>
                      <a:pt x="4" y="10"/>
                    </a:lnTo>
                    <a:lnTo>
                      <a:pt x="3" y="22"/>
                    </a:lnTo>
                    <a:lnTo>
                      <a:pt x="2" y="35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63"/>
                    </a:lnTo>
                    <a:lnTo>
                      <a:pt x="15" y="66"/>
                    </a:lnTo>
                    <a:lnTo>
                      <a:pt x="25" y="55"/>
                    </a:lnTo>
                    <a:lnTo>
                      <a:pt x="34" y="53"/>
                    </a:lnTo>
                    <a:lnTo>
                      <a:pt x="40" y="46"/>
                    </a:lnTo>
                    <a:lnTo>
                      <a:pt x="25" y="30"/>
                    </a:lnTo>
                    <a:lnTo>
                      <a:pt x="39" y="23"/>
                    </a:lnTo>
                    <a:lnTo>
                      <a:pt x="54" y="18"/>
                    </a:lnTo>
                    <a:lnTo>
                      <a:pt x="45" y="0"/>
                    </a:lnTo>
                    <a:lnTo>
                      <a:pt x="33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2" name="Freeform 130"/>
              <p:cNvSpPr>
                <a:spLocks/>
              </p:cNvSpPr>
              <p:nvPr/>
            </p:nvSpPr>
            <p:spPr bwMode="auto">
              <a:xfrm>
                <a:off x="3565" y="2248"/>
                <a:ext cx="122" cy="164"/>
              </a:xfrm>
              <a:custGeom>
                <a:avLst/>
                <a:gdLst>
                  <a:gd name="T0" fmla="*/ 603 w 104"/>
                  <a:gd name="T1" fmla="*/ 440 h 132"/>
                  <a:gd name="T2" fmla="*/ 538 w 104"/>
                  <a:gd name="T3" fmla="*/ 323 h 132"/>
                  <a:gd name="T4" fmla="*/ 477 w 104"/>
                  <a:gd name="T5" fmla="*/ 229 h 132"/>
                  <a:gd name="T6" fmla="*/ 408 w 104"/>
                  <a:gd name="T7" fmla="*/ 184 h 132"/>
                  <a:gd name="T8" fmla="*/ 347 w 104"/>
                  <a:gd name="T9" fmla="*/ 135 h 132"/>
                  <a:gd name="T10" fmla="*/ 307 w 104"/>
                  <a:gd name="T11" fmla="*/ 0 h 132"/>
                  <a:gd name="T12" fmla="*/ 273 w 104"/>
                  <a:gd name="T13" fmla="*/ 40 h 132"/>
                  <a:gd name="T14" fmla="*/ 271 w 104"/>
                  <a:gd name="T15" fmla="*/ 0 h 132"/>
                  <a:gd name="T16" fmla="*/ 284 w 104"/>
                  <a:gd name="T17" fmla="*/ 148 h 132"/>
                  <a:gd name="T18" fmla="*/ 246 w 104"/>
                  <a:gd name="T19" fmla="*/ 184 h 132"/>
                  <a:gd name="T20" fmla="*/ 231 w 104"/>
                  <a:gd name="T21" fmla="*/ 395 h 132"/>
                  <a:gd name="T22" fmla="*/ 271 w 104"/>
                  <a:gd name="T23" fmla="*/ 498 h 132"/>
                  <a:gd name="T24" fmla="*/ 259 w 104"/>
                  <a:gd name="T25" fmla="*/ 686 h 132"/>
                  <a:gd name="T26" fmla="*/ 233 w 104"/>
                  <a:gd name="T27" fmla="*/ 852 h 132"/>
                  <a:gd name="T28" fmla="*/ 176 w 104"/>
                  <a:gd name="T29" fmla="*/ 896 h 132"/>
                  <a:gd name="T30" fmla="*/ 122 w 104"/>
                  <a:gd name="T31" fmla="*/ 941 h 132"/>
                  <a:gd name="T32" fmla="*/ 67 w 104"/>
                  <a:gd name="T33" fmla="*/ 982 h 132"/>
                  <a:gd name="T34" fmla="*/ 1 w 104"/>
                  <a:gd name="T35" fmla="*/ 1021 h 132"/>
                  <a:gd name="T36" fmla="*/ 0 w 104"/>
                  <a:gd name="T37" fmla="*/ 1078 h 132"/>
                  <a:gd name="T38" fmla="*/ 55 w 104"/>
                  <a:gd name="T39" fmla="*/ 1260 h 132"/>
                  <a:gd name="T40" fmla="*/ 109 w 104"/>
                  <a:gd name="T41" fmla="*/ 1437 h 132"/>
                  <a:gd name="T42" fmla="*/ 170 w 104"/>
                  <a:gd name="T43" fmla="*/ 1401 h 132"/>
                  <a:gd name="T44" fmla="*/ 233 w 104"/>
                  <a:gd name="T45" fmla="*/ 1363 h 132"/>
                  <a:gd name="T46" fmla="*/ 273 w 104"/>
                  <a:gd name="T47" fmla="*/ 1305 h 132"/>
                  <a:gd name="T48" fmla="*/ 304 w 104"/>
                  <a:gd name="T49" fmla="*/ 1201 h 132"/>
                  <a:gd name="T50" fmla="*/ 372 w 104"/>
                  <a:gd name="T51" fmla="*/ 1169 h 132"/>
                  <a:gd name="T52" fmla="*/ 407 w 104"/>
                  <a:gd name="T53" fmla="*/ 1050 h 132"/>
                  <a:gd name="T54" fmla="*/ 462 w 104"/>
                  <a:gd name="T55" fmla="*/ 1001 h 132"/>
                  <a:gd name="T56" fmla="*/ 459 w 104"/>
                  <a:gd name="T57" fmla="*/ 806 h 132"/>
                  <a:gd name="T58" fmla="*/ 492 w 104"/>
                  <a:gd name="T59" fmla="*/ 769 h 132"/>
                  <a:gd name="T60" fmla="*/ 514 w 104"/>
                  <a:gd name="T61" fmla="*/ 758 h 132"/>
                  <a:gd name="T62" fmla="*/ 560 w 104"/>
                  <a:gd name="T63" fmla="*/ 610 h 132"/>
                  <a:gd name="T64" fmla="*/ 603 w 104"/>
                  <a:gd name="T65" fmla="*/ 44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32"/>
                  <a:gd name="T101" fmla="*/ 104 w 104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32">
                    <a:moveTo>
                      <a:pt x="104" y="40"/>
                    </a:moveTo>
                    <a:lnTo>
                      <a:pt x="93" y="30"/>
                    </a:lnTo>
                    <a:lnTo>
                      <a:pt x="82" y="21"/>
                    </a:lnTo>
                    <a:lnTo>
                      <a:pt x="71" y="17"/>
                    </a:lnTo>
                    <a:lnTo>
                      <a:pt x="60" y="12"/>
                    </a:lnTo>
                    <a:lnTo>
                      <a:pt x="53" y="0"/>
                    </a:lnTo>
                    <a:lnTo>
                      <a:pt x="48" y="4"/>
                    </a:lnTo>
                    <a:lnTo>
                      <a:pt x="47" y="0"/>
                    </a:lnTo>
                    <a:lnTo>
                      <a:pt x="49" y="14"/>
                    </a:lnTo>
                    <a:lnTo>
                      <a:pt x="43" y="17"/>
                    </a:lnTo>
                    <a:lnTo>
                      <a:pt x="40" y="36"/>
                    </a:lnTo>
                    <a:lnTo>
                      <a:pt x="47" y="46"/>
                    </a:lnTo>
                    <a:lnTo>
                      <a:pt x="44" y="63"/>
                    </a:lnTo>
                    <a:lnTo>
                      <a:pt x="41" y="78"/>
                    </a:lnTo>
                    <a:lnTo>
                      <a:pt x="31" y="82"/>
                    </a:lnTo>
                    <a:lnTo>
                      <a:pt x="21" y="86"/>
                    </a:lnTo>
                    <a:lnTo>
                      <a:pt x="12" y="90"/>
                    </a:lnTo>
                    <a:lnTo>
                      <a:pt x="1" y="94"/>
                    </a:lnTo>
                    <a:lnTo>
                      <a:pt x="0" y="100"/>
                    </a:lnTo>
                    <a:lnTo>
                      <a:pt x="9" y="116"/>
                    </a:lnTo>
                    <a:lnTo>
                      <a:pt x="19" y="132"/>
                    </a:lnTo>
                    <a:lnTo>
                      <a:pt x="30" y="129"/>
                    </a:lnTo>
                    <a:lnTo>
                      <a:pt x="41" y="125"/>
                    </a:lnTo>
                    <a:lnTo>
                      <a:pt x="48" y="119"/>
                    </a:lnTo>
                    <a:lnTo>
                      <a:pt x="52" y="111"/>
                    </a:lnTo>
                    <a:lnTo>
                      <a:pt x="64" y="107"/>
                    </a:lnTo>
                    <a:lnTo>
                      <a:pt x="70" y="96"/>
                    </a:lnTo>
                    <a:lnTo>
                      <a:pt x="80" y="92"/>
                    </a:lnTo>
                    <a:lnTo>
                      <a:pt x="79" y="74"/>
                    </a:lnTo>
                    <a:lnTo>
                      <a:pt x="84" y="71"/>
                    </a:lnTo>
                    <a:lnTo>
                      <a:pt x="89" y="70"/>
                    </a:lnTo>
                    <a:lnTo>
                      <a:pt x="96" y="56"/>
                    </a:lnTo>
                    <a:lnTo>
                      <a:pt x="104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3" name="Freeform 131"/>
              <p:cNvSpPr>
                <a:spLocks/>
              </p:cNvSpPr>
              <p:nvPr/>
            </p:nvSpPr>
            <p:spPr bwMode="auto">
              <a:xfrm>
                <a:off x="3619" y="2223"/>
                <a:ext cx="5" cy="10"/>
              </a:xfrm>
              <a:custGeom>
                <a:avLst/>
                <a:gdLst>
                  <a:gd name="T0" fmla="*/ 40 w 4"/>
                  <a:gd name="T1" fmla="*/ 0 h 8"/>
                  <a:gd name="T2" fmla="*/ 0 w 4"/>
                  <a:gd name="T3" fmla="*/ 62 h 8"/>
                  <a:gd name="T4" fmla="*/ 40 w 4"/>
                  <a:gd name="T5" fmla="*/ 89 h 8"/>
                  <a:gd name="T6" fmla="*/ 4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4" y="0"/>
                    </a:moveTo>
                    <a:lnTo>
                      <a:pt x="0" y="6"/>
                    </a:lnTo>
                    <a:lnTo>
                      <a:pt x="4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4" name="Freeform 132"/>
              <p:cNvSpPr>
                <a:spLocks/>
              </p:cNvSpPr>
              <p:nvPr/>
            </p:nvSpPr>
            <p:spPr bwMode="auto">
              <a:xfrm>
                <a:off x="3277" y="2105"/>
                <a:ext cx="343" cy="326"/>
              </a:xfrm>
              <a:custGeom>
                <a:avLst/>
                <a:gdLst>
                  <a:gd name="T0" fmla="*/ 392 w 292"/>
                  <a:gd name="T1" fmla="*/ 1810 h 261"/>
                  <a:gd name="T2" fmla="*/ 335 w 292"/>
                  <a:gd name="T3" fmla="*/ 1536 h 261"/>
                  <a:gd name="T4" fmla="*/ 229 w 292"/>
                  <a:gd name="T5" fmla="*/ 1359 h 261"/>
                  <a:gd name="T6" fmla="*/ 101 w 292"/>
                  <a:gd name="T7" fmla="*/ 957 h 261"/>
                  <a:gd name="T8" fmla="*/ 0 w 292"/>
                  <a:gd name="T9" fmla="*/ 743 h 261"/>
                  <a:gd name="T10" fmla="*/ 101 w 292"/>
                  <a:gd name="T11" fmla="*/ 553 h 261"/>
                  <a:gd name="T12" fmla="*/ 210 w 292"/>
                  <a:gd name="T13" fmla="*/ 407 h 261"/>
                  <a:gd name="T14" fmla="*/ 164 w 292"/>
                  <a:gd name="T15" fmla="*/ 139 h 261"/>
                  <a:gd name="T16" fmla="*/ 334 w 292"/>
                  <a:gd name="T17" fmla="*/ 0 h 261"/>
                  <a:gd name="T18" fmla="*/ 479 w 292"/>
                  <a:gd name="T19" fmla="*/ 139 h 261"/>
                  <a:gd name="T20" fmla="*/ 634 w 292"/>
                  <a:gd name="T21" fmla="*/ 271 h 261"/>
                  <a:gd name="T22" fmla="*/ 687 w 292"/>
                  <a:gd name="T23" fmla="*/ 331 h 261"/>
                  <a:gd name="T24" fmla="*/ 781 w 292"/>
                  <a:gd name="T25" fmla="*/ 553 h 261"/>
                  <a:gd name="T26" fmla="*/ 930 w 292"/>
                  <a:gd name="T27" fmla="*/ 565 h 261"/>
                  <a:gd name="T28" fmla="*/ 1010 w 292"/>
                  <a:gd name="T29" fmla="*/ 635 h 261"/>
                  <a:gd name="T30" fmla="*/ 1126 w 292"/>
                  <a:gd name="T31" fmla="*/ 806 h 261"/>
                  <a:gd name="T32" fmla="*/ 1238 w 292"/>
                  <a:gd name="T33" fmla="*/ 1014 h 261"/>
                  <a:gd name="T34" fmla="*/ 1275 w 292"/>
                  <a:gd name="T35" fmla="*/ 1237 h 261"/>
                  <a:gd name="T36" fmla="*/ 1337 w 292"/>
                  <a:gd name="T37" fmla="*/ 1399 h 261"/>
                  <a:gd name="T38" fmla="*/ 1384 w 292"/>
                  <a:gd name="T39" fmla="*/ 1523 h 261"/>
                  <a:gd name="T40" fmla="*/ 1539 w 292"/>
                  <a:gd name="T41" fmla="*/ 1719 h 261"/>
                  <a:gd name="T42" fmla="*/ 1680 w 292"/>
                  <a:gd name="T43" fmla="*/ 1731 h 261"/>
                  <a:gd name="T44" fmla="*/ 1699 w 292"/>
                  <a:gd name="T45" fmla="*/ 2042 h 261"/>
                  <a:gd name="T46" fmla="*/ 1625 w 292"/>
                  <a:gd name="T47" fmla="*/ 2261 h 261"/>
                  <a:gd name="T48" fmla="*/ 1514 w 292"/>
                  <a:gd name="T49" fmla="*/ 2357 h 261"/>
                  <a:gd name="T50" fmla="*/ 1383 w 292"/>
                  <a:gd name="T51" fmla="*/ 2442 h 261"/>
                  <a:gd name="T52" fmla="*/ 1258 w 292"/>
                  <a:gd name="T53" fmla="*/ 2494 h 261"/>
                  <a:gd name="T54" fmla="*/ 1144 w 292"/>
                  <a:gd name="T55" fmla="*/ 2648 h 261"/>
                  <a:gd name="T56" fmla="*/ 1056 w 292"/>
                  <a:gd name="T57" fmla="*/ 2902 h 261"/>
                  <a:gd name="T58" fmla="*/ 1003 w 292"/>
                  <a:gd name="T59" fmla="*/ 2824 h 261"/>
                  <a:gd name="T60" fmla="*/ 853 w 292"/>
                  <a:gd name="T61" fmla="*/ 2685 h 261"/>
                  <a:gd name="T62" fmla="*/ 751 w 292"/>
                  <a:gd name="T63" fmla="*/ 2824 h 261"/>
                  <a:gd name="T64" fmla="*/ 682 w 292"/>
                  <a:gd name="T65" fmla="*/ 2738 h 261"/>
                  <a:gd name="T66" fmla="*/ 577 w 292"/>
                  <a:gd name="T67" fmla="*/ 2411 h 261"/>
                  <a:gd name="T68" fmla="*/ 424 w 292"/>
                  <a:gd name="T69" fmla="*/ 2073 h 2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261"/>
                  <a:gd name="T107" fmla="*/ 292 w 292"/>
                  <a:gd name="T108" fmla="*/ 261 h 2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261">
                    <a:moveTo>
                      <a:pt x="72" y="179"/>
                    </a:moveTo>
                    <a:lnTo>
                      <a:pt x="66" y="157"/>
                    </a:lnTo>
                    <a:lnTo>
                      <a:pt x="61" y="145"/>
                    </a:lnTo>
                    <a:lnTo>
                      <a:pt x="57" y="133"/>
                    </a:lnTo>
                    <a:lnTo>
                      <a:pt x="48" y="125"/>
                    </a:lnTo>
                    <a:lnTo>
                      <a:pt x="39" y="118"/>
                    </a:lnTo>
                    <a:lnTo>
                      <a:pt x="32" y="102"/>
                    </a:lnTo>
                    <a:lnTo>
                      <a:pt x="17" y="83"/>
                    </a:lnTo>
                    <a:lnTo>
                      <a:pt x="4" y="6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17" y="48"/>
                    </a:lnTo>
                    <a:lnTo>
                      <a:pt x="27" y="37"/>
                    </a:lnTo>
                    <a:lnTo>
                      <a:pt x="36" y="35"/>
                    </a:lnTo>
                    <a:lnTo>
                      <a:pt x="42" y="28"/>
                    </a:lnTo>
                    <a:lnTo>
                      <a:pt x="27" y="12"/>
                    </a:lnTo>
                    <a:lnTo>
                      <a:pt x="41" y="5"/>
                    </a:lnTo>
                    <a:lnTo>
                      <a:pt x="56" y="0"/>
                    </a:lnTo>
                    <a:lnTo>
                      <a:pt x="68" y="6"/>
                    </a:lnTo>
                    <a:lnTo>
                      <a:pt x="81" y="12"/>
                    </a:lnTo>
                    <a:lnTo>
                      <a:pt x="94" y="18"/>
                    </a:lnTo>
                    <a:lnTo>
                      <a:pt x="108" y="24"/>
                    </a:lnTo>
                    <a:lnTo>
                      <a:pt x="110" y="29"/>
                    </a:lnTo>
                    <a:lnTo>
                      <a:pt x="117" y="29"/>
                    </a:lnTo>
                    <a:lnTo>
                      <a:pt x="118" y="42"/>
                    </a:lnTo>
                    <a:lnTo>
                      <a:pt x="133" y="48"/>
                    </a:lnTo>
                    <a:lnTo>
                      <a:pt x="145" y="54"/>
                    </a:lnTo>
                    <a:lnTo>
                      <a:pt x="158" y="49"/>
                    </a:lnTo>
                    <a:lnTo>
                      <a:pt x="170" y="51"/>
                    </a:lnTo>
                    <a:lnTo>
                      <a:pt x="172" y="55"/>
                    </a:lnTo>
                    <a:lnTo>
                      <a:pt x="184" y="58"/>
                    </a:lnTo>
                    <a:lnTo>
                      <a:pt x="192" y="70"/>
                    </a:lnTo>
                    <a:lnTo>
                      <a:pt x="198" y="75"/>
                    </a:lnTo>
                    <a:lnTo>
                      <a:pt x="210" y="88"/>
                    </a:lnTo>
                    <a:lnTo>
                      <a:pt x="211" y="97"/>
                    </a:lnTo>
                    <a:lnTo>
                      <a:pt x="217" y="107"/>
                    </a:lnTo>
                    <a:lnTo>
                      <a:pt x="223" y="118"/>
                    </a:lnTo>
                    <a:lnTo>
                      <a:pt x="227" y="121"/>
                    </a:lnTo>
                    <a:lnTo>
                      <a:pt x="227" y="125"/>
                    </a:lnTo>
                    <a:lnTo>
                      <a:pt x="236" y="131"/>
                    </a:lnTo>
                    <a:lnTo>
                      <a:pt x="241" y="145"/>
                    </a:lnTo>
                    <a:lnTo>
                      <a:pt x="262" y="149"/>
                    </a:lnTo>
                    <a:lnTo>
                      <a:pt x="283" y="153"/>
                    </a:lnTo>
                    <a:lnTo>
                      <a:pt x="285" y="150"/>
                    </a:lnTo>
                    <a:lnTo>
                      <a:pt x="292" y="160"/>
                    </a:lnTo>
                    <a:lnTo>
                      <a:pt x="289" y="177"/>
                    </a:lnTo>
                    <a:lnTo>
                      <a:pt x="286" y="192"/>
                    </a:lnTo>
                    <a:lnTo>
                      <a:pt x="276" y="196"/>
                    </a:lnTo>
                    <a:lnTo>
                      <a:pt x="266" y="200"/>
                    </a:lnTo>
                    <a:lnTo>
                      <a:pt x="257" y="204"/>
                    </a:lnTo>
                    <a:lnTo>
                      <a:pt x="246" y="208"/>
                    </a:lnTo>
                    <a:lnTo>
                      <a:pt x="235" y="211"/>
                    </a:lnTo>
                    <a:lnTo>
                      <a:pt x="224" y="214"/>
                    </a:lnTo>
                    <a:lnTo>
                      <a:pt x="214" y="216"/>
                    </a:lnTo>
                    <a:lnTo>
                      <a:pt x="203" y="219"/>
                    </a:lnTo>
                    <a:lnTo>
                      <a:pt x="195" y="230"/>
                    </a:lnTo>
                    <a:lnTo>
                      <a:pt x="188" y="240"/>
                    </a:lnTo>
                    <a:lnTo>
                      <a:pt x="180" y="251"/>
                    </a:lnTo>
                    <a:lnTo>
                      <a:pt x="172" y="261"/>
                    </a:lnTo>
                    <a:lnTo>
                      <a:pt x="171" y="245"/>
                    </a:lnTo>
                    <a:lnTo>
                      <a:pt x="158" y="238"/>
                    </a:lnTo>
                    <a:lnTo>
                      <a:pt x="145" y="233"/>
                    </a:lnTo>
                    <a:lnTo>
                      <a:pt x="130" y="231"/>
                    </a:lnTo>
                    <a:lnTo>
                      <a:pt x="128" y="245"/>
                    </a:lnTo>
                    <a:lnTo>
                      <a:pt x="123" y="250"/>
                    </a:lnTo>
                    <a:lnTo>
                      <a:pt x="116" y="237"/>
                    </a:lnTo>
                    <a:lnTo>
                      <a:pt x="110" y="226"/>
                    </a:lnTo>
                    <a:lnTo>
                      <a:pt x="98" y="209"/>
                    </a:lnTo>
                    <a:lnTo>
                      <a:pt x="87" y="191"/>
                    </a:lnTo>
                    <a:lnTo>
                      <a:pt x="72" y="179"/>
                    </a:lnTo>
                    <a:close/>
                  </a:path>
                </a:pathLst>
              </a:custGeom>
              <a:solidFill>
                <a:schemeClr val="accent1"/>
              </a:solidFill>
              <a:ln w="1651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5" name="Freeform 133"/>
              <p:cNvSpPr>
                <a:spLocks/>
              </p:cNvSpPr>
              <p:nvPr/>
            </p:nvSpPr>
            <p:spPr bwMode="auto">
              <a:xfrm>
                <a:off x="2458" y="2194"/>
                <a:ext cx="136" cy="136"/>
              </a:xfrm>
              <a:custGeom>
                <a:avLst/>
                <a:gdLst>
                  <a:gd name="T0" fmla="*/ 2 w 116"/>
                  <a:gd name="T1" fmla="*/ 1155 h 109"/>
                  <a:gd name="T2" fmla="*/ 0 w 116"/>
                  <a:gd name="T3" fmla="*/ 1249 h 109"/>
                  <a:gd name="T4" fmla="*/ 1 w 116"/>
                  <a:gd name="T5" fmla="*/ 1155 h 109"/>
                  <a:gd name="T6" fmla="*/ 56 w 116"/>
                  <a:gd name="T7" fmla="*/ 926 h 109"/>
                  <a:gd name="T8" fmla="*/ 103 w 116"/>
                  <a:gd name="T9" fmla="*/ 705 h 109"/>
                  <a:gd name="T10" fmla="*/ 90 w 116"/>
                  <a:gd name="T11" fmla="*/ 730 h 109"/>
                  <a:gd name="T12" fmla="*/ 162 w 116"/>
                  <a:gd name="T13" fmla="*/ 589 h 109"/>
                  <a:gd name="T14" fmla="*/ 193 w 116"/>
                  <a:gd name="T15" fmla="*/ 448 h 109"/>
                  <a:gd name="T16" fmla="*/ 223 w 116"/>
                  <a:gd name="T17" fmla="*/ 306 h 109"/>
                  <a:gd name="T18" fmla="*/ 273 w 116"/>
                  <a:gd name="T19" fmla="*/ 196 h 109"/>
                  <a:gd name="T20" fmla="*/ 320 w 116"/>
                  <a:gd name="T21" fmla="*/ 0 h 109"/>
                  <a:gd name="T22" fmla="*/ 408 w 116"/>
                  <a:gd name="T23" fmla="*/ 0 h 109"/>
                  <a:gd name="T24" fmla="*/ 494 w 116"/>
                  <a:gd name="T25" fmla="*/ 0 h 109"/>
                  <a:gd name="T26" fmla="*/ 577 w 116"/>
                  <a:gd name="T27" fmla="*/ 0 h 109"/>
                  <a:gd name="T28" fmla="*/ 665 w 116"/>
                  <a:gd name="T29" fmla="*/ 0 h 109"/>
                  <a:gd name="T30" fmla="*/ 665 w 116"/>
                  <a:gd name="T31" fmla="*/ 62 h 109"/>
                  <a:gd name="T32" fmla="*/ 665 w 116"/>
                  <a:gd name="T33" fmla="*/ 306 h 109"/>
                  <a:gd name="T34" fmla="*/ 600 w 116"/>
                  <a:gd name="T35" fmla="*/ 306 h 109"/>
                  <a:gd name="T36" fmla="*/ 536 w 116"/>
                  <a:gd name="T37" fmla="*/ 306 h 109"/>
                  <a:gd name="T38" fmla="*/ 472 w 116"/>
                  <a:gd name="T39" fmla="*/ 306 h 109"/>
                  <a:gd name="T40" fmla="*/ 408 w 116"/>
                  <a:gd name="T41" fmla="*/ 306 h 109"/>
                  <a:gd name="T42" fmla="*/ 403 w 116"/>
                  <a:gd name="T43" fmla="*/ 539 h 109"/>
                  <a:gd name="T44" fmla="*/ 403 w 116"/>
                  <a:gd name="T45" fmla="*/ 766 h 109"/>
                  <a:gd name="T46" fmla="*/ 320 w 116"/>
                  <a:gd name="T47" fmla="*/ 840 h 109"/>
                  <a:gd name="T48" fmla="*/ 320 w 116"/>
                  <a:gd name="T49" fmla="*/ 1001 h 109"/>
                  <a:gd name="T50" fmla="*/ 320 w 116"/>
                  <a:gd name="T51" fmla="*/ 1155 h 109"/>
                  <a:gd name="T52" fmla="*/ 242 w 116"/>
                  <a:gd name="T53" fmla="*/ 1155 h 109"/>
                  <a:gd name="T54" fmla="*/ 165 w 116"/>
                  <a:gd name="T55" fmla="*/ 1155 h 109"/>
                  <a:gd name="T56" fmla="*/ 88 w 116"/>
                  <a:gd name="T57" fmla="*/ 1155 h 109"/>
                  <a:gd name="T58" fmla="*/ 2 w 116"/>
                  <a:gd name="T59" fmla="*/ 1155 h 10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6"/>
                  <a:gd name="T91" fmla="*/ 0 h 109"/>
                  <a:gd name="T92" fmla="*/ 116 w 116"/>
                  <a:gd name="T93" fmla="*/ 109 h 10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6" h="109">
                    <a:moveTo>
                      <a:pt x="2" y="101"/>
                    </a:moveTo>
                    <a:lnTo>
                      <a:pt x="0" y="109"/>
                    </a:lnTo>
                    <a:lnTo>
                      <a:pt x="1" y="101"/>
                    </a:lnTo>
                    <a:lnTo>
                      <a:pt x="10" y="81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27" y="51"/>
                    </a:lnTo>
                    <a:lnTo>
                      <a:pt x="33" y="39"/>
                    </a:lnTo>
                    <a:lnTo>
                      <a:pt x="38" y="27"/>
                    </a:lnTo>
                    <a:lnTo>
                      <a:pt x="48" y="18"/>
                    </a:lnTo>
                    <a:lnTo>
                      <a:pt x="56" y="0"/>
                    </a:lnTo>
                    <a:lnTo>
                      <a:pt x="71" y="0"/>
                    </a:lnTo>
                    <a:lnTo>
                      <a:pt x="86" y="0"/>
                    </a:lnTo>
                    <a:lnTo>
                      <a:pt x="100" y="0"/>
                    </a:lnTo>
                    <a:lnTo>
                      <a:pt x="116" y="0"/>
                    </a:lnTo>
                    <a:lnTo>
                      <a:pt x="116" y="6"/>
                    </a:lnTo>
                    <a:lnTo>
                      <a:pt x="116" y="27"/>
                    </a:lnTo>
                    <a:lnTo>
                      <a:pt x="104" y="27"/>
                    </a:lnTo>
                    <a:lnTo>
                      <a:pt x="93" y="27"/>
                    </a:lnTo>
                    <a:lnTo>
                      <a:pt x="82" y="27"/>
                    </a:lnTo>
                    <a:lnTo>
                      <a:pt x="71" y="27"/>
                    </a:lnTo>
                    <a:lnTo>
                      <a:pt x="70" y="47"/>
                    </a:lnTo>
                    <a:lnTo>
                      <a:pt x="70" y="67"/>
                    </a:lnTo>
                    <a:lnTo>
                      <a:pt x="56" y="74"/>
                    </a:lnTo>
                    <a:lnTo>
                      <a:pt x="56" y="87"/>
                    </a:lnTo>
                    <a:lnTo>
                      <a:pt x="56" y="101"/>
                    </a:lnTo>
                    <a:lnTo>
                      <a:pt x="42" y="101"/>
                    </a:lnTo>
                    <a:lnTo>
                      <a:pt x="28" y="101"/>
                    </a:lnTo>
                    <a:lnTo>
                      <a:pt x="15" y="101"/>
                    </a:lnTo>
                    <a:lnTo>
                      <a:pt x="2" y="10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6" name="Freeform 134"/>
              <p:cNvSpPr>
                <a:spLocks/>
              </p:cNvSpPr>
              <p:nvPr/>
            </p:nvSpPr>
            <p:spPr bwMode="auto">
              <a:xfrm>
                <a:off x="3094" y="2043"/>
                <a:ext cx="43" cy="10"/>
              </a:xfrm>
              <a:custGeom>
                <a:avLst/>
                <a:gdLst>
                  <a:gd name="T0" fmla="*/ 196 w 36"/>
                  <a:gd name="T1" fmla="*/ 40 h 8"/>
                  <a:gd name="T2" fmla="*/ 50 w 36"/>
                  <a:gd name="T3" fmla="*/ 0 h 8"/>
                  <a:gd name="T4" fmla="*/ 1 w 36"/>
                  <a:gd name="T5" fmla="*/ 0 h 8"/>
                  <a:gd name="T6" fmla="*/ 0 w 36"/>
                  <a:gd name="T7" fmla="*/ 40 h 8"/>
                  <a:gd name="T8" fmla="*/ 86 w 36"/>
                  <a:gd name="T9" fmla="*/ 62 h 8"/>
                  <a:gd name="T10" fmla="*/ 176 w 36"/>
                  <a:gd name="T11" fmla="*/ 89 h 8"/>
                  <a:gd name="T12" fmla="*/ 252 w 36"/>
                  <a:gd name="T13" fmla="*/ 50 h 8"/>
                  <a:gd name="T14" fmla="*/ 196 w 36"/>
                  <a:gd name="T15" fmla="*/ 4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8"/>
                  <a:gd name="T26" fmla="*/ 36 w 36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8">
                    <a:moveTo>
                      <a:pt x="28" y="4"/>
                    </a:moveTo>
                    <a:lnTo>
                      <a:pt x="7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2" y="6"/>
                    </a:lnTo>
                    <a:lnTo>
                      <a:pt x="24" y="8"/>
                    </a:lnTo>
                    <a:lnTo>
                      <a:pt x="36" y="5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7" name="Freeform 135"/>
              <p:cNvSpPr>
                <a:spLocks/>
              </p:cNvSpPr>
              <p:nvPr/>
            </p:nvSpPr>
            <p:spPr bwMode="auto">
              <a:xfrm>
                <a:off x="2879" y="2087"/>
                <a:ext cx="253" cy="268"/>
              </a:xfrm>
              <a:custGeom>
                <a:avLst/>
                <a:gdLst>
                  <a:gd name="T0" fmla="*/ 1205 w 215"/>
                  <a:gd name="T1" fmla="*/ 2427 h 215"/>
                  <a:gd name="T2" fmla="*/ 1205 w 215"/>
                  <a:gd name="T3" fmla="*/ 2340 h 215"/>
                  <a:gd name="T4" fmla="*/ 1291 w 215"/>
                  <a:gd name="T5" fmla="*/ 2340 h 215"/>
                  <a:gd name="T6" fmla="*/ 1291 w 215"/>
                  <a:gd name="T7" fmla="*/ 2161 h 215"/>
                  <a:gd name="T8" fmla="*/ 1287 w 215"/>
                  <a:gd name="T9" fmla="*/ 1978 h 215"/>
                  <a:gd name="T10" fmla="*/ 1276 w 215"/>
                  <a:gd name="T11" fmla="*/ 1822 h 215"/>
                  <a:gd name="T12" fmla="*/ 1276 w 215"/>
                  <a:gd name="T13" fmla="*/ 1649 h 215"/>
                  <a:gd name="T14" fmla="*/ 1269 w 215"/>
                  <a:gd name="T15" fmla="*/ 1498 h 215"/>
                  <a:gd name="T16" fmla="*/ 1266 w 215"/>
                  <a:gd name="T17" fmla="*/ 1323 h 215"/>
                  <a:gd name="T18" fmla="*/ 1256 w 215"/>
                  <a:gd name="T19" fmla="*/ 1158 h 215"/>
                  <a:gd name="T20" fmla="*/ 1247 w 215"/>
                  <a:gd name="T21" fmla="*/ 977 h 215"/>
                  <a:gd name="T22" fmla="*/ 1244 w 215"/>
                  <a:gd name="T23" fmla="*/ 821 h 215"/>
                  <a:gd name="T24" fmla="*/ 1233 w 215"/>
                  <a:gd name="T25" fmla="*/ 657 h 215"/>
                  <a:gd name="T26" fmla="*/ 1227 w 215"/>
                  <a:gd name="T27" fmla="*/ 517 h 215"/>
                  <a:gd name="T28" fmla="*/ 1227 w 215"/>
                  <a:gd name="T29" fmla="*/ 401 h 215"/>
                  <a:gd name="T30" fmla="*/ 1244 w 215"/>
                  <a:gd name="T31" fmla="*/ 284 h 215"/>
                  <a:gd name="T32" fmla="*/ 1190 w 215"/>
                  <a:gd name="T33" fmla="*/ 196 h 215"/>
                  <a:gd name="T34" fmla="*/ 1076 w 215"/>
                  <a:gd name="T35" fmla="*/ 147 h 215"/>
                  <a:gd name="T36" fmla="*/ 1060 w 215"/>
                  <a:gd name="T37" fmla="*/ 89 h 215"/>
                  <a:gd name="T38" fmla="*/ 953 w 215"/>
                  <a:gd name="T39" fmla="*/ 40 h 215"/>
                  <a:gd name="T40" fmla="*/ 901 w 215"/>
                  <a:gd name="T41" fmla="*/ 111 h 215"/>
                  <a:gd name="T42" fmla="*/ 838 w 215"/>
                  <a:gd name="T43" fmla="*/ 183 h 215"/>
                  <a:gd name="T44" fmla="*/ 841 w 215"/>
                  <a:gd name="T45" fmla="*/ 430 h 215"/>
                  <a:gd name="T46" fmla="*/ 757 w 215"/>
                  <a:gd name="T47" fmla="*/ 517 h 215"/>
                  <a:gd name="T48" fmla="*/ 671 w 215"/>
                  <a:gd name="T49" fmla="*/ 441 h 215"/>
                  <a:gd name="T50" fmla="*/ 579 w 215"/>
                  <a:gd name="T51" fmla="*/ 354 h 215"/>
                  <a:gd name="T52" fmla="*/ 484 w 215"/>
                  <a:gd name="T53" fmla="*/ 304 h 215"/>
                  <a:gd name="T54" fmla="*/ 448 w 215"/>
                  <a:gd name="T55" fmla="*/ 138 h 215"/>
                  <a:gd name="T56" fmla="*/ 369 w 215"/>
                  <a:gd name="T57" fmla="*/ 96 h 215"/>
                  <a:gd name="T58" fmla="*/ 268 w 215"/>
                  <a:gd name="T59" fmla="*/ 50 h 215"/>
                  <a:gd name="T60" fmla="*/ 154 w 215"/>
                  <a:gd name="T61" fmla="*/ 0 h 215"/>
                  <a:gd name="T62" fmla="*/ 146 w 215"/>
                  <a:gd name="T63" fmla="*/ 147 h 215"/>
                  <a:gd name="T64" fmla="*/ 104 w 215"/>
                  <a:gd name="T65" fmla="*/ 228 h 215"/>
                  <a:gd name="T66" fmla="*/ 47 w 215"/>
                  <a:gd name="T67" fmla="*/ 322 h 215"/>
                  <a:gd name="T68" fmla="*/ 47 w 215"/>
                  <a:gd name="T69" fmla="*/ 469 h 215"/>
                  <a:gd name="T70" fmla="*/ 1 w 215"/>
                  <a:gd name="T71" fmla="*/ 536 h 215"/>
                  <a:gd name="T72" fmla="*/ 0 w 215"/>
                  <a:gd name="T73" fmla="*/ 585 h 215"/>
                  <a:gd name="T74" fmla="*/ 34 w 215"/>
                  <a:gd name="T75" fmla="*/ 777 h 215"/>
                  <a:gd name="T76" fmla="*/ 40 w 215"/>
                  <a:gd name="T77" fmla="*/ 977 h 215"/>
                  <a:gd name="T78" fmla="*/ 40 w 215"/>
                  <a:gd name="T79" fmla="*/ 1184 h 215"/>
                  <a:gd name="T80" fmla="*/ 1 w 215"/>
                  <a:gd name="T81" fmla="*/ 1248 h 215"/>
                  <a:gd name="T82" fmla="*/ 58 w 215"/>
                  <a:gd name="T83" fmla="*/ 1401 h 215"/>
                  <a:gd name="T84" fmla="*/ 89 w 215"/>
                  <a:gd name="T85" fmla="*/ 1554 h 215"/>
                  <a:gd name="T86" fmla="*/ 175 w 215"/>
                  <a:gd name="T87" fmla="*/ 1587 h 215"/>
                  <a:gd name="T88" fmla="*/ 213 w 215"/>
                  <a:gd name="T89" fmla="*/ 1710 h 215"/>
                  <a:gd name="T90" fmla="*/ 340 w 215"/>
                  <a:gd name="T91" fmla="*/ 1760 h 215"/>
                  <a:gd name="T92" fmla="*/ 408 w 215"/>
                  <a:gd name="T93" fmla="*/ 1877 h 215"/>
                  <a:gd name="T94" fmla="*/ 462 w 215"/>
                  <a:gd name="T95" fmla="*/ 1799 h 215"/>
                  <a:gd name="T96" fmla="*/ 544 w 215"/>
                  <a:gd name="T97" fmla="*/ 1710 h 215"/>
                  <a:gd name="T98" fmla="*/ 630 w 215"/>
                  <a:gd name="T99" fmla="*/ 1799 h 215"/>
                  <a:gd name="T100" fmla="*/ 707 w 215"/>
                  <a:gd name="T101" fmla="*/ 1892 h 215"/>
                  <a:gd name="T102" fmla="*/ 801 w 215"/>
                  <a:gd name="T103" fmla="*/ 1978 h 215"/>
                  <a:gd name="T104" fmla="*/ 872 w 215"/>
                  <a:gd name="T105" fmla="*/ 2073 h 215"/>
                  <a:gd name="T106" fmla="*/ 957 w 215"/>
                  <a:gd name="T107" fmla="*/ 2161 h 215"/>
                  <a:gd name="T108" fmla="*/ 1043 w 215"/>
                  <a:gd name="T109" fmla="*/ 2250 h 215"/>
                  <a:gd name="T110" fmla="*/ 1126 w 215"/>
                  <a:gd name="T111" fmla="*/ 2340 h 215"/>
                  <a:gd name="T112" fmla="*/ 1205 w 215"/>
                  <a:gd name="T113" fmla="*/ 2427 h 2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5"/>
                  <a:gd name="T172" fmla="*/ 0 h 215"/>
                  <a:gd name="T173" fmla="*/ 215 w 215"/>
                  <a:gd name="T174" fmla="*/ 215 h 2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5" h="215">
                    <a:moveTo>
                      <a:pt x="201" y="215"/>
                    </a:moveTo>
                    <a:lnTo>
                      <a:pt x="201" y="207"/>
                    </a:lnTo>
                    <a:lnTo>
                      <a:pt x="215" y="207"/>
                    </a:lnTo>
                    <a:lnTo>
                      <a:pt x="215" y="192"/>
                    </a:lnTo>
                    <a:lnTo>
                      <a:pt x="214" y="175"/>
                    </a:lnTo>
                    <a:lnTo>
                      <a:pt x="213" y="161"/>
                    </a:lnTo>
                    <a:lnTo>
                      <a:pt x="213" y="146"/>
                    </a:lnTo>
                    <a:lnTo>
                      <a:pt x="212" y="132"/>
                    </a:lnTo>
                    <a:lnTo>
                      <a:pt x="211" y="117"/>
                    </a:lnTo>
                    <a:lnTo>
                      <a:pt x="210" y="103"/>
                    </a:lnTo>
                    <a:lnTo>
                      <a:pt x="208" y="87"/>
                    </a:lnTo>
                    <a:lnTo>
                      <a:pt x="207" y="73"/>
                    </a:lnTo>
                    <a:lnTo>
                      <a:pt x="206" y="58"/>
                    </a:lnTo>
                    <a:lnTo>
                      <a:pt x="205" y="46"/>
                    </a:lnTo>
                    <a:lnTo>
                      <a:pt x="205" y="35"/>
                    </a:lnTo>
                    <a:lnTo>
                      <a:pt x="207" y="25"/>
                    </a:lnTo>
                    <a:lnTo>
                      <a:pt x="199" y="18"/>
                    </a:lnTo>
                    <a:lnTo>
                      <a:pt x="179" y="13"/>
                    </a:lnTo>
                    <a:lnTo>
                      <a:pt x="177" y="8"/>
                    </a:lnTo>
                    <a:lnTo>
                      <a:pt x="159" y="4"/>
                    </a:lnTo>
                    <a:lnTo>
                      <a:pt x="150" y="10"/>
                    </a:lnTo>
                    <a:lnTo>
                      <a:pt x="140" y="16"/>
                    </a:lnTo>
                    <a:lnTo>
                      <a:pt x="141" y="38"/>
                    </a:lnTo>
                    <a:lnTo>
                      <a:pt x="127" y="46"/>
                    </a:lnTo>
                    <a:lnTo>
                      <a:pt x="112" y="39"/>
                    </a:lnTo>
                    <a:lnTo>
                      <a:pt x="96" y="31"/>
                    </a:lnTo>
                    <a:lnTo>
                      <a:pt x="81" y="27"/>
                    </a:lnTo>
                    <a:lnTo>
                      <a:pt x="75" y="12"/>
                    </a:lnTo>
                    <a:lnTo>
                      <a:pt x="61" y="9"/>
                    </a:lnTo>
                    <a:lnTo>
                      <a:pt x="45" y="5"/>
                    </a:lnTo>
                    <a:lnTo>
                      <a:pt x="26" y="0"/>
                    </a:lnTo>
                    <a:lnTo>
                      <a:pt x="25" y="13"/>
                    </a:lnTo>
                    <a:lnTo>
                      <a:pt x="17" y="20"/>
                    </a:lnTo>
                    <a:lnTo>
                      <a:pt x="8" y="28"/>
                    </a:lnTo>
                    <a:lnTo>
                      <a:pt x="8" y="41"/>
                    </a:lnTo>
                    <a:lnTo>
                      <a:pt x="1" y="47"/>
                    </a:lnTo>
                    <a:lnTo>
                      <a:pt x="0" y="51"/>
                    </a:lnTo>
                    <a:lnTo>
                      <a:pt x="6" y="69"/>
                    </a:lnTo>
                    <a:lnTo>
                      <a:pt x="7" y="87"/>
                    </a:lnTo>
                    <a:lnTo>
                      <a:pt x="7" y="105"/>
                    </a:lnTo>
                    <a:lnTo>
                      <a:pt x="1" y="111"/>
                    </a:lnTo>
                    <a:lnTo>
                      <a:pt x="10" y="124"/>
                    </a:lnTo>
                    <a:lnTo>
                      <a:pt x="15" y="137"/>
                    </a:lnTo>
                    <a:lnTo>
                      <a:pt x="30" y="140"/>
                    </a:lnTo>
                    <a:lnTo>
                      <a:pt x="36" y="152"/>
                    </a:lnTo>
                    <a:lnTo>
                      <a:pt x="57" y="156"/>
                    </a:lnTo>
                    <a:lnTo>
                      <a:pt x="68" y="166"/>
                    </a:lnTo>
                    <a:lnTo>
                      <a:pt x="77" y="160"/>
                    </a:lnTo>
                    <a:lnTo>
                      <a:pt x="91" y="152"/>
                    </a:lnTo>
                    <a:lnTo>
                      <a:pt x="105" y="160"/>
                    </a:lnTo>
                    <a:lnTo>
                      <a:pt x="118" y="168"/>
                    </a:lnTo>
                    <a:lnTo>
                      <a:pt x="133" y="175"/>
                    </a:lnTo>
                    <a:lnTo>
                      <a:pt x="146" y="184"/>
                    </a:lnTo>
                    <a:lnTo>
                      <a:pt x="160" y="192"/>
                    </a:lnTo>
                    <a:lnTo>
                      <a:pt x="174" y="200"/>
                    </a:lnTo>
                    <a:lnTo>
                      <a:pt x="188" y="207"/>
                    </a:lnTo>
                    <a:lnTo>
                      <a:pt x="201" y="21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8" name="Freeform 136"/>
              <p:cNvSpPr>
                <a:spLocks/>
              </p:cNvSpPr>
              <p:nvPr/>
            </p:nvSpPr>
            <p:spPr bwMode="auto">
              <a:xfrm>
                <a:off x="2951" y="2034"/>
                <a:ext cx="3" cy="3"/>
              </a:xfrm>
              <a:custGeom>
                <a:avLst/>
                <a:gdLst>
                  <a:gd name="T0" fmla="*/ 3 w 3"/>
                  <a:gd name="T1" fmla="*/ 94 h 2"/>
                  <a:gd name="T2" fmla="*/ 2 w 3"/>
                  <a:gd name="T3" fmla="*/ 141 h 2"/>
                  <a:gd name="T4" fmla="*/ 0 w 3"/>
                  <a:gd name="T5" fmla="*/ 0 h 2"/>
                  <a:gd name="T6" fmla="*/ 3 w 3"/>
                  <a:gd name="T7" fmla="*/ 9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79" name="Freeform 137"/>
              <p:cNvSpPr>
                <a:spLocks/>
              </p:cNvSpPr>
              <p:nvPr/>
            </p:nvSpPr>
            <p:spPr bwMode="auto">
              <a:xfrm>
                <a:off x="2524" y="2035"/>
                <a:ext cx="192" cy="159"/>
              </a:xfrm>
              <a:custGeom>
                <a:avLst/>
                <a:gdLst>
                  <a:gd name="T0" fmla="*/ 512 w 163"/>
                  <a:gd name="T1" fmla="*/ 343 h 128"/>
                  <a:gd name="T2" fmla="*/ 437 w 163"/>
                  <a:gd name="T3" fmla="*/ 426 h 128"/>
                  <a:gd name="T4" fmla="*/ 352 w 163"/>
                  <a:gd name="T5" fmla="*/ 504 h 128"/>
                  <a:gd name="T6" fmla="*/ 318 w 163"/>
                  <a:gd name="T7" fmla="*/ 638 h 128"/>
                  <a:gd name="T8" fmla="*/ 279 w 163"/>
                  <a:gd name="T9" fmla="*/ 778 h 128"/>
                  <a:gd name="T10" fmla="*/ 284 w 163"/>
                  <a:gd name="T11" fmla="*/ 937 h 128"/>
                  <a:gd name="T12" fmla="*/ 250 w 163"/>
                  <a:gd name="T13" fmla="*/ 1051 h 128"/>
                  <a:gd name="T14" fmla="*/ 212 w 163"/>
                  <a:gd name="T15" fmla="*/ 1170 h 128"/>
                  <a:gd name="T16" fmla="*/ 148 w 163"/>
                  <a:gd name="T17" fmla="*/ 1257 h 128"/>
                  <a:gd name="T18" fmla="*/ 91 w 163"/>
                  <a:gd name="T19" fmla="*/ 1334 h 128"/>
                  <a:gd name="T20" fmla="*/ 0 w 163"/>
                  <a:gd name="T21" fmla="*/ 1395 h 128"/>
                  <a:gd name="T22" fmla="*/ 91 w 163"/>
                  <a:gd name="T23" fmla="*/ 1395 h 128"/>
                  <a:gd name="T24" fmla="*/ 180 w 163"/>
                  <a:gd name="T25" fmla="*/ 1395 h 128"/>
                  <a:gd name="T26" fmla="*/ 267 w 163"/>
                  <a:gd name="T27" fmla="*/ 1395 h 128"/>
                  <a:gd name="T28" fmla="*/ 369 w 163"/>
                  <a:gd name="T29" fmla="*/ 1395 h 128"/>
                  <a:gd name="T30" fmla="*/ 377 w 163"/>
                  <a:gd name="T31" fmla="*/ 1196 h 128"/>
                  <a:gd name="T32" fmla="*/ 444 w 163"/>
                  <a:gd name="T33" fmla="*/ 1127 h 128"/>
                  <a:gd name="T34" fmla="*/ 515 w 163"/>
                  <a:gd name="T35" fmla="*/ 1074 h 128"/>
                  <a:gd name="T36" fmla="*/ 585 w 163"/>
                  <a:gd name="T37" fmla="*/ 1014 h 128"/>
                  <a:gd name="T38" fmla="*/ 654 w 163"/>
                  <a:gd name="T39" fmla="*/ 955 h 128"/>
                  <a:gd name="T40" fmla="*/ 715 w 163"/>
                  <a:gd name="T41" fmla="*/ 893 h 128"/>
                  <a:gd name="T42" fmla="*/ 779 w 163"/>
                  <a:gd name="T43" fmla="*/ 816 h 128"/>
                  <a:gd name="T44" fmla="*/ 779 w 163"/>
                  <a:gd name="T45" fmla="*/ 709 h 128"/>
                  <a:gd name="T46" fmla="*/ 888 w 163"/>
                  <a:gd name="T47" fmla="*/ 626 h 128"/>
                  <a:gd name="T48" fmla="*/ 961 w 163"/>
                  <a:gd name="T49" fmla="*/ 619 h 128"/>
                  <a:gd name="T50" fmla="*/ 985 w 163"/>
                  <a:gd name="T51" fmla="*/ 579 h 128"/>
                  <a:gd name="T52" fmla="*/ 931 w 163"/>
                  <a:gd name="T53" fmla="*/ 426 h 128"/>
                  <a:gd name="T54" fmla="*/ 927 w 163"/>
                  <a:gd name="T55" fmla="*/ 298 h 128"/>
                  <a:gd name="T56" fmla="*/ 918 w 163"/>
                  <a:gd name="T57" fmla="*/ 179 h 128"/>
                  <a:gd name="T58" fmla="*/ 889 w 163"/>
                  <a:gd name="T59" fmla="*/ 135 h 128"/>
                  <a:gd name="T60" fmla="*/ 842 w 163"/>
                  <a:gd name="T61" fmla="*/ 109 h 128"/>
                  <a:gd name="T62" fmla="*/ 814 w 163"/>
                  <a:gd name="T63" fmla="*/ 109 h 128"/>
                  <a:gd name="T64" fmla="*/ 678 w 163"/>
                  <a:gd name="T65" fmla="*/ 96 h 128"/>
                  <a:gd name="T66" fmla="*/ 640 w 163"/>
                  <a:gd name="T67" fmla="*/ 0 h 128"/>
                  <a:gd name="T68" fmla="*/ 585 w 163"/>
                  <a:gd name="T69" fmla="*/ 62 h 128"/>
                  <a:gd name="T70" fmla="*/ 548 w 163"/>
                  <a:gd name="T71" fmla="*/ 209 h 128"/>
                  <a:gd name="T72" fmla="*/ 512 w 163"/>
                  <a:gd name="T73" fmla="*/ 343 h 1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3"/>
                  <a:gd name="T112" fmla="*/ 0 h 128"/>
                  <a:gd name="T113" fmla="*/ 163 w 163"/>
                  <a:gd name="T114" fmla="*/ 128 h 1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3" h="128">
                    <a:moveTo>
                      <a:pt x="84" y="31"/>
                    </a:moveTo>
                    <a:lnTo>
                      <a:pt x="72" y="39"/>
                    </a:lnTo>
                    <a:lnTo>
                      <a:pt x="59" y="47"/>
                    </a:lnTo>
                    <a:lnTo>
                      <a:pt x="53" y="59"/>
                    </a:lnTo>
                    <a:lnTo>
                      <a:pt x="46" y="72"/>
                    </a:lnTo>
                    <a:lnTo>
                      <a:pt x="47" y="86"/>
                    </a:lnTo>
                    <a:lnTo>
                      <a:pt x="41" y="97"/>
                    </a:lnTo>
                    <a:lnTo>
                      <a:pt x="35" y="108"/>
                    </a:lnTo>
                    <a:lnTo>
                      <a:pt x="25" y="115"/>
                    </a:lnTo>
                    <a:lnTo>
                      <a:pt x="15" y="122"/>
                    </a:lnTo>
                    <a:lnTo>
                      <a:pt x="0" y="128"/>
                    </a:lnTo>
                    <a:lnTo>
                      <a:pt x="15" y="128"/>
                    </a:lnTo>
                    <a:lnTo>
                      <a:pt x="30" y="128"/>
                    </a:lnTo>
                    <a:lnTo>
                      <a:pt x="44" y="128"/>
                    </a:lnTo>
                    <a:lnTo>
                      <a:pt x="60" y="128"/>
                    </a:lnTo>
                    <a:lnTo>
                      <a:pt x="63" y="110"/>
                    </a:lnTo>
                    <a:lnTo>
                      <a:pt x="74" y="104"/>
                    </a:lnTo>
                    <a:lnTo>
                      <a:pt x="85" y="98"/>
                    </a:lnTo>
                    <a:lnTo>
                      <a:pt x="97" y="93"/>
                    </a:lnTo>
                    <a:lnTo>
                      <a:pt x="108" y="88"/>
                    </a:lnTo>
                    <a:lnTo>
                      <a:pt x="118" y="82"/>
                    </a:lnTo>
                    <a:lnTo>
                      <a:pt x="128" y="75"/>
                    </a:lnTo>
                    <a:lnTo>
                      <a:pt x="128" y="65"/>
                    </a:lnTo>
                    <a:lnTo>
                      <a:pt x="146" y="58"/>
                    </a:lnTo>
                    <a:lnTo>
                      <a:pt x="160" y="57"/>
                    </a:lnTo>
                    <a:lnTo>
                      <a:pt x="163" y="53"/>
                    </a:lnTo>
                    <a:lnTo>
                      <a:pt x="154" y="39"/>
                    </a:lnTo>
                    <a:lnTo>
                      <a:pt x="153" y="27"/>
                    </a:lnTo>
                    <a:lnTo>
                      <a:pt x="151" y="16"/>
                    </a:lnTo>
                    <a:lnTo>
                      <a:pt x="147" y="12"/>
                    </a:lnTo>
                    <a:lnTo>
                      <a:pt x="139" y="10"/>
                    </a:lnTo>
                    <a:lnTo>
                      <a:pt x="135" y="10"/>
                    </a:lnTo>
                    <a:lnTo>
                      <a:pt x="112" y="9"/>
                    </a:lnTo>
                    <a:lnTo>
                      <a:pt x="105" y="0"/>
                    </a:lnTo>
                    <a:lnTo>
                      <a:pt x="97" y="6"/>
                    </a:lnTo>
                    <a:lnTo>
                      <a:pt x="91" y="19"/>
                    </a:lnTo>
                    <a:lnTo>
                      <a:pt x="84" y="3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0" name="Freeform 138"/>
              <p:cNvSpPr>
                <a:spLocks/>
              </p:cNvSpPr>
              <p:nvPr/>
            </p:nvSpPr>
            <p:spPr bwMode="auto">
              <a:xfrm>
                <a:off x="3532" y="2226"/>
                <a:ext cx="1" cy="5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0 h 4"/>
                  <a:gd name="T4" fmla="*/ 1 w 1"/>
                  <a:gd name="T5" fmla="*/ 26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1" name="Freeform 139"/>
              <p:cNvSpPr>
                <a:spLocks/>
              </p:cNvSpPr>
              <p:nvPr/>
            </p:nvSpPr>
            <p:spPr bwMode="auto">
              <a:xfrm>
                <a:off x="2594" y="2013"/>
                <a:ext cx="328" cy="349"/>
              </a:xfrm>
              <a:custGeom>
                <a:avLst/>
                <a:gdLst>
                  <a:gd name="T0" fmla="*/ 0 w 278"/>
                  <a:gd name="T1" fmla="*/ 1638 h 280"/>
                  <a:gd name="T2" fmla="*/ 77 w 278"/>
                  <a:gd name="T3" fmla="*/ 1799 h 280"/>
                  <a:gd name="T4" fmla="*/ 237 w 278"/>
                  <a:gd name="T5" fmla="*/ 2025 h 280"/>
                  <a:gd name="T6" fmla="*/ 374 w 278"/>
                  <a:gd name="T7" fmla="*/ 2201 h 280"/>
                  <a:gd name="T8" fmla="*/ 509 w 278"/>
                  <a:gd name="T9" fmla="*/ 2383 h 280"/>
                  <a:gd name="T10" fmla="*/ 632 w 278"/>
                  <a:gd name="T11" fmla="*/ 2545 h 280"/>
                  <a:gd name="T12" fmla="*/ 754 w 278"/>
                  <a:gd name="T13" fmla="*/ 2735 h 280"/>
                  <a:gd name="T14" fmla="*/ 814 w 278"/>
                  <a:gd name="T15" fmla="*/ 2867 h 280"/>
                  <a:gd name="T16" fmla="*/ 988 w 278"/>
                  <a:gd name="T17" fmla="*/ 3025 h 280"/>
                  <a:gd name="T18" fmla="*/ 1076 w 278"/>
                  <a:gd name="T19" fmla="*/ 3161 h 280"/>
                  <a:gd name="T20" fmla="*/ 1205 w 278"/>
                  <a:gd name="T21" fmla="*/ 3104 h 280"/>
                  <a:gd name="T22" fmla="*/ 1337 w 278"/>
                  <a:gd name="T23" fmla="*/ 2858 h 280"/>
                  <a:gd name="T24" fmla="*/ 1533 w 278"/>
                  <a:gd name="T25" fmla="*/ 2616 h 280"/>
                  <a:gd name="T26" fmla="*/ 1716 w 278"/>
                  <a:gd name="T27" fmla="*/ 2383 h 280"/>
                  <a:gd name="T28" fmla="*/ 1580 w 278"/>
                  <a:gd name="T29" fmla="*/ 2206 h 280"/>
                  <a:gd name="T30" fmla="*/ 1501 w 278"/>
                  <a:gd name="T31" fmla="*/ 1917 h 280"/>
                  <a:gd name="T32" fmla="*/ 1540 w 278"/>
                  <a:gd name="T33" fmla="*/ 1648 h 280"/>
                  <a:gd name="T34" fmla="*/ 1498 w 278"/>
                  <a:gd name="T35" fmla="*/ 1235 h 280"/>
                  <a:gd name="T36" fmla="*/ 1483 w 278"/>
                  <a:gd name="T37" fmla="*/ 1022 h 280"/>
                  <a:gd name="T38" fmla="*/ 1398 w 278"/>
                  <a:gd name="T39" fmla="*/ 729 h 280"/>
                  <a:gd name="T40" fmla="*/ 1360 w 278"/>
                  <a:gd name="T41" fmla="*/ 430 h 280"/>
                  <a:gd name="T42" fmla="*/ 1398 w 278"/>
                  <a:gd name="T43" fmla="*/ 50 h 280"/>
                  <a:gd name="T44" fmla="*/ 1279 w 278"/>
                  <a:gd name="T45" fmla="*/ 0 h 280"/>
                  <a:gd name="T46" fmla="*/ 1129 w 278"/>
                  <a:gd name="T47" fmla="*/ 2 h 280"/>
                  <a:gd name="T48" fmla="*/ 957 w 278"/>
                  <a:gd name="T49" fmla="*/ 32 h 280"/>
                  <a:gd name="T50" fmla="*/ 733 w 278"/>
                  <a:gd name="T51" fmla="*/ 150 h 280"/>
                  <a:gd name="T52" fmla="*/ 614 w 278"/>
                  <a:gd name="T53" fmla="*/ 261 h 280"/>
                  <a:gd name="T54" fmla="*/ 559 w 278"/>
                  <a:gd name="T55" fmla="*/ 376 h 280"/>
                  <a:gd name="T56" fmla="*/ 583 w 278"/>
                  <a:gd name="T57" fmla="*/ 629 h 280"/>
                  <a:gd name="T58" fmla="*/ 614 w 278"/>
                  <a:gd name="T59" fmla="*/ 833 h 280"/>
                  <a:gd name="T60" fmla="*/ 419 w 278"/>
                  <a:gd name="T61" fmla="*/ 925 h 280"/>
                  <a:gd name="T62" fmla="*/ 355 w 278"/>
                  <a:gd name="T63" fmla="*/ 1114 h 280"/>
                  <a:gd name="T64" fmla="*/ 228 w 278"/>
                  <a:gd name="T65" fmla="*/ 1235 h 280"/>
                  <a:gd name="T66" fmla="*/ 90 w 278"/>
                  <a:gd name="T67" fmla="*/ 1366 h 2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8"/>
                  <a:gd name="T103" fmla="*/ 0 h 280"/>
                  <a:gd name="T104" fmla="*/ 278 w 278"/>
                  <a:gd name="T105" fmla="*/ 280 h 2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8" h="280">
                    <a:moveTo>
                      <a:pt x="3" y="127"/>
                    </a:moveTo>
                    <a:lnTo>
                      <a:pt x="0" y="145"/>
                    </a:lnTo>
                    <a:lnTo>
                      <a:pt x="0" y="151"/>
                    </a:lnTo>
                    <a:lnTo>
                      <a:pt x="13" y="160"/>
                    </a:lnTo>
                    <a:lnTo>
                      <a:pt x="26" y="170"/>
                    </a:lnTo>
                    <a:lnTo>
                      <a:pt x="38" y="179"/>
                    </a:lnTo>
                    <a:lnTo>
                      <a:pt x="51" y="188"/>
                    </a:lnTo>
                    <a:lnTo>
                      <a:pt x="61" y="195"/>
                    </a:lnTo>
                    <a:lnTo>
                      <a:pt x="72" y="203"/>
                    </a:lnTo>
                    <a:lnTo>
                      <a:pt x="82" y="211"/>
                    </a:lnTo>
                    <a:lnTo>
                      <a:pt x="92" y="218"/>
                    </a:lnTo>
                    <a:lnTo>
                      <a:pt x="102" y="226"/>
                    </a:lnTo>
                    <a:lnTo>
                      <a:pt x="112" y="233"/>
                    </a:lnTo>
                    <a:lnTo>
                      <a:pt x="122" y="242"/>
                    </a:lnTo>
                    <a:lnTo>
                      <a:pt x="132" y="249"/>
                    </a:lnTo>
                    <a:lnTo>
                      <a:pt x="132" y="254"/>
                    </a:lnTo>
                    <a:lnTo>
                      <a:pt x="139" y="260"/>
                    </a:lnTo>
                    <a:lnTo>
                      <a:pt x="159" y="268"/>
                    </a:lnTo>
                    <a:lnTo>
                      <a:pt x="159" y="280"/>
                    </a:lnTo>
                    <a:lnTo>
                      <a:pt x="174" y="280"/>
                    </a:lnTo>
                    <a:lnTo>
                      <a:pt x="185" y="277"/>
                    </a:lnTo>
                    <a:lnTo>
                      <a:pt x="195" y="275"/>
                    </a:lnTo>
                    <a:lnTo>
                      <a:pt x="206" y="264"/>
                    </a:lnTo>
                    <a:lnTo>
                      <a:pt x="217" y="253"/>
                    </a:lnTo>
                    <a:lnTo>
                      <a:pt x="233" y="243"/>
                    </a:lnTo>
                    <a:lnTo>
                      <a:pt x="248" y="232"/>
                    </a:lnTo>
                    <a:lnTo>
                      <a:pt x="263" y="221"/>
                    </a:lnTo>
                    <a:lnTo>
                      <a:pt x="278" y="211"/>
                    </a:lnTo>
                    <a:lnTo>
                      <a:pt x="272" y="199"/>
                    </a:lnTo>
                    <a:lnTo>
                      <a:pt x="257" y="196"/>
                    </a:lnTo>
                    <a:lnTo>
                      <a:pt x="252" y="183"/>
                    </a:lnTo>
                    <a:lnTo>
                      <a:pt x="243" y="170"/>
                    </a:lnTo>
                    <a:lnTo>
                      <a:pt x="249" y="164"/>
                    </a:lnTo>
                    <a:lnTo>
                      <a:pt x="249" y="146"/>
                    </a:lnTo>
                    <a:lnTo>
                      <a:pt x="248" y="128"/>
                    </a:lnTo>
                    <a:lnTo>
                      <a:pt x="242" y="110"/>
                    </a:lnTo>
                    <a:lnTo>
                      <a:pt x="243" y="106"/>
                    </a:lnTo>
                    <a:lnTo>
                      <a:pt x="240" y="91"/>
                    </a:lnTo>
                    <a:lnTo>
                      <a:pt x="236" y="76"/>
                    </a:lnTo>
                    <a:lnTo>
                      <a:pt x="226" y="64"/>
                    </a:lnTo>
                    <a:lnTo>
                      <a:pt x="215" y="50"/>
                    </a:lnTo>
                    <a:lnTo>
                      <a:pt x="220" y="38"/>
                    </a:lnTo>
                    <a:lnTo>
                      <a:pt x="227" y="27"/>
                    </a:lnTo>
                    <a:lnTo>
                      <a:pt x="226" y="5"/>
                    </a:lnTo>
                    <a:lnTo>
                      <a:pt x="228" y="0"/>
                    </a:lnTo>
                    <a:lnTo>
                      <a:pt x="208" y="0"/>
                    </a:lnTo>
                    <a:lnTo>
                      <a:pt x="197" y="0"/>
                    </a:lnTo>
                    <a:lnTo>
                      <a:pt x="182" y="2"/>
                    </a:lnTo>
                    <a:lnTo>
                      <a:pt x="168" y="3"/>
                    </a:lnTo>
                    <a:lnTo>
                      <a:pt x="154" y="3"/>
                    </a:lnTo>
                    <a:lnTo>
                      <a:pt x="136" y="9"/>
                    </a:lnTo>
                    <a:lnTo>
                      <a:pt x="119" y="14"/>
                    </a:lnTo>
                    <a:lnTo>
                      <a:pt x="112" y="17"/>
                    </a:lnTo>
                    <a:lnTo>
                      <a:pt x="100" y="23"/>
                    </a:lnTo>
                    <a:lnTo>
                      <a:pt x="87" y="29"/>
                    </a:lnTo>
                    <a:lnTo>
                      <a:pt x="91" y="33"/>
                    </a:lnTo>
                    <a:lnTo>
                      <a:pt x="93" y="44"/>
                    </a:lnTo>
                    <a:lnTo>
                      <a:pt x="94" y="56"/>
                    </a:lnTo>
                    <a:lnTo>
                      <a:pt x="103" y="70"/>
                    </a:lnTo>
                    <a:lnTo>
                      <a:pt x="100" y="74"/>
                    </a:lnTo>
                    <a:lnTo>
                      <a:pt x="86" y="75"/>
                    </a:lnTo>
                    <a:lnTo>
                      <a:pt x="68" y="82"/>
                    </a:lnTo>
                    <a:lnTo>
                      <a:pt x="68" y="92"/>
                    </a:lnTo>
                    <a:lnTo>
                      <a:pt x="58" y="99"/>
                    </a:lnTo>
                    <a:lnTo>
                      <a:pt x="48" y="105"/>
                    </a:lnTo>
                    <a:lnTo>
                      <a:pt x="37" y="110"/>
                    </a:lnTo>
                    <a:lnTo>
                      <a:pt x="25" y="115"/>
                    </a:lnTo>
                    <a:lnTo>
                      <a:pt x="14" y="121"/>
                    </a:lnTo>
                    <a:lnTo>
                      <a:pt x="3" y="127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2" name="Freeform 140"/>
              <p:cNvSpPr>
                <a:spLocks/>
              </p:cNvSpPr>
              <p:nvPr/>
            </p:nvSpPr>
            <p:spPr bwMode="auto">
              <a:xfrm>
                <a:off x="2507" y="2171"/>
                <a:ext cx="10" cy="11"/>
              </a:xfrm>
              <a:custGeom>
                <a:avLst/>
                <a:gdLst>
                  <a:gd name="T0" fmla="*/ 89 w 8"/>
                  <a:gd name="T1" fmla="*/ 0 h 9"/>
                  <a:gd name="T2" fmla="*/ 77 w 8"/>
                  <a:gd name="T3" fmla="*/ 65 h 9"/>
                  <a:gd name="T4" fmla="*/ 0 w 8"/>
                  <a:gd name="T5" fmla="*/ 79 h 9"/>
                  <a:gd name="T6" fmla="*/ 89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9"/>
                  <a:gd name="T14" fmla="*/ 8 w 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9">
                    <a:moveTo>
                      <a:pt x="8" y="0"/>
                    </a:moveTo>
                    <a:lnTo>
                      <a:pt x="7" y="7"/>
                    </a:lnTo>
                    <a:lnTo>
                      <a:pt x="0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3" name="Freeform 141"/>
              <p:cNvSpPr>
                <a:spLocks/>
              </p:cNvSpPr>
              <p:nvPr/>
            </p:nvSpPr>
            <p:spPr bwMode="auto">
              <a:xfrm>
                <a:off x="2482" y="2188"/>
                <a:ext cx="7" cy="3"/>
              </a:xfrm>
              <a:custGeom>
                <a:avLst/>
                <a:gdLst>
                  <a:gd name="T0" fmla="*/ 31 w 6"/>
                  <a:gd name="T1" fmla="*/ 0 h 3"/>
                  <a:gd name="T2" fmla="*/ 27 w 6"/>
                  <a:gd name="T3" fmla="*/ 3 h 3"/>
                  <a:gd name="T4" fmla="*/ 0 w 6"/>
                  <a:gd name="T5" fmla="*/ 0 h 3"/>
                  <a:gd name="T6" fmla="*/ 31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4" name="Freeform 142"/>
              <p:cNvSpPr>
                <a:spLocks/>
              </p:cNvSpPr>
              <p:nvPr/>
            </p:nvSpPr>
            <p:spPr bwMode="auto">
              <a:xfrm>
                <a:off x="2517" y="2164"/>
                <a:ext cx="6" cy="3"/>
              </a:xfrm>
              <a:custGeom>
                <a:avLst/>
                <a:gdLst>
                  <a:gd name="T0" fmla="*/ 24 w 5"/>
                  <a:gd name="T1" fmla="*/ 141 h 2"/>
                  <a:gd name="T2" fmla="*/ 35 w 5"/>
                  <a:gd name="T3" fmla="*/ 0 h 2"/>
                  <a:gd name="T4" fmla="*/ 0 w 5"/>
                  <a:gd name="T5" fmla="*/ 94 h 2"/>
                  <a:gd name="T6" fmla="*/ 24 w 5"/>
                  <a:gd name="T7" fmla="*/ 14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3" y="2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5" name="Freeform 143"/>
              <p:cNvSpPr>
                <a:spLocks/>
              </p:cNvSpPr>
              <p:nvPr/>
            </p:nvSpPr>
            <p:spPr bwMode="auto">
              <a:xfrm>
                <a:off x="2847" y="2007"/>
                <a:ext cx="63" cy="139"/>
              </a:xfrm>
              <a:custGeom>
                <a:avLst/>
                <a:gdLst>
                  <a:gd name="T0" fmla="*/ 234 w 53"/>
                  <a:gd name="T1" fmla="*/ 1241 h 111"/>
                  <a:gd name="T2" fmla="*/ 184 w 53"/>
                  <a:gd name="T3" fmla="*/ 1317 h 111"/>
                  <a:gd name="T4" fmla="*/ 172 w 53"/>
                  <a:gd name="T5" fmla="*/ 1133 h 111"/>
                  <a:gd name="T6" fmla="*/ 145 w 53"/>
                  <a:gd name="T7" fmla="*/ 957 h 111"/>
                  <a:gd name="T8" fmla="*/ 73 w 53"/>
                  <a:gd name="T9" fmla="*/ 816 h 111"/>
                  <a:gd name="T10" fmla="*/ 0 w 53"/>
                  <a:gd name="T11" fmla="*/ 652 h 111"/>
                  <a:gd name="T12" fmla="*/ 34 w 53"/>
                  <a:gd name="T13" fmla="*/ 515 h 111"/>
                  <a:gd name="T14" fmla="*/ 81 w 53"/>
                  <a:gd name="T15" fmla="*/ 381 h 111"/>
                  <a:gd name="T16" fmla="*/ 73 w 53"/>
                  <a:gd name="T17" fmla="*/ 119 h 111"/>
                  <a:gd name="T18" fmla="*/ 87 w 53"/>
                  <a:gd name="T19" fmla="*/ 61 h 111"/>
                  <a:gd name="T20" fmla="*/ 184 w 53"/>
                  <a:gd name="T21" fmla="*/ 0 h 111"/>
                  <a:gd name="T22" fmla="*/ 219 w 53"/>
                  <a:gd name="T23" fmla="*/ 39 h 111"/>
                  <a:gd name="T24" fmla="*/ 250 w 53"/>
                  <a:gd name="T25" fmla="*/ 95 h 111"/>
                  <a:gd name="T26" fmla="*/ 297 w 53"/>
                  <a:gd name="T27" fmla="*/ 49 h 111"/>
                  <a:gd name="T28" fmla="*/ 252 w 53"/>
                  <a:gd name="T29" fmla="*/ 247 h 111"/>
                  <a:gd name="T30" fmla="*/ 309 w 53"/>
                  <a:gd name="T31" fmla="*/ 381 h 111"/>
                  <a:gd name="T32" fmla="*/ 272 w 53"/>
                  <a:gd name="T33" fmla="*/ 500 h 111"/>
                  <a:gd name="T34" fmla="*/ 219 w 53"/>
                  <a:gd name="T35" fmla="*/ 607 h 111"/>
                  <a:gd name="T36" fmla="*/ 300 w 53"/>
                  <a:gd name="T37" fmla="*/ 691 h 111"/>
                  <a:gd name="T38" fmla="*/ 357 w 53"/>
                  <a:gd name="T39" fmla="*/ 760 h 111"/>
                  <a:gd name="T40" fmla="*/ 353 w 53"/>
                  <a:gd name="T41" fmla="*/ 905 h 111"/>
                  <a:gd name="T42" fmla="*/ 297 w 53"/>
                  <a:gd name="T43" fmla="*/ 991 h 111"/>
                  <a:gd name="T44" fmla="*/ 234 w 53"/>
                  <a:gd name="T45" fmla="*/ 1086 h 111"/>
                  <a:gd name="T46" fmla="*/ 234 w 53"/>
                  <a:gd name="T47" fmla="*/ 1241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"/>
                  <a:gd name="T73" fmla="*/ 0 h 111"/>
                  <a:gd name="T74" fmla="*/ 53 w 53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" h="111">
                    <a:moveTo>
                      <a:pt x="35" y="105"/>
                    </a:moveTo>
                    <a:lnTo>
                      <a:pt x="28" y="111"/>
                    </a:lnTo>
                    <a:lnTo>
                      <a:pt x="25" y="96"/>
                    </a:lnTo>
                    <a:lnTo>
                      <a:pt x="21" y="81"/>
                    </a:lnTo>
                    <a:lnTo>
                      <a:pt x="11" y="69"/>
                    </a:lnTo>
                    <a:lnTo>
                      <a:pt x="0" y="55"/>
                    </a:lnTo>
                    <a:lnTo>
                      <a:pt x="5" y="43"/>
                    </a:lnTo>
                    <a:lnTo>
                      <a:pt x="12" y="32"/>
                    </a:lnTo>
                    <a:lnTo>
                      <a:pt x="11" y="10"/>
                    </a:lnTo>
                    <a:lnTo>
                      <a:pt x="13" y="5"/>
                    </a:lnTo>
                    <a:lnTo>
                      <a:pt x="28" y="0"/>
                    </a:lnTo>
                    <a:lnTo>
                      <a:pt x="33" y="3"/>
                    </a:lnTo>
                    <a:lnTo>
                      <a:pt x="37" y="8"/>
                    </a:lnTo>
                    <a:lnTo>
                      <a:pt x="44" y="4"/>
                    </a:lnTo>
                    <a:lnTo>
                      <a:pt x="38" y="21"/>
                    </a:lnTo>
                    <a:lnTo>
                      <a:pt x="46" y="32"/>
                    </a:lnTo>
                    <a:lnTo>
                      <a:pt x="40" y="42"/>
                    </a:lnTo>
                    <a:lnTo>
                      <a:pt x="33" y="51"/>
                    </a:lnTo>
                    <a:lnTo>
                      <a:pt x="45" y="58"/>
                    </a:lnTo>
                    <a:lnTo>
                      <a:pt x="53" y="64"/>
                    </a:lnTo>
                    <a:lnTo>
                      <a:pt x="52" y="77"/>
                    </a:lnTo>
                    <a:lnTo>
                      <a:pt x="44" y="84"/>
                    </a:lnTo>
                    <a:lnTo>
                      <a:pt x="35" y="92"/>
                    </a:lnTo>
                    <a:lnTo>
                      <a:pt x="35" y="10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6" name="Freeform 144"/>
              <p:cNvSpPr>
                <a:spLocks/>
              </p:cNvSpPr>
              <p:nvPr/>
            </p:nvSpPr>
            <p:spPr bwMode="auto">
              <a:xfrm>
                <a:off x="2963" y="1854"/>
                <a:ext cx="57" cy="50"/>
              </a:xfrm>
              <a:custGeom>
                <a:avLst/>
                <a:gdLst>
                  <a:gd name="T0" fmla="*/ 231 w 49"/>
                  <a:gd name="T1" fmla="*/ 43 h 41"/>
                  <a:gd name="T2" fmla="*/ 231 w 49"/>
                  <a:gd name="T3" fmla="*/ 63 h 41"/>
                  <a:gd name="T4" fmla="*/ 225 w 49"/>
                  <a:gd name="T5" fmla="*/ 89 h 41"/>
                  <a:gd name="T6" fmla="*/ 218 w 49"/>
                  <a:gd name="T7" fmla="*/ 109 h 41"/>
                  <a:gd name="T8" fmla="*/ 218 w 49"/>
                  <a:gd name="T9" fmla="*/ 130 h 41"/>
                  <a:gd name="T10" fmla="*/ 225 w 49"/>
                  <a:gd name="T11" fmla="*/ 133 h 41"/>
                  <a:gd name="T12" fmla="*/ 259 w 49"/>
                  <a:gd name="T13" fmla="*/ 163 h 41"/>
                  <a:gd name="T14" fmla="*/ 231 w 49"/>
                  <a:gd name="T15" fmla="*/ 194 h 41"/>
                  <a:gd name="T16" fmla="*/ 248 w 49"/>
                  <a:gd name="T17" fmla="*/ 199 h 41"/>
                  <a:gd name="T18" fmla="*/ 254 w 49"/>
                  <a:gd name="T19" fmla="*/ 237 h 41"/>
                  <a:gd name="T20" fmla="*/ 218 w 49"/>
                  <a:gd name="T21" fmla="*/ 241 h 41"/>
                  <a:gd name="T22" fmla="*/ 225 w 49"/>
                  <a:gd name="T23" fmla="*/ 271 h 41"/>
                  <a:gd name="T24" fmla="*/ 223 w 49"/>
                  <a:gd name="T25" fmla="*/ 289 h 41"/>
                  <a:gd name="T26" fmla="*/ 213 w 49"/>
                  <a:gd name="T27" fmla="*/ 271 h 41"/>
                  <a:gd name="T28" fmla="*/ 193 w 49"/>
                  <a:gd name="T29" fmla="*/ 296 h 41"/>
                  <a:gd name="T30" fmla="*/ 187 w 49"/>
                  <a:gd name="T31" fmla="*/ 311 h 41"/>
                  <a:gd name="T32" fmla="*/ 199 w 49"/>
                  <a:gd name="T33" fmla="*/ 359 h 41"/>
                  <a:gd name="T34" fmla="*/ 187 w 49"/>
                  <a:gd name="T35" fmla="*/ 361 h 41"/>
                  <a:gd name="T36" fmla="*/ 171 w 49"/>
                  <a:gd name="T37" fmla="*/ 359 h 41"/>
                  <a:gd name="T38" fmla="*/ 157 w 49"/>
                  <a:gd name="T39" fmla="*/ 330 h 41"/>
                  <a:gd name="T40" fmla="*/ 138 w 49"/>
                  <a:gd name="T41" fmla="*/ 311 h 41"/>
                  <a:gd name="T42" fmla="*/ 135 w 49"/>
                  <a:gd name="T43" fmla="*/ 296 h 41"/>
                  <a:gd name="T44" fmla="*/ 108 w 49"/>
                  <a:gd name="T45" fmla="*/ 271 h 41"/>
                  <a:gd name="T46" fmla="*/ 105 w 49"/>
                  <a:gd name="T47" fmla="*/ 243 h 41"/>
                  <a:gd name="T48" fmla="*/ 90 w 49"/>
                  <a:gd name="T49" fmla="*/ 237 h 41"/>
                  <a:gd name="T50" fmla="*/ 35 w 49"/>
                  <a:gd name="T51" fmla="*/ 159 h 41"/>
                  <a:gd name="T52" fmla="*/ 35 w 49"/>
                  <a:gd name="T53" fmla="*/ 140 h 41"/>
                  <a:gd name="T54" fmla="*/ 26 w 49"/>
                  <a:gd name="T55" fmla="*/ 140 h 41"/>
                  <a:gd name="T56" fmla="*/ 3 w 49"/>
                  <a:gd name="T57" fmla="*/ 77 h 41"/>
                  <a:gd name="T58" fmla="*/ 0 w 49"/>
                  <a:gd name="T59" fmla="*/ 63 h 41"/>
                  <a:gd name="T60" fmla="*/ 0 w 49"/>
                  <a:gd name="T61" fmla="*/ 1 h 41"/>
                  <a:gd name="T62" fmla="*/ 3 w 49"/>
                  <a:gd name="T63" fmla="*/ 1 h 41"/>
                  <a:gd name="T64" fmla="*/ 30 w 49"/>
                  <a:gd name="T65" fmla="*/ 35 h 41"/>
                  <a:gd name="T66" fmla="*/ 48 w 49"/>
                  <a:gd name="T67" fmla="*/ 0 h 41"/>
                  <a:gd name="T68" fmla="*/ 66 w 49"/>
                  <a:gd name="T69" fmla="*/ 0 h 41"/>
                  <a:gd name="T70" fmla="*/ 88 w 49"/>
                  <a:gd name="T71" fmla="*/ 1 h 41"/>
                  <a:gd name="T72" fmla="*/ 135 w 49"/>
                  <a:gd name="T73" fmla="*/ 29 h 41"/>
                  <a:gd name="T74" fmla="*/ 138 w 49"/>
                  <a:gd name="T75" fmla="*/ 1 h 41"/>
                  <a:gd name="T76" fmla="*/ 157 w 49"/>
                  <a:gd name="T77" fmla="*/ 29 h 41"/>
                  <a:gd name="T78" fmla="*/ 161 w 49"/>
                  <a:gd name="T79" fmla="*/ 2 h 41"/>
                  <a:gd name="T80" fmla="*/ 171 w 49"/>
                  <a:gd name="T81" fmla="*/ 29 h 41"/>
                  <a:gd name="T82" fmla="*/ 187 w 49"/>
                  <a:gd name="T83" fmla="*/ 2 h 41"/>
                  <a:gd name="T84" fmla="*/ 193 w 49"/>
                  <a:gd name="T85" fmla="*/ 43 h 41"/>
                  <a:gd name="T86" fmla="*/ 213 w 49"/>
                  <a:gd name="T87" fmla="*/ 43 h 41"/>
                  <a:gd name="T88" fmla="*/ 231 w 49"/>
                  <a:gd name="T89" fmla="*/ 43 h 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41"/>
                  <a:gd name="T137" fmla="*/ 49 w 49"/>
                  <a:gd name="T138" fmla="*/ 41 h 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41">
                    <a:moveTo>
                      <a:pt x="44" y="5"/>
                    </a:moveTo>
                    <a:lnTo>
                      <a:pt x="44" y="7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3" y="15"/>
                    </a:lnTo>
                    <a:lnTo>
                      <a:pt x="49" y="19"/>
                    </a:lnTo>
                    <a:lnTo>
                      <a:pt x="44" y="21"/>
                    </a:lnTo>
                    <a:lnTo>
                      <a:pt x="47" y="23"/>
                    </a:lnTo>
                    <a:lnTo>
                      <a:pt x="48" y="26"/>
                    </a:lnTo>
                    <a:lnTo>
                      <a:pt x="41" y="27"/>
                    </a:lnTo>
                    <a:lnTo>
                      <a:pt x="43" y="30"/>
                    </a:lnTo>
                    <a:lnTo>
                      <a:pt x="42" y="32"/>
                    </a:lnTo>
                    <a:lnTo>
                      <a:pt x="40" y="30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8" y="40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6" y="35"/>
                    </a:lnTo>
                    <a:lnTo>
                      <a:pt x="25" y="34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17" y="26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5" y="3"/>
                    </a:lnTo>
                    <a:lnTo>
                      <a:pt x="26" y="1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grpSp>
            <p:nvGrpSpPr>
              <p:cNvPr id="10" name="Group 145"/>
              <p:cNvGrpSpPr>
                <a:grpSpLocks/>
              </p:cNvGrpSpPr>
              <p:nvPr/>
            </p:nvGrpSpPr>
            <p:grpSpPr bwMode="auto">
              <a:xfrm>
                <a:off x="2649" y="1968"/>
                <a:ext cx="484" cy="64"/>
                <a:chOff x="2649" y="1968"/>
                <a:chExt cx="484" cy="64"/>
              </a:xfrm>
            </p:grpSpPr>
            <p:sp>
              <p:nvSpPr>
                <p:cNvPr id="939" name="Freeform 146"/>
                <p:cNvSpPr>
                  <a:spLocks/>
                </p:cNvSpPr>
                <p:nvPr/>
              </p:nvSpPr>
              <p:spPr bwMode="auto">
                <a:xfrm>
                  <a:off x="3079" y="1974"/>
                  <a:ext cx="25" cy="17"/>
                </a:xfrm>
                <a:custGeom>
                  <a:avLst/>
                  <a:gdLst>
                    <a:gd name="T0" fmla="*/ 148 w 21"/>
                    <a:gd name="T1" fmla="*/ 124 h 14"/>
                    <a:gd name="T2" fmla="*/ 71 w 21"/>
                    <a:gd name="T3" fmla="*/ 34 h 14"/>
                    <a:gd name="T4" fmla="*/ 0 w 21"/>
                    <a:gd name="T5" fmla="*/ 0 h 14"/>
                    <a:gd name="T6" fmla="*/ 71 w 21"/>
                    <a:gd name="T7" fmla="*/ 61 h 14"/>
                    <a:gd name="T8" fmla="*/ 143 w 21"/>
                    <a:gd name="T9" fmla="*/ 124 h 14"/>
                    <a:gd name="T10" fmla="*/ 148 w 21"/>
                    <a:gd name="T11" fmla="*/ 1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4"/>
                    <a:gd name="T20" fmla="*/ 21 w 21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4">
                      <a:moveTo>
                        <a:pt x="21" y="14"/>
                      </a:move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20" y="14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0" name="Freeform 147"/>
                <p:cNvSpPr>
                  <a:spLocks/>
                </p:cNvSpPr>
                <p:nvPr/>
              </p:nvSpPr>
              <p:spPr bwMode="auto">
                <a:xfrm>
                  <a:off x="3123" y="1968"/>
                  <a:ext cx="10" cy="5"/>
                </a:xfrm>
                <a:custGeom>
                  <a:avLst/>
                  <a:gdLst>
                    <a:gd name="T0" fmla="*/ 27 w 9"/>
                    <a:gd name="T1" fmla="*/ 40 h 4"/>
                    <a:gd name="T2" fmla="*/ 4 w 9"/>
                    <a:gd name="T3" fmla="*/ 26 h 4"/>
                    <a:gd name="T4" fmla="*/ 0 w 9"/>
                    <a:gd name="T5" fmla="*/ 0 h 4"/>
                    <a:gd name="T6" fmla="*/ 24 w 9"/>
                    <a:gd name="T7" fmla="*/ 26 h 4"/>
                    <a:gd name="T8" fmla="*/ 27 w 9"/>
                    <a:gd name="T9" fmla="*/ 4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9" y="4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1" name="Freeform 148"/>
                <p:cNvSpPr>
                  <a:spLocks/>
                </p:cNvSpPr>
                <p:nvPr/>
              </p:nvSpPr>
              <p:spPr bwMode="auto">
                <a:xfrm>
                  <a:off x="3043" y="1985"/>
                  <a:ext cx="3" cy="5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40 h 4"/>
                    <a:gd name="T4" fmla="*/ 0 w 3"/>
                    <a:gd name="T5" fmla="*/ 40 h 4"/>
                    <a:gd name="T6" fmla="*/ 0 w 3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4"/>
                    <a:gd name="T14" fmla="*/ 3 w 3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4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2" name="Freeform 149"/>
                <p:cNvSpPr>
                  <a:spLocks/>
                </p:cNvSpPr>
                <p:nvPr/>
              </p:nvSpPr>
              <p:spPr bwMode="auto">
                <a:xfrm>
                  <a:off x="3124" y="1981"/>
                  <a:ext cx="3" cy="7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211 h 5"/>
                    <a:gd name="T4" fmla="*/ 0 w 3"/>
                    <a:gd name="T5" fmla="*/ 80 h 5"/>
                    <a:gd name="T6" fmla="*/ 3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5"/>
                    <a:gd name="T14" fmla="*/ 3 w 3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5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43" name="Freeform 150"/>
                <p:cNvSpPr>
                  <a:spLocks/>
                </p:cNvSpPr>
                <p:nvPr/>
              </p:nvSpPr>
              <p:spPr bwMode="auto">
                <a:xfrm>
                  <a:off x="2649" y="203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888" name="Freeform 151"/>
              <p:cNvSpPr>
                <a:spLocks/>
              </p:cNvSpPr>
              <p:nvPr/>
            </p:nvSpPr>
            <p:spPr bwMode="auto">
              <a:xfrm>
                <a:off x="2831" y="1821"/>
                <a:ext cx="176" cy="174"/>
              </a:xfrm>
              <a:custGeom>
                <a:avLst/>
                <a:gdLst>
                  <a:gd name="T0" fmla="*/ 492 w 150"/>
                  <a:gd name="T1" fmla="*/ 62 h 140"/>
                  <a:gd name="T2" fmla="*/ 373 w 150"/>
                  <a:gd name="T3" fmla="*/ 0 h 140"/>
                  <a:gd name="T4" fmla="*/ 296 w 150"/>
                  <a:gd name="T5" fmla="*/ 1 h 140"/>
                  <a:gd name="T6" fmla="*/ 259 w 150"/>
                  <a:gd name="T7" fmla="*/ 1 h 140"/>
                  <a:gd name="T8" fmla="*/ 243 w 150"/>
                  <a:gd name="T9" fmla="*/ 40 h 140"/>
                  <a:gd name="T10" fmla="*/ 228 w 150"/>
                  <a:gd name="T11" fmla="*/ 96 h 140"/>
                  <a:gd name="T12" fmla="*/ 170 w 150"/>
                  <a:gd name="T13" fmla="*/ 96 h 140"/>
                  <a:gd name="T14" fmla="*/ 150 w 150"/>
                  <a:gd name="T15" fmla="*/ 168 h 140"/>
                  <a:gd name="T16" fmla="*/ 101 w 150"/>
                  <a:gd name="T17" fmla="*/ 96 h 140"/>
                  <a:gd name="T18" fmla="*/ 55 w 150"/>
                  <a:gd name="T19" fmla="*/ 168 h 140"/>
                  <a:gd name="T20" fmla="*/ 2 w 150"/>
                  <a:gd name="T21" fmla="*/ 179 h 140"/>
                  <a:gd name="T22" fmla="*/ 2 w 150"/>
                  <a:gd name="T23" fmla="*/ 242 h 140"/>
                  <a:gd name="T24" fmla="*/ 0 w 150"/>
                  <a:gd name="T25" fmla="*/ 316 h 140"/>
                  <a:gd name="T26" fmla="*/ 0 w 150"/>
                  <a:gd name="T27" fmla="*/ 354 h 140"/>
                  <a:gd name="T28" fmla="*/ 1 w 150"/>
                  <a:gd name="T29" fmla="*/ 411 h 140"/>
                  <a:gd name="T30" fmla="*/ 55 w 150"/>
                  <a:gd name="T31" fmla="*/ 469 h 140"/>
                  <a:gd name="T32" fmla="*/ 55 w 150"/>
                  <a:gd name="T33" fmla="*/ 534 h 140"/>
                  <a:gd name="T34" fmla="*/ 128 w 150"/>
                  <a:gd name="T35" fmla="*/ 440 h 140"/>
                  <a:gd name="T36" fmla="*/ 225 w 150"/>
                  <a:gd name="T37" fmla="*/ 488 h 140"/>
                  <a:gd name="T38" fmla="*/ 273 w 150"/>
                  <a:gd name="T39" fmla="*/ 640 h 140"/>
                  <a:gd name="T40" fmla="*/ 341 w 150"/>
                  <a:gd name="T41" fmla="*/ 768 h 140"/>
                  <a:gd name="T42" fmla="*/ 407 w 150"/>
                  <a:gd name="T43" fmla="*/ 868 h 140"/>
                  <a:gd name="T44" fmla="*/ 432 w 150"/>
                  <a:gd name="T45" fmla="*/ 901 h 140"/>
                  <a:gd name="T46" fmla="*/ 436 w 150"/>
                  <a:gd name="T47" fmla="*/ 901 h 140"/>
                  <a:gd name="T48" fmla="*/ 492 w 150"/>
                  <a:gd name="T49" fmla="*/ 956 h 140"/>
                  <a:gd name="T50" fmla="*/ 578 w 150"/>
                  <a:gd name="T51" fmla="*/ 1076 h 140"/>
                  <a:gd name="T52" fmla="*/ 624 w 150"/>
                  <a:gd name="T53" fmla="*/ 1109 h 140"/>
                  <a:gd name="T54" fmla="*/ 659 w 150"/>
                  <a:gd name="T55" fmla="*/ 1165 h 140"/>
                  <a:gd name="T56" fmla="*/ 708 w 150"/>
                  <a:gd name="T57" fmla="*/ 1341 h 140"/>
                  <a:gd name="T58" fmla="*/ 678 w 150"/>
                  <a:gd name="T59" fmla="*/ 1486 h 140"/>
                  <a:gd name="T60" fmla="*/ 709 w 150"/>
                  <a:gd name="T61" fmla="*/ 1526 h 140"/>
                  <a:gd name="T62" fmla="*/ 746 w 150"/>
                  <a:gd name="T63" fmla="*/ 1426 h 140"/>
                  <a:gd name="T64" fmla="*/ 772 w 150"/>
                  <a:gd name="T65" fmla="*/ 1353 h 140"/>
                  <a:gd name="T66" fmla="*/ 780 w 150"/>
                  <a:gd name="T67" fmla="*/ 1306 h 140"/>
                  <a:gd name="T68" fmla="*/ 744 w 150"/>
                  <a:gd name="T69" fmla="*/ 1228 h 140"/>
                  <a:gd name="T70" fmla="*/ 763 w 150"/>
                  <a:gd name="T71" fmla="*/ 1109 h 140"/>
                  <a:gd name="T72" fmla="*/ 808 w 150"/>
                  <a:gd name="T73" fmla="*/ 1127 h 140"/>
                  <a:gd name="T74" fmla="*/ 859 w 150"/>
                  <a:gd name="T75" fmla="*/ 1201 h 140"/>
                  <a:gd name="T76" fmla="*/ 873 w 150"/>
                  <a:gd name="T77" fmla="*/ 1127 h 140"/>
                  <a:gd name="T78" fmla="*/ 773 w 150"/>
                  <a:gd name="T79" fmla="*/ 1025 h 140"/>
                  <a:gd name="T80" fmla="*/ 682 w 150"/>
                  <a:gd name="T81" fmla="*/ 941 h 140"/>
                  <a:gd name="T82" fmla="*/ 698 w 150"/>
                  <a:gd name="T83" fmla="*/ 866 h 140"/>
                  <a:gd name="T84" fmla="*/ 677 w 150"/>
                  <a:gd name="T85" fmla="*/ 845 h 140"/>
                  <a:gd name="T86" fmla="*/ 578 w 150"/>
                  <a:gd name="T87" fmla="*/ 795 h 140"/>
                  <a:gd name="T88" fmla="*/ 537 w 150"/>
                  <a:gd name="T89" fmla="*/ 686 h 140"/>
                  <a:gd name="T90" fmla="*/ 501 w 150"/>
                  <a:gd name="T91" fmla="*/ 583 h 140"/>
                  <a:gd name="T92" fmla="*/ 432 w 150"/>
                  <a:gd name="T93" fmla="*/ 497 h 140"/>
                  <a:gd name="T94" fmla="*/ 400 w 150"/>
                  <a:gd name="T95" fmla="*/ 357 h 140"/>
                  <a:gd name="T96" fmla="*/ 392 w 150"/>
                  <a:gd name="T97" fmla="*/ 285 h 140"/>
                  <a:gd name="T98" fmla="*/ 458 w 150"/>
                  <a:gd name="T99" fmla="*/ 209 h 140"/>
                  <a:gd name="T100" fmla="*/ 493 w 150"/>
                  <a:gd name="T101" fmla="*/ 229 h 140"/>
                  <a:gd name="T102" fmla="*/ 478 w 150"/>
                  <a:gd name="T103" fmla="*/ 119 h 140"/>
                  <a:gd name="T104" fmla="*/ 492 w 150"/>
                  <a:gd name="T105" fmla="*/ 62 h 140"/>
                  <a:gd name="T106" fmla="*/ 419 w 150"/>
                  <a:gd name="T107" fmla="*/ 498 h 140"/>
                  <a:gd name="T108" fmla="*/ 419 w 150"/>
                  <a:gd name="T109" fmla="*/ 497 h 140"/>
                  <a:gd name="T110" fmla="*/ 408 w 150"/>
                  <a:gd name="T111" fmla="*/ 497 h 140"/>
                  <a:gd name="T112" fmla="*/ 407 w 150"/>
                  <a:gd name="T113" fmla="*/ 498 h 140"/>
                  <a:gd name="T114" fmla="*/ 408 w 150"/>
                  <a:gd name="T115" fmla="*/ 511 h 140"/>
                  <a:gd name="T116" fmla="*/ 419 w 150"/>
                  <a:gd name="T117" fmla="*/ 498 h 140"/>
                  <a:gd name="T118" fmla="*/ 492 w 150"/>
                  <a:gd name="T119" fmla="*/ 62 h 140"/>
                  <a:gd name="T120" fmla="*/ 436 w 150"/>
                  <a:gd name="T121" fmla="*/ 892 h 140"/>
                  <a:gd name="T122" fmla="*/ 492 w 150"/>
                  <a:gd name="T123" fmla="*/ 62 h 1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0"/>
                  <a:gd name="T187" fmla="*/ 0 h 140"/>
                  <a:gd name="T188" fmla="*/ 150 w 150"/>
                  <a:gd name="T189" fmla="*/ 140 h 1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0" h="140">
                    <a:moveTo>
                      <a:pt x="84" y="6"/>
                    </a:moveTo>
                    <a:lnTo>
                      <a:pt x="65" y="0"/>
                    </a:lnTo>
                    <a:lnTo>
                      <a:pt x="51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39" y="9"/>
                    </a:lnTo>
                    <a:lnTo>
                      <a:pt x="30" y="9"/>
                    </a:lnTo>
                    <a:lnTo>
                      <a:pt x="26" y="15"/>
                    </a:lnTo>
                    <a:lnTo>
                      <a:pt x="17" y="9"/>
                    </a:lnTo>
                    <a:lnTo>
                      <a:pt x="9" y="15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9" y="43"/>
                    </a:lnTo>
                    <a:lnTo>
                      <a:pt x="9" y="49"/>
                    </a:lnTo>
                    <a:lnTo>
                      <a:pt x="22" y="40"/>
                    </a:lnTo>
                    <a:lnTo>
                      <a:pt x="38" y="44"/>
                    </a:lnTo>
                    <a:lnTo>
                      <a:pt x="48" y="59"/>
                    </a:lnTo>
                    <a:lnTo>
                      <a:pt x="59" y="70"/>
                    </a:lnTo>
                    <a:lnTo>
                      <a:pt x="70" y="80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84" y="88"/>
                    </a:lnTo>
                    <a:lnTo>
                      <a:pt x="100" y="98"/>
                    </a:lnTo>
                    <a:lnTo>
                      <a:pt x="107" y="101"/>
                    </a:lnTo>
                    <a:lnTo>
                      <a:pt x="114" y="106"/>
                    </a:lnTo>
                    <a:lnTo>
                      <a:pt x="122" y="123"/>
                    </a:lnTo>
                    <a:lnTo>
                      <a:pt x="117" y="136"/>
                    </a:lnTo>
                    <a:lnTo>
                      <a:pt x="123" y="140"/>
                    </a:lnTo>
                    <a:lnTo>
                      <a:pt x="129" y="130"/>
                    </a:lnTo>
                    <a:lnTo>
                      <a:pt x="133" y="124"/>
                    </a:lnTo>
                    <a:lnTo>
                      <a:pt x="135" y="120"/>
                    </a:lnTo>
                    <a:lnTo>
                      <a:pt x="128" y="113"/>
                    </a:lnTo>
                    <a:lnTo>
                      <a:pt x="131" y="101"/>
                    </a:lnTo>
                    <a:lnTo>
                      <a:pt x="139" y="103"/>
                    </a:lnTo>
                    <a:lnTo>
                      <a:pt x="148" y="110"/>
                    </a:lnTo>
                    <a:lnTo>
                      <a:pt x="150" y="103"/>
                    </a:lnTo>
                    <a:lnTo>
                      <a:pt x="134" y="94"/>
                    </a:lnTo>
                    <a:lnTo>
                      <a:pt x="118" y="86"/>
                    </a:lnTo>
                    <a:lnTo>
                      <a:pt x="120" y="79"/>
                    </a:lnTo>
                    <a:lnTo>
                      <a:pt x="116" y="77"/>
                    </a:lnTo>
                    <a:lnTo>
                      <a:pt x="100" y="73"/>
                    </a:lnTo>
                    <a:lnTo>
                      <a:pt x="92" y="63"/>
                    </a:lnTo>
                    <a:lnTo>
                      <a:pt x="86" y="53"/>
                    </a:lnTo>
                    <a:lnTo>
                      <a:pt x="74" y="45"/>
                    </a:lnTo>
                    <a:lnTo>
                      <a:pt x="69" y="33"/>
                    </a:lnTo>
                    <a:lnTo>
                      <a:pt x="67" y="26"/>
                    </a:lnTo>
                    <a:lnTo>
                      <a:pt x="78" y="19"/>
                    </a:lnTo>
                    <a:lnTo>
                      <a:pt x="85" y="21"/>
                    </a:lnTo>
                    <a:lnTo>
                      <a:pt x="82" y="11"/>
                    </a:lnTo>
                    <a:lnTo>
                      <a:pt x="84" y="6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6"/>
                    </a:lnTo>
                    <a:lnTo>
                      <a:pt x="71" y="47"/>
                    </a:lnTo>
                    <a:lnTo>
                      <a:pt x="72" y="46"/>
                    </a:lnTo>
                    <a:lnTo>
                      <a:pt x="84" y="6"/>
                    </a:lnTo>
                    <a:lnTo>
                      <a:pt x="75" y="81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89" name="Freeform 152"/>
              <p:cNvSpPr>
                <a:spLocks/>
              </p:cNvSpPr>
              <p:nvPr/>
            </p:nvSpPr>
            <p:spPr bwMode="auto">
              <a:xfrm>
                <a:off x="2843" y="1633"/>
                <a:ext cx="34" cy="40"/>
              </a:xfrm>
              <a:custGeom>
                <a:avLst/>
                <a:gdLst>
                  <a:gd name="T0" fmla="*/ 90 w 29"/>
                  <a:gd name="T1" fmla="*/ 326 h 32"/>
                  <a:gd name="T2" fmla="*/ 88 w 29"/>
                  <a:gd name="T3" fmla="*/ 365 h 32"/>
                  <a:gd name="T4" fmla="*/ 29 w 29"/>
                  <a:gd name="T5" fmla="*/ 339 h 32"/>
                  <a:gd name="T6" fmla="*/ 21 w 29"/>
                  <a:gd name="T7" fmla="*/ 326 h 32"/>
                  <a:gd name="T8" fmla="*/ 1 w 29"/>
                  <a:gd name="T9" fmla="*/ 234 h 32"/>
                  <a:gd name="T10" fmla="*/ 0 w 29"/>
                  <a:gd name="T11" fmla="*/ 77 h 32"/>
                  <a:gd name="T12" fmla="*/ 34 w 29"/>
                  <a:gd name="T13" fmla="*/ 50 h 32"/>
                  <a:gd name="T14" fmla="*/ 55 w 29"/>
                  <a:gd name="T15" fmla="*/ 77 h 32"/>
                  <a:gd name="T16" fmla="*/ 64 w 29"/>
                  <a:gd name="T17" fmla="*/ 40 h 32"/>
                  <a:gd name="T18" fmla="*/ 106 w 29"/>
                  <a:gd name="T19" fmla="*/ 0 h 32"/>
                  <a:gd name="T20" fmla="*/ 124 w 29"/>
                  <a:gd name="T21" fmla="*/ 77 h 32"/>
                  <a:gd name="T22" fmla="*/ 166 w 29"/>
                  <a:gd name="T23" fmla="*/ 77 h 32"/>
                  <a:gd name="T24" fmla="*/ 145 w 29"/>
                  <a:gd name="T25" fmla="*/ 149 h 32"/>
                  <a:gd name="T26" fmla="*/ 103 w 29"/>
                  <a:gd name="T27" fmla="*/ 217 h 32"/>
                  <a:gd name="T28" fmla="*/ 103 w 29"/>
                  <a:gd name="T29" fmla="*/ 234 h 32"/>
                  <a:gd name="T30" fmla="*/ 90 w 29"/>
                  <a:gd name="T31" fmla="*/ 326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"/>
                  <a:gd name="T49" fmla="*/ 0 h 32"/>
                  <a:gd name="T50" fmla="*/ 29 w 29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" h="32">
                    <a:moveTo>
                      <a:pt x="16" y="28"/>
                    </a:moveTo>
                    <a:lnTo>
                      <a:pt x="15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7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6" y="13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0" name="Freeform 153"/>
              <p:cNvSpPr>
                <a:spLocks/>
              </p:cNvSpPr>
              <p:nvPr/>
            </p:nvSpPr>
            <p:spPr bwMode="auto">
              <a:xfrm>
                <a:off x="2882" y="1650"/>
                <a:ext cx="20" cy="20"/>
              </a:xfrm>
              <a:custGeom>
                <a:avLst/>
                <a:gdLst>
                  <a:gd name="T0" fmla="*/ 104 w 17"/>
                  <a:gd name="T1" fmla="*/ 62 h 16"/>
                  <a:gd name="T2" fmla="*/ 94 w 17"/>
                  <a:gd name="T3" fmla="*/ 32 h 16"/>
                  <a:gd name="T4" fmla="*/ 65 w 17"/>
                  <a:gd name="T5" fmla="*/ 0 h 16"/>
                  <a:gd name="T6" fmla="*/ 65 w 17"/>
                  <a:gd name="T7" fmla="*/ 50 h 16"/>
                  <a:gd name="T8" fmla="*/ 40 w 17"/>
                  <a:gd name="T9" fmla="*/ 40 h 16"/>
                  <a:gd name="T10" fmla="*/ 2 w 17"/>
                  <a:gd name="T11" fmla="*/ 26 h 16"/>
                  <a:gd name="T12" fmla="*/ 1 w 17"/>
                  <a:gd name="T13" fmla="*/ 50 h 16"/>
                  <a:gd name="T14" fmla="*/ 0 w 17"/>
                  <a:gd name="T15" fmla="*/ 89 h 16"/>
                  <a:gd name="T16" fmla="*/ 55 w 17"/>
                  <a:gd name="T17" fmla="*/ 186 h 16"/>
                  <a:gd name="T18" fmla="*/ 76 w 17"/>
                  <a:gd name="T19" fmla="*/ 149 h 16"/>
                  <a:gd name="T20" fmla="*/ 76 w 17"/>
                  <a:gd name="T21" fmla="*/ 111 h 16"/>
                  <a:gd name="T22" fmla="*/ 104 w 17"/>
                  <a:gd name="T23" fmla="*/ 6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6"/>
                  <a:gd name="T38" fmla="*/ 17 w 17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6">
                    <a:moveTo>
                      <a:pt x="17" y="6"/>
                    </a:moveTo>
                    <a:lnTo>
                      <a:pt x="16" y="3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9" y="16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1" name="Freeform 154"/>
              <p:cNvSpPr>
                <a:spLocks/>
              </p:cNvSpPr>
              <p:nvPr/>
            </p:nvSpPr>
            <p:spPr bwMode="auto">
              <a:xfrm>
                <a:off x="2969" y="1771"/>
                <a:ext cx="84" cy="31"/>
              </a:xfrm>
              <a:custGeom>
                <a:avLst/>
                <a:gdLst>
                  <a:gd name="T0" fmla="*/ 141 w 72"/>
                  <a:gd name="T1" fmla="*/ 0 h 25"/>
                  <a:gd name="T2" fmla="*/ 138 w 72"/>
                  <a:gd name="T3" fmla="*/ 1 h 25"/>
                  <a:gd name="T4" fmla="*/ 121 w 72"/>
                  <a:gd name="T5" fmla="*/ 40 h 25"/>
                  <a:gd name="T6" fmla="*/ 104 w 72"/>
                  <a:gd name="T7" fmla="*/ 62 h 25"/>
                  <a:gd name="T8" fmla="*/ 104 w 72"/>
                  <a:gd name="T9" fmla="*/ 77 h 25"/>
                  <a:gd name="T10" fmla="*/ 77 w 72"/>
                  <a:gd name="T11" fmla="*/ 118 h 25"/>
                  <a:gd name="T12" fmla="*/ 42 w 72"/>
                  <a:gd name="T13" fmla="*/ 135 h 25"/>
                  <a:gd name="T14" fmla="*/ 23 w 72"/>
                  <a:gd name="T15" fmla="*/ 136 h 25"/>
                  <a:gd name="T16" fmla="*/ 0 w 72"/>
                  <a:gd name="T17" fmla="*/ 135 h 25"/>
                  <a:gd name="T18" fmla="*/ 42 w 72"/>
                  <a:gd name="T19" fmla="*/ 254 h 25"/>
                  <a:gd name="T20" fmla="*/ 65 w 72"/>
                  <a:gd name="T21" fmla="*/ 260 h 25"/>
                  <a:gd name="T22" fmla="*/ 142 w 72"/>
                  <a:gd name="T23" fmla="*/ 260 h 25"/>
                  <a:gd name="T24" fmla="*/ 247 w 72"/>
                  <a:gd name="T25" fmla="*/ 181 h 25"/>
                  <a:gd name="T26" fmla="*/ 366 w 72"/>
                  <a:gd name="T27" fmla="*/ 181 h 25"/>
                  <a:gd name="T28" fmla="*/ 391 w 72"/>
                  <a:gd name="T29" fmla="*/ 77 h 25"/>
                  <a:gd name="T30" fmla="*/ 286 w 72"/>
                  <a:gd name="T31" fmla="*/ 32 h 25"/>
                  <a:gd name="T32" fmla="*/ 226 w 72"/>
                  <a:gd name="T33" fmla="*/ 40 h 25"/>
                  <a:gd name="T34" fmla="*/ 210 w 72"/>
                  <a:gd name="T35" fmla="*/ 1 h 25"/>
                  <a:gd name="T36" fmla="*/ 141 w 72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25"/>
                  <a:gd name="T59" fmla="*/ 72 w 72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25">
                    <a:moveTo>
                      <a:pt x="26" y="0"/>
                    </a:moveTo>
                    <a:lnTo>
                      <a:pt x="25" y="1"/>
                    </a:lnTo>
                    <a:lnTo>
                      <a:pt x="22" y="4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5" y="11"/>
                    </a:lnTo>
                    <a:lnTo>
                      <a:pt x="8" y="12"/>
                    </a:lnTo>
                    <a:lnTo>
                      <a:pt x="4" y="13"/>
                    </a:lnTo>
                    <a:lnTo>
                      <a:pt x="0" y="12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27" y="25"/>
                    </a:lnTo>
                    <a:lnTo>
                      <a:pt x="46" y="17"/>
                    </a:lnTo>
                    <a:lnTo>
                      <a:pt x="68" y="17"/>
                    </a:lnTo>
                    <a:lnTo>
                      <a:pt x="72" y="7"/>
                    </a:lnTo>
                    <a:lnTo>
                      <a:pt x="52" y="3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2" name="Freeform 155"/>
              <p:cNvSpPr>
                <a:spLocks/>
              </p:cNvSpPr>
              <p:nvPr/>
            </p:nvSpPr>
            <p:spPr bwMode="auto">
              <a:xfrm>
                <a:off x="2965" y="1792"/>
                <a:ext cx="95" cy="49"/>
              </a:xfrm>
              <a:custGeom>
                <a:avLst/>
                <a:gdLst>
                  <a:gd name="T0" fmla="*/ 197 w 81"/>
                  <a:gd name="T1" fmla="*/ 486 h 39"/>
                  <a:gd name="T2" fmla="*/ 89 w 81"/>
                  <a:gd name="T3" fmla="*/ 464 h 39"/>
                  <a:gd name="T4" fmla="*/ 29 w 81"/>
                  <a:gd name="T5" fmla="*/ 340 h 39"/>
                  <a:gd name="T6" fmla="*/ 1 w 81"/>
                  <a:gd name="T7" fmla="*/ 308 h 39"/>
                  <a:gd name="T8" fmla="*/ 0 w 81"/>
                  <a:gd name="T9" fmla="*/ 294 h 39"/>
                  <a:gd name="T10" fmla="*/ 1 w 81"/>
                  <a:gd name="T11" fmla="*/ 271 h 39"/>
                  <a:gd name="T12" fmla="*/ 29 w 81"/>
                  <a:gd name="T13" fmla="*/ 148 h 39"/>
                  <a:gd name="T14" fmla="*/ 34 w 81"/>
                  <a:gd name="T15" fmla="*/ 142 h 39"/>
                  <a:gd name="T16" fmla="*/ 65 w 81"/>
                  <a:gd name="T17" fmla="*/ 78 h 39"/>
                  <a:gd name="T18" fmla="*/ 89 w 81"/>
                  <a:gd name="T19" fmla="*/ 98 h 39"/>
                  <a:gd name="T20" fmla="*/ 170 w 81"/>
                  <a:gd name="T21" fmla="*/ 98 h 39"/>
                  <a:gd name="T22" fmla="*/ 284 w 81"/>
                  <a:gd name="T23" fmla="*/ 0 h 39"/>
                  <a:gd name="T24" fmla="*/ 408 w 81"/>
                  <a:gd name="T25" fmla="*/ 0 h 39"/>
                  <a:gd name="T26" fmla="*/ 463 w 81"/>
                  <a:gd name="T27" fmla="*/ 90 h 39"/>
                  <a:gd name="T28" fmla="*/ 395 w 81"/>
                  <a:gd name="T29" fmla="*/ 234 h 39"/>
                  <a:gd name="T30" fmla="*/ 335 w 81"/>
                  <a:gd name="T31" fmla="*/ 418 h 39"/>
                  <a:gd name="T32" fmla="*/ 296 w 81"/>
                  <a:gd name="T33" fmla="*/ 444 h 39"/>
                  <a:gd name="T34" fmla="*/ 197 w 81"/>
                  <a:gd name="T35" fmla="*/ 486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39"/>
                  <a:gd name="T56" fmla="*/ 81 w 81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39">
                    <a:moveTo>
                      <a:pt x="34" y="39"/>
                    </a:moveTo>
                    <a:lnTo>
                      <a:pt x="15" y="38"/>
                    </a:lnTo>
                    <a:lnTo>
                      <a:pt x="5" y="28"/>
                    </a:lnTo>
                    <a:lnTo>
                      <a:pt x="1" y="25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30" y="8"/>
                    </a:lnTo>
                    <a:lnTo>
                      <a:pt x="49" y="0"/>
                    </a:lnTo>
                    <a:lnTo>
                      <a:pt x="71" y="0"/>
                    </a:lnTo>
                    <a:lnTo>
                      <a:pt x="81" y="7"/>
                    </a:lnTo>
                    <a:lnTo>
                      <a:pt x="69" y="19"/>
                    </a:lnTo>
                    <a:lnTo>
                      <a:pt x="58" y="34"/>
                    </a:lnTo>
                    <a:lnTo>
                      <a:pt x="51" y="36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3" name="Freeform 156"/>
              <p:cNvSpPr>
                <a:spLocks/>
              </p:cNvSpPr>
              <p:nvPr/>
            </p:nvSpPr>
            <p:spPr bwMode="auto">
              <a:xfrm>
                <a:off x="2926" y="1674"/>
                <a:ext cx="144" cy="106"/>
              </a:xfrm>
              <a:custGeom>
                <a:avLst/>
                <a:gdLst>
                  <a:gd name="T0" fmla="*/ 314 w 122"/>
                  <a:gd name="T1" fmla="*/ 40 h 85"/>
                  <a:gd name="T2" fmla="*/ 299 w 122"/>
                  <a:gd name="T3" fmla="*/ 0 h 85"/>
                  <a:gd name="T4" fmla="*/ 207 w 122"/>
                  <a:gd name="T5" fmla="*/ 1 h 85"/>
                  <a:gd name="T6" fmla="*/ 106 w 122"/>
                  <a:gd name="T7" fmla="*/ 62 h 85"/>
                  <a:gd name="T8" fmla="*/ 0 w 122"/>
                  <a:gd name="T9" fmla="*/ 111 h 85"/>
                  <a:gd name="T10" fmla="*/ 30 w 122"/>
                  <a:gd name="T11" fmla="*/ 150 h 85"/>
                  <a:gd name="T12" fmla="*/ 1 w 122"/>
                  <a:gd name="T13" fmla="*/ 172 h 85"/>
                  <a:gd name="T14" fmla="*/ 21 w 122"/>
                  <a:gd name="T15" fmla="*/ 327 h 85"/>
                  <a:gd name="T16" fmla="*/ 57 w 122"/>
                  <a:gd name="T17" fmla="*/ 509 h 85"/>
                  <a:gd name="T18" fmla="*/ 67 w 122"/>
                  <a:gd name="T19" fmla="*/ 658 h 85"/>
                  <a:gd name="T20" fmla="*/ 79 w 122"/>
                  <a:gd name="T21" fmla="*/ 658 h 85"/>
                  <a:gd name="T22" fmla="*/ 181 w 122"/>
                  <a:gd name="T23" fmla="*/ 732 h 85"/>
                  <a:gd name="T24" fmla="*/ 207 w 122"/>
                  <a:gd name="T25" fmla="*/ 774 h 85"/>
                  <a:gd name="T26" fmla="*/ 244 w 122"/>
                  <a:gd name="T27" fmla="*/ 763 h 85"/>
                  <a:gd name="T28" fmla="*/ 290 w 122"/>
                  <a:gd name="T29" fmla="*/ 763 h 85"/>
                  <a:gd name="T30" fmla="*/ 385 w 122"/>
                  <a:gd name="T31" fmla="*/ 880 h 85"/>
                  <a:gd name="T32" fmla="*/ 465 w 122"/>
                  <a:gd name="T33" fmla="*/ 894 h 85"/>
                  <a:gd name="T34" fmla="*/ 484 w 122"/>
                  <a:gd name="T35" fmla="*/ 927 h 85"/>
                  <a:gd name="T36" fmla="*/ 546 w 122"/>
                  <a:gd name="T37" fmla="*/ 918 h 85"/>
                  <a:gd name="T38" fmla="*/ 669 w 122"/>
                  <a:gd name="T39" fmla="*/ 965 h 85"/>
                  <a:gd name="T40" fmla="*/ 674 w 122"/>
                  <a:gd name="T41" fmla="*/ 918 h 85"/>
                  <a:gd name="T42" fmla="*/ 747 w 122"/>
                  <a:gd name="T43" fmla="*/ 736 h 85"/>
                  <a:gd name="T44" fmla="*/ 757 w 122"/>
                  <a:gd name="T45" fmla="*/ 658 h 85"/>
                  <a:gd name="T46" fmla="*/ 713 w 122"/>
                  <a:gd name="T47" fmla="*/ 471 h 85"/>
                  <a:gd name="T48" fmla="*/ 674 w 122"/>
                  <a:gd name="T49" fmla="*/ 408 h 85"/>
                  <a:gd name="T50" fmla="*/ 720 w 122"/>
                  <a:gd name="T51" fmla="*/ 291 h 85"/>
                  <a:gd name="T52" fmla="*/ 665 w 122"/>
                  <a:gd name="T53" fmla="*/ 77 h 85"/>
                  <a:gd name="T54" fmla="*/ 519 w 122"/>
                  <a:gd name="T55" fmla="*/ 62 h 85"/>
                  <a:gd name="T56" fmla="*/ 385 w 122"/>
                  <a:gd name="T57" fmla="*/ 40 h 85"/>
                  <a:gd name="T58" fmla="*/ 314 w 122"/>
                  <a:gd name="T59" fmla="*/ 40 h 8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2"/>
                  <a:gd name="T91" fmla="*/ 0 h 85"/>
                  <a:gd name="T92" fmla="*/ 122 w 122"/>
                  <a:gd name="T93" fmla="*/ 85 h 8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2" h="85">
                    <a:moveTo>
                      <a:pt x="50" y="4"/>
                    </a:moveTo>
                    <a:lnTo>
                      <a:pt x="48" y="0"/>
                    </a:lnTo>
                    <a:lnTo>
                      <a:pt x="33" y="1"/>
                    </a:lnTo>
                    <a:lnTo>
                      <a:pt x="17" y="6"/>
                    </a:lnTo>
                    <a:lnTo>
                      <a:pt x="0" y="10"/>
                    </a:lnTo>
                    <a:lnTo>
                      <a:pt x="5" y="14"/>
                    </a:lnTo>
                    <a:lnTo>
                      <a:pt x="1" y="15"/>
                    </a:lnTo>
                    <a:lnTo>
                      <a:pt x="3" y="29"/>
                    </a:lnTo>
                    <a:lnTo>
                      <a:pt x="9" y="45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30" y="64"/>
                    </a:lnTo>
                    <a:lnTo>
                      <a:pt x="33" y="68"/>
                    </a:lnTo>
                    <a:lnTo>
                      <a:pt x="39" y="67"/>
                    </a:lnTo>
                    <a:lnTo>
                      <a:pt x="47" y="67"/>
                    </a:lnTo>
                    <a:lnTo>
                      <a:pt x="62" y="78"/>
                    </a:lnTo>
                    <a:lnTo>
                      <a:pt x="75" y="79"/>
                    </a:lnTo>
                    <a:lnTo>
                      <a:pt x="78" y="82"/>
                    </a:lnTo>
                    <a:lnTo>
                      <a:pt x="88" y="81"/>
                    </a:lnTo>
                    <a:lnTo>
                      <a:pt x="108" y="85"/>
                    </a:lnTo>
                    <a:lnTo>
                      <a:pt x="109" y="81"/>
                    </a:lnTo>
                    <a:lnTo>
                      <a:pt x="120" y="65"/>
                    </a:lnTo>
                    <a:lnTo>
                      <a:pt x="122" y="58"/>
                    </a:lnTo>
                    <a:lnTo>
                      <a:pt x="115" y="41"/>
                    </a:lnTo>
                    <a:lnTo>
                      <a:pt x="109" y="36"/>
                    </a:lnTo>
                    <a:lnTo>
                      <a:pt x="116" y="26"/>
                    </a:lnTo>
                    <a:lnTo>
                      <a:pt x="107" y="7"/>
                    </a:lnTo>
                    <a:lnTo>
                      <a:pt x="84" y="6"/>
                    </a:lnTo>
                    <a:lnTo>
                      <a:pt x="62" y="4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4" name="Freeform 157"/>
              <p:cNvSpPr>
                <a:spLocks/>
              </p:cNvSpPr>
              <p:nvPr/>
            </p:nvSpPr>
            <p:spPr bwMode="auto">
              <a:xfrm>
                <a:off x="2820" y="1807"/>
                <a:ext cx="63" cy="34"/>
              </a:xfrm>
              <a:custGeom>
                <a:avLst/>
                <a:gdLst>
                  <a:gd name="T0" fmla="*/ 342 w 53"/>
                  <a:gd name="T1" fmla="*/ 191 h 27"/>
                  <a:gd name="T2" fmla="*/ 323 w 53"/>
                  <a:gd name="T3" fmla="*/ 246 h 27"/>
                  <a:gd name="T4" fmla="*/ 260 w 53"/>
                  <a:gd name="T5" fmla="*/ 246 h 27"/>
                  <a:gd name="T6" fmla="*/ 234 w 53"/>
                  <a:gd name="T7" fmla="*/ 332 h 27"/>
                  <a:gd name="T8" fmla="*/ 177 w 53"/>
                  <a:gd name="T9" fmla="*/ 246 h 27"/>
                  <a:gd name="T10" fmla="*/ 122 w 53"/>
                  <a:gd name="T11" fmla="*/ 332 h 27"/>
                  <a:gd name="T12" fmla="*/ 73 w 53"/>
                  <a:gd name="T13" fmla="*/ 341 h 27"/>
                  <a:gd name="T14" fmla="*/ 29 w 53"/>
                  <a:gd name="T15" fmla="*/ 241 h 27"/>
                  <a:gd name="T16" fmla="*/ 0 w 53"/>
                  <a:gd name="T17" fmla="*/ 277 h 27"/>
                  <a:gd name="T18" fmla="*/ 68 w 53"/>
                  <a:gd name="T19" fmla="*/ 62 h 27"/>
                  <a:gd name="T20" fmla="*/ 87 w 53"/>
                  <a:gd name="T21" fmla="*/ 39 h 27"/>
                  <a:gd name="T22" fmla="*/ 114 w 53"/>
                  <a:gd name="T23" fmla="*/ 1 h 27"/>
                  <a:gd name="T24" fmla="*/ 204 w 53"/>
                  <a:gd name="T25" fmla="*/ 0 h 27"/>
                  <a:gd name="T26" fmla="*/ 278 w 53"/>
                  <a:gd name="T27" fmla="*/ 31 h 27"/>
                  <a:gd name="T28" fmla="*/ 275 w 53"/>
                  <a:gd name="T29" fmla="*/ 78 h 27"/>
                  <a:gd name="T30" fmla="*/ 275 w 53"/>
                  <a:gd name="T31" fmla="*/ 93 h 27"/>
                  <a:gd name="T32" fmla="*/ 275 w 53"/>
                  <a:gd name="T33" fmla="*/ 117 h 27"/>
                  <a:gd name="T34" fmla="*/ 288 w 53"/>
                  <a:gd name="T35" fmla="*/ 117 h 27"/>
                  <a:gd name="T36" fmla="*/ 357 w 53"/>
                  <a:gd name="T37" fmla="*/ 147 h 27"/>
                  <a:gd name="T38" fmla="*/ 357 w 53"/>
                  <a:gd name="T39" fmla="*/ 152 h 27"/>
                  <a:gd name="T40" fmla="*/ 342 w 53"/>
                  <a:gd name="T41" fmla="*/ 191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7"/>
                  <a:gd name="T65" fmla="*/ 53 w 53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7">
                    <a:moveTo>
                      <a:pt x="51" y="15"/>
                    </a:moveTo>
                    <a:lnTo>
                      <a:pt x="48" y="20"/>
                    </a:lnTo>
                    <a:lnTo>
                      <a:pt x="39" y="20"/>
                    </a:lnTo>
                    <a:lnTo>
                      <a:pt x="35" y="26"/>
                    </a:lnTo>
                    <a:lnTo>
                      <a:pt x="26" y="20"/>
                    </a:lnTo>
                    <a:lnTo>
                      <a:pt x="18" y="26"/>
                    </a:lnTo>
                    <a:lnTo>
                      <a:pt x="11" y="27"/>
                    </a:lnTo>
                    <a:lnTo>
                      <a:pt x="4" y="19"/>
                    </a:lnTo>
                    <a:lnTo>
                      <a:pt x="0" y="22"/>
                    </a:lnTo>
                    <a:lnTo>
                      <a:pt x="10" y="5"/>
                    </a:lnTo>
                    <a:lnTo>
                      <a:pt x="13" y="3"/>
                    </a:lnTo>
                    <a:lnTo>
                      <a:pt x="17" y="1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5" name="Freeform 158"/>
              <p:cNvSpPr>
                <a:spLocks/>
              </p:cNvSpPr>
              <p:nvPr/>
            </p:nvSpPr>
            <p:spPr bwMode="auto">
              <a:xfrm>
                <a:off x="2869" y="1784"/>
                <a:ext cx="109" cy="44"/>
              </a:xfrm>
              <a:custGeom>
                <a:avLst/>
                <a:gdLst>
                  <a:gd name="T0" fmla="*/ 193 w 93"/>
                  <a:gd name="T1" fmla="*/ 271 h 36"/>
                  <a:gd name="T2" fmla="*/ 105 w 93"/>
                  <a:gd name="T3" fmla="*/ 274 h 36"/>
                  <a:gd name="T4" fmla="*/ 66 w 93"/>
                  <a:gd name="T5" fmla="*/ 274 h 36"/>
                  <a:gd name="T6" fmla="*/ 66 w 93"/>
                  <a:gd name="T7" fmla="*/ 271 h 36"/>
                  <a:gd name="T8" fmla="*/ 2 w 93"/>
                  <a:gd name="T9" fmla="*/ 254 h 36"/>
                  <a:gd name="T10" fmla="*/ 1 w 93"/>
                  <a:gd name="T11" fmla="*/ 254 h 36"/>
                  <a:gd name="T12" fmla="*/ 1 w 93"/>
                  <a:gd name="T13" fmla="*/ 243 h 36"/>
                  <a:gd name="T14" fmla="*/ 0 w 93"/>
                  <a:gd name="T15" fmla="*/ 224 h 36"/>
                  <a:gd name="T16" fmla="*/ 1 w 93"/>
                  <a:gd name="T17" fmla="*/ 197 h 36"/>
                  <a:gd name="T18" fmla="*/ 55 w 93"/>
                  <a:gd name="T19" fmla="*/ 199 h 36"/>
                  <a:gd name="T20" fmla="*/ 64 w 93"/>
                  <a:gd name="T21" fmla="*/ 208 h 36"/>
                  <a:gd name="T22" fmla="*/ 88 w 93"/>
                  <a:gd name="T23" fmla="*/ 177 h 36"/>
                  <a:gd name="T24" fmla="*/ 142 w 93"/>
                  <a:gd name="T25" fmla="*/ 177 h 36"/>
                  <a:gd name="T26" fmla="*/ 226 w 93"/>
                  <a:gd name="T27" fmla="*/ 177 h 36"/>
                  <a:gd name="T28" fmla="*/ 245 w 93"/>
                  <a:gd name="T29" fmla="*/ 163 h 36"/>
                  <a:gd name="T30" fmla="*/ 232 w 93"/>
                  <a:gd name="T31" fmla="*/ 89 h 36"/>
                  <a:gd name="T32" fmla="*/ 293 w 93"/>
                  <a:gd name="T33" fmla="*/ 2 h 36"/>
                  <a:gd name="T34" fmla="*/ 334 w 93"/>
                  <a:gd name="T35" fmla="*/ 43 h 36"/>
                  <a:gd name="T36" fmla="*/ 374 w 93"/>
                  <a:gd name="T37" fmla="*/ 0 h 36"/>
                  <a:gd name="T38" fmla="*/ 490 w 93"/>
                  <a:gd name="T39" fmla="*/ 2 h 36"/>
                  <a:gd name="T40" fmla="*/ 533 w 93"/>
                  <a:gd name="T41" fmla="*/ 119 h 36"/>
                  <a:gd name="T42" fmla="*/ 505 w 93"/>
                  <a:gd name="T43" fmla="*/ 163 h 36"/>
                  <a:gd name="T44" fmla="*/ 502 w 93"/>
                  <a:gd name="T45" fmla="*/ 170 h 36"/>
                  <a:gd name="T46" fmla="*/ 478 w 93"/>
                  <a:gd name="T47" fmla="*/ 264 h 36"/>
                  <a:gd name="T48" fmla="*/ 471 w 93"/>
                  <a:gd name="T49" fmla="*/ 274 h 36"/>
                  <a:gd name="T50" fmla="*/ 331 w 93"/>
                  <a:gd name="T51" fmla="*/ 330 h 36"/>
                  <a:gd name="T52" fmla="*/ 297 w 93"/>
                  <a:gd name="T53" fmla="*/ 330 h 36"/>
                  <a:gd name="T54" fmla="*/ 193 w 93"/>
                  <a:gd name="T55" fmla="*/ 271 h 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36"/>
                  <a:gd name="T86" fmla="*/ 93 w 93"/>
                  <a:gd name="T87" fmla="*/ 36 h 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36">
                    <a:moveTo>
                      <a:pt x="33" y="30"/>
                    </a:moveTo>
                    <a:lnTo>
                      <a:pt x="19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9" y="22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25" y="20"/>
                    </a:lnTo>
                    <a:lnTo>
                      <a:pt x="39" y="20"/>
                    </a:lnTo>
                    <a:lnTo>
                      <a:pt x="43" y="18"/>
                    </a:lnTo>
                    <a:lnTo>
                      <a:pt x="41" y="10"/>
                    </a:lnTo>
                    <a:lnTo>
                      <a:pt x="51" y="2"/>
                    </a:lnTo>
                    <a:lnTo>
                      <a:pt x="58" y="5"/>
                    </a:lnTo>
                    <a:lnTo>
                      <a:pt x="66" y="0"/>
                    </a:lnTo>
                    <a:lnTo>
                      <a:pt x="85" y="2"/>
                    </a:lnTo>
                    <a:lnTo>
                      <a:pt x="93" y="13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3" y="29"/>
                    </a:lnTo>
                    <a:lnTo>
                      <a:pt x="82" y="31"/>
                    </a:lnTo>
                    <a:lnTo>
                      <a:pt x="57" y="36"/>
                    </a:lnTo>
                    <a:lnTo>
                      <a:pt x="52" y="36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6" name="Freeform 159"/>
              <p:cNvSpPr>
                <a:spLocks/>
              </p:cNvSpPr>
              <p:nvPr/>
            </p:nvSpPr>
            <p:spPr bwMode="auto">
              <a:xfrm>
                <a:off x="2904" y="1746"/>
                <a:ext cx="95" cy="44"/>
              </a:xfrm>
              <a:custGeom>
                <a:avLst/>
                <a:gdLst>
                  <a:gd name="T0" fmla="*/ 375 w 81"/>
                  <a:gd name="T1" fmla="*/ 89 h 36"/>
                  <a:gd name="T2" fmla="*/ 463 w 81"/>
                  <a:gd name="T3" fmla="*/ 197 h 36"/>
                  <a:gd name="T4" fmla="*/ 461 w 81"/>
                  <a:gd name="T5" fmla="*/ 199 h 36"/>
                  <a:gd name="T6" fmla="*/ 440 w 81"/>
                  <a:gd name="T7" fmla="*/ 224 h 36"/>
                  <a:gd name="T8" fmla="*/ 430 w 81"/>
                  <a:gd name="T9" fmla="*/ 243 h 36"/>
                  <a:gd name="T10" fmla="*/ 430 w 81"/>
                  <a:gd name="T11" fmla="*/ 254 h 36"/>
                  <a:gd name="T12" fmla="*/ 407 w 81"/>
                  <a:gd name="T13" fmla="*/ 295 h 36"/>
                  <a:gd name="T14" fmla="*/ 367 w 81"/>
                  <a:gd name="T15" fmla="*/ 297 h 36"/>
                  <a:gd name="T16" fmla="*/ 337 w 81"/>
                  <a:gd name="T17" fmla="*/ 310 h 36"/>
                  <a:gd name="T18" fmla="*/ 318 w 81"/>
                  <a:gd name="T19" fmla="*/ 297 h 36"/>
                  <a:gd name="T20" fmla="*/ 206 w 81"/>
                  <a:gd name="T21" fmla="*/ 274 h 36"/>
                  <a:gd name="T22" fmla="*/ 165 w 81"/>
                  <a:gd name="T23" fmla="*/ 330 h 36"/>
                  <a:gd name="T24" fmla="*/ 122 w 81"/>
                  <a:gd name="T25" fmla="*/ 297 h 36"/>
                  <a:gd name="T26" fmla="*/ 25 w 81"/>
                  <a:gd name="T27" fmla="*/ 161 h 36"/>
                  <a:gd name="T28" fmla="*/ 0 w 81"/>
                  <a:gd name="T29" fmla="*/ 97 h 36"/>
                  <a:gd name="T30" fmla="*/ 162 w 81"/>
                  <a:gd name="T31" fmla="*/ 0 h 36"/>
                  <a:gd name="T32" fmla="*/ 170 w 81"/>
                  <a:gd name="T33" fmla="*/ 1 h 36"/>
                  <a:gd name="T34" fmla="*/ 190 w 81"/>
                  <a:gd name="T35" fmla="*/ 1 h 36"/>
                  <a:gd name="T36" fmla="*/ 284 w 81"/>
                  <a:gd name="T37" fmla="*/ 65 h 36"/>
                  <a:gd name="T38" fmla="*/ 303 w 81"/>
                  <a:gd name="T39" fmla="*/ 97 h 36"/>
                  <a:gd name="T40" fmla="*/ 335 w 81"/>
                  <a:gd name="T41" fmla="*/ 89 h 36"/>
                  <a:gd name="T42" fmla="*/ 375 w 81"/>
                  <a:gd name="T43" fmla="*/ 89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"/>
                  <a:gd name="T67" fmla="*/ 0 h 36"/>
                  <a:gd name="T68" fmla="*/ 81 w 81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" h="36">
                    <a:moveTo>
                      <a:pt x="66" y="10"/>
                    </a:moveTo>
                    <a:lnTo>
                      <a:pt x="81" y="21"/>
                    </a:lnTo>
                    <a:lnTo>
                      <a:pt x="80" y="22"/>
                    </a:lnTo>
                    <a:lnTo>
                      <a:pt x="77" y="25"/>
                    </a:lnTo>
                    <a:lnTo>
                      <a:pt x="74" y="27"/>
                    </a:lnTo>
                    <a:lnTo>
                      <a:pt x="74" y="28"/>
                    </a:lnTo>
                    <a:lnTo>
                      <a:pt x="70" y="32"/>
                    </a:lnTo>
                    <a:lnTo>
                      <a:pt x="63" y="33"/>
                    </a:lnTo>
                    <a:lnTo>
                      <a:pt x="59" y="34"/>
                    </a:lnTo>
                    <a:lnTo>
                      <a:pt x="55" y="33"/>
                    </a:lnTo>
                    <a:lnTo>
                      <a:pt x="36" y="31"/>
                    </a:lnTo>
                    <a:lnTo>
                      <a:pt x="28" y="36"/>
                    </a:lnTo>
                    <a:lnTo>
                      <a:pt x="21" y="33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49" y="7"/>
                    </a:lnTo>
                    <a:lnTo>
                      <a:pt x="52" y="11"/>
                    </a:lnTo>
                    <a:lnTo>
                      <a:pt x="58" y="10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7" name="Freeform 160"/>
              <p:cNvSpPr>
                <a:spLocks/>
              </p:cNvSpPr>
              <p:nvPr/>
            </p:nvSpPr>
            <p:spPr bwMode="auto">
              <a:xfrm>
                <a:off x="2767" y="1737"/>
                <a:ext cx="51" cy="34"/>
              </a:xfrm>
              <a:custGeom>
                <a:avLst/>
                <a:gdLst>
                  <a:gd name="T0" fmla="*/ 65 w 43"/>
                  <a:gd name="T1" fmla="*/ 0 h 27"/>
                  <a:gd name="T2" fmla="*/ 0 w 43"/>
                  <a:gd name="T3" fmla="*/ 49 h 27"/>
                  <a:gd name="T4" fmla="*/ 30 w 43"/>
                  <a:gd name="T5" fmla="*/ 117 h 27"/>
                  <a:gd name="T6" fmla="*/ 128 w 43"/>
                  <a:gd name="T7" fmla="*/ 241 h 27"/>
                  <a:gd name="T8" fmla="*/ 173 w 43"/>
                  <a:gd name="T9" fmla="*/ 241 h 27"/>
                  <a:gd name="T10" fmla="*/ 177 w 43"/>
                  <a:gd name="T11" fmla="*/ 246 h 27"/>
                  <a:gd name="T12" fmla="*/ 253 w 43"/>
                  <a:gd name="T13" fmla="*/ 341 h 27"/>
                  <a:gd name="T14" fmla="*/ 257 w 43"/>
                  <a:gd name="T15" fmla="*/ 310 h 27"/>
                  <a:gd name="T16" fmla="*/ 279 w 43"/>
                  <a:gd name="T17" fmla="*/ 233 h 27"/>
                  <a:gd name="T18" fmla="*/ 279 w 43"/>
                  <a:gd name="T19" fmla="*/ 147 h 27"/>
                  <a:gd name="T20" fmla="*/ 269 w 43"/>
                  <a:gd name="T21" fmla="*/ 117 h 27"/>
                  <a:gd name="T22" fmla="*/ 249 w 43"/>
                  <a:gd name="T23" fmla="*/ 78 h 27"/>
                  <a:gd name="T24" fmla="*/ 231 w 43"/>
                  <a:gd name="T25" fmla="*/ 1 h 27"/>
                  <a:gd name="T26" fmla="*/ 128 w 43"/>
                  <a:gd name="T27" fmla="*/ 0 h 27"/>
                  <a:gd name="T28" fmla="*/ 65 w 43"/>
                  <a:gd name="T29" fmla="*/ 0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27"/>
                  <a:gd name="T47" fmla="*/ 43 w 43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27">
                    <a:moveTo>
                      <a:pt x="10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20" y="19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39" y="27"/>
                    </a:lnTo>
                    <a:lnTo>
                      <a:pt x="40" y="25"/>
                    </a:lnTo>
                    <a:lnTo>
                      <a:pt x="43" y="18"/>
                    </a:lnTo>
                    <a:lnTo>
                      <a:pt x="43" y="11"/>
                    </a:lnTo>
                    <a:lnTo>
                      <a:pt x="41" y="9"/>
                    </a:lnTo>
                    <a:lnTo>
                      <a:pt x="38" y="6"/>
                    </a:lnTo>
                    <a:lnTo>
                      <a:pt x="35" y="1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8" name="Freeform 161"/>
              <p:cNvSpPr>
                <a:spLocks/>
              </p:cNvSpPr>
              <p:nvPr/>
            </p:nvSpPr>
            <p:spPr bwMode="auto">
              <a:xfrm>
                <a:off x="2816" y="1671"/>
                <a:ext cx="123" cy="141"/>
              </a:xfrm>
              <a:custGeom>
                <a:avLst/>
                <a:gdLst>
                  <a:gd name="T0" fmla="*/ 142 w 105"/>
                  <a:gd name="T1" fmla="*/ 218 h 114"/>
                  <a:gd name="T2" fmla="*/ 152 w 105"/>
                  <a:gd name="T3" fmla="*/ 225 h 114"/>
                  <a:gd name="T4" fmla="*/ 152 w 105"/>
                  <a:gd name="T5" fmla="*/ 207 h 114"/>
                  <a:gd name="T6" fmla="*/ 178 w 105"/>
                  <a:gd name="T7" fmla="*/ 168 h 114"/>
                  <a:gd name="T8" fmla="*/ 232 w 105"/>
                  <a:gd name="T9" fmla="*/ 208 h 114"/>
                  <a:gd name="T10" fmla="*/ 200 w 105"/>
                  <a:gd name="T11" fmla="*/ 168 h 114"/>
                  <a:gd name="T12" fmla="*/ 171 w 105"/>
                  <a:gd name="T13" fmla="*/ 109 h 114"/>
                  <a:gd name="T14" fmla="*/ 171 w 105"/>
                  <a:gd name="T15" fmla="*/ 88 h 114"/>
                  <a:gd name="T16" fmla="*/ 163 w 105"/>
                  <a:gd name="T17" fmla="*/ 0 h 114"/>
                  <a:gd name="T18" fmla="*/ 223 w 105"/>
                  <a:gd name="T19" fmla="*/ 2 h 114"/>
                  <a:gd name="T20" fmla="*/ 232 w 105"/>
                  <a:gd name="T21" fmla="*/ 2 h 114"/>
                  <a:gd name="T22" fmla="*/ 245 w 105"/>
                  <a:gd name="T23" fmla="*/ 75 h 114"/>
                  <a:gd name="T24" fmla="*/ 319 w 105"/>
                  <a:gd name="T25" fmla="*/ 88 h 114"/>
                  <a:gd name="T26" fmla="*/ 312 w 105"/>
                  <a:gd name="T27" fmla="*/ 135 h 114"/>
                  <a:gd name="T28" fmla="*/ 336 w 105"/>
                  <a:gd name="T29" fmla="*/ 142 h 114"/>
                  <a:gd name="T30" fmla="*/ 428 w 105"/>
                  <a:gd name="T31" fmla="*/ 75 h 114"/>
                  <a:gd name="T32" fmla="*/ 428 w 105"/>
                  <a:gd name="T33" fmla="*/ 88 h 114"/>
                  <a:gd name="T34" fmla="*/ 510 w 105"/>
                  <a:gd name="T35" fmla="*/ 136 h 114"/>
                  <a:gd name="T36" fmla="*/ 534 w 105"/>
                  <a:gd name="T37" fmla="*/ 136 h 114"/>
                  <a:gd name="T38" fmla="*/ 562 w 105"/>
                  <a:gd name="T39" fmla="*/ 176 h 114"/>
                  <a:gd name="T40" fmla="*/ 541 w 105"/>
                  <a:gd name="T41" fmla="*/ 182 h 114"/>
                  <a:gd name="T42" fmla="*/ 558 w 105"/>
                  <a:gd name="T43" fmla="*/ 334 h 114"/>
                  <a:gd name="T44" fmla="*/ 587 w 105"/>
                  <a:gd name="T45" fmla="*/ 490 h 114"/>
                  <a:gd name="T46" fmla="*/ 601 w 105"/>
                  <a:gd name="T47" fmla="*/ 632 h 114"/>
                  <a:gd name="T48" fmla="*/ 579 w 105"/>
                  <a:gd name="T49" fmla="*/ 622 h 114"/>
                  <a:gd name="T50" fmla="*/ 428 w 105"/>
                  <a:gd name="T51" fmla="*/ 742 h 114"/>
                  <a:gd name="T52" fmla="*/ 453 w 105"/>
                  <a:gd name="T53" fmla="*/ 801 h 114"/>
                  <a:gd name="T54" fmla="*/ 542 w 105"/>
                  <a:gd name="T55" fmla="*/ 967 h 114"/>
                  <a:gd name="T56" fmla="*/ 491 w 105"/>
                  <a:gd name="T57" fmla="*/ 1048 h 114"/>
                  <a:gd name="T58" fmla="*/ 501 w 105"/>
                  <a:gd name="T59" fmla="*/ 1135 h 114"/>
                  <a:gd name="T60" fmla="*/ 479 w 105"/>
                  <a:gd name="T61" fmla="*/ 1148 h 114"/>
                  <a:gd name="T62" fmla="*/ 395 w 105"/>
                  <a:gd name="T63" fmla="*/ 1148 h 114"/>
                  <a:gd name="T64" fmla="*/ 337 w 105"/>
                  <a:gd name="T65" fmla="*/ 1148 h 114"/>
                  <a:gd name="T66" fmla="*/ 319 w 105"/>
                  <a:gd name="T67" fmla="*/ 1176 h 114"/>
                  <a:gd name="T68" fmla="*/ 262 w 105"/>
                  <a:gd name="T69" fmla="*/ 1164 h 114"/>
                  <a:gd name="T70" fmla="*/ 194 w 105"/>
                  <a:gd name="T71" fmla="*/ 1137 h 114"/>
                  <a:gd name="T72" fmla="*/ 121 w 105"/>
                  <a:gd name="T73" fmla="*/ 1148 h 114"/>
                  <a:gd name="T74" fmla="*/ 144 w 105"/>
                  <a:gd name="T75" fmla="*/ 928 h 114"/>
                  <a:gd name="T76" fmla="*/ 40 w 105"/>
                  <a:gd name="T77" fmla="*/ 860 h 114"/>
                  <a:gd name="T78" fmla="*/ 29 w 105"/>
                  <a:gd name="T79" fmla="*/ 847 h 114"/>
                  <a:gd name="T80" fmla="*/ 29 w 105"/>
                  <a:gd name="T81" fmla="*/ 837 h 114"/>
                  <a:gd name="T82" fmla="*/ 2 w 105"/>
                  <a:gd name="T83" fmla="*/ 743 h 114"/>
                  <a:gd name="T84" fmla="*/ 2 w 105"/>
                  <a:gd name="T85" fmla="*/ 670 h 114"/>
                  <a:gd name="T86" fmla="*/ 0 w 105"/>
                  <a:gd name="T87" fmla="*/ 651 h 114"/>
                  <a:gd name="T88" fmla="*/ 2 w 105"/>
                  <a:gd name="T89" fmla="*/ 485 h 114"/>
                  <a:gd name="T90" fmla="*/ 64 w 105"/>
                  <a:gd name="T91" fmla="*/ 413 h 114"/>
                  <a:gd name="T92" fmla="*/ 47 w 105"/>
                  <a:gd name="T93" fmla="*/ 351 h 114"/>
                  <a:gd name="T94" fmla="*/ 75 w 105"/>
                  <a:gd name="T95" fmla="*/ 257 h 114"/>
                  <a:gd name="T96" fmla="*/ 64 w 105"/>
                  <a:gd name="T97" fmla="*/ 256 h 114"/>
                  <a:gd name="T98" fmla="*/ 75 w 105"/>
                  <a:gd name="T99" fmla="*/ 207 h 114"/>
                  <a:gd name="T100" fmla="*/ 142 w 105"/>
                  <a:gd name="T101" fmla="*/ 218 h 1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114"/>
                  <a:gd name="T155" fmla="*/ 105 w 105"/>
                  <a:gd name="T156" fmla="*/ 114 h 1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114">
                    <a:moveTo>
                      <a:pt x="25" y="21"/>
                    </a:moveTo>
                    <a:lnTo>
                      <a:pt x="27" y="22"/>
                    </a:lnTo>
                    <a:lnTo>
                      <a:pt x="27" y="19"/>
                    </a:lnTo>
                    <a:lnTo>
                      <a:pt x="32" y="16"/>
                    </a:lnTo>
                    <a:lnTo>
                      <a:pt x="41" y="20"/>
                    </a:lnTo>
                    <a:lnTo>
                      <a:pt x="36" y="16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3" y="7"/>
                    </a:lnTo>
                    <a:lnTo>
                      <a:pt x="56" y="8"/>
                    </a:lnTo>
                    <a:lnTo>
                      <a:pt x="55" y="12"/>
                    </a:lnTo>
                    <a:lnTo>
                      <a:pt x="59" y="14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89" y="13"/>
                    </a:lnTo>
                    <a:lnTo>
                      <a:pt x="94" y="13"/>
                    </a:lnTo>
                    <a:lnTo>
                      <a:pt x="99" y="17"/>
                    </a:lnTo>
                    <a:lnTo>
                      <a:pt x="95" y="18"/>
                    </a:lnTo>
                    <a:lnTo>
                      <a:pt x="97" y="32"/>
                    </a:lnTo>
                    <a:lnTo>
                      <a:pt x="103" y="48"/>
                    </a:lnTo>
                    <a:lnTo>
                      <a:pt x="105" y="61"/>
                    </a:lnTo>
                    <a:lnTo>
                      <a:pt x="102" y="60"/>
                    </a:lnTo>
                    <a:lnTo>
                      <a:pt x="75" y="71"/>
                    </a:lnTo>
                    <a:lnTo>
                      <a:pt x="79" y="77"/>
                    </a:lnTo>
                    <a:lnTo>
                      <a:pt x="96" y="93"/>
                    </a:lnTo>
                    <a:lnTo>
                      <a:pt x="86" y="101"/>
                    </a:lnTo>
                    <a:lnTo>
                      <a:pt x="88" y="109"/>
                    </a:lnTo>
                    <a:lnTo>
                      <a:pt x="84" y="111"/>
                    </a:lnTo>
                    <a:lnTo>
                      <a:pt x="70" y="111"/>
                    </a:lnTo>
                    <a:lnTo>
                      <a:pt x="60" y="111"/>
                    </a:lnTo>
                    <a:lnTo>
                      <a:pt x="56" y="114"/>
                    </a:lnTo>
                    <a:lnTo>
                      <a:pt x="46" y="112"/>
                    </a:lnTo>
                    <a:lnTo>
                      <a:pt x="34" y="110"/>
                    </a:lnTo>
                    <a:lnTo>
                      <a:pt x="21" y="111"/>
                    </a:lnTo>
                    <a:lnTo>
                      <a:pt x="26" y="90"/>
                    </a:lnTo>
                    <a:lnTo>
                      <a:pt x="7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2" y="72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2" y="46"/>
                    </a:lnTo>
                    <a:lnTo>
                      <a:pt x="11" y="40"/>
                    </a:lnTo>
                    <a:lnTo>
                      <a:pt x="8" y="34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13" y="19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899" name="Freeform 162"/>
              <p:cNvSpPr>
                <a:spLocks/>
              </p:cNvSpPr>
              <p:nvPr/>
            </p:nvSpPr>
            <p:spPr bwMode="auto">
              <a:xfrm>
                <a:off x="2779" y="1699"/>
                <a:ext cx="52" cy="50"/>
              </a:xfrm>
              <a:custGeom>
                <a:avLst/>
                <a:gdLst>
                  <a:gd name="T0" fmla="*/ 207 w 44"/>
                  <a:gd name="T1" fmla="*/ 267 h 40"/>
                  <a:gd name="T2" fmla="*/ 267 w 44"/>
                  <a:gd name="T3" fmla="*/ 188 h 40"/>
                  <a:gd name="T4" fmla="*/ 245 w 44"/>
                  <a:gd name="T5" fmla="*/ 120 h 40"/>
                  <a:gd name="T6" fmla="*/ 271 w 44"/>
                  <a:gd name="T7" fmla="*/ 26 h 40"/>
                  <a:gd name="T8" fmla="*/ 180 w 44"/>
                  <a:gd name="T9" fmla="*/ 0 h 40"/>
                  <a:gd name="T10" fmla="*/ 90 w 44"/>
                  <a:gd name="T11" fmla="*/ 96 h 40"/>
                  <a:gd name="T12" fmla="*/ 25 w 44"/>
                  <a:gd name="T13" fmla="*/ 271 h 40"/>
                  <a:gd name="T14" fmla="*/ 0 w 44"/>
                  <a:gd name="T15" fmla="*/ 363 h 40"/>
                  <a:gd name="T16" fmla="*/ 64 w 44"/>
                  <a:gd name="T17" fmla="*/ 363 h 40"/>
                  <a:gd name="T18" fmla="*/ 154 w 44"/>
                  <a:gd name="T19" fmla="*/ 368 h 40"/>
                  <a:gd name="T20" fmla="*/ 175 w 44"/>
                  <a:gd name="T21" fmla="*/ 424 h 40"/>
                  <a:gd name="T22" fmla="*/ 194 w 44"/>
                  <a:gd name="T23" fmla="*/ 460 h 40"/>
                  <a:gd name="T24" fmla="*/ 207 w 44"/>
                  <a:gd name="T25" fmla="*/ 26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0"/>
                  <a:gd name="T41" fmla="*/ 44 w 44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0">
                    <a:moveTo>
                      <a:pt x="33" y="23"/>
                    </a:moveTo>
                    <a:lnTo>
                      <a:pt x="42" y="17"/>
                    </a:lnTo>
                    <a:lnTo>
                      <a:pt x="39" y="11"/>
                    </a:lnTo>
                    <a:lnTo>
                      <a:pt x="44" y="2"/>
                    </a:lnTo>
                    <a:lnTo>
                      <a:pt x="29" y="0"/>
                    </a:lnTo>
                    <a:lnTo>
                      <a:pt x="14" y="9"/>
                    </a:lnTo>
                    <a:lnTo>
                      <a:pt x="4" y="24"/>
                    </a:lnTo>
                    <a:lnTo>
                      <a:pt x="0" y="31"/>
                    </a:lnTo>
                    <a:lnTo>
                      <a:pt x="10" y="31"/>
                    </a:lnTo>
                    <a:lnTo>
                      <a:pt x="25" y="32"/>
                    </a:lnTo>
                    <a:lnTo>
                      <a:pt x="28" y="37"/>
                    </a:lnTo>
                    <a:lnTo>
                      <a:pt x="31" y="40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0" name="Freeform 163"/>
              <p:cNvSpPr>
                <a:spLocks/>
              </p:cNvSpPr>
              <p:nvPr/>
            </p:nvSpPr>
            <p:spPr bwMode="auto">
              <a:xfrm>
                <a:off x="2598" y="1882"/>
                <a:ext cx="181" cy="149"/>
              </a:xfrm>
              <a:custGeom>
                <a:avLst/>
                <a:gdLst>
                  <a:gd name="T0" fmla="*/ 179 w 154"/>
                  <a:gd name="T1" fmla="*/ 341 h 119"/>
                  <a:gd name="T2" fmla="*/ 80 w 154"/>
                  <a:gd name="T3" fmla="*/ 332 h 119"/>
                  <a:gd name="T4" fmla="*/ 58 w 154"/>
                  <a:gd name="T5" fmla="*/ 309 h 119"/>
                  <a:gd name="T6" fmla="*/ 21 w 154"/>
                  <a:gd name="T7" fmla="*/ 328 h 119"/>
                  <a:gd name="T8" fmla="*/ 21 w 154"/>
                  <a:gd name="T9" fmla="*/ 272 h 119"/>
                  <a:gd name="T10" fmla="*/ 1 w 154"/>
                  <a:gd name="T11" fmla="*/ 234 h 119"/>
                  <a:gd name="T12" fmla="*/ 1 w 154"/>
                  <a:gd name="T13" fmla="*/ 217 h 119"/>
                  <a:gd name="T14" fmla="*/ 0 w 154"/>
                  <a:gd name="T15" fmla="*/ 185 h 119"/>
                  <a:gd name="T16" fmla="*/ 0 w 154"/>
                  <a:gd name="T17" fmla="*/ 95 h 119"/>
                  <a:gd name="T18" fmla="*/ 110 w 154"/>
                  <a:gd name="T19" fmla="*/ 0 h 119"/>
                  <a:gd name="T20" fmla="*/ 200 w 154"/>
                  <a:gd name="T21" fmla="*/ 31 h 119"/>
                  <a:gd name="T22" fmla="*/ 284 w 154"/>
                  <a:gd name="T23" fmla="*/ 39 h 119"/>
                  <a:gd name="T24" fmla="*/ 370 w 154"/>
                  <a:gd name="T25" fmla="*/ 49 h 119"/>
                  <a:gd name="T26" fmla="*/ 460 w 154"/>
                  <a:gd name="T27" fmla="*/ 61 h 119"/>
                  <a:gd name="T28" fmla="*/ 541 w 154"/>
                  <a:gd name="T29" fmla="*/ 61 h 119"/>
                  <a:gd name="T30" fmla="*/ 574 w 154"/>
                  <a:gd name="T31" fmla="*/ 119 h 119"/>
                  <a:gd name="T32" fmla="*/ 780 w 154"/>
                  <a:gd name="T33" fmla="*/ 217 h 119"/>
                  <a:gd name="T34" fmla="*/ 780 w 154"/>
                  <a:gd name="T35" fmla="*/ 232 h 119"/>
                  <a:gd name="T36" fmla="*/ 803 w 154"/>
                  <a:gd name="T37" fmla="*/ 232 h 119"/>
                  <a:gd name="T38" fmla="*/ 913 w 154"/>
                  <a:gd name="T39" fmla="*/ 234 h 119"/>
                  <a:gd name="T40" fmla="*/ 889 w 154"/>
                  <a:gd name="T41" fmla="*/ 367 h 119"/>
                  <a:gd name="T42" fmla="*/ 809 w 154"/>
                  <a:gd name="T43" fmla="*/ 460 h 119"/>
                  <a:gd name="T44" fmla="*/ 728 w 154"/>
                  <a:gd name="T45" fmla="*/ 550 h 119"/>
                  <a:gd name="T46" fmla="*/ 686 w 154"/>
                  <a:gd name="T47" fmla="*/ 671 h 119"/>
                  <a:gd name="T48" fmla="*/ 641 w 154"/>
                  <a:gd name="T49" fmla="*/ 808 h 119"/>
                  <a:gd name="T50" fmla="*/ 675 w 154"/>
                  <a:gd name="T51" fmla="*/ 952 h 119"/>
                  <a:gd name="T52" fmla="*/ 605 w 154"/>
                  <a:gd name="T53" fmla="*/ 1084 h 119"/>
                  <a:gd name="T54" fmla="*/ 601 w 154"/>
                  <a:gd name="T55" fmla="*/ 1132 h 119"/>
                  <a:gd name="T56" fmla="*/ 536 w 154"/>
                  <a:gd name="T57" fmla="*/ 1207 h 119"/>
                  <a:gd name="T58" fmla="*/ 497 w 154"/>
                  <a:gd name="T59" fmla="*/ 1280 h 119"/>
                  <a:gd name="T60" fmla="*/ 409 w 154"/>
                  <a:gd name="T61" fmla="*/ 1316 h 119"/>
                  <a:gd name="T62" fmla="*/ 315 w 154"/>
                  <a:gd name="T63" fmla="*/ 1317 h 119"/>
                  <a:gd name="T64" fmla="*/ 259 w 154"/>
                  <a:gd name="T65" fmla="*/ 1416 h 119"/>
                  <a:gd name="T66" fmla="*/ 200 w 154"/>
                  <a:gd name="T67" fmla="*/ 1401 h 119"/>
                  <a:gd name="T68" fmla="*/ 179 w 154"/>
                  <a:gd name="T69" fmla="*/ 1267 h 119"/>
                  <a:gd name="T70" fmla="*/ 123 w 154"/>
                  <a:gd name="T71" fmla="*/ 1207 h 119"/>
                  <a:gd name="T72" fmla="*/ 102 w 154"/>
                  <a:gd name="T73" fmla="*/ 1207 h 119"/>
                  <a:gd name="T74" fmla="*/ 102 w 154"/>
                  <a:gd name="T75" fmla="*/ 1168 h 119"/>
                  <a:gd name="T76" fmla="*/ 123 w 154"/>
                  <a:gd name="T77" fmla="*/ 1052 h 119"/>
                  <a:gd name="T78" fmla="*/ 120 w 154"/>
                  <a:gd name="T79" fmla="*/ 1012 h 119"/>
                  <a:gd name="T80" fmla="*/ 129 w 154"/>
                  <a:gd name="T81" fmla="*/ 903 h 119"/>
                  <a:gd name="T82" fmla="*/ 102 w 154"/>
                  <a:gd name="T83" fmla="*/ 764 h 119"/>
                  <a:gd name="T84" fmla="*/ 123 w 154"/>
                  <a:gd name="T85" fmla="*/ 760 h 119"/>
                  <a:gd name="T86" fmla="*/ 152 w 154"/>
                  <a:gd name="T87" fmla="*/ 535 h 119"/>
                  <a:gd name="T88" fmla="*/ 195 w 154"/>
                  <a:gd name="T89" fmla="*/ 439 h 119"/>
                  <a:gd name="T90" fmla="*/ 179 w 154"/>
                  <a:gd name="T91" fmla="*/ 341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4"/>
                  <a:gd name="T139" fmla="*/ 0 h 119"/>
                  <a:gd name="T140" fmla="*/ 154 w 154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4" h="119">
                    <a:moveTo>
                      <a:pt x="31" y="29"/>
                    </a:moveTo>
                    <a:lnTo>
                      <a:pt x="14" y="28"/>
                    </a:lnTo>
                    <a:lnTo>
                      <a:pt x="10" y="26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34" y="2"/>
                    </a:lnTo>
                    <a:lnTo>
                      <a:pt x="48" y="3"/>
                    </a:lnTo>
                    <a:lnTo>
                      <a:pt x="62" y="4"/>
                    </a:lnTo>
                    <a:lnTo>
                      <a:pt x="77" y="5"/>
                    </a:lnTo>
                    <a:lnTo>
                      <a:pt x="91" y="5"/>
                    </a:lnTo>
                    <a:lnTo>
                      <a:pt x="97" y="10"/>
                    </a:lnTo>
                    <a:lnTo>
                      <a:pt x="132" y="18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54" y="20"/>
                    </a:lnTo>
                    <a:lnTo>
                      <a:pt x="151" y="31"/>
                    </a:lnTo>
                    <a:lnTo>
                      <a:pt x="137" y="39"/>
                    </a:lnTo>
                    <a:lnTo>
                      <a:pt x="123" y="46"/>
                    </a:lnTo>
                    <a:lnTo>
                      <a:pt x="116" y="57"/>
                    </a:lnTo>
                    <a:lnTo>
                      <a:pt x="109" y="68"/>
                    </a:lnTo>
                    <a:lnTo>
                      <a:pt x="114" y="80"/>
                    </a:lnTo>
                    <a:lnTo>
                      <a:pt x="103" y="92"/>
                    </a:lnTo>
                    <a:lnTo>
                      <a:pt x="101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69" y="110"/>
                    </a:lnTo>
                    <a:lnTo>
                      <a:pt x="53" y="111"/>
                    </a:lnTo>
                    <a:lnTo>
                      <a:pt x="43" y="119"/>
                    </a:lnTo>
                    <a:lnTo>
                      <a:pt x="34" y="118"/>
                    </a:lnTo>
                    <a:lnTo>
                      <a:pt x="31" y="106"/>
                    </a:lnTo>
                    <a:lnTo>
                      <a:pt x="21" y="102"/>
                    </a:lnTo>
                    <a:lnTo>
                      <a:pt x="17" y="102"/>
                    </a:lnTo>
                    <a:lnTo>
                      <a:pt x="17" y="98"/>
                    </a:lnTo>
                    <a:lnTo>
                      <a:pt x="21" y="89"/>
                    </a:lnTo>
                    <a:lnTo>
                      <a:pt x="20" y="85"/>
                    </a:lnTo>
                    <a:lnTo>
                      <a:pt x="22" y="76"/>
                    </a:lnTo>
                    <a:lnTo>
                      <a:pt x="17" y="65"/>
                    </a:lnTo>
                    <a:lnTo>
                      <a:pt x="21" y="64"/>
                    </a:lnTo>
                    <a:lnTo>
                      <a:pt x="26" y="45"/>
                    </a:lnTo>
                    <a:lnTo>
                      <a:pt x="33" y="37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1" name="Freeform 164"/>
              <p:cNvSpPr>
                <a:spLocks/>
              </p:cNvSpPr>
              <p:nvPr/>
            </p:nvSpPr>
            <p:spPr bwMode="auto">
              <a:xfrm>
                <a:off x="3033" y="1920"/>
                <a:ext cx="96" cy="102"/>
              </a:xfrm>
              <a:custGeom>
                <a:avLst/>
                <a:gdLst>
                  <a:gd name="T0" fmla="*/ 105 w 81"/>
                  <a:gd name="T1" fmla="*/ 471 h 82"/>
                  <a:gd name="T2" fmla="*/ 43 w 81"/>
                  <a:gd name="T3" fmla="*/ 442 h 82"/>
                  <a:gd name="T4" fmla="*/ 0 w 81"/>
                  <a:gd name="T5" fmla="*/ 355 h 82"/>
                  <a:gd name="T6" fmla="*/ 25 w 81"/>
                  <a:gd name="T7" fmla="*/ 316 h 82"/>
                  <a:gd name="T8" fmla="*/ 71 w 81"/>
                  <a:gd name="T9" fmla="*/ 169 h 82"/>
                  <a:gd name="T10" fmla="*/ 71 w 81"/>
                  <a:gd name="T11" fmla="*/ 148 h 82"/>
                  <a:gd name="T12" fmla="*/ 215 w 81"/>
                  <a:gd name="T13" fmla="*/ 88 h 82"/>
                  <a:gd name="T14" fmla="*/ 316 w 81"/>
                  <a:gd name="T15" fmla="*/ 50 h 82"/>
                  <a:gd name="T16" fmla="*/ 447 w 81"/>
                  <a:gd name="T17" fmla="*/ 88 h 82"/>
                  <a:gd name="T18" fmla="*/ 479 w 81"/>
                  <a:gd name="T19" fmla="*/ 2 h 82"/>
                  <a:gd name="T20" fmla="*/ 498 w 81"/>
                  <a:gd name="T21" fmla="*/ 0 h 82"/>
                  <a:gd name="T22" fmla="*/ 526 w 81"/>
                  <a:gd name="T23" fmla="*/ 77 h 82"/>
                  <a:gd name="T24" fmla="*/ 482 w 81"/>
                  <a:gd name="T25" fmla="*/ 183 h 82"/>
                  <a:gd name="T26" fmla="*/ 392 w 81"/>
                  <a:gd name="T27" fmla="*/ 147 h 82"/>
                  <a:gd name="T28" fmla="*/ 299 w 81"/>
                  <a:gd name="T29" fmla="*/ 195 h 82"/>
                  <a:gd name="T30" fmla="*/ 340 w 81"/>
                  <a:gd name="T31" fmla="*/ 261 h 82"/>
                  <a:gd name="T32" fmla="*/ 302 w 81"/>
                  <a:gd name="T33" fmla="*/ 261 h 82"/>
                  <a:gd name="T34" fmla="*/ 316 w 81"/>
                  <a:gd name="T35" fmla="*/ 302 h 82"/>
                  <a:gd name="T36" fmla="*/ 270 w 81"/>
                  <a:gd name="T37" fmla="*/ 284 h 82"/>
                  <a:gd name="T38" fmla="*/ 289 w 81"/>
                  <a:gd name="T39" fmla="*/ 322 h 82"/>
                  <a:gd name="T40" fmla="*/ 235 w 81"/>
                  <a:gd name="T41" fmla="*/ 210 h 82"/>
                  <a:gd name="T42" fmla="*/ 213 w 81"/>
                  <a:gd name="T43" fmla="*/ 243 h 82"/>
                  <a:gd name="T44" fmla="*/ 244 w 81"/>
                  <a:gd name="T45" fmla="*/ 393 h 82"/>
                  <a:gd name="T46" fmla="*/ 268 w 81"/>
                  <a:gd name="T47" fmla="*/ 450 h 82"/>
                  <a:gd name="T48" fmla="*/ 235 w 81"/>
                  <a:gd name="T49" fmla="*/ 439 h 82"/>
                  <a:gd name="T50" fmla="*/ 244 w 81"/>
                  <a:gd name="T51" fmla="*/ 489 h 82"/>
                  <a:gd name="T52" fmla="*/ 226 w 81"/>
                  <a:gd name="T53" fmla="*/ 499 h 82"/>
                  <a:gd name="T54" fmla="*/ 340 w 81"/>
                  <a:gd name="T55" fmla="*/ 626 h 82"/>
                  <a:gd name="T56" fmla="*/ 340 w 81"/>
                  <a:gd name="T57" fmla="*/ 684 h 82"/>
                  <a:gd name="T58" fmla="*/ 289 w 81"/>
                  <a:gd name="T59" fmla="*/ 648 h 82"/>
                  <a:gd name="T60" fmla="*/ 270 w 81"/>
                  <a:gd name="T61" fmla="*/ 679 h 82"/>
                  <a:gd name="T62" fmla="*/ 289 w 81"/>
                  <a:gd name="T63" fmla="*/ 734 h 82"/>
                  <a:gd name="T64" fmla="*/ 244 w 81"/>
                  <a:gd name="T65" fmla="*/ 734 h 82"/>
                  <a:gd name="T66" fmla="*/ 279 w 81"/>
                  <a:gd name="T67" fmla="*/ 907 h 82"/>
                  <a:gd name="T68" fmla="*/ 235 w 81"/>
                  <a:gd name="T69" fmla="*/ 867 h 82"/>
                  <a:gd name="T70" fmla="*/ 215 w 81"/>
                  <a:gd name="T71" fmla="*/ 907 h 82"/>
                  <a:gd name="T72" fmla="*/ 180 w 81"/>
                  <a:gd name="T73" fmla="*/ 816 h 82"/>
                  <a:gd name="T74" fmla="*/ 172 w 81"/>
                  <a:gd name="T75" fmla="*/ 851 h 82"/>
                  <a:gd name="T76" fmla="*/ 124 w 81"/>
                  <a:gd name="T77" fmla="*/ 710 h 82"/>
                  <a:gd name="T78" fmla="*/ 119 w 81"/>
                  <a:gd name="T79" fmla="*/ 639 h 82"/>
                  <a:gd name="T80" fmla="*/ 181 w 81"/>
                  <a:gd name="T81" fmla="*/ 608 h 82"/>
                  <a:gd name="T82" fmla="*/ 268 w 81"/>
                  <a:gd name="T83" fmla="*/ 639 h 82"/>
                  <a:gd name="T84" fmla="*/ 255 w 81"/>
                  <a:gd name="T85" fmla="*/ 608 h 82"/>
                  <a:gd name="T86" fmla="*/ 213 w 81"/>
                  <a:gd name="T87" fmla="*/ 582 h 82"/>
                  <a:gd name="T88" fmla="*/ 124 w 81"/>
                  <a:gd name="T89" fmla="*/ 560 h 82"/>
                  <a:gd name="T90" fmla="*/ 100 w 81"/>
                  <a:gd name="T91" fmla="*/ 582 h 82"/>
                  <a:gd name="T92" fmla="*/ 77 w 81"/>
                  <a:gd name="T93" fmla="*/ 489 h 82"/>
                  <a:gd name="T94" fmla="*/ 105 w 81"/>
                  <a:gd name="T95" fmla="*/ 471 h 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"/>
                  <a:gd name="T145" fmla="*/ 0 h 82"/>
                  <a:gd name="T146" fmla="*/ 81 w 81"/>
                  <a:gd name="T147" fmla="*/ 82 h 8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" h="82">
                    <a:moveTo>
                      <a:pt x="16" y="43"/>
                    </a:moveTo>
                    <a:lnTo>
                      <a:pt x="7" y="40"/>
                    </a:lnTo>
                    <a:lnTo>
                      <a:pt x="0" y="32"/>
                    </a:lnTo>
                    <a:lnTo>
                      <a:pt x="4" y="28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34" y="8"/>
                    </a:lnTo>
                    <a:lnTo>
                      <a:pt x="48" y="5"/>
                    </a:lnTo>
                    <a:lnTo>
                      <a:pt x="69" y="8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1" y="7"/>
                    </a:lnTo>
                    <a:lnTo>
                      <a:pt x="75" y="16"/>
                    </a:lnTo>
                    <a:lnTo>
                      <a:pt x="60" y="13"/>
                    </a:lnTo>
                    <a:lnTo>
                      <a:pt x="46" y="18"/>
                    </a:lnTo>
                    <a:lnTo>
                      <a:pt x="52" y="24"/>
                    </a:lnTo>
                    <a:lnTo>
                      <a:pt x="47" y="24"/>
                    </a:lnTo>
                    <a:lnTo>
                      <a:pt x="48" y="27"/>
                    </a:lnTo>
                    <a:lnTo>
                      <a:pt x="42" y="25"/>
                    </a:lnTo>
                    <a:lnTo>
                      <a:pt x="45" y="29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38" y="35"/>
                    </a:lnTo>
                    <a:lnTo>
                      <a:pt x="41" y="41"/>
                    </a:lnTo>
                    <a:lnTo>
                      <a:pt x="36" y="39"/>
                    </a:lnTo>
                    <a:lnTo>
                      <a:pt x="38" y="44"/>
                    </a:lnTo>
                    <a:lnTo>
                      <a:pt x="35" y="45"/>
                    </a:lnTo>
                    <a:lnTo>
                      <a:pt x="52" y="57"/>
                    </a:lnTo>
                    <a:lnTo>
                      <a:pt x="52" y="62"/>
                    </a:lnTo>
                    <a:lnTo>
                      <a:pt x="45" y="59"/>
                    </a:lnTo>
                    <a:lnTo>
                      <a:pt x="42" y="61"/>
                    </a:lnTo>
                    <a:lnTo>
                      <a:pt x="45" y="67"/>
                    </a:lnTo>
                    <a:lnTo>
                      <a:pt x="38" y="67"/>
                    </a:lnTo>
                    <a:lnTo>
                      <a:pt x="43" y="82"/>
                    </a:lnTo>
                    <a:lnTo>
                      <a:pt x="36" y="78"/>
                    </a:lnTo>
                    <a:lnTo>
                      <a:pt x="34" y="82"/>
                    </a:lnTo>
                    <a:lnTo>
                      <a:pt x="28" y="74"/>
                    </a:lnTo>
                    <a:lnTo>
                      <a:pt x="26" y="77"/>
                    </a:lnTo>
                    <a:lnTo>
                      <a:pt x="19" y="64"/>
                    </a:lnTo>
                    <a:lnTo>
                      <a:pt x="18" y="58"/>
                    </a:lnTo>
                    <a:lnTo>
                      <a:pt x="29" y="55"/>
                    </a:lnTo>
                    <a:lnTo>
                      <a:pt x="41" y="58"/>
                    </a:lnTo>
                    <a:lnTo>
                      <a:pt x="40" y="55"/>
                    </a:lnTo>
                    <a:lnTo>
                      <a:pt x="33" y="52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2" y="44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2" name="Freeform 165"/>
              <p:cNvSpPr>
                <a:spLocks/>
              </p:cNvSpPr>
              <p:nvPr/>
            </p:nvSpPr>
            <p:spPr bwMode="auto">
              <a:xfrm>
                <a:off x="2879" y="1422"/>
                <a:ext cx="148" cy="241"/>
              </a:xfrm>
              <a:custGeom>
                <a:avLst/>
                <a:gdLst>
                  <a:gd name="T0" fmla="*/ 513 w 126"/>
                  <a:gd name="T1" fmla="*/ 816 h 194"/>
                  <a:gd name="T2" fmla="*/ 436 w 126"/>
                  <a:gd name="T3" fmla="*/ 904 h 194"/>
                  <a:gd name="T4" fmla="*/ 392 w 126"/>
                  <a:gd name="T5" fmla="*/ 981 h 194"/>
                  <a:gd name="T6" fmla="*/ 371 w 126"/>
                  <a:gd name="T7" fmla="*/ 1109 h 194"/>
                  <a:gd name="T8" fmla="*/ 460 w 126"/>
                  <a:gd name="T9" fmla="*/ 1338 h 194"/>
                  <a:gd name="T10" fmla="*/ 433 w 126"/>
                  <a:gd name="T11" fmla="*/ 1473 h 194"/>
                  <a:gd name="T12" fmla="*/ 408 w 126"/>
                  <a:gd name="T13" fmla="*/ 1446 h 194"/>
                  <a:gd name="T14" fmla="*/ 471 w 126"/>
                  <a:gd name="T15" fmla="*/ 1477 h 194"/>
                  <a:gd name="T16" fmla="*/ 411 w 126"/>
                  <a:gd name="T17" fmla="*/ 1514 h 194"/>
                  <a:gd name="T18" fmla="*/ 347 w 126"/>
                  <a:gd name="T19" fmla="*/ 1590 h 194"/>
                  <a:gd name="T20" fmla="*/ 361 w 126"/>
                  <a:gd name="T21" fmla="*/ 1688 h 194"/>
                  <a:gd name="T22" fmla="*/ 369 w 126"/>
                  <a:gd name="T23" fmla="*/ 1712 h 194"/>
                  <a:gd name="T24" fmla="*/ 341 w 126"/>
                  <a:gd name="T25" fmla="*/ 1983 h 194"/>
                  <a:gd name="T26" fmla="*/ 210 w 126"/>
                  <a:gd name="T27" fmla="*/ 2104 h 194"/>
                  <a:gd name="T28" fmla="*/ 119 w 126"/>
                  <a:gd name="T29" fmla="*/ 1975 h 194"/>
                  <a:gd name="T30" fmla="*/ 40 w 126"/>
                  <a:gd name="T31" fmla="*/ 1694 h 194"/>
                  <a:gd name="T32" fmla="*/ 25 w 126"/>
                  <a:gd name="T33" fmla="*/ 1625 h 194"/>
                  <a:gd name="T34" fmla="*/ 0 w 126"/>
                  <a:gd name="T35" fmla="*/ 1543 h 194"/>
                  <a:gd name="T36" fmla="*/ 55 w 126"/>
                  <a:gd name="T37" fmla="*/ 1395 h 194"/>
                  <a:gd name="T38" fmla="*/ 58 w 126"/>
                  <a:gd name="T39" fmla="*/ 1200 h 194"/>
                  <a:gd name="T40" fmla="*/ 34 w 126"/>
                  <a:gd name="T41" fmla="*/ 1109 h 194"/>
                  <a:gd name="T42" fmla="*/ 34 w 126"/>
                  <a:gd name="T43" fmla="*/ 805 h 194"/>
                  <a:gd name="T44" fmla="*/ 144 w 126"/>
                  <a:gd name="T45" fmla="*/ 728 h 194"/>
                  <a:gd name="T46" fmla="*/ 164 w 126"/>
                  <a:gd name="T47" fmla="*/ 473 h 194"/>
                  <a:gd name="T48" fmla="*/ 206 w 126"/>
                  <a:gd name="T49" fmla="*/ 406 h 194"/>
                  <a:gd name="T50" fmla="*/ 267 w 126"/>
                  <a:gd name="T51" fmla="*/ 179 h 194"/>
                  <a:gd name="T52" fmla="*/ 361 w 126"/>
                  <a:gd name="T53" fmla="*/ 77 h 194"/>
                  <a:gd name="T54" fmla="*/ 453 w 126"/>
                  <a:gd name="T55" fmla="*/ 0 h 194"/>
                  <a:gd name="T56" fmla="*/ 651 w 126"/>
                  <a:gd name="T57" fmla="*/ 135 h 194"/>
                  <a:gd name="T58" fmla="*/ 741 w 126"/>
                  <a:gd name="T59" fmla="*/ 473 h 194"/>
                  <a:gd name="T60" fmla="*/ 634 w 126"/>
                  <a:gd name="T61" fmla="*/ 498 h 194"/>
                  <a:gd name="T62" fmla="*/ 614 w 126"/>
                  <a:gd name="T63" fmla="*/ 504 h 194"/>
                  <a:gd name="T64" fmla="*/ 567 w 126"/>
                  <a:gd name="T65" fmla="*/ 626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"/>
                  <a:gd name="T100" fmla="*/ 0 h 194"/>
                  <a:gd name="T101" fmla="*/ 126 w 12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" h="194">
                    <a:moveTo>
                      <a:pt x="101" y="65"/>
                    </a:moveTo>
                    <a:lnTo>
                      <a:pt x="88" y="75"/>
                    </a:lnTo>
                    <a:lnTo>
                      <a:pt x="79" y="80"/>
                    </a:lnTo>
                    <a:lnTo>
                      <a:pt x="74" y="83"/>
                    </a:lnTo>
                    <a:lnTo>
                      <a:pt x="67" y="84"/>
                    </a:lnTo>
                    <a:lnTo>
                      <a:pt x="66" y="90"/>
                    </a:lnTo>
                    <a:lnTo>
                      <a:pt x="64" y="93"/>
                    </a:lnTo>
                    <a:lnTo>
                      <a:pt x="63" y="102"/>
                    </a:lnTo>
                    <a:lnTo>
                      <a:pt x="66" y="117"/>
                    </a:lnTo>
                    <a:lnTo>
                      <a:pt x="78" y="123"/>
                    </a:lnTo>
                    <a:lnTo>
                      <a:pt x="84" y="129"/>
                    </a:lnTo>
                    <a:lnTo>
                      <a:pt x="73" y="135"/>
                    </a:lnTo>
                    <a:lnTo>
                      <a:pt x="69" y="131"/>
                    </a:lnTo>
                    <a:lnTo>
                      <a:pt x="69" y="133"/>
                    </a:lnTo>
                    <a:lnTo>
                      <a:pt x="54" y="134"/>
                    </a:lnTo>
                    <a:lnTo>
                      <a:pt x="80" y="136"/>
                    </a:lnTo>
                    <a:lnTo>
                      <a:pt x="73" y="142"/>
                    </a:lnTo>
                    <a:lnTo>
                      <a:pt x="71" y="139"/>
                    </a:lnTo>
                    <a:lnTo>
                      <a:pt x="64" y="146"/>
                    </a:lnTo>
                    <a:lnTo>
                      <a:pt x="59" y="146"/>
                    </a:lnTo>
                    <a:lnTo>
                      <a:pt x="63" y="149"/>
                    </a:lnTo>
                    <a:lnTo>
                      <a:pt x="61" y="155"/>
                    </a:lnTo>
                    <a:lnTo>
                      <a:pt x="64" y="159"/>
                    </a:lnTo>
                    <a:lnTo>
                      <a:pt x="62" y="158"/>
                    </a:lnTo>
                    <a:lnTo>
                      <a:pt x="60" y="169"/>
                    </a:lnTo>
                    <a:lnTo>
                      <a:pt x="58" y="182"/>
                    </a:lnTo>
                    <a:lnTo>
                      <a:pt x="39" y="186"/>
                    </a:lnTo>
                    <a:lnTo>
                      <a:pt x="36" y="194"/>
                    </a:lnTo>
                    <a:lnTo>
                      <a:pt x="24" y="193"/>
                    </a:lnTo>
                    <a:lnTo>
                      <a:pt x="20" y="181"/>
                    </a:lnTo>
                    <a:lnTo>
                      <a:pt x="18" y="172"/>
                    </a:lnTo>
                    <a:lnTo>
                      <a:pt x="7" y="156"/>
                    </a:lnTo>
                    <a:lnTo>
                      <a:pt x="8" y="152"/>
                    </a:lnTo>
                    <a:lnTo>
                      <a:pt x="4" y="150"/>
                    </a:lnTo>
                    <a:lnTo>
                      <a:pt x="4" y="151"/>
                    </a:lnTo>
                    <a:lnTo>
                      <a:pt x="0" y="142"/>
                    </a:lnTo>
                    <a:lnTo>
                      <a:pt x="2" y="141"/>
                    </a:lnTo>
                    <a:lnTo>
                      <a:pt x="9" y="128"/>
                    </a:lnTo>
                    <a:lnTo>
                      <a:pt x="10" y="115"/>
                    </a:lnTo>
                    <a:lnTo>
                      <a:pt x="10" y="111"/>
                    </a:lnTo>
                    <a:lnTo>
                      <a:pt x="15" y="107"/>
                    </a:lnTo>
                    <a:lnTo>
                      <a:pt x="6" y="102"/>
                    </a:lnTo>
                    <a:lnTo>
                      <a:pt x="6" y="87"/>
                    </a:lnTo>
                    <a:lnTo>
                      <a:pt x="6" y="74"/>
                    </a:lnTo>
                    <a:lnTo>
                      <a:pt x="15" y="68"/>
                    </a:lnTo>
                    <a:lnTo>
                      <a:pt x="25" y="67"/>
                    </a:lnTo>
                    <a:lnTo>
                      <a:pt x="19" y="61"/>
                    </a:lnTo>
                    <a:lnTo>
                      <a:pt x="27" y="44"/>
                    </a:lnTo>
                    <a:lnTo>
                      <a:pt x="25" y="40"/>
                    </a:lnTo>
                    <a:lnTo>
                      <a:pt x="35" y="38"/>
                    </a:lnTo>
                    <a:lnTo>
                      <a:pt x="39" y="30"/>
                    </a:lnTo>
                    <a:lnTo>
                      <a:pt x="45" y="16"/>
                    </a:lnTo>
                    <a:lnTo>
                      <a:pt x="59" y="12"/>
                    </a:lnTo>
                    <a:lnTo>
                      <a:pt x="61" y="7"/>
                    </a:lnTo>
                    <a:lnTo>
                      <a:pt x="78" y="8"/>
                    </a:lnTo>
                    <a:lnTo>
                      <a:pt x="77" y="0"/>
                    </a:lnTo>
                    <a:lnTo>
                      <a:pt x="82" y="0"/>
                    </a:lnTo>
                    <a:lnTo>
                      <a:pt x="111" y="12"/>
                    </a:lnTo>
                    <a:lnTo>
                      <a:pt x="121" y="32"/>
                    </a:lnTo>
                    <a:lnTo>
                      <a:pt x="126" y="44"/>
                    </a:lnTo>
                    <a:lnTo>
                      <a:pt x="112" y="44"/>
                    </a:lnTo>
                    <a:lnTo>
                      <a:pt x="108" y="46"/>
                    </a:lnTo>
                    <a:lnTo>
                      <a:pt x="107" y="48"/>
                    </a:lnTo>
                    <a:lnTo>
                      <a:pt x="105" y="47"/>
                    </a:lnTo>
                    <a:lnTo>
                      <a:pt x="99" y="51"/>
                    </a:lnTo>
                    <a:lnTo>
                      <a:pt x="97" y="58"/>
                    </a:lnTo>
                    <a:lnTo>
                      <a:pt x="101" y="6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3" name="Freeform 166"/>
              <p:cNvSpPr>
                <a:spLocks/>
              </p:cNvSpPr>
              <p:nvPr/>
            </p:nvSpPr>
            <p:spPr bwMode="auto">
              <a:xfrm>
                <a:off x="2797" y="1390"/>
                <a:ext cx="297" cy="222"/>
              </a:xfrm>
              <a:custGeom>
                <a:avLst/>
                <a:gdLst>
                  <a:gd name="T0" fmla="*/ 850 w 253"/>
                  <a:gd name="T1" fmla="*/ 167 h 179"/>
                  <a:gd name="T2" fmla="*/ 817 w 253"/>
                  <a:gd name="T3" fmla="*/ 169 h 179"/>
                  <a:gd name="T4" fmla="*/ 765 w 253"/>
                  <a:gd name="T5" fmla="*/ 224 h 179"/>
                  <a:gd name="T6" fmla="*/ 724 w 253"/>
                  <a:gd name="T7" fmla="*/ 260 h 179"/>
                  <a:gd name="T8" fmla="*/ 649 w 253"/>
                  <a:gd name="T9" fmla="*/ 357 h 179"/>
                  <a:gd name="T10" fmla="*/ 659 w 253"/>
                  <a:gd name="T11" fmla="*/ 396 h 179"/>
                  <a:gd name="T12" fmla="*/ 639 w 253"/>
                  <a:gd name="T13" fmla="*/ 443 h 179"/>
                  <a:gd name="T14" fmla="*/ 561 w 253"/>
                  <a:gd name="T15" fmla="*/ 491 h 179"/>
                  <a:gd name="T16" fmla="*/ 603 w 253"/>
                  <a:gd name="T17" fmla="*/ 530 h 179"/>
                  <a:gd name="T18" fmla="*/ 603 w 253"/>
                  <a:gd name="T19" fmla="*/ 578 h 179"/>
                  <a:gd name="T20" fmla="*/ 478 w 253"/>
                  <a:gd name="T21" fmla="*/ 657 h 179"/>
                  <a:gd name="T22" fmla="*/ 478 w 253"/>
                  <a:gd name="T23" fmla="*/ 681 h 179"/>
                  <a:gd name="T24" fmla="*/ 438 w 253"/>
                  <a:gd name="T25" fmla="*/ 761 h 179"/>
                  <a:gd name="T26" fmla="*/ 461 w 253"/>
                  <a:gd name="T27" fmla="*/ 845 h 179"/>
                  <a:gd name="T28" fmla="*/ 411 w 253"/>
                  <a:gd name="T29" fmla="*/ 883 h 179"/>
                  <a:gd name="T30" fmla="*/ 343 w 253"/>
                  <a:gd name="T31" fmla="*/ 961 h 179"/>
                  <a:gd name="T32" fmla="*/ 316 w 253"/>
                  <a:gd name="T33" fmla="*/ 1074 h 179"/>
                  <a:gd name="T34" fmla="*/ 372 w 253"/>
                  <a:gd name="T35" fmla="*/ 1064 h 179"/>
                  <a:gd name="T36" fmla="*/ 249 w 253"/>
                  <a:gd name="T37" fmla="*/ 1095 h 179"/>
                  <a:gd name="T38" fmla="*/ 195 w 253"/>
                  <a:gd name="T39" fmla="*/ 1161 h 179"/>
                  <a:gd name="T40" fmla="*/ 201 w 253"/>
                  <a:gd name="T41" fmla="*/ 1209 h 179"/>
                  <a:gd name="T42" fmla="*/ 141 w 253"/>
                  <a:gd name="T43" fmla="*/ 1209 h 179"/>
                  <a:gd name="T44" fmla="*/ 80 w 253"/>
                  <a:gd name="T45" fmla="*/ 1241 h 179"/>
                  <a:gd name="T46" fmla="*/ 80 w 253"/>
                  <a:gd name="T47" fmla="*/ 1254 h 179"/>
                  <a:gd name="T48" fmla="*/ 58 w 253"/>
                  <a:gd name="T49" fmla="*/ 1320 h 179"/>
                  <a:gd name="T50" fmla="*/ 0 w 253"/>
                  <a:gd name="T51" fmla="*/ 1332 h 179"/>
                  <a:gd name="T52" fmla="*/ 29 w 253"/>
                  <a:gd name="T53" fmla="*/ 1413 h 179"/>
                  <a:gd name="T54" fmla="*/ 1 w 253"/>
                  <a:gd name="T55" fmla="*/ 1452 h 179"/>
                  <a:gd name="T56" fmla="*/ 143 w 253"/>
                  <a:gd name="T57" fmla="*/ 1424 h 179"/>
                  <a:gd name="T58" fmla="*/ 80 w 253"/>
                  <a:gd name="T59" fmla="*/ 1467 h 179"/>
                  <a:gd name="T60" fmla="*/ 2 w 253"/>
                  <a:gd name="T61" fmla="*/ 1512 h 179"/>
                  <a:gd name="T62" fmla="*/ 29 w 253"/>
                  <a:gd name="T63" fmla="*/ 1558 h 179"/>
                  <a:gd name="T64" fmla="*/ 55 w 253"/>
                  <a:gd name="T65" fmla="*/ 1612 h 179"/>
                  <a:gd name="T66" fmla="*/ 94 w 253"/>
                  <a:gd name="T67" fmla="*/ 1602 h 179"/>
                  <a:gd name="T68" fmla="*/ 68 w 253"/>
                  <a:gd name="T69" fmla="*/ 1652 h 179"/>
                  <a:gd name="T70" fmla="*/ 58 w 253"/>
                  <a:gd name="T71" fmla="*/ 1708 h 179"/>
                  <a:gd name="T72" fmla="*/ 76 w 253"/>
                  <a:gd name="T73" fmla="*/ 1770 h 179"/>
                  <a:gd name="T74" fmla="*/ 104 w 253"/>
                  <a:gd name="T75" fmla="*/ 1904 h 179"/>
                  <a:gd name="T76" fmla="*/ 347 w 253"/>
                  <a:gd name="T77" fmla="*/ 1766 h 179"/>
                  <a:gd name="T78" fmla="*/ 393 w 253"/>
                  <a:gd name="T79" fmla="*/ 1752 h 179"/>
                  <a:gd name="T80" fmla="*/ 463 w 253"/>
                  <a:gd name="T81" fmla="*/ 1506 h 179"/>
                  <a:gd name="T82" fmla="*/ 438 w 253"/>
                  <a:gd name="T83" fmla="*/ 1368 h 179"/>
                  <a:gd name="T84" fmla="*/ 494 w 253"/>
                  <a:gd name="T85" fmla="*/ 1011 h 179"/>
                  <a:gd name="T86" fmla="*/ 566 w 253"/>
                  <a:gd name="T87" fmla="*/ 748 h 179"/>
                  <a:gd name="T88" fmla="*/ 635 w 253"/>
                  <a:gd name="T89" fmla="*/ 602 h 179"/>
                  <a:gd name="T90" fmla="*/ 765 w 253"/>
                  <a:gd name="T91" fmla="*/ 352 h 179"/>
                  <a:gd name="T92" fmla="*/ 885 w 253"/>
                  <a:gd name="T93" fmla="*/ 278 h 179"/>
                  <a:gd name="T94" fmla="*/ 1054 w 253"/>
                  <a:gd name="T95" fmla="*/ 322 h 179"/>
                  <a:gd name="T96" fmla="*/ 1200 w 253"/>
                  <a:gd name="T97" fmla="*/ 207 h 179"/>
                  <a:gd name="T98" fmla="*/ 1376 w 253"/>
                  <a:gd name="T99" fmla="*/ 278 h 179"/>
                  <a:gd name="T100" fmla="*/ 1477 w 253"/>
                  <a:gd name="T101" fmla="*/ 169 h 179"/>
                  <a:gd name="T102" fmla="*/ 1364 w 253"/>
                  <a:gd name="T103" fmla="*/ 135 h 179"/>
                  <a:gd name="T104" fmla="*/ 1364 w 253"/>
                  <a:gd name="T105" fmla="*/ 40 h 179"/>
                  <a:gd name="T106" fmla="*/ 1309 w 253"/>
                  <a:gd name="T107" fmla="*/ 77 h 179"/>
                  <a:gd name="T108" fmla="*/ 1284 w 253"/>
                  <a:gd name="T109" fmla="*/ 0 h 179"/>
                  <a:gd name="T110" fmla="*/ 1200 w 253"/>
                  <a:gd name="T111" fmla="*/ 32 h 179"/>
                  <a:gd name="T112" fmla="*/ 1135 w 253"/>
                  <a:gd name="T113" fmla="*/ 32 h 179"/>
                  <a:gd name="T114" fmla="*/ 1022 w 253"/>
                  <a:gd name="T115" fmla="*/ 136 h 179"/>
                  <a:gd name="T116" fmla="*/ 919 w 253"/>
                  <a:gd name="T117" fmla="*/ 135 h 179"/>
                  <a:gd name="T118" fmla="*/ 909 w 253"/>
                  <a:gd name="T119" fmla="*/ 169 h 1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179"/>
                  <a:gd name="T182" fmla="*/ 253 w 253"/>
                  <a:gd name="T183" fmla="*/ 179 h 17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179">
                    <a:moveTo>
                      <a:pt x="150" y="19"/>
                    </a:moveTo>
                    <a:lnTo>
                      <a:pt x="145" y="23"/>
                    </a:lnTo>
                    <a:lnTo>
                      <a:pt x="146" y="15"/>
                    </a:lnTo>
                    <a:lnTo>
                      <a:pt x="145" y="19"/>
                    </a:lnTo>
                    <a:lnTo>
                      <a:pt x="141" y="20"/>
                    </a:lnTo>
                    <a:lnTo>
                      <a:pt x="140" y="16"/>
                    </a:lnTo>
                    <a:lnTo>
                      <a:pt x="137" y="19"/>
                    </a:lnTo>
                    <a:lnTo>
                      <a:pt x="138" y="22"/>
                    </a:lnTo>
                    <a:lnTo>
                      <a:pt x="131" y="21"/>
                    </a:lnTo>
                    <a:lnTo>
                      <a:pt x="132" y="23"/>
                    </a:lnTo>
                    <a:lnTo>
                      <a:pt x="127" y="22"/>
                    </a:lnTo>
                    <a:lnTo>
                      <a:pt x="124" y="25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1" y="34"/>
                    </a:lnTo>
                    <a:lnTo>
                      <a:pt x="122" y="35"/>
                    </a:lnTo>
                    <a:lnTo>
                      <a:pt x="120" y="37"/>
                    </a:lnTo>
                    <a:lnTo>
                      <a:pt x="113" y="37"/>
                    </a:lnTo>
                    <a:lnTo>
                      <a:pt x="112" y="38"/>
                    </a:lnTo>
                    <a:lnTo>
                      <a:pt x="110" y="40"/>
                    </a:lnTo>
                    <a:lnTo>
                      <a:pt x="110" y="42"/>
                    </a:lnTo>
                    <a:lnTo>
                      <a:pt x="106" y="39"/>
                    </a:lnTo>
                    <a:lnTo>
                      <a:pt x="103" y="40"/>
                    </a:lnTo>
                    <a:lnTo>
                      <a:pt x="96" y="46"/>
                    </a:lnTo>
                    <a:lnTo>
                      <a:pt x="105" y="44"/>
                    </a:lnTo>
                    <a:lnTo>
                      <a:pt x="102" y="46"/>
                    </a:lnTo>
                    <a:lnTo>
                      <a:pt x="104" y="49"/>
                    </a:lnTo>
                    <a:lnTo>
                      <a:pt x="97" y="49"/>
                    </a:lnTo>
                    <a:lnTo>
                      <a:pt x="96" y="52"/>
                    </a:lnTo>
                    <a:lnTo>
                      <a:pt x="104" y="54"/>
                    </a:lnTo>
                    <a:lnTo>
                      <a:pt x="95" y="54"/>
                    </a:lnTo>
                    <a:lnTo>
                      <a:pt x="87" y="57"/>
                    </a:lnTo>
                    <a:lnTo>
                      <a:pt x="82" y="61"/>
                    </a:lnTo>
                    <a:lnTo>
                      <a:pt x="83" y="61"/>
                    </a:lnTo>
                    <a:lnTo>
                      <a:pt x="80" y="64"/>
                    </a:lnTo>
                    <a:lnTo>
                      <a:pt x="82" y="64"/>
                    </a:lnTo>
                    <a:lnTo>
                      <a:pt x="88" y="65"/>
                    </a:lnTo>
                    <a:lnTo>
                      <a:pt x="79" y="68"/>
                    </a:lnTo>
                    <a:lnTo>
                      <a:pt x="76" y="72"/>
                    </a:lnTo>
                    <a:lnTo>
                      <a:pt x="77" y="75"/>
                    </a:lnTo>
                    <a:lnTo>
                      <a:pt x="77" y="78"/>
                    </a:lnTo>
                    <a:lnTo>
                      <a:pt x="79" y="79"/>
                    </a:lnTo>
                    <a:lnTo>
                      <a:pt x="67" y="83"/>
                    </a:lnTo>
                    <a:lnTo>
                      <a:pt x="67" y="84"/>
                    </a:lnTo>
                    <a:lnTo>
                      <a:pt x="71" y="82"/>
                    </a:lnTo>
                    <a:lnTo>
                      <a:pt x="69" y="87"/>
                    </a:lnTo>
                    <a:lnTo>
                      <a:pt x="63" y="88"/>
                    </a:lnTo>
                    <a:lnTo>
                      <a:pt x="59" y="90"/>
                    </a:lnTo>
                    <a:lnTo>
                      <a:pt x="53" y="96"/>
                    </a:lnTo>
                    <a:lnTo>
                      <a:pt x="50" y="99"/>
                    </a:lnTo>
                    <a:lnTo>
                      <a:pt x="54" y="101"/>
                    </a:lnTo>
                    <a:lnTo>
                      <a:pt x="60" y="97"/>
                    </a:lnTo>
                    <a:lnTo>
                      <a:pt x="65" y="96"/>
                    </a:lnTo>
                    <a:lnTo>
                      <a:pt x="64" y="99"/>
                    </a:lnTo>
                    <a:lnTo>
                      <a:pt x="56" y="103"/>
                    </a:lnTo>
                    <a:lnTo>
                      <a:pt x="51" y="103"/>
                    </a:lnTo>
                    <a:lnTo>
                      <a:pt x="43" y="102"/>
                    </a:lnTo>
                    <a:lnTo>
                      <a:pt x="41" y="103"/>
                    </a:lnTo>
                    <a:lnTo>
                      <a:pt x="36" y="106"/>
                    </a:lnTo>
                    <a:lnTo>
                      <a:pt x="33" y="109"/>
                    </a:lnTo>
                    <a:lnTo>
                      <a:pt x="34" y="111"/>
                    </a:lnTo>
                    <a:lnTo>
                      <a:pt x="32" y="110"/>
                    </a:lnTo>
                    <a:lnTo>
                      <a:pt x="35" y="113"/>
                    </a:lnTo>
                    <a:lnTo>
                      <a:pt x="21" y="109"/>
                    </a:lnTo>
                    <a:lnTo>
                      <a:pt x="19" y="113"/>
                    </a:lnTo>
                    <a:lnTo>
                      <a:pt x="24" y="113"/>
                    </a:lnTo>
                    <a:lnTo>
                      <a:pt x="28" y="113"/>
                    </a:lnTo>
                    <a:lnTo>
                      <a:pt x="23" y="115"/>
                    </a:lnTo>
                    <a:lnTo>
                      <a:pt x="14" y="116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4" y="117"/>
                    </a:lnTo>
                    <a:lnTo>
                      <a:pt x="14" y="120"/>
                    </a:lnTo>
                    <a:lnTo>
                      <a:pt x="8" y="120"/>
                    </a:lnTo>
                    <a:lnTo>
                      <a:pt x="10" y="123"/>
                    </a:lnTo>
                    <a:lnTo>
                      <a:pt x="4" y="123"/>
                    </a:lnTo>
                    <a:lnTo>
                      <a:pt x="1" y="123"/>
                    </a:lnTo>
                    <a:lnTo>
                      <a:pt x="0" y="125"/>
                    </a:lnTo>
                    <a:lnTo>
                      <a:pt x="15" y="127"/>
                    </a:lnTo>
                    <a:lnTo>
                      <a:pt x="0" y="128"/>
                    </a:lnTo>
                    <a:lnTo>
                      <a:pt x="5" y="132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1" y="136"/>
                    </a:lnTo>
                    <a:lnTo>
                      <a:pt x="16" y="134"/>
                    </a:lnTo>
                    <a:lnTo>
                      <a:pt x="23" y="134"/>
                    </a:lnTo>
                    <a:lnTo>
                      <a:pt x="25" y="133"/>
                    </a:lnTo>
                    <a:lnTo>
                      <a:pt x="26" y="137"/>
                    </a:lnTo>
                    <a:lnTo>
                      <a:pt x="23" y="139"/>
                    </a:lnTo>
                    <a:lnTo>
                      <a:pt x="14" y="137"/>
                    </a:lnTo>
                    <a:lnTo>
                      <a:pt x="0" y="139"/>
                    </a:lnTo>
                    <a:lnTo>
                      <a:pt x="2" y="141"/>
                    </a:lnTo>
                    <a:lnTo>
                      <a:pt x="2" y="142"/>
                    </a:lnTo>
                    <a:lnTo>
                      <a:pt x="0" y="142"/>
                    </a:lnTo>
                    <a:lnTo>
                      <a:pt x="7" y="143"/>
                    </a:lnTo>
                    <a:lnTo>
                      <a:pt x="5" y="146"/>
                    </a:lnTo>
                    <a:lnTo>
                      <a:pt x="2" y="149"/>
                    </a:lnTo>
                    <a:lnTo>
                      <a:pt x="7" y="149"/>
                    </a:lnTo>
                    <a:lnTo>
                      <a:pt x="9" y="151"/>
                    </a:lnTo>
                    <a:lnTo>
                      <a:pt x="15" y="146"/>
                    </a:lnTo>
                    <a:lnTo>
                      <a:pt x="19" y="145"/>
                    </a:lnTo>
                    <a:lnTo>
                      <a:pt x="16" y="150"/>
                    </a:lnTo>
                    <a:lnTo>
                      <a:pt x="15" y="147"/>
                    </a:lnTo>
                    <a:lnTo>
                      <a:pt x="10" y="155"/>
                    </a:lnTo>
                    <a:lnTo>
                      <a:pt x="12" y="155"/>
                    </a:lnTo>
                    <a:lnTo>
                      <a:pt x="5" y="157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4" y="159"/>
                    </a:lnTo>
                    <a:lnTo>
                      <a:pt x="14" y="162"/>
                    </a:lnTo>
                    <a:lnTo>
                      <a:pt x="13" y="166"/>
                    </a:lnTo>
                    <a:lnTo>
                      <a:pt x="8" y="167"/>
                    </a:lnTo>
                    <a:lnTo>
                      <a:pt x="9" y="174"/>
                    </a:lnTo>
                    <a:lnTo>
                      <a:pt x="18" y="178"/>
                    </a:lnTo>
                    <a:lnTo>
                      <a:pt x="34" y="179"/>
                    </a:lnTo>
                    <a:lnTo>
                      <a:pt x="52" y="165"/>
                    </a:lnTo>
                    <a:lnTo>
                      <a:pt x="60" y="165"/>
                    </a:lnTo>
                    <a:lnTo>
                      <a:pt x="60" y="157"/>
                    </a:lnTo>
                    <a:lnTo>
                      <a:pt x="64" y="154"/>
                    </a:lnTo>
                    <a:lnTo>
                      <a:pt x="67" y="164"/>
                    </a:lnTo>
                    <a:lnTo>
                      <a:pt x="72" y="167"/>
                    </a:lnTo>
                    <a:lnTo>
                      <a:pt x="79" y="154"/>
                    </a:lnTo>
                    <a:lnTo>
                      <a:pt x="80" y="141"/>
                    </a:lnTo>
                    <a:lnTo>
                      <a:pt x="80" y="137"/>
                    </a:lnTo>
                    <a:lnTo>
                      <a:pt x="85" y="133"/>
                    </a:lnTo>
                    <a:lnTo>
                      <a:pt x="76" y="128"/>
                    </a:lnTo>
                    <a:lnTo>
                      <a:pt x="76" y="113"/>
                    </a:lnTo>
                    <a:lnTo>
                      <a:pt x="76" y="100"/>
                    </a:lnTo>
                    <a:lnTo>
                      <a:pt x="85" y="94"/>
                    </a:lnTo>
                    <a:lnTo>
                      <a:pt x="95" y="93"/>
                    </a:lnTo>
                    <a:lnTo>
                      <a:pt x="89" y="87"/>
                    </a:lnTo>
                    <a:lnTo>
                      <a:pt x="97" y="70"/>
                    </a:lnTo>
                    <a:lnTo>
                      <a:pt x="95" y="66"/>
                    </a:lnTo>
                    <a:lnTo>
                      <a:pt x="105" y="64"/>
                    </a:lnTo>
                    <a:lnTo>
                      <a:pt x="109" y="56"/>
                    </a:lnTo>
                    <a:lnTo>
                      <a:pt x="115" y="42"/>
                    </a:lnTo>
                    <a:lnTo>
                      <a:pt x="129" y="38"/>
                    </a:lnTo>
                    <a:lnTo>
                      <a:pt x="131" y="33"/>
                    </a:lnTo>
                    <a:lnTo>
                      <a:pt x="148" y="34"/>
                    </a:lnTo>
                    <a:lnTo>
                      <a:pt x="147" y="26"/>
                    </a:lnTo>
                    <a:lnTo>
                      <a:pt x="152" y="26"/>
                    </a:lnTo>
                    <a:lnTo>
                      <a:pt x="159" y="23"/>
                    </a:lnTo>
                    <a:lnTo>
                      <a:pt x="170" y="29"/>
                    </a:lnTo>
                    <a:lnTo>
                      <a:pt x="181" y="31"/>
                    </a:lnTo>
                    <a:lnTo>
                      <a:pt x="194" y="31"/>
                    </a:lnTo>
                    <a:lnTo>
                      <a:pt x="200" y="29"/>
                    </a:lnTo>
                    <a:lnTo>
                      <a:pt x="205" y="19"/>
                    </a:lnTo>
                    <a:lnTo>
                      <a:pt x="219" y="13"/>
                    </a:lnTo>
                    <a:lnTo>
                      <a:pt x="236" y="18"/>
                    </a:lnTo>
                    <a:lnTo>
                      <a:pt x="236" y="26"/>
                    </a:lnTo>
                    <a:lnTo>
                      <a:pt x="246" y="20"/>
                    </a:lnTo>
                    <a:lnTo>
                      <a:pt x="253" y="20"/>
                    </a:lnTo>
                    <a:lnTo>
                      <a:pt x="253" y="16"/>
                    </a:lnTo>
                    <a:lnTo>
                      <a:pt x="247" y="16"/>
                    </a:lnTo>
                    <a:lnTo>
                      <a:pt x="241" y="17"/>
                    </a:lnTo>
                    <a:lnTo>
                      <a:pt x="233" y="12"/>
                    </a:lnTo>
                    <a:lnTo>
                      <a:pt x="253" y="10"/>
                    </a:lnTo>
                    <a:lnTo>
                      <a:pt x="243" y="5"/>
                    </a:lnTo>
                    <a:lnTo>
                      <a:pt x="233" y="4"/>
                    </a:lnTo>
                    <a:lnTo>
                      <a:pt x="226" y="5"/>
                    </a:lnTo>
                    <a:lnTo>
                      <a:pt x="225" y="12"/>
                    </a:lnTo>
                    <a:lnTo>
                      <a:pt x="224" y="7"/>
                    </a:lnTo>
                    <a:lnTo>
                      <a:pt x="223" y="5"/>
                    </a:lnTo>
                    <a:lnTo>
                      <a:pt x="222" y="5"/>
                    </a:lnTo>
                    <a:lnTo>
                      <a:pt x="220" y="0"/>
                    </a:lnTo>
                    <a:lnTo>
                      <a:pt x="215" y="3"/>
                    </a:lnTo>
                    <a:lnTo>
                      <a:pt x="208" y="9"/>
                    </a:lnTo>
                    <a:lnTo>
                      <a:pt x="205" y="3"/>
                    </a:lnTo>
                    <a:lnTo>
                      <a:pt x="192" y="12"/>
                    </a:lnTo>
                    <a:lnTo>
                      <a:pt x="197" y="4"/>
                    </a:lnTo>
                    <a:lnTo>
                      <a:pt x="194" y="3"/>
                    </a:lnTo>
                    <a:lnTo>
                      <a:pt x="187" y="3"/>
                    </a:lnTo>
                    <a:lnTo>
                      <a:pt x="186" y="5"/>
                    </a:lnTo>
                    <a:lnTo>
                      <a:pt x="175" y="13"/>
                    </a:lnTo>
                    <a:lnTo>
                      <a:pt x="168" y="13"/>
                    </a:lnTo>
                    <a:lnTo>
                      <a:pt x="169" y="11"/>
                    </a:lnTo>
                    <a:lnTo>
                      <a:pt x="158" y="12"/>
                    </a:lnTo>
                    <a:lnTo>
                      <a:pt x="164" y="13"/>
                    </a:lnTo>
                    <a:lnTo>
                      <a:pt x="163" y="16"/>
                    </a:lnTo>
                    <a:lnTo>
                      <a:pt x="156" y="16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4" name="Freeform 167"/>
              <p:cNvSpPr>
                <a:spLocks/>
              </p:cNvSpPr>
              <p:nvPr/>
            </p:nvSpPr>
            <p:spPr bwMode="auto">
              <a:xfrm>
                <a:off x="2663" y="1743"/>
                <a:ext cx="183" cy="164"/>
              </a:xfrm>
              <a:custGeom>
                <a:avLst/>
                <a:gdLst>
                  <a:gd name="T0" fmla="*/ 876 w 156"/>
                  <a:gd name="T1" fmla="*/ 1157 h 132"/>
                  <a:gd name="T2" fmla="*/ 876 w 156"/>
                  <a:gd name="T3" fmla="*/ 1220 h 132"/>
                  <a:gd name="T4" fmla="*/ 875 w 156"/>
                  <a:gd name="T5" fmla="*/ 1220 h 132"/>
                  <a:gd name="T6" fmla="*/ 868 w 156"/>
                  <a:gd name="T7" fmla="*/ 1220 h 132"/>
                  <a:gd name="T8" fmla="*/ 800 w 156"/>
                  <a:gd name="T9" fmla="*/ 1336 h 132"/>
                  <a:gd name="T10" fmla="*/ 707 w 156"/>
                  <a:gd name="T11" fmla="*/ 1269 h 132"/>
                  <a:gd name="T12" fmla="*/ 682 w 156"/>
                  <a:gd name="T13" fmla="*/ 1260 h 132"/>
                  <a:gd name="T14" fmla="*/ 677 w 156"/>
                  <a:gd name="T15" fmla="*/ 1269 h 132"/>
                  <a:gd name="T16" fmla="*/ 605 w 156"/>
                  <a:gd name="T17" fmla="*/ 1269 h 132"/>
                  <a:gd name="T18" fmla="*/ 567 w 156"/>
                  <a:gd name="T19" fmla="*/ 1336 h 132"/>
                  <a:gd name="T20" fmla="*/ 577 w 156"/>
                  <a:gd name="T21" fmla="*/ 1437 h 132"/>
                  <a:gd name="T22" fmla="*/ 462 w 156"/>
                  <a:gd name="T23" fmla="*/ 1429 h 132"/>
                  <a:gd name="T24" fmla="*/ 462 w 156"/>
                  <a:gd name="T25" fmla="*/ 1401 h 132"/>
                  <a:gd name="T26" fmla="*/ 440 w 156"/>
                  <a:gd name="T27" fmla="*/ 1419 h 132"/>
                  <a:gd name="T28" fmla="*/ 242 w 156"/>
                  <a:gd name="T29" fmla="*/ 1336 h 132"/>
                  <a:gd name="T30" fmla="*/ 206 w 156"/>
                  <a:gd name="T31" fmla="*/ 1269 h 132"/>
                  <a:gd name="T32" fmla="*/ 233 w 156"/>
                  <a:gd name="T33" fmla="*/ 1199 h 132"/>
                  <a:gd name="T34" fmla="*/ 246 w 156"/>
                  <a:gd name="T35" fmla="*/ 1075 h 132"/>
                  <a:gd name="T36" fmla="*/ 259 w 156"/>
                  <a:gd name="T37" fmla="*/ 941 h 132"/>
                  <a:gd name="T38" fmla="*/ 289 w 156"/>
                  <a:gd name="T39" fmla="*/ 1001 h 132"/>
                  <a:gd name="T40" fmla="*/ 259 w 156"/>
                  <a:gd name="T41" fmla="*/ 883 h 132"/>
                  <a:gd name="T42" fmla="*/ 262 w 156"/>
                  <a:gd name="T43" fmla="*/ 822 h 132"/>
                  <a:gd name="T44" fmla="*/ 223 w 156"/>
                  <a:gd name="T45" fmla="*/ 769 h 132"/>
                  <a:gd name="T46" fmla="*/ 194 w 156"/>
                  <a:gd name="T47" fmla="*/ 657 h 132"/>
                  <a:gd name="T48" fmla="*/ 199 w 156"/>
                  <a:gd name="T49" fmla="*/ 626 h 132"/>
                  <a:gd name="T50" fmla="*/ 165 w 156"/>
                  <a:gd name="T51" fmla="*/ 588 h 132"/>
                  <a:gd name="T52" fmla="*/ 118 w 156"/>
                  <a:gd name="T53" fmla="*/ 580 h 132"/>
                  <a:gd name="T54" fmla="*/ 56 w 156"/>
                  <a:gd name="T55" fmla="*/ 529 h 132"/>
                  <a:gd name="T56" fmla="*/ 21 w 156"/>
                  <a:gd name="T57" fmla="*/ 498 h 132"/>
                  <a:gd name="T58" fmla="*/ 25 w 156"/>
                  <a:gd name="T59" fmla="*/ 467 h 132"/>
                  <a:gd name="T60" fmla="*/ 29 w 156"/>
                  <a:gd name="T61" fmla="*/ 460 h 132"/>
                  <a:gd name="T62" fmla="*/ 0 w 156"/>
                  <a:gd name="T63" fmla="*/ 444 h 132"/>
                  <a:gd name="T64" fmla="*/ 89 w 156"/>
                  <a:gd name="T65" fmla="*/ 376 h 132"/>
                  <a:gd name="T66" fmla="*/ 141 w 156"/>
                  <a:gd name="T67" fmla="*/ 401 h 132"/>
                  <a:gd name="T68" fmla="*/ 228 w 156"/>
                  <a:gd name="T69" fmla="*/ 401 h 132"/>
                  <a:gd name="T70" fmla="*/ 206 w 156"/>
                  <a:gd name="T71" fmla="*/ 240 h 132"/>
                  <a:gd name="T72" fmla="*/ 231 w 156"/>
                  <a:gd name="T73" fmla="*/ 229 h 132"/>
                  <a:gd name="T74" fmla="*/ 259 w 156"/>
                  <a:gd name="T75" fmla="*/ 276 h 132"/>
                  <a:gd name="T76" fmla="*/ 367 w 156"/>
                  <a:gd name="T77" fmla="*/ 276 h 132"/>
                  <a:gd name="T78" fmla="*/ 339 w 156"/>
                  <a:gd name="T79" fmla="*/ 260 h 132"/>
                  <a:gd name="T80" fmla="*/ 436 w 156"/>
                  <a:gd name="T81" fmla="*/ 168 h 132"/>
                  <a:gd name="T82" fmla="*/ 440 w 156"/>
                  <a:gd name="T83" fmla="*/ 50 h 132"/>
                  <a:gd name="T84" fmla="*/ 514 w 156"/>
                  <a:gd name="T85" fmla="*/ 0 h 132"/>
                  <a:gd name="T86" fmla="*/ 542 w 156"/>
                  <a:gd name="T87" fmla="*/ 50 h 132"/>
                  <a:gd name="T88" fmla="*/ 631 w 156"/>
                  <a:gd name="T89" fmla="*/ 168 h 132"/>
                  <a:gd name="T90" fmla="*/ 665 w 156"/>
                  <a:gd name="T91" fmla="*/ 168 h 132"/>
                  <a:gd name="T92" fmla="*/ 677 w 156"/>
                  <a:gd name="T93" fmla="*/ 179 h 132"/>
                  <a:gd name="T94" fmla="*/ 740 w 156"/>
                  <a:gd name="T95" fmla="*/ 256 h 132"/>
                  <a:gd name="T96" fmla="*/ 780 w 156"/>
                  <a:gd name="T97" fmla="*/ 260 h 132"/>
                  <a:gd name="T98" fmla="*/ 795 w 156"/>
                  <a:gd name="T99" fmla="*/ 276 h 132"/>
                  <a:gd name="T100" fmla="*/ 904 w 156"/>
                  <a:gd name="T101" fmla="*/ 354 h 132"/>
                  <a:gd name="T102" fmla="*/ 875 w 156"/>
                  <a:gd name="T103" fmla="*/ 580 h 132"/>
                  <a:gd name="T104" fmla="*/ 849 w 156"/>
                  <a:gd name="T105" fmla="*/ 588 h 132"/>
                  <a:gd name="T106" fmla="*/ 832 w 156"/>
                  <a:gd name="T107" fmla="*/ 619 h 132"/>
                  <a:gd name="T108" fmla="*/ 773 w 156"/>
                  <a:gd name="T109" fmla="*/ 806 h 132"/>
                  <a:gd name="T110" fmla="*/ 800 w 156"/>
                  <a:gd name="T111" fmla="*/ 769 h 132"/>
                  <a:gd name="T112" fmla="*/ 833 w 156"/>
                  <a:gd name="T113" fmla="*/ 865 h 132"/>
                  <a:gd name="T114" fmla="*/ 833 w 156"/>
                  <a:gd name="T115" fmla="*/ 931 h 132"/>
                  <a:gd name="T116" fmla="*/ 829 w 156"/>
                  <a:gd name="T117" fmla="*/ 986 h 132"/>
                  <a:gd name="T118" fmla="*/ 829 w 156"/>
                  <a:gd name="T119" fmla="*/ 1036 h 132"/>
                  <a:gd name="T120" fmla="*/ 832 w 156"/>
                  <a:gd name="T121" fmla="*/ 1097 h 132"/>
                  <a:gd name="T122" fmla="*/ 876 w 156"/>
                  <a:gd name="T123" fmla="*/ 1157 h 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6"/>
                  <a:gd name="T187" fmla="*/ 0 h 132"/>
                  <a:gd name="T188" fmla="*/ 156 w 156"/>
                  <a:gd name="T189" fmla="*/ 132 h 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6" h="132">
                    <a:moveTo>
                      <a:pt x="152" y="106"/>
                    </a:moveTo>
                    <a:lnTo>
                      <a:pt x="152" y="112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38" y="122"/>
                    </a:lnTo>
                    <a:lnTo>
                      <a:pt x="122" y="117"/>
                    </a:lnTo>
                    <a:lnTo>
                      <a:pt x="118" y="116"/>
                    </a:lnTo>
                    <a:lnTo>
                      <a:pt x="116" y="117"/>
                    </a:lnTo>
                    <a:lnTo>
                      <a:pt x="106" y="117"/>
                    </a:lnTo>
                    <a:lnTo>
                      <a:pt x="98" y="122"/>
                    </a:lnTo>
                    <a:lnTo>
                      <a:pt x="99" y="132"/>
                    </a:lnTo>
                    <a:lnTo>
                      <a:pt x="80" y="131"/>
                    </a:lnTo>
                    <a:lnTo>
                      <a:pt x="80" y="129"/>
                    </a:lnTo>
                    <a:lnTo>
                      <a:pt x="77" y="130"/>
                    </a:lnTo>
                    <a:lnTo>
                      <a:pt x="42" y="122"/>
                    </a:lnTo>
                    <a:lnTo>
                      <a:pt x="36" y="117"/>
                    </a:lnTo>
                    <a:lnTo>
                      <a:pt x="41" y="110"/>
                    </a:lnTo>
                    <a:lnTo>
                      <a:pt x="43" y="98"/>
                    </a:lnTo>
                    <a:lnTo>
                      <a:pt x="44" y="86"/>
                    </a:lnTo>
                    <a:lnTo>
                      <a:pt x="50" y="92"/>
                    </a:lnTo>
                    <a:lnTo>
                      <a:pt x="44" y="81"/>
                    </a:lnTo>
                    <a:lnTo>
                      <a:pt x="45" y="76"/>
                    </a:lnTo>
                    <a:lnTo>
                      <a:pt x="38" y="71"/>
                    </a:lnTo>
                    <a:lnTo>
                      <a:pt x="33" y="60"/>
                    </a:lnTo>
                    <a:lnTo>
                      <a:pt x="35" y="58"/>
                    </a:lnTo>
                    <a:lnTo>
                      <a:pt x="28" y="55"/>
                    </a:lnTo>
                    <a:lnTo>
                      <a:pt x="20" y="53"/>
                    </a:lnTo>
                    <a:lnTo>
                      <a:pt x="10" y="48"/>
                    </a:lnTo>
                    <a:lnTo>
                      <a:pt x="3" y="46"/>
                    </a:lnTo>
                    <a:lnTo>
                      <a:pt x="4" y="43"/>
                    </a:lnTo>
                    <a:lnTo>
                      <a:pt x="5" y="42"/>
                    </a:lnTo>
                    <a:lnTo>
                      <a:pt x="0" y="41"/>
                    </a:lnTo>
                    <a:lnTo>
                      <a:pt x="15" y="35"/>
                    </a:lnTo>
                    <a:lnTo>
                      <a:pt x="24" y="37"/>
                    </a:lnTo>
                    <a:lnTo>
                      <a:pt x="39" y="37"/>
                    </a:lnTo>
                    <a:lnTo>
                      <a:pt x="36" y="22"/>
                    </a:lnTo>
                    <a:lnTo>
                      <a:pt x="40" y="21"/>
                    </a:lnTo>
                    <a:lnTo>
                      <a:pt x="44" y="25"/>
                    </a:lnTo>
                    <a:lnTo>
                      <a:pt x="63" y="25"/>
                    </a:lnTo>
                    <a:lnTo>
                      <a:pt x="59" y="24"/>
                    </a:lnTo>
                    <a:lnTo>
                      <a:pt x="75" y="15"/>
                    </a:lnTo>
                    <a:lnTo>
                      <a:pt x="77" y="5"/>
                    </a:lnTo>
                    <a:lnTo>
                      <a:pt x="89" y="0"/>
                    </a:lnTo>
                    <a:lnTo>
                      <a:pt x="94" y="5"/>
                    </a:lnTo>
                    <a:lnTo>
                      <a:pt x="109" y="15"/>
                    </a:lnTo>
                    <a:lnTo>
                      <a:pt x="115" y="15"/>
                    </a:lnTo>
                    <a:lnTo>
                      <a:pt x="116" y="16"/>
                    </a:lnTo>
                    <a:lnTo>
                      <a:pt x="128" y="23"/>
                    </a:lnTo>
                    <a:lnTo>
                      <a:pt x="135" y="24"/>
                    </a:lnTo>
                    <a:lnTo>
                      <a:pt x="137" y="25"/>
                    </a:lnTo>
                    <a:lnTo>
                      <a:pt x="156" y="32"/>
                    </a:lnTo>
                    <a:lnTo>
                      <a:pt x="151" y="53"/>
                    </a:lnTo>
                    <a:lnTo>
                      <a:pt x="147" y="55"/>
                    </a:lnTo>
                    <a:lnTo>
                      <a:pt x="144" y="57"/>
                    </a:lnTo>
                    <a:lnTo>
                      <a:pt x="134" y="74"/>
                    </a:lnTo>
                    <a:lnTo>
                      <a:pt x="138" y="71"/>
                    </a:lnTo>
                    <a:lnTo>
                      <a:pt x="145" y="79"/>
                    </a:lnTo>
                    <a:lnTo>
                      <a:pt x="145" y="85"/>
                    </a:lnTo>
                    <a:lnTo>
                      <a:pt x="143" y="91"/>
                    </a:lnTo>
                    <a:lnTo>
                      <a:pt x="143" y="95"/>
                    </a:lnTo>
                    <a:lnTo>
                      <a:pt x="144" y="101"/>
                    </a:lnTo>
                    <a:lnTo>
                      <a:pt x="152" y="10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5" name="Freeform 168"/>
              <p:cNvSpPr>
                <a:spLocks/>
              </p:cNvSpPr>
              <p:nvPr/>
            </p:nvSpPr>
            <p:spPr bwMode="auto">
              <a:xfrm>
                <a:off x="2860" y="1899"/>
                <a:ext cx="13" cy="27"/>
              </a:xfrm>
              <a:custGeom>
                <a:avLst/>
                <a:gdLst>
                  <a:gd name="T0" fmla="*/ 48 w 11"/>
                  <a:gd name="T1" fmla="*/ 210 h 22"/>
                  <a:gd name="T2" fmla="*/ 2 w 11"/>
                  <a:gd name="T3" fmla="*/ 163 h 22"/>
                  <a:gd name="T4" fmla="*/ 0 w 11"/>
                  <a:gd name="T5" fmla="*/ 75 h 22"/>
                  <a:gd name="T6" fmla="*/ 48 w 11"/>
                  <a:gd name="T7" fmla="*/ 0 h 22"/>
                  <a:gd name="T8" fmla="*/ 67 w 11"/>
                  <a:gd name="T9" fmla="*/ 88 h 22"/>
                  <a:gd name="T10" fmla="*/ 48 w 11"/>
                  <a:gd name="T11" fmla="*/ 21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8" y="22"/>
                    </a:moveTo>
                    <a:lnTo>
                      <a:pt x="2" y="17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11" y="9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6" name="Freeform 169"/>
              <p:cNvSpPr>
                <a:spLocks/>
              </p:cNvSpPr>
              <p:nvPr/>
            </p:nvSpPr>
            <p:spPr bwMode="auto">
              <a:xfrm>
                <a:off x="2831" y="1821"/>
                <a:ext cx="176" cy="174"/>
              </a:xfrm>
              <a:custGeom>
                <a:avLst/>
                <a:gdLst>
                  <a:gd name="T0" fmla="*/ 492 w 150"/>
                  <a:gd name="T1" fmla="*/ 62 h 140"/>
                  <a:gd name="T2" fmla="*/ 373 w 150"/>
                  <a:gd name="T3" fmla="*/ 0 h 140"/>
                  <a:gd name="T4" fmla="*/ 296 w 150"/>
                  <a:gd name="T5" fmla="*/ 1 h 140"/>
                  <a:gd name="T6" fmla="*/ 259 w 150"/>
                  <a:gd name="T7" fmla="*/ 1 h 140"/>
                  <a:gd name="T8" fmla="*/ 243 w 150"/>
                  <a:gd name="T9" fmla="*/ 40 h 140"/>
                  <a:gd name="T10" fmla="*/ 228 w 150"/>
                  <a:gd name="T11" fmla="*/ 96 h 140"/>
                  <a:gd name="T12" fmla="*/ 170 w 150"/>
                  <a:gd name="T13" fmla="*/ 96 h 140"/>
                  <a:gd name="T14" fmla="*/ 150 w 150"/>
                  <a:gd name="T15" fmla="*/ 168 h 140"/>
                  <a:gd name="T16" fmla="*/ 101 w 150"/>
                  <a:gd name="T17" fmla="*/ 96 h 140"/>
                  <a:gd name="T18" fmla="*/ 55 w 150"/>
                  <a:gd name="T19" fmla="*/ 168 h 140"/>
                  <a:gd name="T20" fmla="*/ 2 w 150"/>
                  <a:gd name="T21" fmla="*/ 179 h 140"/>
                  <a:gd name="T22" fmla="*/ 2 w 150"/>
                  <a:gd name="T23" fmla="*/ 242 h 140"/>
                  <a:gd name="T24" fmla="*/ 0 w 150"/>
                  <a:gd name="T25" fmla="*/ 316 h 140"/>
                  <a:gd name="T26" fmla="*/ 0 w 150"/>
                  <a:gd name="T27" fmla="*/ 354 h 140"/>
                  <a:gd name="T28" fmla="*/ 1 w 150"/>
                  <a:gd name="T29" fmla="*/ 411 h 140"/>
                  <a:gd name="T30" fmla="*/ 55 w 150"/>
                  <a:gd name="T31" fmla="*/ 469 h 140"/>
                  <a:gd name="T32" fmla="*/ 55 w 150"/>
                  <a:gd name="T33" fmla="*/ 534 h 140"/>
                  <a:gd name="T34" fmla="*/ 128 w 150"/>
                  <a:gd name="T35" fmla="*/ 440 h 140"/>
                  <a:gd name="T36" fmla="*/ 225 w 150"/>
                  <a:gd name="T37" fmla="*/ 488 h 140"/>
                  <a:gd name="T38" fmla="*/ 273 w 150"/>
                  <a:gd name="T39" fmla="*/ 640 h 140"/>
                  <a:gd name="T40" fmla="*/ 341 w 150"/>
                  <a:gd name="T41" fmla="*/ 768 h 140"/>
                  <a:gd name="T42" fmla="*/ 407 w 150"/>
                  <a:gd name="T43" fmla="*/ 868 h 140"/>
                  <a:gd name="T44" fmla="*/ 432 w 150"/>
                  <a:gd name="T45" fmla="*/ 901 h 140"/>
                  <a:gd name="T46" fmla="*/ 436 w 150"/>
                  <a:gd name="T47" fmla="*/ 901 h 140"/>
                  <a:gd name="T48" fmla="*/ 492 w 150"/>
                  <a:gd name="T49" fmla="*/ 956 h 140"/>
                  <a:gd name="T50" fmla="*/ 578 w 150"/>
                  <a:gd name="T51" fmla="*/ 1076 h 140"/>
                  <a:gd name="T52" fmla="*/ 624 w 150"/>
                  <a:gd name="T53" fmla="*/ 1109 h 140"/>
                  <a:gd name="T54" fmla="*/ 659 w 150"/>
                  <a:gd name="T55" fmla="*/ 1165 h 140"/>
                  <a:gd name="T56" fmla="*/ 708 w 150"/>
                  <a:gd name="T57" fmla="*/ 1341 h 140"/>
                  <a:gd name="T58" fmla="*/ 678 w 150"/>
                  <a:gd name="T59" fmla="*/ 1486 h 140"/>
                  <a:gd name="T60" fmla="*/ 709 w 150"/>
                  <a:gd name="T61" fmla="*/ 1526 h 140"/>
                  <a:gd name="T62" fmla="*/ 746 w 150"/>
                  <a:gd name="T63" fmla="*/ 1426 h 140"/>
                  <a:gd name="T64" fmla="*/ 772 w 150"/>
                  <a:gd name="T65" fmla="*/ 1353 h 140"/>
                  <a:gd name="T66" fmla="*/ 780 w 150"/>
                  <a:gd name="T67" fmla="*/ 1306 h 140"/>
                  <a:gd name="T68" fmla="*/ 744 w 150"/>
                  <a:gd name="T69" fmla="*/ 1228 h 140"/>
                  <a:gd name="T70" fmla="*/ 763 w 150"/>
                  <a:gd name="T71" fmla="*/ 1109 h 140"/>
                  <a:gd name="T72" fmla="*/ 808 w 150"/>
                  <a:gd name="T73" fmla="*/ 1127 h 140"/>
                  <a:gd name="T74" fmla="*/ 859 w 150"/>
                  <a:gd name="T75" fmla="*/ 1201 h 140"/>
                  <a:gd name="T76" fmla="*/ 873 w 150"/>
                  <a:gd name="T77" fmla="*/ 1127 h 140"/>
                  <a:gd name="T78" fmla="*/ 773 w 150"/>
                  <a:gd name="T79" fmla="*/ 1025 h 140"/>
                  <a:gd name="T80" fmla="*/ 682 w 150"/>
                  <a:gd name="T81" fmla="*/ 941 h 140"/>
                  <a:gd name="T82" fmla="*/ 698 w 150"/>
                  <a:gd name="T83" fmla="*/ 866 h 140"/>
                  <a:gd name="T84" fmla="*/ 677 w 150"/>
                  <a:gd name="T85" fmla="*/ 845 h 140"/>
                  <a:gd name="T86" fmla="*/ 578 w 150"/>
                  <a:gd name="T87" fmla="*/ 795 h 140"/>
                  <a:gd name="T88" fmla="*/ 537 w 150"/>
                  <a:gd name="T89" fmla="*/ 686 h 140"/>
                  <a:gd name="T90" fmla="*/ 501 w 150"/>
                  <a:gd name="T91" fmla="*/ 583 h 140"/>
                  <a:gd name="T92" fmla="*/ 432 w 150"/>
                  <a:gd name="T93" fmla="*/ 497 h 140"/>
                  <a:gd name="T94" fmla="*/ 400 w 150"/>
                  <a:gd name="T95" fmla="*/ 357 h 140"/>
                  <a:gd name="T96" fmla="*/ 392 w 150"/>
                  <a:gd name="T97" fmla="*/ 285 h 140"/>
                  <a:gd name="T98" fmla="*/ 458 w 150"/>
                  <a:gd name="T99" fmla="*/ 209 h 140"/>
                  <a:gd name="T100" fmla="*/ 493 w 150"/>
                  <a:gd name="T101" fmla="*/ 229 h 140"/>
                  <a:gd name="T102" fmla="*/ 478 w 150"/>
                  <a:gd name="T103" fmla="*/ 119 h 140"/>
                  <a:gd name="T104" fmla="*/ 492 w 150"/>
                  <a:gd name="T105" fmla="*/ 62 h 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0"/>
                  <a:gd name="T160" fmla="*/ 0 h 140"/>
                  <a:gd name="T161" fmla="*/ 150 w 150"/>
                  <a:gd name="T162" fmla="*/ 140 h 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0" h="140">
                    <a:moveTo>
                      <a:pt x="84" y="6"/>
                    </a:moveTo>
                    <a:lnTo>
                      <a:pt x="65" y="0"/>
                    </a:lnTo>
                    <a:lnTo>
                      <a:pt x="51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39" y="9"/>
                    </a:lnTo>
                    <a:lnTo>
                      <a:pt x="30" y="9"/>
                    </a:lnTo>
                    <a:lnTo>
                      <a:pt x="26" y="15"/>
                    </a:lnTo>
                    <a:lnTo>
                      <a:pt x="17" y="9"/>
                    </a:lnTo>
                    <a:lnTo>
                      <a:pt x="9" y="15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9" y="43"/>
                    </a:lnTo>
                    <a:lnTo>
                      <a:pt x="9" y="49"/>
                    </a:lnTo>
                    <a:lnTo>
                      <a:pt x="22" y="40"/>
                    </a:lnTo>
                    <a:lnTo>
                      <a:pt x="38" y="44"/>
                    </a:lnTo>
                    <a:lnTo>
                      <a:pt x="48" y="59"/>
                    </a:lnTo>
                    <a:lnTo>
                      <a:pt x="59" y="70"/>
                    </a:lnTo>
                    <a:lnTo>
                      <a:pt x="70" y="80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84" y="88"/>
                    </a:lnTo>
                    <a:lnTo>
                      <a:pt x="100" y="98"/>
                    </a:lnTo>
                    <a:lnTo>
                      <a:pt x="107" y="101"/>
                    </a:lnTo>
                    <a:lnTo>
                      <a:pt x="114" y="106"/>
                    </a:lnTo>
                    <a:lnTo>
                      <a:pt x="122" y="123"/>
                    </a:lnTo>
                    <a:lnTo>
                      <a:pt x="117" y="136"/>
                    </a:lnTo>
                    <a:lnTo>
                      <a:pt x="123" y="140"/>
                    </a:lnTo>
                    <a:lnTo>
                      <a:pt x="129" y="130"/>
                    </a:lnTo>
                    <a:lnTo>
                      <a:pt x="133" y="124"/>
                    </a:lnTo>
                    <a:lnTo>
                      <a:pt x="135" y="120"/>
                    </a:lnTo>
                    <a:lnTo>
                      <a:pt x="128" y="113"/>
                    </a:lnTo>
                    <a:lnTo>
                      <a:pt x="131" y="101"/>
                    </a:lnTo>
                    <a:lnTo>
                      <a:pt x="139" y="103"/>
                    </a:lnTo>
                    <a:lnTo>
                      <a:pt x="148" y="110"/>
                    </a:lnTo>
                    <a:lnTo>
                      <a:pt x="150" y="103"/>
                    </a:lnTo>
                    <a:lnTo>
                      <a:pt x="134" y="94"/>
                    </a:lnTo>
                    <a:lnTo>
                      <a:pt x="118" y="86"/>
                    </a:lnTo>
                    <a:lnTo>
                      <a:pt x="120" y="79"/>
                    </a:lnTo>
                    <a:lnTo>
                      <a:pt x="116" y="77"/>
                    </a:lnTo>
                    <a:lnTo>
                      <a:pt x="100" y="73"/>
                    </a:lnTo>
                    <a:lnTo>
                      <a:pt x="92" y="63"/>
                    </a:lnTo>
                    <a:lnTo>
                      <a:pt x="86" y="53"/>
                    </a:lnTo>
                    <a:lnTo>
                      <a:pt x="74" y="45"/>
                    </a:lnTo>
                    <a:lnTo>
                      <a:pt x="69" y="33"/>
                    </a:lnTo>
                    <a:lnTo>
                      <a:pt x="67" y="26"/>
                    </a:lnTo>
                    <a:lnTo>
                      <a:pt x="78" y="19"/>
                    </a:lnTo>
                    <a:lnTo>
                      <a:pt x="85" y="21"/>
                    </a:lnTo>
                    <a:lnTo>
                      <a:pt x="82" y="11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7" name="Freeform 170"/>
              <p:cNvSpPr>
                <a:spLocks/>
              </p:cNvSpPr>
              <p:nvPr/>
            </p:nvSpPr>
            <p:spPr bwMode="auto">
              <a:xfrm>
                <a:off x="2920" y="1988"/>
                <a:ext cx="49" cy="30"/>
              </a:xfrm>
              <a:custGeom>
                <a:avLst/>
                <a:gdLst>
                  <a:gd name="T0" fmla="*/ 253 w 41"/>
                  <a:gd name="T1" fmla="*/ 110 h 25"/>
                  <a:gd name="T2" fmla="*/ 253 w 41"/>
                  <a:gd name="T3" fmla="*/ 185 h 25"/>
                  <a:gd name="T4" fmla="*/ 133 w 41"/>
                  <a:gd name="T5" fmla="*/ 132 h 25"/>
                  <a:gd name="T6" fmla="*/ 29 w 41"/>
                  <a:gd name="T7" fmla="*/ 85 h 25"/>
                  <a:gd name="T8" fmla="*/ 0 w 41"/>
                  <a:gd name="T9" fmla="*/ 29 h 25"/>
                  <a:gd name="T10" fmla="*/ 86 w 41"/>
                  <a:gd name="T11" fmla="*/ 24 h 25"/>
                  <a:gd name="T12" fmla="*/ 190 w 41"/>
                  <a:gd name="T13" fmla="*/ 2 h 25"/>
                  <a:gd name="T14" fmla="*/ 298 w 41"/>
                  <a:gd name="T15" fmla="*/ 0 h 25"/>
                  <a:gd name="T16" fmla="*/ 253 w 41"/>
                  <a:gd name="T17" fmla="*/ 11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5"/>
                  <a:gd name="T29" fmla="*/ 41 w 41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5">
                    <a:moveTo>
                      <a:pt x="36" y="15"/>
                    </a:moveTo>
                    <a:lnTo>
                      <a:pt x="36" y="25"/>
                    </a:lnTo>
                    <a:lnTo>
                      <a:pt x="19" y="18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12" y="3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8" name="Freeform 171"/>
              <p:cNvSpPr>
                <a:spLocks/>
              </p:cNvSpPr>
              <p:nvPr/>
            </p:nvSpPr>
            <p:spPr bwMode="auto">
              <a:xfrm>
                <a:off x="2856" y="1930"/>
                <a:ext cx="23" cy="47"/>
              </a:xfrm>
              <a:custGeom>
                <a:avLst/>
                <a:gdLst>
                  <a:gd name="T0" fmla="*/ 52 w 20"/>
                  <a:gd name="T1" fmla="*/ 450 h 37"/>
                  <a:gd name="T2" fmla="*/ 28 w 20"/>
                  <a:gd name="T3" fmla="*/ 516 h 37"/>
                  <a:gd name="T4" fmla="*/ 2 w 20"/>
                  <a:gd name="T5" fmla="*/ 394 h 37"/>
                  <a:gd name="T6" fmla="*/ 1 w 20"/>
                  <a:gd name="T7" fmla="*/ 244 h 37"/>
                  <a:gd name="T8" fmla="*/ 0 w 20"/>
                  <a:gd name="T9" fmla="*/ 94 h 37"/>
                  <a:gd name="T10" fmla="*/ 56 w 20"/>
                  <a:gd name="T11" fmla="*/ 0 h 37"/>
                  <a:gd name="T12" fmla="*/ 91 w 20"/>
                  <a:gd name="T13" fmla="*/ 156 h 37"/>
                  <a:gd name="T14" fmla="*/ 85 w 20"/>
                  <a:gd name="T15" fmla="*/ 432 h 37"/>
                  <a:gd name="T16" fmla="*/ 52 w 20"/>
                  <a:gd name="T17" fmla="*/ 45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7"/>
                  <a:gd name="T29" fmla="*/ 20 w 2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7">
                    <a:moveTo>
                      <a:pt x="11" y="32"/>
                    </a:moveTo>
                    <a:lnTo>
                      <a:pt x="6" y="37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0" y="11"/>
                    </a:lnTo>
                    <a:lnTo>
                      <a:pt x="18" y="31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09" name="Freeform 172"/>
              <p:cNvSpPr>
                <a:spLocks/>
              </p:cNvSpPr>
              <p:nvPr/>
            </p:nvSpPr>
            <p:spPr bwMode="auto">
              <a:xfrm>
                <a:off x="2587" y="1665"/>
                <a:ext cx="58" cy="67"/>
              </a:xfrm>
              <a:custGeom>
                <a:avLst/>
                <a:gdLst>
                  <a:gd name="T0" fmla="*/ 317 w 49"/>
                  <a:gd name="T1" fmla="*/ 354 h 55"/>
                  <a:gd name="T2" fmla="*/ 317 w 49"/>
                  <a:gd name="T3" fmla="*/ 253 h 55"/>
                  <a:gd name="T4" fmla="*/ 317 w 49"/>
                  <a:gd name="T5" fmla="*/ 161 h 55"/>
                  <a:gd name="T6" fmla="*/ 269 w 49"/>
                  <a:gd name="T7" fmla="*/ 128 h 55"/>
                  <a:gd name="T8" fmla="*/ 250 w 49"/>
                  <a:gd name="T9" fmla="*/ 132 h 55"/>
                  <a:gd name="T10" fmla="*/ 181 w 49"/>
                  <a:gd name="T11" fmla="*/ 128 h 55"/>
                  <a:gd name="T12" fmla="*/ 244 w 49"/>
                  <a:gd name="T13" fmla="*/ 28 h 55"/>
                  <a:gd name="T14" fmla="*/ 253 w 49"/>
                  <a:gd name="T15" fmla="*/ 0 h 55"/>
                  <a:gd name="T16" fmla="*/ 226 w 49"/>
                  <a:gd name="T17" fmla="*/ 2 h 55"/>
                  <a:gd name="T18" fmla="*/ 200 w 49"/>
                  <a:gd name="T19" fmla="*/ 2 h 55"/>
                  <a:gd name="T20" fmla="*/ 143 w 49"/>
                  <a:gd name="T21" fmla="*/ 73 h 55"/>
                  <a:gd name="T22" fmla="*/ 163 w 49"/>
                  <a:gd name="T23" fmla="*/ 89 h 55"/>
                  <a:gd name="T24" fmla="*/ 143 w 49"/>
                  <a:gd name="T25" fmla="*/ 128 h 55"/>
                  <a:gd name="T26" fmla="*/ 43 w 49"/>
                  <a:gd name="T27" fmla="*/ 134 h 55"/>
                  <a:gd name="T28" fmla="*/ 51 w 49"/>
                  <a:gd name="T29" fmla="*/ 171 h 55"/>
                  <a:gd name="T30" fmla="*/ 21 w 49"/>
                  <a:gd name="T31" fmla="*/ 231 h 55"/>
                  <a:gd name="T32" fmla="*/ 102 w 49"/>
                  <a:gd name="T33" fmla="*/ 270 h 55"/>
                  <a:gd name="T34" fmla="*/ 43 w 49"/>
                  <a:gd name="T35" fmla="*/ 354 h 55"/>
                  <a:gd name="T36" fmla="*/ 107 w 49"/>
                  <a:gd name="T37" fmla="*/ 329 h 55"/>
                  <a:gd name="T38" fmla="*/ 36 w 49"/>
                  <a:gd name="T39" fmla="*/ 375 h 55"/>
                  <a:gd name="T40" fmla="*/ 1 w 49"/>
                  <a:gd name="T41" fmla="*/ 401 h 55"/>
                  <a:gd name="T42" fmla="*/ 25 w 49"/>
                  <a:gd name="T43" fmla="*/ 406 h 55"/>
                  <a:gd name="T44" fmla="*/ 0 w 49"/>
                  <a:gd name="T45" fmla="*/ 431 h 55"/>
                  <a:gd name="T46" fmla="*/ 36 w 49"/>
                  <a:gd name="T47" fmla="*/ 453 h 55"/>
                  <a:gd name="T48" fmla="*/ 25 w 49"/>
                  <a:gd name="T49" fmla="*/ 467 h 55"/>
                  <a:gd name="T50" fmla="*/ 51 w 49"/>
                  <a:gd name="T51" fmla="*/ 467 h 55"/>
                  <a:gd name="T52" fmla="*/ 51 w 49"/>
                  <a:gd name="T53" fmla="*/ 488 h 55"/>
                  <a:gd name="T54" fmla="*/ 138 w 49"/>
                  <a:gd name="T55" fmla="*/ 469 h 55"/>
                  <a:gd name="T56" fmla="*/ 206 w 49"/>
                  <a:gd name="T57" fmla="*/ 417 h 55"/>
                  <a:gd name="T58" fmla="*/ 281 w 49"/>
                  <a:gd name="T59" fmla="*/ 403 h 55"/>
                  <a:gd name="T60" fmla="*/ 317 w 49"/>
                  <a:gd name="T61" fmla="*/ 354 h 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9"/>
                  <a:gd name="T94" fmla="*/ 0 h 55"/>
                  <a:gd name="T95" fmla="*/ 49 w 49"/>
                  <a:gd name="T96" fmla="*/ 55 h 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9" h="55">
                    <a:moveTo>
                      <a:pt x="49" y="40"/>
                    </a:moveTo>
                    <a:lnTo>
                      <a:pt x="49" y="29"/>
                    </a:lnTo>
                    <a:lnTo>
                      <a:pt x="49" y="18"/>
                    </a:lnTo>
                    <a:lnTo>
                      <a:pt x="42" y="14"/>
                    </a:lnTo>
                    <a:lnTo>
                      <a:pt x="39" y="15"/>
                    </a:lnTo>
                    <a:lnTo>
                      <a:pt x="29" y="14"/>
                    </a:lnTo>
                    <a:lnTo>
                      <a:pt x="38" y="3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2" y="8"/>
                    </a:lnTo>
                    <a:lnTo>
                      <a:pt x="25" y="10"/>
                    </a:lnTo>
                    <a:lnTo>
                      <a:pt x="22" y="14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3" y="26"/>
                    </a:lnTo>
                    <a:lnTo>
                      <a:pt x="16" y="30"/>
                    </a:lnTo>
                    <a:lnTo>
                      <a:pt x="7" y="40"/>
                    </a:lnTo>
                    <a:lnTo>
                      <a:pt x="17" y="37"/>
                    </a:lnTo>
                    <a:lnTo>
                      <a:pt x="6" y="43"/>
                    </a:lnTo>
                    <a:lnTo>
                      <a:pt x="1" y="45"/>
                    </a:lnTo>
                    <a:lnTo>
                      <a:pt x="4" y="47"/>
                    </a:lnTo>
                    <a:lnTo>
                      <a:pt x="0" y="49"/>
                    </a:lnTo>
                    <a:lnTo>
                      <a:pt x="6" y="51"/>
                    </a:lnTo>
                    <a:lnTo>
                      <a:pt x="4" y="53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21" y="54"/>
                    </a:lnTo>
                    <a:lnTo>
                      <a:pt x="32" y="48"/>
                    </a:lnTo>
                    <a:lnTo>
                      <a:pt x="44" y="46"/>
                    </a:lnTo>
                    <a:lnTo>
                      <a:pt x="49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10" name="Freeform 173"/>
              <p:cNvSpPr>
                <a:spLocks/>
              </p:cNvSpPr>
              <p:nvPr/>
            </p:nvSpPr>
            <p:spPr bwMode="auto">
              <a:xfrm>
                <a:off x="2651" y="1603"/>
                <a:ext cx="105" cy="159"/>
              </a:xfrm>
              <a:custGeom>
                <a:avLst/>
                <a:gdLst>
                  <a:gd name="T0" fmla="*/ 40 w 89"/>
                  <a:gd name="T1" fmla="*/ 459 h 127"/>
                  <a:gd name="T2" fmla="*/ 90 w 89"/>
                  <a:gd name="T3" fmla="*/ 477 h 127"/>
                  <a:gd name="T4" fmla="*/ 64 w 89"/>
                  <a:gd name="T5" fmla="*/ 598 h 127"/>
                  <a:gd name="T6" fmla="*/ 106 w 89"/>
                  <a:gd name="T7" fmla="*/ 670 h 127"/>
                  <a:gd name="T8" fmla="*/ 170 w 89"/>
                  <a:gd name="T9" fmla="*/ 689 h 127"/>
                  <a:gd name="T10" fmla="*/ 208 w 89"/>
                  <a:gd name="T11" fmla="*/ 904 h 127"/>
                  <a:gd name="T12" fmla="*/ 77 w 89"/>
                  <a:gd name="T13" fmla="*/ 990 h 127"/>
                  <a:gd name="T14" fmla="*/ 126 w 89"/>
                  <a:gd name="T15" fmla="*/ 1052 h 127"/>
                  <a:gd name="T16" fmla="*/ 40 w 89"/>
                  <a:gd name="T17" fmla="*/ 1193 h 127"/>
                  <a:gd name="T18" fmla="*/ 149 w 89"/>
                  <a:gd name="T19" fmla="*/ 1267 h 127"/>
                  <a:gd name="T20" fmla="*/ 208 w 89"/>
                  <a:gd name="T21" fmla="*/ 1268 h 127"/>
                  <a:gd name="T22" fmla="*/ 65 w 89"/>
                  <a:gd name="T23" fmla="*/ 1395 h 127"/>
                  <a:gd name="T24" fmla="*/ 25 w 89"/>
                  <a:gd name="T25" fmla="*/ 1505 h 127"/>
                  <a:gd name="T26" fmla="*/ 139 w 89"/>
                  <a:gd name="T27" fmla="*/ 1466 h 127"/>
                  <a:gd name="T28" fmla="*/ 228 w 89"/>
                  <a:gd name="T29" fmla="*/ 1412 h 127"/>
                  <a:gd name="T30" fmla="*/ 440 w 89"/>
                  <a:gd name="T31" fmla="*/ 1381 h 127"/>
                  <a:gd name="T32" fmla="*/ 462 w 89"/>
                  <a:gd name="T33" fmla="*/ 1267 h 127"/>
                  <a:gd name="T34" fmla="*/ 547 w 89"/>
                  <a:gd name="T35" fmla="*/ 1072 h 127"/>
                  <a:gd name="T36" fmla="*/ 440 w 89"/>
                  <a:gd name="T37" fmla="*/ 1022 h 127"/>
                  <a:gd name="T38" fmla="*/ 389 w 89"/>
                  <a:gd name="T39" fmla="*/ 863 h 127"/>
                  <a:gd name="T40" fmla="*/ 409 w 89"/>
                  <a:gd name="T41" fmla="*/ 808 h 127"/>
                  <a:gd name="T42" fmla="*/ 269 w 89"/>
                  <a:gd name="T43" fmla="*/ 478 h 127"/>
                  <a:gd name="T44" fmla="*/ 237 w 89"/>
                  <a:gd name="T45" fmla="*/ 416 h 127"/>
                  <a:gd name="T46" fmla="*/ 225 w 89"/>
                  <a:gd name="T47" fmla="*/ 381 h 127"/>
                  <a:gd name="T48" fmla="*/ 149 w 89"/>
                  <a:gd name="T49" fmla="*/ 185 h 127"/>
                  <a:gd name="T50" fmla="*/ 147 w 89"/>
                  <a:gd name="T51" fmla="*/ 148 h 127"/>
                  <a:gd name="T52" fmla="*/ 90 w 89"/>
                  <a:gd name="T53" fmla="*/ 0 h 127"/>
                  <a:gd name="T54" fmla="*/ 55 w 89"/>
                  <a:gd name="T55" fmla="*/ 110 h 127"/>
                  <a:gd name="T56" fmla="*/ 25 w 89"/>
                  <a:gd name="T57" fmla="*/ 187 h 127"/>
                  <a:gd name="T58" fmla="*/ 25 w 89"/>
                  <a:gd name="T59" fmla="*/ 234 h 127"/>
                  <a:gd name="T60" fmla="*/ 1 w 89"/>
                  <a:gd name="T61" fmla="*/ 341 h 127"/>
                  <a:gd name="T62" fmla="*/ 47 w 89"/>
                  <a:gd name="T63" fmla="*/ 341 h 127"/>
                  <a:gd name="T64" fmla="*/ 1 w 89"/>
                  <a:gd name="T65" fmla="*/ 575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127"/>
                  <a:gd name="T101" fmla="*/ 89 w 89"/>
                  <a:gd name="T102" fmla="*/ 127 h 1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127">
                    <a:moveTo>
                      <a:pt x="1" y="49"/>
                    </a:moveTo>
                    <a:lnTo>
                      <a:pt x="7" y="39"/>
                    </a:lnTo>
                    <a:lnTo>
                      <a:pt x="11" y="39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10" y="51"/>
                    </a:lnTo>
                    <a:lnTo>
                      <a:pt x="11" y="58"/>
                    </a:lnTo>
                    <a:lnTo>
                      <a:pt x="17" y="56"/>
                    </a:lnTo>
                    <a:lnTo>
                      <a:pt x="31" y="54"/>
                    </a:lnTo>
                    <a:lnTo>
                      <a:pt x="27" y="58"/>
                    </a:lnTo>
                    <a:lnTo>
                      <a:pt x="33" y="65"/>
                    </a:lnTo>
                    <a:lnTo>
                      <a:pt x="34" y="77"/>
                    </a:lnTo>
                    <a:lnTo>
                      <a:pt x="30" y="78"/>
                    </a:lnTo>
                    <a:lnTo>
                      <a:pt x="13" y="84"/>
                    </a:lnTo>
                    <a:lnTo>
                      <a:pt x="16" y="84"/>
                    </a:lnTo>
                    <a:lnTo>
                      <a:pt x="21" y="89"/>
                    </a:lnTo>
                    <a:lnTo>
                      <a:pt x="9" y="97"/>
                    </a:lnTo>
                    <a:lnTo>
                      <a:pt x="7" y="101"/>
                    </a:lnTo>
                    <a:lnTo>
                      <a:pt x="20" y="103"/>
                    </a:lnTo>
                    <a:lnTo>
                      <a:pt x="25" y="106"/>
                    </a:lnTo>
                    <a:lnTo>
                      <a:pt x="39" y="101"/>
                    </a:lnTo>
                    <a:lnTo>
                      <a:pt x="34" y="107"/>
                    </a:lnTo>
                    <a:lnTo>
                      <a:pt x="24" y="110"/>
                    </a:lnTo>
                    <a:lnTo>
                      <a:pt x="11" y="118"/>
                    </a:lnTo>
                    <a:lnTo>
                      <a:pt x="0" y="126"/>
                    </a:lnTo>
                    <a:lnTo>
                      <a:pt x="4" y="127"/>
                    </a:lnTo>
                    <a:lnTo>
                      <a:pt x="7" y="126"/>
                    </a:lnTo>
                    <a:lnTo>
                      <a:pt x="22" y="124"/>
                    </a:lnTo>
                    <a:lnTo>
                      <a:pt x="27" y="121"/>
                    </a:lnTo>
                    <a:lnTo>
                      <a:pt x="37" y="119"/>
                    </a:lnTo>
                    <a:lnTo>
                      <a:pt x="51" y="117"/>
                    </a:lnTo>
                    <a:lnTo>
                      <a:pt x="71" y="117"/>
                    </a:lnTo>
                    <a:lnTo>
                      <a:pt x="84" y="109"/>
                    </a:lnTo>
                    <a:lnTo>
                      <a:pt x="75" y="106"/>
                    </a:lnTo>
                    <a:lnTo>
                      <a:pt x="78" y="101"/>
                    </a:lnTo>
                    <a:lnTo>
                      <a:pt x="89" y="90"/>
                    </a:lnTo>
                    <a:lnTo>
                      <a:pt x="85" y="85"/>
                    </a:lnTo>
                    <a:lnTo>
                      <a:pt x="71" y="86"/>
                    </a:lnTo>
                    <a:lnTo>
                      <a:pt x="72" y="81"/>
                    </a:lnTo>
                    <a:lnTo>
                      <a:pt x="63" y="73"/>
                    </a:lnTo>
                    <a:lnTo>
                      <a:pt x="67" y="73"/>
                    </a:lnTo>
                    <a:lnTo>
                      <a:pt x="66" y="68"/>
                    </a:lnTo>
                    <a:lnTo>
                      <a:pt x="57" y="59"/>
                    </a:lnTo>
                    <a:lnTo>
                      <a:pt x="44" y="41"/>
                    </a:lnTo>
                    <a:lnTo>
                      <a:pt x="28" y="39"/>
                    </a:lnTo>
                    <a:lnTo>
                      <a:pt x="38" y="35"/>
                    </a:lnTo>
                    <a:lnTo>
                      <a:pt x="32" y="33"/>
                    </a:lnTo>
                    <a:lnTo>
                      <a:pt x="36" y="32"/>
                    </a:lnTo>
                    <a:lnTo>
                      <a:pt x="48" y="15"/>
                    </a:lnTo>
                    <a:lnTo>
                      <a:pt x="25" y="15"/>
                    </a:lnTo>
                    <a:lnTo>
                      <a:pt x="21" y="14"/>
                    </a:lnTo>
                    <a:lnTo>
                      <a:pt x="24" y="12"/>
                    </a:lnTo>
                    <a:lnTo>
                      <a:pt x="33" y="2"/>
                    </a:lnTo>
                    <a:lnTo>
                      <a:pt x="14" y="0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chemeClr val="accent1"/>
              </a:solidFill>
              <a:ln w="1651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911" name="Freeform 174"/>
              <p:cNvSpPr>
                <a:spLocks/>
              </p:cNvSpPr>
              <p:nvPr/>
            </p:nvSpPr>
            <p:spPr bwMode="auto">
              <a:xfrm>
                <a:off x="2587" y="1914"/>
                <a:ext cx="50" cy="97"/>
              </a:xfrm>
              <a:custGeom>
                <a:avLst/>
                <a:gdLst>
                  <a:gd name="T0" fmla="*/ 127 w 42"/>
                  <a:gd name="T1" fmla="*/ 0 h 78"/>
                  <a:gd name="T2" fmla="*/ 85 w 42"/>
                  <a:gd name="T3" fmla="*/ 1 h 78"/>
                  <a:gd name="T4" fmla="*/ 85 w 42"/>
                  <a:gd name="T5" fmla="*/ 223 h 78"/>
                  <a:gd name="T6" fmla="*/ 60 w 42"/>
                  <a:gd name="T7" fmla="*/ 344 h 78"/>
                  <a:gd name="T8" fmla="*/ 24 w 42"/>
                  <a:gd name="T9" fmla="*/ 465 h 78"/>
                  <a:gd name="T10" fmla="*/ 0 w 42"/>
                  <a:gd name="T11" fmla="*/ 578 h 78"/>
                  <a:gd name="T12" fmla="*/ 50 w 42"/>
                  <a:gd name="T13" fmla="*/ 618 h 78"/>
                  <a:gd name="T14" fmla="*/ 61 w 42"/>
                  <a:gd name="T15" fmla="*/ 624 h 78"/>
                  <a:gd name="T16" fmla="*/ 60 w 42"/>
                  <a:gd name="T17" fmla="*/ 863 h 78"/>
                  <a:gd name="T18" fmla="*/ 177 w 42"/>
                  <a:gd name="T19" fmla="*/ 844 h 78"/>
                  <a:gd name="T20" fmla="*/ 177 w 42"/>
                  <a:gd name="T21" fmla="*/ 795 h 78"/>
                  <a:gd name="T22" fmla="*/ 210 w 42"/>
                  <a:gd name="T23" fmla="*/ 694 h 78"/>
                  <a:gd name="T24" fmla="*/ 202 w 42"/>
                  <a:gd name="T25" fmla="*/ 648 h 78"/>
                  <a:gd name="T26" fmla="*/ 211 w 42"/>
                  <a:gd name="T27" fmla="*/ 547 h 78"/>
                  <a:gd name="T28" fmla="*/ 177 w 42"/>
                  <a:gd name="T29" fmla="*/ 428 h 78"/>
                  <a:gd name="T30" fmla="*/ 210 w 42"/>
                  <a:gd name="T31" fmla="*/ 413 h 78"/>
                  <a:gd name="T32" fmla="*/ 240 w 42"/>
                  <a:gd name="T33" fmla="*/ 210 h 78"/>
                  <a:gd name="T34" fmla="*/ 286 w 42"/>
                  <a:gd name="T35" fmla="*/ 119 h 78"/>
                  <a:gd name="T36" fmla="*/ 274 w 42"/>
                  <a:gd name="T37" fmla="*/ 32 h 78"/>
                  <a:gd name="T38" fmla="*/ 151 w 42"/>
                  <a:gd name="T39" fmla="*/ 2 h 78"/>
                  <a:gd name="T40" fmla="*/ 127 w 42"/>
                  <a:gd name="T41" fmla="*/ 0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78"/>
                  <a:gd name="T65" fmla="*/ 42 w 42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78">
                    <a:moveTo>
                      <a:pt x="19" y="0"/>
                    </a:moveTo>
                    <a:lnTo>
                      <a:pt x="12" y="1"/>
                    </a:lnTo>
                    <a:lnTo>
                      <a:pt x="12" y="20"/>
                    </a:lnTo>
                    <a:lnTo>
                      <a:pt x="8" y="31"/>
                    </a:lnTo>
                    <a:lnTo>
                      <a:pt x="3" y="42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9" y="57"/>
                    </a:lnTo>
                    <a:lnTo>
                      <a:pt x="8" y="78"/>
                    </a:lnTo>
                    <a:lnTo>
                      <a:pt x="26" y="76"/>
                    </a:lnTo>
                    <a:lnTo>
                      <a:pt x="26" y="72"/>
                    </a:lnTo>
                    <a:lnTo>
                      <a:pt x="30" y="63"/>
                    </a:lnTo>
                    <a:lnTo>
                      <a:pt x="29" y="59"/>
                    </a:lnTo>
                    <a:lnTo>
                      <a:pt x="31" y="50"/>
                    </a:lnTo>
                    <a:lnTo>
                      <a:pt x="26" y="39"/>
                    </a:lnTo>
                    <a:lnTo>
                      <a:pt x="30" y="38"/>
                    </a:lnTo>
                    <a:lnTo>
                      <a:pt x="35" y="19"/>
                    </a:lnTo>
                    <a:lnTo>
                      <a:pt x="42" y="11"/>
                    </a:lnTo>
                    <a:lnTo>
                      <a:pt x="40" y="3"/>
                    </a:lnTo>
                    <a:lnTo>
                      <a:pt x="23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grpSp>
            <p:nvGrpSpPr>
              <p:cNvPr id="11" name="Group 175"/>
              <p:cNvGrpSpPr>
                <a:grpSpLocks/>
              </p:cNvGrpSpPr>
              <p:nvPr/>
            </p:nvGrpSpPr>
            <p:grpSpPr bwMode="auto">
              <a:xfrm>
                <a:off x="2431" y="1424"/>
                <a:ext cx="609" cy="543"/>
                <a:chOff x="2431" y="1424"/>
                <a:chExt cx="609" cy="543"/>
              </a:xfrm>
            </p:grpSpPr>
            <p:sp>
              <p:nvSpPr>
                <p:cNvPr id="914" name="Freeform 176"/>
                <p:cNvSpPr>
                  <a:spLocks/>
                </p:cNvSpPr>
                <p:nvPr/>
              </p:nvSpPr>
              <p:spPr bwMode="auto">
                <a:xfrm>
                  <a:off x="2911" y="1424"/>
                  <a:ext cx="16" cy="9"/>
                </a:xfrm>
                <a:custGeom>
                  <a:avLst/>
                  <a:gdLst>
                    <a:gd name="T0" fmla="*/ 33 w 14"/>
                    <a:gd name="T1" fmla="*/ 0 h 7"/>
                    <a:gd name="T2" fmla="*/ 3 w 14"/>
                    <a:gd name="T3" fmla="*/ 98 h 7"/>
                    <a:gd name="T4" fmla="*/ 0 w 14"/>
                    <a:gd name="T5" fmla="*/ 109 h 7"/>
                    <a:gd name="T6" fmla="*/ 25 w 14"/>
                    <a:gd name="T7" fmla="*/ 98 h 7"/>
                    <a:gd name="T8" fmla="*/ 33 w 14"/>
                    <a:gd name="T9" fmla="*/ 109 h 7"/>
                    <a:gd name="T10" fmla="*/ 61 w 14"/>
                    <a:gd name="T11" fmla="*/ 36 h 7"/>
                    <a:gd name="T12" fmla="*/ 38 w 14"/>
                    <a:gd name="T13" fmla="*/ 46 h 7"/>
                    <a:gd name="T14" fmla="*/ 33 w 14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7"/>
                    <a:gd name="T26" fmla="*/ 14 w 14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7">
                      <a:moveTo>
                        <a:pt x="8" y="0"/>
                      </a:move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6" y="6"/>
                      </a:lnTo>
                      <a:lnTo>
                        <a:pt x="8" y="7"/>
                      </a:lnTo>
                      <a:lnTo>
                        <a:pt x="14" y="2"/>
                      </a:lnTo>
                      <a:lnTo>
                        <a:pt x="9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5" name="Freeform 177"/>
                <p:cNvSpPr>
                  <a:spLocks/>
                </p:cNvSpPr>
                <p:nvPr/>
              </p:nvSpPr>
              <p:spPr bwMode="auto">
                <a:xfrm>
                  <a:off x="3009" y="1671"/>
                  <a:ext cx="30" cy="11"/>
                </a:xfrm>
                <a:custGeom>
                  <a:avLst/>
                  <a:gdLst>
                    <a:gd name="T0" fmla="*/ 32 w 26"/>
                    <a:gd name="T1" fmla="*/ 0 h 9"/>
                    <a:gd name="T2" fmla="*/ 32 w 26"/>
                    <a:gd name="T3" fmla="*/ 29 h 9"/>
                    <a:gd name="T4" fmla="*/ 0 w 26"/>
                    <a:gd name="T5" fmla="*/ 2 h 9"/>
                    <a:gd name="T6" fmla="*/ 0 w 26"/>
                    <a:gd name="T7" fmla="*/ 35 h 9"/>
                    <a:gd name="T8" fmla="*/ 2 w 26"/>
                    <a:gd name="T9" fmla="*/ 35 h 9"/>
                    <a:gd name="T10" fmla="*/ 0 w 26"/>
                    <a:gd name="T11" fmla="*/ 43 h 9"/>
                    <a:gd name="T12" fmla="*/ 0 w 26"/>
                    <a:gd name="T13" fmla="*/ 73 h 9"/>
                    <a:gd name="T14" fmla="*/ 28 w 26"/>
                    <a:gd name="T15" fmla="*/ 73 h 9"/>
                    <a:gd name="T16" fmla="*/ 123 w 26"/>
                    <a:gd name="T17" fmla="*/ 79 h 9"/>
                    <a:gd name="T18" fmla="*/ 123 w 26"/>
                    <a:gd name="T19" fmla="*/ 35 h 9"/>
                    <a:gd name="T20" fmla="*/ 67 w 26"/>
                    <a:gd name="T21" fmla="*/ 2 h 9"/>
                    <a:gd name="T22" fmla="*/ 32 w 26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"/>
                    <a:gd name="T37" fmla="*/ 0 h 9"/>
                    <a:gd name="T38" fmla="*/ 26 w 26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" h="9">
                      <a:moveTo>
                        <a:pt x="7" y="0"/>
                      </a:moveTo>
                      <a:lnTo>
                        <a:pt x="7" y="3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26" y="9"/>
                      </a:lnTo>
                      <a:lnTo>
                        <a:pt x="26" y="4"/>
                      </a:lnTo>
                      <a:lnTo>
                        <a:pt x="14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6" name="Freeform 178"/>
                <p:cNvSpPr>
                  <a:spLocks/>
                </p:cNvSpPr>
                <p:nvPr/>
              </p:nvSpPr>
              <p:spPr bwMode="auto">
                <a:xfrm>
                  <a:off x="3023" y="1604"/>
                  <a:ext cx="17" cy="9"/>
                </a:xfrm>
                <a:custGeom>
                  <a:avLst/>
                  <a:gdLst>
                    <a:gd name="T0" fmla="*/ 59 w 15"/>
                    <a:gd name="T1" fmla="*/ 1 h 7"/>
                    <a:gd name="T2" fmla="*/ 2 w 15"/>
                    <a:gd name="T3" fmla="*/ 109 h 7"/>
                    <a:gd name="T4" fmla="*/ 0 w 15"/>
                    <a:gd name="T5" fmla="*/ 36 h 7"/>
                    <a:gd name="T6" fmla="*/ 52 w 15"/>
                    <a:gd name="T7" fmla="*/ 0 h 7"/>
                    <a:gd name="T8" fmla="*/ 59 w 1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15" y="1"/>
                      </a:move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13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7" name="Freeform 179"/>
                <p:cNvSpPr>
                  <a:spLocks/>
                </p:cNvSpPr>
                <p:nvPr/>
              </p:nvSpPr>
              <p:spPr bwMode="auto">
                <a:xfrm>
                  <a:off x="3023" y="1597"/>
                  <a:ext cx="13" cy="1"/>
                </a:xfrm>
                <a:custGeom>
                  <a:avLst/>
                  <a:gdLst>
                    <a:gd name="T0" fmla="*/ 67 w 11"/>
                    <a:gd name="T1" fmla="*/ 1 h 1"/>
                    <a:gd name="T2" fmla="*/ 0 w 11"/>
                    <a:gd name="T3" fmla="*/ 1 h 1"/>
                    <a:gd name="T4" fmla="*/ 21 w 11"/>
                    <a:gd name="T5" fmla="*/ 0 h 1"/>
                    <a:gd name="T6" fmla="*/ 67 w 1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"/>
                    <a:gd name="T14" fmla="*/ 11 w 1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">
                      <a:moveTo>
                        <a:pt x="11" y="1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8" name="Freeform 180"/>
                <p:cNvSpPr>
                  <a:spLocks/>
                </p:cNvSpPr>
                <p:nvPr/>
              </p:nvSpPr>
              <p:spPr bwMode="auto">
                <a:xfrm>
                  <a:off x="2431" y="1466"/>
                  <a:ext cx="132" cy="51"/>
                </a:xfrm>
                <a:custGeom>
                  <a:avLst/>
                  <a:gdLst>
                    <a:gd name="T0" fmla="*/ 521 w 112"/>
                    <a:gd name="T1" fmla="*/ 0 h 42"/>
                    <a:gd name="T2" fmla="*/ 516 w 112"/>
                    <a:gd name="T3" fmla="*/ 27 h 42"/>
                    <a:gd name="T4" fmla="*/ 458 w 112"/>
                    <a:gd name="T5" fmla="*/ 49 h 42"/>
                    <a:gd name="T6" fmla="*/ 410 w 112"/>
                    <a:gd name="T7" fmla="*/ 40 h 42"/>
                    <a:gd name="T8" fmla="*/ 403 w 112"/>
                    <a:gd name="T9" fmla="*/ 87 h 42"/>
                    <a:gd name="T10" fmla="*/ 396 w 112"/>
                    <a:gd name="T11" fmla="*/ 74 h 42"/>
                    <a:gd name="T12" fmla="*/ 342 w 112"/>
                    <a:gd name="T13" fmla="*/ 49 h 42"/>
                    <a:gd name="T14" fmla="*/ 318 w 112"/>
                    <a:gd name="T15" fmla="*/ 74 h 42"/>
                    <a:gd name="T16" fmla="*/ 270 w 112"/>
                    <a:gd name="T17" fmla="*/ 40 h 42"/>
                    <a:gd name="T18" fmla="*/ 238 w 112"/>
                    <a:gd name="T19" fmla="*/ 109 h 42"/>
                    <a:gd name="T20" fmla="*/ 205 w 112"/>
                    <a:gd name="T21" fmla="*/ 132 h 42"/>
                    <a:gd name="T22" fmla="*/ 174 w 112"/>
                    <a:gd name="T23" fmla="*/ 106 h 42"/>
                    <a:gd name="T24" fmla="*/ 194 w 112"/>
                    <a:gd name="T25" fmla="*/ 74 h 42"/>
                    <a:gd name="T26" fmla="*/ 104 w 112"/>
                    <a:gd name="T27" fmla="*/ 1 h 42"/>
                    <a:gd name="T28" fmla="*/ 123 w 112"/>
                    <a:gd name="T29" fmla="*/ 33 h 42"/>
                    <a:gd name="T30" fmla="*/ 139 w 112"/>
                    <a:gd name="T31" fmla="*/ 72 h 42"/>
                    <a:gd name="T32" fmla="*/ 88 w 112"/>
                    <a:gd name="T33" fmla="*/ 40 h 42"/>
                    <a:gd name="T34" fmla="*/ 65 w 112"/>
                    <a:gd name="T35" fmla="*/ 59 h 42"/>
                    <a:gd name="T36" fmla="*/ 64 w 112"/>
                    <a:gd name="T37" fmla="*/ 74 h 42"/>
                    <a:gd name="T38" fmla="*/ 77 w 112"/>
                    <a:gd name="T39" fmla="*/ 87 h 42"/>
                    <a:gd name="T40" fmla="*/ 75 w 112"/>
                    <a:gd name="T41" fmla="*/ 87 h 42"/>
                    <a:gd name="T42" fmla="*/ 21 w 112"/>
                    <a:gd name="T43" fmla="*/ 87 h 42"/>
                    <a:gd name="T44" fmla="*/ 34 w 112"/>
                    <a:gd name="T45" fmla="*/ 106 h 42"/>
                    <a:gd name="T46" fmla="*/ 0 w 112"/>
                    <a:gd name="T47" fmla="*/ 109 h 42"/>
                    <a:gd name="T48" fmla="*/ 145 w 112"/>
                    <a:gd name="T49" fmla="*/ 115 h 42"/>
                    <a:gd name="T50" fmla="*/ 123 w 112"/>
                    <a:gd name="T51" fmla="*/ 140 h 42"/>
                    <a:gd name="T52" fmla="*/ 140 w 112"/>
                    <a:gd name="T53" fmla="*/ 160 h 42"/>
                    <a:gd name="T54" fmla="*/ 2 w 112"/>
                    <a:gd name="T55" fmla="*/ 170 h 42"/>
                    <a:gd name="T56" fmla="*/ 118 w 112"/>
                    <a:gd name="T57" fmla="*/ 206 h 42"/>
                    <a:gd name="T58" fmla="*/ 145 w 112"/>
                    <a:gd name="T59" fmla="*/ 222 h 42"/>
                    <a:gd name="T60" fmla="*/ 126 w 112"/>
                    <a:gd name="T61" fmla="*/ 243 h 42"/>
                    <a:gd name="T62" fmla="*/ 148 w 112"/>
                    <a:gd name="T63" fmla="*/ 243 h 42"/>
                    <a:gd name="T64" fmla="*/ 139 w 112"/>
                    <a:gd name="T65" fmla="*/ 267 h 42"/>
                    <a:gd name="T66" fmla="*/ 77 w 112"/>
                    <a:gd name="T67" fmla="*/ 287 h 42"/>
                    <a:gd name="T68" fmla="*/ 123 w 112"/>
                    <a:gd name="T69" fmla="*/ 304 h 42"/>
                    <a:gd name="T70" fmla="*/ 224 w 112"/>
                    <a:gd name="T71" fmla="*/ 324 h 42"/>
                    <a:gd name="T72" fmla="*/ 370 w 112"/>
                    <a:gd name="T73" fmla="*/ 353 h 42"/>
                    <a:gd name="T74" fmla="*/ 467 w 112"/>
                    <a:gd name="T75" fmla="*/ 304 h 42"/>
                    <a:gd name="T76" fmla="*/ 569 w 112"/>
                    <a:gd name="T77" fmla="*/ 250 h 42"/>
                    <a:gd name="T78" fmla="*/ 629 w 112"/>
                    <a:gd name="T79" fmla="*/ 200 h 42"/>
                    <a:gd name="T80" fmla="*/ 662 w 112"/>
                    <a:gd name="T81" fmla="*/ 170 h 42"/>
                    <a:gd name="T82" fmla="*/ 687 w 112"/>
                    <a:gd name="T83" fmla="*/ 165 h 42"/>
                    <a:gd name="T84" fmla="*/ 648 w 112"/>
                    <a:gd name="T85" fmla="*/ 157 h 42"/>
                    <a:gd name="T86" fmla="*/ 687 w 112"/>
                    <a:gd name="T87" fmla="*/ 132 h 42"/>
                    <a:gd name="T88" fmla="*/ 687 w 112"/>
                    <a:gd name="T89" fmla="*/ 115 h 42"/>
                    <a:gd name="T90" fmla="*/ 620 w 112"/>
                    <a:gd name="T91" fmla="*/ 115 h 42"/>
                    <a:gd name="T92" fmla="*/ 640 w 112"/>
                    <a:gd name="T93" fmla="*/ 106 h 42"/>
                    <a:gd name="T94" fmla="*/ 608 w 112"/>
                    <a:gd name="T95" fmla="*/ 90 h 42"/>
                    <a:gd name="T96" fmla="*/ 606 w 112"/>
                    <a:gd name="T97" fmla="*/ 49 h 42"/>
                    <a:gd name="T98" fmla="*/ 636 w 112"/>
                    <a:gd name="T99" fmla="*/ 2 h 42"/>
                    <a:gd name="T100" fmla="*/ 585 w 112"/>
                    <a:gd name="T101" fmla="*/ 33 h 42"/>
                    <a:gd name="T102" fmla="*/ 521 w 112"/>
                    <a:gd name="T103" fmla="*/ 0 h 4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12"/>
                    <a:gd name="T157" fmla="*/ 0 h 42"/>
                    <a:gd name="T158" fmla="*/ 112 w 112"/>
                    <a:gd name="T159" fmla="*/ 42 h 4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12" h="42">
                      <a:moveTo>
                        <a:pt x="86" y="0"/>
                      </a:moveTo>
                      <a:lnTo>
                        <a:pt x="85" y="3"/>
                      </a:lnTo>
                      <a:lnTo>
                        <a:pt x="75" y="6"/>
                      </a:lnTo>
                      <a:lnTo>
                        <a:pt x="67" y="5"/>
                      </a:lnTo>
                      <a:lnTo>
                        <a:pt x="66" y="10"/>
                      </a:lnTo>
                      <a:lnTo>
                        <a:pt x="65" y="9"/>
                      </a:lnTo>
                      <a:lnTo>
                        <a:pt x="56" y="6"/>
                      </a:lnTo>
                      <a:lnTo>
                        <a:pt x="53" y="9"/>
                      </a:lnTo>
                      <a:lnTo>
                        <a:pt x="45" y="5"/>
                      </a:lnTo>
                      <a:lnTo>
                        <a:pt x="39" y="13"/>
                      </a:lnTo>
                      <a:lnTo>
                        <a:pt x="34" y="16"/>
                      </a:lnTo>
                      <a:lnTo>
                        <a:pt x="29" y="12"/>
                      </a:lnTo>
                      <a:lnTo>
                        <a:pt x="32" y="9"/>
                      </a:lnTo>
                      <a:lnTo>
                        <a:pt x="17" y="1"/>
                      </a:lnTo>
                      <a:lnTo>
                        <a:pt x="20" y="4"/>
                      </a:lnTo>
                      <a:lnTo>
                        <a:pt x="22" y="8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3" y="10"/>
                      </a:lnTo>
                      <a:lnTo>
                        <a:pt x="12" y="10"/>
                      </a:lnTo>
                      <a:lnTo>
                        <a:pt x="3" y="10"/>
                      </a:lnTo>
                      <a:lnTo>
                        <a:pt x="6" y="12"/>
                      </a:lnTo>
                      <a:lnTo>
                        <a:pt x="0" y="13"/>
                      </a:lnTo>
                      <a:lnTo>
                        <a:pt x="24" y="14"/>
                      </a:lnTo>
                      <a:lnTo>
                        <a:pt x="20" y="17"/>
                      </a:lnTo>
                      <a:lnTo>
                        <a:pt x="23" y="19"/>
                      </a:lnTo>
                      <a:lnTo>
                        <a:pt x="2" y="21"/>
                      </a:lnTo>
                      <a:lnTo>
                        <a:pt x="19" y="25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25" y="29"/>
                      </a:lnTo>
                      <a:lnTo>
                        <a:pt x="22" y="31"/>
                      </a:lnTo>
                      <a:lnTo>
                        <a:pt x="13" y="34"/>
                      </a:lnTo>
                      <a:lnTo>
                        <a:pt x="20" y="36"/>
                      </a:lnTo>
                      <a:lnTo>
                        <a:pt x="36" y="38"/>
                      </a:lnTo>
                      <a:lnTo>
                        <a:pt x="60" y="42"/>
                      </a:lnTo>
                      <a:lnTo>
                        <a:pt x="77" y="36"/>
                      </a:lnTo>
                      <a:lnTo>
                        <a:pt x="93" y="30"/>
                      </a:lnTo>
                      <a:lnTo>
                        <a:pt x="103" y="24"/>
                      </a:lnTo>
                      <a:lnTo>
                        <a:pt x="109" y="21"/>
                      </a:lnTo>
                      <a:lnTo>
                        <a:pt x="112" y="20"/>
                      </a:lnTo>
                      <a:lnTo>
                        <a:pt x="107" y="18"/>
                      </a:lnTo>
                      <a:lnTo>
                        <a:pt x="112" y="16"/>
                      </a:lnTo>
                      <a:lnTo>
                        <a:pt x="112" y="14"/>
                      </a:lnTo>
                      <a:lnTo>
                        <a:pt x="102" y="14"/>
                      </a:lnTo>
                      <a:lnTo>
                        <a:pt x="105" y="12"/>
                      </a:lnTo>
                      <a:lnTo>
                        <a:pt x="100" y="11"/>
                      </a:lnTo>
                      <a:lnTo>
                        <a:pt x="99" y="6"/>
                      </a:lnTo>
                      <a:lnTo>
                        <a:pt x="104" y="2"/>
                      </a:lnTo>
                      <a:lnTo>
                        <a:pt x="96" y="4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19" name="Freeform 181"/>
                <p:cNvSpPr>
                  <a:spLocks/>
                </p:cNvSpPr>
                <p:nvPr/>
              </p:nvSpPr>
              <p:spPr bwMode="auto">
                <a:xfrm>
                  <a:off x="2974" y="1617"/>
                  <a:ext cx="8" cy="14"/>
                </a:xfrm>
                <a:custGeom>
                  <a:avLst/>
                  <a:gdLst>
                    <a:gd name="T0" fmla="*/ 151 w 6"/>
                    <a:gd name="T1" fmla="*/ 0 h 12"/>
                    <a:gd name="T2" fmla="*/ 151 w 6"/>
                    <a:gd name="T3" fmla="*/ 20 h 12"/>
                    <a:gd name="T4" fmla="*/ 65 w 6"/>
                    <a:gd name="T5" fmla="*/ 56 h 12"/>
                    <a:gd name="T6" fmla="*/ 49 w 6"/>
                    <a:gd name="T7" fmla="*/ 65 h 12"/>
                    <a:gd name="T8" fmla="*/ 0 w 6"/>
                    <a:gd name="T9" fmla="*/ 36 h 12"/>
                    <a:gd name="T10" fmla="*/ 151 w 6"/>
                    <a:gd name="T11" fmla="*/ 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12"/>
                    <a:gd name="T20" fmla="*/ 6 w 6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12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0" name="Freeform 182"/>
                <p:cNvSpPr>
                  <a:spLocks/>
                </p:cNvSpPr>
                <p:nvPr/>
              </p:nvSpPr>
              <p:spPr bwMode="auto">
                <a:xfrm>
                  <a:off x="2869" y="1814"/>
                  <a:ext cx="1" cy="4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65 h 3"/>
                    <a:gd name="T4" fmla="*/ 1 w 1"/>
                    <a:gd name="T5" fmla="*/ 65 h 3"/>
                    <a:gd name="T6" fmla="*/ 0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1" name="Freeform 183"/>
                <p:cNvSpPr>
                  <a:spLocks/>
                </p:cNvSpPr>
                <p:nvPr/>
              </p:nvSpPr>
              <p:spPr bwMode="auto">
                <a:xfrm>
                  <a:off x="2982" y="1897"/>
                  <a:ext cx="22" cy="10"/>
                </a:xfrm>
                <a:custGeom>
                  <a:avLst/>
                  <a:gdLst>
                    <a:gd name="T0" fmla="*/ 93 w 19"/>
                    <a:gd name="T1" fmla="*/ 89 h 8"/>
                    <a:gd name="T2" fmla="*/ 93 w 19"/>
                    <a:gd name="T3" fmla="*/ 62 h 8"/>
                    <a:gd name="T4" fmla="*/ 88 w 19"/>
                    <a:gd name="T5" fmla="*/ 50 h 8"/>
                    <a:gd name="T6" fmla="*/ 66 w 19"/>
                    <a:gd name="T7" fmla="*/ 26 h 8"/>
                    <a:gd name="T8" fmla="*/ 52 w 19"/>
                    <a:gd name="T9" fmla="*/ 0 h 8"/>
                    <a:gd name="T10" fmla="*/ 45 w 19"/>
                    <a:gd name="T11" fmla="*/ 1 h 8"/>
                    <a:gd name="T12" fmla="*/ 0 w 19"/>
                    <a:gd name="T13" fmla="*/ 0 h 8"/>
                    <a:gd name="T14" fmla="*/ 93 w 19"/>
                    <a:gd name="T15" fmla="*/ 89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"/>
                    <a:gd name="T26" fmla="*/ 19 w 19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">
                      <a:moveTo>
                        <a:pt x="19" y="8"/>
                      </a:moveTo>
                      <a:lnTo>
                        <a:pt x="19" y="6"/>
                      </a:lnTo>
                      <a:lnTo>
                        <a:pt x="17" y="5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2" name="Freeform 184"/>
                <p:cNvSpPr>
                  <a:spLocks/>
                </p:cNvSpPr>
                <p:nvPr/>
              </p:nvSpPr>
              <p:spPr bwMode="auto">
                <a:xfrm>
                  <a:off x="2911" y="1678"/>
                  <a:ext cx="8" cy="4"/>
                </a:xfrm>
                <a:custGeom>
                  <a:avLst/>
                  <a:gdLst>
                    <a:gd name="T0" fmla="*/ 0 w 7"/>
                    <a:gd name="T1" fmla="*/ 65 h 3"/>
                    <a:gd name="T2" fmla="*/ 29 w 7"/>
                    <a:gd name="T3" fmla="*/ 65 h 3"/>
                    <a:gd name="T4" fmla="*/ 19 w 7"/>
                    <a:gd name="T5" fmla="*/ 0 h 3"/>
                    <a:gd name="T6" fmla="*/ 0 w 7"/>
                    <a:gd name="T7" fmla="*/ 65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3" name="Freeform 185"/>
                <p:cNvSpPr>
                  <a:spLocks/>
                </p:cNvSpPr>
                <p:nvPr/>
              </p:nvSpPr>
              <p:spPr bwMode="auto">
                <a:xfrm>
                  <a:off x="2769" y="1958"/>
                  <a:ext cx="15" cy="9"/>
                </a:xfrm>
                <a:custGeom>
                  <a:avLst/>
                  <a:gdLst>
                    <a:gd name="T0" fmla="*/ 63 w 13"/>
                    <a:gd name="T1" fmla="*/ 36 h 7"/>
                    <a:gd name="T2" fmla="*/ 32 w 13"/>
                    <a:gd name="T3" fmla="*/ 109 h 7"/>
                    <a:gd name="T4" fmla="*/ 0 w 13"/>
                    <a:gd name="T5" fmla="*/ 46 h 7"/>
                    <a:gd name="T6" fmla="*/ 43 w 13"/>
                    <a:gd name="T7" fmla="*/ 0 h 7"/>
                    <a:gd name="T8" fmla="*/ 63 w 13"/>
                    <a:gd name="T9" fmla="*/ 3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7"/>
                    <a:gd name="T17" fmla="*/ 13 w 1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7">
                      <a:moveTo>
                        <a:pt x="13" y="2"/>
                      </a:move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4" name="Freeform 186"/>
                <p:cNvSpPr>
                  <a:spLocks/>
                </p:cNvSpPr>
                <p:nvPr/>
              </p:nvSpPr>
              <p:spPr bwMode="auto">
                <a:xfrm>
                  <a:off x="2913" y="1877"/>
                  <a:ext cx="3" cy="3"/>
                </a:xfrm>
                <a:custGeom>
                  <a:avLst/>
                  <a:gdLst>
                    <a:gd name="T0" fmla="*/ 141 w 2"/>
                    <a:gd name="T1" fmla="*/ 94 h 2"/>
                    <a:gd name="T2" fmla="*/ 141 w 2"/>
                    <a:gd name="T3" fmla="*/ 0 h 2"/>
                    <a:gd name="T4" fmla="*/ 94 w 2"/>
                    <a:gd name="T5" fmla="*/ 0 h 2"/>
                    <a:gd name="T6" fmla="*/ 0 w 2"/>
                    <a:gd name="T7" fmla="*/ 94 h 2"/>
                    <a:gd name="T8" fmla="*/ 94 w 2"/>
                    <a:gd name="T9" fmla="*/ 141 h 2"/>
                    <a:gd name="T10" fmla="*/ 141 w 2"/>
                    <a:gd name="T11" fmla="*/ 94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5" name="Freeform 187"/>
                <p:cNvSpPr>
                  <a:spLocks/>
                </p:cNvSpPr>
                <p:nvPr/>
              </p:nvSpPr>
              <p:spPr bwMode="auto">
                <a:xfrm>
                  <a:off x="2839" y="18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6" name="Freeform 188"/>
                <p:cNvSpPr>
                  <a:spLocks/>
                </p:cNvSpPr>
                <p:nvPr/>
              </p:nvSpPr>
              <p:spPr bwMode="auto">
                <a:xfrm>
                  <a:off x="2813" y="1760"/>
                  <a:ext cx="9" cy="13"/>
                </a:xfrm>
                <a:custGeom>
                  <a:avLst/>
                  <a:gdLst>
                    <a:gd name="T0" fmla="*/ 59 w 7"/>
                    <a:gd name="T1" fmla="*/ 0 h 10"/>
                    <a:gd name="T2" fmla="*/ 1 w 7"/>
                    <a:gd name="T3" fmla="*/ 131 h 10"/>
                    <a:gd name="T4" fmla="*/ 0 w 7"/>
                    <a:gd name="T5" fmla="*/ 170 h 10"/>
                    <a:gd name="T6" fmla="*/ 109 w 7"/>
                    <a:gd name="T7" fmla="*/ 182 h 10"/>
                    <a:gd name="T8" fmla="*/ 109 w 7"/>
                    <a:gd name="T9" fmla="*/ 170 h 10"/>
                    <a:gd name="T10" fmla="*/ 59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4" y="0"/>
                      </a:move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7" name="Freeform 189"/>
                <p:cNvSpPr>
                  <a:spLocks/>
                </p:cNvSpPr>
                <p:nvPr/>
              </p:nvSpPr>
              <p:spPr bwMode="auto">
                <a:xfrm>
                  <a:off x="2845" y="1619"/>
                  <a:ext cx="28" cy="20"/>
                </a:xfrm>
                <a:custGeom>
                  <a:avLst/>
                  <a:gdLst>
                    <a:gd name="T0" fmla="*/ 105 w 24"/>
                    <a:gd name="T1" fmla="*/ 111 h 16"/>
                    <a:gd name="T2" fmla="*/ 2 w 24"/>
                    <a:gd name="T3" fmla="*/ 120 h 16"/>
                    <a:gd name="T4" fmla="*/ 0 w 24"/>
                    <a:gd name="T5" fmla="*/ 186 h 16"/>
                    <a:gd name="T6" fmla="*/ 0 w 24"/>
                    <a:gd name="T7" fmla="*/ 96 h 16"/>
                    <a:gd name="T8" fmla="*/ 66 w 24"/>
                    <a:gd name="T9" fmla="*/ 77 h 16"/>
                    <a:gd name="T10" fmla="*/ 134 w 24"/>
                    <a:gd name="T11" fmla="*/ 0 h 16"/>
                    <a:gd name="T12" fmla="*/ 105 w 24"/>
                    <a:gd name="T13" fmla="*/ 11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6"/>
                    <a:gd name="T23" fmla="*/ 24 w 2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6">
                      <a:moveTo>
                        <a:pt x="20" y="10"/>
                      </a:move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9"/>
                      </a:lnTo>
                      <a:lnTo>
                        <a:pt x="13" y="7"/>
                      </a:lnTo>
                      <a:lnTo>
                        <a:pt x="24" y="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8" name="Freeform 190"/>
                <p:cNvSpPr>
                  <a:spLocks/>
                </p:cNvSpPr>
                <p:nvPr/>
              </p:nvSpPr>
              <p:spPr bwMode="auto">
                <a:xfrm>
                  <a:off x="2865" y="1661"/>
                  <a:ext cx="14" cy="9"/>
                </a:xfrm>
                <a:custGeom>
                  <a:avLst/>
                  <a:gdLst>
                    <a:gd name="T0" fmla="*/ 65 w 12"/>
                    <a:gd name="T1" fmla="*/ 46 h 7"/>
                    <a:gd name="T2" fmla="*/ 42 w 12"/>
                    <a:gd name="T3" fmla="*/ 0 h 7"/>
                    <a:gd name="T4" fmla="*/ 0 w 12"/>
                    <a:gd name="T5" fmla="*/ 1 h 7"/>
                    <a:gd name="T6" fmla="*/ 42 w 12"/>
                    <a:gd name="T7" fmla="*/ 109 h 7"/>
                    <a:gd name="T8" fmla="*/ 65 w 12"/>
                    <a:gd name="T9" fmla="*/ 4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12" y="3"/>
                      </a:move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8" y="7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29" name="Freeform 191"/>
                <p:cNvSpPr>
                  <a:spLocks/>
                </p:cNvSpPr>
                <p:nvPr/>
              </p:nvSpPr>
              <p:spPr bwMode="auto">
                <a:xfrm>
                  <a:off x="2893" y="1671"/>
                  <a:ext cx="4" cy="3"/>
                </a:xfrm>
                <a:custGeom>
                  <a:avLst/>
                  <a:gdLst>
                    <a:gd name="T0" fmla="*/ 65 w 3"/>
                    <a:gd name="T1" fmla="*/ 2 h 3"/>
                    <a:gd name="T2" fmla="*/ 1 w 3"/>
                    <a:gd name="T3" fmla="*/ 0 h 3"/>
                    <a:gd name="T4" fmla="*/ 0 w 3"/>
                    <a:gd name="T5" fmla="*/ 3 h 3"/>
                    <a:gd name="T6" fmla="*/ 65 w 3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3" y="2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0" name="Freeform 192"/>
                <p:cNvSpPr>
                  <a:spLocks/>
                </p:cNvSpPr>
                <p:nvPr/>
              </p:nvSpPr>
              <p:spPr bwMode="auto">
                <a:xfrm>
                  <a:off x="2913" y="1877"/>
                  <a:ext cx="3" cy="3"/>
                </a:xfrm>
                <a:custGeom>
                  <a:avLst/>
                  <a:gdLst>
                    <a:gd name="T0" fmla="*/ 141 w 2"/>
                    <a:gd name="T1" fmla="*/ 94 h 2"/>
                    <a:gd name="T2" fmla="*/ 141 w 2"/>
                    <a:gd name="T3" fmla="*/ 0 h 2"/>
                    <a:gd name="T4" fmla="*/ 94 w 2"/>
                    <a:gd name="T5" fmla="*/ 0 h 2"/>
                    <a:gd name="T6" fmla="*/ 0 w 2"/>
                    <a:gd name="T7" fmla="*/ 94 h 2"/>
                    <a:gd name="T8" fmla="*/ 94 w 2"/>
                    <a:gd name="T9" fmla="*/ 141 h 2"/>
                    <a:gd name="T10" fmla="*/ 141 w 2"/>
                    <a:gd name="T11" fmla="*/ 94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1" name="Freeform 193"/>
                <p:cNvSpPr>
                  <a:spLocks/>
                </p:cNvSpPr>
                <p:nvPr/>
              </p:nvSpPr>
              <p:spPr bwMode="auto">
                <a:xfrm>
                  <a:off x="2622" y="1666"/>
                  <a:ext cx="31" cy="21"/>
                </a:xfrm>
                <a:custGeom>
                  <a:avLst/>
                  <a:gdLst>
                    <a:gd name="T0" fmla="*/ 124 w 27"/>
                    <a:gd name="T1" fmla="*/ 122 h 17"/>
                    <a:gd name="T2" fmla="*/ 119 w 27"/>
                    <a:gd name="T3" fmla="*/ 80 h 17"/>
                    <a:gd name="T4" fmla="*/ 90 w 27"/>
                    <a:gd name="T5" fmla="*/ 0 h 17"/>
                    <a:gd name="T6" fmla="*/ 39 w 27"/>
                    <a:gd name="T7" fmla="*/ 2 h 17"/>
                    <a:gd name="T8" fmla="*/ 0 w 27"/>
                    <a:gd name="T9" fmla="*/ 136 h 17"/>
                    <a:gd name="T10" fmla="*/ 45 w 27"/>
                    <a:gd name="T11" fmla="*/ 142 h 17"/>
                    <a:gd name="T12" fmla="*/ 60 w 27"/>
                    <a:gd name="T13" fmla="*/ 136 h 17"/>
                    <a:gd name="T14" fmla="*/ 91 w 27"/>
                    <a:gd name="T15" fmla="*/ 175 h 17"/>
                    <a:gd name="T16" fmla="*/ 124 w 27"/>
                    <a:gd name="T17" fmla="*/ 12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7"/>
                    <a:gd name="T29" fmla="*/ 27 w 2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7">
                      <a:moveTo>
                        <a:pt x="27" y="12"/>
                      </a:moveTo>
                      <a:lnTo>
                        <a:pt x="26" y="8"/>
                      </a:lnTo>
                      <a:lnTo>
                        <a:pt x="19" y="0"/>
                      </a:lnTo>
                      <a:lnTo>
                        <a:pt x="9" y="2"/>
                      </a:lnTo>
                      <a:lnTo>
                        <a:pt x="0" y="13"/>
                      </a:lnTo>
                      <a:lnTo>
                        <a:pt x="10" y="14"/>
                      </a:lnTo>
                      <a:lnTo>
                        <a:pt x="13" y="13"/>
                      </a:lnTo>
                      <a:lnTo>
                        <a:pt x="20" y="17"/>
                      </a:lnTo>
                      <a:lnTo>
                        <a:pt x="27" y="1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2" name="Freeform 194"/>
                <p:cNvSpPr>
                  <a:spLocks/>
                </p:cNvSpPr>
                <p:nvPr/>
              </p:nvSpPr>
              <p:spPr bwMode="auto">
                <a:xfrm>
                  <a:off x="2642" y="1622"/>
                  <a:ext cx="14" cy="8"/>
                </a:xfrm>
                <a:custGeom>
                  <a:avLst/>
                  <a:gdLst>
                    <a:gd name="T0" fmla="*/ 36 w 12"/>
                    <a:gd name="T1" fmla="*/ 1 h 7"/>
                    <a:gd name="T2" fmla="*/ 23 w 12"/>
                    <a:gd name="T3" fmla="*/ 0 h 7"/>
                    <a:gd name="T4" fmla="*/ 0 w 12"/>
                    <a:gd name="T5" fmla="*/ 3 h 7"/>
                    <a:gd name="T6" fmla="*/ 56 w 12"/>
                    <a:gd name="T7" fmla="*/ 29 h 7"/>
                    <a:gd name="T8" fmla="*/ 65 w 12"/>
                    <a:gd name="T9" fmla="*/ 22 h 7"/>
                    <a:gd name="T10" fmla="*/ 36 w 12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7"/>
                    <a:gd name="T20" fmla="*/ 12 w 12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7">
                      <a:moveTo>
                        <a:pt x="7" y="1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3" name="Freeform 195"/>
                <p:cNvSpPr>
                  <a:spLocks/>
                </p:cNvSpPr>
                <p:nvPr/>
              </p:nvSpPr>
              <p:spPr bwMode="auto">
                <a:xfrm>
                  <a:off x="2638" y="1608"/>
                  <a:ext cx="12" cy="8"/>
                </a:xfrm>
                <a:custGeom>
                  <a:avLst/>
                  <a:gdLst>
                    <a:gd name="T0" fmla="*/ 72 w 10"/>
                    <a:gd name="T1" fmla="*/ 49 h 6"/>
                    <a:gd name="T2" fmla="*/ 71 w 10"/>
                    <a:gd name="T3" fmla="*/ 0 h 6"/>
                    <a:gd name="T4" fmla="*/ 2 w 10"/>
                    <a:gd name="T5" fmla="*/ 49 h 6"/>
                    <a:gd name="T6" fmla="*/ 0 w 10"/>
                    <a:gd name="T7" fmla="*/ 151 h 6"/>
                    <a:gd name="T8" fmla="*/ 72 w 10"/>
                    <a:gd name="T9" fmla="*/ 49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"/>
                    <a:gd name="T17" fmla="*/ 10 w 1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">
                      <a:moveTo>
                        <a:pt x="10" y="2"/>
                      </a:move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4" name="Freeform 196"/>
                <p:cNvSpPr>
                  <a:spLocks/>
                </p:cNvSpPr>
                <p:nvPr/>
              </p:nvSpPr>
              <p:spPr bwMode="auto">
                <a:xfrm>
                  <a:off x="2712" y="1570"/>
                  <a:ext cx="6" cy="9"/>
                </a:xfrm>
                <a:custGeom>
                  <a:avLst/>
                  <a:gdLst>
                    <a:gd name="T0" fmla="*/ 2 w 5"/>
                    <a:gd name="T1" fmla="*/ 0 h 7"/>
                    <a:gd name="T2" fmla="*/ 1 w 5"/>
                    <a:gd name="T3" fmla="*/ 36 h 7"/>
                    <a:gd name="T4" fmla="*/ 0 w 5"/>
                    <a:gd name="T5" fmla="*/ 76 h 7"/>
                    <a:gd name="T6" fmla="*/ 2 w 5"/>
                    <a:gd name="T7" fmla="*/ 109 h 7"/>
                    <a:gd name="T8" fmla="*/ 35 w 5"/>
                    <a:gd name="T9" fmla="*/ 1 h 7"/>
                    <a:gd name="T10" fmla="*/ 2 w 5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7"/>
                    <a:gd name="T20" fmla="*/ 5 w 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7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5" name="Freeform 197"/>
                <p:cNvSpPr>
                  <a:spLocks/>
                </p:cNvSpPr>
                <p:nvPr/>
              </p:nvSpPr>
              <p:spPr bwMode="auto">
                <a:xfrm>
                  <a:off x="2649" y="1643"/>
                  <a:ext cx="5" cy="4"/>
                </a:xfrm>
                <a:custGeom>
                  <a:avLst/>
                  <a:gdLst>
                    <a:gd name="T0" fmla="*/ 0 w 5"/>
                    <a:gd name="T1" fmla="*/ 65 h 3"/>
                    <a:gd name="T2" fmla="*/ 5 w 5"/>
                    <a:gd name="T3" fmla="*/ 0 h 3"/>
                    <a:gd name="T4" fmla="*/ 0 w 5"/>
                    <a:gd name="T5" fmla="*/ 0 h 3"/>
                    <a:gd name="T6" fmla="*/ 0 w 5"/>
                    <a:gd name="T7" fmla="*/ 65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6" name="Freeform 198"/>
                <p:cNvSpPr>
                  <a:spLocks/>
                </p:cNvSpPr>
                <p:nvPr/>
              </p:nvSpPr>
              <p:spPr bwMode="auto">
                <a:xfrm>
                  <a:off x="2669" y="1698"/>
                  <a:ext cx="7" cy="5"/>
                </a:xfrm>
                <a:custGeom>
                  <a:avLst/>
                  <a:gdLst>
                    <a:gd name="T0" fmla="*/ 31 w 6"/>
                    <a:gd name="T1" fmla="*/ 32 h 4"/>
                    <a:gd name="T2" fmla="*/ 1 w 6"/>
                    <a:gd name="T3" fmla="*/ 0 h 4"/>
                    <a:gd name="T4" fmla="*/ 0 w 6"/>
                    <a:gd name="T5" fmla="*/ 40 h 4"/>
                    <a:gd name="T6" fmla="*/ 31 w 6"/>
                    <a:gd name="T7" fmla="*/ 3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6" y="3"/>
                      </a:move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7" name="Freeform 199"/>
                <p:cNvSpPr>
                  <a:spLocks/>
                </p:cNvSpPr>
                <p:nvPr/>
              </p:nvSpPr>
              <p:spPr bwMode="auto">
                <a:xfrm>
                  <a:off x="2753" y="1903"/>
                  <a:ext cx="4" cy="2"/>
                </a:xfrm>
                <a:custGeom>
                  <a:avLst/>
                  <a:gdLst>
                    <a:gd name="T0" fmla="*/ 65 w 3"/>
                    <a:gd name="T1" fmla="*/ 0 h 2"/>
                    <a:gd name="T2" fmla="*/ 0 w 3"/>
                    <a:gd name="T3" fmla="*/ 1 h 2"/>
                    <a:gd name="T4" fmla="*/ 0 w 3"/>
                    <a:gd name="T5" fmla="*/ 2 h 2"/>
                    <a:gd name="T6" fmla="*/ 65 w 3"/>
                    <a:gd name="T7" fmla="*/ 2 h 2"/>
                    <a:gd name="T8" fmla="*/ 65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938" name="Freeform 200"/>
                <p:cNvSpPr>
                  <a:spLocks/>
                </p:cNvSpPr>
                <p:nvPr/>
              </p:nvSpPr>
              <p:spPr bwMode="auto">
                <a:xfrm>
                  <a:off x="2927" y="1822"/>
                  <a:ext cx="44" cy="28"/>
                </a:xfrm>
                <a:custGeom>
                  <a:avLst/>
                  <a:gdLst>
                    <a:gd name="T0" fmla="*/ 34 w 37"/>
                    <a:gd name="T1" fmla="*/ 317 h 22"/>
                    <a:gd name="T2" fmla="*/ 73 w 37"/>
                    <a:gd name="T3" fmla="*/ 317 h 22"/>
                    <a:gd name="T4" fmla="*/ 87 w 37"/>
                    <a:gd name="T5" fmla="*/ 271 h 22"/>
                    <a:gd name="T6" fmla="*/ 107 w 37"/>
                    <a:gd name="T7" fmla="*/ 297 h 22"/>
                    <a:gd name="T8" fmla="*/ 114 w 37"/>
                    <a:gd name="T9" fmla="*/ 297 h 22"/>
                    <a:gd name="T10" fmla="*/ 122 w 37"/>
                    <a:gd name="T11" fmla="*/ 280 h 22"/>
                    <a:gd name="T12" fmla="*/ 136 w 37"/>
                    <a:gd name="T13" fmla="*/ 317 h 22"/>
                    <a:gd name="T14" fmla="*/ 151 w 37"/>
                    <a:gd name="T15" fmla="*/ 317 h 22"/>
                    <a:gd name="T16" fmla="*/ 151 w 37"/>
                    <a:gd name="T17" fmla="*/ 271 h 22"/>
                    <a:gd name="T18" fmla="*/ 151 w 37"/>
                    <a:gd name="T19" fmla="*/ 255 h 22"/>
                    <a:gd name="T20" fmla="*/ 177 w 37"/>
                    <a:gd name="T21" fmla="*/ 220 h 22"/>
                    <a:gd name="T22" fmla="*/ 193 w 37"/>
                    <a:gd name="T23" fmla="*/ 220 h 22"/>
                    <a:gd name="T24" fmla="*/ 180 w 37"/>
                    <a:gd name="T25" fmla="*/ 200 h 22"/>
                    <a:gd name="T26" fmla="*/ 180 w 37"/>
                    <a:gd name="T27" fmla="*/ 167 h 22"/>
                    <a:gd name="T28" fmla="*/ 177 w 37"/>
                    <a:gd name="T29" fmla="*/ 154 h 22"/>
                    <a:gd name="T30" fmla="*/ 205 w 37"/>
                    <a:gd name="T31" fmla="*/ 123 h 22"/>
                    <a:gd name="T32" fmla="*/ 210 w 37"/>
                    <a:gd name="T33" fmla="*/ 97 h 22"/>
                    <a:gd name="T34" fmla="*/ 234 w 37"/>
                    <a:gd name="T35" fmla="*/ 97 h 22"/>
                    <a:gd name="T36" fmla="*/ 234 w 37"/>
                    <a:gd name="T37" fmla="*/ 75 h 22"/>
                    <a:gd name="T38" fmla="*/ 244 w 37"/>
                    <a:gd name="T39" fmla="*/ 75 h 22"/>
                    <a:gd name="T40" fmla="*/ 250 w 37"/>
                    <a:gd name="T41" fmla="*/ 59 h 22"/>
                    <a:gd name="T42" fmla="*/ 219 w 37"/>
                    <a:gd name="T43" fmla="*/ 1 h 22"/>
                    <a:gd name="T44" fmla="*/ 214 w 37"/>
                    <a:gd name="T45" fmla="*/ 0 h 22"/>
                    <a:gd name="T46" fmla="*/ 48 w 37"/>
                    <a:gd name="T47" fmla="*/ 75 h 22"/>
                    <a:gd name="T48" fmla="*/ 2 w 37"/>
                    <a:gd name="T49" fmla="*/ 75 h 22"/>
                    <a:gd name="T50" fmla="*/ 0 w 37"/>
                    <a:gd name="T51" fmla="*/ 154 h 22"/>
                    <a:gd name="T52" fmla="*/ 24 w 37"/>
                    <a:gd name="T53" fmla="*/ 280 h 22"/>
                    <a:gd name="T54" fmla="*/ 34 w 37"/>
                    <a:gd name="T55" fmla="*/ 317 h 2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7"/>
                    <a:gd name="T85" fmla="*/ 0 h 22"/>
                    <a:gd name="T86" fmla="*/ 37 w 37"/>
                    <a:gd name="T87" fmla="*/ 22 h 2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7" h="22">
                      <a:moveTo>
                        <a:pt x="5" y="22"/>
                      </a:moveTo>
                      <a:lnTo>
                        <a:pt x="11" y="22"/>
                      </a:lnTo>
                      <a:lnTo>
                        <a:pt x="13" y="19"/>
                      </a:lnTo>
                      <a:lnTo>
                        <a:pt x="16" y="21"/>
                      </a:lnTo>
                      <a:lnTo>
                        <a:pt x="17" y="21"/>
                      </a:lnTo>
                      <a:lnTo>
                        <a:pt x="18" y="20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3" y="19"/>
                      </a:lnTo>
                      <a:lnTo>
                        <a:pt x="23" y="18"/>
                      </a:lnTo>
                      <a:lnTo>
                        <a:pt x="26" y="16"/>
                      </a:lnTo>
                      <a:lnTo>
                        <a:pt x="29" y="16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30" y="9"/>
                      </a:lnTo>
                      <a:lnTo>
                        <a:pt x="31" y="7"/>
                      </a:lnTo>
                      <a:lnTo>
                        <a:pt x="35" y="7"/>
                      </a:lnTo>
                      <a:lnTo>
                        <a:pt x="35" y="5"/>
                      </a:lnTo>
                      <a:lnTo>
                        <a:pt x="36" y="5"/>
                      </a:lnTo>
                      <a:lnTo>
                        <a:pt x="37" y="4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7" y="5"/>
                      </a:lnTo>
                      <a:lnTo>
                        <a:pt x="2" y="5"/>
                      </a:lnTo>
                      <a:lnTo>
                        <a:pt x="0" y="10"/>
                      </a:lnTo>
                      <a:lnTo>
                        <a:pt x="3" y="20"/>
                      </a:ln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</p:grpSp>
          <p:sp>
            <p:nvSpPr>
              <p:cNvPr id="913" name="Freeform 201"/>
              <p:cNvSpPr>
                <a:spLocks/>
              </p:cNvSpPr>
              <p:nvPr/>
            </p:nvSpPr>
            <p:spPr bwMode="auto">
              <a:xfrm>
                <a:off x="2976" y="1406"/>
                <a:ext cx="156" cy="175"/>
              </a:xfrm>
              <a:custGeom>
                <a:avLst/>
                <a:gdLst>
                  <a:gd name="T0" fmla="*/ 637 w 133"/>
                  <a:gd name="T1" fmla="*/ 817 h 141"/>
                  <a:gd name="T2" fmla="*/ 622 w 133"/>
                  <a:gd name="T3" fmla="*/ 761 h 141"/>
                  <a:gd name="T4" fmla="*/ 605 w 133"/>
                  <a:gd name="T5" fmla="*/ 637 h 141"/>
                  <a:gd name="T6" fmla="*/ 538 w 133"/>
                  <a:gd name="T7" fmla="*/ 473 h 141"/>
                  <a:gd name="T8" fmla="*/ 576 w 133"/>
                  <a:gd name="T9" fmla="*/ 366 h 141"/>
                  <a:gd name="T10" fmla="*/ 491 w 133"/>
                  <a:gd name="T11" fmla="*/ 262 h 141"/>
                  <a:gd name="T12" fmla="*/ 479 w 133"/>
                  <a:gd name="T13" fmla="*/ 170 h 141"/>
                  <a:gd name="T14" fmla="*/ 491 w 133"/>
                  <a:gd name="T15" fmla="*/ 137 h 141"/>
                  <a:gd name="T16" fmla="*/ 491 w 133"/>
                  <a:gd name="T17" fmla="*/ 50 h 141"/>
                  <a:gd name="T18" fmla="*/ 391 w 133"/>
                  <a:gd name="T19" fmla="*/ 0 h 141"/>
                  <a:gd name="T20" fmla="*/ 307 w 133"/>
                  <a:gd name="T21" fmla="*/ 62 h 141"/>
                  <a:gd name="T22" fmla="*/ 273 w 133"/>
                  <a:gd name="T23" fmla="*/ 170 h 141"/>
                  <a:gd name="T24" fmla="*/ 242 w 133"/>
                  <a:gd name="T25" fmla="*/ 192 h 141"/>
                  <a:gd name="T26" fmla="*/ 168 w 133"/>
                  <a:gd name="T27" fmla="*/ 192 h 141"/>
                  <a:gd name="T28" fmla="*/ 104 w 133"/>
                  <a:gd name="T29" fmla="*/ 170 h 141"/>
                  <a:gd name="T30" fmla="*/ 40 w 133"/>
                  <a:gd name="T31" fmla="*/ 109 h 141"/>
                  <a:gd name="T32" fmla="*/ 0 w 133"/>
                  <a:gd name="T33" fmla="*/ 137 h 141"/>
                  <a:gd name="T34" fmla="*/ 168 w 133"/>
                  <a:gd name="T35" fmla="*/ 262 h 141"/>
                  <a:gd name="T36" fmla="*/ 228 w 133"/>
                  <a:gd name="T37" fmla="*/ 490 h 141"/>
                  <a:gd name="T38" fmla="*/ 259 w 133"/>
                  <a:gd name="T39" fmla="*/ 613 h 141"/>
                  <a:gd name="T40" fmla="*/ 284 w 133"/>
                  <a:gd name="T41" fmla="*/ 608 h 141"/>
                  <a:gd name="T42" fmla="*/ 318 w 133"/>
                  <a:gd name="T43" fmla="*/ 639 h 141"/>
                  <a:gd name="T44" fmla="*/ 335 w 133"/>
                  <a:gd name="T45" fmla="*/ 755 h 141"/>
                  <a:gd name="T46" fmla="*/ 228 w 133"/>
                  <a:gd name="T47" fmla="*/ 905 h 141"/>
                  <a:gd name="T48" fmla="*/ 190 w 133"/>
                  <a:gd name="T49" fmla="*/ 982 h 141"/>
                  <a:gd name="T50" fmla="*/ 138 w 133"/>
                  <a:gd name="T51" fmla="*/ 1016 h 141"/>
                  <a:gd name="T52" fmla="*/ 143 w 133"/>
                  <a:gd name="T53" fmla="*/ 1211 h 141"/>
                  <a:gd name="T54" fmla="*/ 165 w 133"/>
                  <a:gd name="T55" fmla="*/ 1394 h 141"/>
                  <a:gd name="T56" fmla="*/ 231 w 133"/>
                  <a:gd name="T57" fmla="*/ 1429 h 141"/>
                  <a:gd name="T58" fmla="*/ 231 w 133"/>
                  <a:gd name="T59" fmla="*/ 1456 h 141"/>
                  <a:gd name="T60" fmla="*/ 262 w 133"/>
                  <a:gd name="T61" fmla="*/ 1456 h 141"/>
                  <a:gd name="T62" fmla="*/ 284 w 133"/>
                  <a:gd name="T63" fmla="*/ 1515 h 141"/>
                  <a:gd name="T64" fmla="*/ 307 w 133"/>
                  <a:gd name="T65" fmla="*/ 1503 h 141"/>
                  <a:gd name="T66" fmla="*/ 459 w 133"/>
                  <a:gd name="T67" fmla="*/ 1443 h 141"/>
                  <a:gd name="T68" fmla="*/ 493 w 133"/>
                  <a:gd name="T69" fmla="*/ 1414 h 141"/>
                  <a:gd name="T70" fmla="*/ 576 w 133"/>
                  <a:gd name="T71" fmla="*/ 1414 h 141"/>
                  <a:gd name="T72" fmla="*/ 626 w 133"/>
                  <a:gd name="T73" fmla="*/ 1330 h 141"/>
                  <a:gd name="T74" fmla="*/ 676 w 133"/>
                  <a:gd name="T75" fmla="*/ 1240 h 141"/>
                  <a:gd name="T76" fmla="*/ 710 w 133"/>
                  <a:gd name="T77" fmla="*/ 1124 h 141"/>
                  <a:gd name="T78" fmla="*/ 769 w 133"/>
                  <a:gd name="T79" fmla="*/ 1041 h 141"/>
                  <a:gd name="T80" fmla="*/ 646 w 133"/>
                  <a:gd name="T81" fmla="*/ 927 h 141"/>
                  <a:gd name="T82" fmla="*/ 678 w 133"/>
                  <a:gd name="T83" fmla="*/ 889 h 141"/>
                  <a:gd name="T84" fmla="*/ 637 w 133"/>
                  <a:gd name="T85" fmla="*/ 817 h 1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3"/>
                  <a:gd name="T130" fmla="*/ 0 h 141"/>
                  <a:gd name="T131" fmla="*/ 133 w 133"/>
                  <a:gd name="T132" fmla="*/ 141 h 1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3" h="141">
                    <a:moveTo>
                      <a:pt x="111" y="76"/>
                    </a:moveTo>
                    <a:lnTo>
                      <a:pt x="107" y="71"/>
                    </a:lnTo>
                    <a:lnTo>
                      <a:pt x="106" y="59"/>
                    </a:lnTo>
                    <a:lnTo>
                      <a:pt x="93" y="44"/>
                    </a:lnTo>
                    <a:lnTo>
                      <a:pt x="99" y="34"/>
                    </a:lnTo>
                    <a:lnTo>
                      <a:pt x="84" y="25"/>
                    </a:lnTo>
                    <a:lnTo>
                      <a:pt x="83" y="16"/>
                    </a:lnTo>
                    <a:lnTo>
                      <a:pt x="84" y="13"/>
                    </a:lnTo>
                    <a:lnTo>
                      <a:pt x="84" y="5"/>
                    </a:lnTo>
                    <a:lnTo>
                      <a:pt x="67" y="0"/>
                    </a:lnTo>
                    <a:lnTo>
                      <a:pt x="53" y="6"/>
                    </a:lnTo>
                    <a:lnTo>
                      <a:pt x="48" y="16"/>
                    </a:lnTo>
                    <a:lnTo>
                      <a:pt x="42" y="18"/>
                    </a:lnTo>
                    <a:lnTo>
                      <a:pt x="29" y="18"/>
                    </a:lnTo>
                    <a:lnTo>
                      <a:pt x="18" y="16"/>
                    </a:lnTo>
                    <a:lnTo>
                      <a:pt x="7" y="10"/>
                    </a:lnTo>
                    <a:lnTo>
                      <a:pt x="0" y="13"/>
                    </a:lnTo>
                    <a:lnTo>
                      <a:pt x="29" y="25"/>
                    </a:lnTo>
                    <a:lnTo>
                      <a:pt x="39" y="45"/>
                    </a:lnTo>
                    <a:lnTo>
                      <a:pt x="44" y="57"/>
                    </a:lnTo>
                    <a:lnTo>
                      <a:pt x="49" y="56"/>
                    </a:lnTo>
                    <a:lnTo>
                      <a:pt x="55" y="60"/>
                    </a:lnTo>
                    <a:lnTo>
                      <a:pt x="58" y="70"/>
                    </a:lnTo>
                    <a:lnTo>
                      <a:pt x="39" y="84"/>
                    </a:lnTo>
                    <a:lnTo>
                      <a:pt x="32" y="91"/>
                    </a:lnTo>
                    <a:lnTo>
                      <a:pt x="23" y="95"/>
                    </a:lnTo>
                    <a:lnTo>
                      <a:pt x="25" y="112"/>
                    </a:lnTo>
                    <a:lnTo>
                      <a:pt x="28" y="129"/>
                    </a:lnTo>
                    <a:lnTo>
                      <a:pt x="40" y="133"/>
                    </a:lnTo>
                    <a:lnTo>
                      <a:pt x="40" y="135"/>
                    </a:lnTo>
                    <a:lnTo>
                      <a:pt x="45" y="135"/>
                    </a:lnTo>
                    <a:lnTo>
                      <a:pt x="49" y="141"/>
                    </a:lnTo>
                    <a:lnTo>
                      <a:pt x="53" y="139"/>
                    </a:lnTo>
                    <a:lnTo>
                      <a:pt x="79" y="134"/>
                    </a:lnTo>
                    <a:lnTo>
                      <a:pt x="85" y="131"/>
                    </a:lnTo>
                    <a:lnTo>
                      <a:pt x="99" y="131"/>
                    </a:lnTo>
                    <a:lnTo>
                      <a:pt x="108" y="123"/>
                    </a:lnTo>
                    <a:lnTo>
                      <a:pt x="116" y="115"/>
                    </a:lnTo>
                    <a:lnTo>
                      <a:pt x="124" y="105"/>
                    </a:lnTo>
                    <a:lnTo>
                      <a:pt x="133" y="97"/>
                    </a:lnTo>
                    <a:lnTo>
                      <a:pt x="112" y="86"/>
                    </a:lnTo>
                    <a:lnTo>
                      <a:pt x="117" y="82"/>
                    </a:lnTo>
                    <a:lnTo>
                      <a:pt x="111" y="76"/>
                    </a:lnTo>
                    <a:close/>
                  </a:path>
                </a:pathLst>
              </a:custGeom>
              <a:solidFill>
                <a:schemeClr val="accent1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</p:grpSp>
        <p:sp>
          <p:nvSpPr>
            <p:cNvPr id="535" name="Freeform 202"/>
            <p:cNvSpPr>
              <a:spLocks/>
            </p:cNvSpPr>
            <p:nvPr/>
          </p:nvSpPr>
          <p:spPr bwMode="auto">
            <a:xfrm>
              <a:off x="3333" y="3122"/>
              <a:ext cx="366" cy="457"/>
            </a:xfrm>
            <a:custGeom>
              <a:avLst/>
              <a:gdLst>
                <a:gd name="T0" fmla="*/ 8 w 541"/>
                <a:gd name="T1" fmla="*/ 7 h 613"/>
                <a:gd name="T2" fmla="*/ 8 w 541"/>
                <a:gd name="T3" fmla="*/ 5 h 613"/>
                <a:gd name="T4" fmla="*/ 8 w 541"/>
                <a:gd name="T5" fmla="*/ 5 h 613"/>
                <a:gd name="T6" fmla="*/ 7 w 541"/>
                <a:gd name="T7" fmla="*/ 5 h 613"/>
                <a:gd name="T8" fmla="*/ 7 w 541"/>
                <a:gd name="T9" fmla="*/ 5 h 613"/>
                <a:gd name="T10" fmla="*/ 6 w 541"/>
                <a:gd name="T11" fmla="*/ 5 h 613"/>
                <a:gd name="T12" fmla="*/ 6 w 541"/>
                <a:gd name="T13" fmla="*/ 5 h 613"/>
                <a:gd name="T14" fmla="*/ 6 w 541"/>
                <a:gd name="T15" fmla="*/ 4 h 613"/>
                <a:gd name="T16" fmla="*/ 6 w 541"/>
                <a:gd name="T17" fmla="*/ 1 h 613"/>
                <a:gd name="T18" fmla="*/ 6 w 541"/>
                <a:gd name="T19" fmla="*/ 1 h 613"/>
                <a:gd name="T20" fmla="*/ 6 w 541"/>
                <a:gd name="T21" fmla="*/ 2 h 613"/>
                <a:gd name="T22" fmla="*/ 5 w 541"/>
                <a:gd name="T23" fmla="*/ 2 h 613"/>
                <a:gd name="T24" fmla="*/ 4 w 541"/>
                <a:gd name="T25" fmla="*/ 3 h 613"/>
                <a:gd name="T26" fmla="*/ 4 w 541"/>
                <a:gd name="T27" fmla="*/ 1 h 613"/>
                <a:gd name="T28" fmla="*/ 3 w 541"/>
                <a:gd name="T29" fmla="*/ 1 h 613"/>
                <a:gd name="T30" fmla="*/ 3 w 541"/>
                <a:gd name="T31" fmla="*/ 1 h 613"/>
                <a:gd name="T32" fmla="*/ 3 w 541"/>
                <a:gd name="T33" fmla="*/ 2 h 613"/>
                <a:gd name="T34" fmla="*/ 2 w 541"/>
                <a:gd name="T35" fmla="*/ 4 h 613"/>
                <a:gd name="T36" fmla="*/ 2 w 541"/>
                <a:gd name="T37" fmla="*/ 3 h 613"/>
                <a:gd name="T38" fmla="*/ 1 w 541"/>
                <a:gd name="T39" fmla="*/ 3 h 613"/>
                <a:gd name="T40" fmla="*/ 1 w 541"/>
                <a:gd name="T41" fmla="*/ 4 h 613"/>
                <a:gd name="T42" fmla="*/ 1 w 541"/>
                <a:gd name="T43" fmla="*/ 5 h 613"/>
                <a:gd name="T44" fmla="*/ 1 w 541"/>
                <a:gd name="T45" fmla="*/ 7 h 613"/>
                <a:gd name="T46" fmla="*/ 1 w 541"/>
                <a:gd name="T47" fmla="*/ 10 h 613"/>
                <a:gd name="T48" fmla="*/ 1 w 541"/>
                <a:gd name="T49" fmla="*/ 12 h 613"/>
                <a:gd name="T50" fmla="*/ 1 w 541"/>
                <a:gd name="T51" fmla="*/ 12 h 613"/>
                <a:gd name="T52" fmla="*/ 1 w 541"/>
                <a:gd name="T53" fmla="*/ 14 h 613"/>
                <a:gd name="T54" fmla="*/ 2 w 541"/>
                <a:gd name="T55" fmla="*/ 12 h 613"/>
                <a:gd name="T56" fmla="*/ 3 w 541"/>
                <a:gd name="T57" fmla="*/ 15 h 613"/>
                <a:gd name="T58" fmla="*/ 3 w 541"/>
                <a:gd name="T59" fmla="*/ 16 h 613"/>
                <a:gd name="T60" fmla="*/ 4 w 541"/>
                <a:gd name="T61" fmla="*/ 18 h 613"/>
                <a:gd name="T62" fmla="*/ 5 w 541"/>
                <a:gd name="T63" fmla="*/ 19 h 613"/>
                <a:gd name="T64" fmla="*/ 5 w 541"/>
                <a:gd name="T65" fmla="*/ 21 h 613"/>
                <a:gd name="T66" fmla="*/ 5 w 541"/>
                <a:gd name="T67" fmla="*/ 23 h 613"/>
                <a:gd name="T68" fmla="*/ 5 w 541"/>
                <a:gd name="T69" fmla="*/ 24 h 613"/>
                <a:gd name="T70" fmla="*/ 6 w 541"/>
                <a:gd name="T71" fmla="*/ 25 h 613"/>
                <a:gd name="T72" fmla="*/ 5 w 541"/>
                <a:gd name="T73" fmla="*/ 28 h 613"/>
                <a:gd name="T74" fmla="*/ 5 w 541"/>
                <a:gd name="T75" fmla="*/ 30 h 613"/>
                <a:gd name="T76" fmla="*/ 6 w 541"/>
                <a:gd name="T77" fmla="*/ 31 h 613"/>
                <a:gd name="T78" fmla="*/ 6 w 541"/>
                <a:gd name="T79" fmla="*/ 32 h 613"/>
                <a:gd name="T80" fmla="*/ 7 w 541"/>
                <a:gd name="T81" fmla="*/ 30 h 613"/>
                <a:gd name="T82" fmla="*/ 7 w 541"/>
                <a:gd name="T83" fmla="*/ 30 h 613"/>
                <a:gd name="T84" fmla="*/ 7 w 541"/>
                <a:gd name="T85" fmla="*/ 31 h 613"/>
                <a:gd name="T86" fmla="*/ 7 w 541"/>
                <a:gd name="T87" fmla="*/ 28 h 613"/>
                <a:gd name="T88" fmla="*/ 7 w 541"/>
                <a:gd name="T89" fmla="*/ 27 h 613"/>
                <a:gd name="T90" fmla="*/ 7 w 541"/>
                <a:gd name="T91" fmla="*/ 25 h 613"/>
                <a:gd name="T92" fmla="*/ 8 w 541"/>
                <a:gd name="T93" fmla="*/ 24 h 613"/>
                <a:gd name="T94" fmla="*/ 9 w 541"/>
                <a:gd name="T95" fmla="*/ 23 h 613"/>
                <a:gd name="T96" fmla="*/ 9 w 541"/>
                <a:gd name="T97" fmla="*/ 23 h 613"/>
                <a:gd name="T98" fmla="*/ 9 w 541"/>
                <a:gd name="T99" fmla="*/ 21 h 613"/>
                <a:gd name="T100" fmla="*/ 10 w 541"/>
                <a:gd name="T101" fmla="*/ 17 h 613"/>
                <a:gd name="T102" fmla="*/ 10 w 541"/>
                <a:gd name="T103" fmla="*/ 16 h 613"/>
                <a:gd name="T104" fmla="*/ 10 w 541"/>
                <a:gd name="T105" fmla="*/ 14 h 613"/>
                <a:gd name="T106" fmla="*/ 11 w 541"/>
                <a:gd name="T107" fmla="*/ 12 h 613"/>
                <a:gd name="T108" fmla="*/ 11 w 541"/>
                <a:gd name="T109" fmla="*/ 9 h 613"/>
                <a:gd name="T110" fmla="*/ 9 w 541"/>
                <a:gd name="T111" fmla="*/ 7 h 613"/>
                <a:gd name="T112" fmla="*/ 8 w 541"/>
                <a:gd name="T113" fmla="*/ 7 h 6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1"/>
                <a:gd name="T172" fmla="*/ 0 h 613"/>
                <a:gd name="T173" fmla="*/ 541 w 541"/>
                <a:gd name="T174" fmla="*/ 613 h 6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1" h="613">
                  <a:moveTo>
                    <a:pt x="410" y="120"/>
                  </a:moveTo>
                  <a:lnTo>
                    <a:pt x="408" y="122"/>
                  </a:lnTo>
                  <a:lnTo>
                    <a:pt x="402" y="133"/>
                  </a:lnTo>
                  <a:lnTo>
                    <a:pt x="406" y="120"/>
                  </a:lnTo>
                  <a:lnTo>
                    <a:pt x="404" y="117"/>
                  </a:lnTo>
                  <a:lnTo>
                    <a:pt x="402" y="118"/>
                  </a:lnTo>
                  <a:lnTo>
                    <a:pt x="403" y="111"/>
                  </a:lnTo>
                  <a:lnTo>
                    <a:pt x="399" y="107"/>
                  </a:lnTo>
                  <a:lnTo>
                    <a:pt x="393" y="107"/>
                  </a:lnTo>
                  <a:lnTo>
                    <a:pt x="392" y="105"/>
                  </a:lnTo>
                  <a:lnTo>
                    <a:pt x="387" y="102"/>
                  </a:lnTo>
                  <a:lnTo>
                    <a:pt x="381" y="99"/>
                  </a:lnTo>
                  <a:lnTo>
                    <a:pt x="376" y="97"/>
                  </a:lnTo>
                  <a:lnTo>
                    <a:pt x="371" y="96"/>
                  </a:lnTo>
                  <a:lnTo>
                    <a:pt x="364" y="92"/>
                  </a:lnTo>
                  <a:lnTo>
                    <a:pt x="364" y="94"/>
                  </a:lnTo>
                  <a:lnTo>
                    <a:pt x="354" y="96"/>
                  </a:lnTo>
                  <a:lnTo>
                    <a:pt x="349" y="105"/>
                  </a:lnTo>
                  <a:lnTo>
                    <a:pt x="349" y="107"/>
                  </a:lnTo>
                  <a:lnTo>
                    <a:pt x="343" y="110"/>
                  </a:lnTo>
                  <a:lnTo>
                    <a:pt x="334" y="123"/>
                  </a:lnTo>
                  <a:lnTo>
                    <a:pt x="335" y="111"/>
                  </a:lnTo>
                  <a:lnTo>
                    <a:pt x="331" y="115"/>
                  </a:lnTo>
                  <a:lnTo>
                    <a:pt x="326" y="112"/>
                  </a:lnTo>
                  <a:lnTo>
                    <a:pt x="322" y="112"/>
                  </a:lnTo>
                  <a:lnTo>
                    <a:pt x="317" y="97"/>
                  </a:lnTo>
                  <a:lnTo>
                    <a:pt x="307" y="103"/>
                  </a:lnTo>
                  <a:lnTo>
                    <a:pt x="298" y="108"/>
                  </a:lnTo>
                  <a:lnTo>
                    <a:pt x="293" y="106"/>
                  </a:lnTo>
                  <a:lnTo>
                    <a:pt x="303" y="100"/>
                  </a:lnTo>
                  <a:lnTo>
                    <a:pt x="312" y="83"/>
                  </a:lnTo>
                  <a:lnTo>
                    <a:pt x="321" y="73"/>
                  </a:lnTo>
                  <a:lnTo>
                    <a:pt x="330" y="63"/>
                  </a:lnTo>
                  <a:lnTo>
                    <a:pt x="326" y="55"/>
                  </a:lnTo>
                  <a:lnTo>
                    <a:pt x="319" y="48"/>
                  </a:lnTo>
                  <a:lnTo>
                    <a:pt x="316" y="35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08" y="15"/>
                  </a:lnTo>
                  <a:lnTo>
                    <a:pt x="308" y="18"/>
                  </a:lnTo>
                  <a:lnTo>
                    <a:pt x="307" y="18"/>
                  </a:lnTo>
                  <a:lnTo>
                    <a:pt x="306" y="19"/>
                  </a:lnTo>
                  <a:lnTo>
                    <a:pt x="297" y="33"/>
                  </a:lnTo>
                  <a:lnTo>
                    <a:pt x="288" y="48"/>
                  </a:lnTo>
                  <a:lnTo>
                    <a:pt x="274" y="47"/>
                  </a:lnTo>
                  <a:lnTo>
                    <a:pt x="265" y="45"/>
                  </a:lnTo>
                  <a:lnTo>
                    <a:pt x="257" y="42"/>
                  </a:lnTo>
                  <a:lnTo>
                    <a:pt x="244" y="45"/>
                  </a:lnTo>
                  <a:lnTo>
                    <a:pt x="245" y="54"/>
                  </a:lnTo>
                  <a:lnTo>
                    <a:pt x="239" y="52"/>
                  </a:lnTo>
                  <a:lnTo>
                    <a:pt x="225" y="55"/>
                  </a:lnTo>
                  <a:lnTo>
                    <a:pt x="212" y="62"/>
                  </a:lnTo>
                  <a:lnTo>
                    <a:pt x="202" y="62"/>
                  </a:lnTo>
                  <a:lnTo>
                    <a:pt x="193" y="50"/>
                  </a:lnTo>
                  <a:lnTo>
                    <a:pt x="192" y="31"/>
                  </a:lnTo>
                  <a:lnTo>
                    <a:pt x="195" y="17"/>
                  </a:lnTo>
                  <a:lnTo>
                    <a:pt x="189" y="9"/>
                  </a:lnTo>
                  <a:lnTo>
                    <a:pt x="188" y="0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78" y="9"/>
                  </a:lnTo>
                  <a:lnTo>
                    <a:pt x="166" y="14"/>
                  </a:lnTo>
                  <a:lnTo>
                    <a:pt x="155" y="19"/>
                  </a:lnTo>
                  <a:lnTo>
                    <a:pt x="153" y="24"/>
                  </a:lnTo>
                  <a:lnTo>
                    <a:pt x="140" y="20"/>
                  </a:lnTo>
                  <a:lnTo>
                    <a:pt x="126" y="16"/>
                  </a:lnTo>
                  <a:lnTo>
                    <a:pt x="131" y="24"/>
                  </a:lnTo>
                  <a:lnTo>
                    <a:pt x="135" y="41"/>
                  </a:lnTo>
                  <a:lnTo>
                    <a:pt x="144" y="44"/>
                  </a:lnTo>
                  <a:lnTo>
                    <a:pt x="141" y="48"/>
                  </a:lnTo>
                  <a:lnTo>
                    <a:pt x="130" y="60"/>
                  </a:lnTo>
                  <a:lnTo>
                    <a:pt x="114" y="71"/>
                  </a:lnTo>
                  <a:lnTo>
                    <a:pt x="113" y="70"/>
                  </a:lnTo>
                  <a:lnTo>
                    <a:pt x="105" y="70"/>
                  </a:lnTo>
                  <a:lnTo>
                    <a:pt x="95" y="64"/>
                  </a:lnTo>
                  <a:lnTo>
                    <a:pt x="92" y="63"/>
                  </a:lnTo>
                  <a:lnTo>
                    <a:pt x="87" y="50"/>
                  </a:lnTo>
                  <a:lnTo>
                    <a:pt x="79" y="55"/>
                  </a:lnTo>
                  <a:lnTo>
                    <a:pt x="76" y="54"/>
                  </a:lnTo>
                  <a:lnTo>
                    <a:pt x="77" y="56"/>
                  </a:lnTo>
                  <a:lnTo>
                    <a:pt x="65" y="56"/>
                  </a:lnTo>
                  <a:lnTo>
                    <a:pt x="54" y="56"/>
                  </a:lnTo>
                  <a:lnTo>
                    <a:pt x="55" y="66"/>
                  </a:lnTo>
                  <a:lnTo>
                    <a:pt x="63" y="69"/>
                  </a:lnTo>
                  <a:lnTo>
                    <a:pt x="60" y="73"/>
                  </a:lnTo>
                  <a:lnTo>
                    <a:pt x="50" y="73"/>
                  </a:lnTo>
                  <a:lnTo>
                    <a:pt x="54" y="88"/>
                  </a:lnTo>
                  <a:lnTo>
                    <a:pt x="59" y="104"/>
                  </a:lnTo>
                  <a:lnTo>
                    <a:pt x="56" y="127"/>
                  </a:lnTo>
                  <a:lnTo>
                    <a:pt x="53" y="149"/>
                  </a:lnTo>
                  <a:lnTo>
                    <a:pt x="47" y="148"/>
                  </a:lnTo>
                  <a:lnTo>
                    <a:pt x="36" y="151"/>
                  </a:lnTo>
                  <a:lnTo>
                    <a:pt x="25" y="157"/>
                  </a:lnTo>
                  <a:lnTo>
                    <a:pt x="14" y="162"/>
                  </a:lnTo>
                  <a:lnTo>
                    <a:pt x="10" y="174"/>
                  </a:lnTo>
                  <a:lnTo>
                    <a:pt x="7" y="186"/>
                  </a:lnTo>
                  <a:lnTo>
                    <a:pt x="0" y="198"/>
                  </a:lnTo>
                  <a:lnTo>
                    <a:pt x="6" y="211"/>
                  </a:lnTo>
                  <a:lnTo>
                    <a:pt x="12" y="223"/>
                  </a:lnTo>
                  <a:lnTo>
                    <a:pt x="12" y="229"/>
                  </a:lnTo>
                  <a:lnTo>
                    <a:pt x="17" y="231"/>
                  </a:lnTo>
                  <a:lnTo>
                    <a:pt x="25" y="237"/>
                  </a:lnTo>
                  <a:lnTo>
                    <a:pt x="36" y="240"/>
                  </a:lnTo>
                  <a:lnTo>
                    <a:pt x="45" y="232"/>
                  </a:lnTo>
                  <a:lnTo>
                    <a:pt x="46" y="244"/>
                  </a:lnTo>
                  <a:lnTo>
                    <a:pt x="47" y="255"/>
                  </a:lnTo>
                  <a:lnTo>
                    <a:pt x="63" y="254"/>
                  </a:lnTo>
                  <a:lnTo>
                    <a:pt x="80" y="255"/>
                  </a:lnTo>
                  <a:lnTo>
                    <a:pt x="86" y="250"/>
                  </a:lnTo>
                  <a:lnTo>
                    <a:pt x="98" y="243"/>
                  </a:lnTo>
                  <a:lnTo>
                    <a:pt x="109" y="236"/>
                  </a:lnTo>
                  <a:lnTo>
                    <a:pt x="120" y="237"/>
                  </a:lnTo>
                  <a:lnTo>
                    <a:pt x="121" y="250"/>
                  </a:lnTo>
                  <a:lnTo>
                    <a:pt x="122" y="263"/>
                  </a:lnTo>
                  <a:lnTo>
                    <a:pt x="134" y="274"/>
                  </a:lnTo>
                  <a:lnTo>
                    <a:pt x="144" y="278"/>
                  </a:lnTo>
                  <a:lnTo>
                    <a:pt x="156" y="285"/>
                  </a:lnTo>
                  <a:lnTo>
                    <a:pt x="171" y="295"/>
                  </a:lnTo>
                  <a:lnTo>
                    <a:pt x="186" y="298"/>
                  </a:lnTo>
                  <a:lnTo>
                    <a:pt x="190" y="304"/>
                  </a:lnTo>
                  <a:lnTo>
                    <a:pt x="192" y="320"/>
                  </a:lnTo>
                  <a:lnTo>
                    <a:pt x="190" y="320"/>
                  </a:lnTo>
                  <a:lnTo>
                    <a:pt x="195" y="326"/>
                  </a:lnTo>
                  <a:lnTo>
                    <a:pt x="197" y="338"/>
                  </a:lnTo>
                  <a:lnTo>
                    <a:pt x="210" y="339"/>
                  </a:lnTo>
                  <a:lnTo>
                    <a:pt x="223" y="340"/>
                  </a:lnTo>
                  <a:lnTo>
                    <a:pt x="224" y="354"/>
                  </a:lnTo>
                  <a:lnTo>
                    <a:pt x="233" y="363"/>
                  </a:lnTo>
                  <a:lnTo>
                    <a:pt x="236" y="369"/>
                  </a:lnTo>
                  <a:lnTo>
                    <a:pt x="233" y="381"/>
                  </a:lnTo>
                  <a:lnTo>
                    <a:pt x="230" y="392"/>
                  </a:lnTo>
                  <a:lnTo>
                    <a:pt x="232" y="397"/>
                  </a:lnTo>
                  <a:lnTo>
                    <a:pt x="230" y="399"/>
                  </a:lnTo>
                  <a:lnTo>
                    <a:pt x="233" y="406"/>
                  </a:lnTo>
                  <a:lnTo>
                    <a:pt x="235" y="428"/>
                  </a:lnTo>
                  <a:lnTo>
                    <a:pt x="254" y="431"/>
                  </a:lnTo>
                  <a:lnTo>
                    <a:pt x="264" y="432"/>
                  </a:lnTo>
                  <a:lnTo>
                    <a:pt x="268" y="446"/>
                  </a:lnTo>
                  <a:lnTo>
                    <a:pt x="272" y="459"/>
                  </a:lnTo>
                  <a:lnTo>
                    <a:pt x="279" y="458"/>
                  </a:lnTo>
                  <a:lnTo>
                    <a:pt x="287" y="459"/>
                  </a:lnTo>
                  <a:lnTo>
                    <a:pt x="287" y="472"/>
                  </a:lnTo>
                  <a:lnTo>
                    <a:pt x="287" y="484"/>
                  </a:lnTo>
                  <a:lnTo>
                    <a:pt x="295" y="484"/>
                  </a:lnTo>
                  <a:lnTo>
                    <a:pt x="301" y="504"/>
                  </a:lnTo>
                  <a:lnTo>
                    <a:pt x="293" y="513"/>
                  </a:lnTo>
                  <a:lnTo>
                    <a:pt x="284" y="520"/>
                  </a:lnTo>
                  <a:lnTo>
                    <a:pt x="276" y="529"/>
                  </a:lnTo>
                  <a:lnTo>
                    <a:pt x="269" y="538"/>
                  </a:lnTo>
                  <a:lnTo>
                    <a:pt x="262" y="547"/>
                  </a:lnTo>
                  <a:lnTo>
                    <a:pt x="255" y="557"/>
                  </a:lnTo>
                  <a:lnTo>
                    <a:pt x="262" y="555"/>
                  </a:lnTo>
                  <a:lnTo>
                    <a:pt x="278" y="568"/>
                  </a:lnTo>
                  <a:lnTo>
                    <a:pt x="283" y="568"/>
                  </a:lnTo>
                  <a:lnTo>
                    <a:pt x="291" y="573"/>
                  </a:lnTo>
                  <a:lnTo>
                    <a:pt x="305" y="584"/>
                  </a:lnTo>
                  <a:lnTo>
                    <a:pt x="319" y="595"/>
                  </a:lnTo>
                  <a:lnTo>
                    <a:pt x="318" y="602"/>
                  </a:lnTo>
                  <a:lnTo>
                    <a:pt x="321" y="613"/>
                  </a:lnTo>
                  <a:lnTo>
                    <a:pt x="326" y="603"/>
                  </a:lnTo>
                  <a:lnTo>
                    <a:pt x="331" y="593"/>
                  </a:lnTo>
                  <a:lnTo>
                    <a:pt x="331" y="583"/>
                  </a:lnTo>
                  <a:lnTo>
                    <a:pt x="335" y="573"/>
                  </a:lnTo>
                  <a:lnTo>
                    <a:pt x="341" y="566"/>
                  </a:lnTo>
                  <a:lnTo>
                    <a:pt x="339" y="557"/>
                  </a:lnTo>
                  <a:lnTo>
                    <a:pt x="340" y="557"/>
                  </a:lnTo>
                  <a:lnTo>
                    <a:pt x="346" y="559"/>
                  </a:lnTo>
                  <a:lnTo>
                    <a:pt x="349" y="559"/>
                  </a:lnTo>
                  <a:lnTo>
                    <a:pt x="343" y="570"/>
                  </a:lnTo>
                  <a:lnTo>
                    <a:pt x="338" y="582"/>
                  </a:lnTo>
                  <a:lnTo>
                    <a:pt x="334" y="584"/>
                  </a:lnTo>
                  <a:lnTo>
                    <a:pt x="335" y="586"/>
                  </a:lnTo>
                  <a:lnTo>
                    <a:pt x="344" y="573"/>
                  </a:lnTo>
                  <a:lnTo>
                    <a:pt x="353" y="561"/>
                  </a:lnTo>
                  <a:lnTo>
                    <a:pt x="359" y="548"/>
                  </a:lnTo>
                  <a:lnTo>
                    <a:pt x="365" y="536"/>
                  </a:lnTo>
                  <a:lnTo>
                    <a:pt x="369" y="529"/>
                  </a:lnTo>
                  <a:lnTo>
                    <a:pt x="370" y="529"/>
                  </a:lnTo>
                  <a:lnTo>
                    <a:pt x="370" y="516"/>
                  </a:lnTo>
                  <a:lnTo>
                    <a:pt x="370" y="503"/>
                  </a:lnTo>
                  <a:lnTo>
                    <a:pt x="367" y="494"/>
                  </a:lnTo>
                  <a:lnTo>
                    <a:pt x="366" y="489"/>
                  </a:lnTo>
                  <a:lnTo>
                    <a:pt x="368" y="483"/>
                  </a:lnTo>
                  <a:lnTo>
                    <a:pt x="367" y="482"/>
                  </a:lnTo>
                  <a:lnTo>
                    <a:pt x="372" y="481"/>
                  </a:lnTo>
                  <a:lnTo>
                    <a:pt x="384" y="470"/>
                  </a:lnTo>
                  <a:lnTo>
                    <a:pt x="396" y="458"/>
                  </a:lnTo>
                  <a:lnTo>
                    <a:pt x="407" y="455"/>
                  </a:lnTo>
                  <a:lnTo>
                    <a:pt x="417" y="448"/>
                  </a:lnTo>
                  <a:lnTo>
                    <a:pt x="422" y="444"/>
                  </a:lnTo>
                  <a:lnTo>
                    <a:pt x="431" y="444"/>
                  </a:lnTo>
                  <a:lnTo>
                    <a:pt x="427" y="445"/>
                  </a:lnTo>
                  <a:lnTo>
                    <a:pt x="437" y="442"/>
                  </a:lnTo>
                  <a:lnTo>
                    <a:pt x="439" y="441"/>
                  </a:lnTo>
                  <a:lnTo>
                    <a:pt x="454" y="441"/>
                  </a:lnTo>
                  <a:lnTo>
                    <a:pt x="458" y="432"/>
                  </a:lnTo>
                  <a:lnTo>
                    <a:pt x="466" y="427"/>
                  </a:lnTo>
                  <a:lnTo>
                    <a:pt x="468" y="410"/>
                  </a:lnTo>
                  <a:lnTo>
                    <a:pt x="474" y="398"/>
                  </a:lnTo>
                  <a:lnTo>
                    <a:pt x="480" y="386"/>
                  </a:lnTo>
                  <a:lnTo>
                    <a:pt x="483" y="365"/>
                  </a:lnTo>
                  <a:lnTo>
                    <a:pt x="486" y="356"/>
                  </a:lnTo>
                  <a:lnTo>
                    <a:pt x="487" y="341"/>
                  </a:lnTo>
                  <a:lnTo>
                    <a:pt x="487" y="326"/>
                  </a:lnTo>
                  <a:lnTo>
                    <a:pt x="487" y="315"/>
                  </a:lnTo>
                  <a:lnTo>
                    <a:pt x="486" y="303"/>
                  </a:lnTo>
                  <a:lnTo>
                    <a:pt x="485" y="299"/>
                  </a:lnTo>
                  <a:lnTo>
                    <a:pt x="487" y="284"/>
                  </a:lnTo>
                  <a:lnTo>
                    <a:pt x="491" y="283"/>
                  </a:lnTo>
                  <a:lnTo>
                    <a:pt x="492" y="287"/>
                  </a:lnTo>
                  <a:lnTo>
                    <a:pt x="499" y="274"/>
                  </a:lnTo>
                  <a:lnTo>
                    <a:pt x="506" y="262"/>
                  </a:lnTo>
                  <a:lnTo>
                    <a:pt x="506" y="260"/>
                  </a:lnTo>
                  <a:lnTo>
                    <a:pt x="509" y="257"/>
                  </a:lnTo>
                  <a:lnTo>
                    <a:pt x="518" y="246"/>
                  </a:lnTo>
                  <a:lnTo>
                    <a:pt x="527" y="234"/>
                  </a:lnTo>
                  <a:lnTo>
                    <a:pt x="538" y="217"/>
                  </a:lnTo>
                  <a:lnTo>
                    <a:pt x="541" y="195"/>
                  </a:lnTo>
                  <a:lnTo>
                    <a:pt x="535" y="179"/>
                  </a:lnTo>
                  <a:lnTo>
                    <a:pt x="529" y="163"/>
                  </a:lnTo>
                  <a:lnTo>
                    <a:pt x="518" y="161"/>
                  </a:lnTo>
                  <a:lnTo>
                    <a:pt x="506" y="159"/>
                  </a:lnTo>
                  <a:lnTo>
                    <a:pt x="491" y="146"/>
                  </a:lnTo>
                  <a:lnTo>
                    <a:pt x="477" y="133"/>
                  </a:lnTo>
                  <a:lnTo>
                    <a:pt x="458" y="127"/>
                  </a:lnTo>
                  <a:lnTo>
                    <a:pt x="445" y="128"/>
                  </a:lnTo>
                  <a:lnTo>
                    <a:pt x="431" y="124"/>
                  </a:lnTo>
                  <a:lnTo>
                    <a:pt x="419" y="121"/>
                  </a:lnTo>
                  <a:lnTo>
                    <a:pt x="409" y="125"/>
                  </a:lnTo>
                  <a:lnTo>
                    <a:pt x="410" y="12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36" name="Freeform 203"/>
            <p:cNvSpPr>
              <a:spLocks/>
            </p:cNvSpPr>
            <p:nvPr/>
          </p:nvSpPr>
          <p:spPr bwMode="auto">
            <a:xfrm>
              <a:off x="3549" y="3186"/>
              <a:ext cx="22" cy="20"/>
            </a:xfrm>
            <a:custGeom>
              <a:avLst/>
              <a:gdLst>
                <a:gd name="T0" fmla="*/ 1 w 33"/>
                <a:gd name="T1" fmla="*/ 1 h 27"/>
                <a:gd name="T2" fmla="*/ 1 w 33"/>
                <a:gd name="T3" fmla="*/ 1 h 27"/>
                <a:gd name="T4" fmla="*/ 1 w 33"/>
                <a:gd name="T5" fmla="*/ 1 h 27"/>
                <a:gd name="T6" fmla="*/ 1 w 33"/>
                <a:gd name="T7" fmla="*/ 1 h 27"/>
                <a:gd name="T8" fmla="*/ 0 w 33"/>
                <a:gd name="T9" fmla="*/ 1 h 27"/>
                <a:gd name="T10" fmla="*/ 1 w 33"/>
                <a:gd name="T11" fmla="*/ 1 h 27"/>
                <a:gd name="T12" fmla="*/ 1 w 33"/>
                <a:gd name="T13" fmla="*/ 1 h 27"/>
                <a:gd name="T14" fmla="*/ 1 w 33"/>
                <a:gd name="T15" fmla="*/ 0 h 27"/>
                <a:gd name="T16" fmla="*/ 1 w 33"/>
                <a:gd name="T17" fmla="*/ 1 h 27"/>
                <a:gd name="T18" fmla="*/ 1 w 33"/>
                <a:gd name="T19" fmla="*/ 1 h 27"/>
                <a:gd name="T20" fmla="*/ 1 w 33"/>
                <a:gd name="T21" fmla="*/ 1 h 27"/>
                <a:gd name="T22" fmla="*/ 1 w 33"/>
                <a:gd name="T23" fmla="*/ 1 h 27"/>
                <a:gd name="T24" fmla="*/ 1 w 33"/>
                <a:gd name="T25" fmla="*/ 1 h 27"/>
                <a:gd name="T26" fmla="*/ 1 w 33"/>
                <a:gd name="T27" fmla="*/ 1 h 27"/>
                <a:gd name="T28" fmla="*/ 1 w 33"/>
                <a:gd name="T29" fmla="*/ 1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27"/>
                <a:gd name="T47" fmla="*/ 33 w 33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27">
                  <a:moveTo>
                    <a:pt x="17" y="25"/>
                  </a:moveTo>
                  <a:lnTo>
                    <a:pt x="14" y="26"/>
                  </a:lnTo>
                  <a:lnTo>
                    <a:pt x="7" y="23"/>
                  </a:lnTo>
                  <a:lnTo>
                    <a:pt x="4" y="27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1" y="9"/>
                  </a:lnTo>
                  <a:lnTo>
                    <a:pt x="5" y="0"/>
                  </a:lnTo>
                  <a:lnTo>
                    <a:pt x="19" y="2"/>
                  </a:lnTo>
                  <a:lnTo>
                    <a:pt x="33" y="4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37" name="Freeform 204"/>
            <p:cNvSpPr>
              <a:spLocks/>
            </p:cNvSpPr>
            <p:nvPr/>
          </p:nvSpPr>
          <p:spPr bwMode="auto">
            <a:xfrm>
              <a:off x="3546" y="3781"/>
              <a:ext cx="15" cy="13"/>
            </a:xfrm>
            <a:custGeom>
              <a:avLst/>
              <a:gdLst>
                <a:gd name="T0" fmla="*/ 1 w 21"/>
                <a:gd name="T1" fmla="*/ 2 h 16"/>
                <a:gd name="T2" fmla="*/ 1 w 21"/>
                <a:gd name="T3" fmla="*/ 2 h 16"/>
                <a:gd name="T4" fmla="*/ 1 w 21"/>
                <a:gd name="T5" fmla="*/ 2 h 16"/>
                <a:gd name="T6" fmla="*/ 1 w 21"/>
                <a:gd name="T7" fmla="*/ 2 h 16"/>
                <a:gd name="T8" fmla="*/ 1 w 21"/>
                <a:gd name="T9" fmla="*/ 0 h 16"/>
                <a:gd name="T10" fmla="*/ 1 w 21"/>
                <a:gd name="T11" fmla="*/ 2 h 16"/>
                <a:gd name="T12" fmla="*/ 0 w 21"/>
                <a:gd name="T13" fmla="*/ 2 h 16"/>
                <a:gd name="T14" fmla="*/ 1 w 21"/>
                <a:gd name="T15" fmla="*/ 2 h 16"/>
                <a:gd name="T16" fmla="*/ 1 w 21"/>
                <a:gd name="T17" fmla="*/ 2 h 16"/>
                <a:gd name="T18" fmla="*/ 1 w 21"/>
                <a:gd name="T19" fmla="*/ 2 h 16"/>
                <a:gd name="T20" fmla="*/ 1 w 21"/>
                <a:gd name="T21" fmla="*/ 2 h 16"/>
                <a:gd name="T22" fmla="*/ 1 w 21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6"/>
                <a:gd name="T38" fmla="*/ 21 w 2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6">
                  <a:moveTo>
                    <a:pt x="21" y="6"/>
                  </a:moveTo>
                  <a:lnTo>
                    <a:pt x="16" y="4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5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44" name="Freeform 205"/>
            <p:cNvSpPr>
              <a:spLocks/>
            </p:cNvSpPr>
            <p:nvPr/>
          </p:nvSpPr>
          <p:spPr bwMode="auto">
            <a:xfrm>
              <a:off x="3504" y="3536"/>
              <a:ext cx="46" cy="57"/>
            </a:xfrm>
            <a:custGeom>
              <a:avLst/>
              <a:gdLst>
                <a:gd name="T0" fmla="*/ 1 w 68"/>
                <a:gd name="T1" fmla="*/ 1 h 76"/>
                <a:gd name="T2" fmla="*/ 1 w 68"/>
                <a:gd name="T3" fmla="*/ 1 h 76"/>
                <a:gd name="T4" fmla="*/ 1 w 68"/>
                <a:gd name="T5" fmla="*/ 1 h 76"/>
                <a:gd name="T6" fmla="*/ 1 w 68"/>
                <a:gd name="T7" fmla="*/ 1 h 76"/>
                <a:gd name="T8" fmla="*/ 1 w 68"/>
                <a:gd name="T9" fmla="*/ 1 h 76"/>
                <a:gd name="T10" fmla="*/ 1 w 68"/>
                <a:gd name="T11" fmla="*/ 0 h 76"/>
                <a:gd name="T12" fmla="*/ 1 w 68"/>
                <a:gd name="T13" fmla="*/ 1 h 76"/>
                <a:gd name="T14" fmla="*/ 1 w 68"/>
                <a:gd name="T15" fmla="*/ 1 h 76"/>
                <a:gd name="T16" fmla="*/ 1 w 68"/>
                <a:gd name="T17" fmla="*/ 1 h 76"/>
                <a:gd name="T18" fmla="*/ 1 w 68"/>
                <a:gd name="T19" fmla="*/ 1 h 76"/>
                <a:gd name="T20" fmla="*/ 1 w 68"/>
                <a:gd name="T21" fmla="*/ 1 h 76"/>
                <a:gd name="T22" fmla="*/ 0 w 68"/>
                <a:gd name="T23" fmla="*/ 2 h 76"/>
                <a:gd name="T24" fmla="*/ 1 w 68"/>
                <a:gd name="T25" fmla="*/ 3 h 76"/>
                <a:gd name="T26" fmla="*/ 1 w 68"/>
                <a:gd name="T27" fmla="*/ 3 h 76"/>
                <a:gd name="T28" fmla="*/ 1 w 68"/>
                <a:gd name="T29" fmla="*/ 4 h 76"/>
                <a:gd name="T30" fmla="*/ 1 w 68"/>
                <a:gd name="T31" fmla="*/ 3 h 76"/>
                <a:gd name="T32" fmla="*/ 1 w 68"/>
                <a:gd name="T33" fmla="*/ 3 h 76"/>
                <a:gd name="T34" fmla="*/ 1 w 68"/>
                <a:gd name="T35" fmla="*/ 2 h 76"/>
                <a:gd name="T36" fmla="*/ 1 w 68"/>
                <a:gd name="T37" fmla="*/ 1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76"/>
                <a:gd name="T59" fmla="*/ 68 w 68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76">
                  <a:moveTo>
                    <a:pt x="66" y="40"/>
                  </a:moveTo>
                  <a:lnTo>
                    <a:pt x="52" y="29"/>
                  </a:lnTo>
                  <a:lnTo>
                    <a:pt x="38" y="18"/>
                  </a:lnTo>
                  <a:lnTo>
                    <a:pt x="30" y="13"/>
                  </a:lnTo>
                  <a:lnTo>
                    <a:pt x="25" y="13"/>
                  </a:lnTo>
                  <a:lnTo>
                    <a:pt x="9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0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7" y="65"/>
                  </a:lnTo>
                  <a:lnTo>
                    <a:pt x="24" y="72"/>
                  </a:lnTo>
                  <a:lnTo>
                    <a:pt x="46" y="76"/>
                  </a:lnTo>
                  <a:lnTo>
                    <a:pt x="59" y="71"/>
                  </a:lnTo>
                  <a:lnTo>
                    <a:pt x="68" y="58"/>
                  </a:lnTo>
                  <a:lnTo>
                    <a:pt x="65" y="47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48" name="Freeform 206"/>
            <p:cNvSpPr>
              <a:spLocks/>
            </p:cNvSpPr>
            <p:nvPr/>
          </p:nvSpPr>
          <p:spPr bwMode="auto">
            <a:xfrm>
              <a:off x="3393" y="3439"/>
              <a:ext cx="144" cy="356"/>
            </a:xfrm>
            <a:custGeom>
              <a:avLst/>
              <a:gdLst>
                <a:gd name="T0" fmla="*/ 2 w 213"/>
                <a:gd name="T1" fmla="*/ 16 h 477"/>
                <a:gd name="T2" fmla="*/ 2 w 213"/>
                <a:gd name="T3" fmla="*/ 17 h 477"/>
                <a:gd name="T4" fmla="*/ 2 w 213"/>
                <a:gd name="T5" fmla="*/ 17 h 477"/>
                <a:gd name="T6" fmla="*/ 3 w 213"/>
                <a:gd name="T7" fmla="*/ 18 h 477"/>
                <a:gd name="T8" fmla="*/ 2 w 213"/>
                <a:gd name="T9" fmla="*/ 18 h 477"/>
                <a:gd name="T10" fmla="*/ 2 w 213"/>
                <a:gd name="T11" fmla="*/ 19 h 477"/>
                <a:gd name="T12" fmla="*/ 2 w 213"/>
                <a:gd name="T13" fmla="*/ 19 h 477"/>
                <a:gd name="T14" fmla="*/ 2 w 213"/>
                <a:gd name="T15" fmla="*/ 21 h 477"/>
                <a:gd name="T16" fmla="*/ 2 w 213"/>
                <a:gd name="T17" fmla="*/ 21 h 477"/>
                <a:gd name="T18" fmla="*/ 2 w 213"/>
                <a:gd name="T19" fmla="*/ 22 h 477"/>
                <a:gd name="T20" fmla="*/ 2 w 213"/>
                <a:gd name="T21" fmla="*/ 23 h 477"/>
                <a:gd name="T22" fmla="*/ 2 w 213"/>
                <a:gd name="T23" fmla="*/ 24 h 477"/>
                <a:gd name="T24" fmla="*/ 2 w 213"/>
                <a:gd name="T25" fmla="*/ 24 h 477"/>
                <a:gd name="T26" fmla="*/ 2 w 213"/>
                <a:gd name="T27" fmla="*/ 25 h 477"/>
                <a:gd name="T28" fmla="*/ 2 w 213"/>
                <a:gd name="T29" fmla="*/ 25 h 477"/>
                <a:gd name="T30" fmla="*/ 2 w 213"/>
                <a:gd name="T31" fmla="*/ 25 h 477"/>
                <a:gd name="T32" fmla="*/ 1 w 213"/>
                <a:gd name="T33" fmla="*/ 25 h 477"/>
                <a:gd name="T34" fmla="*/ 1 w 213"/>
                <a:gd name="T35" fmla="*/ 24 h 477"/>
                <a:gd name="T36" fmla="*/ 1 w 213"/>
                <a:gd name="T37" fmla="*/ 23 h 477"/>
                <a:gd name="T38" fmla="*/ 1 w 213"/>
                <a:gd name="T39" fmla="*/ 21 h 477"/>
                <a:gd name="T40" fmla="*/ 1 w 213"/>
                <a:gd name="T41" fmla="*/ 20 h 477"/>
                <a:gd name="T42" fmla="*/ 1 w 213"/>
                <a:gd name="T43" fmla="*/ 19 h 477"/>
                <a:gd name="T44" fmla="*/ 1 w 213"/>
                <a:gd name="T45" fmla="*/ 19 h 477"/>
                <a:gd name="T46" fmla="*/ 1 w 213"/>
                <a:gd name="T47" fmla="*/ 18 h 477"/>
                <a:gd name="T48" fmla="*/ 1 w 213"/>
                <a:gd name="T49" fmla="*/ 16 h 477"/>
                <a:gd name="T50" fmla="*/ 1 w 213"/>
                <a:gd name="T51" fmla="*/ 14 h 477"/>
                <a:gd name="T52" fmla="*/ 1 w 213"/>
                <a:gd name="T53" fmla="*/ 13 h 477"/>
                <a:gd name="T54" fmla="*/ 1 w 213"/>
                <a:gd name="T55" fmla="*/ 12 h 477"/>
                <a:gd name="T56" fmla="*/ 1 w 213"/>
                <a:gd name="T57" fmla="*/ 10 h 477"/>
                <a:gd name="T58" fmla="*/ 1 w 213"/>
                <a:gd name="T59" fmla="*/ 9 h 477"/>
                <a:gd name="T60" fmla="*/ 1 w 213"/>
                <a:gd name="T61" fmla="*/ 7 h 477"/>
                <a:gd name="T62" fmla="*/ 1 w 213"/>
                <a:gd name="T63" fmla="*/ 7 h 477"/>
                <a:gd name="T64" fmla="*/ 1 w 213"/>
                <a:gd name="T65" fmla="*/ 5 h 477"/>
                <a:gd name="T66" fmla="*/ 1 w 213"/>
                <a:gd name="T67" fmla="*/ 4 h 477"/>
                <a:gd name="T68" fmla="*/ 1 w 213"/>
                <a:gd name="T69" fmla="*/ 3 h 477"/>
                <a:gd name="T70" fmla="*/ 1 w 213"/>
                <a:gd name="T71" fmla="*/ 1 h 477"/>
                <a:gd name="T72" fmla="*/ 1 w 213"/>
                <a:gd name="T73" fmla="*/ 1 h 477"/>
                <a:gd name="T74" fmla="*/ 1 w 213"/>
                <a:gd name="T75" fmla="*/ 1 h 477"/>
                <a:gd name="T76" fmla="*/ 1 w 213"/>
                <a:gd name="T77" fmla="*/ 1 h 477"/>
                <a:gd name="T78" fmla="*/ 1 w 213"/>
                <a:gd name="T79" fmla="*/ 1 h 477"/>
                <a:gd name="T80" fmla="*/ 2 w 213"/>
                <a:gd name="T81" fmla="*/ 1 h 477"/>
                <a:gd name="T82" fmla="*/ 2 w 213"/>
                <a:gd name="T83" fmla="*/ 2 h 477"/>
                <a:gd name="T84" fmla="*/ 3 w 213"/>
                <a:gd name="T85" fmla="*/ 3 h 477"/>
                <a:gd name="T86" fmla="*/ 3 w 213"/>
                <a:gd name="T87" fmla="*/ 4 h 477"/>
                <a:gd name="T88" fmla="*/ 3 w 213"/>
                <a:gd name="T89" fmla="*/ 5 h 477"/>
                <a:gd name="T90" fmla="*/ 3 w 213"/>
                <a:gd name="T91" fmla="*/ 4 h 477"/>
                <a:gd name="T92" fmla="*/ 4 w 213"/>
                <a:gd name="T93" fmla="*/ 3 h 477"/>
                <a:gd name="T94" fmla="*/ 4 w 213"/>
                <a:gd name="T95" fmla="*/ 4 h 477"/>
                <a:gd name="T96" fmla="*/ 4 w 213"/>
                <a:gd name="T97" fmla="*/ 5 h 477"/>
                <a:gd name="T98" fmla="*/ 3 w 213"/>
                <a:gd name="T99" fmla="*/ 5 h 477"/>
                <a:gd name="T100" fmla="*/ 3 w 213"/>
                <a:gd name="T101" fmla="*/ 7 h 477"/>
                <a:gd name="T102" fmla="*/ 3 w 213"/>
                <a:gd name="T103" fmla="*/ 7 h 477"/>
                <a:gd name="T104" fmla="*/ 3 w 213"/>
                <a:gd name="T105" fmla="*/ 10 h 477"/>
                <a:gd name="T106" fmla="*/ 3 w 213"/>
                <a:gd name="T107" fmla="*/ 10 h 477"/>
                <a:gd name="T108" fmla="*/ 3 w 213"/>
                <a:gd name="T109" fmla="*/ 12 h 477"/>
                <a:gd name="T110" fmla="*/ 3 w 213"/>
                <a:gd name="T111" fmla="*/ 13 h 477"/>
                <a:gd name="T112" fmla="*/ 3 w 213"/>
                <a:gd name="T113" fmla="*/ 14 h 477"/>
                <a:gd name="T114" fmla="*/ 3 w 213"/>
                <a:gd name="T115" fmla="*/ 14 h 477"/>
                <a:gd name="T116" fmla="*/ 3 w 213"/>
                <a:gd name="T117" fmla="*/ 14 h 477"/>
                <a:gd name="T118" fmla="*/ 3 w 213"/>
                <a:gd name="T119" fmla="*/ 16 h 4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477"/>
                <a:gd name="T182" fmla="*/ 213 w 213"/>
                <a:gd name="T183" fmla="*/ 477 h 4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477">
                  <a:moveTo>
                    <a:pt x="137" y="303"/>
                  </a:moveTo>
                  <a:lnTo>
                    <a:pt x="119" y="302"/>
                  </a:lnTo>
                  <a:lnTo>
                    <a:pt x="105" y="300"/>
                  </a:lnTo>
                  <a:lnTo>
                    <a:pt x="115" y="321"/>
                  </a:lnTo>
                  <a:lnTo>
                    <a:pt x="120" y="323"/>
                  </a:lnTo>
                  <a:lnTo>
                    <a:pt x="125" y="322"/>
                  </a:lnTo>
                  <a:lnTo>
                    <a:pt x="129" y="318"/>
                  </a:lnTo>
                  <a:lnTo>
                    <a:pt x="132" y="331"/>
                  </a:lnTo>
                  <a:lnTo>
                    <a:pt x="125" y="328"/>
                  </a:lnTo>
                  <a:lnTo>
                    <a:pt x="115" y="328"/>
                  </a:lnTo>
                  <a:lnTo>
                    <a:pt x="126" y="333"/>
                  </a:lnTo>
                  <a:lnTo>
                    <a:pt x="116" y="345"/>
                  </a:lnTo>
                  <a:lnTo>
                    <a:pt x="118" y="358"/>
                  </a:lnTo>
                  <a:lnTo>
                    <a:pt x="115" y="364"/>
                  </a:lnTo>
                  <a:lnTo>
                    <a:pt x="101" y="371"/>
                  </a:lnTo>
                  <a:lnTo>
                    <a:pt x="102" y="386"/>
                  </a:lnTo>
                  <a:lnTo>
                    <a:pt x="122" y="396"/>
                  </a:lnTo>
                  <a:lnTo>
                    <a:pt x="129" y="401"/>
                  </a:lnTo>
                  <a:lnTo>
                    <a:pt x="125" y="409"/>
                  </a:lnTo>
                  <a:lnTo>
                    <a:pt x="129" y="410"/>
                  </a:lnTo>
                  <a:lnTo>
                    <a:pt x="123" y="420"/>
                  </a:lnTo>
                  <a:lnTo>
                    <a:pt x="115" y="430"/>
                  </a:lnTo>
                  <a:lnTo>
                    <a:pt x="114" y="442"/>
                  </a:lnTo>
                  <a:lnTo>
                    <a:pt x="107" y="439"/>
                  </a:lnTo>
                  <a:lnTo>
                    <a:pt x="105" y="441"/>
                  </a:lnTo>
                  <a:lnTo>
                    <a:pt x="111" y="444"/>
                  </a:lnTo>
                  <a:lnTo>
                    <a:pt x="106" y="452"/>
                  </a:lnTo>
                  <a:lnTo>
                    <a:pt x="106" y="456"/>
                  </a:lnTo>
                  <a:lnTo>
                    <a:pt x="111" y="465"/>
                  </a:lnTo>
                  <a:lnTo>
                    <a:pt x="108" y="465"/>
                  </a:lnTo>
                  <a:lnTo>
                    <a:pt x="118" y="469"/>
                  </a:lnTo>
                  <a:lnTo>
                    <a:pt x="125" y="477"/>
                  </a:lnTo>
                  <a:lnTo>
                    <a:pt x="104" y="470"/>
                  </a:lnTo>
                  <a:lnTo>
                    <a:pt x="80" y="468"/>
                  </a:lnTo>
                  <a:lnTo>
                    <a:pt x="73" y="462"/>
                  </a:lnTo>
                  <a:lnTo>
                    <a:pt x="65" y="450"/>
                  </a:lnTo>
                  <a:lnTo>
                    <a:pt x="58" y="450"/>
                  </a:lnTo>
                  <a:lnTo>
                    <a:pt x="46" y="430"/>
                  </a:lnTo>
                  <a:lnTo>
                    <a:pt x="53" y="421"/>
                  </a:lnTo>
                  <a:lnTo>
                    <a:pt x="51" y="401"/>
                  </a:lnTo>
                  <a:lnTo>
                    <a:pt x="49" y="383"/>
                  </a:lnTo>
                  <a:lnTo>
                    <a:pt x="48" y="370"/>
                  </a:lnTo>
                  <a:lnTo>
                    <a:pt x="44" y="364"/>
                  </a:lnTo>
                  <a:lnTo>
                    <a:pt x="38" y="361"/>
                  </a:lnTo>
                  <a:lnTo>
                    <a:pt x="48" y="358"/>
                  </a:lnTo>
                  <a:lnTo>
                    <a:pt x="37" y="352"/>
                  </a:lnTo>
                  <a:lnTo>
                    <a:pt x="31" y="336"/>
                  </a:lnTo>
                  <a:lnTo>
                    <a:pt x="24" y="327"/>
                  </a:lnTo>
                  <a:lnTo>
                    <a:pt x="24" y="314"/>
                  </a:lnTo>
                  <a:lnTo>
                    <a:pt x="19" y="293"/>
                  </a:lnTo>
                  <a:lnTo>
                    <a:pt x="17" y="277"/>
                  </a:lnTo>
                  <a:lnTo>
                    <a:pt x="20" y="267"/>
                  </a:lnTo>
                  <a:lnTo>
                    <a:pt x="18" y="258"/>
                  </a:lnTo>
                  <a:lnTo>
                    <a:pt x="15" y="245"/>
                  </a:lnTo>
                  <a:lnTo>
                    <a:pt x="11" y="231"/>
                  </a:lnTo>
                  <a:lnTo>
                    <a:pt x="17" y="221"/>
                  </a:lnTo>
                  <a:lnTo>
                    <a:pt x="14" y="211"/>
                  </a:lnTo>
                  <a:lnTo>
                    <a:pt x="16" y="191"/>
                  </a:lnTo>
                  <a:lnTo>
                    <a:pt x="13" y="182"/>
                  </a:lnTo>
                  <a:lnTo>
                    <a:pt x="7" y="169"/>
                  </a:lnTo>
                  <a:lnTo>
                    <a:pt x="0" y="156"/>
                  </a:lnTo>
                  <a:lnTo>
                    <a:pt x="1" y="146"/>
                  </a:lnTo>
                  <a:lnTo>
                    <a:pt x="3" y="136"/>
                  </a:lnTo>
                  <a:lnTo>
                    <a:pt x="2" y="125"/>
                  </a:lnTo>
                  <a:lnTo>
                    <a:pt x="2" y="113"/>
                  </a:lnTo>
                  <a:lnTo>
                    <a:pt x="7" y="99"/>
                  </a:lnTo>
                  <a:lnTo>
                    <a:pt x="13" y="84"/>
                  </a:lnTo>
                  <a:lnTo>
                    <a:pt x="16" y="80"/>
                  </a:lnTo>
                  <a:lnTo>
                    <a:pt x="11" y="71"/>
                  </a:lnTo>
                  <a:lnTo>
                    <a:pt x="9" y="50"/>
                  </a:lnTo>
                  <a:lnTo>
                    <a:pt x="11" y="42"/>
                  </a:lnTo>
                  <a:lnTo>
                    <a:pt x="23" y="36"/>
                  </a:lnTo>
                  <a:lnTo>
                    <a:pt x="26" y="20"/>
                  </a:lnTo>
                  <a:lnTo>
                    <a:pt x="23" y="17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54" y="6"/>
                  </a:lnTo>
                  <a:lnTo>
                    <a:pt x="61" y="16"/>
                  </a:lnTo>
                  <a:lnTo>
                    <a:pt x="65" y="6"/>
                  </a:lnTo>
                  <a:lnTo>
                    <a:pt x="81" y="4"/>
                  </a:lnTo>
                  <a:lnTo>
                    <a:pt x="84" y="7"/>
                  </a:lnTo>
                  <a:lnTo>
                    <a:pt x="97" y="21"/>
                  </a:lnTo>
                  <a:lnTo>
                    <a:pt x="110" y="34"/>
                  </a:lnTo>
                  <a:lnTo>
                    <a:pt x="123" y="39"/>
                  </a:lnTo>
                  <a:lnTo>
                    <a:pt x="134" y="44"/>
                  </a:lnTo>
                  <a:lnTo>
                    <a:pt x="146" y="51"/>
                  </a:lnTo>
                  <a:lnTo>
                    <a:pt x="158" y="58"/>
                  </a:lnTo>
                  <a:lnTo>
                    <a:pt x="153" y="72"/>
                  </a:lnTo>
                  <a:lnTo>
                    <a:pt x="148" y="87"/>
                  </a:lnTo>
                  <a:lnTo>
                    <a:pt x="164" y="89"/>
                  </a:lnTo>
                  <a:lnTo>
                    <a:pt x="179" y="90"/>
                  </a:lnTo>
                  <a:lnTo>
                    <a:pt x="188" y="86"/>
                  </a:lnTo>
                  <a:lnTo>
                    <a:pt x="199" y="70"/>
                  </a:lnTo>
                  <a:lnTo>
                    <a:pt x="199" y="60"/>
                  </a:lnTo>
                  <a:lnTo>
                    <a:pt x="207" y="60"/>
                  </a:lnTo>
                  <a:lnTo>
                    <a:pt x="213" y="80"/>
                  </a:lnTo>
                  <a:lnTo>
                    <a:pt x="205" y="89"/>
                  </a:lnTo>
                  <a:lnTo>
                    <a:pt x="196" y="96"/>
                  </a:lnTo>
                  <a:lnTo>
                    <a:pt x="188" y="105"/>
                  </a:lnTo>
                  <a:lnTo>
                    <a:pt x="181" y="114"/>
                  </a:lnTo>
                  <a:lnTo>
                    <a:pt x="174" y="123"/>
                  </a:lnTo>
                  <a:lnTo>
                    <a:pt x="167" y="133"/>
                  </a:lnTo>
                  <a:lnTo>
                    <a:pt x="167" y="134"/>
                  </a:lnTo>
                  <a:lnTo>
                    <a:pt x="166" y="151"/>
                  </a:lnTo>
                  <a:lnTo>
                    <a:pt x="166" y="169"/>
                  </a:lnTo>
                  <a:lnTo>
                    <a:pt x="167" y="179"/>
                  </a:lnTo>
                  <a:lnTo>
                    <a:pt x="164" y="185"/>
                  </a:lnTo>
                  <a:lnTo>
                    <a:pt x="170" y="203"/>
                  </a:lnTo>
                  <a:lnTo>
                    <a:pt x="188" y="215"/>
                  </a:lnTo>
                  <a:lnTo>
                    <a:pt x="189" y="227"/>
                  </a:lnTo>
                  <a:lnTo>
                    <a:pt x="199" y="233"/>
                  </a:lnTo>
                  <a:lnTo>
                    <a:pt x="192" y="247"/>
                  </a:lnTo>
                  <a:lnTo>
                    <a:pt x="187" y="260"/>
                  </a:lnTo>
                  <a:lnTo>
                    <a:pt x="176" y="263"/>
                  </a:lnTo>
                  <a:lnTo>
                    <a:pt x="165" y="266"/>
                  </a:lnTo>
                  <a:lnTo>
                    <a:pt x="154" y="269"/>
                  </a:lnTo>
                  <a:lnTo>
                    <a:pt x="144" y="271"/>
                  </a:lnTo>
                  <a:lnTo>
                    <a:pt x="133" y="270"/>
                  </a:lnTo>
                  <a:lnTo>
                    <a:pt x="137" y="276"/>
                  </a:lnTo>
                  <a:lnTo>
                    <a:pt x="140" y="295"/>
                  </a:lnTo>
                  <a:lnTo>
                    <a:pt x="137" y="30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49" name="Freeform 207"/>
            <p:cNvSpPr>
              <a:spLocks/>
            </p:cNvSpPr>
            <p:nvPr/>
          </p:nvSpPr>
          <p:spPr bwMode="auto">
            <a:xfrm>
              <a:off x="3477" y="3797"/>
              <a:ext cx="35" cy="25"/>
            </a:xfrm>
            <a:custGeom>
              <a:avLst/>
              <a:gdLst>
                <a:gd name="T0" fmla="*/ 1 w 51"/>
                <a:gd name="T1" fmla="*/ 2 h 33"/>
                <a:gd name="T2" fmla="*/ 0 w 51"/>
                <a:gd name="T3" fmla="*/ 0 h 33"/>
                <a:gd name="T4" fmla="*/ 1 w 51"/>
                <a:gd name="T5" fmla="*/ 2 h 33"/>
                <a:gd name="T6" fmla="*/ 1 w 51"/>
                <a:gd name="T7" fmla="*/ 2 h 33"/>
                <a:gd name="T8" fmla="*/ 1 w 51"/>
                <a:gd name="T9" fmla="*/ 2 h 33"/>
                <a:gd name="T10" fmla="*/ 1 w 51"/>
                <a:gd name="T11" fmla="*/ 2 h 33"/>
                <a:gd name="T12" fmla="*/ 1 w 51"/>
                <a:gd name="T13" fmla="*/ 2 h 33"/>
                <a:gd name="T14" fmla="*/ 1 w 51"/>
                <a:gd name="T15" fmla="*/ 2 h 33"/>
                <a:gd name="T16" fmla="*/ 1 w 51"/>
                <a:gd name="T17" fmla="*/ 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33"/>
                <a:gd name="T29" fmla="*/ 51 w 5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33">
                  <a:moveTo>
                    <a:pt x="4" y="7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13" y="33"/>
                  </a:lnTo>
                  <a:lnTo>
                    <a:pt x="32" y="33"/>
                  </a:lnTo>
                  <a:lnTo>
                    <a:pt x="51" y="33"/>
                  </a:lnTo>
                  <a:lnTo>
                    <a:pt x="50" y="30"/>
                  </a:lnTo>
                  <a:lnTo>
                    <a:pt x="23" y="2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0" name="Freeform 208"/>
            <p:cNvSpPr>
              <a:spLocks/>
            </p:cNvSpPr>
            <p:nvPr/>
          </p:nvSpPr>
          <p:spPr bwMode="auto">
            <a:xfrm>
              <a:off x="3374" y="3390"/>
              <a:ext cx="102" cy="422"/>
            </a:xfrm>
            <a:custGeom>
              <a:avLst/>
              <a:gdLst>
                <a:gd name="T0" fmla="*/ 1 w 153"/>
                <a:gd name="T1" fmla="*/ 12 h 565"/>
                <a:gd name="T2" fmla="*/ 1 w 153"/>
                <a:gd name="T3" fmla="*/ 14 h 565"/>
                <a:gd name="T4" fmla="*/ 1 w 153"/>
                <a:gd name="T5" fmla="*/ 16 h 565"/>
                <a:gd name="T6" fmla="*/ 1 w 153"/>
                <a:gd name="T7" fmla="*/ 17 h 565"/>
                <a:gd name="T8" fmla="*/ 1 w 153"/>
                <a:gd name="T9" fmla="*/ 20 h 565"/>
                <a:gd name="T10" fmla="*/ 1 w 153"/>
                <a:gd name="T11" fmla="*/ 20 h 565"/>
                <a:gd name="T12" fmla="*/ 1 w 153"/>
                <a:gd name="T13" fmla="*/ 21 h 565"/>
                <a:gd name="T14" fmla="*/ 1 w 153"/>
                <a:gd name="T15" fmla="*/ 21 h 565"/>
                <a:gd name="T16" fmla="*/ 1 w 153"/>
                <a:gd name="T17" fmla="*/ 22 h 565"/>
                <a:gd name="T18" fmla="*/ 1 w 153"/>
                <a:gd name="T19" fmla="*/ 23 h 565"/>
                <a:gd name="T20" fmla="*/ 1 w 153"/>
                <a:gd name="T21" fmla="*/ 23 h 565"/>
                <a:gd name="T22" fmla="*/ 1 w 153"/>
                <a:gd name="T23" fmla="*/ 23 h 565"/>
                <a:gd name="T24" fmla="*/ 1 w 153"/>
                <a:gd name="T25" fmla="*/ 23 h 565"/>
                <a:gd name="T26" fmla="*/ 1 w 153"/>
                <a:gd name="T27" fmla="*/ 24 h 565"/>
                <a:gd name="T28" fmla="*/ 1 w 153"/>
                <a:gd name="T29" fmla="*/ 25 h 565"/>
                <a:gd name="T30" fmla="*/ 1 w 153"/>
                <a:gd name="T31" fmla="*/ 25 h 565"/>
                <a:gd name="T32" fmla="*/ 1 w 153"/>
                <a:gd name="T33" fmla="*/ 25 h 565"/>
                <a:gd name="T34" fmla="*/ 1 w 153"/>
                <a:gd name="T35" fmla="*/ 25 h 565"/>
                <a:gd name="T36" fmla="*/ 1 w 153"/>
                <a:gd name="T37" fmla="*/ 27 h 565"/>
                <a:gd name="T38" fmla="*/ 1 w 153"/>
                <a:gd name="T39" fmla="*/ 28 h 565"/>
                <a:gd name="T40" fmla="*/ 1 w 153"/>
                <a:gd name="T41" fmla="*/ 28 h 565"/>
                <a:gd name="T42" fmla="*/ 2 w 153"/>
                <a:gd name="T43" fmla="*/ 28 h 565"/>
                <a:gd name="T44" fmla="*/ 2 w 153"/>
                <a:gd name="T45" fmla="*/ 29 h 565"/>
                <a:gd name="T46" fmla="*/ 2 w 153"/>
                <a:gd name="T47" fmla="*/ 29 h 565"/>
                <a:gd name="T48" fmla="*/ 2 w 153"/>
                <a:gd name="T49" fmla="*/ 29 h 565"/>
                <a:gd name="T50" fmla="*/ 2 w 153"/>
                <a:gd name="T51" fmla="*/ 28 h 565"/>
                <a:gd name="T52" fmla="*/ 2 w 153"/>
                <a:gd name="T53" fmla="*/ 28 h 565"/>
                <a:gd name="T54" fmla="*/ 1 w 153"/>
                <a:gd name="T55" fmla="*/ 25 h 565"/>
                <a:gd name="T56" fmla="*/ 1 w 153"/>
                <a:gd name="T57" fmla="*/ 23 h 565"/>
                <a:gd name="T58" fmla="*/ 1 w 153"/>
                <a:gd name="T59" fmla="*/ 22 h 565"/>
                <a:gd name="T60" fmla="*/ 1 w 153"/>
                <a:gd name="T61" fmla="*/ 21 h 565"/>
                <a:gd name="T62" fmla="*/ 1 w 153"/>
                <a:gd name="T63" fmla="*/ 19 h 565"/>
                <a:gd name="T64" fmla="*/ 1 w 153"/>
                <a:gd name="T65" fmla="*/ 16 h 565"/>
                <a:gd name="T66" fmla="*/ 1 w 153"/>
                <a:gd name="T67" fmla="*/ 14 h 565"/>
                <a:gd name="T68" fmla="*/ 1 w 153"/>
                <a:gd name="T69" fmla="*/ 12 h 565"/>
                <a:gd name="T70" fmla="*/ 1 w 153"/>
                <a:gd name="T71" fmla="*/ 10 h 565"/>
                <a:gd name="T72" fmla="*/ 1 w 153"/>
                <a:gd name="T73" fmla="*/ 9 h 565"/>
                <a:gd name="T74" fmla="*/ 1 w 153"/>
                <a:gd name="T75" fmla="*/ 7 h 565"/>
                <a:gd name="T76" fmla="*/ 1 w 153"/>
                <a:gd name="T77" fmla="*/ 5 h 565"/>
                <a:gd name="T78" fmla="*/ 1 w 153"/>
                <a:gd name="T79" fmla="*/ 4 h 565"/>
                <a:gd name="T80" fmla="*/ 1 w 153"/>
                <a:gd name="T81" fmla="*/ 2 h 565"/>
                <a:gd name="T82" fmla="*/ 1 w 153"/>
                <a:gd name="T83" fmla="*/ 1 h 565"/>
                <a:gd name="T84" fmla="*/ 1 w 153"/>
                <a:gd name="T85" fmla="*/ 1 h 565"/>
                <a:gd name="T86" fmla="*/ 1 w 153"/>
                <a:gd name="T87" fmla="*/ 3 h 565"/>
                <a:gd name="T88" fmla="*/ 1 w 153"/>
                <a:gd name="T89" fmla="*/ 5 h 565"/>
                <a:gd name="T90" fmla="*/ 1 w 153"/>
                <a:gd name="T91" fmla="*/ 7 h 565"/>
                <a:gd name="T92" fmla="*/ 1 w 153"/>
                <a:gd name="T93" fmla="*/ 10 h 5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3"/>
                <a:gd name="T142" fmla="*/ 0 h 565"/>
                <a:gd name="T143" fmla="*/ 153 w 153"/>
                <a:gd name="T144" fmla="*/ 565 h 5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3" h="565">
                  <a:moveTo>
                    <a:pt x="10" y="200"/>
                  </a:moveTo>
                  <a:lnTo>
                    <a:pt x="13" y="212"/>
                  </a:lnTo>
                  <a:lnTo>
                    <a:pt x="16" y="223"/>
                  </a:lnTo>
                  <a:lnTo>
                    <a:pt x="17" y="236"/>
                  </a:lnTo>
                  <a:lnTo>
                    <a:pt x="19" y="248"/>
                  </a:lnTo>
                  <a:lnTo>
                    <a:pt x="17" y="262"/>
                  </a:lnTo>
                  <a:lnTo>
                    <a:pt x="15" y="276"/>
                  </a:lnTo>
                  <a:lnTo>
                    <a:pt x="14" y="289"/>
                  </a:lnTo>
                  <a:lnTo>
                    <a:pt x="13" y="303"/>
                  </a:lnTo>
                  <a:lnTo>
                    <a:pt x="10" y="309"/>
                  </a:lnTo>
                  <a:lnTo>
                    <a:pt x="15" y="322"/>
                  </a:lnTo>
                  <a:lnTo>
                    <a:pt x="19" y="335"/>
                  </a:lnTo>
                  <a:lnTo>
                    <a:pt x="23" y="350"/>
                  </a:lnTo>
                  <a:lnTo>
                    <a:pt x="21" y="364"/>
                  </a:lnTo>
                  <a:lnTo>
                    <a:pt x="29" y="377"/>
                  </a:lnTo>
                  <a:lnTo>
                    <a:pt x="30" y="380"/>
                  </a:lnTo>
                  <a:lnTo>
                    <a:pt x="35" y="377"/>
                  </a:lnTo>
                  <a:lnTo>
                    <a:pt x="40" y="377"/>
                  </a:lnTo>
                  <a:lnTo>
                    <a:pt x="44" y="375"/>
                  </a:lnTo>
                  <a:lnTo>
                    <a:pt x="43" y="383"/>
                  </a:lnTo>
                  <a:lnTo>
                    <a:pt x="47" y="389"/>
                  </a:lnTo>
                  <a:lnTo>
                    <a:pt x="45" y="387"/>
                  </a:lnTo>
                  <a:lnTo>
                    <a:pt x="45" y="392"/>
                  </a:lnTo>
                  <a:lnTo>
                    <a:pt x="47" y="401"/>
                  </a:lnTo>
                  <a:lnTo>
                    <a:pt x="48" y="411"/>
                  </a:lnTo>
                  <a:lnTo>
                    <a:pt x="48" y="416"/>
                  </a:lnTo>
                  <a:lnTo>
                    <a:pt x="55" y="422"/>
                  </a:lnTo>
                  <a:lnTo>
                    <a:pt x="51" y="432"/>
                  </a:lnTo>
                  <a:lnTo>
                    <a:pt x="56" y="436"/>
                  </a:lnTo>
                  <a:lnTo>
                    <a:pt x="52" y="436"/>
                  </a:lnTo>
                  <a:lnTo>
                    <a:pt x="52" y="440"/>
                  </a:lnTo>
                  <a:lnTo>
                    <a:pt x="53" y="441"/>
                  </a:lnTo>
                  <a:lnTo>
                    <a:pt x="53" y="449"/>
                  </a:lnTo>
                  <a:lnTo>
                    <a:pt x="55" y="448"/>
                  </a:lnTo>
                  <a:lnTo>
                    <a:pt x="51" y="454"/>
                  </a:lnTo>
                  <a:lnTo>
                    <a:pt x="50" y="449"/>
                  </a:lnTo>
                  <a:lnTo>
                    <a:pt x="45" y="449"/>
                  </a:lnTo>
                  <a:lnTo>
                    <a:pt x="45" y="444"/>
                  </a:lnTo>
                  <a:lnTo>
                    <a:pt x="42" y="444"/>
                  </a:lnTo>
                  <a:lnTo>
                    <a:pt x="39" y="445"/>
                  </a:lnTo>
                  <a:lnTo>
                    <a:pt x="32" y="458"/>
                  </a:lnTo>
                  <a:lnTo>
                    <a:pt x="34" y="457"/>
                  </a:lnTo>
                  <a:lnTo>
                    <a:pt x="38" y="454"/>
                  </a:lnTo>
                  <a:lnTo>
                    <a:pt x="46" y="457"/>
                  </a:lnTo>
                  <a:lnTo>
                    <a:pt x="55" y="465"/>
                  </a:lnTo>
                  <a:lnTo>
                    <a:pt x="51" y="468"/>
                  </a:lnTo>
                  <a:lnTo>
                    <a:pt x="55" y="471"/>
                  </a:lnTo>
                  <a:lnTo>
                    <a:pt x="49" y="473"/>
                  </a:lnTo>
                  <a:lnTo>
                    <a:pt x="60" y="472"/>
                  </a:lnTo>
                  <a:lnTo>
                    <a:pt x="61" y="471"/>
                  </a:lnTo>
                  <a:lnTo>
                    <a:pt x="66" y="477"/>
                  </a:lnTo>
                  <a:lnTo>
                    <a:pt x="66" y="480"/>
                  </a:lnTo>
                  <a:lnTo>
                    <a:pt x="57" y="478"/>
                  </a:lnTo>
                  <a:lnTo>
                    <a:pt x="53" y="478"/>
                  </a:lnTo>
                  <a:lnTo>
                    <a:pt x="59" y="487"/>
                  </a:lnTo>
                  <a:lnTo>
                    <a:pt x="65" y="497"/>
                  </a:lnTo>
                  <a:lnTo>
                    <a:pt x="65" y="503"/>
                  </a:lnTo>
                  <a:lnTo>
                    <a:pt x="69" y="508"/>
                  </a:lnTo>
                  <a:lnTo>
                    <a:pt x="66" y="510"/>
                  </a:lnTo>
                  <a:lnTo>
                    <a:pt x="73" y="514"/>
                  </a:lnTo>
                  <a:lnTo>
                    <a:pt x="78" y="520"/>
                  </a:lnTo>
                  <a:lnTo>
                    <a:pt x="77" y="523"/>
                  </a:lnTo>
                  <a:lnTo>
                    <a:pt x="83" y="527"/>
                  </a:lnTo>
                  <a:lnTo>
                    <a:pt x="86" y="531"/>
                  </a:lnTo>
                  <a:lnTo>
                    <a:pt x="83" y="530"/>
                  </a:lnTo>
                  <a:lnTo>
                    <a:pt x="90" y="535"/>
                  </a:lnTo>
                  <a:lnTo>
                    <a:pt x="90" y="539"/>
                  </a:lnTo>
                  <a:lnTo>
                    <a:pt x="95" y="547"/>
                  </a:lnTo>
                  <a:lnTo>
                    <a:pt x="97" y="550"/>
                  </a:lnTo>
                  <a:lnTo>
                    <a:pt x="104" y="553"/>
                  </a:lnTo>
                  <a:lnTo>
                    <a:pt x="105" y="555"/>
                  </a:lnTo>
                  <a:lnTo>
                    <a:pt x="103" y="556"/>
                  </a:lnTo>
                  <a:lnTo>
                    <a:pt x="111" y="558"/>
                  </a:lnTo>
                  <a:lnTo>
                    <a:pt x="129" y="565"/>
                  </a:lnTo>
                  <a:lnTo>
                    <a:pt x="129" y="547"/>
                  </a:lnTo>
                  <a:lnTo>
                    <a:pt x="139" y="542"/>
                  </a:lnTo>
                  <a:lnTo>
                    <a:pt x="153" y="543"/>
                  </a:lnTo>
                  <a:lnTo>
                    <a:pt x="132" y="536"/>
                  </a:lnTo>
                  <a:lnTo>
                    <a:pt x="108" y="534"/>
                  </a:lnTo>
                  <a:lnTo>
                    <a:pt x="101" y="528"/>
                  </a:lnTo>
                  <a:lnTo>
                    <a:pt x="93" y="516"/>
                  </a:lnTo>
                  <a:lnTo>
                    <a:pt x="86" y="516"/>
                  </a:lnTo>
                  <a:lnTo>
                    <a:pt x="74" y="496"/>
                  </a:lnTo>
                  <a:lnTo>
                    <a:pt x="81" y="487"/>
                  </a:lnTo>
                  <a:lnTo>
                    <a:pt x="79" y="467"/>
                  </a:lnTo>
                  <a:lnTo>
                    <a:pt x="77" y="449"/>
                  </a:lnTo>
                  <a:lnTo>
                    <a:pt x="76" y="436"/>
                  </a:lnTo>
                  <a:lnTo>
                    <a:pt x="72" y="430"/>
                  </a:lnTo>
                  <a:lnTo>
                    <a:pt x="66" y="427"/>
                  </a:lnTo>
                  <a:lnTo>
                    <a:pt x="76" y="424"/>
                  </a:lnTo>
                  <a:lnTo>
                    <a:pt x="65" y="418"/>
                  </a:lnTo>
                  <a:lnTo>
                    <a:pt x="59" y="402"/>
                  </a:lnTo>
                  <a:lnTo>
                    <a:pt x="52" y="393"/>
                  </a:lnTo>
                  <a:lnTo>
                    <a:pt x="52" y="380"/>
                  </a:lnTo>
                  <a:lnTo>
                    <a:pt x="47" y="359"/>
                  </a:lnTo>
                  <a:lnTo>
                    <a:pt x="45" y="343"/>
                  </a:lnTo>
                  <a:lnTo>
                    <a:pt x="48" y="333"/>
                  </a:lnTo>
                  <a:lnTo>
                    <a:pt x="46" y="324"/>
                  </a:lnTo>
                  <a:lnTo>
                    <a:pt x="43" y="311"/>
                  </a:lnTo>
                  <a:lnTo>
                    <a:pt x="39" y="297"/>
                  </a:lnTo>
                  <a:lnTo>
                    <a:pt x="45" y="287"/>
                  </a:lnTo>
                  <a:lnTo>
                    <a:pt x="42" y="277"/>
                  </a:lnTo>
                  <a:lnTo>
                    <a:pt x="44" y="257"/>
                  </a:lnTo>
                  <a:lnTo>
                    <a:pt x="41" y="248"/>
                  </a:lnTo>
                  <a:lnTo>
                    <a:pt x="35" y="235"/>
                  </a:lnTo>
                  <a:lnTo>
                    <a:pt x="28" y="222"/>
                  </a:lnTo>
                  <a:lnTo>
                    <a:pt x="29" y="212"/>
                  </a:lnTo>
                  <a:lnTo>
                    <a:pt x="31" y="202"/>
                  </a:lnTo>
                  <a:lnTo>
                    <a:pt x="30" y="191"/>
                  </a:lnTo>
                  <a:lnTo>
                    <a:pt x="30" y="179"/>
                  </a:lnTo>
                  <a:lnTo>
                    <a:pt x="35" y="165"/>
                  </a:lnTo>
                  <a:lnTo>
                    <a:pt x="41" y="150"/>
                  </a:lnTo>
                  <a:lnTo>
                    <a:pt x="44" y="146"/>
                  </a:lnTo>
                  <a:lnTo>
                    <a:pt x="39" y="137"/>
                  </a:lnTo>
                  <a:lnTo>
                    <a:pt x="37" y="116"/>
                  </a:lnTo>
                  <a:lnTo>
                    <a:pt x="39" y="108"/>
                  </a:lnTo>
                  <a:lnTo>
                    <a:pt x="51" y="102"/>
                  </a:lnTo>
                  <a:lnTo>
                    <a:pt x="54" y="86"/>
                  </a:lnTo>
                  <a:lnTo>
                    <a:pt x="51" y="83"/>
                  </a:lnTo>
                  <a:lnTo>
                    <a:pt x="41" y="82"/>
                  </a:lnTo>
                  <a:lnTo>
                    <a:pt x="36" y="67"/>
                  </a:lnTo>
                  <a:lnTo>
                    <a:pt x="30" y="53"/>
                  </a:lnTo>
                  <a:lnTo>
                    <a:pt x="26" y="40"/>
                  </a:lnTo>
                  <a:lnTo>
                    <a:pt x="27" y="28"/>
                  </a:lnTo>
                  <a:lnTo>
                    <a:pt x="19" y="18"/>
                  </a:lnTo>
                  <a:lnTo>
                    <a:pt x="15" y="7"/>
                  </a:lnTo>
                  <a:lnTo>
                    <a:pt x="11" y="0"/>
                  </a:lnTo>
                  <a:lnTo>
                    <a:pt x="8" y="6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4" y="33"/>
                  </a:lnTo>
                  <a:lnTo>
                    <a:pt x="8" y="52"/>
                  </a:lnTo>
                  <a:lnTo>
                    <a:pt x="8" y="69"/>
                  </a:lnTo>
                  <a:lnTo>
                    <a:pt x="8" y="87"/>
                  </a:lnTo>
                  <a:lnTo>
                    <a:pt x="7" y="94"/>
                  </a:lnTo>
                  <a:lnTo>
                    <a:pt x="9" y="114"/>
                  </a:lnTo>
                  <a:lnTo>
                    <a:pt x="10" y="130"/>
                  </a:lnTo>
                  <a:lnTo>
                    <a:pt x="10" y="152"/>
                  </a:lnTo>
                  <a:lnTo>
                    <a:pt x="9" y="175"/>
                  </a:lnTo>
                  <a:lnTo>
                    <a:pt x="10" y="185"/>
                  </a:lnTo>
                  <a:lnTo>
                    <a:pt x="10" y="20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2" name="Freeform 209"/>
            <p:cNvSpPr>
              <a:spLocks/>
            </p:cNvSpPr>
            <p:nvPr/>
          </p:nvSpPr>
          <p:spPr bwMode="auto">
            <a:xfrm>
              <a:off x="3459" y="3796"/>
              <a:ext cx="26" cy="27"/>
            </a:xfrm>
            <a:custGeom>
              <a:avLst/>
              <a:gdLst>
                <a:gd name="T0" fmla="*/ 1 w 40"/>
                <a:gd name="T1" fmla="*/ 1 h 35"/>
                <a:gd name="T2" fmla="*/ 1 w 40"/>
                <a:gd name="T3" fmla="*/ 1 h 35"/>
                <a:gd name="T4" fmla="*/ 1 w 40"/>
                <a:gd name="T5" fmla="*/ 1 h 35"/>
                <a:gd name="T6" fmla="*/ 1 w 40"/>
                <a:gd name="T7" fmla="*/ 1 h 35"/>
                <a:gd name="T8" fmla="*/ 1 w 40"/>
                <a:gd name="T9" fmla="*/ 1 h 35"/>
                <a:gd name="T10" fmla="*/ 1 w 40"/>
                <a:gd name="T11" fmla="*/ 1 h 35"/>
                <a:gd name="T12" fmla="*/ 1 w 40"/>
                <a:gd name="T13" fmla="*/ 1 h 35"/>
                <a:gd name="T14" fmla="*/ 0 w 40"/>
                <a:gd name="T15" fmla="*/ 1 h 35"/>
                <a:gd name="T16" fmla="*/ 1 w 40"/>
                <a:gd name="T17" fmla="*/ 1 h 35"/>
                <a:gd name="T18" fmla="*/ 1 w 40"/>
                <a:gd name="T19" fmla="*/ 1 h 35"/>
                <a:gd name="T20" fmla="*/ 1 w 40"/>
                <a:gd name="T21" fmla="*/ 1 h 35"/>
                <a:gd name="T22" fmla="*/ 1 w 40"/>
                <a:gd name="T23" fmla="*/ 1 h 35"/>
                <a:gd name="T24" fmla="*/ 1 w 40"/>
                <a:gd name="T25" fmla="*/ 1 h 35"/>
                <a:gd name="T26" fmla="*/ 1 w 40"/>
                <a:gd name="T27" fmla="*/ 1 h 35"/>
                <a:gd name="T28" fmla="*/ 1 w 40"/>
                <a:gd name="T29" fmla="*/ 1 h 35"/>
                <a:gd name="T30" fmla="*/ 1 w 40"/>
                <a:gd name="T31" fmla="*/ 1 h 35"/>
                <a:gd name="T32" fmla="*/ 1 w 40"/>
                <a:gd name="T33" fmla="*/ 1 h 35"/>
                <a:gd name="T34" fmla="*/ 1 w 40"/>
                <a:gd name="T35" fmla="*/ 1 h 35"/>
                <a:gd name="T36" fmla="*/ 1 w 40"/>
                <a:gd name="T37" fmla="*/ 1 h 35"/>
                <a:gd name="T38" fmla="*/ 1 w 40"/>
                <a:gd name="T39" fmla="*/ 1 h 35"/>
                <a:gd name="T40" fmla="*/ 1 w 40"/>
                <a:gd name="T41" fmla="*/ 1 h 35"/>
                <a:gd name="T42" fmla="*/ 1 w 40"/>
                <a:gd name="T43" fmla="*/ 0 h 35"/>
                <a:gd name="T44" fmla="*/ 1 w 40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35"/>
                <a:gd name="T71" fmla="*/ 40 w 4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35">
                  <a:moveTo>
                    <a:pt x="27" y="2"/>
                  </a:moveTo>
                  <a:lnTo>
                    <a:pt x="34" y="19"/>
                  </a:lnTo>
                  <a:lnTo>
                    <a:pt x="40" y="35"/>
                  </a:lnTo>
                  <a:lnTo>
                    <a:pt x="36" y="34"/>
                  </a:lnTo>
                  <a:lnTo>
                    <a:pt x="31" y="35"/>
                  </a:lnTo>
                  <a:lnTo>
                    <a:pt x="15" y="33"/>
                  </a:lnTo>
                  <a:lnTo>
                    <a:pt x="11" y="33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9" y="27"/>
                  </a:lnTo>
                  <a:lnTo>
                    <a:pt x="13" y="30"/>
                  </a:lnTo>
                  <a:lnTo>
                    <a:pt x="17" y="30"/>
                  </a:lnTo>
                  <a:lnTo>
                    <a:pt x="10" y="26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16" y="21"/>
                  </a:lnTo>
                  <a:lnTo>
                    <a:pt x="24" y="14"/>
                  </a:lnTo>
                  <a:lnTo>
                    <a:pt x="12" y="14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3" name="Freeform 210"/>
            <p:cNvSpPr>
              <a:spLocks/>
            </p:cNvSpPr>
            <p:nvPr/>
          </p:nvSpPr>
          <p:spPr bwMode="auto">
            <a:xfrm>
              <a:off x="3391" y="3673"/>
              <a:ext cx="8" cy="18"/>
            </a:xfrm>
            <a:custGeom>
              <a:avLst/>
              <a:gdLst>
                <a:gd name="T0" fmla="*/ 1 w 11"/>
                <a:gd name="T1" fmla="*/ 0 h 24"/>
                <a:gd name="T2" fmla="*/ 0 w 11"/>
                <a:gd name="T3" fmla="*/ 2 h 24"/>
                <a:gd name="T4" fmla="*/ 1 w 11"/>
                <a:gd name="T5" fmla="*/ 2 h 24"/>
                <a:gd name="T6" fmla="*/ 1 w 11"/>
                <a:gd name="T7" fmla="*/ 2 h 24"/>
                <a:gd name="T8" fmla="*/ 1 w 11"/>
                <a:gd name="T9" fmla="*/ 2 h 24"/>
                <a:gd name="T10" fmla="*/ 1 w 11"/>
                <a:gd name="T11" fmla="*/ 2 h 24"/>
                <a:gd name="T12" fmla="*/ 1 w 11"/>
                <a:gd name="T13" fmla="*/ 2 h 24"/>
                <a:gd name="T14" fmla="*/ 1 w 1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24"/>
                <a:gd name="T26" fmla="*/ 11 w 1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24">
                  <a:moveTo>
                    <a:pt x="4" y="0"/>
                  </a:moveTo>
                  <a:lnTo>
                    <a:pt x="0" y="3"/>
                  </a:lnTo>
                  <a:lnTo>
                    <a:pt x="5" y="24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5" name="Freeform 211"/>
            <p:cNvSpPr>
              <a:spLocks/>
            </p:cNvSpPr>
            <p:nvPr/>
          </p:nvSpPr>
          <p:spPr bwMode="auto">
            <a:xfrm>
              <a:off x="3408" y="3754"/>
              <a:ext cx="8" cy="14"/>
            </a:xfrm>
            <a:custGeom>
              <a:avLst/>
              <a:gdLst>
                <a:gd name="T0" fmla="*/ 1 w 12"/>
                <a:gd name="T1" fmla="*/ 0 h 20"/>
                <a:gd name="T2" fmla="*/ 0 w 12"/>
                <a:gd name="T3" fmla="*/ 1 h 20"/>
                <a:gd name="T4" fmla="*/ 1 w 12"/>
                <a:gd name="T5" fmla="*/ 1 h 20"/>
                <a:gd name="T6" fmla="*/ 1 w 12"/>
                <a:gd name="T7" fmla="*/ 1 h 20"/>
                <a:gd name="T8" fmla="*/ 1 w 12"/>
                <a:gd name="T9" fmla="*/ 1 h 20"/>
                <a:gd name="T10" fmla="*/ 1 w 12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6" y="0"/>
                  </a:moveTo>
                  <a:lnTo>
                    <a:pt x="0" y="8"/>
                  </a:lnTo>
                  <a:lnTo>
                    <a:pt x="6" y="17"/>
                  </a:lnTo>
                  <a:lnTo>
                    <a:pt x="11" y="20"/>
                  </a:lnTo>
                  <a:lnTo>
                    <a:pt x="12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7" name="Freeform 212"/>
            <p:cNvSpPr>
              <a:spLocks/>
            </p:cNvSpPr>
            <p:nvPr/>
          </p:nvSpPr>
          <p:spPr bwMode="auto">
            <a:xfrm>
              <a:off x="3377" y="3298"/>
              <a:ext cx="117" cy="153"/>
            </a:xfrm>
            <a:custGeom>
              <a:avLst/>
              <a:gdLst>
                <a:gd name="T0" fmla="*/ 2 w 173"/>
                <a:gd name="T1" fmla="*/ 9 h 205"/>
                <a:gd name="T2" fmla="*/ 2 w 173"/>
                <a:gd name="T3" fmla="*/ 10 h 205"/>
                <a:gd name="T4" fmla="*/ 2 w 173"/>
                <a:gd name="T5" fmla="*/ 10 h 205"/>
                <a:gd name="T6" fmla="*/ 2 w 173"/>
                <a:gd name="T7" fmla="*/ 10 h 205"/>
                <a:gd name="T8" fmla="*/ 2 w 173"/>
                <a:gd name="T9" fmla="*/ 10 h 205"/>
                <a:gd name="T10" fmla="*/ 1 w 173"/>
                <a:gd name="T11" fmla="*/ 10 h 205"/>
                <a:gd name="T12" fmla="*/ 1 w 173"/>
                <a:gd name="T13" fmla="*/ 10 h 205"/>
                <a:gd name="T14" fmla="*/ 1 w 173"/>
                <a:gd name="T15" fmla="*/ 10 h 205"/>
                <a:gd name="T16" fmla="*/ 1 w 173"/>
                <a:gd name="T17" fmla="*/ 10 h 205"/>
                <a:gd name="T18" fmla="*/ 1 w 173"/>
                <a:gd name="T19" fmla="*/ 10 h 205"/>
                <a:gd name="T20" fmla="*/ 1 w 173"/>
                <a:gd name="T21" fmla="*/ 10 h 205"/>
                <a:gd name="T22" fmla="*/ 1 w 173"/>
                <a:gd name="T23" fmla="*/ 10 h 205"/>
                <a:gd name="T24" fmla="*/ 1 w 173"/>
                <a:gd name="T25" fmla="*/ 9 h 205"/>
                <a:gd name="T26" fmla="*/ 1 w 173"/>
                <a:gd name="T27" fmla="*/ 9 h 205"/>
                <a:gd name="T28" fmla="*/ 1 w 173"/>
                <a:gd name="T29" fmla="*/ 7 h 205"/>
                <a:gd name="T30" fmla="*/ 1 w 173"/>
                <a:gd name="T31" fmla="*/ 7 h 205"/>
                <a:gd name="T32" fmla="*/ 1 w 173"/>
                <a:gd name="T33" fmla="*/ 7 h 205"/>
                <a:gd name="T34" fmla="*/ 1 w 173"/>
                <a:gd name="T35" fmla="*/ 7 h 205"/>
                <a:gd name="T36" fmla="*/ 1 w 173"/>
                <a:gd name="T37" fmla="*/ 6 h 205"/>
                <a:gd name="T38" fmla="*/ 1 w 173"/>
                <a:gd name="T39" fmla="*/ 5 h 205"/>
                <a:gd name="T40" fmla="*/ 1 w 173"/>
                <a:gd name="T41" fmla="*/ 5 h 205"/>
                <a:gd name="T42" fmla="*/ 1 w 173"/>
                <a:gd name="T43" fmla="*/ 5 h 205"/>
                <a:gd name="T44" fmla="*/ 1 w 173"/>
                <a:gd name="T45" fmla="*/ 4 h 205"/>
                <a:gd name="T46" fmla="*/ 1 w 173"/>
                <a:gd name="T47" fmla="*/ 4 h 205"/>
                <a:gd name="T48" fmla="*/ 1 w 173"/>
                <a:gd name="T49" fmla="*/ 2 h 205"/>
                <a:gd name="T50" fmla="*/ 1 w 173"/>
                <a:gd name="T51" fmla="*/ 2 h 205"/>
                <a:gd name="T52" fmla="*/ 1 w 173"/>
                <a:gd name="T53" fmla="*/ 1 h 205"/>
                <a:gd name="T54" fmla="*/ 0 w 173"/>
                <a:gd name="T55" fmla="*/ 1 h 205"/>
                <a:gd name="T56" fmla="*/ 1 w 173"/>
                <a:gd name="T57" fmla="*/ 1 h 205"/>
                <a:gd name="T58" fmla="*/ 1 w 173"/>
                <a:gd name="T59" fmla="*/ 1 h 205"/>
                <a:gd name="T60" fmla="*/ 1 w 173"/>
                <a:gd name="T61" fmla="*/ 1 h 205"/>
                <a:gd name="T62" fmla="*/ 1 w 173"/>
                <a:gd name="T63" fmla="*/ 0 h 205"/>
                <a:gd name="T64" fmla="*/ 1 w 173"/>
                <a:gd name="T65" fmla="*/ 1 h 205"/>
                <a:gd name="T66" fmla="*/ 1 w 173"/>
                <a:gd name="T67" fmla="*/ 1 h 205"/>
                <a:gd name="T68" fmla="*/ 1 w 173"/>
                <a:gd name="T69" fmla="*/ 1 h 205"/>
                <a:gd name="T70" fmla="*/ 1 w 173"/>
                <a:gd name="T71" fmla="*/ 2 h 205"/>
                <a:gd name="T72" fmla="*/ 1 w 173"/>
                <a:gd name="T73" fmla="*/ 2 h 205"/>
                <a:gd name="T74" fmla="*/ 2 w 173"/>
                <a:gd name="T75" fmla="*/ 3 h 205"/>
                <a:gd name="T76" fmla="*/ 2 w 173"/>
                <a:gd name="T77" fmla="*/ 3 h 205"/>
                <a:gd name="T78" fmla="*/ 2 w 173"/>
                <a:gd name="T79" fmla="*/ 3 h 205"/>
                <a:gd name="T80" fmla="*/ 2 w 173"/>
                <a:gd name="T81" fmla="*/ 4 h 205"/>
                <a:gd name="T82" fmla="*/ 2 w 173"/>
                <a:gd name="T83" fmla="*/ 4 h 205"/>
                <a:gd name="T84" fmla="*/ 2 w 173"/>
                <a:gd name="T85" fmla="*/ 4 h 205"/>
                <a:gd name="T86" fmla="*/ 3 w 173"/>
                <a:gd name="T87" fmla="*/ 5 h 205"/>
                <a:gd name="T88" fmla="*/ 3 w 173"/>
                <a:gd name="T89" fmla="*/ 5 h 205"/>
                <a:gd name="T90" fmla="*/ 3 w 173"/>
                <a:gd name="T91" fmla="*/ 5 h 205"/>
                <a:gd name="T92" fmla="*/ 3 w 173"/>
                <a:gd name="T93" fmla="*/ 5 h 205"/>
                <a:gd name="T94" fmla="*/ 3 w 173"/>
                <a:gd name="T95" fmla="*/ 7 h 205"/>
                <a:gd name="T96" fmla="*/ 3 w 173"/>
                <a:gd name="T97" fmla="*/ 7 h 205"/>
                <a:gd name="T98" fmla="*/ 3 w 173"/>
                <a:gd name="T99" fmla="*/ 7 h 205"/>
                <a:gd name="T100" fmla="*/ 3 w 173"/>
                <a:gd name="T101" fmla="*/ 7 h 205"/>
                <a:gd name="T102" fmla="*/ 3 w 173"/>
                <a:gd name="T103" fmla="*/ 9 h 205"/>
                <a:gd name="T104" fmla="*/ 3 w 173"/>
                <a:gd name="T105" fmla="*/ 9 h 205"/>
                <a:gd name="T106" fmla="*/ 3 w 173"/>
                <a:gd name="T107" fmla="*/ 9 h 205"/>
                <a:gd name="T108" fmla="*/ 3 w 173"/>
                <a:gd name="T109" fmla="*/ 9 h 205"/>
                <a:gd name="T110" fmla="*/ 3 w 173"/>
                <a:gd name="T111" fmla="*/ 7 h 205"/>
                <a:gd name="T112" fmla="*/ 3 w 173"/>
                <a:gd name="T113" fmla="*/ 7 h 205"/>
                <a:gd name="T114" fmla="*/ 2 w 173"/>
                <a:gd name="T115" fmla="*/ 9 h 205"/>
                <a:gd name="T116" fmla="*/ 2 w 173"/>
                <a:gd name="T117" fmla="*/ 9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"/>
                <a:gd name="T178" fmla="*/ 0 h 205"/>
                <a:gd name="T179" fmla="*/ 173 w 173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" h="205">
                  <a:moveTo>
                    <a:pt x="115" y="162"/>
                  </a:moveTo>
                  <a:lnTo>
                    <a:pt x="112" y="179"/>
                  </a:lnTo>
                  <a:lnTo>
                    <a:pt x="109" y="195"/>
                  </a:lnTo>
                  <a:lnTo>
                    <a:pt x="106" y="192"/>
                  </a:lnTo>
                  <a:lnTo>
                    <a:pt x="90" y="194"/>
                  </a:lnTo>
                  <a:lnTo>
                    <a:pt x="86" y="204"/>
                  </a:lnTo>
                  <a:lnTo>
                    <a:pt x="79" y="194"/>
                  </a:lnTo>
                  <a:lnTo>
                    <a:pt x="62" y="190"/>
                  </a:lnTo>
                  <a:lnTo>
                    <a:pt x="59" y="188"/>
                  </a:lnTo>
                  <a:lnTo>
                    <a:pt x="48" y="205"/>
                  </a:lnTo>
                  <a:lnTo>
                    <a:pt x="38" y="204"/>
                  </a:lnTo>
                  <a:lnTo>
                    <a:pt x="33" y="189"/>
                  </a:lnTo>
                  <a:lnTo>
                    <a:pt x="27" y="175"/>
                  </a:lnTo>
                  <a:lnTo>
                    <a:pt x="23" y="162"/>
                  </a:lnTo>
                  <a:lnTo>
                    <a:pt x="24" y="150"/>
                  </a:lnTo>
                  <a:lnTo>
                    <a:pt x="16" y="140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8" y="115"/>
                  </a:lnTo>
                  <a:lnTo>
                    <a:pt x="15" y="102"/>
                  </a:lnTo>
                  <a:lnTo>
                    <a:pt x="10" y="100"/>
                  </a:lnTo>
                  <a:lnTo>
                    <a:pt x="8" y="87"/>
                  </a:lnTo>
                  <a:lnTo>
                    <a:pt x="9" y="74"/>
                  </a:lnTo>
                  <a:lnTo>
                    <a:pt x="11" y="66"/>
                  </a:lnTo>
                  <a:lnTo>
                    <a:pt x="11" y="47"/>
                  </a:lnTo>
                  <a:lnTo>
                    <a:pt x="13" y="42"/>
                  </a:lnTo>
                  <a:lnTo>
                    <a:pt x="6" y="30"/>
                  </a:lnTo>
                  <a:lnTo>
                    <a:pt x="0" y="18"/>
                  </a:lnTo>
                  <a:lnTo>
                    <a:pt x="17" y="19"/>
                  </a:lnTo>
                  <a:lnTo>
                    <a:pt x="23" y="14"/>
                  </a:lnTo>
                  <a:lnTo>
                    <a:pt x="35" y="7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58" y="14"/>
                  </a:lnTo>
                  <a:lnTo>
                    <a:pt x="59" y="27"/>
                  </a:lnTo>
                  <a:lnTo>
                    <a:pt x="71" y="38"/>
                  </a:lnTo>
                  <a:lnTo>
                    <a:pt x="81" y="42"/>
                  </a:lnTo>
                  <a:lnTo>
                    <a:pt x="93" y="49"/>
                  </a:lnTo>
                  <a:lnTo>
                    <a:pt x="108" y="59"/>
                  </a:lnTo>
                  <a:lnTo>
                    <a:pt x="123" y="62"/>
                  </a:lnTo>
                  <a:lnTo>
                    <a:pt x="127" y="68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32" y="90"/>
                  </a:lnTo>
                  <a:lnTo>
                    <a:pt x="134" y="102"/>
                  </a:lnTo>
                  <a:lnTo>
                    <a:pt x="147" y="103"/>
                  </a:lnTo>
                  <a:lnTo>
                    <a:pt x="160" y="104"/>
                  </a:lnTo>
                  <a:lnTo>
                    <a:pt x="161" y="118"/>
                  </a:lnTo>
                  <a:lnTo>
                    <a:pt x="170" y="127"/>
                  </a:lnTo>
                  <a:lnTo>
                    <a:pt x="173" y="133"/>
                  </a:lnTo>
                  <a:lnTo>
                    <a:pt x="170" y="145"/>
                  </a:lnTo>
                  <a:lnTo>
                    <a:pt x="167" y="156"/>
                  </a:lnTo>
                  <a:lnTo>
                    <a:pt x="169" y="161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53" y="151"/>
                  </a:lnTo>
                  <a:lnTo>
                    <a:pt x="135" y="153"/>
                  </a:lnTo>
                  <a:lnTo>
                    <a:pt x="117" y="155"/>
                  </a:lnTo>
                  <a:lnTo>
                    <a:pt x="115" y="16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8" name="Freeform 213"/>
            <p:cNvSpPr>
              <a:spLocks/>
            </p:cNvSpPr>
            <p:nvPr/>
          </p:nvSpPr>
          <p:spPr bwMode="auto">
            <a:xfrm>
              <a:off x="2767" y="2400"/>
              <a:ext cx="62" cy="47"/>
            </a:xfrm>
            <a:custGeom>
              <a:avLst/>
              <a:gdLst>
                <a:gd name="T0" fmla="*/ 2 w 91"/>
                <a:gd name="T1" fmla="*/ 2 h 64"/>
                <a:gd name="T2" fmla="*/ 1 w 91"/>
                <a:gd name="T3" fmla="*/ 2 h 64"/>
                <a:gd name="T4" fmla="*/ 1 w 91"/>
                <a:gd name="T5" fmla="*/ 2 h 64"/>
                <a:gd name="T6" fmla="*/ 1 w 91"/>
                <a:gd name="T7" fmla="*/ 2 h 64"/>
                <a:gd name="T8" fmla="*/ 1 w 91"/>
                <a:gd name="T9" fmla="*/ 2 h 64"/>
                <a:gd name="T10" fmla="*/ 1 w 91"/>
                <a:gd name="T11" fmla="*/ 2 h 64"/>
                <a:gd name="T12" fmla="*/ 1 w 91"/>
                <a:gd name="T13" fmla="*/ 2 h 64"/>
                <a:gd name="T14" fmla="*/ 1 w 91"/>
                <a:gd name="T15" fmla="*/ 2 h 64"/>
                <a:gd name="T16" fmla="*/ 1 w 91"/>
                <a:gd name="T17" fmla="*/ 2 h 64"/>
                <a:gd name="T18" fmla="*/ 1 w 91"/>
                <a:gd name="T19" fmla="*/ 2 h 64"/>
                <a:gd name="T20" fmla="*/ 1 w 91"/>
                <a:gd name="T21" fmla="*/ 2 h 64"/>
                <a:gd name="T22" fmla="*/ 1 w 91"/>
                <a:gd name="T23" fmla="*/ 2 h 64"/>
                <a:gd name="T24" fmla="*/ 1 w 91"/>
                <a:gd name="T25" fmla="*/ 2 h 64"/>
                <a:gd name="T26" fmla="*/ 1 w 91"/>
                <a:gd name="T27" fmla="*/ 2 h 64"/>
                <a:gd name="T28" fmla="*/ 1 w 91"/>
                <a:gd name="T29" fmla="*/ 2 h 64"/>
                <a:gd name="T30" fmla="*/ 1 w 91"/>
                <a:gd name="T31" fmla="*/ 0 h 64"/>
                <a:gd name="T32" fmla="*/ 1 w 91"/>
                <a:gd name="T33" fmla="*/ 2 h 64"/>
                <a:gd name="T34" fmla="*/ 1 w 91"/>
                <a:gd name="T35" fmla="*/ 2 h 64"/>
                <a:gd name="T36" fmla="*/ 0 w 91"/>
                <a:gd name="T37" fmla="*/ 2 h 64"/>
                <a:gd name="T38" fmla="*/ 0 w 91"/>
                <a:gd name="T39" fmla="*/ 2 h 64"/>
                <a:gd name="T40" fmla="*/ 1 w 91"/>
                <a:gd name="T41" fmla="*/ 2 h 64"/>
                <a:gd name="T42" fmla="*/ 0 w 91"/>
                <a:gd name="T43" fmla="*/ 2 h 64"/>
                <a:gd name="T44" fmla="*/ 0 w 91"/>
                <a:gd name="T45" fmla="*/ 2 h 64"/>
                <a:gd name="T46" fmla="*/ 1 w 91"/>
                <a:gd name="T47" fmla="*/ 2 h 64"/>
                <a:gd name="T48" fmla="*/ 1 w 91"/>
                <a:gd name="T49" fmla="*/ 3 h 64"/>
                <a:gd name="T50" fmla="*/ 1 w 91"/>
                <a:gd name="T51" fmla="*/ 3 h 64"/>
                <a:gd name="T52" fmla="*/ 1 w 91"/>
                <a:gd name="T53" fmla="*/ 3 h 64"/>
                <a:gd name="T54" fmla="*/ 1 w 91"/>
                <a:gd name="T55" fmla="*/ 3 h 64"/>
                <a:gd name="T56" fmla="*/ 1 w 91"/>
                <a:gd name="T57" fmla="*/ 3 h 64"/>
                <a:gd name="T58" fmla="*/ 1 w 91"/>
                <a:gd name="T59" fmla="*/ 3 h 64"/>
                <a:gd name="T60" fmla="*/ 1 w 91"/>
                <a:gd name="T61" fmla="*/ 3 h 64"/>
                <a:gd name="T62" fmla="*/ 1 w 91"/>
                <a:gd name="T63" fmla="*/ 3 h 64"/>
                <a:gd name="T64" fmla="*/ 1 w 91"/>
                <a:gd name="T65" fmla="*/ 2 h 64"/>
                <a:gd name="T66" fmla="*/ 1 w 91"/>
                <a:gd name="T67" fmla="*/ 2 h 64"/>
                <a:gd name="T68" fmla="*/ 1 w 91"/>
                <a:gd name="T69" fmla="*/ 2 h 64"/>
                <a:gd name="T70" fmla="*/ 1 w 91"/>
                <a:gd name="T71" fmla="*/ 2 h 64"/>
                <a:gd name="T72" fmla="*/ 1 w 91"/>
                <a:gd name="T73" fmla="*/ 2 h 64"/>
                <a:gd name="T74" fmla="*/ 1 w 91"/>
                <a:gd name="T75" fmla="*/ 2 h 64"/>
                <a:gd name="T76" fmla="*/ 2 w 91"/>
                <a:gd name="T77" fmla="*/ 2 h 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1"/>
                <a:gd name="T118" fmla="*/ 0 h 64"/>
                <a:gd name="T119" fmla="*/ 91 w 91"/>
                <a:gd name="T120" fmla="*/ 64 h 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1" h="64">
                  <a:moveTo>
                    <a:pt x="91" y="39"/>
                  </a:moveTo>
                  <a:lnTo>
                    <a:pt x="87" y="34"/>
                  </a:lnTo>
                  <a:lnTo>
                    <a:pt x="81" y="27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2" y="27"/>
                  </a:lnTo>
                  <a:lnTo>
                    <a:pt x="61" y="27"/>
                  </a:lnTo>
                  <a:lnTo>
                    <a:pt x="54" y="33"/>
                  </a:lnTo>
                  <a:lnTo>
                    <a:pt x="53" y="36"/>
                  </a:lnTo>
                  <a:lnTo>
                    <a:pt x="48" y="36"/>
                  </a:lnTo>
                  <a:lnTo>
                    <a:pt x="52" y="30"/>
                  </a:lnTo>
                  <a:lnTo>
                    <a:pt x="61" y="22"/>
                  </a:lnTo>
                  <a:lnTo>
                    <a:pt x="61" y="14"/>
                  </a:lnTo>
                  <a:lnTo>
                    <a:pt x="51" y="5"/>
                  </a:lnTo>
                  <a:lnTo>
                    <a:pt x="51" y="8"/>
                  </a:lnTo>
                  <a:lnTo>
                    <a:pt x="45" y="0"/>
                  </a:lnTo>
                  <a:lnTo>
                    <a:pt x="26" y="12"/>
                  </a:lnTo>
                  <a:lnTo>
                    <a:pt x="8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" y="56"/>
                  </a:lnTo>
                  <a:lnTo>
                    <a:pt x="15" y="59"/>
                  </a:lnTo>
                  <a:lnTo>
                    <a:pt x="22" y="60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32" y="59"/>
                  </a:lnTo>
                  <a:lnTo>
                    <a:pt x="31" y="57"/>
                  </a:lnTo>
                  <a:lnTo>
                    <a:pt x="47" y="50"/>
                  </a:lnTo>
                  <a:lnTo>
                    <a:pt x="52" y="47"/>
                  </a:lnTo>
                  <a:lnTo>
                    <a:pt x="54" y="44"/>
                  </a:lnTo>
                  <a:lnTo>
                    <a:pt x="55" y="47"/>
                  </a:lnTo>
                  <a:lnTo>
                    <a:pt x="63" y="46"/>
                  </a:lnTo>
                  <a:lnTo>
                    <a:pt x="67" y="44"/>
                  </a:lnTo>
                  <a:lnTo>
                    <a:pt x="76" y="43"/>
                  </a:lnTo>
                  <a:lnTo>
                    <a:pt x="91" y="3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59" name="Freeform 214"/>
            <p:cNvSpPr>
              <a:spLocks/>
            </p:cNvSpPr>
            <p:nvPr/>
          </p:nvSpPr>
          <p:spPr bwMode="auto">
            <a:xfrm>
              <a:off x="2827" y="2374"/>
              <a:ext cx="19" cy="5"/>
            </a:xfrm>
            <a:custGeom>
              <a:avLst/>
              <a:gdLst>
                <a:gd name="T0" fmla="*/ 1 w 29"/>
                <a:gd name="T1" fmla="*/ 1 h 7"/>
                <a:gd name="T2" fmla="*/ 0 w 29"/>
                <a:gd name="T3" fmla="*/ 1 h 7"/>
                <a:gd name="T4" fmla="*/ 1 w 29"/>
                <a:gd name="T5" fmla="*/ 0 h 7"/>
                <a:gd name="T6" fmla="*/ 1 w 29"/>
                <a:gd name="T7" fmla="*/ 1 h 7"/>
                <a:gd name="T8" fmla="*/ 1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7" y="5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9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0" name="Freeform 215"/>
            <p:cNvSpPr>
              <a:spLocks/>
            </p:cNvSpPr>
            <p:nvPr/>
          </p:nvSpPr>
          <p:spPr bwMode="auto">
            <a:xfrm>
              <a:off x="3300" y="2968"/>
              <a:ext cx="20" cy="8"/>
            </a:xfrm>
            <a:custGeom>
              <a:avLst/>
              <a:gdLst>
                <a:gd name="T0" fmla="*/ 1 w 30"/>
                <a:gd name="T1" fmla="*/ 0 h 10"/>
                <a:gd name="T2" fmla="*/ 0 w 30"/>
                <a:gd name="T3" fmla="*/ 2 h 10"/>
                <a:gd name="T4" fmla="*/ 1 w 30"/>
                <a:gd name="T5" fmla="*/ 2 h 10"/>
                <a:gd name="T6" fmla="*/ 1 w 30"/>
                <a:gd name="T7" fmla="*/ 2 h 10"/>
                <a:gd name="T8" fmla="*/ 1 w 3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0"/>
                <a:gd name="T17" fmla="*/ 30 w 3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0">
                  <a:moveTo>
                    <a:pt x="11" y="0"/>
                  </a:moveTo>
                  <a:lnTo>
                    <a:pt x="0" y="4"/>
                  </a:lnTo>
                  <a:lnTo>
                    <a:pt x="16" y="10"/>
                  </a:lnTo>
                  <a:lnTo>
                    <a:pt x="3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1" name="Freeform 216"/>
            <p:cNvSpPr>
              <a:spLocks/>
            </p:cNvSpPr>
            <p:nvPr/>
          </p:nvSpPr>
          <p:spPr bwMode="auto">
            <a:xfrm>
              <a:off x="3404" y="2967"/>
              <a:ext cx="14" cy="8"/>
            </a:xfrm>
            <a:custGeom>
              <a:avLst/>
              <a:gdLst>
                <a:gd name="T0" fmla="*/ 1 w 21"/>
                <a:gd name="T1" fmla="*/ 2 h 9"/>
                <a:gd name="T2" fmla="*/ 1 w 21"/>
                <a:gd name="T3" fmla="*/ 2 h 9"/>
                <a:gd name="T4" fmla="*/ 1 w 21"/>
                <a:gd name="T5" fmla="*/ 2 h 9"/>
                <a:gd name="T6" fmla="*/ 0 w 21"/>
                <a:gd name="T7" fmla="*/ 2 h 9"/>
                <a:gd name="T8" fmla="*/ 1 w 21"/>
                <a:gd name="T9" fmla="*/ 0 h 9"/>
                <a:gd name="T10" fmla="*/ 1 w 21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"/>
                <a:gd name="T20" fmla="*/ 21 w 21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">
                  <a:moveTo>
                    <a:pt x="21" y="5"/>
                  </a:moveTo>
                  <a:lnTo>
                    <a:pt x="20" y="6"/>
                  </a:lnTo>
                  <a:lnTo>
                    <a:pt x="5" y="9"/>
                  </a:lnTo>
                  <a:lnTo>
                    <a:pt x="0" y="7"/>
                  </a:lnTo>
                  <a:lnTo>
                    <a:pt x="2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2" name="Freeform 217"/>
            <p:cNvSpPr>
              <a:spLocks/>
            </p:cNvSpPr>
            <p:nvPr/>
          </p:nvSpPr>
          <p:spPr bwMode="auto">
            <a:xfrm>
              <a:off x="3424" y="2976"/>
              <a:ext cx="3" cy="1"/>
            </a:xfrm>
            <a:custGeom>
              <a:avLst/>
              <a:gdLst>
                <a:gd name="T0" fmla="*/ 2 w 4"/>
                <a:gd name="T1" fmla="*/ 1 h 2"/>
                <a:gd name="T2" fmla="*/ 1 w 4"/>
                <a:gd name="T3" fmla="*/ 0 h 2"/>
                <a:gd name="T4" fmla="*/ 0 w 4"/>
                <a:gd name="T5" fmla="*/ 1 h 2"/>
                <a:gd name="T6" fmla="*/ 2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3" name="Freeform 218"/>
            <p:cNvSpPr>
              <a:spLocks/>
            </p:cNvSpPr>
            <p:nvPr/>
          </p:nvSpPr>
          <p:spPr bwMode="auto">
            <a:xfrm>
              <a:off x="3245" y="2914"/>
              <a:ext cx="96" cy="38"/>
            </a:xfrm>
            <a:custGeom>
              <a:avLst/>
              <a:gdLst>
                <a:gd name="T0" fmla="*/ 2 w 142"/>
                <a:gd name="T1" fmla="*/ 1 h 51"/>
                <a:gd name="T2" fmla="*/ 2 w 142"/>
                <a:gd name="T3" fmla="*/ 1 h 51"/>
                <a:gd name="T4" fmla="*/ 1 w 142"/>
                <a:gd name="T5" fmla="*/ 1 h 51"/>
                <a:gd name="T6" fmla="*/ 1 w 142"/>
                <a:gd name="T7" fmla="*/ 1 h 51"/>
                <a:gd name="T8" fmla="*/ 1 w 142"/>
                <a:gd name="T9" fmla="*/ 1 h 51"/>
                <a:gd name="T10" fmla="*/ 1 w 142"/>
                <a:gd name="T11" fmla="*/ 0 h 51"/>
                <a:gd name="T12" fmla="*/ 1 w 142"/>
                <a:gd name="T13" fmla="*/ 0 h 51"/>
                <a:gd name="T14" fmla="*/ 1 w 142"/>
                <a:gd name="T15" fmla="*/ 1 h 51"/>
                <a:gd name="T16" fmla="*/ 1 w 142"/>
                <a:gd name="T17" fmla="*/ 1 h 51"/>
                <a:gd name="T18" fmla="*/ 1 w 142"/>
                <a:gd name="T19" fmla="*/ 1 h 51"/>
                <a:gd name="T20" fmla="*/ 0 w 142"/>
                <a:gd name="T21" fmla="*/ 1 h 51"/>
                <a:gd name="T22" fmla="*/ 1 w 142"/>
                <a:gd name="T23" fmla="*/ 1 h 51"/>
                <a:gd name="T24" fmla="*/ 1 w 142"/>
                <a:gd name="T25" fmla="*/ 1 h 51"/>
                <a:gd name="T26" fmla="*/ 1 w 142"/>
                <a:gd name="T27" fmla="*/ 1 h 51"/>
                <a:gd name="T28" fmla="*/ 1 w 142"/>
                <a:gd name="T29" fmla="*/ 1 h 51"/>
                <a:gd name="T30" fmla="*/ 1 w 142"/>
                <a:gd name="T31" fmla="*/ 1 h 51"/>
                <a:gd name="T32" fmla="*/ 1 w 142"/>
                <a:gd name="T33" fmla="*/ 1 h 51"/>
                <a:gd name="T34" fmla="*/ 1 w 142"/>
                <a:gd name="T35" fmla="*/ 1 h 51"/>
                <a:gd name="T36" fmla="*/ 1 w 142"/>
                <a:gd name="T37" fmla="*/ 1 h 51"/>
                <a:gd name="T38" fmla="*/ 1 w 142"/>
                <a:gd name="T39" fmla="*/ 1 h 51"/>
                <a:gd name="T40" fmla="*/ 1 w 142"/>
                <a:gd name="T41" fmla="*/ 1 h 51"/>
                <a:gd name="T42" fmla="*/ 2 w 142"/>
                <a:gd name="T43" fmla="*/ 2 h 51"/>
                <a:gd name="T44" fmla="*/ 2 w 142"/>
                <a:gd name="T45" fmla="*/ 2 h 51"/>
                <a:gd name="T46" fmla="*/ 2 w 142"/>
                <a:gd name="T47" fmla="*/ 2 h 51"/>
                <a:gd name="T48" fmla="*/ 2 w 142"/>
                <a:gd name="T49" fmla="*/ 2 h 51"/>
                <a:gd name="T50" fmla="*/ 3 w 142"/>
                <a:gd name="T51" fmla="*/ 2 h 51"/>
                <a:gd name="T52" fmla="*/ 3 w 142"/>
                <a:gd name="T53" fmla="*/ 2 h 51"/>
                <a:gd name="T54" fmla="*/ 3 w 142"/>
                <a:gd name="T55" fmla="*/ 2 h 51"/>
                <a:gd name="T56" fmla="*/ 2 w 142"/>
                <a:gd name="T57" fmla="*/ 1 h 51"/>
                <a:gd name="T58" fmla="*/ 2 w 142"/>
                <a:gd name="T59" fmla="*/ 1 h 51"/>
                <a:gd name="T60" fmla="*/ 2 w 142"/>
                <a:gd name="T61" fmla="*/ 1 h 51"/>
                <a:gd name="T62" fmla="*/ 2 w 142"/>
                <a:gd name="T63" fmla="*/ 1 h 51"/>
                <a:gd name="T64" fmla="*/ 2 w 142"/>
                <a:gd name="T65" fmla="*/ 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51"/>
                <a:gd name="T101" fmla="*/ 142 w 142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51">
                  <a:moveTo>
                    <a:pt x="99" y="20"/>
                  </a:moveTo>
                  <a:lnTo>
                    <a:pt x="100" y="22"/>
                  </a:lnTo>
                  <a:lnTo>
                    <a:pt x="86" y="14"/>
                  </a:lnTo>
                  <a:lnTo>
                    <a:pt x="72" y="7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31" y="3"/>
                  </a:lnTo>
                  <a:lnTo>
                    <a:pt x="14" y="6"/>
                  </a:lnTo>
                  <a:lnTo>
                    <a:pt x="7" y="16"/>
                  </a:lnTo>
                  <a:lnTo>
                    <a:pt x="0" y="20"/>
                  </a:lnTo>
                  <a:lnTo>
                    <a:pt x="5" y="19"/>
                  </a:lnTo>
                  <a:lnTo>
                    <a:pt x="16" y="14"/>
                  </a:lnTo>
                  <a:lnTo>
                    <a:pt x="26" y="9"/>
                  </a:lnTo>
                  <a:lnTo>
                    <a:pt x="45" y="8"/>
                  </a:lnTo>
                  <a:lnTo>
                    <a:pt x="38" y="11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81" y="24"/>
                  </a:lnTo>
                  <a:lnTo>
                    <a:pt x="84" y="33"/>
                  </a:lnTo>
                  <a:lnTo>
                    <a:pt x="101" y="41"/>
                  </a:lnTo>
                  <a:lnTo>
                    <a:pt x="93" y="51"/>
                  </a:lnTo>
                  <a:lnTo>
                    <a:pt x="107" y="50"/>
                  </a:lnTo>
                  <a:lnTo>
                    <a:pt x="120" y="50"/>
                  </a:lnTo>
                  <a:lnTo>
                    <a:pt x="131" y="48"/>
                  </a:lnTo>
                  <a:lnTo>
                    <a:pt x="142" y="47"/>
                  </a:lnTo>
                  <a:lnTo>
                    <a:pt x="132" y="42"/>
                  </a:lnTo>
                  <a:lnTo>
                    <a:pt x="122" y="37"/>
                  </a:lnTo>
                  <a:lnTo>
                    <a:pt x="122" y="32"/>
                  </a:lnTo>
                  <a:lnTo>
                    <a:pt x="112" y="28"/>
                  </a:lnTo>
                  <a:lnTo>
                    <a:pt x="101" y="25"/>
                  </a:lnTo>
                  <a:lnTo>
                    <a:pt x="99" y="2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4" name="Freeform 219"/>
            <p:cNvSpPr>
              <a:spLocks/>
            </p:cNvSpPr>
            <p:nvPr/>
          </p:nvSpPr>
          <p:spPr bwMode="auto">
            <a:xfrm>
              <a:off x="3261" y="2927"/>
              <a:ext cx="5" cy="6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2 h 8"/>
                <a:gd name="T4" fmla="*/ 1 w 8"/>
                <a:gd name="T5" fmla="*/ 0 h 8"/>
                <a:gd name="T6" fmla="*/ 0 w 8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7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8" name="Freeform 220"/>
            <p:cNvSpPr>
              <a:spLocks/>
            </p:cNvSpPr>
            <p:nvPr/>
          </p:nvSpPr>
          <p:spPr bwMode="auto">
            <a:xfrm>
              <a:off x="3273" y="2958"/>
              <a:ext cx="4" cy="2"/>
            </a:xfrm>
            <a:custGeom>
              <a:avLst/>
              <a:gdLst>
                <a:gd name="T0" fmla="*/ 2 w 5"/>
                <a:gd name="T1" fmla="*/ 1 h 2"/>
                <a:gd name="T2" fmla="*/ 2 w 5"/>
                <a:gd name="T3" fmla="*/ 0 h 2"/>
                <a:gd name="T4" fmla="*/ 2 w 5"/>
                <a:gd name="T5" fmla="*/ 0 h 2"/>
                <a:gd name="T6" fmla="*/ 2 w 5"/>
                <a:gd name="T7" fmla="*/ 1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1 h 2"/>
                <a:gd name="T14" fmla="*/ 2 w 5"/>
                <a:gd name="T15" fmla="*/ 1 h 2"/>
                <a:gd name="T16" fmla="*/ 2 w 5"/>
                <a:gd name="T17" fmla="*/ 1 h 2"/>
                <a:gd name="T18" fmla="*/ 2 w 5"/>
                <a:gd name="T19" fmla="*/ 1 h 2"/>
                <a:gd name="T20" fmla="*/ 2 w 5"/>
                <a:gd name="T21" fmla="*/ 1 h 2"/>
                <a:gd name="T22" fmla="*/ 2 w 5"/>
                <a:gd name="T23" fmla="*/ 1 h 2"/>
                <a:gd name="T24" fmla="*/ 1 w 5"/>
                <a:gd name="T25" fmla="*/ 1 h 2"/>
                <a:gd name="T26" fmla="*/ 1 w 5"/>
                <a:gd name="T27" fmla="*/ 0 h 2"/>
                <a:gd name="T28" fmla="*/ 0 w 5"/>
                <a:gd name="T29" fmla="*/ 0 h 2"/>
                <a:gd name="T30" fmla="*/ 1 w 5"/>
                <a:gd name="T31" fmla="*/ 0 h 2"/>
                <a:gd name="T32" fmla="*/ 1 w 5"/>
                <a:gd name="T33" fmla="*/ 1 h 2"/>
                <a:gd name="T34" fmla="*/ 1 w 5"/>
                <a:gd name="T35" fmla="*/ 2 h 2"/>
                <a:gd name="T36" fmla="*/ 2 w 5"/>
                <a:gd name="T37" fmla="*/ 2 h 2"/>
                <a:gd name="T38" fmla="*/ 2 w 5"/>
                <a:gd name="T39" fmla="*/ 2 h 2"/>
                <a:gd name="T40" fmla="*/ 2 w 5"/>
                <a:gd name="T41" fmla="*/ 1 h 2"/>
                <a:gd name="T42" fmla="*/ 2 w 5"/>
                <a:gd name="T43" fmla="*/ 1 h 2"/>
                <a:gd name="T44" fmla="*/ 2 w 5"/>
                <a:gd name="T45" fmla="*/ 1 h 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2"/>
                <a:gd name="T71" fmla="*/ 5 w 5"/>
                <a:gd name="T72" fmla="*/ 2 h 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2">
                  <a:moveTo>
                    <a:pt x="5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69" name="Freeform 221"/>
            <p:cNvSpPr>
              <a:spLocks/>
            </p:cNvSpPr>
            <p:nvPr/>
          </p:nvSpPr>
          <p:spPr bwMode="auto">
            <a:xfrm>
              <a:off x="3288" y="2954"/>
              <a:ext cx="1" cy="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70" name="Freeform 222"/>
            <p:cNvSpPr>
              <a:spLocks/>
            </p:cNvSpPr>
            <p:nvPr/>
          </p:nvSpPr>
          <p:spPr bwMode="auto">
            <a:xfrm>
              <a:off x="3286" y="2954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1 w 2"/>
                <a:gd name="T11" fmla="*/ 0 h 1"/>
                <a:gd name="T12" fmla="*/ 2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71" name="Freeform 223"/>
            <p:cNvSpPr>
              <a:spLocks/>
            </p:cNvSpPr>
            <p:nvPr/>
          </p:nvSpPr>
          <p:spPr bwMode="auto">
            <a:xfrm>
              <a:off x="3426" y="2968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2 w 2"/>
                <a:gd name="T17" fmla="*/ 1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72" name="Freeform 224"/>
            <p:cNvSpPr>
              <a:spLocks/>
            </p:cNvSpPr>
            <p:nvPr/>
          </p:nvSpPr>
          <p:spPr bwMode="auto">
            <a:xfrm>
              <a:off x="3430" y="2965"/>
              <a:ext cx="1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73" name="Freeform 225"/>
            <p:cNvSpPr>
              <a:spLocks/>
            </p:cNvSpPr>
            <p:nvPr/>
          </p:nvSpPr>
          <p:spPr bwMode="auto">
            <a:xfrm>
              <a:off x="3429" y="2967"/>
              <a:ext cx="1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1 w 2"/>
                <a:gd name="T15" fmla="*/ 0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83" name="Rectangle 226"/>
            <p:cNvSpPr>
              <a:spLocks noChangeArrowheads="1"/>
            </p:cNvSpPr>
            <p:nvPr/>
          </p:nvSpPr>
          <p:spPr bwMode="auto">
            <a:xfrm>
              <a:off x="3426" y="2968"/>
              <a:ext cx="0" cy="1"/>
            </a:xfrm>
            <a:prstGeom prst="rect">
              <a:avLst/>
            </a:prstGeom>
            <a:solidFill>
              <a:schemeClr val="tx2"/>
            </a:solidFill>
            <a:ln w="15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</a:pPr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85" name="Rectangle 227"/>
            <p:cNvSpPr>
              <a:spLocks noChangeArrowheads="1"/>
            </p:cNvSpPr>
            <p:nvPr/>
          </p:nvSpPr>
          <p:spPr bwMode="auto">
            <a:xfrm>
              <a:off x="3427" y="2969"/>
              <a:ext cx="1" cy="1"/>
            </a:xfrm>
            <a:prstGeom prst="rect">
              <a:avLst/>
            </a:prstGeom>
            <a:solidFill>
              <a:schemeClr val="tx2"/>
            </a:solidFill>
            <a:ln w="15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</a:pPr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586" name="Freeform 228"/>
            <p:cNvSpPr>
              <a:spLocks/>
            </p:cNvSpPr>
            <p:nvPr/>
          </p:nvSpPr>
          <p:spPr bwMode="auto">
            <a:xfrm>
              <a:off x="3360" y="2953"/>
              <a:ext cx="33" cy="27"/>
            </a:xfrm>
            <a:custGeom>
              <a:avLst/>
              <a:gdLst>
                <a:gd name="T0" fmla="*/ 1 w 50"/>
                <a:gd name="T1" fmla="*/ 1 h 35"/>
                <a:gd name="T2" fmla="*/ 1 w 50"/>
                <a:gd name="T3" fmla="*/ 1 h 35"/>
                <a:gd name="T4" fmla="*/ 0 w 50"/>
                <a:gd name="T5" fmla="*/ 1 h 35"/>
                <a:gd name="T6" fmla="*/ 1 w 50"/>
                <a:gd name="T7" fmla="*/ 1 h 35"/>
                <a:gd name="T8" fmla="*/ 1 w 50"/>
                <a:gd name="T9" fmla="*/ 1 h 35"/>
                <a:gd name="T10" fmla="*/ 1 w 50"/>
                <a:gd name="T11" fmla="*/ 1 h 35"/>
                <a:gd name="T12" fmla="*/ 1 w 50"/>
                <a:gd name="T13" fmla="*/ 1 h 35"/>
                <a:gd name="T14" fmla="*/ 1 w 50"/>
                <a:gd name="T15" fmla="*/ 1 h 35"/>
                <a:gd name="T16" fmla="*/ 1 w 50"/>
                <a:gd name="T17" fmla="*/ 1 h 35"/>
                <a:gd name="T18" fmla="*/ 1 w 50"/>
                <a:gd name="T19" fmla="*/ 1 h 35"/>
                <a:gd name="T20" fmla="*/ 1 w 50"/>
                <a:gd name="T21" fmla="*/ 1 h 35"/>
                <a:gd name="T22" fmla="*/ 1 w 50"/>
                <a:gd name="T23" fmla="*/ 1 h 35"/>
                <a:gd name="T24" fmla="*/ 1 w 50"/>
                <a:gd name="T25" fmla="*/ 1 h 35"/>
                <a:gd name="T26" fmla="*/ 1 w 50"/>
                <a:gd name="T27" fmla="*/ 0 h 35"/>
                <a:gd name="T28" fmla="*/ 1 w 50"/>
                <a:gd name="T29" fmla="*/ 1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5"/>
                <a:gd name="T47" fmla="*/ 50 w 5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5">
                  <a:moveTo>
                    <a:pt x="4" y="2"/>
                  </a:moveTo>
                  <a:lnTo>
                    <a:pt x="2" y="13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1" y="26"/>
                  </a:lnTo>
                  <a:lnTo>
                    <a:pt x="19" y="23"/>
                  </a:lnTo>
                  <a:lnTo>
                    <a:pt x="26" y="23"/>
                  </a:lnTo>
                  <a:lnTo>
                    <a:pt x="43" y="24"/>
                  </a:lnTo>
                  <a:lnTo>
                    <a:pt x="50" y="18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30" y="5"/>
                  </a:lnTo>
                  <a:lnTo>
                    <a:pt x="1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09" name="Freeform 229"/>
            <p:cNvSpPr>
              <a:spLocks/>
            </p:cNvSpPr>
            <p:nvPr/>
          </p:nvSpPr>
          <p:spPr bwMode="auto">
            <a:xfrm>
              <a:off x="3337" y="2953"/>
              <a:ext cx="25" cy="20"/>
            </a:xfrm>
            <a:custGeom>
              <a:avLst/>
              <a:gdLst>
                <a:gd name="T0" fmla="*/ 1 w 38"/>
                <a:gd name="T1" fmla="*/ 1 h 28"/>
                <a:gd name="T2" fmla="*/ 1 w 38"/>
                <a:gd name="T3" fmla="*/ 1 h 28"/>
                <a:gd name="T4" fmla="*/ 1 w 38"/>
                <a:gd name="T5" fmla="*/ 1 h 28"/>
                <a:gd name="T6" fmla="*/ 1 w 38"/>
                <a:gd name="T7" fmla="*/ 1 h 28"/>
                <a:gd name="T8" fmla="*/ 1 w 38"/>
                <a:gd name="T9" fmla="*/ 1 h 28"/>
                <a:gd name="T10" fmla="*/ 1 w 38"/>
                <a:gd name="T11" fmla="*/ 1 h 28"/>
                <a:gd name="T12" fmla="*/ 0 w 38"/>
                <a:gd name="T13" fmla="*/ 1 h 28"/>
                <a:gd name="T14" fmla="*/ 1 w 38"/>
                <a:gd name="T15" fmla="*/ 1 h 28"/>
                <a:gd name="T16" fmla="*/ 1 w 38"/>
                <a:gd name="T17" fmla="*/ 1 h 28"/>
                <a:gd name="T18" fmla="*/ 1 w 38"/>
                <a:gd name="T19" fmla="*/ 1 h 28"/>
                <a:gd name="T20" fmla="*/ 1 w 38"/>
                <a:gd name="T21" fmla="*/ 1 h 28"/>
                <a:gd name="T22" fmla="*/ 1 w 38"/>
                <a:gd name="T23" fmla="*/ 1 h 28"/>
                <a:gd name="T24" fmla="*/ 1 w 38"/>
                <a:gd name="T25" fmla="*/ 0 h 28"/>
                <a:gd name="T26" fmla="*/ 1 w 38"/>
                <a:gd name="T27" fmla="*/ 1 h 28"/>
                <a:gd name="T28" fmla="*/ 1 w 38"/>
                <a:gd name="T29" fmla="*/ 1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8"/>
                <a:gd name="T47" fmla="*/ 38 w 3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8">
                  <a:moveTo>
                    <a:pt x="38" y="2"/>
                  </a:moveTo>
                  <a:lnTo>
                    <a:pt x="36" y="13"/>
                  </a:lnTo>
                  <a:lnTo>
                    <a:pt x="34" y="19"/>
                  </a:lnTo>
                  <a:lnTo>
                    <a:pt x="35" y="28"/>
                  </a:lnTo>
                  <a:lnTo>
                    <a:pt x="22" y="27"/>
                  </a:lnTo>
                  <a:lnTo>
                    <a:pt x="8" y="26"/>
                  </a:lnTo>
                  <a:lnTo>
                    <a:pt x="0" y="22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28" y="20"/>
                  </a:lnTo>
                  <a:lnTo>
                    <a:pt x="24" y="8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30" y="1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1" name="Freeform 230"/>
            <p:cNvSpPr>
              <a:spLocks/>
            </p:cNvSpPr>
            <p:nvPr/>
          </p:nvSpPr>
          <p:spPr bwMode="auto">
            <a:xfrm>
              <a:off x="3360" y="2928"/>
              <a:ext cx="2" cy="2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2" name="Freeform 231"/>
            <p:cNvSpPr>
              <a:spLocks/>
            </p:cNvSpPr>
            <p:nvPr/>
          </p:nvSpPr>
          <p:spPr bwMode="auto">
            <a:xfrm>
              <a:off x="3365" y="2928"/>
              <a:ext cx="1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3" name="Freeform 232"/>
            <p:cNvSpPr>
              <a:spLocks/>
            </p:cNvSpPr>
            <p:nvPr/>
          </p:nvSpPr>
          <p:spPr bwMode="auto">
            <a:xfrm>
              <a:off x="3873" y="2851"/>
              <a:ext cx="5" cy="5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3 h 6"/>
                <a:gd name="T4" fmla="*/ 0 w 7"/>
                <a:gd name="T5" fmla="*/ 2 h 6"/>
                <a:gd name="T6" fmla="*/ 1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>
                <a:alpha val="45882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6" name="Freeform 233"/>
            <p:cNvSpPr>
              <a:spLocks/>
            </p:cNvSpPr>
            <p:nvPr/>
          </p:nvSpPr>
          <p:spPr bwMode="auto">
            <a:xfrm>
              <a:off x="3800" y="2989"/>
              <a:ext cx="2" cy="3"/>
            </a:xfrm>
            <a:custGeom>
              <a:avLst/>
              <a:gdLst>
                <a:gd name="T0" fmla="*/ 1 w 3"/>
                <a:gd name="T1" fmla="*/ 141 h 2"/>
                <a:gd name="T2" fmla="*/ 1 w 3"/>
                <a:gd name="T3" fmla="*/ 94 h 2"/>
                <a:gd name="T4" fmla="*/ 0 w 3"/>
                <a:gd name="T5" fmla="*/ 0 h 2"/>
                <a:gd name="T6" fmla="*/ 1 w 3"/>
                <a:gd name="T7" fmla="*/ 14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tx2">
                <a:alpha val="45882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7" name="Freeform 234"/>
            <p:cNvSpPr>
              <a:spLocks/>
            </p:cNvSpPr>
            <p:nvPr/>
          </p:nvSpPr>
          <p:spPr bwMode="auto">
            <a:xfrm>
              <a:off x="3512" y="3117"/>
              <a:ext cx="28" cy="41"/>
            </a:xfrm>
            <a:custGeom>
              <a:avLst/>
              <a:gdLst>
                <a:gd name="T0" fmla="*/ 1 w 41"/>
                <a:gd name="T1" fmla="*/ 1 h 55"/>
                <a:gd name="T2" fmla="*/ 1 w 41"/>
                <a:gd name="T3" fmla="*/ 1 h 55"/>
                <a:gd name="T4" fmla="*/ 1 w 41"/>
                <a:gd name="T5" fmla="*/ 0 h 55"/>
                <a:gd name="T6" fmla="*/ 1 w 41"/>
                <a:gd name="T7" fmla="*/ 1 h 55"/>
                <a:gd name="T8" fmla="*/ 1 w 41"/>
                <a:gd name="T9" fmla="*/ 1 h 55"/>
                <a:gd name="T10" fmla="*/ 1 w 41"/>
                <a:gd name="T11" fmla="*/ 1 h 55"/>
                <a:gd name="T12" fmla="*/ 0 w 41"/>
                <a:gd name="T13" fmla="*/ 2 h 55"/>
                <a:gd name="T14" fmla="*/ 1 w 41"/>
                <a:gd name="T15" fmla="*/ 2 h 55"/>
                <a:gd name="T16" fmla="*/ 1 w 41"/>
                <a:gd name="T17" fmla="*/ 2 h 55"/>
                <a:gd name="T18" fmla="*/ 1 w 41"/>
                <a:gd name="T19" fmla="*/ 1 h 55"/>
                <a:gd name="T20" fmla="*/ 1 w 41"/>
                <a:gd name="T21" fmla="*/ 1 h 55"/>
                <a:gd name="T22" fmla="*/ 1 w 41"/>
                <a:gd name="T23" fmla="*/ 1 h 55"/>
                <a:gd name="T24" fmla="*/ 1 w 41"/>
                <a:gd name="T25" fmla="*/ 1 h 55"/>
                <a:gd name="T26" fmla="*/ 1 w 41"/>
                <a:gd name="T27" fmla="*/ 1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55"/>
                <a:gd name="T44" fmla="*/ 41 w 41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55">
                  <a:moveTo>
                    <a:pt x="32" y="15"/>
                  </a:moveTo>
                  <a:lnTo>
                    <a:pt x="20" y="3"/>
                  </a:lnTo>
                  <a:lnTo>
                    <a:pt x="9" y="0"/>
                  </a:lnTo>
                  <a:lnTo>
                    <a:pt x="6" y="6"/>
                  </a:lnTo>
                  <a:lnTo>
                    <a:pt x="2" y="18"/>
                  </a:lnTo>
                  <a:lnTo>
                    <a:pt x="7" y="37"/>
                  </a:lnTo>
                  <a:lnTo>
                    <a:pt x="0" y="52"/>
                  </a:lnTo>
                  <a:lnTo>
                    <a:pt x="9" y="54"/>
                  </a:lnTo>
                  <a:lnTo>
                    <a:pt x="23" y="55"/>
                  </a:lnTo>
                  <a:lnTo>
                    <a:pt x="32" y="40"/>
                  </a:lnTo>
                  <a:lnTo>
                    <a:pt x="41" y="26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19" name="Freeform 235"/>
            <p:cNvSpPr>
              <a:spLocks/>
            </p:cNvSpPr>
            <p:nvPr/>
          </p:nvSpPr>
          <p:spPr bwMode="auto">
            <a:xfrm>
              <a:off x="3285" y="3039"/>
              <a:ext cx="112" cy="195"/>
            </a:xfrm>
            <a:custGeom>
              <a:avLst/>
              <a:gdLst>
                <a:gd name="T0" fmla="*/ 1 w 167"/>
                <a:gd name="T1" fmla="*/ 1 h 261"/>
                <a:gd name="T2" fmla="*/ 1 w 167"/>
                <a:gd name="T3" fmla="*/ 1 h 261"/>
                <a:gd name="T4" fmla="*/ 1 w 167"/>
                <a:gd name="T5" fmla="*/ 2 h 261"/>
                <a:gd name="T6" fmla="*/ 1 w 167"/>
                <a:gd name="T7" fmla="*/ 4 h 261"/>
                <a:gd name="T8" fmla="*/ 1 w 167"/>
                <a:gd name="T9" fmla="*/ 3 h 261"/>
                <a:gd name="T10" fmla="*/ 1 w 167"/>
                <a:gd name="T11" fmla="*/ 4 h 261"/>
                <a:gd name="T12" fmla="*/ 1 w 167"/>
                <a:gd name="T13" fmla="*/ 5 h 261"/>
                <a:gd name="T14" fmla="*/ 1 w 167"/>
                <a:gd name="T15" fmla="*/ 5 h 261"/>
                <a:gd name="T16" fmla="*/ 1 w 167"/>
                <a:gd name="T17" fmla="*/ 7 h 261"/>
                <a:gd name="T18" fmla="*/ 1 w 167"/>
                <a:gd name="T19" fmla="*/ 7 h 261"/>
                <a:gd name="T20" fmla="*/ 1 w 167"/>
                <a:gd name="T21" fmla="*/ 9 h 261"/>
                <a:gd name="T22" fmla="*/ 1 w 167"/>
                <a:gd name="T23" fmla="*/ 9 h 261"/>
                <a:gd name="T24" fmla="*/ 1 w 167"/>
                <a:gd name="T25" fmla="*/ 10 h 261"/>
                <a:gd name="T26" fmla="*/ 1 w 167"/>
                <a:gd name="T27" fmla="*/ 10 h 261"/>
                <a:gd name="T28" fmla="*/ 1 w 167"/>
                <a:gd name="T29" fmla="*/ 11 h 261"/>
                <a:gd name="T30" fmla="*/ 1 w 167"/>
                <a:gd name="T31" fmla="*/ 12 h 261"/>
                <a:gd name="T32" fmla="*/ 2 w 167"/>
                <a:gd name="T33" fmla="*/ 12 h 261"/>
                <a:gd name="T34" fmla="*/ 2 w 167"/>
                <a:gd name="T35" fmla="*/ 13 h 261"/>
                <a:gd name="T36" fmla="*/ 2 w 167"/>
                <a:gd name="T37" fmla="*/ 14 h 261"/>
                <a:gd name="T38" fmla="*/ 2 w 167"/>
                <a:gd name="T39" fmla="*/ 12 h 261"/>
                <a:gd name="T40" fmla="*/ 2 w 167"/>
                <a:gd name="T41" fmla="*/ 10 h 261"/>
                <a:gd name="T42" fmla="*/ 2 w 167"/>
                <a:gd name="T43" fmla="*/ 10 h 261"/>
                <a:gd name="T44" fmla="*/ 2 w 167"/>
                <a:gd name="T45" fmla="*/ 9 h 261"/>
                <a:gd name="T46" fmla="*/ 3 w 167"/>
                <a:gd name="T47" fmla="*/ 9 h 261"/>
                <a:gd name="T48" fmla="*/ 3 w 167"/>
                <a:gd name="T49" fmla="*/ 9 h 261"/>
                <a:gd name="T50" fmla="*/ 3 w 167"/>
                <a:gd name="T51" fmla="*/ 10 h 261"/>
                <a:gd name="T52" fmla="*/ 3 w 167"/>
                <a:gd name="T53" fmla="*/ 9 h 261"/>
                <a:gd name="T54" fmla="*/ 3 w 167"/>
                <a:gd name="T55" fmla="*/ 7 h 261"/>
                <a:gd name="T56" fmla="*/ 3 w 167"/>
                <a:gd name="T57" fmla="*/ 5 h 261"/>
                <a:gd name="T58" fmla="*/ 3 w 167"/>
                <a:gd name="T59" fmla="*/ 5 h 261"/>
                <a:gd name="T60" fmla="*/ 2 w 167"/>
                <a:gd name="T61" fmla="*/ 4 h 261"/>
                <a:gd name="T62" fmla="*/ 2 w 167"/>
                <a:gd name="T63" fmla="*/ 4 h 261"/>
                <a:gd name="T64" fmla="*/ 2 w 167"/>
                <a:gd name="T65" fmla="*/ 4 h 261"/>
                <a:gd name="T66" fmla="*/ 1 w 167"/>
                <a:gd name="T67" fmla="*/ 3 h 261"/>
                <a:gd name="T68" fmla="*/ 2 w 167"/>
                <a:gd name="T69" fmla="*/ 1 h 261"/>
                <a:gd name="T70" fmla="*/ 2 w 167"/>
                <a:gd name="T71" fmla="*/ 1 h 261"/>
                <a:gd name="T72" fmla="*/ 2 w 167"/>
                <a:gd name="T73" fmla="*/ 1 h 261"/>
                <a:gd name="T74" fmla="*/ 1 w 167"/>
                <a:gd name="T75" fmla="*/ 1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7"/>
                <a:gd name="T115" fmla="*/ 0 h 261"/>
                <a:gd name="T116" fmla="*/ 167 w 167"/>
                <a:gd name="T117" fmla="*/ 261 h 2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7" h="261">
                  <a:moveTo>
                    <a:pt x="70" y="18"/>
                  </a:moveTo>
                  <a:lnTo>
                    <a:pt x="66" y="25"/>
                  </a:lnTo>
                  <a:lnTo>
                    <a:pt x="67" y="22"/>
                  </a:lnTo>
                  <a:lnTo>
                    <a:pt x="59" y="22"/>
                  </a:lnTo>
                  <a:lnTo>
                    <a:pt x="50" y="35"/>
                  </a:lnTo>
                  <a:lnTo>
                    <a:pt x="48" y="46"/>
                  </a:lnTo>
                  <a:lnTo>
                    <a:pt x="32" y="61"/>
                  </a:lnTo>
                  <a:lnTo>
                    <a:pt x="30" y="69"/>
                  </a:lnTo>
                  <a:lnTo>
                    <a:pt x="27" y="62"/>
                  </a:lnTo>
                  <a:lnTo>
                    <a:pt x="24" y="58"/>
                  </a:lnTo>
                  <a:lnTo>
                    <a:pt x="25" y="70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20" y="88"/>
                  </a:lnTo>
                  <a:lnTo>
                    <a:pt x="23" y="102"/>
                  </a:lnTo>
                  <a:lnTo>
                    <a:pt x="20" y="108"/>
                  </a:lnTo>
                  <a:lnTo>
                    <a:pt x="21" y="120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15" y="151"/>
                  </a:lnTo>
                  <a:lnTo>
                    <a:pt x="7" y="155"/>
                  </a:lnTo>
                  <a:lnTo>
                    <a:pt x="4" y="164"/>
                  </a:lnTo>
                  <a:lnTo>
                    <a:pt x="0" y="167"/>
                  </a:lnTo>
                  <a:lnTo>
                    <a:pt x="1" y="172"/>
                  </a:lnTo>
                  <a:lnTo>
                    <a:pt x="12" y="181"/>
                  </a:lnTo>
                  <a:lnTo>
                    <a:pt x="20" y="189"/>
                  </a:lnTo>
                  <a:lnTo>
                    <a:pt x="34" y="188"/>
                  </a:lnTo>
                  <a:lnTo>
                    <a:pt x="50" y="196"/>
                  </a:lnTo>
                  <a:lnTo>
                    <a:pt x="51" y="195"/>
                  </a:lnTo>
                  <a:lnTo>
                    <a:pt x="59" y="203"/>
                  </a:lnTo>
                  <a:lnTo>
                    <a:pt x="66" y="211"/>
                  </a:lnTo>
                  <a:lnTo>
                    <a:pt x="77" y="222"/>
                  </a:lnTo>
                  <a:lnTo>
                    <a:pt x="80" y="230"/>
                  </a:lnTo>
                  <a:lnTo>
                    <a:pt x="96" y="230"/>
                  </a:lnTo>
                  <a:lnTo>
                    <a:pt x="107" y="230"/>
                  </a:lnTo>
                  <a:lnTo>
                    <a:pt x="121" y="235"/>
                  </a:lnTo>
                  <a:lnTo>
                    <a:pt x="115" y="255"/>
                  </a:lnTo>
                  <a:lnTo>
                    <a:pt x="125" y="261"/>
                  </a:lnTo>
                  <a:lnTo>
                    <a:pt x="128" y="239"/>
                  </a:lnTo>
                  <a:lnTo>
                    <a:pt x="131" y="216"/>
                  </a:lnTo>
                  <a:lnTo>
                    <a:pt x="126" y="200"/>
                  </a:lnTo>
                  <a:lnTo>
                    <a:pt x="122" y="185"/>
                  </a:lnTo>
                  <a:lnTo>
                    <a:pt x="132" y="185"/>
                  </a:lnTo>
                  <a:lnTo>
                    <a:pt x="135" y="181"/>
                  </a:lnTo>
                  <a:lnTo>
                    <a:pt x="127" y="178"/>
                  </a:lnTo>
                  <a:lnTo>
                    <a:pt x="126" y="168"/>
                  </a:lnTo>
                  <a:lnTo>
                    <a:pt x="137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51" y="167"/>
                  </a:lnTo>
                  <a:lnTo>
                    <a:pt x="159" y="162"/>
                  </a:lnTo>
                  <a:lnTo>
                    <a:pt x="164" y="175"/>
                  </a:lnTo>
                  <a:lnTo>
                    <a:pt x="167" y="176"/>
                  </a:lnTo>
                  <a:lnTo>
                    <a:pt x="163" y="163"/>
                  </a:lnTo>
                  <a:lnTo>
                    <a:pt x="156" y="150"/>
                  </a:lnTo>
                  <a:lnTo>
                    <a:pt x="160" y="143"/>
                  </a:lnTo>
                  <a:lnTo>
                    <a:pt x="154" y="123"/>
                  </a:lnTo>
                  <a:lnTo>
                    <a:pt x="157" y="110"/>
                  </a:lnTo>
                  <a:lnTo>
                    <a:pt x="160" y="97"/>
                  </a:lnTo>
                  <a:lnTo>
                    <a:pt x="148" y="98"/>
                  </a:lnTo>
                  <a:lnTo>
                    <a:pt x="136" y="99"/>
                  </a:lnTo>
                  <a:lnTo>
                    <a:pt x="124" y="85"/>
                  </a:lnTo>
                  <a:lnTo>
                    <a:pt x="113" y="85"/>
                  </a:lnTo>
                  <a:lnTo>
                    <a:pt x="102" y="84"/>
                  </a:lnTo>
                  <a:lnTo>
                    <a:pt x="92" y="78"/>
                  </a:lnTo>
                  <a:lnTo>
                    <a:pt x="93" y="68"/>
                  </a:lnTo>
                  <a:lnTo>
                    <a:pt x="86" y="51"/>
                  </a:lnTo>
                  <a:lnTo>
                    <a:pt x="80" y="50"/>
                  </a:lnTo>
                  <a:lnTo>
                    <a:pt x="86" y="37"/>
                  </a:lnTo>
                  <a:lnTo>
                    <a:pt x="94" y="25"/>
                  </a:lnTo>
                  <a:lnTo>
                    <a:pt x="101" y="12"/>
                  </a:lnTo>
                  <a:lnTo>
                    <a:pt x="111" y="9"/>
                  </a:lnTo>
                  <a:lnTo>
                    <a:pt x="112" y="0"/>
                  </a:lnTo>
                  <a:lnTo>
                    <a:pt x="103" y="1"/>
                  </a:lnTo>
                  <a:lnTo>
                    <a:pt x="91" y="10"/>
                  </a:lnTo>
                  <a:lnTo>
                    <a:pt x="78" y="18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0" name="Freeform 236"/>
            <p:cNvSpPr>
              <a:spLocks/>
            </p:cNvSpPr>
            <p:nvPr/>
          </p:nvSpPr>
          <p:spPr bwMode="auto">
            <a:xfrm>
              <a:off x="3450" y="3084"/>
              <a:ext cx="46" cy="86"/>
            </a:xfrm>
            <a:custGeom>
              <a:avLst/>
              <a:gdLst>
                <a:gd name="T0" fmla="*/ 1 w 66"/>
                <a:gd name="T1" fmla="*/ 5 h 114"/>
                <a:gd name="T2" fmla="*/ 1 w 66"/>
                <a:gd name="T3" fmla="*/ 5 h 114"/>
                <a:gd name="T4" fmla="*/ 1 w 66"/>
                <a:gd name="T5" fmla="*/ 4 h 114"/>
                <a:gd name="T6" fmla="*/ 1 w 66"/>
                <a:gd name="T7" fmla="*/ 4 h 114"/>
                <a:gd name="T8" fmla="*/ 1 w 66"/>
                <a:gd name="T9" fmla="*/ 3 h 114"/>
                <a:gd name="T10" fmla="*/ 1 w 66"/>
                <a:gd name="T11" fmla="*/ 2 h 114"/>
                <a:gd name="T12" fmla="*/ 1 w 66"/>
                <a:gd name="T13" fmla="*/ 2 h 114"/>
                <a:gd name="T14" fmla="*/ 1 w 66"/>
                <a:gd name="T15" fmla="*/ 2 h 114"/>
                <a:gd name="T16" fmla="*/ 1 w 66"/>
                <a:gd name="T17" fmla="*/ 2 h 114"/>
                <a:gd name="T18" fmla="*/ 1 w 66"/>
                <a:gd name="T19" fmla="*/ 2 h 114"/>
                <a:gd name="T20" fmla="*/ 1 w 66"/>
                <a:gd name="T21" fmla="*/ 2 h 114"/>
                <a:gd name="T22" fmla="*/ 1 w 66"/>
                <a:gd name="T23" fmla="*/ 2 h 114"/>
                <a:gd name="T24" fmla="*/ 1 w 66"/>
                <a:gd name="T25" fmla="*/ 0 h 114"/>
                <a:gd name="T26" fmla="*/ 1 w 66"/>
                <a:gd name="T27" fmla="*/ 2 h 114"/>
                <a:gd name="T28" fmla="*/ 1 w 66"/>
                <a:gd name="T29" fmla="*/ 2 h 114"/>
                <a:gd name="T30" fmla="*/ 1 w 66"/>
                <a:gd name="T31" fmla="*/ 2 h 114"/>
                <a:gd name="T32" fmla="*/ 1 w 66"/>
                <a:gd name="T33" fmla="*/ 2 h 114"/>
                <a:gd name="T34" fmla="*/ 0 w 66"/>
                <a:gd name="T35" fmla="*/ 3 h 114"/>
                <a:gd name="T36" fmla="*/ 1 w 66"/>
                <a:gd name="T37" fmla="*/ 4 h 114"/>
                <a:gd name="T38" fmla="*/ 1 w 66"/>
                <a:gd name="T39" fmla="*/ 4 h 114"/>
                <a:gd name="T40" fmla="*/ 1 w 66"/>
                <a:gd name="T41" fmla="*/ 4 h 114"/>
                <a:gd name="T42" fmla="*/ 1 w 66"/>
                <a:gd name="T43" fmla="*/ 5 h 114"/>
                <a:gd name="T44" fmla="*/ 1 w 66"/>
                <a:gd name="T45" fmla="*/ 5 h 114"/>
                <a:gd name="T46" fmla="*/ 1 w 66"/>
                <a:gd name="T47" fmla="*/ 6 h 114"/>
                <a:gd name="T48" fmla="*/ 1 w 66"/>
                <a:gd name="T49" fmla="*/ 7 h 114"/>
                <a:gd name="T50" fmla="*/ 1 w 66"/>
                <a:gd name="T51" fmla="*/ 7 h 114"/>
                <a:gd name="T52" fmla="*/ 1 w 66"/>
                <a:gd name="T53" fmla="*/ 6 h 114"/>
                <a:gd name="T54" fmla="*/ 1 w 66"/>
                <a:gd name="T55" fmla="*/ 6 h 114"/>
                <a:gd name="T56" fmla="*/ 1 w 66"/>
                <a:gd name="T57" fmla="*/ 6 h 114"/>
                <a:gd name="T58" fmla="*/ 1 w 66"/>
                <a:gd name="T59" fmla="*/ 5 h 1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6"/>
                <a:gd name="T91" fmla="*/ 0 h 114"/>
                <a:gd name="T92" fmla="*/ 66 w 66"/>
                <a:gd name="T93" fmla="*/ 114 h 1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6" h="114">
                  <a:moveTo>
                    <a:pt x="53" y="82"/>
                  </a:moveTo>
                  <a:lnTo>
                    <a:pt x="46" y="73"/>
                  </a:lnTo>
                  <a:lnTo>
                    <a:pt x="47" y="60"/>
                  </a:lnTo>
                  <a:lnTo>
                    <a:pt x="54" y="56"/>
                  </a:lnTo>
                  <a:lnTo>
                    <a:pt x="56" y="48"/>
                  </a:lnTo>
                  <a:lnTo>
                    <a:pt x="56" y="36"/>
                  </a:lnTo>
                  <a:lnTo>
                    <a:pt x="41" y="27"/>
                  </a:lnTo>
                  <a:lnTo>
                    <a:pt x="38" y="33"/>
                  </a:lnTo>
                  <a:lnTo>
                    <a:pt x="39" y="16"/>
                  </a:lnTo>
                  <a:lnTo>
                    <a:pt x="30" y="1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9" y="16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0" y="41"/>
                  </a:lnTo>
                  <a:lnTo>
                    <a:pt x="7" y="53"/>
                  </a:lnTo>
                  <a:lnTo>
                    <a:pt x="15" y="52"/>
                  </a:lnTo>
                  <a:lnTo>
                    <a:pt x="16" y="61"/>
                  </a:lnTo>
                  <a:lnTo>
                    <a:pt x="22" y="69"/>
                  </a:lnTo>
                  <a:lnTo>
                    <a:pt x="19" y="83"/>
                  </a:lnTo>
                  <a:lnTo>
                    <a:pt x="20" y="102"/>
                  </a:lnTo>
                  <a:lnTo>
                    <a:pt x="29" y="114"/>
                  </a:lnTo>
                  <a:lnTo>
                    <a:pt x="39" y="114"/>
                  </a:lnTo>
                  <a:lnTo>
                    <a:pt x="52" y="107"/>
                  </a:lnTo>
                  <a:lnTo>
                    <a:pt x="66" y="104"/>
                  </a:lnTo>
                  <a:lnTo>
                    <a:pt x="60" y="92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1" name="Freeform 237"/>
            <p:cNvSpPr>
              <a:spLocks/>
            </p:cNvSpPr>
            <p:nvPr/>
          </p:nvSpPr>
          <p:spPr bwMode="auto">
            <a:xfrm>
              <a:off x="3481" y="3116"/>
              <a:ext cx="37" cy="48"/>
            </a:xfrm>
            <a:custGeom>
              <a:avLst/>
              <a:gdLst>
                <a:gd name="T0" fmla="*/ 1 w 54"/>
                <a:gd name="T1" fmla="*/ 2 h 64"/>
                <a:gd name="T2" fmla="*/ 0 w 54"/>
                <a:gd name="T3" fmla="*/ 2 h 64"/>
                <a:gd name="T4" fmla="*/ 1 w 54"/>
                <a:gd name="T5" fmla="*/ 2 h 64"/>
                <a:gd name="T6" fmla="*/ 1 w 54"/>
                <a:gd name="T7" fmla="*/ 2 h 64"/>
                <a:gd name="T8" fmla="*/ 1 w 54"/>
                <a:gd name="T9" fmla="*/ 2 h 64"/>
                <a:gd name="T10" fmla="*/ 1 w 54"/>
                <a:gd name="T11" fmla="*/ 0 h 64"/>
                <a:gd name="T12" fmla="*/ 1 w 54"/>
                <a:gd name="T13" fmla="*/ 2 h 64"/>
                <a:gd name="T14" fmla="*/ 1 w 54"/>
                <a:gd name="T15" fmla="*/ 1 h 64"/>
                <a:gd name="T16" fmla="*/ 1 w 54"/>
                <a:gd name="T17" fmla="*/ 0 h 64"/>
                <a:gd name="T18" fmla="*/ 1 w 54"/>
                <a:gd name="T19" fmla="*/ 1 h 64"/>
                <a:gd name="T20" fmla="*/ 1 w 54"/>
                <a:gd name="T21" fmla="*/ 2 h 64"/>
                <a:gd name="T22" fmla="*/ 1 w 54"/>
                <a:gd name="T23" fmla="*/ 2 h 64"/>
                <a:gd name="T24" fmla="*/ 1 w 54"/>
                <a:gd name="T25" fmla="*/ 2 h 64"/>
                <a:gd name="T26" fmla="*/ 1 w 54"/>
                <a:gd name="T27" fmla="*/ 3 h 64"/>
                <a:gd name="T28" fmla="*/ 1 w 54"/>
                <a:gd name="T29" fmla="*/ 3 h 64"/>
                <a:gd name="T30" fmla="*/ 1 w 54"/>
                <a:gd name="T31" fmla="*/ 3 h 64"/>
                <a:gd name="T32" fmla="*/ 1 w 54"/>
                <a:gd name="T33" fmla="*/ 3 h 64"/>
                <a:gd name="T34" fmla="*/ 1 w 54"/>
                <a:gd name="T35" fmla="*/ 3 h 64"/>
                <a:gd name="T36" fmla="*/ 1 w 54"/>
                <a:gd name="T37" fmla="*/ 3 h 64"/>
                <a:gd name="T38" fmla="*/ 1 w 54"/>
                <a:gd name="T39" fmla="*/ 2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4"/>
                <a:gd name="T62" fmla="*/ 54 w 54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4">
                  <a:moveTo>
                    <a:pt x="7" y="40"/>
                  </a:moveTo>
                  <a:lnTo>
                    <a:pt x="0" y="31"/>
                  </a:lnTo>
                  <a:lnTo>
                    <a:pt x="1" y="18"/>
                  </a:lnTo>
                  <a:lnTo>
                    <a:pt x="8" y="14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29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54" y="1"/>
                  </a:lnTo>
                  <a:lnTo>
                    <a:pt x="52" y="9"/>
                  </a:lnTo>
                  <a:lnTo>
                    <a:pt x="48" y="21"/>
                  </a:lnTo>
                  <a:lnTo>
                    <a:pt x="53" y="40"/>
                  </a:lnTo>
                  <a:lnTo>
                    <a:pt x="46" y="55"/>
                  </a:lnTo>
                  <a:lnTo>
                    <a:pt x="38" y="52"/>
                  </a:lnTo>
                  <a:lnTo>
                    <a:pt x="25" y="55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2" name="Freeform 238"/>
            <p:cNvSpPr>
              <a:spLocks/>
            </p:cNvSpPr>
            <p:nvPr/>
          </p:nvSpPr>
          <p:spPr bwMode="auto">
            <a:xfrm>
              <a:off x="3446" y="3059"/>
              <a:ext cx="10" cy="8"/>
            </a:xfrm>
            <a:custGeom>
              <a:avLst/>
              <a:gdLst>
                <a:gd name="T0" fmla="*/ 2 w 13"/>
                <a:gd name="T1" fmla="*/ 0 h 10"/>
                <a:gd name="T2" fmla="*/ 2 w 13"/>
                <a:gd name="T3" fmla="*/ 0 h 10"/>
                <a:gd name="T4" fmla="*/ 2 w 13"/>
                <a:gd name="T5" fmla="*/ 2 h 10"/>
                <a:gd name="T6" fmla="*/ 0 w 13"/>
                <a:gd name="T7" fmla="*/ 2 h 10"/>
                <a:gd name="T8" fmla="*/ 2 w 13"/>
                <a:gd name="T9" fmla="*/ 2 h 10"/>
                <a:gd name="T10" fmla="*/ 2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4" y="0"/>
                  </a:moveTo>
                  <a:lnTo>
                    <a:pt x="13" y="0"/>
                  </a:lnTo>
                  <a:lnTo>
                    <a:pt x="9" y="10"/>
                  </a:lnTo>
                  <a:lnTo>
                    <a:pt x="0" y="9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3" name="Freeform 239"/>
            <p:cNvSpPr>
              <a:spLocks/>
            </p:cNvSpPr>
            <p:nvPr/>
          </p:nvSpPr>
          <p:spPr bwMode="auto">
            <a:xfrm>
              <a:off x="3338" y="3041"/>
              <a:ext cx="126" cy="134"/>
            </a:xfrm>
            <a:custGeom>
              <a:avLst/>
              <a:gdLst>
                <a:gd name="T0" fmla="*/ 3 w 187"/>
                <a:gd name="T1" fmla="*/ 2 h 180"/>
                <a:gd name="T2" fmla="*/ 3 w 187"/>
                <a:gd name="T3" fmla="*/ 2 h 180"/>
                <a:gd name="T4" fmla="*/ 3 w 187"/>
                <a:gd name="T5" fmla="*/ 2 h 180"/>
                <a:gd name="T6" fmla="*/ 3 w 187"/>
                <a:gd name="T7" fmla="*/ 2 h 180"/>
                <a:gd name="T8" fmla="*/ 3 w 187"/>
                <a:gd name="T9" fmla="*/ 2 h 180"/>
                <a:gd name="T10" fmla="*/ 2 w 187"/>
                <a:gd name="T11" fmla="*/ 2 h 180"/>
                <a:gd name="T12" fmla="*/ 1 w 187"/>
                <a:gd name="T13" fmla="*/ 2 h 180"/>
                <a:gd name="T14" fmla="*/ 1 w 187"/>
                <a:gd name="T15" fmla="*/ 2 h 180"/>
                <a:gd name="T16" fmla="*/ 1 w 187"/>
                <a:gd name="T17" fmla="*/ 2 h 180"/>
                <a:gd name="T18" fmla="*/ 1 w 187"/>
                <a:gd name="T19" fmla="*/ 2 h 180"/>
                <a:gd name="T20" fmla="*/ 1 w 187"/>
                <a:gd name="T21" fmla="*/ 2 h 180"/>
                <a:gd name="T22" fmla="*/ 1 w 187"/>
                <a:gd name="T23" fmla="*/ 3 h 180"/>
                <a:gd name="T24" fmla="*/ 1 w 187"/>
                <a:gd name="T25" fmla="*/ 2 h 180"/>
                <a:gd name="T26" fmla="*/ 1 w 187"/>
                <a:gd name="T27" fmla="*/ 2 h 180"/>
                <a:gd name="T28" fmla="*/ 1 w 187"/>
                <a:gd name="T29" fmla="*/ 2 h 180"/>
                <a:gd name="T30" fmla="*/ 0 w 187"/>
                <a:gd name="T31" fmla="*/ 2 h 180"/>
                <a:gd name="T32" fmla="*/ 1 w 187"/>
                <a:gd name="T33" fmla="*/ 4 h 180"/>
                <a:gd name="T34" fmla="*/ 1 w 187"/>
                <a:gd name="T35" fmla="*/ 4 h 180"/>
                <a:gd name="T36" fmla="*/ 1 w 187"/>
                <a:gd name="T37" fmla="*/ 4 h 180"/>
                <a:gd name="T38" fmla="*/ 1 w 187"/>
                <a:gd name="T39" fmla="*/ 6 h 180"/>
                <a:gd name="T40" fmla="*/ 1 w 187"/>
                <a:gd name="T41" fmla="*/ 6 h 180"/>
                <a:gd name="T42" fmla="*/ 1 w 187"/>
                <a:gd name="T43" fmla="*/ 8 h 180"/>
                <a:gd name="T44" fmla="*/ 1 w 187"/>
                <a:gd name="T45" fmla="*/ 10 h 180"/>
                <a:gd name="T46" fmla="*/ 2 w 187"/>
                <a:gd name="T47" fmla="*/ 10 h 180"/>
                <a:gd name="T48" fmla="*/ 2 w 187"/>
                <a:gd name="T49" fmla="*/ 10 h 180"/>
                <a:gd name="T50" fmla="*/ 3 w 187"/>
                <a:gd name="T51" fmla="*/ 9 h 180"/>
                <a:gd name="T52" fmla="*/ 2 w 187"/>
                <a:gd name="T53" fmla="*/ 8 h 180"/>
                <a:gd name="T54" fmla="*/ 2 w 187"/>
                <a:gd name="T55" fmla="*/ 8 h 180"/>
                <a:gd name="T56" fmla="*/ 3 w 187"/>
                <a:gd name="T57" fmla="*/ 8 h 180"/>
                <a:gd name="T58" fmla="*/ 3 w 187"/>
                <a:gd name="T59" fmla="*/ 8 h 180"/>
                <a:gd name="T60" fmla="*/ 3 w 187"/>
                <a:gd name="T61" fmla="*/ 6 h 180"/>
                <a:gd name="T62" fmla="*/ 3 w 187"/>
                <a:gd name="T63" fmla="*/ 6 h 180"/>
                <a:gd name="T64" fmla="*/ 3 w 187"/>
                <a:gd name="T65" fmla="*/ 4 h 180"/>
                <a:gd name="T66" fmla="*/ 3 w 187"/>
                <a:gd name="T67" fmla="*/ 3 h 180"/>
                <a:gd name="T68" fmla="*/ 3 w 187"/>
                <a:gd name="T69" fmla="*/ 3 h 180"/>
                <a:gd name="T70" fmla="*/ 3 w 187"/>
                <a:gd name="T71" fmla="*/ 3 h 180"/>
                <a:gd name="T72" fmla="*/ 3 w 187"/>
                <a:gd name="T73" fmla="*/ 2 h 180"/>
                <a:gd name="T74" fmla="*/ 3 w 187"/>
                <a:gd name="T75" fmla="*/ 2 h 180"/>
                <a:gd name="T76" fmla="*/ 3 w 187"/>
                <a:gd name="T77" fmla="*/ 2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180"/>
                <a:gd name="T119" fmla="*/ 187 w 187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180">
                  <a:moveTo>
                    <a:pt x="156" y="39"/>
                  </a:moveTo>
                  <a:lnTo>
                    <a:pt x="155" y="37"/>
                  </a:lnTo>
                  <a:lnTo>
                    <a:pt x="151" y="33"/>
                  </a:lnTo>
                  <a:lnTo>
                    <a:pt x="146" y="34"/>
                  </a:lnTo>
                  <a:lnTo>
                    <a:pt x="149" y="33"/>
                  </a:lnTo>
                  <a:lnTo>
                    <a:pt x="145" y="29"/>
                  </a:lnTo>
                  <a:lnTo>
                    <a:pt x="159" y="24"/>
                  </a:lnTo>
                  <a:lnTo>
                    <a:pt x="144" y="25"/>
                  </a:lnTo>
                  <a:lnTo>
                    <a:pt x="129" y="25"/>
                  </a:lnTo>
                  <a:lnTo>
                    <a:pt x="135" y="27"/>
                  </a:lnTo>
                  <a:lnTo>
                    <a:pt x="121" y="33"/>
                  </a:lnTo>
                  <a:lnTo>
                    <a:pt x="101" y="27"/>
                  </a:lnTo>
                  <a:lnTo>
                    <a:pt x="88" y="27"/>
                  </a:lnTo>
                  <a:lnTo>
                    <a:pt x="75" y="27"/>
                  </a:lnTo>
                  <a:lnTo>
                    <a:pt x="71" y="17"/>
                  </a:lnTo>
                  <a:lnTo>
                    <a:pt x="56" y="11"/>
                  </a:lnTo>
                  <a:lnTo>
                    <a:pt x="50" y="0"/>
                  </a:lnTo>
                  <a:lnTo>
                    <a:pt x="46" y="7"/>
                  </a:lnTo>
                  <a:lnTo>
                    <a:pt x="53" y="11"/>
                  </a:lnTo>
                  <a:lnTo>
                    <a:pt x="50" y="11"/>
                  </a:lnTo>
                  <a:lnTo>
                    <a:pt x="31" y="19"/>
                  </a:lnTo>
                  <a:lnTo>
                    <a:pt x="28" y="22"/>
                  </a:lnTo>
                  <a:lnTo>
                    <a:pt x="32" y="42"/>
                  </a:lnTo>
                  <a:lnTo>
                    <a:pt x="26" y="49"/>
                  </a:lnTo>
                  <a:lnTo>
                    <a:pt x="18" y="39"/>
                  </a:lnTo>
                  <a:lnTo>
                    <a:pt x="25" y="25"/>
                  </a:lnTo>
                  <a:lnTo>
                    <a:pt x="22" y="13"/>
                  </a:lnTo>
                  <a:lnTo>
                    <a:pt x="31" y="6"/>
                  </a:lnTo>
                  <a:lnTo>
                    <a:pt x="21" y="9"/>
                  </a:lnTo>
                  <a:lnTo>
                    <a:pt x="14" y="22"/>
                  </a:lnTo>
                  <a:lnTo>
                    <a:pt x="6" y="34"/>
                  </a:lnTo>
                  <a:lnTo>
                    <a:pt x="0" y="47"/>
                  </a:lnTo>
                  <a:lnTo>
                    <a:pt x="6" y="48"/>
                  </a:lnTo>
                  <a:lnTo>
                    <a:pt x="13" y="65"/>
                  </a:lnTo>
                  <a:lnTo>
                    <a:pt x="12" y="75"/>
                  </a:lnTo>
                  <a:lnTo>
                    <a:pt x="22" y="81"/>
                  </a:lnTo>
                  <a:lnTo>
                    <a:pt x="33" y="82"/>
                  </a:lnTo>
                  <a:lnTo>
                    <a:pt x="44" y="82"/>
                  </a:lnTo>
                  <a:lnTo>
                    <a:pt x="56" y="96"/>
                  </a:lnTo>
                  <a:lnTo>
                    <a:pt x="68" y="95"/>
                  </a:lnTo>
                  <a:lnTo>
                    <a:pt x="80" y="94"/>
                  </a:lnTo>
                  <a:lnTo>
                    <a:pt x="77" y="107"/>
                  </a:lnTo>
                  <a:lnTo>
                    <a:pt x="74" y="120"/>
                  </a:lnTo>
                  <a:lnTo>
                    <a:pt x="80" y="140"/>
                  </a:lnTo>
                  <a:lnTo>
                    <a:pt x="76" y="147"/>
                  </a:lnTo>
                  <a:lnTo>
                    <a:pt x="83" y="160"/>
                  </a:lnTo>
                  <a:lnTo>
                    <a:pt x="87" y="173"/>
                  </a:lnTo>
                  <a:lnTo>
                    <a:pt x="97" y="179"/>
                  </a:lnTo>
                  <a:lnTo>
                    <a:pt x="105" y="179"/>
                  </a:lnTo>
                  <a:lnTo>
                    <a:pt x="106" y="180"/>
                  </a:lnTo>
                  <a:lnTo>
                    <a:pt x="122" y="169"/>
                  </a:lnTo>
                  <a:lnTo>
                    <a:pt x="133" y="157"/>
                  </a:lnTo>
                  <a:lnTo>
                    <a:pt x="136" y="153"/>
                  </a:lnTo>
                  <a:lnTo>
                    <a:pt x="127" y="150"/>
                  </a:lnTo>
                  <a:lnTo>
                    <a:pt x="123" y="133"/>
                  </a:lnTo>
                  <a:lnTo>
                    <a:pt x="118" y="125"/>
                  </a:lnTo>
                  <a:lnTo>
                    <a:pt x="132" y="129"/>
                  </a:lnTo>
                  <a:lnTo>
                    <a:pt x="145" y="133"/>
                  </a:lnTo>
                  <a:lnTo>
                    <a:pt x="147" y="128"/>
                  </a:lnTo>
                  <a:lnTo>
                    <a:pt x="158" y="123"/>
                  </a:lnTo>
                  <a:lnTo>
                    <a:pt x="170" y="118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65" y="98"/>
                  </a:lnTo>
                  <a:lnTo>
                    <a:pt x="170" y="86"/>
                  </a:lnTo>
                  <a:lnTo>
                    <a:pt x="180" y="79"/>
                  </a:lnTo>
                  <a:lnTo>
                    <a:pt x="174" y="73"/>
                  </a:lnTo>
                  <a:lnTo>
                    <a:pt x="187" y="61"/>
                  </a:lnTo>
                  <a:lnTo>
                    <a:pt x="184" y="57"/>
                  </a:lnTo>
                  <a:lnTo>
                    <a:pt x="171" y="57"/>
                  </a:lnTo>
                  <a:lnTo>
                    <a:pt x="162" y="57"/>
                  </a:lnTo>
                  <a:lnTo>
                    <a:pt x="165" y="56"/>
                  </a:lnTo>
                  <a:lnTo>
                    <a:pt x="170" y="49"/>
                  </a:lnTo>
                  <a:lnTo>
                    <a:pt x="174" y="46"/>
                  </a:lnTo>
                  <a:lnTo>
                    <a:pt x="165" y="38"/>
                  </a:lnTo>
                  <a:lnTo>
                    <a:pt x="160" y="39"/>
                  </a:lnTo>
                  <a:lnTo>
                    <a:pt x="155" y="35"/>
                  </a:lnTo>
                  <a:lnTo>
                    <a:pt x="156" y="3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4" name="Freeform 240"/>
            <p:cNvSpPr>
              <a:spLocks/>
            </p:cNvSpPr>
            <p:nvPr/>
          </p:nvSpPr>
          <p:spPr bwMode="auto">
            <a:xfrm>
              <a:off x="3425" y="3056"/>
              <a:ext cx="4" cy="0"/>
            </a:xfrm>
            <a:custGeom>
              <a:avLst/>
              <a:gdLst>
                <a:gd name="T0" fmla="*/ 1 w 6"/>
                <a:gd name="T1" fmla="*/ 0 h 1"/>
                <a:gd name="T2" fmla="*/ 0 w 6"/>
                <a:gd name="T3" fmla="*/ 0 h 1"/>
                <a:gd name="T4" fmla="*/ 1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6" y="1"/>
                  </a:move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5" name="Freeform 241"/>
            <p:cNvSpPr>
              <a:spLocks/>
            </p:cNvSpPr>
            <p:nvPr/>
          </p:nvSpPr>
          <p:spPr bwMode="auto">
            <a:xfrm>
              <a:off x="3249" y="3073"/>
              <a:ext cx="31" cy="25"/>
            </a:xfrm>
            <a:custGeom>
              <a:avLst/>
              <a:gdLst>
                <a:gd name="T0" fmla="*/ 0 w 45"/>
                <a:gd name="T1" fmla="*/ 1 h 37"/>
                <a:gd name="T2" fmla="*/ 1 w 45"/>
                <a:gd name="T3" fmla="*/ 1 h 37"/>
                <a:gd name="T4" fmla="*/ 1 w 45"/>
                <a:gd name="T5" fmla="*/ 1 h 37"/>
                <a:gd name="T6" fmla="*/ 1 w 45"/>
                <a:gd name="T7" fmla="*/ 0 h 37"/>
                <a:gd name="T8" fmla="*/ 1 w 45"/>
                <a:gd name="T9" fmla="*/ 1 h 37"/>
                <a:gd name="T10" fmla="*/ 1 w 45"/>
                <a:gd name="T11" fmla="*/ 1 h 37"/>
                <a:gd name="T12" fmla="*/ 1 w 45"/>
                <a:gd name="T13" fmla="*/ 1 h 37"/>
                <a:gd name="T14" fmla="*/ 1 w 45"/>
                <a:gd name="T15" fmla="*/ 1 h 37"/>
                <a:gd name="T16" fmla="*/ 1 w 45"/>
                <a:gd name="T17" fmla="*/ 1 h 37"/>
                <a:gd name="T18" fmla="*/ 1 w 45"/>
                <a:gd name="T19" fmla="*/ 1 h 37"/>
                <a:gd name="T20" fmla="*/ 1 w 45"/>
                <a:gd name="T21" fmla="*/ 1 h 37"/>
                <a:gd name="T22" fmla="*/ 1 w 45"/>
                <a:gd name="T23" fmla="*/ 1 h 37"/>
                <a:gd name="T24" fmla="*/ 1 w 45"/>
                <a:gd name="T25" fmla="*/ 1 h 37"/>
                <a:gd name="T26" fmla="*/ 1 w 45"/>
                <a:gd name="T27" fmla="*/ 1 h 37"/>
                <a:gd name="T28" fmla="*/ 1 w 45"/>
                <a:gd name="T29" fmla="*/ 1 h 37"/>
                <a:gd name="T30" fmla="*/ 1 w 45"/>
                <a:gd name="T31" fmla="*/ 1 h 37"/>
                <a:gd name="T32" fmla="*/ 1 w 45"/>
                <a:gd name="T33" fmla="*/ 1 h 37"/>
                <a:gd name="T34" fmla="*/ 0 w 45"/>
                <a:gd name="T35" fmla="*/ 1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37"/>
                <a:gd name="T56" fmla="*/ 45 w 45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37">
                  <a:moveTo>
                    <a:pt x="0" y="24"/>
                  </a:moveTo>
                  <a:lnTo>
                    <a:pt x="1" y="12"/>
                  </a:lnTo>
                  <a:lnTo>
                    <a:pt x="1" y="2"/>
                  </a:lnTo>
                  <a:lnTo>
                    <a:pt x="6" y="0"/>
                  </a:lnTo>
                  <a:lnTo>
                    <a:pt x="10" y="7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5" y="12"/>
                  </a:lnTo>
                  <a:lnTo>
                    <a:pt x="35" y="21"/>
                  </a:lnTo>
                  <a:lnTo>
                    <a:pt x="41" y="32"/>
                  </a:lnTo>
                  <a:lnTo>
                    <a:pt x="29" y="37"/>
                  </a:lnTo>
                  <a:lnTo>
                    <a:pt x="26" y="27"/>
                  </a:lnTo>
                  <a:lnTo>
                    <a:pt x="25" y="30"/>
                  </a:lnTo>
                  <a:lnTo>
                    <a:pt x="17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6" name="Freeform 242"/>
            <p:cNvSpPr>
              <a:spLocks/>
            </p:cNvSpPr>
            <p:nvPr/>
          </p:nvSpPr>
          <p:spPr bwMode="auto">
            <a:xfrm>
              <a:off x="3279" y="3074"/>
              <a:ext cx="22" cy="24"/>
            </a:xfrm>
            <a:custGeom>
              <a:avLst/>
              <a:gdLst>
                <a:gd name="T0" fmla="*/ 1 w 32"/>
                <a:gd name="T1" fmla="*/ 1 h 34"/>
                <a:gd name="T2" fmla="*/ 1 w 32"/>
                <a:gd name="T3" fmla="*/ 1 h 34"/>
                <a:gd name="T4" fmla="*/ 1 w 32"/>
                <a:gd name="T5" fmla="*/ 1 h 34"/>
                <a:gd name="T6" fmla="*/ 1 w 32"/>
                <a:gd name="T7" fmla="*/ 1 h 34"/>
                <a:gd name="T8" fmla="*/ 1 w 32"/>
                <a:gd name="T9" fmla="*/ 1 h 34"/>
                <a:gd name="T10" fmla="*/ 1 w 32"/>
                <a:gd name="T11" fmla="*/ 1 h 34"/>
                <a:gd name="T12" fmla="*/ 1 w 32"/>
                <a:gd name="T13" fmla="*/ 1 h 34"/>
                <a:gd name="T14" fmla="*/ 0 w 32"/>
                <a:gd name="T15" fmla="*/ 0 h 34"/>
                <a:gd name="T16" fmla="*/ 1 w 32"/>
                <a:gd name="T17" fmla="*/ 0 h 34"/>
                <a:gd name="T18" fmla="*/ 1 w 32"/>
                <a:gd name="T19" fmla="*/ 1 h 34"/>
                <a:gd name="T20" fmla="*/ 1 w 32"/>
                <a:gd name="T21" fmla="*/ 1 h 34"/>
                <a:gd name="T22" fmla="*/ 1 w 32"/>
                <a:gd name="T23" fmla="*/ 1 h 34"/>
                <a:gd name="T24" fmla="*/ 1 w 32"/>
                <a:gd name="T25" fmla="*/ 1 h 34"/>
                <a:gd name="T26" fmla="*/ 1 w 32"/>
                <a:gd name="T27" fmla="*/ 1 h 34"/>
                <a:gd name="T28" fmla="*/ 1 w 32"/>
                <a:gd name="T29" fmla="*/ 1 h 34"/>
                <a:gd name="T30" fmla="*/ 1 w 32"/>
                <a:gd name="T31" fmla="*/ 1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4"/>
                <a:gd name="T50" fmla="*/ 32 w 32"/>
                <a:gd name="T51" fmla="*/ 34 h 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4">
                  <a:moveTo>
                    <a:pt x="18" y="19"/>
                  </a:moveTo>
                  <a:lnTo>
                    <a:pt x="24" y="19"/>
                  </a:lnTo>
                  <a:lnTo>
                    <a:pt x="22" y="16"/>
                  </a:lnTo>
                  <a:lnTo>
                    <a:pt x="17" y="15"/>
                  </a:lnTo>
                  <a:lnTo>
                    <a:pt x="14" y="11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2" y="6"/>
                  </a:lnTo>
                  <a:lnTo>
                    <a:pt x="31" y="12"/>
                  </a:lnTo>
                  <a:lnTo>
                    <a:pt x="32" y="24"/>
                  </a:lnTo>
                  <a:lnTo>
                    <a:pt x="27" y="28"/>
                  </a:lnTo>
                  <a:lnTo>
                    <a:pt x="23" y="34"/>
                  </a:lnTo>
                  <a:lnTo>
                    <a:pt x="20" y="3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7" name="Freeform 243"/>
            <p:cNvSpPr>
              <a:spLocks/>
            </p:cNvSpPr>
            <p:nvPr/>
          </p:nvSpPr>
          <p:spPr bwMode="auto">
            <a:xfrm>
              <a:off x="3223" y="3057"/>
              <a:ext cx="31" cy="33"/>
            </a:xfrm>
            <a:custGeom>
              <a:avLst/>
              <a:gdLst>
                <a:gd name="T0" fmla="*/ 1 w 44"/>
                <a:gd name="T1" fmla="*/ 1 h 47"/>
                <a:gd name="T2" fmla="*/ 0 w 44"/>
                <a:gd name="T3" fmla="*/ 1 h 47"/>
                <a:gd name="T4" fmla="*/ 1 w 44"/>
                <a:gd name="T5" fmla="*/ 1 h 47"/>
                <a:gd name="T6" fmla="*/ 1 w 44"/>
                <a:gd name="T7" fmla="*/ 1 h 47"/>
                <a:gd name="T8" fmla="*/ 1 w 44"/>
                <a:gd name="T9" fmla="*/ 0 h 47"/>
                <a:gd name="T10" fmla="*/ 1 w 44"/>
                <a:gd name="T11" fmla="*/ 1 h 47"/>
                <a:gd name="T12" fmla="*/ 1 w 44"/>
                <a:gd name="T13" fmla="*/ 1 h 47"/>
                <a:gd name="T14" fmla="*/ 1 w 44"/>
                <a:gd name="T15" fmla="*/ 1 h 47"/>
                <a:gd name="T16" fmla="*/ 1 w 44"/>
                <a:gd name="T17" fmla="*/ 1 h 47"/>
                <a:gd name="T18" fmla="*/ 1 w 44"/>
                <a:gd name="T19" fmla="*/ 1 h 47"/>
                <a:gd name="T20" fmla="*/ 1 w 44"/>
                <a:gd name="T21" fmla="*/ 1 h 47"/>
                <a:gd name="T22" fmla="*/ 1 w 44"/>
                <a:gd name="T23" fmla="*/ 2 h 47"/>
                <a:gd name="T24" fmla="*/ 1 w 44"/>
                <a:gd name="T25" fmla="*/ 1 h 47"/>
                <a:gd name="T26" fmla="*/ 1 w 44"/>
                <a:gd name="T27" fmla="*/ 2 h 47"/>
                <a:gd name="T28" fmla="*/ 1 w 44"/>
                <a:gd name="T29" fmla="*/ 1 h 47"/>
                <a:gd name="T30" fmla="*/ 1 w 44"/>
                <a:gd name="T31" fmla="*/ 1 h 47"/>
                <a:gd name="T32" fmla="*/ 1 w 44"/>
                <a:gd name="T33" fmla="*/ 1 h 47"/>
                <a:gd name="T34" fmla="*/ 1 w 44"/>
                <a:gd name="T35" fmla="*/ 1 h 47"/>
                <a:gd name="T36" fmla="*/ 1 w 44"/>
                <a:gd name="T37" fmla="*/ 1 h 47"/>
                <a:gd name="T38" fmla="*/ 1 w 44"/>
                <a:gd name="T39" fmla="*/ 1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47"/>
                <a:gd name="T62" fmla="*/ 44 w 44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47">
                  <a:moveTo>
                    <a:pt x="9" y="23"/>
                  </a:moveTo>
                  <a:lnTo>
                    <a:pt x="0" y="11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7" y="13"/>
                  </a:lnTo>
                  <a:lnTo>
                    <a:pt x="44" y="23"/>
                  </a:lnTo>
                  <a:lnTo>
                    <a:pt x="39" y="25"/>
                  </a:lnTo>
                  <a:lnTo>
                    <a:pt x="39" y="35"/>
                  </a:lnTo>
                  <a:lnTo>
                    <a:pt x="38" y="47"/>
                  </a:lnTo>
                  <a:lnTo>
                    <a:pt x="32" y="37"/>
                  </a:lnTo>
                  <a:lnTo>
                    <a:pt x="32" y="41"/>
                  </a:lnTo>
                  <a:lnTo>
                    <a:pt x="29" y="36"/>
                  </a:lnTo>
                  <a:lnTo>
                    <a:pt x="25" y="27"/>
                  </a:lnTo>
                  <a:lnTo>
                    <a:pt x="16" y="20"/>
                  </a:lnTo>
                  <a:lnTo>
                    <a:pt x="8" y="13"/>
                  </a:lnTo>
                  <a:lnTo>
                    <a:pt x="11" y="21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8" name="Freeform 244"/>
            <p:cNvSpPr>
              <a:spLocks/>
            </p:cNvSpPr>
            <p:nvPr/>
          </p:nvSpPr>
          <p:spPr bwMode="auto">
            <a:xfrm>
              <a:off x="3373" y="3037"/>
              <a:ext cx="1" cy="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29" name="Freeform 245"/>
            <p:cNvSpPr>
              <a:spLocks/>
            </p:cNvSpPr>
            <p:nvPr/>
          </p:nvSpPr>
          <p:spPr bwMode="auto">
            <a:xfrm>
              <a:off x="3469" y="3028"/>
              <a:ext cx="3" cy="4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4 h 4"/>
                <a:gd name="T4" fmla="*/ 0 w 3"/>
                <a:gd name="T5" fmla="*/ 0 h 4"/>
                <a:gd name="T6" fmla="*/ 3 w 3"/>
                <a:gd name="T7" fmla="*/ 3 h 4"/>
                <a:gd name="T8" fmla="*/ 2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3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0" name="Freeform 246"/>
            <p:cNvSpPr>
              <a:spLocks/>
            </p:cNvSpPr>
            <p:nvPr/>
          </p:nvSpPr>
          <p:spPr bwMode="auto">
            <a:xfrm>
              <a:off x="3454" y="3003"/>
              <a:ext cx="2" cy="4"/>
            </a:xfrm>
            <a:custGeom>
              <a:avLst/>
              <a:gdLst>
                <a:gd name="T0" fmla="*/ 1 w 3"/>
                <a:gd name="T1" fmla="*/ 1 h 6"/>
                <a:gd name="T2" fmla="*/ 1 w 3"/>
                <a:gd name="T3" fmla="*/ 1 h 6"/>
                <a:gd name="T4" fmla="*/ 0 w 3"/>
                <a:gd name="T5" fmla="*/ 0 h 6"/>
                <a:gd name="T6" fmla="*/ 1 w 3"/>
                <a:gd name="T7" fmla="*/ 0 h 6"/>
                <a:gd name="T8" fmla="*/ 1 w 3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3" y="4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1" name="Freeform 247"/>
            <p:cNvSpPr>
              <a:spLocks/>
            </p:cNvSpPr>
            <p:nvPr/>
          </p:nvSpPr>
          <p:spPr bwMode="auto">
            <a:xfrm>
              <a:off x="3186" y="3016"/>
              <a:ext cx="22" cy="14"/>
            </a:xfrm>
            <a:custGeom>
              <a:avLst/>
              <a:gdLst>
                <a:gd name="T0" fmla="*/ 1 w 30"/>
                <a:gd name="T1" fmla="*/ 1 h 19"/>
                <a:gd name="T2" fmla="*/ 1 w 30"/>
                <a:gd name="T3" fmla="*/ 1 h 19"/>
                <a:gd name="T4" fmla="*/ 1 w 30"/>
                <a:gd name="T5" fmla="*/ 1 h 19"/>
                <a:gd name="T6" fmla="*/ 1 w 30"/>
                <a:gd name="T7" fmla="*/ 1 h 19"/>
                <a:gd name="T8" fmla="*/ 0 w 30"/>
                <a:gd name="T9" fmla="*/ 1 h 19"/>
                <a:gd name="T10" fmla="*/ 1 w 30"/>
                <a:gd name="T11" fmla="*/ 0 h 19"/>
                <a:gd name="T12" fmla="*/ 1 w 30"/>
                <a:gd name="T13" fmla="*/ 1 h 19"/>
                <a:gd name="T14" fmla="*/ 1 w 30"/>
                <a:gd name="T15" fmla="*/ 1 h 19"/>
                <a:gd name="T16" fmla="*/ 1 w 30"/>
                <a:gd name="T17" fmla="*/ 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9"/>
                <a:gd name="T29" fmla="*/ 30 w 3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9">
                  <a:moveTo>
                    <a:pt x="30" y="15"/>
                  </a:moveTo>
                  <a:lnTo>
                    <a:pt x="27" y="19"/>
                  </a:lnTo>
                  <a:lnTo>
                    <a:pt x="20" y="18"/>
                  </a:lnTo>
                  <a:lnTo>
                    <a:pt x="10" y="14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9" y="6"/>
                  </a:lnTo>
                  <a:lnTo>
                    <a:pt x="30" y="8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2" name="Freeform 248"/>
            <p:cNvSpPr>
              <a:spLocks/>
            </p:cNvSpPr>
            <p:nvPr/>
          </p:nvSpPr>
          <p:spPr bwMode="auto">
            <a:xfrm>
              <a:off x="3448" y="3041"/>
              <a:ext cx="2" cy="2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1 h 3"/>
                <a:gd name="T14" fmla="*/ 0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3"/>
                <a:gd name="T41" fmla="*/ 3 w 3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3" name="Freeform 249"/>
            <p:cNvSpPr>
              <a:spLocks/>
            </p:cNvSpPr>
            <p:nvPr/>
          </p:nvSpPr>
          <p:spPr bwMode="auto">
            <a:xfrm>
              <a:off x="3450" y="3039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0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4" name="Freeform 250"/>
            <p:cNvSpPr>
              <a:spLocks/>
            </p:cNvSpPr>
            <p:nvPr/>
          </p:nvSpPr>
          <p:spPr bwMode="auto">
            <a:xfrm>
              <a:off x="3194" y="2998"/>
              <a:ext cx="58" cy="34"/>
            </a:xfrm>
            <a:custGeom>
              <a:avLst/>
              <a:gdLst>
                <a:gd name="T0" fmla="*/ 1 w 86"/>
                <a:gd name="T1" fmla="*/ 1 h 45"/>
                <a:gd name="T2" fmla="*/ 1 w 86"/>
                <a:gd name="T3" fmla="*/ 1 h 45"/>
                <a:gd name="T4" fmla="*/ 1 w 86"/>
                <a:gd name="T5" fmla="*/ 1 h 45"/>
                <a:gd name="T6" fmla="*/ 1 w 86"/>
                <a:gd name="T7" fmla="*/ 2 h 45"/>
                <a:gd name="T8" fmla="*/ 1 w 86"/>
                <a:gd name="T9" fmla="*/ 2 h 45"/>
                <a:gd name="T10" fmla="*/ 1 w 86"/>
                <a:gd name="T11" fmla="*/ 1 h 45"/>
                <a:gd name="T12" fmla="*/ 1 w 86"/>
                <a:gd name="T13" fmla="*/ 1 h 45"/>
                <a:gd name="T14" fmla="*/ 1 w 86"/>
                <a:gd name="T15" fmla="*/ 1 h 45"/>
                <a:gd name="T16" fmla="*/ 1 w 86"/>
                <a:gd name="T17" fmla="*/ 1 h 45"/>
                <a:gd name="T18" fmla="*/ 0 w 86"/>
                <a:gd name="T19" fmla="*/ 1 h 45"/>
                <a:gd name="T20" fmla="*/ 1 w 86"/>
                <a:gd name="T21" fmla="*/ 1 h 45"/>
                <a:gd name="T22" fmla="*/ 1 w 86"/>
                <a:gd name="T23" fmla="*/ 1 h 45"/>
                <a:gd name="T24" fmla="*/ 1 w 86"/>
                <a:gd name="T25" fmla="*/ 1 h 45"/>
                <a:gd name="T26" fmla="*/ 1 w 86"/>
                <a:gd name="T27" fmla="*/ 1 h 45"/>
                <a:gd name="T28" fmla="*/ 1 w 86"/>
                <a:gd name="T29" fmla="*/ 0 h 45"/>
                <a:gd name="T30" fmla="*/ 1 w 86"/>
                <a:gd name="T31" fmla="*/ 0 h 45"/>
                <a:gd name="T32" fmla="*/ 1 w 86"/>
                <a:gd name="T33" fmla="*/ 1 h 45"/>
                <a:gd name="T34" fmla="*/ 1 w 86"/>
                <a:gd name="T35" fmla="*/ 1 h 45"/>
                <a:gd name="T36" fmla="*/ 1 w 86"/>
                <a:gd name="T37" fmla="*/ 1 h 45"/>
                <a:gd name="T38" fmla="*/ 1 w 86"/>
                <a:gd name="T39" fmla="*/ 1 h 45"/>
                <a:gd name="T40" fmla="*/ 1 w 86"/>
                <a:gd name="T41" fmla="*/ 1 h 45"/>
                <a:gd name="T42" fmla="*/ 1 w 86"/>
                <a:gd name="T43" fmla="*/ 1 h 45"/>
                <a:gd name="T44" fmla="*/ 1 w 86"/>
                <a:gd name="T45" fmla="*/ 1 h 45"/>
                <a:gd name="T46" fmla="*/ 1 w 86"/>
                <a:gd name="T47" fmla="*/ 1 h 45"/>
                <a:gd name="T48" fmla="*/ 1 w 86"/>
                <a:gd name="T49" fmla="*/ 1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45"/>
                <a:gd name="T77" fmla="*/ 86 w 86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45">
                  <a:moveTo>
                    <a:pt x="47" y="31"/>
                  </a:moveTo>
                  <a:lnTo>
                    <a:pt x="42" y="33"/>
                  </a:lnTo>
                  <a:lnTo>
                    <a:pt x="35" y="36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4" y="39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8" y="29"/>
                  </a:lnTo>
                  <a:lnTo>
                    <a:pt x="0" y="23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33" y="1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7" y="7"/>
                  </a:lnTo>
                  <a:lnTo>
                    <a:pt x="74" y="6"/>
                  </a:lnTo>
                  <a:lnTo>
                    <a:pt x="76" y="9"/>
                  </a:lnTo>
                  <a:lnTo>
                    <a:pt x="80" y="9"/>
                  </a:lnTo>
                  <a:lnTo>
                    <a:pt x="86" y="14"/>
                  </a:lnTo>
                  <a:lnTo>
                    <a:pt x="75" y="16"/>
                  </a:lnTo>
                  <a:lnTo>
                    <a:pt x="64" y="18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5" name="Freeform 251"/>
            <p:cNvSpPr>
              <a:spLocks/>
            </p:cNvSpPr>
            <p:nvPr/>
          </p:nvSpPr>
          <p:spPr bwMode="auto">
            <a:xfrm>
              <a:off x="3456" y="3012"/>
              <a:ext cx="3" cy="3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0 h 5"/>
                <a:gd name="T4" fmla="*/ 1 w 5"/>
                <a:gd name="T5" fmla="*/ 1 h 5"/>
                <a:gd name="T6" fmla="*/ 1 w 5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4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6" name="Freeform 252"/>
            <p:cNvSpPr>
              <a:spLocks/>
            </p:cNvSpPr>
            <p:nvPr/>
          </p:nvSpPr>
          <p:spPr bwMode="auto">
            <a:xfrm>
              <a:off x="3208" y="3008"/>
              <a:ext cx="45" cy="49"/>
            </a:xfrm>
            <a:custGeom>
              <a:avLst/>
              <a:gdLst>
                <a:gd name="T0" fmla="*/ 1 w 66"/>
                <a:gd name="T1" fmla="*/ 1 h 66"/>
                <a:gd name="T2" fmla="*/ 1 w 66"/>
                <a:gd name="T3" fmla="*/ 1 h 66"/>
                <a:gd name="T4" fmla="*/ 1 w 66"/>
                <a:gd name="T5" fmla="*/ 1 h 66"/>
                <a:gd name="T6" fmla="*/ 1 w 66"/>
                <a:gd name="T7" fmla="*/ 1 h 66"/>
                <a:gd name="T8" fmla="*/ 1 w 66"/>
                <a:gd name="T9" fmla="*/ 1 h 66"/>
                <a:gd name="T10" fmla="*/ 0 w 66"/>
                <a:gd name="T11" fmla="*/ 1 h 66"/>
                <a:gd name="T12" fmla="*/ 1 w 66"/>
                <a:gd name="T13" fmla="*/ 2 h 66"/>
                <a:gd name="T14" fmla="*/ 1 w 66"/>
                <a:gd name="T15" fmla="*/ 3 h 66"/>
                <a:gd name="T16" fmla="*/ 1 w 66"/>
                <a:gd name="T17" fmla="*/ 3 h 66"/>
                <a:gd name="T18" fmla="*/ 1 w 66"/>
                <a:gd name="T19" fmla="*/ 3 h 66"/>
                <a:gd name="T20" fmla="*/ 1 w 66"/>
                <a:gd name="T21" fmla="*/ 3 h 66"/>
                <a:gd name="T22" fmla="*/ 1 w 66"/>
                <a:gd name="T23" fmla="*/ 2 h 66"/>
                <a:gd name="T24" fmla="*/ 1 w 66"/>
                <a:gd name="T25" fmla="*/ 1 h 66"/>
                <a:gd name="T26" fmla="*/ 1 w 66"/>
                <a:gd name="T27" fmla="*/ 2 h 66"/>
                <a:gd name="T28" fmla="*/ 1 w 66"/>
                <a:gd name="T29" fmla="*/ 1 h 66"/>
                <a:gd name="T30" fmla="*/ 1 w 66"/>
                <a:gd name="T31" fmla="*/ 1 h 66"/>
                <a:gd name="T32" fmla="*/ 1 w 66"/>
                <a:gd name="T33" fmla="*/ 1 h 66"/>
                <a:gd name="T34" fmla="*/ 1 w 66"/>
                <a:gd name="T35" fmla="*/ 0 h 66"/>
                <a:gd name="T36" fmla="*/ 1 w 66"/>
                <a:gd name="T37" fmla="*/ 1 h 66"/>
                <a:gd name="T38" fmla="*/ 1 w 66"/>
                <a:gd name="T39" fmla="*/ 1 h 66"/>
                <a:gd name="T40" fmla="*/ 1 w 66"/>
                <a:gd name="T41" fmla="*/ 1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66"/>
                <a:gd name="T65" fmla="*/ 66 w 66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66">
                  <a:moveTo>
                    <a:pt x="27" y="17"/>
                  </a:moveTo>
                  <a:lnTo>
                    <a:pt x="22" y="19"/>
                  </a:lnTo>
                  <a:lnTo>
                    <a:pt x="15" y="22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0" y="32"/>
                  </a:lnTo>
                  <a:lnTo>
                    <a:pt x="14" y="48"/>
                  </a:lnTo>
                  <a:lnTo>
                    <a:pt x="26" y="62"/>
                  </a:lnTo>
                  <a:lnTo>
                    <a:pt x="46" y="66"/>
                  </a:lnTo>
                  <a:lnTo>
                    <a:pt x="54" y="64"/>
                  </a:lnTo>
                  <a:lnTo>
                    <a:pt x="54" y="54"/>
                  </a:lnTo>
                  <a:lnTo>
                    <a:pt x="54" y="45"/>
                  </a:lnTo>
                  <a:lnTo>
                    <a:pt x="57" y="36"/>
                  </a:lnTo>
                  <a:lnTo>
                    <a:pt x="58" y="39"/>
                  </a:lnTo>
                  <a:lnTo>
                    <a:pt x="60" y="27"/>
                  </a:lnTo>
                  <a:lnTo>
                    <a:pt x="62" y="15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4" y="4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7" name="Freeform 253"/>
            <p:cNvSpPr>
              <a:spLocks/>
            </p:cNvSpPr>
            <p:nvPr/>
          </p:nvSpPr>
          <p:spPr bwMode="auto">
            <a:xfrm>
              <a:off x="3457" y="3021"/>
              <a:ext cx="1" cy="3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0 w 3"/>
                <a:gd name="T5" fmla="*/ 0 h 5"/>
                <a:gd name="T6" fmla="*/ 0 w 3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8" name="Freeform 254"/>
            <p:cNvSpPr>
              <a:spLocks/>
            </p:cNvSpPr>
            <p:nvPr/>
          </p:nvSpPr>
          <p:spPr bwMode="auto">
            <a:xfrm>
              <a:off x="3454" y="3028"/>
              <a:ext cx="2" cy="3"/>
            </a:xfrm>
            <a:custGeom>
              <a:avLst/>
              <a:gdLst>
                <a:gd name="T0" fmla="*/ 1 w 2"/>
                <a:gd name="T1" fmla="*/ 2 h 4"/>
                <a:gd name="T2" fmla="*/ 2 w 2"/>
                <a:gd name="T3" fmla="*/ 0 h 4"/>
                <a:gd name="T4" fmla="*/ 0 w 2"/>
                <a:gd name="T5" fmla="*/ 2 h 4"/>
                <a:gd name="T6" fmla="*/ 1 w 2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1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39" name="Freeform 255"/>
            <p:cNvSpPr>
              <a:spLocks/>
            </p:cNvSpPr>
            <p:nvPr/>
          </p:nvSpPr>
          <p:spPr bwMode="auto">
            <a:xfrm>
              <a:off x="3445" y="2983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0" name="Freeform 256"/>
            <p:cNvSpPr>
              <a:spLocks/>
            </p:cNvSpPr>
            <p:nvPr/>
          </p:nvSpPr>
          <p:spPr bwMode="auto">
            <a:xfrm>
              <a:off x="3442" y="2980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1" name="Freeform 257"/>
            <p:cNvSpPr>
              <a:spLocks/>
            </p:cNvSpPr>
            <p:nvPr/>
          </p:nvSpPr>
          <p:spPr bwMode="auto">
            <a:xfrm>
              <a:off x="3452" y="2995"/>
              <a:ext cx="2" cy="3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1 h 4"/>
                <a:gd name="T4" fmla="*/ 0 w 3"/>
                <a:gd name="T5" fmla="*/ 2 h 4"/>
                <a:gd name="T6" fmla="*/ 1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2" y="0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2" name="Freeform 258"/>
            <p:cNvSpPr>
              <a:spLocks/>
            </p:cNvSpPr>
            <p:nvPr/>
          </p:nvSpPr>
          <p:spPr bwMode="auto">
            <a:xfrm>
              <a:off x="3441" y="2970"/>
              <a:ext cx="1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0 h 2"/>
                <a:gd name="T20" fmla="*/ 0 w 3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2"/>
                <a:gd name="T35" fmla="*/ 3 w 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2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3" name="Freeform 259"/>
            <p:cNvSpPr>
              <a:spLocks/>
            </p:cNvSpPr>
            <p:nvPr/>
          </p:nvSpPr>
          <p:spPr bwMode="auto">
            <a:xfrm>
              <a:off x="3452" y="2983"/>
              <a:ext cx="2" cy="2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1 w 3"/>
                <a:gd name="T7" fmla="*/ 1 h 2"/>
                <a:gd name="T8" fmla="*/ 1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4" name="Freeform 260"/>
            <p:cNvSpPr>
              <a:spLocks/>
            </p:cNvSpPr>
            <p:nvPr/>
          </p:nvSpPr>
          <p:spPr bwMode="auto">
            <a:xfrm>
              <a:off x="3452" y="2977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5" name="Freeform 261"/>
            <p:cNvSpPr>
              <a:spLocks/>
            </p:cNvSpPr>
            <p:nvPr/>
          </p:nvSpPr>
          <p:spPr bwMode="auto">
            <a:xfrm>
              <a:off x="3197" y="2968"/>
              <a:ext cx="12" cy="30"/>
            </a:xfrm>
            <a:custGeom>
              <a:avLst/>
              <a:gdLst>
                <a:gd name="T0" fmla="*/ 1 w 19"/>
                <a:gd name="T1" fmla="*/ 2 h 41"/>
                <a:gd name="T2" fmla="*/ 1 w 19"/>
                <a:gd name="T3" fmla="*/ 3 h 41"/>
                <a:gd name="T4" fmla="*/ 0 w 19"/>
                <a:gd name="T5" fmla="*/ 3 h 41"/>
                <a:gd name="T6" fmla="*/ 1 w 19"/>
                <a:gd name="T7" fmla="*/ 2 h 41"/>
                <a:gd name="T8" fmla="*/ 1 w 19"/>
                <a:gd name="T9" fmla="*/ 2 h 41"/>
                <a:gd name="T10" fmla="*/ 1 w 19"/>
                <a:gd name="T11" fmla="*/ 0 h 41"/>
                <a:gd name="T12" fmla="*/ 1 w 19"/>
                <a:gd name="T13" fmla="*/ 2 h 41"/>
                <a:gd name="T14" fmla="*/ 1 w 19"/>
                <a:gd name="T15" fmla="*/ 2 h 41"/>
                <a:gd name="T16" fmla="*/ 1 w 19"/>
                <a:gd name="T17" fmla="*/ 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1"/>
                <a:gd name="T29" fmla="*/ 19 w 19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1">
                  <a:moveTo>
                    <a:pt x="11" y="33"/>
                  </a:moveTo>
                  <a:lnTo>
                    <a:pt x="4" y="41"/>
                  </a:lnTo>
                  <a:lnTo>
                    <a:pt x="0" y="41"/>
                  </a:lnTo>
                  <a:lnTo>
                    <a:pt x="2" y="26"/>
                  </a:lnTo>
                  <a:lnTo>
                    <a:pt x="5" y="1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15" y="17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6" name="Freeform 262"/>
            <p:cNvSpPr>
              <a:spLocks/>
            </p:cNvSpPr>
            <p:nvPr/>
          </p:nvSpPr>
          <p:spPr bwMode="auto">
            <a:xfrm>
              <a:off x="3167" y="2976"/>
              <a:ext cx="38" cy="47"/>
            </a:xfrm>
            <a:custGeom>
              <a:avLst/>
              <a:gdLst>
                <a:gd name="T0" fmla="*/ 1 w 56"/>
                <a:gd name="T1" fmla="*/ 3 h 64"/>
                <a:gd name="T2" fmla="*/ 0 w 56"/>
                <a:gd name="T3" fmla="*/ 2 h 64"/>
                <a:gd name="T4" fmla="*/ 1 w 56"/>
                <a:gd name="T5" fmla="*/ 2 h 64"/>
                <a:gd name="T6" fmla="*/ 1 w 56"/>
                <a:gd name="T7" fmla="*/ 1 h 64"/>
                <a:gd name="T8" fmla="*/ 1 w 56"/>
                <a:gd name="T9" fmla="*/ 1 h 64"/>
                <a:gd name="T10" fmla="*/ 1 w 56"/>
                <a:gd name="T11" fmla="*/ 1 h 64"/>
                <a:gd name="T12" fmla="*/ 1 w 56"/>
                <a:gd name="T13" fmla="*/ 1 h 64"/>
                <a:gd name="T14" fmla="*/ 1 w 56"/>
                <a:gd name="T15" fmla="*/ 0 h 64"/>
                <a:gd name="T16" fmla="*/ 1 w 56"/>
                <a:gd name="T17" fmla="*/ 0 h 64"/>
                <a:gd name="T18" fmla="*/ 1 w 56"/>
                <a:gd name="T19" fmla="*/ 0 h 64"/>
                <a:gd name="T20" fmla="*/ 1 w 56"/>
                <a:gd name="T21" fmla="*/ 1 h 64"/>
                <a:gd name="T22" fmla="*/ 1 w 56"/>
                <a:gd name="T23" fmla="*/ 1 h 64"/>
                <a:gd name="T24" fmla="*/ 1 w 56"/>
                <a:gd name="T25" fmla="*/ 1 h 64"/>
                <a:gd name="T26" fmla="*/ 1 w 56"/>
                <a:gd name="T27" fmla="*/ 1 h 64"/>
                <a:gd name="T28" fmla="*/ 1 w 56"/>
                <a:gd name="T29" fmla="*/ 1 h 64"/>
                <a:gd name="T30" fmla="*/ 1 w 56"/>
                <a:gd name="T31" fmla="*/ 2 h 64"/>
                <a:gd name="T32" fmla="*/ 1 w 56"/>
                <a:gd name="T33" fmla="*/ 2 h 64"/>
                <a:gd name="T34" fmla="*/ 1 w 56"/>
                <a:gd name="T35" fmla="*/ 3 h 64"/>
                <a:gd name="T36" fmla="*/ 1 w 56"/>
                <a:gd name="T37" fmla="*/ 3 h 64"/>
                <a:gd name="T38" fmla="*/ 1 w 56"/>
                <a:gd name="T39" fmla="*/ 3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64"/>
                <a:gd name="T62" fmla="*/ 56 w 56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64">
                  <a:moveTo>
                    <a:pt x="5" y="57"/>
                  </a:moveTo>
                  <a:lnTo>
                    <a:pt x="0" y="52"/>
                  </a:lnTo>
                  <a:lnTo>
                    <a:pt x="1" y="41"/>
                  </a:lnTo>
                  <a:lnTo>
                    <a:pt x="9" y="28"/>
                  </a:lnTo>
                  <a:lnTo>
                    <a:pt x="27" y="26"/>
                  </a:lnTo>
                  <a:lnTo>
                    <a:pt x="18" y="10"/>
                  </a:lnTo>
                  <a:lnTo>
                    <a:pt x="22" y="9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45" y="16"/>
                  </a:lnTo>
                  <a:lnTo>
                    <a:pt x="43" y="31"/>
                  </a:lnTo>
                  <a:lnTo>
                    <a:pt x="47" y="31"/>
                  </a:lnTo>
                  <a:lnTo>
                    <a:pt x="52" y="32"/>
                  </a:lnTo>
                  <a:lnTo>
                    <a:pt x="56" y="34"/>
                  </a:lnTo>
                  <a:lnTo>
                    <a:pt x="47" y="41"/>
                  </a:lnTo>
                  <a:lnTo>
                    <a:pt x="39" y="54"/>
                  </a:lnTo>
                  <a:lnTo>
                    <a:pt x="28" y="64"/>
                  </a:lnTo>
                  <a:lnTo>
                    <a:pt x="16" y="61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7" name="Freeform 263"/>
            <p:cNvSpPr>
              <a:spLocks/>
            </p:cNvSpPr>
            <p:nvPr/>
          </p:nvSpPr>
          <p:spPr bwMode="auto">
            <a:xfrm>
              <a:off x="2979" y="2802"/>
              <a:ext cx="249" cy="213"/>
            </a:xfrm>
            <a:custGeom>
              <a:avLst/>
              <a:gdLst>
                <a:gd name="T0" fmla="*/ 1 w 367"/>
                <a:gd name="T1" fmla="*/ 7 h 285"/>
                <a:gd name="T2" fmla="*/ 1 w 367"/>
                <a:gd name="T3" fmla="*/ 5 h 285"/>
                <a:gd name="T4" fmla="*/ 1 w 367"/>
                <a:gd name="T5" fmla="*/ 4 h 285"/>
                <a:gd name="T6" fmla="*/ 1 w 367"/>
                <a:gd name="T7" fmla="*/ 3 h 285"/>
                <a:gd name="T8" fmla="*/ 1 w 367"/>
                <a:gd name="T9" fmla="*/ 1 h 285"/>
                <a:gd name="T10" fmla="*/ 1 w 367"/>
                <a:gd name="T11" fmla="*/ 0 h 285"/>
                <a:gd name="T12" fmla="*/ 1 w 367"/>
                <a:gd name="T13" fmla="*/ 1 h 285"/>
                <a:gd name="T14" fmla="*/ 2 w 367"/>
                <a:gd name="T15" fmla="*/ 1 h 285"/>
                <a:gd name="T16" fmla="*/ 3 w 367"/>
                <a:gd name="T17" fmla="*/ 1 h 285"/>
                <a:gd name="T18" fmla="*/ 3 w 367"/>
                <a:gd name="T19" fmla="*/ 3 h 285"/>
                <a:gd name="T20" fmla="*/ 4 w 367"/>
                <a:gd name="T21" fmla="*/ 3 h 285"/>
                <a:gd name="T22" fmla="*/ 5 w 367"/>
                <a:gd name="T23" fmla="*/ 5 h 285"/>
                <a:gd name="T24" fmla="*/ 5 w 367"/>
                <a:gd name="T25" fmla="*/ 7 h 285"/>
                <a:gd name="T26" fmla="*/ 5 w 367"/>
                <a:gd name="T27" fmla="*/ 10 h 285"/>
                <a:gd name="T28" fmla="*/ 5 w 367"/>
                <a:gd name="T29" fmla="*/ 12 h 285"/>
                <a:gd name="T30" fmla="*/ 6 w 367"/>
                <a:gd name="T31" fmla="*/ 12 h 285"/>
                <a:gd name="T32" fmla="*/ 6 w 367"/>
                <a:gd name="T33" fmla="*/ 12 h 285"/>
                <a:gd name="T34" fmla="*/ 6 w 367"/>
                <a:gd name="T35" fmla="*/ 10 h 285"/>
                <a:gd name="T36" fmla="*/ 7 w 367"/>
                <a:gd name="T37" fmla="*/ 10 h 285"/>
                <a:gd name="T38" fmla="*/ 7 w 367"/>
                <a:gd name="T39" fmla="*/ 10 h 285"/>
                <a:gd name="T40" fmla="*/ 7 w 367"/>
                <a:gd name="T41" fmla="*/ 12 h 285"/>
                <a:gd name="T42" fmla="*/ 7 w 367"/>
                <a:gd name="T43" fmla="*/ 12 h 285"/>
                <a:gd name="T44" fmla="*/ 6 w 367"/>
                <a:gd name="T45" fmla="*/ 12 h 285"/>
                <a:gd name="T46" fmla="*/ 6 w 367"/>
                <a:gd name="T47" fmla="*/ 13 h 285"/>
                <a:gd name="T48" fmla="*/ 6 w 367"/>
                <a:gd name="T49" fmla="*/ 15 h 285"/>
                <a:gd name="T50" fmla="*/ 5 w 367"/>
                <a:gd name="T51" fmla="*/ 14 h 285"/>
                <a:gd name="T52" fmla="*/ 5 w 367"/>
                <a:gd name="T53" fmla="*/ 14 h 285"/>
                <a:gd name="T54" fmla="*/ 5 w 367"/>
                <a:gd name="T55" fmla="*/ 14 h 285"/>
                <a:gd name="T56" fmla="*/ 3 w 367"/>
                <a:gd name="T57" fmla="*/ 13 h 285"/>
                <a:gd name="T58" fmla="*/ 3 w 367"/>
                <a:gd name="T59" fmla="*/ 12 h 285"/>
                <a:gd name="T60" fmla="*/ 2 w 367"/>
                <a:gd name="T61" fmla="*/ 11 h 285"/>
                <a:gd name="T62" fmla="*/ 2 w 367"/>
                <a:gd name="T63" fmla="*/ 10 h 285"/>
                <a:gd name="T64" fmla="*/ 2 w 367"/>
                <a:gd name="T65" fmla="*/ 7 h 285"/>
                <a:gd name="T66" fmla="*/ 2 w 367"/>
                <a:gd name="T67" fmla="*/ 7 h 285"/>
                <a:gd name="T68" fmla="*/ 1 w 367"/>
                <a:gd name="T69" fmla="*/ 7 h 285"/>
                <a:gd name="T70" fmla="*/ 1 w 367"/>
                <a:gd name="T71" fmla="*/ 5 h 285"/>
                <a:gd name="T72" fmla="*/ 1 w 367"/>
                <a:gd name="T73" fmla="*/ 4 h 285"/>
                <a:gd name="T74" fmla="*/ 1 w 367"/>
                <a:gd name="T75" fmla="*/ 3 h 285"/>
                <a:gd name="T76" fmla="*/ 1 w 367"/>
                <a:gd name="T77" fmla="*/ 1 h 285"/>
                <a:gd name="T78" fmla="*/ 1 w 367"/>
                <a:gd name="T79" fmla="*/ 2 h 285"/>
                <a:gd name="T80" fmla="*/ 1 w 367"/>
                <a:gd name="T81" fmla="*/ 4 h 285"/>
                <a:gd name="T82" fmla="*/ 1 w 367"/>
                <a:gd name="T83" fmla="*/ 5 h 285"/>
                <a:gd name="T84" fmla="*/ 1 w 367"/>
                <a:gd name="T85" fmla="*/ 7 h 2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7"/>
                <a:gd name="T130" fmla="*/ 0 h 285"/>
                <a:gd name="T131" fmla="*/ 367 w 367"/>
                <a:gd name="T132" fmla="*/ 285 h 2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7" h="285">
                  <a:moveTo>
                    <a:pt x="64" y="148"/>
                  </a:moveTo>
                  <a:lnTo>
                    <a:pt x="55" y="152"/>
                  </a:lnTo>
                  <a:lnTo>
                    <a:pt x="47" y="138"/>
                  </a:lnTo>
                  <a:lnTo>
                    <a:pt x="33" y="124"/>
                  </a:lnTo>
                  <a:lnTo>
                    <a:pt x="35" y="112"/>
                  </a:lnTo>
                  <a:lnTo>
                    <a:pt x="30" y="100"/>
                  </a:lnTo>
                  <a:lnTo>
                    <a:pt x="26" y="91"/>
                  </a:lnTo>
                  <a:lnTo>
                    <a:pt x="18" y="90"/>
                  </a:lnTo>
                  <a:lnTo>
                    <a:pt x="11" y="83"/>
                  </a:lnTo>
                  <a:lnTo>
                    <a:pt x="5" y="76"/>
                  </a:lnTo>
                  <a:lnTo>
                    <a:pt x="16" y="78"/>
                  </a:lnTo>
                  <a:lnTo>
                    <a:pt x="18" y="62"/>
                  </a:lnTo>
                  <a:lnTo>
                    <a:pt x="11" y="52"/>
                  </a:lnTo>
                  <a:lnTo>
                    <a:pt x="4" y="42"/>
                  </a:lnTo>
                  <a:lnTo>
                    <a:pt x="2" y="22"/>
                  </a:lnTo>
                  <a:lnTo>
                    <a:pt x="0" y="2"/>
                  </a:lnTo>
                  <a:lnTo>
                    <a:pt x="16" y="1"/>
                  </a:lnTo>
                  <a:lnTo>
                    <a:pt x="32" y="0"/>
                  </a:lnTo>
                  <a:lnTo>
                    <a:pt x="43" y="5"/>
                  </a:lnTo>
                  <a:lnTo>
                    <a:pt x="53" y="10"/>
                  </a:lnTo>
                  <a:lnTo>
                    <a:pt x="64" y="17"/>
                  </a:lnTo>
                  <a:lnTo>
                    <a:pt x="74" y="22"/>
                  </a:lnTo>
                  <a:lnTo>
                    <a:pt x="93" y="22"/>
                  </a:lnTo>
                  <a:lnTo>
                    <a:pt x="111" y="22"/>
                  </a:lnTo>
                  <a:lnTo>
                    <a:pt x="113" y="14"/>
                  </a:lnTo>
                  <a:lnTo>
                    <a:pt x="136" y="14"/>
                  </a:lnTo>
                  <a:lnTo>
                    <a:pt x="148" y="30"/>
                  </a:lnTo>
                  <a:lnTo>
                    <a:pt x="152" y="45"/>
                  </a:lnTo>
                  <a:lnTo>
                    <a:pt x="160" y="52"/>
                  </a:lnTo>
                  <a:lnTo>
                    <a:pt x="168" y="58"/>
                  </a:lnTo>
                  <a:lnTo>
                    <a:pt x="177" y="46"/>
                  </a:lnTo>
                  <a:lnTo>
                    <a:pt x="197" y="48"/>
                  </a:lnTo>
                  <a:lnTo>
                    <a:pt x="202" y="62"/>
                  </a:lnTo>
                  <a:lnTo>
                    <a:pt x="208" y="77"/>
                  </a:lnTo>
                  <a:lnTo>
                    <a:pt x="213" y="96"/>
                  </a:lnTo>
                  <a:lnTo>
                    <a:pt x="222" y="103"/>
                  </a:lnTo>
                  <a:lnTo>
                    <a:pt x="238" y="106"/>
                  </a:lnTo>
                  <a:lnTo>
                    <a:pt x="229" y="127"/>
                  </a:lnTo>
                  <a:lnTo>
                    <a:pt x="222" y="147"/>
                  </a:lnTo>
                  <a:lnTo>
                    <a:pt x="220" y="168"/>
                  </a:lnTo>
                  <a:lnTo>
                    <a:pt x="224" y="184"/>
                  </a:lnTo>
                  <a:lnTo>
                    <a:pt x="229" y="198"/>
                  </a:lnTo>
                  <a:lnTo>
                    <a:pt x="233" y="208"/>
                  </a:lnTo>
                  <a:lnTo>
                    <a:pt x="237" y="218"/>
                  </a:lnTo>
                  <a:lnTo>
                    <a:pt x="239" y="219"/>
                  </a:lnTo>
                  <a:lnTo>
                    <a:pt x="253" y="226"/>
                  </a:lnTo>
                  <a:lnTo>
                    <a:pt x="265" y="225"/>
                  </a:lnTo>
                  <a:lnTo>
                    <a:pt x="281" y="222"/>
                  </a:lnTo>
                  <a:lnTo>
                    <a:pt x="290" y="221"/>
                  </a:lnTo>
                  <a:lnTo>
                    <a:pt x="296" y="223"/>
                  </a:lnTo>
                  <a:lnTo>
                    <a:pt x="300" y="219"/>
                  </a:lnTo>
                  <a:lnTo>
                    <a:pt x="299" y="217"/>
                  </a:lnTo>
                  <a:lnTo>
                    <a:pt x="309" y="205"/>
                  </a:lnTo>
                  <a:lnTo>
                    <a:pt x="316" y="186"/>
                  </a:lnTo>
                  <a:lnTo>
                    <a:pt x="330" y="179"/>
                  </a:lnTo>
                  <a:lnTo>
                    <a:pt x="343" y="177"/>
                  </a:lnTo>
                  <a:lnTo>
                    <a:pt x="357" y="176"/>
                  </a:lnTo>
                  <a:lnTo>
                    <a:pt x="361" y="176"/>
                  </a:lnTo>
                  <a:lnTo>
                    <a:pt x="366" y="179"/>
                  </a:lnTo>
                  <a:lnTo>
                    <a:pt x="367" y="182"/>
                  </a:lnTo>
                  <a:lnTo>
                    <a:pt x="354" y="200"/>
                  </a:lnTo>
                  <a:lnTo>
                    <a:pt x="352" y="206"/>
                  </a:lnTo>
                  <a:lnTo>
                    <a:pt x="352" y="208"/>
                  </a:lnTo>
                  <a:lnTo>
                    <a:pt x="352" y="210"/>
                  </a:lnTo>
                  <a:lnTo>
                    <a:pt x="345" y="225"/>
                  </a:lnTo>
                  <a:lnTo>
                    <a:pt x="342" y="219"/>
                  </a:lnTo>
                  <a:lnTo>
                    <a:pt x="339" y="223"/>
                  </a:lnTo>
                  <a:lnTo>
                    <a:pt x="327" y="233"/>
                  </a:lnTo>
                  <a:lnTo>
                    <a:pt x="314" y="233"/>
                  </a:lnTo>
                  <a:lnTo>
                    <a:pt x="302" y="233"/>
                  </a:lnTo>
                  <a:lnTo>
                    <a:pt x="301" y="242"/>
                  </a:lnTo>
                  <a:lnTo>
                    <a:pt x="297" y="243"/>
                  </a:lnTo>
                  <a:lnTo>
                    <a:pt x="306" y="259"/>
                  </a:lnTo>
                  <a:lnTo>
                    <a:pt x="288" y="261"/>
                  </a:lnTo>
                  <a:lnTo>
                    <a:pt x="280" y="274"/>
                  </a:lnTo>
                  <a:lnTo>
                    <a:pt x="279" y="285"/>
                  </a:lnTo>
                  <a:lnTo>
                    <a:pt x="264" y="271"/>
                  </a:lnTo>
                  <a:lnTo>
                    <a:pt x="251" y="258"/>
                  </a:lnTo>
                  <a:lnTo>
                    <a:pt x="257" y="262"/>
                  </a:lnTo>
                  <a:lnTo>
                    <a:pt x="249" y="258"/>
                  </a:lnTo>
                  <a:lnTo>
                    <a:pt x="243" y="258"/>
                  </a:lnTo>
                  <a:lnTo>
                    <a:pt x="245" y="259"/>
                  </a:lnTo>
                  <a:lnTo>
                    <a:pt x="232" y="263"/>
                  </a:lnTo>
                  <a:lnTo>
                    <a:pt x="219" y="267"/>
                  </a:lnTo>
                  <a:lnTo>
                    <a:pt x="204" y="260"/>
                  </a:lnTo>
                  <a:lnTo>
                    <a:pt x="188" y="253"/>
                  </a:lnTo>
                  <a:lnTo>
                    <a:pt x="173" y="245"/>
                  </a:lnTo>
                  <a:lnTo>
                    <a:pt x="158" y="238"/>
                  </a:lnTo>
                  <a:lnTo>
                    <a:pt x="149" y="232"/>
                  </a:lnTo>
                  <a:lnTo>
                    <a:pt x="140" y="227"/>
                  </a:lnTo>
                  <a:lnTo>
                    <a:pt x="130" y="221"/>
                  </a:lnTo>
                  <a:lnTo>
                    <a:pt x="120" y="212"/>
                  </a:lnTo>
                  <a:lnTo>
                    <a:pt x="110" y="203"/>
                  </a:lnTo>
                  <a:lnTo>
                    <a:pt x="108" y="192"/>
                  </a:lnTo>
                  <a:lnTo>
                    <a:pt x="113" y="189"/>
                  </a:lnTo>
                  <a:lnTo>
                    <a:pt x="111" y="185"/>
                  </a:lnTo>
                  <a:lnTo>
                    <a:pt x="116" y="176"/>
                  </a:lnTo>
                  <a:lnTo>
                    <a:pt x="110" y="163"/>
                  </a:lnTo>
                  <a:lnTo>
                    <a:pt x="105" y="151"/>
                  </a:lnTo>
                  <a:lnTo>
                    <a:pt x="97" y="140"/>
                  </a:lnTo>
                  <a:lnTo>
                    <a:pt x="89" y="129"/>
                  </a:lnTo>
                  <a:lnTo>
                    <a:pt x="93" y="130"/>
                  </a:lnTo>
                  <a:lnTo>
                    <a:pt x="87" y="122"/>
                  </a:lnTo>
                  <a:lnTo>
                    <a:pt x="85" y="120"/>
                  </a:lnTo>
                  <a:lnTo>
                    <a:pt x="86" y="119"/>
                  </a:lnTo>
                  <a:lnTo>
                    <a:pt x="76" y="114"/>
                  </a:lnTo>
                  <a:lnTo>
                    <a:pt x="78" y="110"/>
                  </a:lnTo>
                  <a:lnTo>
                    <a:pt x="73" y="109"/>
                  </a:lnTo>
                  <a:lnTo>
                    <a:pt x="77" y="100"/>
                  </a:lnTo>
                  <a:lnTo>
                    <a:pt x="72" y="95"/>
                  </a:lnTo>
                  <a:lnTo>
                    <a:pt x="64" y="79"/>
                  </a:lnTo>
                  <a:lnTo>
                    <a:pt x="63" y="75"/>
                  </a:lnTo>
                  <a:lnTo>
                    <a:pt x="55" y="68"/>
                  </a:lnTo>
                  <a:lnTo>
                    <a:pt x="50" y="55"/>
                  </a:lnTo>
                  <a:lnTo>
                    <a:pt x="45" y="42"/>
                  </a:lnTo>
                  <a:lnTo>
                    <a:pt x="45" y="23"/>
                  </a:lnTo>
                  <a:lnTo>
                    <a:pt x="35" y="19"/>
                  </a:lnTo>
                  <a:lnTo>
                    <a:pt x="25" y="12"/>
                  </a:lnTo>
                  <a:lnTo>
                    <a:pt x="23" y="29"/>
                  </a:lnTo>
                  <a:lnTo>
                    <a:pt x="21" y="45"/>
                  </a:lnTo>
                  <a:lnTo>
                    <a:pt x="28" y="58"/>
                  </a:lnTo>
                  <a:lnTo>
                    <a:pt x="35" y="71"/>
                  </a:lnTo>
                  <a:lnTo>
                    <a:pt x="40" y="82"/>
                  </a:lnTo>
                  <a:lnTo>
                    <a:pt x="44" y="93"/>
                  </a:lnTo>
                  <a:lnTo>
                    <a:pt x="45" y="92"/>
                  </a:lnTo>
                  <a:lnTo>
                    <a:pt x="48" y="111"/>
                  </a:lnTo>
                  <a:lnTo>
                    <a:pt x="50" y="129"/>
                  </a:lnTo>
                  <a:lnTo>
                    <a:pt x="55" y="132"/>
                  </a:lnTo>
                  <a:lnTo>
                    <a:pt x="62" y="140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8" name="Freeform 264"/>
            <p:cNvSpPr>
              <a:spLocks/>
            </p:cNvSpPr>
            <p:nvPr/>
          </p:nvSpPr>
          <p:spPr bwMode="auto">
            <a:xfrm>
              <a:off x="3309" y="2890"/>
              <a:ext cx="5" cy="9"/>
            </a:xfrm>
            <a:custGeom>
              <a:avLst/>
              <a:gdLst>
                <a:gd name="T0" fmla="*/ 1 w 7"/>
                <a:gd name="T1" fmla="*/ 2 h 12"/>
                <a:gd name="T2" fmla="*/ 1 w 7"/>
                <a:gd name="T3" fmla="*/ 0 h 12"/>
                <a:gd name="T4" fmla="*/ 0 w 7"/>
                <a:gd name="T5" fmla="*/ 2 h 12"/>
                <a:gd name="T6" fmla="*/ 1 w 7"/>
                <a:gd name="T7" fmla="*/ 2 h 12"/>
                <a:gd name="T8" fmla="*/ 1 w 7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7" y="1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49" name="Freeform 265"/>
            <p:cNvSpPr>
              <a:spLocks/>
            </p:cNvSpPr>
            <p:nvPr/>
          </p:nvSpPr>
          <p:spPr bwMode="auto">
            <a:xfrm>
              <a:off x="3318" y="2869"/>
              <a:ext cx="6" cy="12"/>
            </a:xfrm>
            <a:custGeom>
              <a:avLst/>
              <a:gdLst>
                <a:gd name="T0" fmla="*/ 1 w 9"/>
                <a:gd name="T1" fmla="*/ 2 h 16"/>
                <a:gd name="T2" fmla="*/ 1 w 9"/>
                <a:gd name="T3" fmla="*/ 2 h 16"/>
                <a:gd name="T4" fmla="*/ 0 w 9"/>
                <a:gd name="T5" fmla="*/ 0 h 16"/>
                <a:gd name="T6" fmla="*/ 1 w 9"/>
                <a:gd name="T7" fmla="*/ 2 h 16"/>
                <a:gd name="T8" fmla="*/ 1 w 9"/>
                <a:gd name="T9" fmla="*/ 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5" y="16"/>
                  </a:moveTo>
                  <a:lnTo>
                    <a:pt x="7" y="9"/>
                  </a:lnTo>
                  <a:lnTo>
                    <a:pt x="0" y="0"/>
                  </a:lnTo>
                  <a:lnTo>
                    <a:pt x="9" y="11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0" name="Freeform 266"/>
            <p:cNvSpPr>
              <a:spLocks/>
            </p:cNvSpPr>
            <p:nvPr/>
          </p:nvSpPr>
          <p:spPr bwMode="auto">
            <a:xfrm>
              <a:off x="3326" y="2887"/>
              <a:ext cx="4" cy="8"/>
            </a:xfrm>
            <a:custGeom>
              <a:avLst/>
              <a:gdLst>
                <a:gd name="T0" fmla="*/ 1 w 6"/>
                <a:gd name="T1" fmla="*/ 1 h 11"/>
                <a:gd name="T2" fmla="*/ 1 w 6"/>
                <a:gd name="T3" fmla="*/ 1 h 11"/>
                <a:gd name="T4" fmla="*/ 0 w 6"/>
                <a:gd name="T5" fmla="*/ 0 h 11"/>
                <a:gd name="T6" fmla="*/ 1 w 6"/>
                <a:gd name="T7" fmla="*/ 1 h 11"/>
                <a:gd name="T8" fmla="*/ 1 w 6"/>
                <a:gd name="T9" fmla="*/ 1 h 11"/>
                <a:gd name="T10" fmla="*/ 1 w 6"/>
                <a:gd name="T11" fmla="*/ 1 h 11"/>
                <a:gd name="T12" fmla="*/ 1 w 6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1"/>
                <a:gd name="T23" fmla="*/ 6 w 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1">
                  <a:moveTo>
                    <a:pt x="4" y="11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  <a:lnTo>
                    <a:pt x="3" y="10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1" name="Freeform 267"/>
            <p:cNvSpPr>
              <a:spLocks/>
            </p:cNvSpPr>
            <p:nvPr/>
          </p:nvSpPr>
          <p:spPr bwMode="auto">
            <a:xfrm>
              <a:off x="3347" y="2936"/>
              <a:ext cx="6" cy="4"/>
            </a:xfrm>
            <a:custGeom>
              <a:avLst/>
              <a:gdLst>
                <a:gd name="T0" fmla="*/ 2 w 8"/>
                <a:gd name="T1" fmla="*/ 0 h 6"/>
                <a:gd name="T2" fmla="*/ 2 w 8"/>
                <a:gd name="T3" fmla="*/ 1 h 6"/>
                <a:gd name="T4" fmla="*/ 0 w 8"/>
                <a:gd name="T5" fmla="*/ 1 h 6"/>
                <a:gd name="T6" fmla="*/ 2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0"/>
                  </a:moveTo>
                  <a:lnTo>
                    <a:pt x="8" y="2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2" name="Freeform 268"/>
            <p:cNvSpPr>
              <a:spLocks/>
            </p:cNvSpPr>
            <p:nvPr/>
          </p:nvSpPr>
          <p:spPr bwMode="auto">
            <a:xfrm>
              <a:off x="3344" y="2919"/>
              <a:ext cx="3" cy="4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0 h 5"/>
                <a:gd name="T4" fmla="*/ 0 w 5"/>
                <a:gd name="T5" fmla="*/ 2 h 5"/>
                <a:gd name="T6" fmla="*/ 1 w 5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1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3" name="Freeform 269"/>
            <p:cNvSpPr>
              <a:spLocks/>
            </p:cNvSpPr>
            <p:nvPr/>
          </p:nvSpPr>
          <p:spPr bwMode="auto">
            <a:xfrm>
              <a:off x="3306" y="2872"/>
              <a:ext cx="11" cy="1"/>
            </a:xfrm>
            <a:custGeom>
              <a:avLst/>
              <a:gdLst>
                <a:gd name="T0" fmla="*/ 1 w 16"/>
                <a:gd name="T1" fmla="*/ 0 h 1"/>
                <a:gd name="T2" fmla="*/ 1 w 16"/>
                <a:gd name="T3" fmla="*/ 0 h 1"/>
                <a:gd name="T4" fmla="*/ 1 w 16"/>
                <a:gd name="T5" fmla="*/ 1 h 1"/>
                <a:gd name="T6" fmla="*/ 0 w 16"/>
                <a:gd name="T7" fmla="*/ 0 h 1"/>
                <a:gd name="T8" fmla="*/ 1 w 1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"/>
                <a:gd name="T17" fmla="*/ 16 w 1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">
                  <a:moveTo>
                    <a:pt x="5" y="0"/>
                  </a:moveTo>
                  <a:lnTo>
                    <a:pt x="16" y="0"/>
                  </a:lnTo>
                  <a:lnTo>
                    <a:pt x="9" y="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4" name="Freeform 270"/>
            <p:cNvSpPr>
              <a:spLocks/>
            </p:cNvSpPr>
            <p:nvPr/>
          </p:nvSpPr>
          <p:spPr bwMode="auto">
            <a:xfrm>
              <a:off x="3312" y="2901"/>
              <a:ext cx="3" cy="5"/>
            </a:xfrm>
            <a:custGeom>
              <a:avLst/>
              <a:gdLst>
                <a:gd name="T0" fmla="*/ 2 w 4"/>
                <a:gd name="T1" fmla="*/ 3 h 6"/>
                <a:gd name="T2" fmla="*/ 2 w 4"/>
                <a:gd name="T3" fmla="*/ 2 h 6"/>
                <a:gd name="T4" fmla="*/ 0 w 4"/>
                <a:gd name="T5" fmla="*/ 0 h 6"/>
                <a:gd name="T6" fmla="*/ 2 w 4"/>
                <a:gd name="T7" fmla="*/ 3 h 6"/>
                <a:gd name="T8" fmla="*/ 2 w 4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4" y="5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5" name="Freeform 271"/>
            <p:cNvSpPr>
              <a:spLocks/>
            </p:cNvSpPr>
            <p:nvPr/>
          </p:nvSpPr>
          <p:spPr bwMode="auto">
            <a:xfrm>
              <a:off x="2950" y="2608"/>
              <a:ext cx="511" cy="281"/>
            </a:xfrm>
            <a:custGeom>
              <a:avLst/>
              <a:gdLst>
                <a:gd name="T0" fmla="*/ 15 w 756"/>
                <a:gd name="T1" fmla="*/ 1 h 376"/>
                <a:gd name="T2" fmla="*/ 14 w 756"/>
                <a:gd name="T3" fmla="*/ 3 h 376"/>
                <a:gd name="T4" fmla="*/ 13 w 756"/>
                <a:gd name="T5" fmla="*/ 4 h 376"/>
                <a:gd name="T6" fmla="*/ 12 w 756"/>
                <a:gd name="T7" fmla="*/ 5 h 376"/>
                <a:gd name="T8" fmla="*/ 12 w 756"/>
                <a:gd name="T9" fmla="*/ 4 h 376"/>
                <a:gd name="T10" fmla="*/ 12 w 756"/>
                <a:gd name="T11" fmla="*/ 3 h 376"/>
                <a:gd name="T12" fmla="*/ 10 w 756"/>
                <a:gd name="T13" fmla="*/ 1 h 376"/>
                <a:gd name="T14" fmla="*/ 9 w 756"/>
                <a:gd name="T15" fmla="*/ 1 h 376"/>
                <a:gd name="T16" fmla="*/ 8 w 756"/>
                <a:gd name="T17" fmla="*/ 1 h 376"/>
                <a:gd name="T18" fmla="*/ 5 w 756"/>
                <a:gd name="T19" fmla="*/ 1 h 376"/>
                <a:gd name="T20" fmla="*/ 3 w 756"/>
                <a:gd name="T21" fmla="*/ 1 h 376"/>
                <a:gd name="T22" fmla="*/ 2 w 756"/>
                <a:gd name="T23" fmla="*/ 1 h 376"/>
                <a:gd name="T24" fmla="*/ 1 w 756"/>
                <a:gd name="T25" fmla="*/ 1 h 376"/>
                <a:gd name="T26" fmla="*/ 1 w 756"/>
                <a:gd name="T27" fmla="*/ 1 h 376"/>
                <a:gd name="T28" fmla="*/ 1 w 756"/>
                <a:gd name="T29" fmla="*/ 2 h 376"/>
                <a:gd name="T30" fmla="*/ 1 w 756"/>
                <a:gd name="T31" fmla="*/ 5 h 376"/>
                <a:gd name="T32" fmla="*/ 0 w 756"/>
                <a:gd name="T33" fmla="*/ 8 h 376"/>
                <a:gd name="T34" fmla="*/ 1 w 756"/>
                <a:gd name="T35" fmla="*/ 9 h 376"/>
                <a:gd name="T36" fmla="*/ 1 w 756"/>
                <a:gd name="T37" fmla="*/ 10 h 376"/>
                <a:gd name="T38" fmla="*/ 1 w 756"/>
                <a:gd name="T39" fmla="*/ 12 h 376"/>
                <a:gd name="T40" fmla="*/ 1 w 756"/>
                <a:gd name="T41" fmla="*/ 14 h 376"/>
                <a:gd name="T42" fmla="*/ 3 w 756"/>
                <a:gd name="T43" fmla="*/ 15 h 376"/>
                <a:gd name="T44" fmla="*/ 4 w 756"/>
                <a:gd name="T45" fmla="*/ 16 h 376"/>
                <a:gd name="T46" fmla="*/ 5 w 756"/>
                <a:gd name="T47" fmla="*/ 17 h 376"/>
                <a:gd name="T48" fmla="*/ 5 w 756"/>
                <a:gd name="T49" fmla="*/ 19 h 376"/>
                <a:gd name="T50" fmla="*/ 6 w 756"/>
                <a:gd name="T51" fmla="*/ 17 h 376"/>
                <a:gd name="T52" fmla="*/ 6 w 756"/>
                <a:gd name="T53" fmla="*/ 17 h 376"/>
                <a:gd name="T54" fmla="*/ 7 w 756"/>
                <a:gd name="T55" fmla="*/ 16 h 376"/>
                <a:gd name="T56" fmla="*/ 7 w 756"/>
                <a:gd name="T57" fmla="*/ 16 h 376"/>
                <a:gd name="T58" fmla="*/ 8 w 756"/>
                <a:gd name="T59" fmla="*/ 16 h 376"/>
                <a:gd name="T60" fmla="*/ 8 w 756"/>
                <a:gd name="T61" fmla="*/ 16 h 376"/>
                <a:gd name="T62" fmla="*/ 8 w 756"/>
                <a:gd name="T63" fmla="*/ 16 h 376"/>
                <a:gd name="T64" fmla="*/ 9 w 756"/>
                <a:gd name="T65" fmla="*/ 16 h 376"/>
                <a:gd name="T66" fmla="*/ 9 w 756"/>
                <a:gd name="T67" fmla="*/ 16 h 376"/>
                <a:gd name="T68" fmla="*/ 10 w 756"/>
                <a:gd name="T69" fmla="*/ 16 h 376"/>
                <a:gd name="T70" fmla="*/ 10 w 756"/>
                <a:gd name="T71" fmla="*/ 18 h 376"/>
                <a:gd name="T72" fmla="*/ 10 w 756"/>
                <a:gd name="T73" fmla="*/ 19 h 376"/>
                <a:gd name="T74" fmla="*/ 10 w 756"/>
                <a:gd name="T75" fmla="*/ 19 h 376"/>
                <a:gd name="T76" fmla="*/ 10 w 756"/>
                <a:gd name="T77" fmla="*/ 16 h 376"/>
                <a:gd name="T78" fmla="*/ 10 w 756"/>
                <a:gd name="T79" fmla="*/ 14 h 376"/>
                <a:gd name="T80" fmla="*/ 11 w 756"/>
                <a:gd name="T81" fmla="*/ 13 h 376"/>
                <a:gd name="T82" fmla="*/ 12 w 756"/>
                <a:gd name="T83" fmla="*/ 12 h 376"/>
                <a:gd name="T84" fmla="*/ 12 w 756"/>
                <a:gd name="T85" fmla="*/ 11 h 376"/>
                <a:gd name="T86" fmla="*/ 12 w 756"/>
                <a:gd name="T87" fmla="*/ 10 h 376"/>
                <a:gd name="T88" fmla="*/ 12 w 756"/>
                <a:gd name="T89" fmla="*/ 10 h 376"/>
                <a:gd name="T90" fmla="*/ 12 w 756"/>
                <a:gd name="T91" fmla="*/ 9 h 376"/>
                <a:gd name="T92" fmla="*/ 12 w 756"/>
                <a:gd name="T93" fmla="*/ 9 h 376"/>
                <a:gd name="T94" fmla="*/ 12 w 756"/>
                <a:gd name="T95" fmla="*/ 7 h 376"/>
                <a:gd name="T96" fmla="*/ 12 w 756"/>
                <a:gd name="T97" fmla="*/ 9 h 376"/>
                <a:gd name="T98" fmla="*/ 13 w 756"/>
                <a:gd name="T99" fmla="*/ 7 h 376"/>
                <a:gd name="T100" fmla="*/ 13 w 756"/>
                <a:gd name="T101" fmla="*/ 7 h 376"/>
                <a:gd name="T102" fmla="*/ 14 w 756"/>
                <a:gd name="T103" fmla="*/ 7 h 376"/>
                <a:gd name="T104" fmla="*/ 14 w 756"/>
                <a:gd name="T105" fmla="*/ 7 h 376"/>
                <a:gd name="T106" fmla="*/ 14 w 756"/>
                <a:gd name="T107" fmla="*/ 5 h 376"/>
                <a:gd name="T108" fmla="*/ 15 w 756"/>
                <a:gd name="T109" fmla="*/ 4 h 376"/>
                <a:gd name="T110" fmla="*/ 15 w 756"/>
                <a:gd name="T111" fmla="*/ 4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6"/>
                <a:gd name="T169" fmla="*/ 0 h 376"/>
                <a:gd name="T170" fmla="*/ 756 w 756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6" h="376">
                  <a:moveTo>
                    <a:pt x="754" y="69"/>
                  </a:moveTo>
                  <a:lnTo>
                    <a:pt x="753" y="64"/>
                  </a:lnTo>
                  <a:lnTo>
                    <a:pt x="750" y="54"/>
                  </a:lnTo>
                  <a:lnTo>
                    <a:pt x="756" y="35"/>
                  </a:lnTo>
                  <a:lnTo>
                    <a:pt x="748" y="31"/>
                  </a:lnTo>
                  <a:lnTo>
                    <a:pt x="742" y="32"/>
                  </a:lnTo>
                  <a:lnTo>
                    <a:pt x="740" y="29"/>
                  </a:lnTo>
                  <a:lnTo>
                    <a:pt x="730" y="40"/>
                  </a:lnTo>
                  <a:lnTo>
                    <a:pt x="719" y="52"/>
                  </a:lnTo>
                  <a:lnTo>
                    <a:pt x="708" y="62"/>
                  </a:lnTo>
                  <a:lnTo>
                    <a:pt x="699" y="67"/>
                  </a:lnTo>
                  <a:lnTo>
                    <a:pt x="675" y="68"/>
                  </a:lnTo>
                  <a:lnTo>
                    <a:pt x="651" y="69"/>
                  </a:lnTo>
                  <a:lnTo>
                    <a:pt x="638" y="79"/>
                  </a:lnTo>
                  <a:lnTo>
                    <a:pt x="626" y="88"/>
                  </a:lnTo>
                  <a:lnTo>
                    <a:pt x="610" y="89"/>
                  </a:lnTo>
                  <a:lnTo>
                    <a:pt x="595" y="90"/>
                  </a:lnTo>
                  <a:lnTo>
                    <a:pt x="594" y="100"/>
                  </a:lnTo>
                  <a:lnTo>
                    <a:pt x="580" y="105"/>
                  </a:lnTo>
                  <a:lnTo>
                    <a:pt x="567" y="109"/>
                  </a:lnTo>
                  <a:lnTo>
                    <a:pt x="554" y="113"/>
                  </a:lnTo>
                  <a:lnTo>
                    <a:pt x="541" y="118"/>
                  </a:lnTo>
                  <a:lnTo>
                    <a:pt x="536" y="112"/>
                  </a:lnTo>
                  <a:lnTo>
                    <a:pt x="552" y="97"/>
                  </a:lnTo>
                  <a:lnTo>
                    <a:pt x="559" y="89"/>
                  </a:lnTo>
                  <a:lnTo>
                    <a:pt x="561" y="75"/>
                  </a:lnTo>
                  <a:lnTo>
                    <a:pt x="564" y="62"/>
                  </a:lnTo>
                  <a:lnTo>
                    <a:pt x="554" y="54"/>
                  </a:lnTo>
                  <a:lnTo>
                    <a:pt x="556" y="50"/>
                  </a:lnTo>
                  <a:lnTo>
                    <a:pt x="551" y="51"/>
                  </a:lnTo>
                  <a:lnTo>
                    <a:pt x="550" y="43"/>
                  </a:lnTo>
                  <a:lnTo>
                    <a:pt x="539" y="37"/>
                  </a:lnTo>
                  <a:lnTo>
                    <a:pt x="528" y="30"/>
                  </a:lnTo>
                  <a:lnTo>
                    <a:pt x="518" y="23"/>
                  </a:lnTo>
                  <a:lnTo>
                    <a:pt x="508" y="17"/>
                  </a:lnTo>
                  <a:lnTo>
                    <a:pt x="491" y="21"/>
                  </a:lnTo>
                  <a:lnTo>
                    <a:pt x="481" y="17"/>
                  </a:lnTo>
                  <a:lnTo>
                    <a:pt x="471" y="19"/>
                  </a:lnTo>
                  <a:lnTo>
                    <a:pt x="452" y="11"/>
                  </a:lnTo>
                  <a:lnTo>
                    <a:pt x="438" y="9"/>
                  </a:lnTo>
                  <a:lnTo>
                    <a:pt x="440" y="0"/>
                  </a:lnTo>
                  <a:lnTo>
                    <a:pt x="435" y="5"/>
                  </a:lnTo>
                  <a:lnTo>
                    <a:pt x="414" y="5"/>
                  </a:lnTo>
                  <a:lnTo>
                    <a:pt x="393" y="5"/>
                  </a:lnTo>
                  <a:lnTo>
                    <a:pt x="372" y="5"/>
                  </a:lnTo>
                  <a:lnTo>
                    <a:pt x="351" y="5"/>
                  </a:lnTo>
                  <a:lnTo>
                    <a:pt x="330" y="5"/>
                  </a:lnTo>
                  <a:lnTo>
                    <a:pt x="310" y="5"/>
                  </a:lnTo>
                  <a:lnTo>
                    <a:pt x="288" y="5"/>
                  </a:lnTo>
                  <a:lnTo>
                    <a:pt x="267" y="5"/>
                  </a:lnTo>
                  <a:lnTo>
                    <a:pt x="247" y="5"/>
                  </a:lnTo>
                  <a:lnTo>
                    <a:pt x="225" y="5"/>
                  </a:lnTo>
                  <a:lnTo>
                    <a:pt x="204" y="5"/>
                  </a:lnTo>
                  <a:lnTo>
                    <a:pt x="184" y="6"/>
                  </a:lnTo>
                  <a:lnTo>
                    <a:pt x="163" y="6"/>
                  </a:lnTo>
                  <a:lnTo>
                    <a:pt x="141" y="6"/>
                  </a:lnTo>
                  <a:lnTo>
                    <a:pt x="121" y="6"/>
                  </a:lnTo>
                  <a:lnTo>
                    <a:pt x="100" y="6"/>
                  </a:lnTo>
                  <a:lnTo>
                    <a:pt x="96" y="18"/>
                  </a:lnTo>
                  <a:lnTo>
                    <a:pt x="90" y="30"/>
                  </a:lnTo>
                  <a:lnTo>
                    <a:pt x="80" y="35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93" y="22"/>
                  </a:lnTo>
                  <a:lnTo>
                    <a:pt x="82" y="30"/>
                  </a:lnTo>
                  <a:lnTo>
                    <a:pt x="80" y="30"/>
                  </a:lnTo>
                  <a:lnTo>
                    <a:pt x="88" y="24"/>
                  </a:lnTo>
                  <a:lnTo>
                    <a:pt x="92" y="19"/>
                  </a:lnTo>
                  <a:lnTo>
                    <a:pt x="72" y="15"/>
                  </a:lnTo>
                  <a:lnTo>
                    <a:pt x="65" y="35"/>
                  </a:lnTo>
                  <a:lnTo>
                    <a:pt x="64" y="37"/>
                  </a:lnTo>
                  <a:lnTo>
                    <a:pt x="63" y="40"/>
                  </a:lnTo>
                  <a:lnTo>
                    <a:pt x="62" y="43"/>
                  </a:lnTo>
                  <a:lnTo>
                    <a:pt x="61" y="41"/>
                  </a:lnTo>
                  <a:lnTo>
                    <a:pt x="57" y="47"/>
                  </a:lnTo>
                  <a:lnTo>
                    <a:pt x="66" y="49"/>
                  </a:lnTo>
                  <a:lnTo>
                    <a:pt x="60" y="49"/>
                  </a:lnTo>
                  <a:lnTo>
                    <a:pt x="54" y="57"/>
                  </a:lnTo>
                  <a:lnTo>
                    <a:pt x="38" y="77"/>
                  </a:lnTo>
                  <a:lnTo>
                    <a:pt x="24" y="97"/>
                  </a:lnTo>
                  <a:lnTo>
                    <a:pt x="19" y="109"/>
                  </a:lnTo>
                  <a:lnTo>
                    <a:pt x="15" y="123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0" y="154"/>
                  </a:lnTo>
                  <a:lnTo>
                    <a:pt x="3" y="164"/>
                  </a:lnTo>
                  <a:lnTo>
                    <a:pt x="4" y="174"/>
                  </a:lnTo>
                  <a:lnTo>
                    <a:pt x="3" y="172"/>
                  </a:lnTo>
                  <a:lnTo>
                    <a:pt x="1" y="175"/>
                  </a:lnTo>
                  <a:lnTo>
                    <a:pt x="8" y="175"/>
                  </a:lnTo>
                  <a:lnTo>
                    <a:pt x="11" y="175"/>
                  </a:lnTo>
                  <a:lnTo>
                    <a:pt x="9" y="183"/>
                  </a:lnTo>
                  <a:lnTo>
                    <a:pt x="7" y="181"/>
                  </a:lnTo>
                  <a:lnTo>
                    <a:pt x="4" y="183"/>
                  </a:lnTo>
                  <a:lnTo>
                    <a:pt x="8" y="191"/>
                  </a:lnTo>
                  <a:lnTo>
                    <a:pt x="5" y="197"/>
                  </a:lnTo>
                  <a:lnTo>
                    <a:pt x="8" y="207"/>
                  </a:lnTo>
                  <a:lnTo>
                    <a:pt x="11" y="216"/>
                  </a:lnTo>
                  <a:lnTo>
                    <a:pt x="8" y="230"/>
                  </a:lnTo>
                  <a:lnTo>
                    <a:pt x="16" y="231"/>
                  </a:lnTo>
                  <a:lnTo>
                    <a:pt x="29" y="238"/>
                  </a:lnTo>
                  <a:lnTo>
                    <a:pt x="42" y="248"/>
                  </a:lnTo>
                  <a:lnTo>
                    <a:pt x="42" y="261"/>
                  </a:lnTo>
                  <a:lnTo>
                    <a:pt x="58" y="260"/>
                  </a:lnTo>
                  <a:lnTo>
                    <a:pt x="74" y="259"/>
                  </a:lnTo>
                  <a:lnTo>
                    <a:pt x="85" y="264"/>
                  </a:lnTo>
                  <a:lnTo>
                    <a:pt x="95" y="269"/>
                  </a:lnTo>
                  <a:lnTo>
                    <a:pt x="106" y="276"/>
                  </a:lnTo>
                  <a:lnTo>
                    <a:pt x="116" y="281"/>
                  </a:lnTo>
                  <a:lnTo>
                    <a:pt x="135" y="281"/>
                  </a:lnTo>
                  <a:lnTo>
                    <a:pt x="153" y="281"/>
                  </a:lnTo>
                  <a:lnTo>
                    <a:pt x="155" y="273"/>
                  </a:lnTo>
                  <a:lnTo>
                    <a:pt x="178" y="273"/>
                  </a:lnTo>
                  <a:lnTo>
                    <a:pt x="190" y="289"/>
                  </a:lnTo>
                  <a:lnTo>
                    <a:pt x="194" y="304"/>
                  </a:lnTo>
                  <a:lnTo>
                    <a:pt x="202" y="311"/>
                  </a:lnTo>
                  <a:lnTo>
                    <a:pt x="210" y="317"/>
                  </a:lnTo>
                  <a:lnTo>
                    <a:pt x="219" y="305"/>
                  </a:lnTo>
                  <a:lnTo>
                    <a:pt x="239" y="307"/>
                  </a:lnTo>
                  <a:lnTo>
                    <a:pt x="244" y="321"/>
                  </a:lnTo>
                  <a:lnTo>
                    <a:pt x="250" y="336"/>
                  </a:lnTo>
                  <a:lnTo>
                    <a:pt x="255" y="355"/>
                  </a:lnTo>
                  <a:lnTo>
                    <a:pt x="264" y="362"/>
                  </a:lnTo>
                  <a:lnTo>
                    <a:pt x="280" y="365"/>
                  </a:lnTo>
                  <a:lnTo>
                    <a:pt x="279" y="346"/>
                  </a:lnTo>
                  <a:lnTo>
                    <a:pt x="278" y="344"/>
                  </a:lnTo>
                  <a:lnTo>
                    <a:pt x="277" y="341"/>
                  </a:lnTo>
                  <a:lnTo>
                    <a:pt x="281" y="343"/>
                  </a:lnTo>
                  <a:lnTo>
                    <a:pt x="283" y="335"/>
                  </a:lnTo>
                  <a:lnTo>
                    <a:pt x="287" y="332"/>
                  </a:lnTo>
                  <a:lnTo>
                    <a:pt x="294" y="327"/>
                  </a:lnTo>
                  <a:lnTo>
                    <a:pt x="297" y="324"/>
                  </a:lnTo>
                  <a:lnTo>
                    <a:pt x="298" y="322"/>
                  </a:lnTo>
                  <a:lnTo>
                    <a:pt x="304" y="323"/>
                  </a:lnTo>
                  <a:lnTo>
                    <a:pt x="301" y="325"/>
                  </a:lnTo>
                  <a:lnTo>
                    <a:pt x="308" y="321"/>
                  </a:lnTo>
                  <a:lnTo>
                    <a:pt x="305" y="321"/>
                  </a:lnTo>
                  <a:lnTo>
                    <a:pt x="322" y="310"/>
                  </a:lnTo>
                  <a:lnTo>
                    <a:pt x="323" y="306"/>
                  </a:lnTo>
                  <a:lnTo>
                    <a:pt x="327" y="309"/>
                  </a:lnTo>
                  <a:lnTo>
                    <a:pt x="326" y="310"/>
                  </a:lnTo>
                  <a:lnTo>
                    <a:pt x="336" y="304"/>
                  </a:lnTo>
                  <a:lnTo>
                    <a:pt x="338" y="304"/>
                  </a:lnTo>
                  <a:lnTo>
                    <a:pt x="349" y="305"/>
                  </a:lnTo>
                  <a:lnTo>
                    <a:pt x="360" y="306"/>
                  </a:lnTo>
                  <a:lnTo>
                    <a:pt x="367" y="305"/>
                  </a:lnTo>
                  <a:lnTo>
                    <a:pt x="370" y="311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85" y="308"/>
                  </a:lnTo>
                  <a:lnTo>
                    <a:pt x="397" y="314"/>
                  </a:lnTo>
                  <a:lnTo>
                    <a:pt x="394" y="318"/>
                  </a:lnTo>
                  <a:lnTo>
                    <a:pt x="398" y="313"/>
                  </a:lnTo>
                  <a:lnTo>
                    <a:pt x="393" y="306"/>
                  </a:lnTo>
                  <a:lnTo>
                    <a:pt x="397" y="303"/>
                  </a:lnTo>
                  <a:lnTo>
                    <a:pt x="395" y="302"/>
                  </a:lnTo>
                  <a:lnTo>
                    <a:pt x="394" y="300"/>
                  </a:lnTo>
                  <a:lnTo>
                    <a:pt x="384" y="298"/>
                  </a:lnTo>
                  <a:lnTo>
                    <a:pt x="394" y="298"/>
                  </a:lnTo>
                  <a:lnTo>
                    <a:pt x="416" y="296"/>
                  </a:lnTo>
                  <a:lnTo>
                    <a:pt x="419" y="290"/>
                  </a:lnTo>
                  <a:lnTo>
                    <a:pt x="418" y="297"/>
                  </a:lnTo>
                  <a:lnTo>
                    <a:pt x="424" y="296"/>
                  </a:lnTo>
                  <a:lnTo>
                    <a:pt x="431" y="294"/>
                  </a:lnTo>
                  <a:lnTo>
                    <a:pt x="428" y="296"/>
                  </a:lnTo>
                  <a:lnTo>
                    <a:pt x="441" y="295"/>
                  </a:lnTo>
                  <a:lnTo>
                    <a:pt x="437" y="295"/>
                  </a:lnTo>
                  <a:lnTo>
                    <a:pt x="445" y="297"/>
                  </a:lnTo>
                  <a:lnTo>
                    <a:pt x="448" y="297"/>
                  </a:lnTo>
                  <a:lnTo>
                    <a:pt x="450" y="301"/>
                  </a:lnTo>
                  <a:lnTo>
                    <a:pt x="447" y="299"/>
                  </a:lnTo>
                  <a:lnTo>
                    <a:pt x="450" y="306"/>
                  </a:lnTo>
                  <a:lnTo>
                    <a:pt x="470" y="300"/>
                  </a:lnTo>
                  <a:lnTo>
                    <a:pt x="476" y="310"/>
                  </a:lnTo>
                  <a:lnTo>
                    <a:pt x="483" y="320"/>
                  </a:lnTo>
                  <a:lnTo>
                    <a:pt x="479" y="338"/>
                  </a:lnTo>
                  <a:lnTo>
                    <a:pt x="479" y="335"/>
                  </a:lnTo>
                  <a:lnTo>
                    <a:pt x="480" y="337"/>
                  </a:lnTo>
                  <a:lnTo>
                    <a:pt x="483" y="333"/>
                  </a:lnTo>
                  <a:lnTo>
                    <a:pt x="481" y="343"/>
                  </a:lnTo>
                  <a:lnTo>
                    <a:pt x="484" y="349"/>
                  </a:lnTo>
                  <a:lnTo>
                    <a:pt x="486" y="350"/>
                  </a:lnTo>
                  <a:lnTo>
                    <a:pt x="486" y="356"/>
                  </a:lnTo>
                  <a:lnTo>
                    <a:pt x="489" y="352"/>
                  </a:lnTo>
                  <a:lnTo>
                    <a:pt x="487" y="357"/>
                  </a:lnTo>
                  <a:lnTo>
                    <a:pt x="489" y="366"/>
                  </a:lnTo>
                  <a:lnTo>
                    <a:pt x="495" y="376"/>
                  </a:lnTo>
                  <a:lnTo>
                    <a:pt x="504" y="375"/>
                  </a:lnTo>
                  <a:lnTo>
                    <a:pt x="508" y="362"/>
                  </a:lnTo>
                  <a:lnTo>
                    <a:pt x="513" y="349"/>
                  </a:lnTo>
                  <a:lnTo>
                    <a:pt x="510" y="335"/>
                  </a:lnTo>
                  <a:lnTo>
                    <a:pt x="508" y="322"/>
                  </a:lnTo>
                  <a:lnTo>
                    <a:pt x="510" y="334"/>
                  </a:lnTo>
                  <a:lnTo>
                    <a:pt x="509" y="322"/>
                  </a:lnTo>
                  <a:lnTo>
                    <a:pt x="508" y="309"/>
                  </a:lnTo>
                  <a:lnTo>
                    <a:pt x="507" y="297"/>
                  </a:lnTo>
                  <a:lnTo>
                    <a:pt x="506" y="285"/>
                  </a:lnTo>
                  <a:lnTo>
                    <a:pt x="510" y="282"/>
                  </a:lnTo>
                  <a:lnTo>
                    <a:pt x="511" y="280"/>
                  </a:lnTo>
                  <a:lnTo>
                    <a:pt x="516" y="271"/>
                  </a:lnTo>
                  <a:lnTo>
                    <a:pt x="520" y="264"/>
                  </a:lnTo>
                  <a:lnTo>
                    <a:pt x="521" y="263"/>
                  </a:lnTo>
                  <a:lnTo>
                    <a:pt x="525" y="262"/>
                  </a:lnTo>
                  <a:lnTo>
                    <a:pt x="545" y="249"/>
                  </a:lnTo>
                  <a:lnTo>
                    <a:pt x="546" y="249"/>
                  </a:lnTo>
                  <a:lnTo>
                    <a:pt x="559" y="240"/>
                  </a:lnTo>
                  <a:lnTo>
                    <a:pt x="565" y="238"/>
                  </a:lnTo>
                  <a:lnTo>
                    <a:pt x="574" y="229"/>
                  </a:lnTo>
                  <a:lnTo>
                    <a:pt x="590" y="223"/>
                  </a:lnTo>
                  <a:lnTo>
                    <a:pt x="580" y="220"/>
                  </a:lnTo>
                  <a:lnTo>
                    <a:pt x="587" y="221"/>
                  </a:lnTo>
                  <a:lnTo>
                    <a:pt x="589" y="218"/>
                  </a:lnTo>
                  <a:lnTo>
                    <a:pt x="583" y="215"/>
                  </a:lnTo>
                  <a:lnTo>
                    <a:pt x="596" y="215"/>
                  </a:lnTo>
                  <a:lnTo>
                    <a:pt x="600" y="208"/>
                  </a:lnTo>
                  <a:lnTo>
                    <a:pt x="597" y="211"/>
                  </a:lnTo>
                  <a:lnTo>
                    <a:pt x="593" y="208"/>
                  </a:lnTo>
                  <a:lnTo>
                    <a:pt x="589" y="205"/>
                  </a:lnTo>
                  <a:lnTo>
                    <a:pt x="595" y="206"/>
                  </a:lnTo>
                  <a:lnTo>
                    <a:pt x="599" y="204"/>
                  </a:lnTo>
                  <a:lnTo>
                    <a:pt x="601" y="206"/>
                  </a:lnTo>
                  <a:lnTo>
                    <a:pt x="602" y="195"/>
                  </a:lnTo>
                  <a:lnTo>
                    <a:pt x="603" y="211"/>
                  </a:lnTo>
                  <a:lnTo>
                    <a:pt x="599" y="191"/>
                  </a:lnTo>
                  <a:lnTo>
                    <a:pt x="594" y="190"/>
                  </a:lnTo>
                  <a:lnTo>
                    <a:pt x="590" y="186"/>
                  </a:lnTo>
                  <a:lnTo>
                    <a:pt x="599" y="189"/>
                  </a:lnTo>
                  <a:lnTo>
                    <a:pt x="595" y="183"/>
                  </a:lnTo>
                  <a:lnTo>
                    <a:pt x="601" y="186"/>
                  </a:lnTo>
                  <a:lnTo>
                    <a:pt x="594" y="174"/>
                  </a:lnTo>
                  <a:lnTo>
                    <a:pt x="602" y="179"/>
                  </a:lnTo>
                  <a:lnTo>
                    <a:pt x="596" y="169"/>
                  </a:lnTo>
                  <a:lnTo>
                    <a:pt x="592" y="169"/>
                  </a:lnTo>
                  <a:lnTo>
                    <a:pt x="598" y="163"/>
                  </a:lnTo>
                  <a:lnTo>
                    <a:pt x="596" y="169"/>
                  </a:lnTo>
                  <a:lnTo>
                    <a:pt x="604" y="173"/>
                  </a:lnTo>
                  <a:lnTo>
                    <a:pt x="601" y="165"/>
                  </a:lnTo>
                  <a:lnTo>
                    <a:pt x="604" y="170"/>
                  </a:lnTo>
                  <a:lnTo>
                    <a:pt x="606" y="156"/>
                  </a:lnTo>
                  <a:lnTo>
                    <a:pt x="614" y="153"/>
                  </a:lnTo>
                  <a:lnTo>
                    <a:pt x="609" y="161"/>
                  </a:lnTo>
                  <a:lnTo>
                    <a:pt x="608" y="165"/>
                  </a:lnTo>
                  <a:lnTo>
                    <a:pt x="606" y="169"/>
                  </a:lnTo>
                  <a:lnTo>
                    <a:pt x="610" y="172"/>
                  </a:lnTo>
                  <a:lnTo>
                    <a:pt x="608" y="176"/>
                  </a:lnTo>
                  <a:lnTo>
                    <a:pt x="609" y="179"/>
                  </a:lnTo>
                  <a:lnTo>
                    <a:pt x="607" y="181"/>
                  </a:lnTo>
                  <a:lnTo>
                    <a:pt x="603" y="187"/>
                  </a:lnTo>
                  <a:lnTo>
                    <a:pt x="621" y="169"/>
                  </a:lnTo>
                  <a:lnTo>
                    <a:pt x="620" y="153"/>
                  </a:lnTo>
                  <a:lnTo>
                    <a:pt x="627" y="146"/>
                  </a:lnTo>
                  <a:lnTo>
                    <a:pt x="621" y="150"/>
                  </a:lnTo>
                  <a:lnTo>
                    <a:pt x="626" y="157"/>
                  </a:lnTo>
                  <a:lnTo>
                    <a:pt x="625" y="161"/>
                  </a:lnTo>
                  <a:lnTo>
                    <a:pt x="641" y="146"/>
                  </a:lnTo>
                  <a:lnTo>
                    <a:pt x="640" y="148"/>
                  </a:lnTo>
                  <a:lnTo>
                    <a:pt x="643" y="138"/>
                  </a:lnTo>
                  <a:lnTo>
                    <a:pt x="649" y="127"/>
                  </a:lnTo>
                  <a:lnTo>
                    <a:pt x="647" y="131"/>
                  </a:lnTo>
                  <a:lnTo>
                    <a:pt x="652" y="129"/>
                  </a:lnTo>
                  <a:lnTo>
                    <a:pt x="666" y="126"/>
                  </a:lnTo>
                  <a:lnTo>
                    <a:pt x="680" y="123"/>
                  </a:lnTo>
                  <a:lnTo>
                    <a:pt x="683" y="118"/>
                  </a:lnTo>
                  <a:lnTo>
                    <a:pt x="685" y="118"/>
                  </a:lnTo>
                  <a:lnTo>
                    <a:pt x="691" y="122"/>
                  </a:lnTo>
                  <a:lnTo>
                    <a:pt x="695" y="123"/>
                  </a:lnTo>
                  <a:lnTo>
                    <a:pt x="702" y="118"/>
                  </a:lnTo>
                  <a:lnTo>
                    <a:pt x="702" y="112"/>
                  </a:lnTo>
                  <a:lnTo>
                    <a:pt x="703" y="116"/>
                  </a:lnTo>
                  <a:lnTo>
                    <a:pt x="695" y="113"/>
                  </a:lnTo>
                  <a:lnTo>
                    <a:pt x="697" y="104"/>
                  </a:lnTo>
                  <a:lnTo>
                    <a:pt x="697" y="102"/>
                  </a:lnTo>
                  <a:lnTo>
                    <a:pt x="712" y="86"/>
                  </a:lnTo>
                  <a:lnTo>
                    <a:pt x="716" y="83"/>
                  </a:lnTo>
                  <a:lnTo>
                    <a:pt x="718" y="84"/>
                  </a:lnTo>
                  <a:lnTo>
                    <a:pt x="730" y="75"/>
                  </a:lnTo>
                  <a:lnTo>
                    <a:pt x="730" y="76"/>
                  </a:lnTo>
                  <a:lnTo>
                    <a:pt x="733" y="76"/>
                  </a:lnTo>
                  <a:lnTo>
                    <a:pt x="739" y="77"/>
                  </a:lnTo>
                  <a:lnTo>
                    <a:pt x="754" y="6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6" name="Freeform 272"/>
            <p:cNvSpPr>
              <a:spLocks/>
            </p:cNvSpPr>
            <p:nvPr/>
          </p:nvSpPr>
          <p:spPr bwMode="auto">
            <a:xfrm>
              <a:off x="2767" y="2376"/>
              <a:ext cx="303" cy="172"/>
            </a:xfrm>
            <a:custGeom>
              <a:avLst/>
              <a:gdLst>
                <a:gd name="T0" fmla="*/ 7 w 448"/>
                <a:gd name="T1" fmla="*/ 10 h 231"/>
                <a:gd name="T2" fmla="*/ 7 w 448"/>
                <a:gd name="T3" fmla="*/ 9 h 231"/>
                <a:gd name="T4" fmla="*/ 6 w 448"/>
                <a:gd name="T5" fmla="*/ 8 h 231"/>
                <a:gd name="T6" fmla="*/ 7 w 448"/>
                <a:gd name="T7" fmla="*/ 6 h 231"/>
                <a:gd name="T8" fmla="*/ 8 w 448"/>
                <a:gd name="T9" fmla="*/ 3 h 231"/>
                <a:gd name="T10" fmla="*/ 8 w 448"/>
                <a:gd name="T11" fmla="*/ 1 h 231"/>
                <a:gd name="T12" fmla="*/ 7 w 448"/>
                <a:gd name="T13" fmla="*/ 1 h 231"/>
                <a:gd name="T14" fmla="*/ 6 w 448"/>
                <a:gd name="T15" fmla="*/ 1 h 231"/>
                <a:gd name="T16" fmla="*/ 5 w 448"/>
                <a:gd name="T17" fmla="*/ 1 h 231"/>
                <a:gd name="T18" fmla="*/ 5 w 448"/>
                <a:gd name="T19" fmla="*/ 1 h 231"/>
                <a:gd name="T20" fmla="*/ 3 w 448"/>
                <a:gd name="T21" fmla="*/ 2 h 231"/>
                <a:gd name="T22" fmla="*/ 3 w 448"/>
                <a:gd name="T23" fmla="*/ 3 h 231"/>
                <a:gd name="T24" fmla="*/ 3 w 448"/>
                <a:gd name="T25" fmla="*/ 3 h 231"/>
                <a:gd name="T26" fmla="*/ 3 w 448"/>
                <a:gd name="T27" fmla="*/ 3 h 231"/>
                <a:gd name="T28" fmla="*/ 2 w 448"/>
                <a:gd name="T29" fmla="*/ 4 h 231"/>
                <a:gd name="T30" fmla="*/ 3 w 448"/>
                <a:gd name="T31" fmla="*/ 4 h 231"/>
                <a:gd name="T32" fmla="*/ 2 w 448"/>
                <a:gd name="T33" fmla="*/ 5 h 231"/>
                <a:gd name="T34" fmla="*/ 1 w 448"/>
                <a:gd name="T35" fmla="*/ 6 h 231"/>
                <a:gd name="T36" fmla="*/ 1 w 448"/>
                <a:gd name="T37" fmla="*/ 7 h 231"/>
                <a:gd name="T38" fmla="*/ 1 w 448"/>
                <a:gd name="T39" fmla="*/ 7 h 231"/>
                <a:gd name="T40" fmla="*/ 1 w 448"/>
                <a:gd name="T41" fmla="*/ 7 h 231"/>
                <a:gd name="T42" fmla="*/ 1 w 448"/>
                <a:gd name="T43" fmla="*/ 7 h 231"/>
                <a:gd name="T44" fmla="*/ 1 w 448"/>
                <a:gd name="T45" fmla="*/ 8 h 231"/>
                <a:gd name="T46" fmla="*/ 1 w 448"/>
                <a:gd name="T47" fmla="*/ 9 h 231"/>
                <a:gd name="T48" fmla="*/ 1 w 448"/>
                <a:gd name="T49" fmla="*/ 9 h 231"/>
                <a:gd name="T50" fmla="*/ 2 w 448"/>
                <a:gd name="T51" fmla="*/ 9 h 231"/>
                <a:gd name="T52" fmla="*/ 1 w 448"/>
                <a:gd name="T53" fmla="*/ 10 h 231"/>
                <a:gd name="T54" fmla="*/ 1 w 448"/>
                <a:gd name="T55" fmla="*/ 11 h 231"/>
                <a:gd name="T56" fmla="*/ 0 w 448"/>
                <a:gd name="T57" fmla="*/ 11 h 231"/>
                <a:gd name="T58" fmla="*/ 1 w 448"/>
                <a:gd name="T59" fmla="*/ 12 h 231"/>
                <a:gd name="T60" fmla="*/ 1 w 448"/>
                <a:gd name="T61" fmla="*/ 11 h 231"/>
                <a:gd name="T62" fmla="*/ 3 w 448"/>
                <a:gd name="T63" fmla="*/ 9 h 231"/>
                <a:gd name="T64" fmla="*/ 3 w 448"/>
                <a:gd name="T65" fmla="*/ 7 h 231"/>
                <a:gd name="T66" fmla="*/ 4 w 448"/>
                <a:gd name="T67" fmla="*/ 7 h 231"/>
                <a:gd name="T68" fmla="*/ 3 w 448"/>
                <a:gd name="T69" fmla="*/ 8 h 231"/>
                <a:gd name="T70" fmla="*/ 3 w 448"/>
                <a:gd name="T71" fmla="*/ 8 h 231"/>
                <a:gd name="T72" fmla="*/ 4 w 448"/>
                <a:gd name="T73" fmla="*/ 8 h 231"/>
                <a:gd name="T74" fmla="*/ 5 w 448"/>
                <a:gd name="T75" fmla="*/ 7 h 231"/>
                <a:gd name="T76" fmla="*/ 5 w 448"/>
                <a:gd name="T77" fmla="*/ 7 h 231"/>
                <a:gd name="T78" fmla="*/ 5 w 448"/>
                <a:gd name="T79" fmla="*/ 7 h 231"/>
                <a:gd name="T80" fmla="*/ 5 w 448"/>
                <a:gd name="T81" fmla="*/ 7 h 231"/>
                <a:gd name="T82" fmla="*/ 5 w 448"/>
                <a:gd name="T83" fmla="*/ 7 h 231"/>
                <a:gd name="T84" fmla="*/ 5 w 448"/>
                <a:gd name="T85" fmla="*/ 8 h 231"/>
                <a:gd name="T86" fmla="*/ 6 w 448"/>
                <a:gd name="T87" fmla="*/ 8 h 231"/>
                <a:gd name="T88" fmla="*/ 6 w 448"/>
                <a:gd name="T89" fmla="*/ 9 h 231"/>
                <a:gd name="T90" fmla="*/ 7 w 448"/>
                <a:gd name="T91" fmla="*/ 9 h 231"/>
                <a:gd name="T92" fmla="*/ 7 w 448"/>
                <a:gd name="T93" fmla="*/ 10 h 231"/>
                <a:gd name="T94" fmla="*/ 7 w 448"/>
                <a:gd name="T95" fmla="*/ 10 h 231"/>
                <a:gd name="T96" fmla="*/ 7 w 448"/>
                <a:gd name="T97" fmla="*/ 10 h 231"/>
                <a:gd name="T98" fmla="*/ 7 w 448"/>
                <a:gd name="T99" fmla="*/ 10 h 231"/>
                <a:gd name="T100" fmla="*/ 7 w 448"/>
                <a:gd name="T101" fmla="*/ 11 h 231"/>
                <a:gd name="T102" fmla="*/ 7 w 448"/>
                <a:gd name="T103" fmla="*/ 11 h 231"/>
                <a:gd name="T104" fmla="*/ 7 w 448"/>
                <a:gd name="T105" fmla="*/ 12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8"/>
                <a:gd name="T160" fmla="*/ 0 h 231"/>
                <a:gd name="T161" fmla="*/ 448 w 448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8" h="231">
                  <a:moveTo>
                    <a:pt x="357" y="224"/>
                  </a:moveTo>
                  <a:lnTo>
                    <a:pt x="365" y="215"/>
                  </a:lnTo>
                  <a:lnTo>
                    <a:pt x="359" y="208"/>
                  </a:lnTo>
                  <a:lnTo>
                    <a:pt x="354" y="200"/>
                  </a:lnTo>
                  <a:lnTo>
                    <a:pt x="356" y="187"/>
                  </a:lnTo>
                  <a:lnTo>
                    <a:pt x="359" y="173"/>
                  </a:lnTo>
                  <a:lnTo>
                    <a:pt x="356" y="158"/>
                  </a:lnTo>
                  <a:lnTo>
                    <a:pt x="339" y="163"/>
                  </a:lnTo>
                  <a:lnTo>
                    <a:pt x="331" y="167"/>
                  </a:lnTo>
                  <a:lnTo>
                    <a:pt x="320" y="171"/>
                  </a:lnTo>
                  <a:lnTo>
                    <a:pt x="321" y="156"/>
                  </a:lnTo>
                  <a:lnTo>
                    <a:pt x="318" y="154"/>
                  </a:lnTo>
                  <a:lnTo>
                    <a:pt x="323" y="150"/>
                  </a:lnTo>
                  <a:lnTo>
                    <a:pt x="301" y="151"/>
                  </a:lnTo>
                  <a:lnTo>
                    <a:pt x="319" y="134"/>
                  </a:lnTo>
                  <a:lnTo>
                    <a:pt x="336" y="117"/>
                  </a:lnTo>
                  <a:lnTo>
                    <a:pt x="355" y="101"/>
                  </a:lnTo>
                  <a:lnTo>
                    <a:pt x="372" y="85"/>
                  </a:lnTo>
                  <a:lnTo>
                    <a:pt x="391" y="69"/>
                  </a:lnTo>
                  <a:lnTo>
                    <a:pt x="410" y="53"/>
                  </a:lnTo>
                  <a:lnTo>
                    <a:pt x="429" y="37"/>
                  </a:lnTo>
                  <a:lnTo>
                    <a:pt x="448" y="21"/>
                  </a:lnTo>
                  <a:lnTo>
                    <a:pt x="424" y="16"/>
                  </a:lnTo>
                  <a:lnTo>
                    <a:pt x="403" y="14"/>
                  </a:lnTo>
                  <a:lnTo>
                    <a:pt x="382" y="11"/>
                  </a:lnTo>
                  <a:lnTo>
                    <a:pt x="354" y="10"/>
                  </a:lnTo>
                  <a:lnTo>
                    <a:pt x="352" y="8"/>
                  </a:lnTo>
                  <a:lnTo>
                    <a:pt x="341" y="6"/>
                  </a:lnTo>
                  <a:lnTo>
                    <a:pt x="335" y="5"/>
                  </a:lnTo>
                  <a:lnTo>
                    <a:pt x="332" y="4"/>
                  </a:lnTo>
                  <a:lnTo>
                    <a:pt x="321" y="5"/>
                  </a:lnTo>
                  <a:lnTo>
                    <a:pt x="328" y="1"/>
                  </a:lnTo>
                  <a:lnTo>
                    <a:pt x="321" y="0"/>
                  </a:lnTo>
                  <a:lnTo>
                    <a:pt x="292" y="7"/>
                  </a:lnTo>
                  <a:lnTo>
                    <a:pt x="287" y="6"/>
                  </a:lnTo>
                  <a:lnTo>
                    <a:pt x="277" y="9"/>
                  </a:lnTo>
                  <a:lnTo>
                    <a:pt x="276" y="11"/>
                  </a:lnTo>
                  <a:lnTo>
                    <a:pt x="270" y="14"/>
                  </a:lnTo>
                  <a:lnTo>
                    <a:pt x="274" y="9"/>
                  </a:lnTo>
                  <a:lnTo>
                    <a:pt x="250" y="14"/>
                  </a:lnTo>
                  <a:lnTo>
                    <a:pt x="225" y="22"/>
                  </a:lnTo>
                  <a:lnTo>
                    <a:pt x="201" y="31"/>
                  </a:lnTo>
                  <a:lnTo>
                    <a:pt x="180" y="32"/>
                  </a:lnTo>
                  <a:lnTo>
                    <a:pt x="167" y="38"/>
                  </a:lnTo>
                  <a:lnTo>
                    <a:pt x="176" y="53"/>
                  </a:lnTo>
                  <a:lnTo>
                    <a:pt x="172" y="56"/>
                  </a:lnTo>
                  <a:lnTo>
                    <a:pt x="189" y="59"/>
                  </a:lnTo>
                  <a:lnTo>
                    <a:pt x="184" y="64"/>
                  </a:lnTo>
                  <a:lnTo>
                    <a:pt x="198" y="64"/>
                  </a:lnTo>
                  <a:lnTo>
                    <a:pt x="181" y="64"/>
                  </a:lnTo>
                  <a:lnTo>
                    <a:pt x="180" y="59"/>
                  </a:lnTo>
                  <a:lnTo>
                    <a:pt x="177" y="66"/>
                  </a:lnTo>
                  <a:lnTo>
                    <a:pt x="182" y="69"/>
                  </a:lnTo>
                  <a:lnTo>
                    <a:pt x="174" y="70"/>
                  </a:lnTo>
                  <a:lnTo>
                    <a:pt x="151" y="68"/>
                  </a:lnTo>
                  <a:lnTo>
                    <a:pt x="161" y="63"/>
                  </a:lnTo>
                  <a:lnTo>
                    <a:pt x="134" y="68"/>
                  </a:lnTo>
                  <a:lnTo>
                    <a:pt x="98" y="76"/>
                  </a:lnTo>
                  <a:lnTo>
                    <a:pt x="110" y="81"/>
                  </a:lnTo>
                  <a:lnTo>
                    <a:pt x="102" y="82"/>
                  </a:lnTo>
                  <a:lnTo>
                    <a:pt x="100" y="90"/>
                  </a:lnTo>
                  <a:lnTo>
                    <a:pt x="130" y="90"/>
                  </a:lnTo>
                  <a:lnTo>
                    <a:pt x="134" y="93"/>
                  </a:lnTo>
                  <a:lnTo>
                    <a:pt x="159" y="85"/>
                  </a:lnTo>
                  <a:lnTo>
                    <a:pt x="153" y="91"/>
                  </a:lnTo>
                  <a:lnTo>
                    <a:pt x="149" y="93"/>
                  </a:lnTo>
                  <a:lnTo>
                    <a:pt x="143" y="101"/>
                  </a:lnTo>
                  <a:lnTo>
                    <a:pt x="125" y="105"/>
                  </a:lnTo>
                  <a:lnTo>
                    <a:pt x="97" y="112"/>
                  </a:lnTo>
                  <a:lnTo>
                    <a:pt x="101" y="109"/>
                  </a:lnTo>
                  <a:lnTo>
                    <a:pt x="92" y="111"/>
                  </a:lnTo>
                  <a:lnTo>
                    <a:pt x="79" y="117"/>
                  </a:lnTo>
                  <a:lnTo>
                    <a:pt x="81" y="117"/>
                  </a:lnTo>
                  <a:lnTo>
                    <a:pt x="76" y="120"/>
                  </a:lnTo>
                  <a:lnTo>
                    <a:pt x="57" y="128"/>
                  </a:lnTo>
                  <a:lnTo>
                    <a:pt x="51" y="130"/>
                  </a:lnTo>
                  <a:lnTo>
                    <a:pt x="53" y="131"/>
                  </a:lnTo>
                  <a:lnTo>
                    <a:pt x="46" y="134"/>
                  </a:lnTo>
                  <a:lnTo>
                    <a:pt x="48" y="138"/>
                  </a:lnTo>
                  <a:lnTo>
                    <a:pt x="61" y="133"/>
                  </a:lnTo>
                  <a:lnTo>
                    <a:pt x="49" y="139"/>
                  </a:lnTo>
                  <a:lnTo>
                    <a:pt x="49" y="141"/>
                  </a:lnTo>
                  <a:lnTo>
                    <a:pt x="62" y="143"/>
                  </a:lnTo>
                  <a:lnTo>
                    <a:pt x="58" y="143"/>
                  </a:lnTo>
                  <a:lnTo>
                    <a:pt x="60" y="145"/>
                  </a:lnTo>
                  <a:lnTo>
                    <a:pt x="52" y="145"/>
                  </a:lnTo>
                  <a:lnTo>
                    <a:pt x="47" y="143"/>
                  </a:lnTo>
                  <a:lnTo>
                    <a:pt x="37" y="148"/>
                  </a:lnTo>
                  <a:lnTo>
                    <a:pt x="42" y="158"/>
                  </a:lnTo>
                  <a:lnTo>
                    <a:pt x="62" y="152"/>
                  </a:lnTo>
                  <a:lnTo>
                    <a:pt x="74" y="146"/>
                  </a:lnTo>
                  <a:lnTo>
                    <a:pt x="62" y="155"/>
                  </a:lnTo>
                  <a:lnTo>
                    <a:pt x="55" y="164"/>
                  </a:lnTo>
                  <a:lnTo>
                    <a:pt x="51" y="168"/>
                  </a:lnTo>
                  <a:lnTo>
                    <a:pt x="51" y="169"/>
                  </a:lnTo>
                  <a:lnTo>
                    <a:pt x="44" y="174"/>
                  </a:lnTo>
                  <a:lnTo>
                    <a:pt x="67" y="171"/>
                  </a:lnTo>
                  <a:lnTo>
                    <a:pt x="73" y="171"/>
                  </a:lnTo>
                  <a:lnTo>
                    <a:pt x="73" y="178"/>
                  </a:lnTo>
                  <a:lnTo>
                    <a:pt x="87" y="169"/>
                  </a:lnTo>
                  <a:lnTo>
                    <a:pt x="91" y="169"/>
                  </a:lnTo>
                  <a:lnTo>
                    <a:pt x="83" y="172"/>
                  </a:lnTo>
                  <a:lnTo>
                    <a:pt x="84" y="175"/>
                  </a:lnTo>
                  <a:lnTo>
                    <a:pt x="105" y="169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86" y="181"/>
                  </a:lnTo>
                  <a:lnTo>
                    <a:pt x="75" y="189"/>
                  </a:lnTo>
                  <a:lnTo>
                    <a:pt x="69" y="191"/>
                  </a:lnTo>
                  <a:lnTo>
                    <a:pt x="50" y="203"/>
                  </a:lnTo>
                  <a:lnTo>
                    <a:pt x="19" y="211"/>
                  </a:lnTo>
                  <a:lnTo>
                    <a:pt x="16" y="216"/>
                  </a:lnTo>
                  <a:lnTo>
                    <a:pt x="11" y="216"/>
                  </a:lnTo>
                  <a:lnTo>
                    <a:pt x="9" y="218"/>
                  </a:lnTo>
                  <a:lnTo>
                    <a:pt x="9" y="215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1" y="220"/>
                  </a:lnTo>
                  <a:lnTo>
                    <a:pt x="0" y="220"/>
                  </a:lnTo>
                  <a:lnTo>
                    <a:pt x="11" y="219"/>
                  </a:lnTo>
                  <a:lnTo>
                    <a:pt x="20" y="218"/>
                  </a:lnTo>
                  <a:lnTo>
                    <a:pt x="23" y="217"/>
                  </a:lnTo>
                  <a:lnTo>
                    <a:pt x="37" y="213"/>
                  </a:lnTo>
                  <a:lnTo>
                    <a:pt x="41" y="212"/>
                  </a:lnTo>
                  <a:lnTo>
                    <a:pt x="45" y="209"/>
                  </a:lnTo>
                  <a:lnTo>
                    <a:pt x="81" y="195"/>
                  </a:lnTo>
                  <a:lnTo>
                    <a:pt x="113" y="184"/>
                  </a:lnTo>
                  <a:lnTo>
                    <a:pt x="142" y="171"/>
                  </a:lnTo>
                  <a:lnTo>
                    <a:pt x="136" y="168"/>
                  </a:lnTo>
                  <a:lnTo>
                    <a:pt x="160" y="157"/>
                  </a:lnTo>
                  <a:lnTo>
                    <a:pt x="165" y="156"/>
                  </a:lnTo>
                  <a:lnTo>
                    <a:pt x="169" y="151"/>
                  </a:lnTo>
                  <a:lnTo>
                    <a:pt x="190" y="143"/>
                  </a:lnTo>
                  <a:lnTo>
                    <a:pt x="212" y="137"/>
                  </a:lnTo>
                  <a:lnTo>
                    <a:pt x="226" y="134"/>
                  </a:lnTo>
                  <a:lnTo>
                    <a:pt x="217" y="138"/>
                  </a:lnTo>
                  <a:lnTo>
                    <a:pt x="219" y="142"/>
                  </a:lnTo>
                  <a:lnTo>
                    <a:pt x="215" y="141"/>
                  </a:lnTo>
                  <a:lnTo>
                    <a:pt x="192" y="145"/>
                  </a:lnTo>
                  <a:lnTo>
                    <a:pt x="172" y="159"/>
                  </a:lnTo>
                  <a:lnTo>
                    <a:pt x="182" y="158"/>
                  </a:lnTo>
                  <a:lnTo>
                    <a:pt x="167" y="164"/>
                  </a:lnTo>
                  <a:lnTo>
                    <a:pt x="174" y="165"/>
                  </a:lnTo>
                  <a:lnTo>
                    <a:pt x="190" y="159"/>
                  </a:lnTo>
                  <a:lnTo>
                    <a:pt x="185" y="162"/>
                  </a:lnTo>
                  <a:lnTo>
                    <a:pt x="190" y="159"/>
                  </a:lnTo>
                  <a:lnTo>
                    <a:pt x="194" y="159"/>
                  </a:lnTo>
                  <a:lnTo>
                    <a:pt x="197" y="157"/>
                  </a:lnTo>
                  <a:lnTo>
                    <a:pt x="198" y="158"/>
                  </a:lnTo>
                  <a:lnTo>
                    <a:pt x="205" y="155"/>
                  </a:lnTo>
                  <a:lnTo>
                    <a:pt x="211" y="156"/>
                  </a:lnTo>
                  <a:lnTo>
                    <a:pt x="225" y="149"/>
                  </a:lnTo>
                  <a:lnTo>
                    <a:pt x="223" y="148"/>
                  </a:lnTo>
                  <a:lnTo>
                    <a:pt x="227" y="146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42" y="137"/>
                  </a:lnTo>
                  <a:lnTo>
                    <a:pt x="234" y="142"/>
                  </a:lnTo>
                  <a:lnTo>
                    <a:pt x="239" y="141"/>
                  </a:lnTo>
                  <a:lnTo>
                    <a:pt x="238" y="142"/>
                  </a:lnTo>
                  <a:lnTo>
                    <a:pt x="255" y="139"/>
                  </a:lnTo>
                  <a:lnTo>
                    <a:pt x="251" y="140"/>
                  </a:lnTo>
                  <a:lnTo>
                    <a:pt x="250" y="143"/>
                  </a:lnTo>
                  <a:lnTo>
                    <a:pt x="247" y="144"/>
                  </a:lnTo>
                  <a:lnTo>
                    <a:pt x="252" y="144"/>
                  </a:lnTo>
                  <a:lnTo>
                    <a:pt x="253" y="145"/>
                  </a:lnTo>
                  <a:lnTo>
                    <a:pt x="249" y="148"/>
                  </a:lnTo>
                  <a:lnTo>
                    <a:pt x="253" y="150"/>
                  </a:lnTo>
                  <a:lnTo>
                    <a:pt x="264" y="146"/>
                  </a:lnTo>
                  <a:lnTo>
                    <a:pt x="260" y="149"/>
                  </a:lnTo>
                  <a:lnTo>
                    <a:pt x="263" y="153"/>
                  </a:lnTo>
                  <a:lnTo>
                    <a:pt x="279" y="154"/>
                  </a:lnTo>
                  <a:lnTo>
                    <a:pt x="294" y="155"/>
                  </a:lnTo>
                  <a:lnTo>
                    <a:pt x="295" y="158"/>
                  </a:lnTo>
                  <a:lnTo>
                    <a:pt x="310" y="156"/>
                  </a:lnTo>
                  <a:lnTo>
                    <a:pt x="317" y="158"/>
                  </a:lnTo>
                  <a:lnTo>
                    <a:pt x="311" y="160"/>
                  </a:lnTo>
                  <a:lnTo>
                    <a:pt x="314" y="156"/>
                  </a:lnTo>
                  <a:lnTo>
                    <a:pt x="307" y="160"/>
                  </a:lnTo>
                  <a:lnTo>
                    <a:pt x="314" y="170"/>
                  </a:lnTo>
                  <a:lnTo>
                    <a:pt x="322" y="180"/>
                  </a:lnTo>
                  <a:lnTo>
                    <a:pt x="328" y="179"/>
                  </a:lnTo>
                  <a:lnTo>
                    <a:pt x="325" y="171"/>
                  </a:lnTo>
                  <a:lnTo>
                    <a:pt x="330" y="172"/>
                  </a:lnTo>
                  <a:lnTo>
                    <a:pt x="336" y="170"/>
                  </a:lnTo>
                  <a:lnTo>
                    <a:pt x="337" y="171"/>
                  </a:lnTo>
                  <a:lnTo>
                    <a:pt x="334" y="175"/>
                  </a:lnTo>
                  <a:lnTo>
                    <a:pt x="334" y="178"/>
                  </a:lnTo>
                  <a:lnTo>
                    <a:pt x="335" y="180"/>
                  </a:lnTo>
                  <a:lnTo>
                    <a:pt x="347" y="166"/>
                  </a:lnTo>
                  <a:lnTo>
                    <a:pt x="345" y="174"/>
                  </a:lnTo>
                  <a:lnTo>
                    <a:pt x="348" y="181"/>
                  </a:lnTo>
                  <a:lnTo>
                    <a:pt x="351" y="180"/>
                  </a:lnTo>
                  <a:lnTo>
                    <a:pt x="352" y="182"/>
                  </a:lnTo>
                  <a:lnTo>
                    <a:pt x="348" y="184"/>
                  </a:lnTo>
                  <a:lnTo>
                    <a:pt x="355" y="185"/>
                  </a:lnTo>
                  <a:lnTo>
                    <a:pt x="351" y="185"/>
                  </a:lnTo>
                  <a:lnTo>
                    <a:pt x="352" y="190"/>
                  </a:lnTo>
                  <a:lnTo>
                    <a:pt x="347" y="188"/>
                  </a:lnTo>
                  <a:lnTo>
                    <a:pt x="348" y="193"/>
                  </a:lnTo>
                  <a:lnTo>
                    <a:pt x="343" y="194"/>
                  </a:lnTo>
                  <a:lnTo>
                    <a:pt x="344" y="196"/>
                  </a:lnTo>
                  <a:lnTo>
                    <a:pt x="346" y="203"/>
                  </a:lnTo>
                  <a:lnTo>
                    <a:pt x="352" y="210"/>
                  </a:lnTo>
                  <a:lnTo>
                    <a:pt x="346" y="211"/>
                  </a:lnTo>
                  <a:lnTo>
                    <a:pt x="335" y="220"/>
                  </a:lnTo>
                  <a:lnTo>
                    <a:pt x="340" y="218"/>
                  </a:lnTo>
                  <a:lnTo>
                    <a:pt x="356" y="212"/>
                  </a:lnTo>
                  <a:lnTo>
                    <a:pt x="346" y="224"/>
                  </a:lnTo>
                  <a:lnTo>
                    <a:pt x="342" y="225"/>
                  </a:lnTo>
                  <a:lnTo>
                    <a:pt x="352" y="223"/>
                  </a:lnTo>
                  <a:lnTo>
                    <a:pt x="345" y="227"/>
                  </a:lnTo>
                  <a:lnTo>
                    <a:pt x="342" y="231"/>
                  </a:lnTo>
                  <a:lnTo>
                    <a:pt x="357" y="22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7" name="Freeform 273"/>
            <p:cNvSpPr>
              <a:spLocks/>
            </p:cNvSpPr>
            <p:nvPr/>
          </p:nvSpPr>
          <p:spPr bwMode="auto">
            <a:xfrm>
              <a:off x="2836" y="2514"/>
              <a:ext cx="24" cy="14"/>
            </a:xfrm>
            <a:custGeom>
              <a:avLst/>
              <a:gdLst>
                <a:gd name="T0" fmla="*/ 1 w 36"/>
                <a:gd name="T1" fmla="*/ 1 h 19"/>
                <a:gd name="T2" fmla="*/ 1 w 36"/>
                <a:gd name="T3" fmla="*/ 1 h 19"/>
                <a:gd name="T4" fmla="*/ 1 w 36"/>
                <a:gd name="T5" fmla="*/ 1 h 19"/>
                <a:gd name="T6" fmla="*/ 1 w 36"/>
                <a:gd name="T7" fmla="*/ 1 h 19"/>
                <a:gd name="T8" fmla="*/ 1 w 36"/>
                <a:gd name="T9" fmla="*/ 0 h 19"/>
                <a:gd name="T10" fmla="*/ 1 w 36"/>
                <a:gd name="T11" fmla="*/ 1 h 19"/>
                <a:gd name="T12" fmla="*/ 1 w 36"/>
                <a:gd name="T13" fmla="*/ 1 h 19"/>
                <a:gd name="T14" fmla="*/ 1 w 36"/>
                <a:gd name="T15" fmla="*/ 1 h 19"/>
                <a:gd name="T16" fmla="*/ 1 w 36"/>
                <a:gd name="T17" fmla="*/ 1 h 19"/>
                <a:gd name="T18" fmla="*/ 1 w 36"/>
                <a:gd name="T19" fmla="*/ 1 h 19"/>
                <a:gd name="T20" fmla="*/ 1 w 36"/>
                <a:gd name="T21" fmla="*/ 1 h 19"/>
                <a:gd name="T22" fmla="*/ 1 w 36"/>
                <a:gd name="T23" fmla="*/ 1 h 19"/>
                <a:gd name="T24" fmla="*/ 1 w 36"/>
                <a:gd name="T25" fmla="*/ 1 h 19"/>
                <a:gd name="T26" fmla="*/ 1 w 36"/>
                <a:gd name="T27" fmla="*/ 1 h 19"/>
                <a:gd name="T28" fmla="*/ 0 w 36"/>
                <a:gd name="T29" fmla="*/ 1 h 19"/>
                <a:gd name="T30" fmla="*/ 1 w 36"/>
                <a:gd name="T31" fmla="*/ 1 h 19"/>
                <a:gd name="T32" fmla="*/ 1 w 36"/>
                <a:gd name="T33" fmla="*/ 1 h 19"/>
                <a:gd name="T34" fmla="*/ 1 w 36"/>
                <a:gd name="T35" fmla="*/ 1 h 19"/>
                <a:gd name="T36" fmla="*/ 1 w 36"/>
                <a:gd name="T37" fmla="*/ 1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19"/>
                <a:gd name="T59" fmla="*/ 36 w 3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19">
                  <a:moveTo>
                    <a:pt x="36" y="5"/>
                  </a:moveTo>
                  <a:lnTo>
                    <a:pt x="32" y="4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11" y="5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13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23" y="9"/>
                  </a:lnTo>
                  <a:lnTo>
                    <a:pt x="26" y="7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8" name="Freeform 274"/>
            <p:cNvSpPr>
              <a:spLocks/>
            </p:cNvSpPr>
            <p:nvPr/>
          </p:nvSpPr>
          <p:spPr bwMode="auto">
            <a:xfrm>
              <a:off x="2781" y="2453"/>
              <a:ext cx="20" cy="6"/>
            </a:xfrm>
            <a:custGeom>
              <a:avLst/>
              <a:gdLst>
                <a:gd name="T0" fmla="*/ 1 w 30"/>
                <a:gd name="T1" fmla="*/ 1 h 9"/>
                <a:gd name="T2" fmla="*/ 1 w 30"/>
                <a:gd name="T3" fmla="*/ 1 h 9"/>
                <a:gd name="T4" fmla="*/ 1 w 30"/>
                <a:gd name="T5" fmla="*/ 1 h 9"/>
                <a:gd name="T6" fmla="*/ 1 w 30"/>
                <a:gd name="T7" fmla="*/ 1 h 9"/>
                <a:gd name="T8" fmla="*/ 0 w 30"/>
                <a:gd name="T9" fmla="*/ 1 h 9"/>
                <a:gd name="T10" fmla="*/ 1 w 30"/>
                <a:gd name="T11" fmla="*/ 0 h 9"/>
                <a:gd name="T12" fmla="*/ 1 w 30"/>
                <a:gd name="T13" fmla="*/ 0 h 9"/>
                <a:gd name="T14" fmla="*/ 1 w 30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"/>
                <a:gd name="T26" fmla="*/ 30 w 30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">
                  <a:moveTo>
                    <a:pt x="30" y="5"/>
                  </a:moveTo>
                  <a:lnTo>
                    <a:pt x="14" y="9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5"/>
                  </a:lnTo>
                  <a:lnTo>
                    <a:pt x="4" y="0"/>
                  </a:lnTo>
                  <a:lnTo>
                    <a:pt x="15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59" name="Freeform 275"/>
            <p:cNvSpPr>
              <a:spLocks/>
            </p:cNvSpPr>
            <p:nvPr/>
          </p:nvSpPr>
          <p:spPr bwMode="auto">
            <a:xfrm>
              <a:off x="2982" y="2533"/>
              <a:ext cx="11" cy="18"/>
            </a:xfrm>
            <a:custGeom>
              <a:avLst/>
              <a:gdLst>
                <a:gd name="T0" fmla="*/ 1 w 15"/>
                <a:gd name="T1" fmla="*/ 2 h 24"/>
                <a:gd name="T2" fmla="*/ 1 w 15"/>
                <a:gd name="T3" fmla="*/ 2 h 24"/>
                <a:gd name="T4" fmla="*/ 1 w 15"/>
                <a:gd name="T5" fmla="*/ 2 h 24"/>
                <a:gd name="T6" fmla="*/ 0 w 15"/>
                <a:gd name="T7" fmla="*/ 2 h 24"/>
                <a:gd name="T8" fmla="*/ 1 w 15"/>
                <a:gd name="T9" fmla="*/ 2 h 24"/>
                <a:gd name="T10" fmla="*/ 1 w 15"/>
                <a:gd name="T11" fmla="*/ 2 h 24"/>
                <a:gd name="T12" fmla="*/ 1 w 15"/>
                <a:gd name="T13" fmla="*/ 2 h 24"/>
                <a:gd name="T14" fmla="*/ 1 w 15"/>
                <a:gd name="T15" fmla="*/ 2 h 24"/>
                <a:gd name="T16" fmla="*/ 1 w 15"/>
                <a:gd name="T17" fmla="*/ 2 h 24"/>
                <a:gd name="T18" fmla="*/ 1 w 15"/>
                <a:gd name="T19" fmla="*/ 0 h 24"/>
                <a:gd name="T20" fmla="*/ 1 w 15"/>
                <a:gd name="T21" fmla="*/ 2 h 24"/>
                <a:gd name="T22" fmla="*/ 1 w 15"/>
                <a:gd name="T23" fmla="*/ 2 h 24"/>
                <a:gd name="T24" fmla="*/ 1 w 15"/>
                <a:gd name="T25" fmla="*/ 2 h 24"/>
                <a:gd name="T26" fmla="*/ 1 w 15"/>
                <a:gd name="T27" fmla="*/ 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24"/>
                <a:gd name="T44" fmla="*/ 15 w 15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24">
                  <a:moveTo>
                    <a:pt x="9" y="22"/>
                  </a:moveTo>
                  <a:lnTo>
                    <a:pt x="7" y="24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9" y="6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0" name="Freeform 276"/>
            <p:cNvSpPr>
              <a:spLocks/>
            </p:cNvSpPr>
            <p:nvPr/>
          </p:nvSpPr>
          <p:spPr bwMode="auto">
            <a:xfrm>
              <a:off x="2989" y="2510"/>
              <a:ext cx="11" cy="13"/>
            </a:xfrm>
            <a:custGeom>
              <a:avLst/>
              <a:gdLst>
                <a:gd name="T0" fmla="*/ 1 w 16"/>
                <a:gd name="T1" fmla="*/ 1 h 18"/>
                <a:gd name="T2" fmla="*/ 1 w 16"/>
                <a:gd name="T3" fmla="*/ 1 h 18"/>
                <a:gd name="T4" fmla="*/ 0 w 16"/>
                <a:gd name="T5" fmla="*/ 1 h 18"/>
                <a:gd name="T6" fmla="*/ 1 w 16"/>
                <a:gd name="T7" fmla="*/ 1 h 18"/>
                <a:gd name="T8" fmla="*/ 1 w 16"/>
                <a:gd name="T9" fmla="*/ 0 h 18"/>
                <a:gd name="T10" fmla="*/ 1 w 16"/>
                <a:gd name="T11" fmla="*/ 1 h 18"/>
                <a:gd name="T12" fmla="*/ 1 w 16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"/>
                <a:gd name="T23" fmla="*/ 16 w 1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">
                  <a:moveTo>
                    <a:pt x="15" y="10"/>
                  </a:moveTo>
                  <a:lnTo>
                    <a:pt x="11" y="1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1" name="Freeform 277"/>
            <p:cNvSpPr>
              <a:spLocks/>
            </p:cNvSpPr>
            <p:nvPr/>
          </p:nvSpPr>
          <p:spPr bwMode="auto">
            <a:xfrm>
              <a:off x="2772" y="2488"/>
              <a:ext cx="11" cy="5"/>
            </a:xfrm>
            <a:custGeom>
              <a:avLst/>
              <a:gdLst>
                <a:gd name="T0" fmla="*/ 1 w 17"/>
                <a:gd name="T1" fmla="*/ 1 h 7"/>
                <a:gd name="T2" fmla="*/ 1 w 17"/>
                <a:gd name="T3" fmla="*/ 1 h 7"/>
                <a:gd name="T4" fmla="*/ 0 w 17"/>
                <a:gd name="T5" fmla="*/ 1 h 7"/>
                <a:gd name="T6" fmla="*/ 1 w 17"/>
                <a:gd name="T7" fmla="*/ 0 h 7"/>
                <a:gd name="T8" fmla="*/ 1 w 1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"/>
                <a:gd name="T17" fmla="*/ 17 w 1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">
                  <a:moveTo>
                    <a:pt x="17" y="5"/>
                  </a:moveTo>
                  <a:lnTo>
                    <a:pt x="10" y="7"/>
                  </a:lnTo>
                  <a:lnTo>
                    <a:pt x="0" y="4"/>
                  </a:lnTo>
                  <a:lnTo>
                    <a:pt x="17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2" name="Freeform 278"/>
            <p:cNvSpPr>
              <a:spLocks/>
            </p:cNvSpPr>
            <p:nvPr/>
          </p:nvSpPr>
          <p:spPr bwMode="auto">
            <a:xfrm>
              <a:off x="2982" y="2510"/>
              <a:ext cx="10" cy="9"/>
            </a:xfrm>
            <a:custGeom>
              <a:avLst/>
              <a:gdLst>
                <a:gd name="T0" fmla="*/ 1 w 15"/>
                <a:gd name="T1" fmla="*/ 1 h 12"/>
                <a:gd name="T2" fmla="*/ 1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0 h 12"/>
                <a:gd name="T14" fmla="*/ 1 w 15"/>
                <a:gd name="T15" fmla="*/ 1 h 12"/>
                <a:gd name="T16" fmla="*/ 1 w 15"/>
                <a:gd name="T17" fmla="*/ 1 h 12"/>
                <a:gd name="T18" fmla="*/ 0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1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2"/>
                <a:gd name="T41" fmla="*/ 15 w 15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2">
                  <a:moveTo>
                    <a:pt x="13" y="11"/>
                  </a:moveTo>
                  <a:lnTo>
                    <a:pt x="11" y="8"/>
                  </a:lnTo>
                  <a:lnTo>
                    <a:pt x="7" y="4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5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3" name="Freeform 279"/>
            <p:cNvSpPr>
              <a:spLocks/>
            </p:cNvSpPr>
            <p:nvPr/>
          </p:nvSpPr>
          <p:spPr bwMode="auto">
            <a:xfrm>
              <a:off x="2981" y="2518"/>
              <a:ext cx="7" cy="14"/>
            </a:xfrm>
            <a:custGeom>
              <a:avLst/>
              <a:gdLst>
                <a:gd name="T0" fmla="*/ 0 w 10"/>
                <a:gd name="T1" fmla="*/ 1 h 19"/>
                <a:gd name="T2" fmla="*/ 1 w 10"/>
                <a:gd name="T3" fmla="*/ 0 h 19"/>
                <a:gd name="T4" fmla="*/ 1 w 10"/>
                <a:gd name="T5" fmla="*/ 1 h 19"/>
                <a:gd name="T6" fmla="*/ 0 w 1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9"/>
                <a:gd name="T14" fmla="*/ 10 w 1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9">
                  <a:moveTo>
                    <a:pt x="0" y="19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4" name="Freeform 280"/>
            <p:cNvSpPr>
              <a:spLocks/>
            </p:cNvSpPr>
            <p:nvPr/>
          </p:nvSpPr>
          <p:spPr bwMode="auto">
            <a:xfrm>
              <a:off x="3005" y="2526"/>
              <a:ext cx="7" cy="8"/>
            </a:xfrm>
            <a:custGeom>
              <a:avLst/>
              <a:gdLst>
                <a:gd name="T0" fmla="*/ 1 w 10"/>
                <a:gd name="T1" fmla="*/ 2 h 10"/>
                <a:gd name="T2" fmla="*/ 1 w 10"/>
                <a:gd name="T3" fmla="*/ 2 h 10"/>
                <a:gd name="T4" fmla="*/ 1 w 10"/>
                <a:gd name="T5" fmla="*/ 0 h 10"/>
                <a:gd name="T6" fmla="*/ 0 w 10"/>
                <a:gd name="T7" fmla="*/ 2 h 10"/>
                <a:gd name="T8" fmla="*/ 1 w 10"/>
                <a:gd name="T9" fmla="*/ 2 h 10"/>
                <a:gd name="T10" fmla="*/ 1 w 10"/>
                <a:gd name="T11" fmla="*/ 2 h 10"/>
                <a:gd name="T12" fmla="*/ 1 w 10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9" y="7"/>
                  </a:moveTo>
                  <a:lnTo>
                    <a:pt x="10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5" name="Freeform 281"/>
            <p:cNvSpPr>
              <a:spLocks/>
            </p:cNvSpPr>
            <p:nvPr/>
          </p:nvSpPr>
          <p:spPr bwMode="auto">
            <a:xfrm>
              <a:off x="2984" y="2525"/>
              <a:ext cx="6" cy="8"/>
            </a:xfrm>
            <a:custGeom>
              <a:avLst/>
              <a:gdLst>
                <a:gd name="T0" fmla="*/ 1 w 10"/>
                <a:gd name="T1" fmla="*/ 2 h 10"/>
                <a:gd name="T2" fmla="*/ 0 w 10"/>
                <a:gd name="T3" fmla="*/ 2 h 10"/>
                <a:gd name="T4" fmla="*/ 1 w 10"/>
                <a:gd name="T5" fmla="*/ 0 h 10"/>
                <a:gd name="T6" fmla="*/ 1 w 10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4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6" name="Freeform 282"/>
            <p:cNvSpPr>
              <a:spLocks/>
            </p:cNvSpPr>
            <p:nvPr/>
          </p:nvSpPr>
          <p:spPr bwMode="auto">
            <a:xfrm>
              <a:off x="3387" y="2705"/>
              <a:ext cx="19" cy="5"/>
            </a:xfrm>
            <a:custGeom>
              <a:avLst/>
              <a:gdLst>
                <a:gd name="T0" fmla="*/ 1 w 29"/>
                <a:gd name="T1" fmla="*/ 0 h 7"/>
                <a:gd name="T2" fmla="*/ 1 w 29"/>
                <a:gd name="T3" fmla="*/ 1 h 7"/>
                <a:gd name="T4" fmla="*/ 1 w 29"/>
                <a:gd name="T5" fmla="*/ 0 h 7"/>
                <a:gd name="T6" fmla="*/ 0 w 29"/>
                <a:gd name="T7" fmla="*/ 1 h 7"/>
                <a:gd name="T8" fmla="*/ 1 w 29"/>
                <a:gd name="T9" fmla="*/ 1 h 7"/>
                <a:gd name="T10" fmla="*/ 1 w 29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7"/>
                <a:gd name="T20" fmla="*/ 29 w 2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7">
                  <a:moveTo>
                    <a:pt x="29" y="0"/>
                  </a:moveTo>
                  <a:lnTo>
                    <a:pt x="21" y="2"/>
                  </a:lnTo>
                  <a:lnTo>
                    <a:pt x="23" y="0"/>
                  </a:lnTo>
                  <a:lnTo>
                    <a:pt x="0" y="7"/>
                  </a:lnTo>
                  <a:lnTo>
                    <a:pt x="15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7" name="Freeform 283"/>
            <p:cNvSpPr>
              <a:spLocks/>
            </p:cNvSpPr>
            <p:nvPr/>
          </p:nvSpPr>
          <p:spPr bwMode="auto">
            <a:xfrm>
              <a:off x="2970" y="2370"/>
              <a:ext cx="612" cy="327"/>
            </a:xfrm>
            <a:custGeom>
              <a:avLst/>
              <a:gdLst>
                <a:gd name="T0" fmla="*/ 14 w 902"/>
                <a:gd name="T1" fmla="*/ 4 h 439"/>
                <a:gd name="T2" fmla="*/ 15 w 902"/>
                <a:gd name="T3" fmla="*/ 1 h 439"/>
                <a:gd name="T4" fmla="*/ 14 w 902"/>
                <a:gd name="T5" fmla="*/ 2 h 439"/>
                <a:gd name="T6" fmla="*/ 13 w 902"/>
                <a:gd name="T7" fmla="*/ 1 h 439"/>
                <a:gd name="T8" fmla="*/ 13 w 902"/>
                <a:gd name="T9" fmla="*/ 1 h 439"/>
                <a:gd name="T10" fmla="*/ 13 w 902"/>
                <a:gd name="T11" fmla="*/ 1 h 439"/>
                <a:gd name="T12" fmla="*/ 12 w 902"/>
                <a:gd name="T13" fmla="*/ 4 h 439"/>
                <a:gd name="T14" fmla="*/ 12 w 902"/>
                <a:gd name="T15" fmla="*/ 2 h 439"/>
                <a:gd name="T16" fmla="*/ 11 w 902"/>
                <a:gd name="T17" fmla="*/ 3 h 439"/>
                <a:gd name="T18" fmla="*/ 9 w 902"/>
                <a:gd name="T19" fmla="*/ 2 h 439"/>
                <a:gd name="T20" fmla="*/ 9 w 902"/>
                <a:gd name="T21" fmla="*/ 3 h 439"/>
                <a:gd name="T22" fmla="*/ 8 w 902"/>
                <a:gd name="T23" fmla="*/ 2 h 439"/>
                <a:gd name="T24" fmla="*/ 6 w 902"/>
                <a:gd name="T25" fmla="*/ 1 h 439"/>
                <a:gd name="T26" fmla="*/ 5 w 902"/>
                <a:gd name="T27" fmla="*/ 1 h 439"/>
                <a:gd name="T28" fmla="*/ 2 w 902"/>
                <a:gd name="T29" fmla="*/ 3 h 439"/>
                <a:gd name="T30" fmla="*/ 1 w 902"/>
                <a:gd name="T31" fmla="*/ 9 h 439"/>
                <a:gd name="T32" fmla="*/ 1 w 902"/>
                <a:gd name="T33" fmla="*/ 12 h 439"/>
                <a:gd name="T34" fmla="*/ 1 w 902"/>
                <a:gd name="T35" fmla="*/ 13 h 439"/>
                <a:gd name="T36" fmla="*/ 1 w 902"/>
                <a:gd name="T37" fmla="*/ 14 h 439"/>
                <a:gd name="T38" fmla="*/ 1 w 902"/>
                <a:gd name="T39" fmla="*/ 15 h 439"/>
                <a:gd name="T40" fmla="*/ 1 w 902"/>
                <a:gd name="T41" fmla="*/ 16 h 439"/>
                <a:gd name="T42" fmla="*/ 1 w 902"/>
                <a:gd name="T43" fmla="*/ 16 h 439"/>
                <a:gd name="T44" fmla="*/ 1 w 902"/>
                <a:gd name="T45" fmla="*/ 16 h 439"/>
                <a:gd name="T46" fmla="*/ 1 w 902"/>
                <a:gd name="T47" fmla="*/ 17 h 439"/>
                <a:gd name="T48" fmla="*/ 5 w 902"/>
                <a:gd name="T49" fmla="*/ 17 h 439"/>
                <a:gd name="T50" fmla="*/ 8 w 902"/>
                <a:gd name="T51" fmla="*/ 17 h 439"/>
                <a:gd name="T52" fmla="*/ 10 w 902"/>
                <a:gd name="T53" fmla="*/ 19 h 439"/>
                <a:gd name="T54" fmla="*/ 10 w 902"/>
                <a:gd name="T55" fmla="*/ 23 h 439"/>
                <a:gd name="T56" fmla="*/ 12 w 902"/>
                <a:gd name="T57" fmla="*/ 21 h 439"/>
                <a:gd name="T58" fmla="*/ 15 w 902"/>
                <a:gd name="T59" fmla="*/ 19 h 439"/>
                <a:gd name="T60" fmla="*/ 15 w 902"/>
                <a:gd name="T61" fmla="*/ 20 h 439"/>
                <a:gd name="T62" fmla="*/ 15 w 902"/>
                <a:gd name="T63" fmla="*/ 21 h 439"/>
                <a:gd name="T64" fmla="*/ 16 w 902"/>
                <a:gd name="T65" fmla="*/ 20 h 439"/>
                <a:gd name="T66" fmla="*/ 15 w 902"/>
                <a:gd name="T67" fmla="*/ 19 h 439"/>
                <a:gd name="T68" fmla="*/ 16 w 902"/>
                <a:gd name="T69" fmla="*/ 17 h 439"/>
                <a:gd name="T70" fmla="*/ 14 w 902"/>
                <a:gd name="T71" fmla="*/ 17 h 439"/>
                <a:gd name="T72" fmla="*/ 18 w 902"/>
                <a:gd name="T73" fmla="*/ 16 h 439"/>
                <a:gd name="T74" fmla="*/ 18 w 902"/>
                <a:gd name="T75" fmla="*/ 14 h 439"/>
                <a:gd name="T76" fmla="*/ 18 w 902"/>
                <a:gd name="T77" fmla="*/ 14 h 439"/>
                <a:gd name="T78" fmla="*/ 18 w 902"/>
                <a:gd name="T79" fmla="*/ 12 h 439"/>
                <a:gd name="T80" fmla="*/ 18 w 902"/>
                <a:gd name="T81" fmla="*/ 12 h 439"/>
                <a:gd name="T82" fmla="*/ 18 w 902"/>
                <a:gd name="T83" fmla="*/ 11 h 439"/>
                <a:gd name="T84" fmla="*/ 17 w 902"/>
                <a:gd name="T85" fmla="*/ 10 h 439"/>
                <a:gd name="T86" fmla="*/ 17 w 902"/>
                <a:gd name="T87" fmla="*/ 9 h 439"/>
                <a:gd name="T88" fmla="*/ 17 w 902"/>
                <a:gd name="T89" fmla="*/ 9 h 439"/>
                <a:gd name="T90" fmla="*/ 16 w 902"/>
                <a:gd name="T91" fmla="*/ 10 h 439"/>
                <a:gd name="T92" fmla="*/ 16 w 902"/>
                <a:gd name="T93" fmla="*/ 9 h 439"/>
                <a:gd name="T94" fmla="*/ 16 w 902"/>
                <a:gd name="T95" fmla="*/ 7 h 439"/>
                <a:gd name="T96" fmla="*/ 14 w 902"/>
                <a:gd name="T97" fmla="*/ 7 h 439"/>
                <a:gd name="T98" fmla="*/ 14 w 902"/>
                <a:gd name="T99" fmla="*/ 12 h 439"/>
                <a:gd name="T100" fmla="*/ 12 w 902"/>
                <a:gd name="T101" fmla="*/ 15 h 439"/>
                <a:gd name="T102" fmla="*/ 12 w 902"/>
                <a:gd name="T103" fmla="*/ 13 h 439"/>
                <a:gd name="T104" fmla="*/ 11 w 902"/>
                <a:gd name="T105" fmla="*/ 10 h 439"/>
                <a:gd name="T106" fmla="*/ 10 w 902"/>
                <a:gd name="T107" fmla="*/ 9 h 439"/>
                <a:gd name="T108" fmla="*/ 12 w 902"/>
                <a:gd name="T109" fmla="*/ 7 h 439"/>
                <a:gd name="T110" fmla="*/ 12 w 902"/>
                <a:gd name="T111" fmla="*/ 5 h 439"/>
                <a:gd name="T112" fmla="*/ 13 w 902"/>
                <a:gd name="T113" fmla="*/ 4 h 4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2"/>
                <a:gd name="T172" fmla="*/ 0 h 439"/>
                <a:gd name="T173" fmla="*/ 902 w 902"/>
                <a:gd name="T174" fmla="*/ 439 h 4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2" h="439">
                  <a:moveTo>
                    <a:pt x="665" y="76"/>
                  </a:moveTo>
                  <a:lnTo>
                    <a:pt x="658" y="72"/>
                  </a:lnTo>
                  <a:lnTo>
                    <a:pt x="673" y="72"/>
                  </a:lnTo>
                  <a:lnTo>
                    <a:pt x="680" y="76"/>
                  </a:lnTo>
                  <a:lnTo>
                    <a:pt x="687" y="75"/>
                  </a:lnTo>
                  <a:lnTo>
                    <a:pt x="682" y="67"/>
                  </a:lnTo>
                  <a:lnTo>
                    <a:pt x="687" y="69"/>
                  </a:lnTo>
                  <a:lnTo>
                    <a:pt x="690" y="69"/>
                  </a:lnTo>
                  <a:lnTo>
                    <a:pt x="694" y="74"/>
                  </a:lnTo>
                  <a:lnTo>
                    <a:pt x="719" y="65"/>
                  </a:lnTo>
                  <a:lnTo>
                    <a:pt x="724" y="57"/>
                  </a:lnTo>
                  <a:lnTo>
                    <a:pt x="722" y="50"/>
                  </a:lnTo>
                  <a:lnTo>
                    <a:pt x="723" y="45"/>
                  </a:lnTo>
                  <a:lnTo>
                    <a:pt x="736" y="41"/>
                  </a:lnTo>
                  <a:lnTo>
                    <a:pt x="729" y="40"/>
                  </a:lnTo>
                  <a:lnTo>
                    <a:pt x="739" y="35"/>
                  </a:lnTo>
                  <a:lnTo>
                    <a:pt x="723" y="31"/>
                  </a:lnTo>
                  <a:lnTo>
                    <a:pt x="734" y="30"/>
                  </a:lnTo>
                  <a:lnTo>
                    <a:pt x="703" y="29"/>
                  </a:lnTo>
                  <a:lnTo>
                    <a:pt x="700" y="36"/>
                  </a:lnTo>
                  <a:lnTo>
                    <a:pt x="702" y="39"/>
                  </a:lnTo>
                  <a:lnTo>
                    <a:pt x="700" y="42"/>
                  </a:lnTo>
                  <a:lnTo>
                    <a:pt x="692" y="42"/>
                  </a:lnTo>
                  <a:lnTo>
                    <a:pt x="668" y="61"/>
                  </a:lnTo>
                  <a:lnTo>
                    <a:pt x="659" y="62"/>
                  </a:lnTo>
                  <a:lnTo>
                    <a:pt x="657" y="51"/>
                  </a:lnTo>
                  <a:lnTo>
                    <a:pt x="661" y="48"/>
                  </a:lnTo>
                  <a:lnTo>
                    <a:pt x="668" y="39"/>
                  </a:lnTo>
                  <a:lnTo>
                    <a:pt x="658" y="35"/>
                  </a:lnTo>
                  <a:lnTo>
                    <a:pt x="640" y="48"/>
                  </a:lnTo>
                  <a:lnTo>
                    <a:pt x="644" y="37"/>
                  </a:lnTo>
                  <a:lnTo>
                    <a:pt x="641" y="34"/>
                  </a:lnTo>
                  <a:lnTo>
                    <a:pt x="651" y="32"/>
                  </a:lnTo>
                  <a:lnTo>
                    <a:pt x="644" y="30"/>
                  </a:lnTo>
                  <a:lnTo>
                    <a:pt x="633" y="29"/>
                  </a:lnTo>
                  <a:lnTo>
                    <a:pt x="632" y="28"/>
                  </a:lnTo>
                  <a:lnTo>
                    <a:pt x="641" y="24"/>
                  </a:lnTo>
                  <a:lnTo>
                    <a:pt x="640" y="22"/>
                  </a:lnTo>
                  <a:lnTo>
                    <a:pt x="646" y="22"/>
                  </a:lnTo>
                  <a:lnTo>
                    <a:pt x="642" y="14"/>
                  </a:lnTo>
                  <a:lnTo>
                    <a:pt x="645" y="6"/>
                  </a:lnTo>
                  <a:lnTo>
                    <a:pt x="640" y="2"/>
                  </a:lnTo>
                  <a:lnTo>
                    <a:pt x="636" y="2"/>
                  </a:lnTo>
                  <a:lnTo>
                    <a:pt x="639" y="0"/>
                  </a:lnTo>
                  <a:lnTo>
                    <a:pt x="631" y="2"/>
                  </a:lnTo>
                  <a:lnTo>
                    <a:pt x="635" y="2"/>
                  </a:lnTo>
                  <a:lnTo>
                    <a:pt x="620" y="5"/>
                  </a:lnTo>
                  <a:lnTo>
                    <a:pt x="622" y="8"/>
                  </a:lnTo>
                  <a:lnTo>
                    <a:pt x="612" y="9"/>
                  </a:lnTo>
                  <a:lnTo>
                    <a:pt x="607" y="17"/>
                  </a:lnTo>
                  <a:lnTo>
                    <a:pt x="609" y="18"/>
                  </a:lnTo>
                  <a:lnTo>
                    <a:pt x="602" y="19"/>
                  </a:lnTo>
                  <a:lnTo>
                    <a:pt x="598" y="26"/>
                  </a:lnTo>
                  <a:lnTo>
                    <a:pt x="621" y="33"/>
                  </a:lnTo>
                  <a:lnTo>
                    <a:pt x="614" y="35"/>
                  </a:lnTo>
                  <a:lnTo>
                    <a:pt x="615" y="33"/>
                  </a:lnTo>
                  <a:lnTo>
                    <a:pt x="609" y="36"/>
                  </a:lnTo>
                  <a:lnTo>
                    <a:pt x="603" y="42"/>
                  </a:lnTo>
                  <a:lnTo>
                    <a:pt x="613" y="38"/>
                  </a:lnTo>
                  <a:lnTo>
                    <a:pt x="609" y="43"/>
                  </a:lnTo>
                  <a:lnTo>
                    <a:pt x="588" y="50"/>
                  </a:lnTo>
                  <a:lnTo>
                    <a:pt x="578" y="61"/>
                  </a:lnTo>
                  <a:lnTo>
                    <a:pt x="573" y="67"/>
                  </a:lnTo>
                  <a:lnTo>
                    <a:pt x="566" y="67"/>
                  </a:lnTo>
                  <a:lnTo>
                    <a:pt x="567" y="69"/>
                  </a:lnTo>
                  <a:lnTo>
                    <a:pt x="566" y="66"/>
                  </a:lnTo>
                  <a:lnTo>
                    <a:pt x="567" y="66"/>
                  </a:lnTo>
                  <a:lnTo>
                    <a:pt x="574" y="65"/>
                  </a:lnTo>
                  <a:lnTo>
                    <a:pt x="571" y="63"/>
                  </a:lnTo>
                  <a:lnTo>
                    <a:pt x="575" y="61"/>
                  </a:lnTo>
                  <a:lnTo>
                    <a:pt x="569" y="61"/>
                  </a:lnTo>
                  <a:lnTo>
                    <a:pt x="583" y="47"/>
                  </a:lnTo>
                  <a:lnTo>
                    <a:pt x="574" y="50"/>
                  </a:lnTo>
                  <a:lnTo>
                    <a:pt x="575" y="48"/>
                  </a:lnTo>
                  <a:lnTo>
                    <a:pt x="564" y="46"/>
                  </a:lnTo>
                  <a:lnTo>
                    <a:pt x="555" y="48"/>
                  </a:lnTo>
                  <a:lnTo>
                    <a:pt x="558" y="52"/>
                  </a:lnTo>
                  <a:lnTo>
                    <a:pt x="565" y="54"/>
                  </a:lnTo>
                  <a:lnTo>
                    <a:pt x="555" y="55"/>
                  </a:lnTo>
                  <a:lnTo>
                    <a:pt x="552" y="50"/>
                  </a:lnTo>
                  <a:lnTo>
                    <a:pt x="548" y="55"/>
                  </a:lnTo>
                  <a:lnTo>
                    <a:pt x="528" y="54"/>
                  </a:lnTo>
                  <a:lnTo>
                    <a:pt x="507" y="54"/>
                  </a:lnTo>
                  <a:lnTo>
                    <a:pt x="501" y="50"/>
                  </a:lnTo>
                  <a:lnTo>
                    <a:pt x="493" y="50"/>
                  </a:lnTo>
                  <a:lnTo>
                    <a:pt x="489" y="44"/>
                  </a:lnTo>
                  <a:lnTo>
                    <a:pt x="486" y="39"/>
                  </a:lnTo>
                  <a:lnTo>
                    <a:pt x="454" y="47"/>
                  </a:lnTo>
                  <a:lnTo>
                    <a:pt x="460" y="49"/>
                  </a:lnTo>
                  <a:lnTo>
                    <a:pt x="476" y="46"/>
                  </a:lnTo>
                  <a:lnTo>
                    <a:pt x="486" y="44"/>
                  </a:lnTo>
                  <a:lnTo>
                    <a:pt x="467" y="50"/>
                  </a:lnTo>
                  <a:lnTo>
                    <a:pt x="457" y="52"/>
                  </a:lnTo>
                  <a:lnTo>
                    <a:pt x="451" y="68"/>
                  </a:lnTo>
                  <a:lnTo>
                    <a:pt x="447" y="65"/>
                  </a:lnTo>
                  <a:lnTo>
                    <a:pt x="444" y="74"/>
                  </a:lnTo>
                  <a:lnTo>
                    <a:pt x="440" y="64"/>
                  </a:lnTo>
                  <a:lnTo>
                    <a:pt x="448" y="64"/>
                  </a:lnTo>
                  <a:lnTo>
                    <a:pt x="445" y="57"/>
                  </a:lnTo>
                  <a:lnTo>
                    <a:pt x="440" y="60"/>
                  </a:lnTo>
                  <a:lnTo>
                    <a:pt x="440" y="54"/>
                  </a:lnTo>
                  <a:lnTo>
                    <a:pt x="432" y="52"/>
                  </a:lnTo>
                  <a:lnTo>
                    <a:pt x="393" y="57"/>
                  </a:lnTo>
                  <a:lnTo>
                    <a:pt x="379" y="52"/>
                  </a:lnTo>
                  <a:lnTo>
                    <a:pt x="394" y="48"/>
                  </a:lnTo>
                  <a:lnTo>
                    <a:pt x="400" y="46"/>
                  </a:lnTo>
                  <a:lnTo>
                    <a:pt x="389" y="38"/>
                  </a:lnTo>
                  <a:lnTo>
                    <a:pt x="382" y="40"/>
                  </a:lnTo>
                  <a:lnTo>
                    <a:pt x="355" y="33"/>
                  </a:lnTo>
                  <a:lnTo>
                    <a:pt x="329" y="27"/>
                  </a:lnTo>
                  <a:lnTo>
                    <a:pt x="316" y="33"/>
                  </a:lnTo>
                  <a:lnTo>
                    <a:pt x="310" y="32"/>
                  </a:lnTo>
                  <a:lnTo>
                    <a:pt x="314" y="29"/>
                  </a:lnTo>
                  <a:lnTo>
                    <a:pt x="317" y="23"/>
                  </a:lnTo>
                  <a:lnTo>
                    <a:pt x="314" y="25"/>
                  </a:lnTo>
                  <a:lnTo>
                    <a:pt x="309" y="28"/>
                  </a:lnTo>
                  <a:lnTo>
                    <a:pt x="303" y="31"/>
                  </a:lnTo>
                  <a:lnTo>
                    <a:pt x="298" y="34"/>
                  </a:lnTo>
                  <a:lnTo>
                    <a:pt x="293" y="24"/>
                  </a:lnTo>
                  <a:lnTo>
                    <a:pt x="289" y="18"/>
                  </a:lnTo>
                  <a:lnTo>
                    <a:pt x="290" y="22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46" y="30"/>
                  </a:lnTo>
                  <a:lnTo>
                    <a:pt x="269" y="22"/>
                  </a:lnTo>
                  <a:lnTo>
                    <a:pt x="253" y="24"/>
                  </a:lnTo>
                  <a:lnTo>
                    <a:pt x="227" y="31"/>
                  </a:lnTo>
                  <a:lnTo>
                    <a:pt x="200" y="38"/>
                  </a:lnTo>
                  <a:lnTo>
                    <a:pt x="197" y="42"/>
                  </a:lnTo>
                  <a:lnTo>
                    <a:pt x="189" y="40"/>
                  </a:lnTo>
                  <a:lnTo>
                    <a:pt x="187" y="42"/>
                  </a:lnTo>
                  <a:lnTo>
                    <a:pt x="167" y="36"/>
                  </a:lnTo>
                  <a:lnTo>
                    <a:pt x="147" y="29"/>
                  </a:lnTo>
                  <a:lnTo>
                    <a:pt x="128" y="45"/>
                  </a:lnTo>
                  <a:lnTo>
                    <a:pt x="109" y="61"/>
                  </a:lnTo>
                  <a:lnTo>
                    <a:pt x="90" y="77"/>
                  </a:lnTo>
                  <a:lnTo>
                    <a:pt x="71" y="93"/>
                  </a:lnTo>
                  <a:lnTo>
                    <a:pt x="54" y="109"/>
                  </a:lnTo>
                  <a:lnTo>
                    <a:pt x="35" y="125"/>
                  </a:lnTo>
                  <a:lnTo>
                    <a:pt x="18" y="142"/>
                  </a:lnTo>
                  <a:lnTo>
                    <a:pt x="0" y="159"/>
                  </a:lnTo>
                  <a:lnTo>
                    <a:pt x="22" y="158"/>
                  </a:lnTo>
                  <a:lnTo>
                    <a:pt x="17" y="162"/>
                  </a:lnTo>
                  <a:lnTo>
                    <a:pt x="20" y="164"/>
                  </a:lnTo>
                  <a:lnTo>
                    <a:pt x="19" y="179"/>
                  </a:lnTo>
                  <a:lnTo>
                    <a:pt x="30" y="175"/>
                  </a:lnTo>
                  <a:lnTo>
                    <a:pt x="38" y="171"/>
                  </a:lnTo>
                  <a:lnTo>
                    <a:pt x="55" y="166"/>
                  </a:lnTo>
                  <a:lnTo>
                    <a:pt x="58" y="181"/>
                  </a:lnTo>
                  <a:lnTo>
                    <a:pt x="55" y="195"/>
                  </a:lnTo>
                  <a:lnTo>
                    <a:pt x="53" y="208"/>
                  </a:lnTo>
                  <a:lnTo>
                    <a:pt x="58" y="216"/>
                  </a:lnTo>
                  <a:lnTo>
                    <a:pt x="64" y="223"/>
                  </a:lnTo>
                  <a:lnTo>
                    <a:pt x="51" y="236"/>
                  </a:lnTo>
                  <a:lnTo>
                    <a:pt x="63" y="227"/>
                  </a:lnTo>
                  <a:lnTo>
                    <a:pt x="63" y="230"/>
                  </a:lnTo>
                  <a:lnTo>
                    <a:pt x="52" y="236"/>
                  </a:lnTo>
                  <a:lnTo>
                    <a:pt x="54" y="236"/>
                  </a:lnTo>
                  <a:lnTo>
                    <a:pt x="47" y="241"/>
                  </a:lnTo>
                  <a:lnTo>
                    <a:pt x="43" y="241"/>
                  </a:lnTo>
                  <a:lnTo>
                    <a:pt x="43" y="246"/>
                  </a:lnTo>
                  <a:lnTo>
                    <a:pt x="41" y="242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42" y="248"/>
                  </a:lnTo>
                  <a:lnTo>
                    <a:pt x="42" y="252"/>
                  </a:lnTo>
                  <a:lnTo>
                    <a:pt x="39" y="250"/>
                  </a:lnTo>
                  <a:lnTo>
                    <a:pt x="41" y="260"/>
                  </a:lnTo>
                  <a:lnTo>
                    <a:pt x="57" y="250"/>
                  </a:lnTo>
                  <a:lnTo>
                    <a:pt x="51" y="259"/>
                  </a:lnTo>
                  <a:lnTo>
                    <a:pt x="55" y="261"/>
                  </a:lnTo>
                  <a:lnTo>
                    <a:pt x="47" y="259"/>
                  </a:lnTo>
                  <a:lnTo>
                    <a:pt x="46" y="269"/>
                  </a:lnTo>
                  <a:lnTo>
                    <a:pt x="48" y="267"/>
                  </a:lnTo>
                  <a:lnTo>
                    <a:pt x="39" y="277"/>
                  </a:lnTo>
                  <a:lnTo>
                    <a:pt x="44" y="274"/>
                  </a:lnTo>
                  <a:lnTo>
                    <a:pt x="44" y="278"/>
                  </a:lnTo>
                  <a:lnTo>
                    <a:pt x="62" y="268"/>
                  </a:lnTo>
                  <a:lnTo>
                    <a:pt x="56" y="276"/>
                  </a:lnTo>
                  <a:lnTo>
                    <a:pt x="56" y="281"/>
                  </a:lnTo>
                  <a:lnTo>
                    <a:pt x="54" y="276"/>
                  </a:lnTo>
                  <a:lnTo>
                    <a:pt x="39" y="283"/>
                  </a:lnTo>
                  <a:lnTo>
                    <a:pt x="39" y="287"/>
                  </a:lnTo>
                  <a:lnTo>
                    <a:pt x="43" y="284"/>
                  </a:lnTo>
                  <a:lnTo>
                    <a:pt x="52" y="286"/>
                  </a:lnTo>
                  <a:lnTo>
                    <a:pt x="38" y="289"/>
                  </a:lnTo>
                  <a:lnTo>
                    <a:pt x="34" y="291"/>
                  </a:lnTo>
                  <a:lnTo>
                    <a:pt x="40" y="292"/>
                  </a:lnTo>
                  <a:lnTo>
                    <a:pt x="33" y="295"/>
                  </a:lnTo>
                  <a:lnTo>
                    <a:pt x="42" y="298"/>
                  </a:lnTo>
                  <a:lnTo>
                    <a:pt x="45" y="297"/>
                  </a:lnTo>
                  <a:lnTo>
                    <a:pt x="48" y="298"/>
                  </a:lnTo>
                  <a:lnTo>
                    <a:pt x="44" y="299"/>
                  </a:lnTo>
                  <a:lnTo>
                    <a:pt x="50" y="299"/>
                  </a:lnTo>
                  <a:lnTo>
                    <a:pt x="45" y="301"/>
                  </a:lnTo>
                  <a:lnTo>
                    <a:pt x="57" y="298"/>
                  </a:lnTo>
                  <a:lnTo>
                    <a:pt x="58" y="296"/>
                  </a:lnTo>
                  <a:lnTo>
                    <a:pt x="53" y="301"/>
                  </a:lnTo>
                  <a:lnTo>
                    <a:pt x="47" y="302"/>
                  </a:lnTo>
                  <a:lnTo>
                    <a:pt x="45" y="304"/>
                  </a:lnTo>
                  <a:lnTo>
                    <a:pt x="55" y="301"/>
                  </a:lnTo>
                  <a:lnTo>
                    <a:pt x="55" y="305"/>
                  </a:lnTo>
                  <a:lnTo>
                    <a:pt x="63" y="299"/>
                  </a:lnTo>
                  <a:lnTo>
                    <a:pt x="59" y="306"/>
                  </a:lnTo>
                  <a:lnTo>
                    <a:pt x="66" y="304"/>
                  </a:lnTo>
                  <a:lnTo>
                    <a:pt x="56" y="310"/>
                  </a:lnTo>
                  <a:lnTo>
                    <a:pt x="62" y="314"/>
                  </a:lnTo>
                  <a:lnTo>
                    <a:pt x="68" y="308"/>
                  </a:lnTo>
                  <a:lnTo>
                    <a:pt x="64" y="317"/>
                  </a:lnTo>
                  <a:lnTo>
                    <a:pt x="66" y="317"/>
                  </a:lnTo>
                  <a:lnTo>
                    <a:pt x="61" y="317"/>
                  </a:lnTo>
                  <a:lnTo>
                    <a:pt x="66" y="319"/>
                  </a:lnTo>
                  <a:lnTo>
                    <a:pt x="71" y="316"/>
                  </a:lnTo>
                  <a:lnTo>
                    <a:pt x="67" y="321"/>
                  </a:lnTo>
                  <a:lnTo>
                    <a:pt x="71" y="322"/>
                  </a:lnTo>
                  <a:lnTo>
                    <a:pt x="66" y="324"/>
                  </a:lnTo>
                  <a:lnTo>
                    <a:pt x="70" y="327"/>
                  </a:lnTo>
                  <a:lnTo>
                    <a:pt x="91" y="327"/>
                  </a:lnTo>
                  <a:lnTo>
                    <a:pt x="111" y="327"/>
                  </a:lnTo>
                  <a:lnTo>
                    <a:pt x="133" y="327"/>
                  </a:lnTo>
                  <a:lnTo>
                    <a:pt x="154" y="327"/>
                  </a:lnTo>
                  <a:lnTo>
                    <a:pt x="174" y="326"/>
                  </a:lnTo>
                  <a:lnTo>
                    <a:pt x="195" y="326"/>
                  </a:lnTo>
                  <a:lnTo>
                    <a:pt x="217" y="326"/>
                  </a:lnTo>
                  <a:lnTo>
                    <a:pt x="237" y="326"/>
                  </a:lnTo>
                  <a:lnTo>
                    <a:pt x="258" y="326"/>
                  </a:lnTo>
                  <a:lnTo>
                    <a:pt x="280" y="326"/>
                  </a:lnTo>
                  <a:lnTo>
                    <a:pt x="300" y="326"/>
                  </a:lnTo>
                  <a:lnTo>
                    <a:pt x="321" y="326"/>
                  </a:lnTo>
                  <a:lnTo>
                    <a:pt x="342" y="326"/>
                  </a:lnTo>
                  <a:lnTo>
                    <a:pt x="363" y="326"/>
                  </a:lnTo>
                  <a:lnTo>
                    <a:pt x="384" y="326"/>
                  </a:lnTo>
                  <a:lnTo>
                    <a:pt x="405" y="326"/>
                  </a:lnTo>
                  <a:lnTo>
                    <a:pt x="410" y="321"/>
                  </a:lnTo>
                  <a:lnTo>
                    <a:pt x="408" y="330"/>
                  </a:lnTo>
                  <a:lnTo>
                    <a:pt x="422" y="332"/>
                  </a:lnTo>
                  <a:lnTo>
                    <a:pt x="441" y="340"/>
                  </a:lnTo>
                  <a:lnTo>
                    <a:pt x="451" y="338"/>
                  </a:lnTo>
                  <a:lnTo>
                    <a:pt x="461" y="342"/>
                  </a:lnTo>
                  <a:lnTo>
                    <a:pt x="478" y="338"/>
                  </a:lnTo>
                  <a:lnTo>
                    <a:pt x="488" y="344"/>
                  </a:lnTo>
                  <a:lnTo>
                    <a:pt x="498" y="351"/>
                  </a:lnTo>
                  <a:lnTo>
                    <a:pt x="509" y="358"/>
                  </a:lnTo>
                  <a:lnTo>
                    <a:pt x="520" y="364"/>
                  </a:lnTo>
                  <a:lnTo>
                    <a:pt x="521" y="372"/>
                  </a:lnTo>
                  <a:lnTo>
                    <a:pt x="526" y="371"/>
                  </a:lnTo>
                  <a:lnTo>
                    <a:pt x="524" y="375"/>
                  </a:lnTo>
                  <a:lnTo>
                    <a:pt x="534" y="383"/>
                  </a:lnTo>
                  <a:lnTo>
                    <a:pt x="531" y="396"/>
                  </a:lnTo>
                  <a:lnTo>
                    <a:pt x="529" y="410"/>
                  </a:lnTo>
                  <a:lnTo>
                    <a:pt x="522" y="418"/>
                  </a:lnTo>
                  <a:lnTo>
                    <a:pt x="506" y="433"/>
                  </a:lnTo>
                  <a:lnTo>
                    <a:pt x="511" y="439"/>
                  </a:lnTo>
                  <a:lnTo>
                    <a:pt x="524" y="434"/>
                  </a:lnTo>
                  <a:lnTo>
                    <a:pt x="537" y="430"/>
                  </a:lnTo>
                  <a:lnTo>
                    <a:pt x="550" y="426"/>
                  </a:lnTo>
                  <a:lnTo>
                    <a:pt x="564" y="421"/>
                  </a:lnTo>
                  <a:lnTo>
                    <a:pt x="565" y="411"/>
                  </a:lnTo>
                  <a:lnTo>
                    <a:pt x="580" y="410"/>
                  </a:lnTo>
                  <a:lnTo>
                    <a:pt x="596" y="409"/>
                  </a:lnTo>
                  <a:lnTo>
                    <a:pt x="608" y="400"/>
                  </a:lnTo>
                  <a:lnTo>
                    <a:pt x="621" y="390"/>
                  </a:lnTo>
                  <a:lnTo>
                    <a:pt x="645" y="389"/>
                  </a:lnTo>
                  <a:lnTo>
                    <a:pt x="669" y="388"/>
                  </a:lnTo>
                  <a:lnTo>
                    <a:pt x="678" y="383"/>
                  </a:lnTo>
                  <a:lnTo>
                    <a:pt x="689" y="373"/>
                  </a:lnTo>
                  <a:lnTo>
                    <a:pt x="700" y="361"/>
                  </a:lnTo>
                  <a:lnTo>
                    <a:pt x="710" y="350"/>
                  </a:lnTo>
                  <a:lnTo>
                    <a:pt x="712" y="353"/>
                  </a:lnTo>
                  <a:lnTo>
                    <a:pt x="718" y="352"/>
                  </a:lnTo>
                  <a:lnTo>
                    <a:pt x="726" y="356"/>
                  </a:lnTo>
                  <a:lnTo>
                    <a:pt x="720" y="375"/>
                  </a:lnTo>
                  <a:lnTo>
                    <a:pt x="723" y="385"/>
                  </a:lnTo>
                  <a:lnTo>
                    <a:pt x="726" y="387"/>
                  </a:lnTo>
                  <a:lnTo>
                    <a:pt x="738" y="383"/>
                  </a:lnTo>
                  <a:lnTo>
                    <a:pt x="737" y="383"/>
                  </a:lnTo>
                  <a:lnTo>
                    <a:pt x="756" y="378"/>
                  </a:lnTo>
                  <a:lnTo>
                    <a:pt x="759" y="371"/>
                  </a:lnTo>
                  <a:lnTo>
                    <a:pt x="760" y="375"/>
                  </a:lnTo>
                  <a:lnTo>
                    <a:pt x="763" y="375"/>
                  </a:lnTo>
                  <a:lnTo>
                    <a:pt x="753" y="382"/>
                  </a:lnTo>
                  <a:lnTo>
                    <a:pt x="772" y="382"/>
                  </a:lnTo>
                  <a:lnTo>
                    <a:pt x="761" y="386"/>
                  </a:lnTo>
                  <a:lnTo>
                    <a:pt x="760" y="383"/>
                  </a:lnTo>
                  <a:lnTo>
                    <a:pt x="740" y="393"/>
                  </a:lnTo>
                  <a:lnTo>
                    <a:pt x="744" y="391"/>
                  </a:lnTo>
                  <a:lnTo>
                    <a:pt x="732" y="397"/>
                  </a:lnTo>
                  <a:lnTo>
                    <a:pt x="736" y="394"/>
                  </a:lnTo>
                  <a:lnTo>
                    <a:pt x="730" y="402"/>
                  </a:lnTo>
                  <a:lnTo>
                    <a:pt x="733" y="410"/>
                  </a:lnTo>
                  <a:lnTo>
                    <a:pt x="742" y="408"/>
                  </a:lnTo>
                  <a:lnTo>
                    <a:pt x="760" y="393"/>
                  </a:lnTo>
                  <a:lnTo>
                    <a:pt x="762" y="396"/>
                  </a:lnTo>
                  <a:lnTo>
                    <a:pt x="766" y="393"/>
                  </a:lnTo>
                  <a:lnTo>
                    <a:pt x="768" y="394"/>
                  </a:lnTo>
                  <a:lnTo>
                    <a:pt x="783" y="389"/>
                  </a:lnTo>
                  <a:lnTo>
                    <a:pt x="799" y="384"/>
                  </a:lnTo>
                  <a:lnTo>
                    <a:pt x="795" y="382"/>
                  </a:lnTo>
                  <a:lnTo>
                    <a:pt x="799" y="381"/>
                  </a:lnTo>
                  <a:lnTo>
                    <a:pt x="792" y="374"/>
                  </a:lnTo>
                  <a:lnTo>
                    <a:pt x="787" y="377"/>
                  </a:lnTo>
                  <a:lnTo>
                    <a:pt x="777" y="376"/>
                  </a:lnTo>
                  <a:lnTo>
                    <a:pt x="769" y="372"/>
                  </a:lnTo>
                  <a:lnTo>
                    <a:pt x="762" y="369"/>
                  </a:lnTo>
                  <a:lnTo>
                    <a:pt x="763" y="357"/>
                  </a:lnTo>
                  <a:lnTo>
                    <a:pt x="758" y="356"/>
                  </a:lnTo>
                  <a:lnTo>
                    <a:pt x="767" y="346"/>
                  </a:lnTo>
                  <a:lnTo>
                    <a:pt x="756" y="347"/>
                  </a:lnTo>
                  <a:lnTo>
                    <a:pt x="756" y="343"/>
                  </a:lnTo>
                  <a:lnTo>
                    <a:pt x="744" y="342"/>
                  </a:lnTo>
                  <a:lnTo>
                    <a:pt x="747" y="341"/>
                  </a:lnTo>
                  <a:lnTo>
                    <a:pt x="760" y="341"/>
                  </a:lnTo>
                  <a:lnTo>
                    <a:pt x="776" y="335"/>
                  </a:lnTo>
                  <a:lnTo>
                    <a:pt x="777" y="330"/>
                  </a:lnTo>
                  <a:lnTo>
                    <a:pt x="779" y="330"/>
                  </a:lnTo>
                  <a:lnTo>
                    <a:pt x="779" y="327"/>
                  </a:lnTo>
                  <a:lnTo>
                    <a:pt x="765" y="322"/>
                  </a:lnTo>
                  <a:lnTo>
                    <a:pt x="747" y="327"/>
                  </a:lnTo>
                  <a:lnTo>
                    <a:pt x="729" y="332"/>
                  </a:lnTo>
                  <a:lnTo>
                    <a:pt x="716" y="340"/>
                  </a:lnTo>
                  <a:lnTo>
                    <a:pt x="703" y="349"/>
                  </a:lnTo>
                  <a:lnTo>
                    <a:pt x="684" y="359"/>
                  </a:lnTo>
                  <a:lnTo>
                    <a:pt x="696" y="349"/>
                  </a:lnTo>
                  <a:lnTo>
                    <a:pt x="708" y="340"/>
                  </a:lnTo>
                  <a:lnTo>
                    <a:pt x="695" y="335"/>
                  </a:lnTo>
                  <a:lnTo>
                    <a:pt x="707" y="339"/>
                  </a:lnTo>
                  <a:lnTo>
                    <a:pt x="725" y="327"/>
                  </a:lnTo>
                  <a:lnTo>
                    <a:pt x="744" y="321"/>
                  </a:lnTo>
                  <a:lnTo>
                    <a:pt x="757" y="309"/>
                  </a:lnTo>
                  <a:lnTo>
                    <a:pt x="783" y="308"/>
                  </a:lnTo>
                  <a:lnTo>
                    <a:pt x="810" y="308"/>
                  </a:lnTo>
                  <a:lnTo>
                    <a:pt x="834" y="307"/>
                  </a:lnTo>
                  <a:lnTo>
                    <a:pt x="856" y="295"/>
                  </a:lnTo>
                  <a:lnTo>
                    <a:pt x="876" y="290"/>
                  </a:lnTo>
                  <a:lnTo>
                    <a:pt x="900" y="277"/>
                  </a:lnTo>
                  <a:lnTo>
                    <a:pt x="893" y="274"/>
                  </a:lnTo>
                  <a:lnTo>
                    <a:pt x="900" y="273"/>
                  </a:lnTo>
                  <a:lnTo>
                    <a:pt x="891" y="272"/>
                  </a:lnTo>
                  <a:lnTo>
                    <a:pt x="898" y="270"/>
                  </a:lnTo>
                  <a:lnTo>
                    <a:pt x="899" y="269"/>
                  </a:lnTo>
                  <a:lnTo>
                    <a:pt x="901" y="264"/>
                  </a:lnTo>
                  <a:lnTo>
                    <a:pt x="902" y="260"/>
                  </a:lnTo>
                  <a:lnTo>
                    <a:pt x="893" y="256"/>
                  </a:lnTo>
                  <a:lnTo>
                    <a:pt x="895" y="255"/>
                  </a:lnTo>
                  <a:lnTo>
                    <a:pt x="886" y="257"/>
                  </a:lnTo>
                  <a:lnTo>
                    <a:pt x="888" y="248"/>
                  </a:lnTo>
                  <a:lnTo>
                    <a:pt x="877" y="250"/>
                  </a:lnTo>
                  <a:lnTo>
                    <a:pt x="883" y="250"/>
                  </a:lnTo>
                  <a:lnTo>
                    <a:pt x="864" y="256"/>
                  </a:lnTo>
                  <a:lnTo>
                    <a:pt x="849" y="261"/>
                  </a:lnTo>
                  <a:lnTo>
                    <a:pt x="854" y="258"/>
                  </a:lnTo>
                  <a:lnTo>
                    <a:pt x="848" y="255"/>
                  </a:lnTo>
                  <a:lnTo>
                    <a:pt x="856" y="255"/>
                  </a:lnTo>
                  <a:lnTo>
                    <a:pt x="878" y="247"/>
                  </a:lnTo>
                  <a:lnTo>
                    <a:pt x="863" y="250"/>
                  </a:lnTo>
                  <a:lnTo>
                    <a:pt x="890" y="242"/>
                  </a:lnTo>
                  <a:lnTo>
                    <a:pt x="874" y="236"/>
                  </a:lnTo>
                  <a:lnTo>
                    <a:pt x="870" y="237"/>
                  </a:lnTo>
                  <a:lnTo>
                    <a:pt x="873" y="233"/>
                  </a:lnTo>
                  <a:lnTo>
                    <a:pt x="864" y="238"/>
                  </a:lnTo>
                  <a:lnTo>
                    <a:pt x="868" y="234"/>
                  </a:lnTo>
                  <a:lnTo>
                    <a:pt x="867" y="233"/>
                  </a:lnTo>
                  <a:lnTo>
                    <a:pt x="861" y="235"/>
                  </a:lnTo>
                  <a:lnTo>
                    <a:pt x="863" y="232"/>
                  </a:lnTo>
                  <a:lnTo>
                    <a:pt x="856" y="235"/>
                  </a:lnTo>
                  <a:lnTo>
                    <a:pt x="859" y="233"/>
                  </a:lnTo>
                  <a:lnTo>
                    <a:pt x="861" y="230"/>
                  </a:lnTo>
                  <a:lnTo>
                    <a:pt x="862" y="224"/>
                  </a:lnTo>
                  <a:lnTo>
                    <a:pt x="858" y="228"/>
                  </a:lnTo>
                  <a:lnTo>
                    <a:pt x="859" y="225"/>
                  </a:lnTo>
                  <a:lnTo>
                    <a:pt x="853" y="220"/>
                  </a:lnTo>
                  <a:lnTo>
                    <a:pt x="847" y="218"/>
                  </a:lnTo>
                  <a:lnTo>
                    <a:pt x="853" y="218"/>
                  </a:lnTo>
                  <a:lnTo>
                    <a:pt x="849" y="214"/>
                  </a:lnTo>
                  <a:lnTo>
                    <a:pt x="852" y="213"/>
                  </a:lnTo>
                  <a:lnTo>
                    <a:pt x="847" y="213"/>
                  </a:lnTo>
                  <a:lnTo>
                    <a:pt x="851" y="213"/>
                  </a:lnTo>
                  <a:lnTo>
                    <a:pt x="846" y="208"/>
                  </a:lnTo>
                  <a:lnTo>
                    <a:pt x="848" y="209"/>
                  </a:lnTo>
                  <a:lnTo>
                    <a:pt x="852" y="212"/>
                  </a:lnTo>
                  <a:lnTo>
                    <a:pt x="860" y="205"/>
                  </a:lnTo>
                  <a:lnTo>
                    <a:pt x="856" y="201"/>
                  </a:lnTo>
                  <a:lnTo>
                    <a:pt x="853" y="198"/>
                  </a:lnTo>
                  <a:lnTo>
                    <a:pt x="857" y="195"/>
                  </a:lnTo>
                  <a:lnTo>
                    <a:pt x="853" y="192"/>
                  </a:lnTo>
                  <a:lnTo>
                    <a:pt x="851" y="190"/>
                  </a:lnTo>
                  <a:lnTo>
                    <a:pt x="845" y="191"/>
                  </a:lnTo>
                  <a:lnTo>
                    <a:pt x="854" y="187"/>
                  </a:lnTo>
                  <a:lnTo>
                    <a:pt x="853" y="185"/>
                  </a:lnTo>
                  <a:lnTo>
                    <a:pt x="843" y="187"/>
                  </a:lnTo>
                  <a:lnTo>
                    <a:pt x="854" y="180"/>
                  </a:lnTo>
                  <a:lnTo>
                    <a:pt x="850" y="177"/>
                  </a:lnTo>
                  <a:lnTo>
                    <a:pt x="846" y="177"/>
                  </a:lnTo>
                  <a:lnTo>
                    <a:pt x="850" y="173"/>
                  </a:lnTo>
                  <a:lnTo>
                    <a:pt x="847" y="171"/>
                  </a:lnTo>
                  <a:lnTo>
                    <a:pt x="844" y="164"/>
                  </a:lnTo>
                  <a:lnTo>
                    <a:pt x="845" y="162"/>
                  </a:lnTo>
                  <a:lnTo>
                    <a:pt x="840" y="163"/>
                  </a:lnTo>
                  <a:lnTo>
                    <a:pt x="844" y="159"/>
                  </a:lnTo>
                  <a:lnTo>
                    <a:pt x="837" y="163"/>
                  </a:lnTo>
                  <a:lnTo>
                    <a:pt x="837" y="166"/>
                  </a:lnTo>
                  <a:lnTo>
                    <a:pt x="830" y="167"/>
                  </a:lnTo>
                  <a:lnTo>
                    <a:pt x="833" y="171"/>
                  </a:lnTo>
                  <a:lnTo>
                    <a:pt x="829" y="173"/>
                  </a:lnTo>
                  <a:lnTo>
                    <a:pt x="825" y="176"/>
                  </a:lnTo>
                  <a:lnTo>
                    <a:pt x="819" y="182"/>
                  </a:lnTo>
                  <a:lnTo>
                    <a:pt x="816" y="186"/>
                  </a:lnTo>
                  <a:lnTo>
                    <a:pt x="813" y="180"/>
                  </a:lnTo>
                  <a:lnTo>
                    <a:pt x="803" y="186"/>
                  </a:lnTo>
                  <a:lnTo>
                    <a:pt x="793" y="193"/>
                  </a:lnTo>
                  <a:lnTo>
                    <a:pt x="795" y="187"/>
                  </a:lnTo>
                  <a:lnTo>
                    <a:pt x="790" y="190"/>
                  </a:lnTo>
                  <a:lnTo>
                    <a:pt x="793" y="184"/>
                  </a:lnTo>
                  <a:lnTo>
                    <a:pt x="786" y="191"/>
                  </a:lnTo>
                  <a:lnTo>
                    <a:pt x="774" y="195"/>
                  </a:lnTo>
                  <a:lnTo>
                    <a:pt x="790" y="187"/>
                  </a:lnTo>
                  <a:lnTo>
                    <a:pt x="788" y="179"/>
                  </a:lnTo>
                  <a:lnTo>
                    <a:pt x="774" y="182"/>
                  </a:lnTo>
                  <a:lnTo>
                    <a:pt x="771" y="181"/>
                  </a:lnTo>
                  <a:lnTo>
                    <a:pt x="776" y="178"/>
                  </a:lnTo>
                  <a:lnTo>
                    <a:pt x="780" y="179"/>
                  </a:lnTo>
                  <a:lnTo>
                    <a:pt x="784" y="172"/>
                  </a:lnTo>
                  <a:lnTo>
                    <a:pt x="782" y="170"/>
                  </a:lnTo>
                  <a:lnTo>
                    <a:pt x="785" y="163"/>
                  </a:lnTo>
                  <a:lnTo>
                    <a:pt x="772" y="162"/>
                  </a:lnTo>
                  <a:lnTo>
                    <a:pt x="788" y="160"/>
                  </a:lnTo>
                  <a:lnTo>
                    <a:pt x="791" y="153"/>
                  </a:lnTo>
                  <a:lnTo>
                    <a:pt x="793" y="150"/>
                  </a:lnTo>
                  <a:lnTo>
                    <a:pt x="788" y="150"/>
                  </a:lnTo>
                  <a:lnTo>
                    <a:pt x="773" y="144"/>
                  </a:lnTo>
                  <a:lnTo>
                    <a:pt x="777" y="140"/>
                  </a:lnTo>
                  <a:lnTo>
                    <a:pt x="773" y="140"/>
                  </a:lnTo>
                  <a:lnTo>
                    <a:pt x="769" y="136"/>
                  </a:lnTo>
                  <a:lnTo>
                    <a:pt x="770" y="132"/>
                  </a:lnTo>
                  <a:lnTo>
                    <a:pt x="759" y="128"/>
                  </a:lnTo>
                  <a:lnTo>
                    <a:pt x="747" y="132"/>
                  </a:lnTo>
                  <a:lnTo>
                    <a:pt x="734" y="132"/>
                  </a:lnTo>
                  <a:lnTo>
                    <a:pt x="738" y="130"/>
                  </a:lnTo>
                  <a:lnTo>
                    <a:pt x="717" y="128"/>
                  </a:lnTo>
                  <a:lnTo>
                    <a:pt x="708" y="139"/>
                  </a:lnTo>
                  <a:lnTo>
                    <a:pt x="709" y="143"/>
                  </a:lnTo>
                  <a:lnTo>
                    <a:pt x="701" y="152"/>
                  </a:lnTo>
                  <a:lnTo>
                    <a:pt x="704" y="152"/>
                  </a:lnTo>
                  <a:lnTo>
                    <a:pt x="702" y="162"/>
                  </a:lnTo>
                  <a:lnTo>
                    <a:pt x="697" y="168"/>
                  </a:lnTo>
                  <a:lnTo>
                    <a:pt x="694" y="168"/>
                  </a:lnTo>
                  <a:lnTo>
                    <a:pt x="677" y="183"/>
                  </a:lnTo>
                  <a:lnTo>
                    <a:pt x="689" y="197"/>
                  </a:lnTo>
                  <a:lnTo>
                    <a:pt x="682" y="209"/>
                  </a:lnTo>
                  <a:lnTo>
                    <a:pt x="675" y="223"/>
                  </a:lnTo>
                  <a:lnTo>
                    <a:pt x="658" y="230"/>
                  </a:lnTo>
                  <a:lnTo>
                    <a:pt x="642" y="238"/>
                  </a:lnTo>
                  <a:lnTo>
                    <a:pt x="633" y="242"/>
                  </a:lnTo>
                  <a:lnTo>
                    <a:pt x="635" y="252"/>
                  </a:lnTo>
                  <a:lnTo>
                    <a:pt x="630" y="273"/>
                  </a:lnTo>
                  <a:lnTo>
                    <a:pt x="624" y="281"/>
                  </a:lnTo>
                  <a:lnTo>
                    <a:pt x="620" y="289"/>
                  </a:lnTo>
                  <a:lnTo>
                    <a:pt x="617" y="292"/>
                  </a:lnTo>
                  <a:lnTo>
                    <a:pt x="615" y="285"/>
                  </a:lnTo>
                  <a:lnTo>
                    <a:pt x="606" y="296"/>
                  </a:lnTo>
                  <a:lnTo>
                    <a:pt x="608" y="300"/>
                  </a:lnTo>
                  <a:lnTo>
                    <a:pt x="600" y="291"/>
                  </a:lnTo>
                  <a:lnTo>
                    <a:pt x="591" y="296"/>
                  </a:lnTo>
                  <a:lnTo>
                    <a:pt x="600" y="289"/>
                  </a:lnTo>
                  <a:lnTo>
                    <a:pt x="591" y="277"/>
                  </a:lnTo>
                  <a:lnTo>
                    <a:pt x="593" y="273"/>
                  </a:lnTo>
                  <a:lnTo>
                    <a:pt x="592" y="262"/>
                  </a:lnTo>
                  <a:lnTo>
                    <a:pt x="598" y="248"/>
                  </a:lnTo>
                  <a:lnTo>
                    <a:pt x="603" y="234"/>
                  </a:lnTo>
                  <a:lnTo>
                    <a:pt x="588" y="233"/>
                  </a:lnTo>
                  <a:lnTo>
                    <a:pt x="573" y="232"/>
                  </a:lnTo>
                  <a:lnTo>
                    <a:pt x="569" y="235"/>
                  </a:lnTo>
                  <a:lnTo>
                    <a:pt x="574" y="231"/>
                  </a:lnTo>
                  <a:lnTo>
                    <a:pt x="564" y="226"/>
                  </a:lnTo>
                  <a:lnTo>
                    <a:pt x="553" y="220"/>
                  </a:lnTo>
                  <a:lnTo>
                    <a:pt x="540" y="207"/>
                  </a:lnTo>
                  <a:lnTo>
                    <a:pt x="525" y="202"/>
                  </a:lnTo>
                  <a:lnTo>
                    <a:pt x="504" y="207"/>
                  </a:lnTo>
                  <a:lnTo>
                    <a:pt x="505" y="206"/>
                  </a:lnTo>
                  <a:lnTo>
                    <a:pt x="502" y="207"/>
                  </a:lnTo>
                  <a:lnTo>
                    <a:pt x="512" y="189"/>
                  </a:lnTo>
                  <a:lnTo>
                    <a:pt x="511" y="182"/>
                  </a:lnTo>
                  <a:lnTo>
                    <a:pt x="500" y="183"/>
                  </a:lnTo>
                  <a:lnTo>
                    <a:pt x="495" y="189"/>
                  </a:lnTo>
                  <a:lnTo>
                    <a:pt x="499" y="181"/>
                  </a:lnTo>
                  <a:lnTo>
                    <a:pt x="498" y="176"/>
                  </a:lnTo>
                  <a:lnTo>
                    <a:pt x="516" y="156"/>
                  </a:lnTo>
                  <a:lnTo>
                    <a:pt x="539" y="139"/>
                  </a:lnTo>
                  <a:lnTo>
                    <a:pt x="541" y="136"/>
                  </a:lnTo>
                  <a:lnTo>
                    <a:pt x="552" y="131"/>
                  </a:lnTo>
                  <a:lnTo>
                    <a:pt x="549" y="129"/>
                  </a:lnTo>
                  <a:lnTo>
                    <a:pt x="554" y="131"/>
                  </a:lnTo>
                  <a:lnTo>
                    <a:pt x="559" y="126"/>
                  </a:lnTo>
                  <a:lnTo>
                    <a:pt x="565" y="125"/>
                  </a:lnTo>
                  <a:lnTo>
                    <a:pt x="565" y="123"/>
                  </a:lnTo>
                  <a:lnTo>
                    <a:pt x="583" y="119"/>
                  </a:lnTo>
                  <a:lnTo>
                    <a:pt x="585" y="115"/>
                  </a:lnTo>
                  <a:lnTo>
                    <a:pt x="572" y="111"/>
                  </a:lnTo>
                  <a:lnTo>
                    <a:pt x="574" y="110"/>
                  </a:lnTo>
                  <a:lnTo>
                    <a:pt x="562" y="108"/>
                  </a:lnTo>
                  <a:lnTo>
                    <a:pt x="562" y="105"/>
                  </a:lnTo>
                  <a:lnTo>
                    <a:pt x="578" y="108"/>
                  </a:lnTo>
                  <a:lnTo>
                    <a:pt x="595" y="111"/>
                  </a:lnTo>
                  <a:lnTo>
                    <a:pt x="600" y="106"/>
                  </a:lnTo>
                  <a:lnTo>
                    <a:pt x="603" y="104"/>
                  </a:lnTo>
                  <a:lnTo>
                    <a:pt x="609" y="107"/>
                  </a:lnTo>
                  <a:lnTo>
                    <a:pt x="609" y="104"/>
                  </a:lnTo>
                  <a:lnTo>
                    <a:pt x="616" y="105"/>
                  </a:lnTo>
                  <a:lnTo>
                    <a:pt x="640" y="93"/>
                  </a:lnTo>
                  <a:lnTo>
                    <a:pt x="643" y="89"/>
                  </a:lnTo>
                  <a:lnTo>
                    <a:pt x="621" y="86"/>
                  </a:lnTo>
                  <a:lnTo>
                    <a:pt x="608" y="80"/>
                  </a:lnTo>
                  <a:lnTo>
                    <a:pt x="632" y="84"/>
                  </a:lnTo>
                  <a:lnTo>
                    <a:pt x="640" y="88"/>
                  </a:lnTo>
                  <a:lnTo>
                    <a:pt x="665" y="76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8" name="Freeform 284"/>
            <p:cNvSpPr>
              <a:spLocks/>
            </p:cNvSpPr>
            <p:nvPr/>
          </p:nvSpPr>
          <p:spPr bwMode="auto">
            <a:xfrm>
              <a:off x="3429" y="2351"/>
              <a:ext cx="167" cy="120"/>
            </a:xfrm>
            <a:custGeom>
              <a:avLst/>
              <a:gdLst>
                <a:gd name="T0" fmla="*/ 3 w 247"/>
                <a:gd name="T1" fmla="*/ 1 h 161"/>
                <a:gd name="T2" fmla="*/ 3 w 247"/>
                <a:gd name="T3" fmla="*/ 1 h 161"/>
                <a:gd name="T4" fmla="*/ 3 w 247"/>
                <a:gd name="T5" fmla="*/ 1 h 161"/>
                <a:gd name="T6" fmla="*/ 3 w 247"/>
                <a:gd name="T7" fmla="*/ 1 h 161"/>
                <a:gd name="T8" fmla="*/ 3 w 247"/>
                <a:gd name="T9" fmla="*/ 1 h 161"/>
                <a:gd name="T10" fmla="*/ 3 w 247"/>
                <a:gd name="T11" fmla="*/ 1 h 161"/>
                <a:gd name="T12" fmla="*/ 2 w 247"/>
                <a:gd name="T13" fmla="*/ 1 h 161"/>
                <a:gd name="T14" fmla="*/ 2 w 247"/>
                <a:gd name="T15" fmla="*/ 1 h 161"/>
                <a:gd name="T16" fmla="*/ 2 w 247"/>
                <a:gd name="T17" fmla="*/ 1 h 161"/>
                <a:gd name="T18" fmla="*/ 2 w 247"/>
                <a:gd name="T19" fmla="*/ 1 h 161"/>
                <a:gd name="T20" fmla="*/ 1 w 247"/>
                <a:gd name="T21" fmla="*/ 1 h 161"/>
                <a:gd name="T22" fmla="*/ 1 w 247"/>
                <a:gd name="T23" fmla="*/ 1 h 161"/>
                <a:gd name="T24" fmla="*/ 1 w 247"/>
                <a:gd name="T25" fmla="*/ 1 h 161"/>
                <a:gd name="T26" fmla="*/ 1 w 247"/>
                <a:gd name="T27" fmla="*/ 1 h 161"/>
                <a:gd name="T28" fmla="*/ 1 w 247"/>
                <a:gd name="T29" fmla="*/ 1 h 161"/>
                <a:gd name="T30" fmla="*/ 1 w 247"/>
                <a:gd name="T31" fmla="*/ 1 h 161"/>
                <a:gd name="T32" fmla="*/ 1 w 247"/>
                <a:gd name="T33" fmla="*/ 2 h 161"/>
                <a:gd name="T34" fmla="*/ 1 w 247"/>
                <a:gd name="T35" fmla="*/ 2 h 161"/>
                <a:gd name="T36" fmla="*/ 1 w 247"/>
                <a:gd name="T37" fmla="*/ 2 h 161"/>
                <a:gd name="T38" fmla="*/ 2 w 247"/>
                <a:gd name="T39" fmla="*/ 2 h 161"/>
                <a:gd name="T40" fmla="*/ 2 w 247"/>
                <a:gd name="T41" fmla="*/ 3 h 161"/>
                <a:gd name="T42" fmla="*/ 2 w 247"/>
                <a:gd name="T43" fmla="*/ 4 h 161"/>
                <a:gd name="T44" fmla="*/ 3 w 247"/>
                <a:gd name="T45" fmla="*/ 4 h 161"/>
                <a:gd name="T46" fmla="*/ 2 w 247"/>
                <a:gd name="T47" fmla="*/ 5 h 161"/>
                <a:gd name="T48" fmla="*/ 3 w 247"/>
                <a:gd name="T49" fmla="*/ 5 h 161"/>
                <a:gd name="T50" fmla="*/ 2 w 247"/>
                <a:gd name="T51" fmla="*/ 5 h 161"/>
                <a:gd name="T52" fmla="*/ 1 w 247"/>
                <a:gd name="T53" fmla="*/ 6 h 161"/>
                <a:gd name="T54" fmla="*/ 1 w 247"/>
                <a:gd name="T55" fmla="*/ 7 h 161"/>
                <a:gd name="T56" fmla="*/ 2 w 247"/>
                <a:gd name="T57" fmla="*/ 7 h 161"/>
                <a:gd name="T58" fmla="*/ 2 w 247"/>
                <a:gd name="T59" fmla="*/ 7 h 161"/>
                <a:gd name="T60" fmla="*/ 2 w 247"/>
                <a:gd name="T61" fmla="*/ 7 h 161"/>
                <a:gd name="T62" fmla="*/ 2 w 247"/>
                <a:gd name="T63" fmla="*/ 7 h 161"/>
                <a:gd name="T64" fmla="*/ 3 w 247"/>
                <a:gd name="T65" fmla="*/ 7 h 161"/>
                <a:gd name="T66" fmla="*/ 3 w 247"/>
                <a:gd name="T67" fmla="*/ 7 h 161"/>
                <a:gd name="T68" fmla="*/ 3 w 247"/>
                <a:gd name="T69" fmla="*/ 7 h 161"/>
                <a:gd name="T70" fmla="*/ 3 w 247"/>
                <a:gd name="T71" fmla="*/ 7 h 161"/>
                <a:gd name="T72" fmla="*/ 3 w 247"/>
                <a:gd name="T73" fmla="*/ 7 h 161"/>
                <a:gd name="T74" fmla="*/ 3 w 247"/>
                <a:gd name="T75" fmla="*/ 7 h 161"/>
                <a:gd name="T76" fmla="*/ 3 w 247"/>
                <a:gd name="T77" fmla="*/ 6 h 161"/>
                <a:gd name="T78" fmla="*/ 3 w 247"/>
                <a:gd name="T79" fmla="*/ 5 h 161"/>
                <a:gd name="T80" fmla="*/ 3 w 247"/>
                <a:gd name="T81" fmla="*/ 5 h 161"/>
                <a:gd name="T82" fmla="*/ 3 w 247"/>
                <a:gd name="T83" fmla="*/ 5 h 161"/>
                <a:gd name="T84" fmla="*/ 4 w 247"/>
                <a:gd name="T85" fmla="*/ 5 h 161"/>
                <a:gd name="T86" fmla="*/ 4 w 247"/>
                <a:gd name="T87" fmla="*/ 5 h 161"/>
                <a:gd name="T88" fmla="*/ 4 w 247"/>
                <a:gd name="T89" fmla="*/ 6 h 161"/>
                <a:gd name="T90" fmla="*/ 4 w 247"/>
                <a:gd name="T91" fmla="*/ 5 h 161"/>
                <a:gd name="T92" fmla="*/ 5 w 247"/>
                <a:gd name="T93" fmla="*/ 5 h 161"/>
                <a:gd name="T94" fmla="*/ 5 w 247"/>
                <a:gd name="T95" fmla="*/ 5 h 161"/>
                <a:gd name="T96" fmla="*/ 5 w 247"/>
                <a:gd name="T97" fmla="*/ 5 h 161"/>
                <a:gd name="T98" fmla="*/ 5 w 247"/>
                <a:gd name="T99" fmla="*/ 5 h 161"/>
                <a:gd name="T100" fmla="*/ 4 w 247"/>
                <a:gd name="T101" fmla="*/ 5 h 161"/>
                <a:gd name="T102" fmla="*/ 4 w 247"/>
                <a:gd name="T103" fmla="*/ 4 h 161"/>
                <a:gd name="T104" fmla="*/ 4 w 247"/>
                <a:gd name="T105" fmla="*/ 4 h 161"/>
                <a:gd name="T106" fmla="*/ 4 w 247"/>
                <a:gd name="T107" fmla="*/ 4 h 161"/>
                <a:gd name="T108" fmla="*/ 4 w 247"/>
                <a:gd name="T109" fmla="*/ 4 h 161"/>
                <a:gd name="T110" fmla="*/ 3 w 247"/>
                <a:gd name="T111" fmla="*/ 4 h 161"/>
                <a:gd name="T112" fmla="*/ 3 w 247"/>
                <a:gd name="T113" fmla="*/ 3 h 161"/>
                <a:gd name="T114" fmla="*/ 3 w 247"/>
                <a:gd name="T115" fmla="*/ 3 h 161"/>
                <a:gd name="T116" fmla="*/ 3 w 247"/>
                <a:gd name="T117" fmla="*/ 3 h 161"/>
                <a:gd name="T118" fmla="*/ 3 w 247"/>
                <a:gd name="T119" fmla="*/ 3 h 161"/>
                <a:gd name="T120" fmla="*/ 4 w 247"/>
                <a:gd name="T121" fmla="*/ 2 h 161"/>
                <a:gd name="T122" fmla="*/ 3 w 247"/>
                <a:gd name="T123" fmla="*/ 2 h 1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7"/>
                <a:gd name="T187" fmla="*/ 0 h 161"/>
                <a:gd name="T188" fmla="*/ 247 w 247"/>
                <a:gd name="T189" fmla="*/ 161 h 1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7" h="161">
                  <a:moveTo>
                    <a:pt x="173" y="42"/>
                  </a:moveTo>
                  <a:lnTo>
                    <a:pt x="170" y="43"/>
                  </a:lnTo>
                  <a:lnTo>
                    <a:pt x="186" y="37"/>
                  </a:lnTo>
                  <a:lnTo>
                    <a:pt x="180" y="36"/>
                  </a:lnTo>
                  <a:lnTo>
                    <a:pt x="167" y="39"/>
                  </a:lnTo>
                  <a:lnTo>
                    <a:pt x="175" y="35"/>
                  </a:lnTo>
                  <a:lnTo>
                    <a:pt x="183" y="33"/>
                  </a:lnTo>
                  <a:lnTo>
                    <a:pt x="171" y="29"/>
                  </a:lnTo>
                  <a:lnTo>
                    <a:pt x="161" y="35"/>
                  </a:lnTo>
                  <a:lnTo>
                    <a:pt x="161" y="32"/>
                  </a:lnTo>
                  <a:lnTo>
                    <a:pt x="156" y="35"/>
                  </a:lnTo>
                  <a:lnTo>
                    <a:pt x="161" y="29"/>
                  </a:lnTo>
                  <a:lnTo>
                    <a:pt x="155" y="32"/>
                  </a:lnTo>
                  <a:lnTo>
                    <a:pt x="160" y="27"/>
                  </a:lnTo>
                  <a:lnTo>
                    <a:pt x="158" y="28"/>
                  </a:lnTo>
                  <a:lnTo>
                    <a:pt x="144" y="34"/>
                  </a:lnTo>
                  <a:lnTo>
                    <a:pt x="150" y="29"/>
                  </a:lnTo>
                  <a:lnTo>
                    <a:pt x="146" y="29"/>
                  </a:lnTo>
                  <a:lnTo>
                    <a:pt x="161" y="24"/>
                  </a:lnTo>
                  <a:lnTo>
                    <a:pt x="148" y="24"/>
                  </a:lnTo>
                  <a:lnTo>
                    <a:pt x="143" y="27"/>
                  </a:lnTo>
                  <a:lnTo>
                    <a:pt x="148" y="22"/>
                  </a:lnTo>
                  <a:lnTo>
                    <a:pt x="137" y="26"/>
                  </a:lnTo>
                  <a:lnTo>
                    <a:pt x="155" y="20"/>
                  </a:lnTo>
                  <a:lnTo>
                    <a:pt x="148" y="16"/>
                  </a:lnTo>
                  <a:lnTo>
                    <a:pt x="124" y="16"/>
                  </a:lnTo>
                  <a:lnTo>
                    <a:pt x="132" y="21"/>
                  </a:lnTo>
                  <a:lnTo>
                    <a:pt x="117" y="21"/>
                  </a:lnTo>
                  <a:lnTo>
                    <a:pt x="121" y="26"/>
                  </a:lnTo>
                  <a:lnTo>
                    <a:pt x="114" y="23"/>
                  </a:lnTo>
                  <a:lnTo>
                    <a:pt x="115" y="25"/>
                  </a:lnTo>
                  <a:lnTo>
                    <a:pt x="113" y="23"/>
                  </a:lnTo>
                  <a:lnTo>
                    <a:pt x="114" y="19"/>
                  </a:lnTo>
                  <a:lnTo>
                    <a:pt x="111" y="19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1" y="21"/>
                  </a:lnTo>
                  <a:lnTo>
                    <a:pt x="96" y="23"/>
                  </a:lnTo>
                  <a:lnTo>
                    <a:pt x="99" y="18"/>
                  </a:lnTo>
                  <a:lnTo>
                    <a:pt x="96" y="19"/>
                  </a:lnTo>
                  <a:lnTo>
                    <a:pt x="109" y="14"/>
                  </a:lnTo>
                  <a:lnTo>
                    <a:pt x="106" y="1"/>
                  </a:lnTo>
                  <a:lnTo>
                    <a:pt x="81" y="5"/>
                  </a:lnTo>
                  <a:lnTo>
                    <a:pt x="82" y="6"/>
                  </a:lnTo>
                  <a:lnTo>
                    <a:pt x="73" y="7"/>
                  </a:lnTo>
                  <a:lnTo>
                    <a:pt x="67" y="8"/>
                  </a:lnTo>
                  <a:lnTo>
                    <a:pt x="77" y="11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58" y="12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2" y="23"/>
                  </a:lnTo>
                  <a:lnTo>
                    <a:pt x="51" y="22"/>
                  </a:lnTo>
                  <a:lnTo>
                    <a:pt x="48" y="25"/>
                  </a:lnTo>
                  <a:lnTo>
                    <a:pt x="53" y="30"/>
                  </a:lnTo>
                  <a:lnTo>
                    <a:pt x="45" y="35"/>
                  </a:lnTo>
                  <a:lnTo>
                    <a:pt x="31" y="36"/>
                  </a:lnTo>
                  <a:lnTo>
                    <a:pt x="49" y="31"/>
                  </a:lnTo>
                  <a:lnTo>
                    <a:pt x="41" y="23"/>
                  </a:lnTo>
                  <a:lnTo>
                    <a:pt x="57" y="8"/>
                  </a:lnTo>
                  <a:lnTo>
                    <a:pt x="74" y="0"/>
                  </a:lnTo>
                  <a:lnTo>
                    <a:pt x="40" y="4"/>
                  </a:lnTo>
                  <a:lnTo>
                    <a:pt x="21" y="13"/>
                  </a:lnTo>
                  <a:lnTo>
                    <a:pt x="0" y="31"/>
                  </a:lnTo>
                  <a:lnTo>
                    <a:pt x="22" y="36"/>
                  </a:lnTo>
                  <a:lnTo>
                    <a:pt x="3" y="37"/>
                  </a:lnTo>
                  <a:lnTo>
                    <a:pt x="5" y="43"/>
                  </a:lnTo>
                  <a:lnTo>
                    <a:pt x="17" y="45"/>
                  </a:lnTo>
                  <a:lnTo>
                    <a:pt x="19" y="44"/>
                  </a:lnTo>
                  <a:lnTo>
                    <a:pt x="23" y="43"/>
                  </a:lnTo>
                  <a:lnTo>
                    <a:pt x="28" y="48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74" y="52"/>
                  </a:lnTo>
                  <a:lnTo>
                    <a:pt x="67" y="47"/>
                  </a:lnTo>
                  <a:lnTo>
                    <a:pt x="96" y="50"/>
                  </a:lnTo>
                  <a:lnTo>
                    <a:pt x="94" y="44"/>
                  </a:lnTo>
                  <a:lnTo>
                    <a:pt x="101" y="41"/>
                  </a:lnTo>
                  <a:lnTo>
                    <a:pt x="101" y="44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13" y="52"/>
                  </a:lnTo>
                  <a:lnTo>
                    <a:pt x="111" y="54"/>
                  </a:lnTo>
                  <a:lnTo>
                    <a:pt x="115" y="53"/>
                  </a:lnTo>
                  <a:lnTo>
                    <a:pt x="118" y="61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20" y="62"/>
                  </a:lnTo>
                  <a:lnTo>
                    <a:pt x="126" y="63"/>
                  </a:lnTo>
                  <a:lnTo>
                    <a:pt x="130" y="69"/>
                  </a:lnTo>
                  <a:lnTo>
                    <a:pt x="133" y="66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35" y="88"/>
                  </a:lnTo>
                  <a:lnTo>
                    <a:pt x="126" y="93"/>
                  </a:lnTo>
                  <a:lnTo>
                    <a:pt x="143" y="95"/>
                  </a:lnTo>
                  <a:lnTo>
                    <a:pt x="150" y="89"/>
                  </a:lnTo>
                  <a:lnTo>
                    <a:pt x="160" y="97"/>
                  </a:lnTo>
                  <a:lnTo>
                    <a:pt x="156" y="100"/>
                  </a:lnTo>
                  <a:lnTo>
                    <a:pt x="144" y="100"/>
                  </a:lnTo>
                  <a:lnTo>
                    <a:pt x="138" y="102"/>
                  </a:lnTo>
                  <a:lnTo>
                    <a:pt x="142" y="96"/>
                  </a:lnTo>
                  <a:lnTo>
                    <a:pt x="120" y="96"/>
                  </a:lnTo>
                  <a:lnTo>
                    <a:pt x="106" y="101"/>
                  </a:lnTo>
                  <a:lnTo>
                    <a:pt x="108" y="109"/>
                  </a:lnTo>
                  <a:lnTo>
                    <a:pt x="85" y="114"/>
                  </a:lnTo>
                  <a:lnTo>
                    <a:pt x="86" y="117"/>
                  </a:lnTo>
                  <a:lnTo>
                    <a:pt x="84" y="119"/>
                  </a:lnTo>
                  <a:lnTo>
                    <a:pt x="84" y="113"/>
                  </a:lnTo>
                  <a:lnTo>
                    <a:pt x="67" y="112"/>
                  </a:lnTo>
                  <a:lnTo>
                    <a:pt x="53" y="122"/>
                  </a:lnTo>
                  <a:lnTo>
                    <a:pt x="67" y="126"/>
                  </a:lnTo>
                  <a:lnTo>
                    <a:pt x="80" y="124"/>
                  </a:lnTo>
                  <a:lnTo>
                    <a:pt x="81" y="122"/>
                  </a:lnTo>
                  <a:lnTo>
                    <a:pt x="91" y="123"/>
                  </a:lnTo>
                  <a:lnTo>
                    <a:pt x="93" y="118"/>
                  </a:lnTo>
                  <a:lnTo>
                    <a:pt x="96" y="121"/>
                  </a:lnTo>
                  <a:lnTo>
                    <a:pt x="96" y="126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4" y="128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9" y="136"/>
                  </a:lnTo>
                  <a:lnTo>
                    <a:pt x="112" y="139"/>
                  </a:lnTo>
                  <a:lnTo>
                    <a:pt x="117" y="143"/>
                  </a:lnTo>
                  <a:lnTo>
                    <a:pt x="130" y="149"/>
                  </a:lnTo>
                  <a:lnTo>
                    <a:pt x="147" y="154"/>
                  </a:lnTo>
                  <a:lnTo>
                    <a:pt x="164" y="161"/>
                  </a:lnTo>
                  <a:lnTo>
                    <a:pt x="163" y="153"/>
                  </a:lnTo>
                  <a:lnTo>
                    <a:pt x="154" y="143"/>
                  </a:lnTo>
                  <a:lnTo>
                    <a:pt x="145" y="134"/>
                  </a:lnTo>
                  <a:lnTo>
                    <a:pt x="156" y="139"/>
                  </a:lnTo>
                  <a:lnTo>
                    <a:pt x="158" y="135"/>
                  </a:lnTo>
                  <a:lnTo>
                    <a:pt x="165" y="143"/>
                  </a:lnTo>
                  <a:lnTo>
                    <a:pt x="167" y="141"/>
                  </a:lnTo>
                  <a:lnTo>
                    <a:pt x="170" y="144"/>
                  </a:lnTo>
                  <a:lnTo>
                    <a:pt x="178" y="147"/>
                  </a:lnTo>
                  <a:lnTo>
                    <a:pt x="180" y="149"/>
                  </a:lnTo>
                  <a:lnTo>
                    <a:pt x="181" y="145"/>
                  </a:lnTo>
                  <a:lnTo>
                    <a:pt x="184" y="144"/>
                  </a:lnTo>
                  <a:lnTo>
                    <a:pt x="186" y="135"/>
                  </a:lnTo>
                  <a:lnTo>
                    <a:pt x="189" y="138"/>
                  </a:lnTo>
                  <a:lnTo>
                    <a:pt x="190" y="134"/>
                  </a:lnTo>
                  <a:lnTo>
                    <a:pt x="191" y="130"/>
                  </a:lnTo>
                  <a:lnTo>
                    <a:pt x="188" y="129"/>
                  </a:lnTo>
                  <a:lnTo>
                    <a:pt x="188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0"/>
                  </a:lnTo>
                  <a:lnTo>
                    <a:pt x="182" y="119"/>
                  </a:lnTo>
                  <a:lnTo>
                    <a:pt x="178" y="116"/>
                  </a:lnTo>
                  <a:lnTo>
                    <a:pt x="177" y="117"/>
                  </a:lnTo>
                  <a:lnTo>
                    <a:pt x="179" y="114"/>
                  </a:lnTo>
                  <a:lnTo>
                    <a:pt x="176" y="115"/>
                  </a:lnTo>
                  <a:lnTo>
                    <a:pt x="176" y="111"/>
                  </a:lnTo>
                  <a:lnTo>
                    <a:pt x="176" y="107"/>
                  </a:lnTo>
                  <a:lnTo>
                    <a:pt x="170" y="108"/>
                  </a:lnTo>
                  <a:lnTo>
                    <a:pt x="172" y="106"/>
                  </a:lnTo>
                  <a:lnTo>
                    <a:pt x="171" y="103"/>
                  </a:lnTo>
                  <a:lnTo>
                    <a:pt x="169" y="99"/>
                  </a:lnTo>
                  <a:lnTo>
                    <a:pt x="177" y="104"/>
                  </a:lnTo>
                  <a:lnTo>
                    <a:pt x="180" y="101"/>
                  </a:lnTo>
                  <a:lnTo>
                    <a:pt x="179" y="97"/>
                  </a:lnTo>
                  <a:lnTo>
                    <a:pt x="184" y="97"/>
                  </a:lnTo>
                  <a:lnTo>
                    <a:pt x="183" y="95"/>
                  </a:lnTo>
                  <a:lnTo>
                    <a:pt x="189" y="97"/>
                  </a:lnTo>
                  <a:lnTo>
                    <a:pt x="197" y="100"/>
                  </a:lnTo>
                  <a:lnTo>
                    <a:pt x="201" y="99"/>
                  </a:lnTo>
                  <a:lnTo>
                    <a:pt x="194" y="104"/>
                  </a:lnTo>
                  <a:lnTo>
                    <a:pt x="212" y="98"/>
                  </a:lnTo>
                  <a:lnTo>
                    <a:pt x="204" y="103"/>
                  </a:lnTo>
                  <a:lnTo>
                    <a:pt x="196" y="107"/>
                  </a:lnTo>
                  <a:lnTo>
                    <a:pt x="199" y="108"/>
                  </a:lnTo>
                  <a:lnTo>
                    <a:pt x="197" y="111"/>
                  </a:lnTo>
                  <a:lnTo>
                    <a:pt x="203" y="110"/>
                  </a:lnTo>
                  <a:lnTo>
                    <a:pt x="201" y="115"/>
                  </a:lnTo>
                  <a:lnTo>
                    <a:pt x="204" y="112"/>
                  </a:lnTo>
                  <a:lnTo>
                    <a:pt x="207" y="115"/>
                  </a:lnTo>
                  <a:lnTo>
                    <a:pt x="213" y="116"/>
                  </a:lnTo>
                  <a:lnTo>
                    <a:pt x="213" y="110"/>
                  </a:lnTo>
                  <a:lnTo>
                    <a:pt x="214" y="109"/>
                  </a:lnTo>
                  <a:lnTo>
                    <a:pt x="219" y="104"/>
                  </a:lnTo>
                  <a:lnTo>
                    <a:pt x="223" y="108"/>
                  </a:lnTo>
                  <a:lnTo>
                    <a:pt x="226" y="105"/>
                  </a:lnTo>
                  <a:lnTo>
                    <a:pt x="230" y="104"/>
                  </a:lnTo>
                  <a:lnTo>
                    <a:pt x="227" y="102"/>
                  </a:lnTo>
                  <a:lnTo>
                    <a:pt x="235" y="101"/>
                  </a:lnTo>
                  <a:lnTo>
                    <a:pt x="230" y="100"/>
                  </a:lnTo>
                  <a:lnTo>
                    <a:pt x="235" y="98"/>
                  </a:lnTo>
                  <a:lnTo>
                    <a:pt x="242" y="97"/>
                  </a:lnTo>
                  <a:lnTo>
                    <a:pt x="243" y="96"/>
                  </a:lnTo>
                  <a:lnTo>
                    <a:pt x="241" y="94"/>
                  </a:lnTo>
                  <a:lnTo>
                    <a:pt x="247" y="95"/>
                  </a:lnTo>
                  <a:lnTo>
                    <a:pt x="239" y="90"/>
                  </a:lnTo>
                  <a:lnTo>
                    <a:pt x="236" y="93"/>
                  </a:lnTo>
                  <a:lnTo>
                    <a:pt x="233" y="93"/>
                  </a:lnTo>
                  <a:lnTo>
                    <a:pt x="233" y="90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30" y="86"/>
                  </a:lnTo>
                  <a:lnTo>
                    <a:pt x="227" y="88"/>
                  </a:lnTo>
                  <a:lnTo>
                    <a:pt x="215" y="88"/>
                  </a:lnTo>
                  <a:lnTo>
                    <a:pt x="224" y="86"/>
                  </a:lnTo>
                  <a:lnTo>
                    <a:pt x="214" y="87"/>
                  </a:lnTo>
                  <a:lnTo>
                    <a:pt x="221" y="86"/>
                  </a:lnTo>
                  <a:lnTo>
                    <a:pt x="215" y="85"/>
                  </a:lnTo>
                  <a:lnTo>
                    <a:pt x="225" y="83"/>
                  </a:lnTo>
                  <a:lnTo>
                    <a:pt x="224" y="82"/>
                  </a:lnTo>
                  <a:lnTo>
                    <a:pt x="219" y="79"/>
                  </a:lnTo>
                  <a:lnTo>
                    <a:pt x="215" y="79"/>
                  </a:lnTo>
                  <a:lnTo>
                    <a:pt x="219" y="75"/>
                  </a:lnTo>
                  <a:lnTo>
                    <a:pt x="212" y="79"/>
                  </a:lnTo>
                  <a:lnTo>
                    <a:pt x="210" y="76"/>
                  </a:lnTo>
                  <a:lnTo>
                    <a:pt x="206" y="78"/>
                  </a:lnTo>
                  <a:lnTo>
                    <a:pt x="208" y="75"/>
                  </a:lnTo>
                  <a:lnTo>
                    <a:pt x="202" y="77"/>
                  </a:lnTo>
                  <a:lnTo>
                    <a:pt x="205" y="74"/>
                  </a:lnTo>
                  <a:lnTo>
                    <a:pt x="200" y="74"/>
                  </a:lnTo>
                  <a:lnTo>
                    <a:pt x="196" y="72"/>
                  </a:lnTo>
                  <a:lnTo>
                    <a:pt x="191" y="71"/>
                  </a:lnTo>
                  <a:lnTo>
                    <a:pt x="200" y="70"/>
                  </a:lnTo>
                  <a:lnTo>
                    <a:pt x="184" y="67"/>
                  </a:lnTo>
                  <a:lnTo>
                    <a:pt x="192" y="66"/>
                  </a:lnTo>
                  <a:lnTo>
                    <a:pt x="184" y="64"/>
                  </a:lnTo>
                  <a:lnTo>
                    <a:pt x="196" y="65"/>
                  </a:lnTo>
                  <a:lnTo>
                    <a:pt x="192" y="63"/>
                  </a:lnTo>
                  <a:lnTo>
                    <a:pt x="198" y="62"/>
                  </a:lnTo>
                  <a:lnTo>
                    <a:pt x="187" y="61"/>
                  </a:lnTo>
                  <a:lnTo>
                    <a:pt x="192" y="59"/>
                  </a:lnTo>
                  <a:lnTo>
                    <a:pt x="187" y="59"/>
                  </a:lnTo>
                  <a:lnTo>
                    <a:pt x="196" y="58"/>
                  </a:lnTo>
                  <a:lnTo>
                    <a:pt x="188" y="57"/>
                  </a:lnTo>
                  <a:lnTo>
                    <a:pt x="210" y="60"/>
                  </a:lnTo>
                  <a:lnTo>
                    <a:pt x="193" y="54"/>
                  </a:lnTo>
                  <a:lnTo>
                    <a:pt x="181" y="54"/>
                  </a:lnTo>
                  <a:lnTo>
                    <a:pt x="209" y="52"/>
                  </a:lnTo>
                  <a:lnTo>
                    <a:pt x="204" y="45"/>
                  </a:lnTo>
                  <a:lnTo>
                    <a:pt x="188" y="51"/>
                  </a:lnTo>
                  <a:lnTo>
                    <a:pt x="180" y="53"/>
                  </a:lnTo>
                  <a:lnTo>
                    <a:pt x="198" y="46"/>
                  </a:lnTo>
                  <a:lnTo>
                    <a:pt x="181" y="49"/>
                  </a:lnTo>
                  <a:lnTo>
                    <a:pt x="205" y="42"/>
                  </a:lnTo>
                  <a:lnTo>
                    <a:pt x="191" y="40"/>
                  </a:lnTo>
                  <a:lnTo>
                    <a:pt x="186" y="41"/>
                  </a:lnTo>
                  <a:lnTo>
                    <a:pt x="192" y="38"/>
                  </a:lnTo>
                  <a:lnTo>
                    <a:pt x="177" y="42"/>
                  </a:lnTo>
                  <a:lnTo>
                    <a:pt x="168" y="48"/>
                  </a:lnTo>
                  <a:lnTo>
                    <a:pt x="173" y="4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69" name="Freeform 285"/>
            <p:cNvSpPr>
              <a:spLocks/>
            </p:cNvSpPr>
            <p:nvPr/>
          </p:nvSpPr>
          <p:spPr bwMode="auto">
            <a:xfrm>
              <a:off x="3478" y="2277"/>
              <a:ext cx="204" cy="51"/>
            </a:xfrm>
            <a:custGeom>
              <a:avLst/>
              <a:gdLst>
                <a:gd name="T0" fmla="*/ 1 w 301"/>
                <a:gd name="T1" fmla="*/ 3 h 69"/>
                <a:gd name="T2" fmla="*/ 1 w 301"/>
                <a:gd name="T3" fmla="*/ 3 h 69"/>
                <a:gd name="T4" fmla="*/ 1 w 301"/>
                <a:gd name="T5" fmla="*/ 3 h 69"/>
                <a:gd name="T6" fmla="*/ 1 w 301"/>
                <a:gd name="T7" fmla="*/ 2 h 69"/>
                <a:gd name="T8" fmla="*/ 1 w 301"/>
                <a:gd name="T9" fmla="*/ 2 h 69"/>
                <a:gd name="T10" fmla="*/ 1 w 301"/>
                <a:gd name="T11" fmla="*/ 2 h 69"/>
                <a:gd name="T12" fmla="*/ 1 w 301"/>
                <a:gd name="T13" fmla="*/ 1 h 69"/>
                <a:gd name="T14" fmla="*/ 2 w 301"/>
                <a:gd name="T15" fmla="*/ 1 h 69"/>
                <a:gd name="T16" fmla="*/ 2 w 301"/>
                <a:gd name="T17" fmla="*/ 1 h 69"/>
                <a:gd name="T18" fmla="*/ 2 w 301"/>
                <a:gd name="T19" fmla="*/ 1 h 69"/>
                <a:gd name="T20" fmla="*/ 3 w 301"/>
                <a:gd name="T21" fmla="*/ 1 h 69"/>
                <a:gd name="T22" fmla="*/ 3 w 301"/>
                <a:gd name="T23" fmla="*/ 1 h 69"/>
                <a:gd name="T24" fmla="*/ 2 w 301"/>
                <a:gd name="T25" fmla="*/ 1 h 69"/>
                <a:gd name="T26" fmla="*/ 1 w 301"/>
                <a:gd name="T27" fmla="*/ 1 h 69"/>
                <a:gd name="T28" fmla="*/ 2 w 301"/>
                <a:gd name="T29" fmla="*/ 1 h 69"/>
                <a:gd name="T30" fmla="*/ 1 w 301"/>
                <a:gd name="T31" fmla="*/ 1 h 69"/>
                <a:gd name="T32" fmla="*/ 1 w 301"/>
                <a:gd name="T33" fmla="*/ 1 h 69"/>
                <a:gd name="T34" fmla="*/ 2 w 301"/>
                <a:gd name="T35" fmla="*/ 1 h 69"/>
                <a:gd name="T36" fmla="*/ 1 w 301"/>
                <a:gd name="T37" fmla="*/ 1 h 69"/>
                <a:gd name="T38" fmla="*/ 1 w 301"/>
                <a:gd name="T39" fmla="*/ 1 h 69"/>
                <a:gd name="T40" fmla="*/ 1 w 301"/>
                <a:gd name="T41" fmla="*/ 1 h 69"/>
                <a:gd name="T42" fmla="*/ 1 w 301"/>
                <a:gd name="T43" fmla="*/ 1 h 69"/>
                <a:gd name="T44" fmla="*/ 3 w 301"/>
                <a:gd name="T45" fmla="*/ 1 h 69"/>
                <a:gd name="T46" fmla="*/ 3 w 301"/>
                <a:gd name="T47" fmla="*/ 1 h 69"/>
                <a:gd name="T48" fmla="*/ 3 w 301"/>
                <a:gd name="T49" fmla="*/ 1 h 69"/>
                <a:gd name="T50" fmla="*/ 3 w 301"/>
                <a:gd name="T51" fmla="*/ 0 h 69"/>
                <a:gd name="T52" fmla="*/ 5 w 301"/>
                <a:gd name="T53" fmla="*/ 1 h 69"/>
                <a:gd name="T54" fmla="*/ 6 w 301"/>
                <a:gd name="T55" fmla="*/ 1 h 69"/>
                <a:gd name="T56" fmla="*/ 5 w 301"/>
                <a:gd name="T57" fmla="*/ 1 h 69"/>
                <a:gd name="T58" fmla="*/ 4 w 301"/>
                <a:gd name="T59" fmla="*/ 1 h 69"/>
                <a:gd name="T60" fmla="*/ 5 w 301"/>
                <a:gd name="T61" fmla="*/ 1 h 69"/>
                <a:gd name="T62" fmla="*/ 4 w 301"/>
                <a:gd name="T63" fmla="*/ 1 h 69"/>
                <a:gd name="T64" fmla="*/ 3 w 301"/>
                <a:gd name="T65" fmla="*/ 1 h 69"/>
                <a:gd name="T66" fmla="*/ 2 w 301"/>
                <a:gd name="T67" fmla="*/ 1 h 69"/>
                <a:gd name="T68" fmla="*/ 3 w 301"/>
                <a:gd name="T69" fmla="*/ 2 h 69"/>
                <a:gd name="T70" fmla="*/ 2 w 301"/>
                <a:gd name="T71" fmla="*/ 2 h 69"/>
                <a:gd name="T72" fmla="*/ 3 w 301"/>
                <a:gd name="T73" fmla="*/ 2 h 69"/>
                <a:gd name="T74" fmla="*/ 2 w 301"/>
                <a:gd name="T75" fmla="*/ 3 h 69"/>
                <a:gd name="T76" fmla="*/ 2 w 301"/>
                <a:gd name="T77" fmla="*/ 3 h 69"/>
                <a:gd name="T78" fmla="*/ 1 w 301"/>
                <a:gd name="T79" fmla="*/ 3 h 69"/>
                <a:gd name="T80" fmla="*/ 2 w 301"/>
                <a:gd name="T81" fmla="*/ 3 h 69"/>
                <a:gd name="T82" fmla="*/ 1 w 301"/>
                <a:gd name="T83" fmla="*/ 4 h 69"/>
                <a:gd name="T84" fmla="*/ 1 w 301"/>
                <a:gd name="T85" fmla="*/ 4 h 69"/>
                <a:gd name="T86" fmla="*/ 0 w 301"/>
                <a:gd name="T87" fmla="*/ 3 h 69"/>
                <a:gd name="T88" fmla="*/ 1 w 301"/>
                <a:gd name="T89" fmla="*/ 3 h 69"/>
                <a:gd name="T90" fmla="*/ 1 w 301"/>
                <a:gd name="T91" fmla="*/ 3 h 69"/>
                <a:gd name="T92" fmla="*/ 1 w 301"/>
                <a:gd name="T93" fmla="*/ 3 h 69"/>
                <a:gd name="T94" fmla="*/ 1 w 301"/>
                <a:gd name="T95" fmla="*/ 3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1"/>
                <a:gd name="T145" fmla="*/ 0 h 69"/>
                <a:gd name="T146" fmla="*/ 301 w 301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1" h="69">
                  <a:moveTo>
                    <a:pt x="75" y="51"/>
                  </a:moveTo>
                  <a:lnTo>
                    <a:pt x="55" y="57"/>
                  </a:lnTo>
                  <a:lnTo>
                    <a:pt x="45" y="52"/>
                  </a:lnTo>
                  <a:lnTo>
                    <a:pt x="54" y="49"/>
                  </a:lnTo>
                  <a:lnTo>
                    <a:pt x="36" y="46"/>
                  </a:lnTo>
                  <a:lnTo>
                    <a:pt x="83" y="41"/>
                  </a:lnTo>
                  <a:lnTo>
                    <a:pt x="62" y="28"/>
                  </a:lnTo>
                  <a:lnTo>
                    <a:pt x="90" y="26"/>
                  </a:lnTo>
                  <a:lnTo>
                    <a:pt x="102" y="31"/>
                  </a:lnTo>
                  <a:lnTo>
                    <a:pt x="95" y="25"/>
                  </a:lnTo>
                  <a:lnTo>
                    <a:pt x="137" y="20"/>
                  </a:lnTo>
                  <a:lnTo>
                    <a:pt x="160" y="15"/>
                  </a:lnTo>
                  <a:lnTo>
                    <a:pt x="114" y="18"/>
                  </a:lnTo>
                  <a:lnTo>
                    <a:pt x="69" y="22"/>
                  </a:lnTo>
                  <a:lnTo>
                    <a:pt x="108" y="17"/>
                  </a:lnTo>
                  <a:lnTo>
                    <a:pt x="61" y="22"/>
                  </a:lnTo>
                  <a:lnTo>
                    <a:pt x="48" y="19"/>
                  </a:lnTo>
                  <a:lnTo>
                    <a:pt x="91" y="16"/>
                  </a:lnTo>
                  <a:lnTo>
                    <a:pt x="45" y="17"/>
                  </a:lnTo>
                  <a:lnTo>
                    <a:pt x="74" y="14"/>
                  </a:lnTo>
                  <a:lnTo>
                    <a:pt x="38" y="13"/>
                  </a:lnTo>
                  <a:lnTo>
                    <a:pt x="85" y="8"/>
                  </a:lnTo>
                  <a:lnTo>
                    <a:pt x="143" y="11"/>
                  </a:lnTo>
                  <a:lnTo>
                    <a:pt x="136" y="2"/>
                  </a:lnTo>
                  <a:lnTo>
                    <a:pt x="184" y="4"/>
                  </a:lnTo>
                  <a:lnTo>
                    <a:pt x="173" y="0"/>
                  </a:lnTo>
                  <a:lnTo>
                    <a:pt x="237" y="3"/>
                  </a:lnTo>
                  <a:lnTo>
                    <a:pt x="301" y="6"/>
                  </a:lnTo>
                  <a:lnTo>
                    <a:pt x="258" y="12"/>
                  </a:lnTo>
                  <a:lnTo>
                    <a:pt x="215" y="18"/>
                  </a:lnTo>
                  <a:lnTo>
                    <a:pt x="265" y="14"/>
                  </a:lnTo>
                  <a:lnTo>
                    <a:pt x="219" y="22"/>
                  </a:lnTo>
                  <a:lnTo>
                    <a:pt x="173" y="32"/>
                  </a:lnTo>
                  <a:lnTo>
                    <a:pt x="129" y="36"/>
                  </a:lnTo>
                  <a:lnTo>
                    <a:pt x="155" y="40"/>
                  </a:lnTo>
                  <a:lnTo>
                    <a:pt x="121" y="43"/>
                  </a:lnTo>
                  <a:lnTo>
                    <a:pt x="149" y="45"/>
                  </a:lnTo>
                  <a:lnTo>
                    <a:pt x="110" y="52"/>
                  </a:lnTo>
                  <a:lnTo>
                    <a:pt x="107" y="58"/>
                  </a:lnTo>
                  <a:lnTo>
                    <a:pt x="76" y="60"/>
                  </a:lnTo>
                  <a:lnTo>
                    <a:pt x="100" y="67"/>
                  </a:lnTo>
                  <a:lnTo>
                    <a:pt x="70" y="69"/>
                  </a:lnTo>
                  <a:lnTo>
                    <a:pt x="34" y="69"/>
                  </a:lnTo>
                  <a:lnTo>
                    <a:pt x="0" y="68"/>
                  </a:lnTo>
                  <a:lnTo>
                    <a:pt x="24" y="60"/>
                  </a:lnTo>
                  <a:lnTo>
                    <a:pt x="19" y="55"/>
                  </a:lnTo>
                  <a:lnTo>
                    <a:pt x="55" y="59"/>
                  </a:lnTo>
                  <a:lnTo>
                    <a:pt x="75" y="5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0" name="Freeform 286"/>
            <p:cNvSpPr>
              <a:spLocks/>
            </p:cNvSpPr>
            <p:nvPr/>
          </p:nvSpPr>
          <p:spPr bwMode="auto">
            <a:xfrm>
              <a:off x="3232" y="2357"/>
              <a:ext cx="113" cy="47"/>
            </a:xfrm>
            <a:custGeom>
              <a:avLst/>
              <a:gdLst>
                <a:gd name="T0" fmla="*/ 2 w 166"/>
                <a:gd name="T1" fmla="*/ 3 h 63"/>
                <a:gd name="T2" fmla="*/ 2 w 166"/>
                <a:gd name="T3" fmla="*/ 3 h 63"/>
                <a:gd name="T4" fmla="*/ 2 w 166"/>
                <a:gd name="T5" fmla="*/ 3 h 63"/>
                <a:gd name="T6" fmla="*/ 1 w 166"/>
                <a:gd name="T7" fmla="*/ 3 h 63"/>
                <a:gd name="T8" fmla="*/ 1 w 166"/>
                <a:gd name="T9" fmla="*/ 3 h 63"/>
                <a:gd name="T10" fmla="*/ 1 w 166"/>
                <a:gd name="T11" fmla="*/ 3 h 63"/>
                <a:gd name="T12" fmla="*/ 1 w 166"/>
                <a:gd name="T13" fmla="*/ 3 h 63"/>
                <a:gd name="T14" fmla="*/ 0 w 166"/>
                <a:gd name="T15" fmla="*/ 2 h 63"/>
                <a:gd name="T16" fmla="*/ 1 w 166"/>
                <a:gd name="T17" fmla="*/ 2 h 63"/>
                <a:gd name="T18" fmla="*/ 1 w 166"/>
                <a:gd name="T19" fmla="*/ 2 h 63"/>
                <a:gd name="T20" fmla="*/ 1 w 166"/>
                <a:gd name="T21" fmla="*/ 2 h 63"/>
                <a:gd name="T22" fmla="*/ 1 w 166"/>
                <a:gd name="T23" fmla="*/ 1 h 63"/>
                <a:gd name="T24" fmla="*/ 1 w 166"/>
                <a:gd name="T25" fmla="*/ 1 h 63"/>
                <a:gd name="T26" fmla="*/ 1 w 166"/>
                <a:gd name="T27" fmla="*/ 1 h 63"/>
                <a:gd name="T28" fmla="*/ 1 w 166"/>
                <a:gd name="T29" fmla="*/ 1 h 63"/>
                <a:gd name="T30" fmla="*/ 1 w 166"/>
                <a:gd name="T31" fmla="*/ 1 h 63"/>
                <a:gd name="T32" fmla="*/ 1 w 166"/>
                <a:gd name="T33" fmla="*/ 1 h 63"/>
                <a:gd name="T34" fmla="*/ 1 w 166"/>
                <a:gd name="T35" fmla="*/ 1 h 63"/>
                <a:gd name="T36" fmla="*/ 1 w 166"/>
                <a:gd name="T37" fmla="*/ 1 h 63"/>
                <a:gd name="T38" fmla="*/ 1 w 166"/>
                <a:gd name="T39" fmla="*/ 1 h 63"/>
                <a:gd name="T40" fmla="*/ 1 w 166"/>
                <a:gd name="T41" fmla="*/ 1 h 63"/>
                <a:gd name="T42" fmla="*/ 1 w 166"/>
                <a:gd name="T43" fmla="*/ 0 h 63"/>
                <a:gd name="T44" fmla="*/ 1 w 166"/>
                <a:gd name="T45" fmla="*/ 1 h 63"/>
                <a:gd name="T46" fmla="*/ 1 w 166"/>
                <a:gd name="T47" fmla="*/ 1 h 63"/>
                <a:gd name="T48" fmla="*/ 1 w 166"/>
                <a:gd name="T49" fmla="*/ 1 h 63"/>
                <a:gd name="T50" fmla="*/ 1 w 166"/>
                <a:gd name="T51" fmla="*/ 1 h 63"/>
                <a:gd name="T52" fmla="*/ 2 w 166"/>
                <a:gd name="T53" fmla="*/ 1 h 63"/>
                <a:gd name="T54" fmla="*/ 2 w 166"/>
                <a:gd name="T55" fmla="*/ 1 h 63"/>
                <a:gd name="T56" fmla="*/ 2 w 166"/>
                <a:gd name="T57" fmla="*/ 1 h 63"/>
                <a:gd name="T58" fmla="*/ 2 w 166"/>
                <a:gd name="T59" fmla="*/ 1 h 63"/>
                <a:gd name="T60" fmla="*/ 2 w 166"/>
                <a:gd name="T61" fmla="*/ 1 h 63"/>
                <a:gd name="T62" fmla="*/ 2 w 166"/>
                <a:gd name="T63" fmla="*/ 1 h 63"/>
                <a:gd name="T64" fmla="*/ 2 w 166"/>
                <a:gd name="T65" fmla="*/ 1 h 63"/>
                <a:gd name="T66" fmla="*/ 2 w 166"/>
                <a:gd name="T67" fmla="*/ 1 h 63"/>
                <a:gd name="T68" fmla="*/ 2 w 166"/>
                <a:gd name="T69" fmla="*/ 1 h 63"/>
                <a:gd name="T70" fmla="*/ 3 w 166"/>
                <a:gd name="T71" fmla="*/ 1 h 63"/>
                <a:gd name="T72" fmla="*/ 3 w 166"/>
                <a:gd name="T73" fmla="*/ 1 h 63"/>
                <a:gd name="T74" fmla="*/ 3 w 166"/>
                <a:gd name="T75" fmla="*/ 1 h 63"/>
                <a:gd name="T76" fmla="*/ 3 w 166"/>
                <a:gd name="T77" fmla="*/ 1 h 63"/>
                <a:gd name="T78" fmla="*/ 3 w 166"/>
                <a:gd name="T79" fmla="*/ 1 h 63"/>
                <a:gd name="T80" fmla="*/ 3 w 166"/>
                <a:gd name="T81" fmla="*/ 1 h 63"/>
                <a:gd name="T82" fmla="*/ 3 w 166"/>
                <a:gd name="T83" fmla="*/ 2 h 63"/>
                <a:gd name="T84" fmla="*/ 3 w 166"/>
                <a:gd name="T85" fmla="*/ 2 h 63"/>
                <a:gd name="T86" fmla="*/ 3 w 166"/>
                <a:gd name="T87" fmla="*/ 2 h 63"/>
                <a:gd name="T88" fmla="*/ 3 w 166"/>
                <a:gd name="T89" fmla="*/ 2 h 63"/>
                <a:gd name="T90" fmla="*/ 3 w 166"/>
                <a:gd name="T91" fmla="*/ 2 h 63"/>
                <a:gd name="T92" fmla="*/ 3 w 166"/>
                <a:gd name="T93" fmla="*/ 2 h 63"/>
                <a:gd name="T94" fmla="*/ 3 w 166"/>
                <a:gd name="T95" fmla="*/ 3 h 63"/>
                <a:gd name="T96" fmla="*/ 3 w 166"/>
                <a:gd name="T97" fmla="*/ 3 h 63"/>
                <a:gd name="T98" fmla="*/ 3 w 166"/>
                <a:gd name="T99" fmla="*/ 3 h 63"/>
                <a:gd name="T100" fmla="*/ 3 w 166"/>
                <a:gd name="T101" fmla="*/ 3 h 63"/>
                <a:gd name="T102" fmla="*/ 3 w 166"/>
                <a:gd name="T103" fmla="*/ 3 h 63"/>
                <a:gd name="T104" fmla="*/ 3 w 166"/>
                <a:gd name="T105" fmla="*/ 3 h 63"/>
                <a:gd name="T106" fmla="*/ 2 w 166"/>
                <a:gd name="T107" fmla="*/ 3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6"/>
                <a:gd name="T163" fmla="*/ 0 h 63"/>
                <a:gd name="T164" fmla="*/ 166 w 166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6" h="63">
                  <a:moveTo>
                    <a:pt x="109" y="57"/>
                  </a:moveTo>
                  <a:lnTo>
                    <a:pt x="103" y="52"/>
                  </a:lnTo>
                  <a:lnTo>
                    <a:pt x="99" y="51"/>
                  </a:lnTo>
                  <a:lnTo>
                    <a:pt x="81" y="57"/>
                  </a:lnTo>
                  <a:lnTo>
                    <a:pt x="53" y="60"/>
                  </a:lnTo>
                  <a:lnTo>
                    <a:pt x="24" y="63"/>
                  </a:lnTo>
                  <a:lnTo>
                    <a:pt x="25" y="56"/>
                  </a:lnTo>
                  <a:lnTo>
                    <a:pt x="0" y="48"/>
                  </a:lnTo>
                  <a:lnTo>
                    <a:pt x="5" y="41"/>
                  </a:lnTo>
                  <a:lnTo>
                    <a:pt x="34" y="40"/>
                  </a:lnTo>
                  <a:lnTo>
                    <a:pt x="64" y="39"/>
                  </a:lnTo>
                  <a:lnTo>
                    <a:pt x="37" y="35"/>
                  </a:lnTo>
                  <a:lnTo>
                    <a:pt x="8" y="34"/>
                  </a:lnTo>
                  <a:lnTo>
                    <a:pt x="5" y="30"/>
                  </a:lnTo>
                  <a:lnTo>
                    <a:pt x="42" y="23"/>
                  </a:lnTo>
                  <a:lnTo>
                    <a:pt x="14" y="24"/>
                  </a:lnTo>
                  <a:lnTo>
                    <a:pt x="22" y="22"/>
                  </a:lnTo>
                  <a:lnTo>
                    <a:pt x="9" y="22"/>
                  </a:lnTo>
                  <a:lnTo>
                    <a:pt x="27" y="13"/>
                  </a:lnTo>
                  <a:lnTo>
                    <a:pt x="26" y="11"/>
                  </a:lnTo>
                  <a:lnTo>
                    <a:pt x="53" y="6"/>
                  </a:lnTo>
                  <a:lnTo>
                    <a:pt x="78" y="0"/>
                  </a:lnTo>
                  <a:lnTo>
                    <a:pt x="80" y="3"/>
                  </a:lnTo>
                  <a:lnTo>
                    <a:pt x="68" y="10"/>
                  </a:lnTo>
                  <a:lnTo>
                    <a:pt x="78" y="8"/>
                  </a:lnTo>
                  <a:lnTo>
                    <a:pt x="87" y="5"/>
                  </a:lnTo>
                  <a:lnTo>
                    <a:pt x="97" y="11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108" y="12"/>
                  </a:lnTo>
                  <a:lnTo>
                    <a:pt x="110" y="8"/>
                  </a:lnTo>
                  <a:lnTo>
                    <a:pt x="112" y="5"/>
                  </a:lnTo>
                  <a:lnTo>
                    <a:pt x="122" y="11"/>
                  </a:lnTo>
                  <a:lnTo>
                    <a:pt x="116" y="22"/>
                  </a:lnTo>
                  <a:lnTo>
                    <a:pt x="127" y="18"/>
                  </a:lnTo>
                  <a:lnTo>
                    <a:pt x="136" y="3"/>
                  </a:lnTo>
                  <a:lnTo>
                    <a:pt x="153" y="2"/>
                  </a:lnTo>
                  <a:lnTo>
                    <a:pt x="156" y="11"/>
                  </a:lnTo>
                  <a:lnTo>
                    <a:pt x="146" y="27"/>
                  </a:lnTo>
                  <a:lnTo>
                    <a:pt x="147" y="35"/>
                  </a:lnTo>
                  <a:lnTo>
                    <a:pt x="150" y="36"/>
                  </a:lnTo>
                  <a:lnTo>
                    <a:pt x="166" y="41"/>
                  </a:lnTo>
                  <a:lnTo>
                    <a:pt x="164" y="44"/>
                  </a:lnTo>
                  <a:lnTo>
                    <a:pt x="157" y="47"/>
                  </a:lnTo>
                  <a:lnTo>
                    <a:pt x="159" y="44"/>
                  </a:lnTo>
                  <a:lnTo>
                    <a:pt x="152" y="46"/>
                  </a:lnTo>
                  <a:lnTo>
                    <a:pt x="147" y="46"/>
                  </a:lnTo>
                  <a:lnTo>
                    <a:pt x="141" y="49"/>
                  </a:lnTo>
                  <a:lnTo>
                    <a:pt x="137" y="49"/>
                  </a:lnTo>
                  <a:lnTo>
                    <a:pt x="132" y="54"/>
                  </a:lnTo>
                  <a:lnTo>
                    <a:pt x="148" y="50"/>
                  </a:lnTo>
                  <a:lnTo>
                    <a:pt x="146" y="52"/>
                  </a:lnTo>
                  <a:lnTo>
                    <a:pt x="141" y="57"/>
                  </a:lnTo>
                  <a:lnTo>
                    <a:pt x="109" y="5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1" name="Freeform 287"/>
            <p:cNvSpPr>
              <a:spLocks/>
            </p:cNvSpPr>
            <p:nvPr/>
          </p:nvSpPr>
          <p:spPr bwMode="auto">
            <a:xfrm>
              <a:off x="3200" y="2346"/>
              <a:ext cx="81" cy="32"/>
            </a:xfrm>
            <a:custGeom>
              <a:avLst/>
              <a:gdLst>
                <a:gd name="T0" fmla="*/ 1 w 121"/>
                <a:gd name="T1" fmla="*/ 1 h 43"/>
                <a:gd name="T2" fmla="*/ 1 w 121"/>
                <a:gd name="T3" fmla="*/ 2 h 43"/>
                <a:gd name="T4" fmla="*/ 1 w 121"/>
                <a:gd name="T5" fmla="*/ 2 h 43"/>
                <a:gd name="T6" fmla="*/ 1 w 121"/>
                <a:gd name="T7" fmla="*/ 1 h 43"/>
                <a:gd name="T8" fmla="*/ 0 w 121"/>
                <a:gd name="T9" fmla="*/ 1 h 43"/>
                <a:gd name="T10" fmla="*/ 1 w 121"/>
                <a:gd name="T11" fmla="*/ 1 h 43"/>
                <a:gd name="T12" fmla="*/ 1 w 121"/>
                <a:gd name="T13" fmla="*/ 1 h 43"/>
                <a:gd name="T14" fmla="*/ 1 w 121"/>
                <a:gd name="T15" fmla="*/ 1 h 43"/>
                <a:gd name="T16" fmla="*/ 1 w 121"/>
                <a:gd name="T17" fmla="*/ 1 h 43"/>
                <a:gd name="T18" fmla="*/ 1 w 121"/>
                <a:gd name="T19" fmla="*/ 0 h 43"/>
                <a:gd name="T20" fmla="*/ 1 w 121"/>
                <a:gd name="T21" fmla="*/ 1 h 43"/>
                <a:gd name="T22" fmla="*/ 2 w 121"/>
                <a:gd name="T23" fmla="*/ 1 h 43"/>
                <a:gd name="T24" fmla="*/ 2 w 121"/>
                <a:gd name="T25" fmla="*/ 1 h 43"/>
                <a:gd name="T26" fmla="*/ 2 w 121"/>
                <a:gd name="T27" fmla="*/ 1 h 43"/>
                <a:gd name="T28" fmla="*/ 2 w 121"/>
                <a:gd name="T29" fmla="*/ 1 h 43"/>
                <a:gd name="T30" fmla="*/ 1 w 121"/>
                <a:gd name="T31" fmla="*/ 1 h 43"/>
                <a:gd name="T32" fmla="*/ 1 w 121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43"/>
                <a:gd name="T53" fmla="*/ 121 w 12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43">
                  <a:moveTo>
                    <a:pt x="55" y="30"/>
                  </a:moveTo>
                  <a:lnTo>
                    <a:pt x="37" y="39"/>
                  </a:lnTo>
                  <a:lnTo>
                    <a:pt x="9" y="43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17" y="22"/>
                  </a:lnTo>
                  <a:lnTo>
                    <a:pt x="24" y="18"/>
                  </a:lnTo>
                  <a:lnTo>
                    <a:pt x="45" y="8"/>
                  </a:lnTo>
                  <a:lnTo>
                    <a:pt x="44" y="2"/>
                  </a:lnTo>
                  <a:lnTo>
                    <a:pt x="81" y="0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112" y="3"/>
                  </a:lnTo>
                  <a:lnTo>
                    <a:pt x="121" y="13"/>
                  </a:lnTo>
                  <a:lnTo>
                    <a:pt x="94" y="20"/>
                  </a:lnTo>
                  <a:lnTo>
                    <a:pt x="67" y="26"/>
                  </a:lnTo>
                  <a:lnTo>
                    <a:pt x="55" y="3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2" name="Freeform 288"/>
            <p:cNvSpPr>
              <a:spLocks/>
            </p:cNvSpPr>
            <p:nvPr/>
          </p:nvSpPr>
          <p:spPr bwMode="auto">
            <a:xfrm>
              <a:off x="3534" y="2584"/>
              <a:ext cx="56" cy="56"/>
            </a:xfrm>
            <a:custGeom>
              <a:avLst/>
              <a:gdLst>
                <a:gd name="T0" fmla="*/ 1 w 80"/>
                <a:gd name="T1" fmla="*/ 4 h 73"/>
                <a:gd name="T2" fmla="*/ 1 w 80"/>
                <a:gd name="T3" fmla="*/ 4 h 73"/>
                <a:gd name="T4" fmla="*/ 1 w 80"/>
                <a:gd name="T5" fmla="*/ 4 h 73"/>
                <a:gd name="T6" fmla="*/ 0 w 80"/>
                <a:gd name="T7" fmla="*/ 4 h 73"/>
                <a:gd name="T8" fmla="*/ 1 w 80"/>
                <a:gd name="T9" fmla="*/ 4 h 73"/>
                <a:gd name="T10" fmla="*/ 1 w 80"/>
                <a:gd name="T11" fmla="*/ 3 h 73"/>
                <a:gd name="T12" fmla="*/ 1 w 80"/>
                <a:gd name="T13" fmla="*/ 3 h 73"/>
                <a:gd name="T14" fmla="*/ 1 w 80"/>
                <a:gd name="T15" fmla="*/ 3 h 73"/>
                <a:gd name="T16" fmla="*/ 1 w 80"/>
                <a:gd name="T17" fmla="*/ 2 h 73"/>
                <a:gd name="T18" fmla="*/ 1 w 80"/>
                <a:gd name="T19" fmla="*/ 3 h 73"/>
                <a:gd name="T20" fmla="*/ 1 w 80"/>
                <a:gd name="T21" fmla="*/ 2 h 73"/>
                <a:gd name="T22" fmla="*/ 1 w 80"/>
                <a:gd name="T23" fmla="*/ 2 h 73"/>
                <a:gd name="T24" fmla="*/ 1 w 80"/>
                <a:gd name="T25" fmla="*/ 2 h 73"/>
                <a:gd name="T26" fmla="*/ 1 w 80"/>
                <a:gd name="T27" fmla="*/ 2 h 73"/>
                <a:gd name="T28" fmla="*/ 1 w 80"/>
                <a:gd name="T29" fmla="*/ 1 h 73"/>
                <a:gd name="T30" fmla="*/ 1 w 80"/>
                <a:gd name="T31" fmla="*/ 0 h 73"/>
                <a:gd name="T32" fmla="*/ 1 w 80"/>
                <a:gd name="T33" fmla="*/ 0 h 73"/>
                <a:gd name="T34" fmla="*/ 1 w 80"/>
                <a:gd name="T35" fmla="*/ 2 h 73"/>
                <a:gd name="T36" fmla="*/ 1 w 80"/>
                <a:gd name="T37" fmla="*/ 2 h 73"/>
                <a:gd name="T38" fmla="*/ 1 w 80"/>
                <a:gd name="T39" fmla="*/ 2 h 73"/>
                <a:gd name="T40" fmla="*/ 1 w 80"/>
                <a:gd name="T41" fmla="*/ 2 h 73"/>
                <a:gd name="T42" fmla="*/ 1 w 80"/>
                <a:gd name="T43" fmla="*/ 2 h 73"/>
                <a:gd name="T44" fmla="*/ 1 w 80"/>
                <a:gd name="T45" fmla="*/ 2 h 73"/>
                <a:gd name="T46" fmla="*/ 1 w 80"/>
                <a:gd name="T47" fmla="*/ 2 h 73"/>
                <a:gd name="T48" fmla="*/ 1 w 80"/>
                <a:gd name="T49" fmla="*/ 2 h 73"/>
                <a:gd name="T50" fmla="*/ 1 w 80"/>
                <a:gd name="T51" fmla="*/ 2 h 73"/>
                <a:gd name="T52" fmla="*/ 1 w 80"/>
                <a:gd name="T53" fmla="*/ 2 h 73"/>
                <a:gd name="T54" fmla="*/ 1 w 80"/>
                <a:gd name="T55" fmla="*/ 2 h 73"/>
                <a:gd name="T56" fmla="*/ 1 w 80"/>
                <a:gd name="T57" fmla="*/ 2 h 73"/>
                <a:gd name="T58" fmla="*/ 1 w 80"/>
                <a:gd name="T59" fmla="*/ 2 h 73"/>
                <a:gd name="T60" fmla="*/ 2 w 80"/>
                <a:gd name="T61" fmla="*/ 2 h 73"/>
                <a:gd name="T62" fmla="*/ 1 w 80"/>
                <a:gd name="T63" fmla="*/ 3 h 73"/>
                <a:gd name="T64" fmla="*/ 2 w 80"/>
                <a:gd name="T65" fmla="*/ 3 h 73"/>
                <a:gd name="T66" fmla="*/ 1 w 80"/>
                <a:gd name="T67" fmla="*/ 3 h 73"/>
                <a:gd name="T68" fmla="*/ 2 w 80"/>
                <a:gd name="T69" fmla="*/ 3 h 73"/>
                <a:gd name="T70" fmla="*/ 1 w 80"/>
                <a:gd name="T71" fmla="*/ 4 h 73"/>
                <a:gd name="T72" fmla="*/ 1 w 80"/>
                <a:gd name="T73" fmla="*/ 4 h 73"/>
                <a:gd name="T74" fmla="*/ 1 w 80"/>
                <a:gd name="T75" fmla="*/ 4 h 73"/>
                <a:gd name="T76" fmla="*/ 1 w 80"/>
                <a:gd name="T77" fmla="*/ 4 h 73"/>
                <a:gd name="T78" fmla="*/ 2 w 80"/>
                <a:gd name="T79" fmla="*/ 4 h 73"/>
                <a:gd name="T80" fmla="*/ 2 w 80"/>
                <a:gd name="T81" fmla="*/ 4 h 73"/>
                <a:gd name="T82" fmla="*/ 2 w 80"/>
                <a:gd name="T83" fmla="*/ 4 h 73"/>
                <a:gd name="T84" fmla="*/ 2 w 80"/>
                <a:gd name="T85" fmla="*/ 4 h 73"/>
                <a:gd name="T86" fmla="*/ 2 w 80"/>
                <a:gd name="T87" fmla="*/ 5 h 73"/>
                <a:gd name="T88" fmla="*/ 1 w 80"/>
                <a:gd name="T89" fmla="*/ 5 h 73"/>
                <a:gd name="T90" fmla="*/ 1 w 80"/>
                <a:gd name="T91" fmla="*/ 5 h 73"/>
                <a:gd name="T92" fmla="*/ 1 w 80"/>
                <a:gd name="T93" fmla="*/ 5 h 73"/>
                <a:gd name="T94" fmla="*/ 1 w 80"/>
                <a:gd name="T95" fmla="*/ 4 h 73"/>
                <a:gd name="T96" fmla="*/ 1 w 80"/>
                <a:gd name="T97" fmla="*/ 4 h 73"/>
                <a:gd name="T98" fmla="*/ 1 w 80"/>
                <a:gd name="T99" fmla="*/ 4 h 73"/>
                <a:gd name="T100" fmla="*/ 1 w 80"/>
                <a:gd name="T101" fmla="*/ 4 h 73"/>
                <a:gd name="T102" fmla="*/ 1 w 80"/>
                <a:gd name="T103" fmla="*/ 5 h 73"/>
                <a:gd name="T104" fmla="*/ 1 w 80"/>
                <a:gd name="T105" fmla="*/ 5 h 73"/>
                <a:gd name="T106" fmla="*/ 1 w 80"/>
                <a:gd name="T107" fmla="*/ 4 h 73"/>
                <a:gd name="T108" fmla="*/ 1 w 80"/>
                <a:gd name="T109" fmla="*/ 4 h 73"/>
                <a:gd name="T110" fmla="*/ 1 w 80"/>
                <a:gd name="T111" fmla="*/ 4 h 73"/>
                <a:gd name="T112" fmla="*/ 1 w 80"/>
                <a:gd name="T113" fmla="*/ 4 h 73"/>
                <a:gd name="T114" fmla="*/ 1 w 80"/>
                <a:gd name="T115" fmla="*/ 4 h 73"/>
                <a:gd name="T116" fmla="*/ 1 w 80"/>
                <a:gd name="T117" fmla="*/ 4 h 73"/>
                <a:gd name="T118" fmla="*/ 1 w 80"/>
                <a:gd name="T119" fmla="*/ 4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"/>
                <a:gd name="T181" fmla="*/ 0 h 73"/>
                <a:gd name="T182" fmla="*/ 80 w 80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" h="73">
                  <a:moveTo>
                    <a:pt x="41" y="58"/>
                  </a:moveTo>
                  <a:lnTo>
                    <a:pt x="42" y="55"/>
                  </a:lnTo>
                  <a:lnTo>
                    <a:pt x="19" y="59"/>
                  </a:lnTo>
                  <a:lnTo>
                    <a:pt x="0" y="57"/>
                  </a:lnTo>
                  <a:lnTo>
                    <a:pt x="4" y="51"/>
                  </a:lnTo>
                  <a:lnTo>
                    <a:pt x="14" y="45"/>
                  </a:lnTo>
                  <a:lnTo>
                    <a:pt x="4" y="45"/>
                  </a:lnTo>
                  <a:lnTo>
                    <a:pt x="8" y="43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3" y="34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38" y="13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55" y="4"/>
                  </a:lnTo>
                  <a:lnTo>
                    <a:pt x="57" y="6"/>
                  </a:lnTo>
                  <a:lnTo>
                    <a:pt x="52" y="11"/>
                  </a:lnTo>
                  <a:lnTo>
                    <a:pt x="37" y="2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55" y="23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56" y="32"/>
                  </a:lnTo>
                  <a:lnTo>
                    <a:pt x="54" y="35"/>
                  </a:lnTo>
                  <a:lnTo>
                    <a:pt x="67" y="30"/>
                  </a:lnTo>
                  <a:lnTo>
                    <a:pt x="66" y="33"/>
                  </a:lnTo>
                  <a:lnTo>
                    <a:pt x="76" y="32"/>
                  </a:lnTo>
                  <a:lnTo>
                    <a:pt x="69" y="40"/>
                  </a:lnTo>
                  <a:lnTo>
                    <a:pt x="71" y="43"/>
                  </a:lnTo>
                  <a:lnTo>
                    <a:pt x="66" y="46"/>
                  </a:lnTo>
                  <a:lnTo>
                    <a:pt x="80" y="43"/>
                  </a:lnTo>
                  <a:lnTo>
                    <a:pt x="67" y="51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68" y="59"/>
                  </a:lnTo>
                  <a:lnTo>
                    <a:pt x="80" y="50"/>
                  </a:lnTo>
                  <a:lnTo>
                    <a:pt x="74" y="59"/>
                  </a:lnTo>
                  <a:lnTo>
                    <a:pt x="80" y="55"/>
                  </a:lnTo>
                  <a:lnTo>
                    <a:pt x="80" y="60"/>
                  </a:lnTo>
                  <a:lnTo>
                    <a:pt x="70" y="73"/>
                  </a:lnTo>
                  <a:lnTo>
                    <a:pt x="66" y="71"/>
                  </a:lnTo>
                  <a:lnTo>
                    <a:pt x="66" y="66"/>
                  </a:lnTo>
                  <a:lnTo>
                    <a:pt x="58" y="69"/>
                  </a:lnTo>
                  <a:lnTo>
                    <a:pt x="65" y="59"/>
                  </a:lnTo>
                  <a:lnTo>
                    <a:pt x="63" y="55"/>
                  </a:lnTo>
                  <a:lnTo>
                    <a:pt x="55" y="62"/>
                  </a:lnTo>
                  <a:lnTo>
                    <a:pt x="58" y="59"/>
                  </a:lnTo>
                  <a:lnTo>
                    <a:pt x="39" y="70"/>
                  </a:lnTo>
                  <a:lnTo>
                    <a:pt x="38" y="67"/>
                  </a:lnTo>
                  <a:lnTo>
                    <a:pt x="54" y="58"/>
                  </a:lnTo>
                  <a:lnTo>
                    <a:pt x="50" y="59"/>
                  </a:lnTo>
                  <a:lnTo>
                    <a:pt x="53" y="56"/>
                  </a:lnTo>
                  <a:lnTo>
                    <a:pt x="47" y="58"/>
                  </a:lnTo>
                  <a:lnTo>
                    <a:pt x="41" y="61"/>
                  </a:lnTo>
                  <a:lnTo>
                    <a:pt x="37" y="60"/>
                  </a:lnTo>
                  <a:lnTo>
                    <a:pt x="41" y="58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3" name="Freeform 289"/>
            <p:cNvSpPr>
              <a:spLocks/>
            </p:cNvSpPr>
            <p:nvPr/>
          </p:nvSpPr>
          <p:spPr bwMode="auto">
            <a:xfrm>
              <a:off x="3429" y="2325"/>
              <a:ext cx="96" cy="19"/>
            </a:xfrm>
            <a:custGeom>
              <a:avLst/>
              <a:gdLst>
                <a:gd name="T0" fmla="*/ 1 w 143"/>
                <a:gd name="T1" fmla="*/ 2 h 25"/>
                <a:gd name="T2" fmla="*/ 1 w 143"/>
                <a:gd name="T3" fmla="*/ 2 h 25"/>
                <a:gd name="T4" fmla="*/ 1 w 143"/>
                <a:gd name="T5" fmla="*/ 2 h 25"/>
                <a:gd name="T6" fmla="*/ 1 w 143"/>
                <a:gd name="T7" fmla="*/ 2 h 25"/>
                <a:gd name="T8" fmla="*/ 1 w 143"/>
                <a:gd name="T9" fmla="*/ 0 h 25"/>
                <a:gd name="T10" fmla="*/ 0 w 143"/>
                <a:gd name="T11" fmla="*/ 1 h 25"/>
                <a:gd name="T12" fmla="*/ 1 w 143"/>
                <a:gd name="T13" fmla="*/ 2 h 25"/>
                <a:gd name="T14" fmla="*/ 1 w 143"/>
                <a:gd name="T15" fmla="*/ 2 h 25"/>
                <a:gd name="T16" fmla="*/ 1 w 143"/>
                <a:gd name="T17" fmla="*/ 2 h 25"/>
                <a:gd name="T18" fmla="*/ 1 w 143"/>
                <a:gd name="T19" fmla="*/ 2 h 25"/>
                <a:gd name="T20" fmla="*/ 1 w 143"/>
                <a:gd name="T21" fmla="*/ 2 h 25"/>
                <a:gd name="T22" fmla="*/ 2 w 143"/>
                <a:gd name="T23" fmla="*/ 2 h 25"/>
                <a:gd name="T24" fmla="*/ 3 w 143"/>
                <a:gd name="T25" fmla="*/ 2 h 25"/>
                <a:gd name="T26" fmla="*/ 3 w 143"/>
                <a:gd name="T27" fmla="*/ 2 h 25"/>
                <a:gd name="T28" fmla="*/ 2 w 143"/>
                <a:gd name="T29" fmla="*/ 2 h 25"/>
                <a:gd name="T30" fmla="*/ 1 w 143"/>
                <a:gd name="T31" fmla="*/ 2 h 25"/>
                <a:gd name="T32" fmla="*/ 1 w 143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5"/>
                <a:gd name="T53" fmla="*/ 143 w 1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5">
                  <a:moveTo>
                    <a:pt x="57" y="13"/>
                  </a:moveTo>
                  <a:lnTo>
                    <a:pt x="43" y="7"/>
                  </a:lnTo>
                  <a:lnTo>
                    <a:pt x="63" y="7"/>
                  </a:lnTo>
                  <a:lnTo>
                    <a:pt x="26" y="5"/>
                  </a:lnTo>
                  <a:lnTo>
                    <a:pt x="33" y="0"/>
                  </a:lnTo>
                  <a:lnTo>
                    <a:pt x="0" y="1"/>
                  </a:lnTo>
                  <a:lnTo>
                    <a:pt x="30" y="6"/>
                  </a:lnTo>
                  <a:lnTo>
                    <a:pt x="24" y="15"/>
                  </a:lnTo>
                  <a:lnTo>
                    <a:pt x="20" y="25"/>
                  </a:lnTo>
                  <a:lnTo>
                    <a:pt x="49" y="24"/>
                  </a:lnTo>
                  <a:lnTo>
                    <a:pt x="80" y="23"/>
                  </a:lnTo>
                  <a:lnTo>
                    <a:pt x="109" y="23"/>
                  </a:lnTo>
                  <a:lnTo>
                    <a:pt x="139" y="22"/>
                  </a:lnTo>
                  <a:lnTo>
                    <a:pt x="143" y="17"/>
                  </a:lnTo>
                  <a:lnTo>
                    <a:pt x="120" y="12"/>
                  </a:lnTo>
                  <a:lnTo>
                    <a:pt x="89" y="12"/>
                  </a:lnTo>
                  <a:lnTo>
                    <a:pt x="57" y="1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4" name="Freeform 290"/>
            <p:cNvSpPr>
              <a:spLocks/>
            </p:cNvSpPr>
            <p:nvPr/>
          </p:nvSpPr>
          <p:spPr bwMode="auto">
            <a:xfrm>
              <a:off x="3462" y="2289"/>
              <a:ext cx="62" cy="24"/>
            </a:xfrm>
            <a:custGeom>
              <a:avLst/>
              <a:gdLst>
                <a:gd name="T0" fmla="*/ 1 w 92"/>
                <a:gd name="T1" fmla="*/ 2 h 33"/>
                <a:gd name="T2" fmla="*/ 1 w 92"/>
                <a:gd name="T3" fmla="*/ 2 h 33"/>
                <a:gd name="T4" fmla="*/ 1 w 92"/>
                <a:gd name="T5" fmla="*/ 0 h 33"/>
                <a:gd name="T6" fmla="*/ 1 w 92"/>
                <a:gd name="T7" fmla="*/ 2 h 33"/>
                <a:gd name="T8" fmla="*/ 1 w 92"/>
                <a:gd name="T9" fmla="*/ 2 h 33"/>
                <a:gd name="T10" fmla="*/ 2 w 92"/>
                <a:gd name="T11" fmla="*/ 2 h 33"/>
                <a:gd name="T12" fmla="*/ 1 w 92"/>
                <a:gd name="T13" fmla="*/ 2 h 33"/>
                <a:gd name="T14" fmla="*/ 1 w 92"/>
                <a:gd name="T15" fmla="*/ 2 h 33"/>
                <a:gd name="T16" fmla="*/ 1 w 92"/>
                <a:gd name="T17" fmla="*/ 2 h 33"/>
                <a:gd name="T18" fmla="*/ 1 w 92"/>
                <a:gd name="T19" fmla="*/ 2 h 33"/>
                <a:gd name="T20" fmla="*/ 1 w 92"/>
                <a:gd name="T21" fmla="*/ 2 h 33"/>
                <a:gd name="T22" fmla="*/ 1 w 92"/>
                <a:gd name="T23" fmla="*/ 2 h 33"/>
                <a:gd name="T24" fmla="*/ 0 w 92"/>
                <a:gd name="T25" fmla="*/ 2 h 33"/>
                <a:gd name="T26" fmla="*/ 1 w 92"/>
                <a:gd name="T27" fmla="*/ 2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33"/>
                <a:gd name="T44" fmla="*/ 92 w 92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33">
                  <a:moveTo>
                    <a:pt x="20" y="9"/>
                  </a:moveTo>
                  <a:lnTo>
                    <a:pt x="12" y="6"/>
                  </a:lnTo>
                  <a:lnTo>
                    <a:pt x="43" y="0"/>
                  </a:lnTo>
                  <a:lnTo>
                    <a:pt x="81" y="7"/>
                  </a:lnTo>
                  <a:lnTo>
                    <a:pt x="72" y="17"/>
                  </a:lnTo>
                  <a:lnTo>
                    <a:pt x="92" y="20"/>
                  </a:lnTo>
                  <a:lnTo>
                    <a:pt x="58" y="26"/>
                  </a:lnTo>
                  <a:lnTo>
                    <a:pt x="44" y="32"/>
                  </a:lnTo>
                  <a:lnTo>
                    <a:pt x="38" y="28"/>
                  </a:lnTo>
                  <a:lnTo>
                    <a:pt x="37" y="33"/>
                  </a:lnTo>
                  <a:lnTo>
                    <a:pt x="5" y="24"/>
                  </a:lnTo>
                  <a:lnTo>
                    <a:pt x="43" y="20"/>
                  </a:lnTo>
                  <a:lnTo>
                    <a:pt x="0" y="16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5" name="Freeform 291"/>
            <p:cNvSpPr>
              <a:spLocks/>
            </p:cNvSpPr>
            <p:nvPr/>
          </p:nvSpPr>
          <p:spPr bwMode="auto">
            <a:xfrm>
              <a:off x="3285" y="2325"/>
              <a:ext cx="81" cy="22"/>
            </a:xfrm>
            <a:custGeom>
              <a:avLst/>
              <a:gdLst>
                <a:gd name="T0" fmla="*/ 1 w 121"/>
                <a:gd name="T1" fmla="*/ 1 h 29"/>
                <a:gd name="T2" fmla="*/ 1 w 121"/>
                <a:gd name="T3" fmla="*/ 1 h 29"/>
                <a:gd name="T4" fmla="*/ 1 w 121"/>
                <a:gd name="T5" fmla="*/ 1 h 29"/>
                <a:gd name="T6" fmla="*/ 1 w 121"/>
                <a:gd name="T7" fmla="*/ 1 h 29"/>
                <a:gd name="T8" fmla="*/ 0 w 121"/>
                <a:gd name="T9" fmla="*/ 1 h 29"/>
                <a:gd name="T10" fmla="*/ 1 w 121"/>
                <a:gd name="T11" fmla="*/ 1 h 29"/>
                <a:gd name="T12" fmla="*/ 1 w 121"/>
                <a:gd name="T13" fmla="*/ 1 h 29"/>
                <a:gd name="T14" fmla="*/ 1 w 121"/>
                <a:gd name="T15" fmla="*/ 1 h 29"/>
                <a:gd name="T16" fmla="*/ 1 w 121"/>
                <a:gd name="T17" fmla="*/ 1 h 29"/>
                <a:gd name="T18" fmla="*/ 1 w 121"/>
                <a:gd name="T19" fmla="*/ 1 h 29"/>
                <a:gd name="T20" fmla="*/ 1 w 121"/>
                <a:gd name="T21" fmla="*/ 1 h 29"/>
                <a:gd name="T22" fmla="*/ 1 w 121"/>
                <a:gd name="T23" fmla="*/ 1 h 29"/>
                <a:gd name="T24" fmla="*/ 2 w 121"/>
                <a:gd name="T25" fmla="*/ 0 h 29"/>
                <a:gd name="T26" fmla="*/ 2 w 121"/>
                <a:gd name="T27" fmla="*/ 1 h 29"/>
                <a:gd name="T28" fmla="*/ 2 w 121"/>
                <a:gd name="T29" fmla="*/ 1 h 29"/>
                <a:gd name="T30" fmla="*/ 2 w 121"/>
                <a:gd name="T31" fmla="*/ 1 h 29"/>
                <a:gd name="T32" fmla="*/ 1 w 121"/>
                <a:gd name="T33" fmla="*/ 1 h 29"/>
                <a:gd name="T34" fmla="*/ 1 w 121"/>
                <a:gd name="T35" fmla="*/ 1 h 29"/>
                <a:gd name="T36" fmla="*/ 1 w 121"/>
                <a:gd name="T37" fmla="*/ 1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29"/>
                <a:gd name="T59" fmla="*/ 121 w 121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29">
                  <a:moveTo>
                    <a:pt x="33" y="29"/>
                  </a:moveTo>
                  <a:lnTo>
                    <a:pt x="21" y="25"/>
                  </a:lnTo>
                  <a:lnTo>
                    <a:pt x="60" y="18"/>
                  </a:lnTo>
                  <a:lnTo>
                    <a:pt x="30" y="18"/>
                  </a:lnTo>
                  <a:lnTo>
                    <a:pt x="0" y="18"/>
                  </a:lnTo>
                  <a:lnTo>
                    <a:pt x="29" y="13"/>
                  </a:lnTo>
                  <a:lnTo>
                    <a:pt x="16" y="12"/>
                  </a:lnTo>
                  <a:lnTo>
                    <a:pt x="35" y="11"/>
                  </a:lnTo>
                  <a:lnTo>
                    <a:pt x="26" y="8"/>
                  </a:lnTo>
                  <a:lnTo>
                    <a:pt x="61" y="9"/>
                  </a:lnTo>
                  <a:lnTo>
                    <a:pt x="85" y="15"/>
                  </a:lnTo>
                  <a:lnTo>
                    <a:pt x="86" y="5"/>
                  </a:lnTo>
                  <a:lnTo>
                    <a:pt x="106" y="0"/>
                  </a:lnTo>
                  <a:lnTo>
                    <a:pt x="98" y="12"/>
                  </a:lnTo>
                  <a:lnTo>
                    <a:pt x="121" y="11"/>
                  </a:lnTo>
                  <a:lnTo>
                    <a:pt x="103" y="21"/>
                  </a:lnTo>
                  <a:lnTo>
                    <a:pt x="89" y="20"/>
                  </a:lnTo>
                  <a:lnTo>
                    <a:pt x="61" y="24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6" name="Freeform 292"/>
            <p:cNvSpPr>
              <a:spLocks/>
            </p:cNvSpPr>
            <p:nvPr/>
          </p:nvSpPr>
          <p:spPr bwMode="auto">
            <a:xfrm>
              <a:off x="3394" y="2431"/>
              <a:ext cx="51" cy="25"/>
            </a:xfrm>
            <a:custGeom>
              <a:avLst/>
              <a:gdLst>
                <a:gd name="T0" fmla="*/ 1 w 76"/>
                <a:gd name="T1" fmla="*/ 1 h 37"/>
                <a:gd name="T2" fmla="*/ 1 w 76"/>
                <a:gd name="T3" fmla="*/ 1 h 37"/>
                <a:gd name="T4" fmla="*/ 1 w 76"/>
                <a:gd name="T5" fmla="*/ 1 h 37"/>
                <a:gd name="T6" fmla="*/ 1 w 76"/>
                <a:gd name="T7" fmla="*/ 1 h 37"/>
                <a:gd name="T8" fmla="*/ 1 w 76"/>
                <a:gd name="T9" fmla="*/ 1 h 37"/>
                <a:gd name="T10" fmla="*/ 1 w 76"/>
                <a:gd name="T11" fmla="*/ 1 h 37"/>
                <a:gd name="T12" fmla="*/ 0 w 76"/>
                <a:gd name="T13" fmla="*/ 1 h 37"/>
                <a:gd name="T14" fmla="*/ 1 w 76"/>
                <a:gd name="T15" fmla="*/ 1 h 37"/>
                <a:gd name="T16" fmla="*/ 1 w 76"/>
                <a:gd name="T17" fmla="*/ 1 h 37"/>
                <a:gd name="T18" fmla="*/ 1 w 76"/>
                <a:gd name="T19" fmla="*/ 0 h 37"/>
                <a:gd name="T20" fmla="*/ 1 w 76"/>
                <a:gd name="T21" fmla="*/ 1 h 37"/>
                <a:gd name="T22" fmla="*/ 1 w 76"/>
                <a:gd name="T23" fmla="*/ 1 h 37"/>
                <a:gd name="T24" fmla="*/ 1 w 76"/>
                <a:gd name="T25" fmla="*/ 1 h 37"/>
                <a:gd name="T26" fmla="*/ 1 w 76"/>
                <a:gd name="T27" fmla="*/ 1 h 37"/>
                <a:gd name="T28" fmla="*/ 1 w 76"/>
                <a:gd name="T29" fmla="*/ 1 h 37"/>
                <a:gd name="T30" fmla="*/ 1 w 76"/>
                <a:gd name="T31" fmla="*/ 1 h 37"/>
                <a:gd name="T32" fmla="*/ 1 w 76"/>
                <a:gd name="T33" fmla="*/ 1 h 37"/>
                <a:gd name="T34" fmla="*/ 1 w 76"/>
                <a:gd name="T35" fmla="*/ 1 h 37"/>
                <a:gd name="T36" fmla="*/ 1 w 76"/>
                <a:gd name="T37" fmla="*/ 1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7"/>
                <a:gd name="T59" fmla="*/ 76 w 76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7">
                  <a:moveTo>
                    <a:pt x="53" y="28"/>
                  </a:moveTo>
                  <a:lnTo>
                    <a:pt x="47" y="25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16" y="37"/>
                  </a:lnTo>
                  <a:lnTo>
                    <a:pt x="15" y="29"/>
                  </a:lnTo>
                  <a:lnTo>
                    <a:pt x="0" y="30"/>
                  </a:lnTo>
                  <a:lnTo>
                    <a:pt x="15" y="23"/>
                  </a:lnTo>
                  <a:lnTo>
                    <a:pt x="25" y="11"/>
                  </a:lnTo>
                  <a:lnTo>
                    <a:pt x="35" y="0"/>
                  </a:lnTo>
                  <a:lnTo>
                    <a:pt x="42" y="3"/>
                  </a:lnTo>
                  <a:lnTo>
                    <a:pt x="41" y="8"/>
                  </a:lnTo>
                  <a:lnTo>
                    <a:pt x="47" y="6"/>
                  </a:lnTo>
                  <a:lnTo>
                    <a:pt x="66" y="18"/>
                  </a:lnTo>
                  <a:lnTo>
                    <a:pt x="59" y="25"/>
                  </a:lnTo>
                  <a:lnTo>
                    <a:pt x="74" y="26"/>
                  </a:lnTo>
                  <a:lnTo>
                    <a:pt x="76" y="29"/>
                  </a:lnTo>
                  <a:lnTo>
                    <a:pt x="63" y="32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7" name="Freeform 293"/>
            <p:cNvSpPr>
              <a:spLocks/>
            </p:cNvSpPr>
            <p:nvPr/>
          </p:nvSpPr>
          <p:spPr bwMode="auto">
            <a:xfrm>
              <a:off x="3355" y="2353"/>
              <a:ext cx="46" cy="22"/>
            </a:xfrm>
            <a:custGeom>
              <a:avLst/>
              <a:gdLst>
                <a:gd name="T0" fmla="*/ 1 w 68"/>
                <a:gd name="T1" fmla="*/ 0 h 29"/>
                <a:gd name="T2" fmla="*/ 1 w 68"/>
                <a:gd name="T3" fmla="*/ 0 h 29"/>
                <a:gd name="T4" fmla="*/ 1 w 68"/>
                <a:gd name="T5" fmla="*/ 1 h 29"/>
                <a:gd name="T6" fmla="*/ 1 w 68"/>
                <a:gd name="T7" fmla="*/ 1 h 29"/>
                <a:gd name="T8" fmla="*/ 0 w 68"/>
                <a:gd name="T9" fmla="*/ 1 h 29"/>
                <a:gd name="T10" fmla="*/ 1 w 68"/>
                <a:gd name="T11" fmla="*/ 1 h 29"/>
                <a:gd name="T12" fmla="*/ 1 w 68"/>
                <a:gd name="T13" fmla="*/ 1 h 29"/>
                <a:gd name="T14" fmla="*/ 1 w 68"/>
                <a:gd name="T15" fmla="*/ 1 h 29"/>
                <a:gd name="T16" fmla="*/ 1 w 68"/>
                <a:gd name="T17" fmla="*/ 1 h 29"/>
                <a:gd name="T18" fmla="*/ 1 w 68"/>
                <a:gd name="T19" fmla="*/ 1 h 29"/>
                <a:gd name="T20" fmla="*/ 1 w 68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29"/>
                <a:gd name="T35" fmla="*/ 68 w 6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29">
                  <a:moveTo>
                    <a:pt x="68" y="0"/>
                  </a:moveTo>
                  <a:lnTo>
                    <a:pt x="29" y="0"/>
                  </a:lnTo>
                  <a:lnTo>
                    <a:pt x="33" y="7"/>
                  </a:lnTo>
                  <a:lnTo>
                    <a:pt x="25" y="12"/>
                  </a:lnTo>
                  <a:lnTo>
                    <a:pt x="0" y="13"/>
                  </a:lnTo>
                  <a:lnTo>
                    <a:pt x="14" y="21"/>
                  </a:lnTo>
                  <a:lnTo>
                    <a:pt x="29" y="29"/>
                  </a:lnTo>
                  <a:lnTo>
                    <a:pt x="32" y="25"/>
                  </a:lnTo>
                  <a:lnTo>
                    <a:pt x="49" y="24"/>
                  </a:lnTo>
                  <a:lnTo>
                    <a:pt x="59" y="1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8" name="Freeform 294"/>
            <p:cNvSpPr>
              <a:spLocks/>
            </p:cNvSpPr>
            <p:nvPr/>
          </p:nvSpPr>
          <p:spPr bwMode="auto">
            <a:xfrm>
              <a:off x="3399" y="2348"/>
              <a:ext cx="47" cy="23"/>
            </a:xfrm>
            <a:custGeom>
              <a:avLst/>
              <a:gdLst>
                <a:gd name="T0" fmla="*/ 1 w 70"/>
                <a:gd name="T1" fmla="*/ 2 h 28"/>
                <a:gd name="T2" fmla="*/ 1 w 70"/>
                <a:gd name="T3" fmla="*/ 2 h 28"/>
                <a:gd name="T4" fmla="*/ 1 w 70"/>
                <a:gd name="T5" fmla="*/ 2 h 28"/>
                <a:gd name="T6" fmla="*/ 1 w 70"/>
                <a:gd name="T7" fmla="*/ 2 h 28"/>
                <a:gd name="T8" fmla="*/ 0 w 70"/>
                <a:gd name="T9" fmla="*/ 2 h 28"/>
                <a:gd name="T10" fmla="*/ 1 w 70"/>
                <a:gd name="T11" fmla="*/ 2 h 28"/>
                <a:gd name="T12" fmla="*/ 1 w 70"/>
                <a:gd name="T13" fmla="*/ 2 h 28"/>
                <a:gd name="T14" fmla="*/ 1 w 70"/>
                <a:gd name="T15" fmla="*/ 2 h 28"/>
                <a:gd name="T16" fmla="*/ 1 w 70"/>
                <a:gd name="T17" fmla="*/ 2 h 28"/>
                <a:gd name="T18" fmla="*/ 1 w 70"/>
                <a:gd name="T19" fmla="*/ 0 h 28"/>
                <a:gd name="T20" fmla="*/ 1 w 70"/>
                <a:gd name="T21" fmla="*/ 2 h 28"/>
                <a:gd name="T22" fmla="*/ 1 w 70"/>
                <a:gd name="T23" fmla="*/ 2 h 28"/>
                <a:gd name="T24" fmla="*/ 1 w 70"/>
                <a:gd name="T25" fmla="*/ 2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8"/>
                <a:gd name="T41" fmla="*/ 70 w 70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8">
                  <a:moveTo>
                    <a:pt x="43" y="17"/>
                  </a:moveTo>
                  <a:lnTo>
                    <a:pt x="19" y="18"/>
                  </a:lnTo>
                  <a:lnTo>
                    <a:pt x="22" y="21"/>
                  </a:lnTo>
                  <a:lnTo>
                    <a:pt x="11" y="27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8"/>
                  </a:lnTo>
                  <a:lnTo>
                    <a:pt x="22" y="6"/>
                  </a:lnTo>
                  <a:lnTo>
                    <a:pt x="21" y="3"/>
                  </a:lnTo>
                  <a:lnTo>
                    <a:pt x="29" y="0"/>
                  </a:lnTo>
                  <a:lnTo>
                    <a:pt x="70" y="3"/>
                  </a:lnTo>
                  <a:lnTo>
                    <a:pt x="60" y="8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79" name="Freeform 295"/>
            <p:cNvSpPr>
              <a:spLocks/>
            </p:cNvSpPr>
            <p:nvPr/>
          </p:nvSpPr>
          <p:spPr bwMode="auto">
            <a:xfrm>
              <a:off x="2984" y="2593"/>
              <a:ext cx="26" cy="25"/>
            </a:xfrm>
            <a:custGeom>
              <a:avLst/>
              <a:gdLst>
                <a:gd name="T0" fmla="*/ 1 w 38"/>
                <a:gd name="T1" fmla="*/ 1 h 35"/>
                <a:gd name="T2" fmla="*/ 1 w 38"/>
                <a:gd name="T3" fmla="*/ 1 h 35"/>
                <a:gd name="T4" fmla="*/ 1 w 38"/>
                <a:gd name="T5" fmla="*/ 1 h 35"/>
                <a:gd name="T6" fmla="*/ 1 w 38"/>
                <a:gd name="T7" fmla="*/ 1 h 35"/>
                <a:gd name="T8" fmla="*/ 1 w 38"/>
                <a:gd name="T9" fmla="*/ 1 h 35"/>
                <a:gd name="T10" fmla="*/ 1 w 38"/>
                <a:gd name="T11" fmla="*/ 1 h 35"/>
                <a:gd name="T12" fmla="*/ 1 w 38"/>
                <a:gd name="T13" fmla="*/ 1 h 35"/>
                <a:gd name="T14" fmla="*/ 1 w 38"/>
                <a:gd name="T15" fmla="*/ 1 h 35"/>
                <a:gd name="T16" fmla="*/ 1 w 38"/>
                <a:gd name="T17" fmla="*/ 1 h 35"/>
                <a:gd name="T18" fmla="*/ 1 w 38"/>
                <a:gd name="T19" fmla="*/ 1 h 35"/>
                <a:gd name="T20" fmla="*/ 1 w 38"/>
                <a:gd name="T21" fmla="*/ 1 h 35"/>
                <a:gd name="T22" fmla="*/ 1 w 38"/>
                <a:gd name="T23" fmla="*/ 1 h 35"/>
                <a:gd name="T24" fmla="*/ 1 w 38"/>
                <a:gd name="T25" fmla="*/ 1 h 35"/>
                <a:gd name="T26" fmla="*/ 0 w 38"/>
                <a:gd name="T27" fmla="*/ 0 h 35"/>
                <a:gd name="T28" fmla="*/ 1 w 38"/>
                <a:gd name="T29" fmla="*/ 1 h 35"/>
                <a:gd name="T30" fmla="*/ 1 w 38"/>
                <a:gd name="T31" fmla="*/ 1 h 35"/>
                <a:gd name="T32" fmla="*/ 1 w 38"/>
                <a:gd name="T33" fmla="*/ 1 h 35"/>
                <a:gd name="T34" fmla="*/ 1 w 38"/>
                <a:gd name="T35" fmla="*/ 1 h 35"/>
                <a:gd name="T36" fmla="*/ 1 w 38"/>
                <a:gd name="T37" fmla="*/ 1 h 35"/>
                <a:gd name="T38" fmla="*/ 1 w 38"/>
                <a:gd name="T39" fmla="*/ 1 h 35"/>
                <a:gd name="T40" fmla="*/ 1 w 38"/>
                <a:gd name="T41" fmla="*/ 1 h 35"/>
                <a:gd name="T42" fmla="*/ 1 w 38"/>
                <a:gd name="T43" fmla="*/ 1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35"/>
                <a:gd name="T68" fmla="*/ 38 w 38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35">
                  <a:moveTo>
                    <a:pt x="26" y="24"/>
                  </a:moveTo>
                  <a:lnTo>
                    <a:pt x="24" y="26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7" y="20"/>
                  </a:lnTo>
                  <a:lnTo>
                    <a:pt x="16" y="16"/>
                  </a:lnTo>
                  <a:lnTo>
                    <a:pt x="8" y="13"/>
                  </a:lnTo>
                  <a:lnTo>
                    <a:pt x="7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6" y="22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19" y="3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0" name="Freeform 296"/>
            <p:cNvSpPr>
              <a:spLocks/>
            </p:cNvSpPr>
            <p:nvPr/>
          </p:nvSpPr>
          <p:spPr bwMode="auto">
            <a:xfrm>
              <a:off x="3261" y="2320"/>
              <a:ext cx="61" cy="14"/>
            </a:xfrm>
            <a:custGeom>
              <a:avLst/>
              <a:gdLst>
                <a:gd name="T0" fmla="*/ 1 w 89"/>
                <a:gd name="T1" fmla="*/ 2 h 18"/>
                <a:gd name="T2" fmla="*/ 1 w 89"/>
                <a:gd name="T3" fmla="*/ 2 h 18"/>
                <a:gd name="T4" fmla="*/ 1 w 89"/>
                <a:gd name="T5" fmla="*/ 2 h 18"/>
                <a:gd name="T6" fmla="*/ 1 w 89"/>
                <a:gd name="T7" fmla="*/ 2 h 18"/>
                <a:gd name="T8" fmla="*/ 1 w 89"/>
                <a:gd name="T9" fmla="*/ 2 h 18"/>
                <a:gd name="T10" fmla="*/ 1 w 89"/>
                <a:gd name="T11" fmla="*/ 2 h 18"/>
                <a:gd name="T12" fmla="*/ 1 w 89"/>
                <a:gd name="T13" fmla="*/ 2 h 18"/>
                <a:gd name="T14" fmla="*/ 1 w 89"/>
                <a:gd name="T15" fmla="*/ 2 h 18"/>
                <a:gd name="T16" fmla="*/ 1 w 89"/>
                <a:gd name="T17" fmla="*/ 2 h 18"/>
                <a:gd name="T18" fmla="*/ 0 w 89"/>
                <a:gd name="T19" fmla="*/ 2 h 18"/>
                <a:gd name="T20" fmla="*/ 1 w 89"/>
                <a:gd name="T21" fmla="*/ 2 h 18"/>
                <a:gd name="T22" fmla="*/ 1 w 89"/>
                <a:gd name="T23" fmla="*/ 2 h 18"/>
                <a:gd name="T24" fmla="*/ 1 w 89"/>
                <a:gd name="T25" fmla="*/ 1 h 18"/>
                <a:gd name="T26" fmla="*/ 1 w 89"/>
                <a:gd name="T27" fmla="*/ 0 h 18"/>
                <a:gd name="T28" fmla="*/ 2 w 89"/>
                <a:gd name="T29" fmla="*/ 2 h 18"/>
                <a:gd name="T30" fmla="*/ 1 w 89"/>
                <a:gd name="T31" fmla="*/ 2 h 18"/>
                <a:gd name="T32" fmla="*/ 1 w 89"/>
                <a:gd name="T33" fmla="*/ 2 h 18"/>
                <a:gd name="T34" fmla="*/ 1 w 89"/>
                <a:gd name="T35" fmla="*/ 2 h 18"/>
                <a:gd name="T36" fmla="*/ 1 w 89"/>
                <a:gd name="T37" fmla="*/ 2 h 18"/>
                <a:gd name="T38" fmla="*/ 1 w 89"/>
                <a:gd name="T39" fmla="*/ 2 h 18"/>
                <a:gd name="T40" fmla="*/ 1 w 89"/>
                <a:gd name="T41" fmla="*/ 2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18"/>
                <a:gd name="T65" fmla="*/ 89 w 8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18">
                  <a:moveTo>
                    <a:pt x="53" y="10"/>
                  </a:moveTo>
                  <a:lnTo>
                    <a:pt x="55" y="8"/>
                  </a:lnTo>
                  <a:lnTo>
                    <a:pt x="44" y="11"/>
                  </a:lnTo>
                  <a:lnTo>
                    <a:pt x="34" y="14"/>
                  </a:lnTo>
                  <a:lnTo>
                    <a:pt x="33" y="13"/>
                  </a:lnTo>
                  <a:lnTo>
                    <a:pt x="26" y="18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1" y="17"/>
                  </a:lnTo>
                  <a:lnTo>
                    <a:pt x="0" y="16"/>
                  </a:lnTo>
                  <a:lnTo>
                    <a:pt x="7" y="13"/>
                  </a:lnTo>
                  <a:lnTo>
                    <a:pt x="39" y="6"/>
                  </a:lnTo>
                  <a:lnTo>
                    <a:pt x="60" y="1"/>
                  </a:lnTo>
                  <a:lnTo>
                    <a:pt x="75" y="0"/>
                  </a:lnTo>
                  <a:lnTo>
                    <a:pt x="89" y="2"/>
                  </a:lnTo>
                  <a:lnTo>
                    <a:pt x="76" y="5"/>
                  </a:lnTo>
                  <a:lnTo>
                    <a:pt x="78" y="6"/>
                  </a:lnTo>
                  <a:lnTo>
                    <a:pt x="74" y="7"/>
                  </a:lnTo>
                  <a:lnTo>
                    <a:pt x="60" y="10"/>
                  </a:lnTo>
                  <a:lnTo>
                    <a:pt x="53" y="14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1" name="Freeform 297"/>
            <p:cNvSpPr>
              <a:spLocks/>
            </p:cNvSpPr>
            <p:nvPr/>
          </p:nvSpPr>
          <p:spPr bwMode="auto">
            <a:xfrm>
              <a:off x="3383" y="2327"/>
              <a:ext cx="36" cy="14"/>
            </a:xfrm>
            <a:custGeom>
              <a:avLst/>
              <a:gdLst>
                <a:gd name="T0" fmla="*/ 1 w 54"/>
                <a:gd name="T1" fmla="*/ 1 h 19"/>
                <a:gd name="T2" fmla="*/ 1 w 54"/>
                <a:gd name="T3" fmla="*/ 1 h 19"/>
                <a:gd name="T4" fmla="*/ 1 w 54"/>
                <a:gd name="T5" fmla="*/ 1 h 19"/>
                <a:gd name="T6" fmla="*/ 1 w 54"/>
                <a:gd name="T7" fmla="*/ 1 h 19"/>
                <a:gd name="T8" fmla="*/ 1 w 54"/>
                <a:gd name="T9" fmla="*/ 1 h 19"/>
                <a:gd name="T10" fmla="*/ 1 w 54"/>
                <a:gd name="T11" fmla="*/ 1 h 19"/>
                <a:gd name="T12" fmla="*/ 0 w 54"/>
                <a:gd name="T13" fmla="*/ 1 h 19"/>
                <a:gd name="T14" fmla="*/ 1 w 54"/>
                <a:gd name="T15" fmla="*/ 1 h 19"/>
                <a:gd name="T16" fmla="*/ 1 w 54"/>
                <a:gd name="T17" fmla="*/ 1 h 19"/>
                <a:gd name="T18" fmla="*/ 1 w 54"/>
                <a:gd name="T19" fmla="*/ 1 h 19"/>
                <a:gd name="T20" fmla="*/ 1 w 54"/>
                <a:gd name="T21" fmla="*/ 1 h 19"/>
                <a:gd name="T22" fmla="*/ 1 w 54"/>
                <a:gd name="T23" fmla="*/ 1 h 19"/>
                <a:gd name="T24" fmla="*/ 1 w 54"/>
                <a:gd name="T25" fmla="*/ 1 h 19"/>
                <a:gd name="T26" fmla="*/ 1 w 54"/>
                <a:gd name="T27" fmla="*/ 1 h 19"/>
                <a:gd name="T28" fmla="*/ 1 w 54"/>
                <a:gd name="T29" fmla="*/ 1 h 19"/>
                <a:gd name="T30" fmla="*/ 1 w 54"/>
                <a:gd name="T31" fmla="*/ 1 h 19"/>
                <a:gd name="T32" fmla="*/ 1 w 54"/>
                <a:gd name="T33" fmla="*/ 1 h 19"/>
                <a:gd name="T34" fmla="*/ 1 w 54"/>
                <a:gd name="T35" fmla="*/ 0 h 19"/>
                <a:gd name="T36" fmla="*/ 1 w 54"/>
                <a:gd name="T37" fmla="*/ 1 h 19"/>
                <a:gd name="T38" fmla="*/ 1 w 54"/>
                <a:gd name="T39" fmla="*/ 1 h 19"/>
                <a:gd name="T40" fmla="*/ 1 w 54"/>
                <a:gd name="T41" fmla="*/ 1 h 19"/>
                <a:gd name="T42" fmla="*/ 1 w 54"/>
                <a:gd name="T43" fmla="*/ 1 h 19"/>
                <a:gd name="T44" fmla="*/ 1 w 54"/>
                <a:gd name="T45" fmla="*/ 1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"/>
                <a:gd name="T70" fmla="*/ 0 h 19"/>
                <a:gd name="T71" fmla="*/ 54 w 54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" h="19">
                  <a:moveTo>
                    <a:pt x="25" y="6"/>
                  </a:moveTo>
                  <a:lnTo>
                    <a:pt x="17" y="4"/>
                  </a:lnTo>
                  <a:lnTo>
                    <a:pt x="20" y="5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0" y="11"/>
                  </a:lnTo>
                  <a:lnTo>
                    <a:pt x="35" y="11"/>
                  </a:lnTo>
                  <a:lnTo>
                    <a:pt x="14" y="15"/>
                  </a:lnTo>
                  <a:lnTo>
                    <a:pt x="13" y="17"/>
                  </a:lnTo>
                  <a:lnTo>
                    <a:pt x="34" y="19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49" y="11"/>
                  </a:lnTo>
                  <a:lnTo>
                    <a:pt x="44" y="11"/>
                  </a:lnTo>
                  <a:lnTo>
                    <a:pt x="54" y="4"/>
                  </a:lnTo>
                  <a:lnTo>
                    <a:pt x="51" y="0"/>
                  </a:lnTo>
                  <a:lnTo>
                    <a:pt x="42" y="2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29" y="7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2" name="Freeform 298"/>
            <p:cNvSpPr>
              <a:spLocks/>
            </p:cNvSpPr>
            <p:nvPr/>
          </p:nvSpPr>
          <p:spPr bwMode="auto">
            <a:xfrm>
              <a:off x="3396" y="2305"/>
              <a:ext cx="33" cy="13"/>
            </a:xfrm>
            <a:custGeom>
              <a:avLst/>
              <a:gdLst>
                <a:gd name="T0" fmla="*/ 1 w 49"/>
                <a:gd name="T1" fmla="*/ 2 h 16"/>
                <a:gd name="T2" fmla="*/ 1 w 49"/>
                <a:gd name="T3" fmla="*/ 2 h 16"/>
                <a:gd name="T4" fmla="*/ 1 w 49"/>
                <a:gd name="T5" fmla="*/ 2 h 16"/>
                <a:gd name="T6" fmla="*/ 1 w 49"/>
                <a:gd name="T7" fmla="*/ 2 h 16"/>
                <a:gd name="T8" fmla="*/ 1 w 49"/>
                <a:gd name="T9" fmla="*/ 2 h 16"/>
                <a:gd name="T10" fmla="*/ 1 w 49"/>
                <a:gd name="T11" fmla="*/ 2 h 16"/>
                <a:gd name="T12" fmla="*/ 1 w 49"/>
                <a:gd name="T13" fmla="*/ 2 h 16"/>
                <a:gd name="T14" fmla="*/ 1 w 49"/>
                <a:gd name="T15" fmla="*/ 2 h 16"/>
                <a:gd name="T16" fmla="*/ 0 w 49"/>
                <a:gd name="T17" fmla="*/ 2 h 16"/>
                <a:gd name="T18" fmla="*/ 1 w 49"/>
                <a:gd name="T19" fmla="*/ 2 h 16"/>
                <a:gd name="T20" fmla="*/ 1 w 49"/>
                <a:gd name="T21" fmla="*/ 2 h 16"/>
                <a:gd name="T22" fmla="*/ 1 w 49"/>
                <a:gd name="T23" fmla="*/ 2 h 16"/>
                <a:gd name="T24" fmla="*/ 1 w 49"/>
                <a:gd name="T25" fmla="*/ 2 h 16"/>
                <a:gd name="T26" fmla="*/ 1 w 49"/>
                <a:gd name="T27" fmla="*/ 0 h 16"/>
                <a:gd name="T28" fmla="*/ 1 w 49"/>
                <a:gd name="T29" fmla="*/ 0 h 16"/>
                <a:gd name="T30" fmla="*/ 1 w 49"/>
                <a:gd name="T31" fmla="*/ 2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"/>
                <a:gd name="T49" fmla="*/ 0 h 16"/>
                <a:gd name="T50" fmla="*/ 49 w 4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" h="16">
                  <a:moveTo>
                    <a:pt x="30" y="3"/>
                  </a:moveTo>
                  <a:lnTo>
                    <a:pt x="31" y="2"/>
                  </a:lnTo>
                  <a:lnTo>
                    <a:pt x="43" y="3"/>
                  </a:lnTo>
                  <a:lnTo>
                    <a:pt x="47" y="4"/>
                  </a:lnTo>
                  <a:lnTo>
                    <a:pt x="46" y="9"/>
                  </a:lnTo>
                  <a:lnTo>
                    <a:pt x="49" y="13"/>
                  </a:lnTo>
                  <a:lnTo>
                    <a:pt x="36" y="16"/>
                  </a:lnTo>
                  <a:lnTo>
                    <a:pt x="23" y="10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8" y="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3" name="Freeform 299"/>
            <p:cNvSpPr>
              <a:spLocks/>
            </p:cNvSpPr>
            <p:nvPr/>
          </p:nvSpPr>
          <p:spPr bwMode="auto">
            <a:xfrm>
              <a:off x="3345" y="2389"/>
              <a:ext cx="29" cy="14"/>
            </a:xfrm>
            <a:custGeom>
              <a:avLst/>
              <a:gdLst>
                <a:gd name="T0" fmla="*/ 1 w 43"/>
                <a:gd name="T1" fmla="*/ 1 h 19"/>
                <a:gd name="T2" fmla="*/ 1 w 43"/>
                <a:gd name="T3" fmla="*/ 1 h 19"/>
                <a:gd name="T4" fmla="*/ 1 w 43"/>
                <a:gd name="T5" fmla="*/ 0 h 19"/>
                <a:gd name="T6" fmla="*/ 1 w 43"/>
                <a:gd name="T7" fmla="*/ 1 h 19"/>
                <a:gd name="T8" fmla="*/ 1 w 43"/>
                <a:gd name="T9" fmla="*/ 1 h 19"/>
                <a:gd name="T10" fmla="*/ 1 w 43"/>
                <a:gd name="T11" fmla="*/ 1 h 19"/>
                <a:gd name="T12" fmla="*/ 0 w 43"/>
                <a:gd name="T13" fmla="*/ 1 h 19"/>
                <a:gd name="T14" fmla="*/ 1 w 43"/>
                <a:gd name="T15" fmla="*/ 1 h 19"/>
                <a:gd name="T16" fmla="*/ 1 w 43"/>
                <a:gd name="T17" fmla="*/ 1 h 19"/>
                <a:gd name="T18" fmla="*/ 1 w 43"/>
                <a:gd name="T19" fmla="*/ 1 h 19"/>
                <a:gd name="T20" fmla="*/ 1 w 43"/>
                <a:gd name="T21" fmla="*/ 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9"/>
                <a:gd name="T35" fmla="*/ 43 w 43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9">
                  <a:moveTo>
                    <a:pt x="37" y="10"/>
                  </a:moveTo>
                  <a:lnTo>
                    <a:pt x="38" y="8"/>
                  </a:lnTo>
                  <a:lnTo>
                    <a:pt x="25" y="0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0" y="12"/>
                  </a:lnTo>
                  <a:lnTo>
                    <a:pt x="24" y="19"/>
                  </a:lnTo>
                  <a:lnTo>
                    <a:pt x="43" y="14"/>
                  </a:lnTo>
                  <a:lnTo>
                    <a:pt x="38" y="14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4" name="Freeform 300"/>
            <p:cNvSpPr>
              <a:spLocks/>
            </p:cNvSpPr>
            <p:nvPr/>
          </p:nvSpPr>
          <p:spPr bwMode="auto">
            <a:xfrm>
              <a:off x="3502" y="2353"/>
              <a:ext cx="28" cy="10"/>
            </a:xfrm>
            <a:custGeom>
              <a:avLst/>
              <a:gdLst>
                <a:gd name="T0" fmla="*/ 1 w 42"/>
                <a:gd name="T1" fmla="*/ 0 h 12"/>
                <a:gd name="T2" fmla="*/ 1 w 42"/>
                <a:gd name="T3" fmla="*/ 2 h 12"/>
                <a:gd name="T4" fmla="*/ 0 w 42"/>
                <a:gd name="T5" fmla="*/ 3 h 12"/>
                <a:gd name="T6" fmla="*/ 1 w 42"/>
                <a:gd name="T7" fmla="*/ 3 h 12"/>
                <a:gd name="T8" fmla="*/ 1 w 42"/>
                <a:gd name="T9" fmla="*/ 3 h 12"/>
                <a:gd name="T10" fmla="*/ 1 w 42"/>
                <a:gd name="T11" fmla="*/ 3 h 12"/>
                <a:gd name="T12" fmla="*/ 1 w 4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2"/>
                <a:gd name="T23" fmla="*/ 42 w 4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2">
                  <a:moveTo>
                    <a:pt x="28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8" y="12"/>
                  </a:lnTo>
                  <a:lnTo>
                    <a:pt x="42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5" name="Freeform 301"/>
            <p:cNvSpPr>
              <a:spLocks/>
            </p:cNvSpPr>
            <p:nvPr/>
          </p:nvSpPr>
          <p:spPr bwMode="auto">
            <a:xfrm>
              <a:off x="3489" y="2405"/>
              <a:ext cx="19" cy="13"/>
            </a:xfrm>
            <a:custGeom>
              <a:avLst/>
              <a:gdLst>
                <a:gd name="T0" fmla="*/ 1 w 26"/>
                <a:gd name="T1" fmla="*/ 2 h 16"/>
                <a:gd name="T2" fmla="*/ 1 w 26"/>
                <a:gd name="T3" fmla="*/ 2 h 16"/>
                <a:gd name="T4" fmla="*/ 0 w 26"/>
                <a:gd name="T5" fmla="*/ 2 h 16"/>
                <a:gd name="T6" fmla="*/ 1 w 26"/>
                <a:gd name="T7" fmla="*/ 0 h 16"/>
                <a:gd name="T8" fmla="*/ 1 w 26"/>
                <a:gd name="T9" fmla="*/ 2 h 16"/>
                <a:gd name="T10" fmla="*/ 1 w 26"/>
                <a:gd name="T11" fmla="*/ 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6"/>
                <a:gd name="T20" fmla="*/ 26 w 2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6">
                  <a:moveTo>
                    <a:pt x="23" y="10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6" name="Freeform 302"/>
            <p:cNvSpPr>
              <a:spLocks/>
            </p:cNvSpPr>
            <p:nvPr/>
          </p:nvSpPr>
          <p:spPr bwMode="auto">
            <a:xfrm>
              <a:off x="3437" y="2308"/>
              <a:ext cx="21" cy="9"/>
            </a:xfrm>
            <a:custGeom>
              <a:avLst/>
              <a:gdLst>
                <a:gd name="T0" fmla="*/ 0 w 29"/>
                <a:gd name="T1" fmla="*/ 1 h 11"/>
                <a:gd name="T2" fmla="*/ 1 w 29"/>
                <a:gd name="T3" fmla="*/ 0 h 11"/>
                <a:gd name="T4" fmla="*/ 1 w 29"/>
                <a:gd name="T5" fmla="*/ 1 h 11"/>
                <a:gd name="T6" fmla="*/ 1 w 29"/>
                <a:gd name="T7" fmla="*/ 1 h 11"/>
                <a:gd name="T8" fmla="*/ 1 w 29"/>
                <a:gd name="T9" fmla="*/ 1 h 11"/>
                <a:gd name="T10" fmla="*/ 0 w 29"/>
                <a:gd name="T11" fmla="*/ 1 h 11"/>
                <a:gd name="T12" fmla="*/ 0 w 29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1"/>
                <a:gd name="T23" fmla="*/ 29 w 2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1">
                  <a:moveTo>
                    <a:pt x="0" y="5"/>
                  </a:moveTo>
                  <a:lnTo>
                    <a:pt x="4" y="0"/>
                  </a:lnTo>
                  <a:lnTo>
                    <a:pt x="29" y="4"/>
                  </a:lnTo>
                  <a:lnTo>
                    <a:pt x="25" y="7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7" name="Freeform 303"/>
            <p:cNvSpPr>
              <a:spLocks/>
            </p:cNvSpPr>
            <p:nvPr/>
          </p:nvSpPr>
          <p:spPr bwMode="auto">
            <a:xfrm>
              <a:off x="3414" y="2335"/>
              <a:ext cx="21" cy="8"/>
            </a:xfrm>
            <a:custGeom>
              <a:avLst/>
              <a:gdLst>
                <a:gd name="T0" fmla="*/ 1 w 31"/>
                <a:gd name="T1" fmla="*/ 2 h 10"/>
                <a:gd name="T2" fmla="*/ 0 w 31"/>
                <a:gd name="T3" fmla="*/ 2 h 10"/>
                <a:gd name="T4" fmla="*/ 1 w 31"/>
                <a:gd name="T5" fmla="*/ 0 h 10"/>
                <a:gd name="T6" fmla="*/ 1 w 31"/>
                <a:gd name="T7" fmla="*/ 2 h 10"/>
                <a:gd name="T8" fmla="*/ 1 w 31"/>
                <a:gd name="T9" fmla="*/ 2 h 10"/>
                <a:gd name="T10" fmla="*/ 1 w 31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0"/>
                <a:gd name="T20" fmla="*/ 31 w 3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0">
                  <a:moveTo>
                    <a:pt x="8" y="9"/>
                  </a:moveTo>
                  <a:lnTo>
                    <a:pt x="0" y="7"/>
                  </a:lnTo>
                  <a:lnTo>
                    <a:pt x="24" y="0"/>
                  </a:lnTo>
                  <a:lnTo>
                    <a:pt x="31" y="6"/>
                  </a:lnTo>
                  <a:lnTo>
                    <a:pt x="28" y="10"/>
                  </a:lnTo>
                  <a:lnTo>
                    <a:pt x="8" y="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8" name="Freeform 304"/>
            <p:cNvSpPr>
              <a:spLocks/>
            </p:cNvSpPr>
            <p:nvPr/>
          </p:nvSpPr>
          <p:spPr bwMode="auto">
            <a:xfrm>
              <a:off x="3334" y="2353"/>
              <a:ext cx="17" cy="9"/>
            </a:xfrm>
            <a:custGeom>
              <a:avLst/>
              <a:gdLst>
                <a:gd name="T0" fmla="*/ 1 w 25"/>
                <a:gd name="T1" fmla="*/ 2 h 12"/>
                <a:gd name="T2" fmla="*/ 0 w 25"/>
                <a:gd name="T3" fmla="*/ 2 h 12"/>
                <a:gd name="T4" fmla="*/ 1 w 25"/>
                <a:gd name="T5" fmla="*/ 0 h 12"/>
                <a:gd name="T6" fmla="*/ 1 w 25"/>
                <a:gd name="T7" fmla="*/ 2 h 12"/>
                <a:gd name="T8" fmla="*/ 1 w 25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2"/>
                <a:gd name="T17" fmla="*/ 25 w 2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2">
                  <a:moveTo>
                    <a:pt x="7" y="12"/>
                  </a:moveTo>
                  <a:lnTo>
                    <a:pt x="0" y="4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89" name="Freeform 305"/>
            <p:cNvSpPr>
              <a:spLocks/>
            </p:cNvSpPr>
            <p:nvPr/>
          </p:nvSpPr>
          <p:spPr bwMode="auto">
            <a:xfrm>
              <a:off x="3588" y="2273"/>
              <a:ext cx="368" cy="219"/>
            </a:xfrm>
            <a:custGeom>
              <a:avLst/>
              <a:gdLst>
                <a:gd name="T0" fmla="*/ 1 w 544"/>
                <a:gd name="T1" fmla="*/ 9 h 293"/>
                <a:gd name="T2" fmla="*/ 1 w 544"/>
                <a:gd name="T3" fmla="*/ 9 h 293"/>
                <a:gd name="T4" fmla="*/ 1 w 544"/>
                <a:gd name="T5" fmla="*/ 10 h 293"/>
                <a:gd name="T6" fmla="*/ 1 w 544"/>
                <a:gd name="T7" fmla="*/ 10 h 293"/>
                <a:gd name="T8" fmla="*/ 1 w 544"/>
                <a:gd name="T9" fmla="*/ 10 h 293"/>
                <a:gd name="T10" fmla="*/ 1 w 544"/>
                <a:gd name="T11" fmla="*/ 11 h 293"/>
                <a:gd name="T12" fmla="*/ 2 w 544"/>
                <a:gd name="T13" fmla="*/ 11 h 293"/>
                <a:gd name="T14" fmla="*/ 2 w 544"/>
                <a:gd name="T15" fmla="*/ 12 h 293"/>
                <a:gd name="T16" fmla="*/ 2 w 544"/>
                <a:gd name="T17" fmla="*/ 12 h 293"/>
                <a:gd name="T18" fmla="*/ 2 w 544"/>
                <a:gd name="T19" fmla="*/ 12 h 293"/>
                <a:gd name="T20" fmla="*/ 2 w 544"/>
                <a:gd name="T21" fmla="*/ 11 h 293"/>
                <a:gd name="T22" fmla="*/ 2 w 544"/>
                <a:gd name="T23" fmla="*/ 10 h 293"/>
                <a:gd name="T24" fmla="*/ 3 w 544"/>
                <a:gd name="T25" fmla="*/ 10 h 293"/>
                <a:gd name="T26" fmla="*/ 3 w 544"/>
                <a:gd name="T27" fmla="*/ 10 h 293"/>
                <a:gd name="T28" fmla="*/ 3 w 544"/>
                <a:gd name="T29" fmla="*/ 9 h 293"/>
                <a:gd name="T30" fmla="*/ 3 w 544"/>
                <a:gd name="T31" fmla="*/ 9 h 293"/>
                <a:gd name="T32" fmla="*/ 4 w 544"/>
                <a:gd name="T33" fmla="*/ 7 h 293"/>
                <a:gd name="T34" fmla="*/ 5 w 544"/>
                <a:gd name="T35" fmla="*/ 7 h 293"/>
                <a:gd name="T36" fmla="*/ 5 w 544"/>
                <a:gd name="T37" fmla="*/ 7 h 293"/>
                <a:gd name="T38" fmla="*/ 5 w 544"/>
                <a:gd name="T39" fmla="*/ 5 h 293"/>
                <a:gd name="T40" fmla="*/ 5 w 544"/>
                <a:gd name="T41" fmla="*/ 5 h 293"/>
                <a:gd name="T42" fmla="*/ 6 w 544"/>
                <a:gd name="T43" fmla="*/ 5 h 293"/>
                <a:gd name="T44" fmla="*/ 5 w 544"/>
                <a:gd name="T45" fmla="*/ 5 h 293"/>
                <a:gd name="T46" fmla="*/ 5 w 544"/>
                <a:gd name="T47" fmla="*/ 5 h 293"/>
                <a:gd name="T48" fmla="*/ 5 w 544"/>
                <a:gd name="T49" fmla="*/ 4 h 293"/>
                <a:gd name="T50" fmla="*/ 6 w 544"/>
                <a:gd name="T51" fmla="*/ 4 h 293"/>
                <a:gd name="T52" fmla="*/ 6 w 544"/>
                <a:gd name="T53" fmla="*/ 4 h 293"/>
                <a:gd name="T54" fmla="*/ 6 w 544"/>
                <a:gd name="T55" fmla="*/ 3 h 293"/>
                <a:gd name="T56" fmla="*/ 6 w 544"/>
                <a:gd name="T57" fmla="*/ 3 h 293"/>
                <a:gd name="T58" fmla="*/ 6 w 544"/>
                <a:gd name="T59" fmla="*/ 2 h 293"/>
                <a:gd name="T60" fmla="*/ 7 w 544"/>
                <a:gd name="T61" fmla="*/ 1 h 293"/>
                <a:gd name="T62" fmla="*/ 7 w 544"/>
                <a:gd name="T63" fmla="*/ 1 h 293"/>
                <a:gd name="T64" fmla="*/ 6 w 544"/>
                <a:gd name="T65" fmla="*/ 1 h 293"/>
                <a:gd name="T66" fmla="*/ 6 w 544"/>
                <a:gd name="T67" fmla="*/ 1 h 293"/>
                <a:gd name="T68" fmla="*/ 5 w 544"/>
                <a:gd name="T69" fmla="*/ 1 h 293"/>
                <a:gd name="T70" fmla="*/ 4 w 544"/>
                <a:gd name="T71" fmla="*/ 1 h 293"/>
                <a:gd name="T72" fmla="*/ 4 w 544"/>
                <a:gd name="T73" fmla="*/ 1 h 293"/>
                <a:gd name="T74" fmla="*/ 3 w 544"/>
                <a:gd name="T75" fmla="*/ 1 h 293"/>
                <a:gd name="T76" fmla="*/ 2 w 544"/>
                <a:gd name="T77" fmla="*/ 1 h 293"/>
                <a:gd name="T78" fmla="*/ 1 w 544"/>
                <a:gd name="T79" fmla="*/ 1 h 293"/>
                <a:gd name="T80" fmla="*/ 1 w 544"/>
                <a:gd name="T81" fmla="*/ 2 h 293"/>
                <a:gd name="T82" fmla="*/ 1 w 544"/>
                <a:gd name="T83" fmla="*/ 2 h 293"/>
                <a:gd name="T84" fmla="*/ 1 w 544"/>
                <a:gd name="T85" fmla="*/ 3 h 293"/>
                <a:gd name="T86" fmla="*/ 1 w 544"/>
                <a:gd name="T87" fmla="*/ 3 h 293"/>
                <a:gd name="T88" fmla="*/ 1 w 544"/>
                <a:gd name="T89" fmla="*/ 4 h 293"/>
                <a:gd name="T90" fmla="*/ 1 w 544"/>
                <a:gd name="T91" fmla="*/ 5 h 293"/>
                <a:gd name="T92" fmla="*/ 2 w 544"/>
                <a:gd name="T93" fmla="*/ 5 h 293"/>
                <a:gd name="T94" fmla="*/ 2 w 544"/>
                <a:gd name="T95" fmla="*/ 5 h 293"/>
                <a:gd name="T96" fmla="*/ 1 w 544"/>
                <a:gd name="T97" fmla="*/ 5 h 293"/>
                <a:gd name="T98" fmla="*/ 2 w 544"/>
                <a:gd name="T99" fmla="*/ 7 h 293"/>
                <a:gd name="T100" fmla="*/ 1 w 544"/>
                <a:gd name="T101" fmla="*/ 7 h 293"/>
                <a:gd name="T102" fmla="*/ 1 w 544"/>
                <a:gd name="T103" fmla="*/ 7 h 293"/>
                <a:gd name="T104" fmla="*/ 1 w 544"/>
                <a:gd name="T105" fmla="*/ 7 h 293"/>
                <a:gd name="T106" fmla="*/ 1 w 544"/>
                <a:gd name="T107" fmla="*/ 7 h 293"/>
                <a:gd name="T108" fmla="*/ 1 w 544"/>
                <a:gd name="T109" fmla="*/ 7 h 293"/>
                <a:gd name="T110" fmla="*/ 1 w 544"/>
                <a:gd name="T111" fmla="*/ 9 h 293"/>
                <a:gd name="T112" fmla="*/ 1 w 544"/>
                <a:gd name="T113" fmla="*/ 9 h 2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4"/>
                <a:gd name="T172" fmla="*/ 0 h 293"/>
                <a:gd name="T173" fmla="*/ 544 w 544"/>
                <a:gd name="T174" fmla="*/ 293 h 2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4" h="293">
                  <a:moveTo>
                    <a:pt x="115" y="213"/>
                  </a:moveTo>
                  <a:lnTo>
                    <a:pt x="101" y="216"/>
                  </a:lnTo>
                  <a:lnTo>
                    <a:pt x="96" y="220"/>
                  </a:lnTo>
                  <a:lnTo>
                    <a:pt x="95" y="223"/>
                  </a:lnTo>
                  <a:lnTo>
                    <a:pt x="104" y="222"/>
                  </a:lnTo>
                  <a:lnTo>
                    <a:pt x="100" y="224"/>
                  </a:lnTo>
                  <a:lnTo>
                    <a:pt x="94" y="232"/>
                  </a:lnTo>
                  <a:lnTo>
                    <a:pt x="101" y="229"/>
                  </a:lnTo>
                  <a:lnTo>
                    <a:pt x="108" y="227"/>
                  </a:lnTo>
                  <a:lnTo>
                    <a:pt x="110" y="219"/>
                  </a:lnTo>
                  <a:lnTo>
                    <a:pt x="111" y="223"/>
                  </a:lnTo>
                  <a:lnTo>
                    <a:pt x="116" y="225"/>
                  </a:lnTo>
                  <a:lnTo>
                    <a:pt x="117" y="230"/>
                  </a:lnTo>
                  <a:lnTo>
                    <a:pt x="111" y="227"/>
                  </a:lnTo>
                  <a:lnTo>
                    <a:pt x="112" y="230"/>
                  </a:lnTo>
                  <a:lnTo>
                    <a:pt x="99" y="233"/>
                  </a:lnTo>
                  <a:lnTo>
                    <a:pt x="110" y="233"/>
                  </a:lnTo>
                  <a:lnTo>
                    <a:pt x="113" y="233"/>
                  </a:lnTo>
                  <a:lnTo>
                    <a:pt x="96" y="236"/>
                  </a:lnTo>
                  <a:lnTo>
                    <a:pt x="101" y="238"/>
                  </a:lnTo>
                  <a:lnTo>
                    <a:pt x="97" y="241"/>
                  </a:lnTo>
                  <a:lnTo>
                    <a:pt x="102" y="241"/>
                  </a:lnTo>
                  <a:lnTo>
                    <a:pt x="99" y="243"/>
                  </a:lnTo>
                  <a:lnTo>
                    <a:pt x="104" y="245"/>
                  </a:lnTo>
                  <a:lnTo>
                    <a:pt x="98" y="245"/>
                  </a:lnTo>
                  <a:lnTo>
                    <a:pt x="105" y="248"/>
                  </a:lnTo>
                  <a:lnTo>
                    <a:pt x="104" y="251"/>
                  </a:lnTo>
                  <a:lnTo>
                    <a:pt x="108" y="250"/>
                  </a:lnTo>
                  <a:lnTo>
                    <a:pt x="105" y="253"/>
                  </a:lnTo>
                  <a:lnTo>
                    <a:pt x="104" y="255"/>
                  </a:lnTo>
                  <a:lnTo>
                    <a:pt x="108" y="261"/>
                  </a:lnTo>
                  <a:lnTo>
                    <a:pt x="108" y="262"/>
                  </a:lnTo>
                  <a:lnTo>
                    <a:pt x="112" y="264"/>
                  </a:lnTo>
                  <a:lnTo>
                    <a:pt x="111" y="267"/>
                  </a:lnTo>
                  <a:lnTo>
                    <a:pt x="113" y="266"/>
                  </a:lnTo>
                  <a:lnTo>
                    <a:pt x="113" y="269"/>
                  </a:lnTo>
                  <a:lnTo>
                    <a:pt x="114" y="270"/>
                  </a:lnTo>
                  <a:lnTo>
                    <a:pt x="111" y="271"/>
                  </a:lnTo>
                  <a:lnTo>
                    <a:pt x="116" y="271"/>
                  </a:lnTo>
                  <a:lnTo>
                    <a:pt x="114" y="273"/>
                  </a:lnTo>
                  <a:lnTo>
                    <a:pt x="114" y="276"/>
                  </a:lnTo>
                  <a:lnTo>
                    <a:pt x="119" y="275"/>
                  </a:lnTo>
                  <a:lnTo>
                    <a:pt x="119" y="278"/>
                  </a:lnTo>
                  <a:lnTo>
                    <a:pt x="118" y="279"/>
                  </a:lnTo>
                  <a:lnTo>
                    <a:pt x="119" y="279"/>
                  </a:lnTo>
                  <a:lnTo>
                    <a:pt x="119" y="280"/>
                  </a:lnTo>
                  <a:lnTo>
                    <a:pt x="124" y="281"/>
                  </a:lnTo>
                  <a:lnTo>
                    <a:pt x="130" y="280"/>
                  </a:lnTo>
                  <a:lnTo>
                    <a:pt x="144" y="276"/>
                  </a:lnTo>
                  <a:lnTo>
                    <a:pt x="143" y="278"/>
                  </a:lnTo>
                  <a:lnTo>
                    <a:pt x="149" y="276"/>
                  </a:lnTo>
                  <a:lnTo>
                    <a:pt x="141" y="281"/>
                  </a:lnTo>
                  <a:lnTo>
                    <a:pt x="147" y="281"/>
                  </a:lnTo>
                  <a:lnTo>
                    <a:pt x="143" y="285"/>
                  </a:lnTo>
                  <a:lnTo>
                    <a:pt x="149" y="283"/>
                  </a:lnTo>
                  <a:lnTo>
                    <a:pt x="148" y="285"/>
                  </a:lnTo>
                  <a:lnTo>
                    <a:pt x="153" y="285"/>
                  </a:lnTo>
                  <a:lnTo>
                    <a:pt x="148" y="289"/>
                  </a:lnTo>
                  <a:lnTo>
                    <a:pt x="154" y="286"/>
                  </a:lnTo>
                  <a:lnTo>
                    <a:pt x="148" y="291"/>
                  </a:lnTo>
                  <a:lnTo>
                    <a:pt x="150" y="293"/>
                  </a:lnTo>
                  <a:lnTo>
                    <a:pt x="160" y="288"/>
                  </a:lnTo>
                  <a:lnTo>
                    <a:pt x="167" y="292"/>
                  </a:lnTo>
                  <a:lnTo>
                    <a:pt x="168" y="289"/>
                  </a:lnTo>
                  <a:lnTo>
                    <a:pt x="166" y="288"/>
                  </a:lnTo>
                  <a:lnTo>
                    <a:pt x="160" y="285"/>
                  </a:lnTo>
                  <a:lnTo>
                    <a:pt x="171" y="285"/>
                  </a:lnTo>
                  <a:lnTo>
                    <a:pt x="173" y="284"/>
                  </a:lnTo>
                  <a:lnTo>
                    <a:pt x="171" y="282"/>
                  </a:lnTo>
                  <a:lnTo>
                    <a:pt x="172" y="282"/>
                  </a:lnTo>
                  <a:lnTo>
                    <a:pt x="171" y="280"/>
                  </a:lnTo>
                  <a:lnTo>
                    <a:pt x="177" y="280"/>
                  </a:lnTo>
                  <a:lnTo>
                    <a:pt x="171" y="278"/>
                  </a:lnTo>
                  <a:lnTo>
                    <a:pt x="177" y="278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80" y="274"/>
                  </a:lnTo>
                  <a:lnTo>
                    <a:pt x="178" y="272"/>
                  </a:lnTo>
                  <a:lnTo>
                    <a:pt x="183" y="271"/>
                  </a:lnTo>
                  <a:lnTo>
                    <a:pt x="182" y="269"/>
                  </a:lnTo>
                  <a:lnTo>
                    <a:pt x="186" y="265"/>
                  </a:lnTo>
                  <a:lnTo>
                    <a:pt x="187" y="264"/>
                  </a:lnTo>
                  <a:lnTo>
                    <a:pt x="184" y="258"/>
                  </a:lnTo>
                  <a:lnTo>
                    <a:pt x="186" y="258"/>
                  </a:lnTo>
                  <a:lnTo>
                    <a:pt x="182" y="254"/>
                  </a:lnTo>
                  <a:lnTo>
                    <a:pt x="191" y="251"/>
                  </a:lnTo>
                  <a:lnTo>
                    <a:pt x="197" y="250"/>
                  </a:lnTo>
                  <a:lnTo>
                    <a:pt x="196" y="249"/>
                  </a:lnTo>
                  <a:lnTo>
                    <a:pt x="195" y="247"/>
                  </a:lnTo>
                  <a:lnTo>
                    <a:pt x="200" y="247"/>
                  </a:lnTo>
                  <a:lnTo>
                    <a:pt x="201" y="244"/>
                  </a:lnTo>
                  <a:lnTo>
                    <a:pt x="203" y="245"/>
                  </a:lnTo>
                  <a:lnTo>
                    <a:pt x="202" y="244"/>
                  </a:lnTo>
                  <a:lnTo>
                    <a:pt x="205" y="243"/>
                  </a:lnTo>
                  <a:lnTo>
                    <a:pt x="209" y="241"/>
                  </a:lnTo>
                  <a:lnTo>
                    <a:pt x="204" y="239"/>
                  </a:lnTo>
                  <a:lnTo>
                    <a:pt x="214" y="238"/>
                  </a:lnTo>
                  <a:lnTo>
                    <a:pt x="211" y="234"/>
                  </a:lnTo>
                  <a:lnTo>
                    <a:pt x="205" y="232"/>
                  </a:lnTo>
                  <a:lnTo>
                    <a:pt x="216" y="230"/>
                  </a:lnTo>
                  <a:lnTo>
                    <a:pt x="216" y="221"/>
                  </a:lnTo>
                  <a:lnTo>
                    <a:pt x="226" y="220"/>
                  </a:lnTo>
                  <a:lnTo>
                    <a:pt x="226" y="216"/>
                  </a:lnTo>
                  <a:lnTo>
                    <a:pt x="233" y="215"/>
                  </a:lnTo>
                  <a:lnTo>
                    <a:pt x="237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53" y="205"/>
                  </a:lnTo>
                  <a:lnTo>
                    <a:pt x="258" y="205"/>
                  </a:lnTo>
                  <a:lnTo>
                    <a:pt x="253" y="210"/>
                  </a:lnTo>
                  <a:lnTo>
                    <a:pt x="259" y="210"/>
                  </a:lnTo>
                  <a:lnTo>
                    <a:pt x="274" y="207"/>
                  </a:lnTo>
                  <a:lnTo>
                    <a:pt x="275" y="204"/>
                  </a:lnTo>
                  <a:lnTo>
                    <a:pt x="280" y="204"/>
                  </a:lnTo>
                  <a:lnTo>
                    <a:pt x="289" y="202"/>
                  </a:lnTo>
                  <a:lnTo>
                    <a:pt x="292" y="200"/>
                  </a:lnTo>
                  <a:lnTo>
                    <a:pt x="302" y="191"/>
                  </a:lnTo>
                  <a:lnTo>
                    <a:pt x="316" y="183"/>
                  </a:lnTo>
                  <a:lnTo>
                    <a:pt x="317" y="179"/>
                  </a:lnTo>
                  <a:lnTo>
                    <a:pt x="319" y="175"/>
                  </a:lnTo>
                  <a:lnTo>
                    <a:pt x="330" y="181"/>
                  </a:lnTo>
                  <a:lnTo>
                    <a:pt x="336" y="179"/>
                  </a:lnTo>
                  <a:lnTo>
                    <a:pt x="341" y="178"/>
                  </a:lnTo>
                  <a:lnTo>
                    <a:pt x="345" y="178"/>
                  </a:lnTo>
                  <a:lnTo>
                    <a:pt x="368" y="173"/>
                  </a:lnTo>
                  <a:lnTo>
                    <a:pt x="389" y="168"/>
                  </a:lnTo>
                  <a:lnTo>
                    <a:pt x="397" y="165"/>
                  </a:lnTo>
                  <a:lnTo>
                    <a:pt x="405" y="161"/>
                  </a:lnTo>
                  <a:lnTo>
                    <a:pt x="409" y="158"/>
                  </a:lnTo>
                  <a:lnTo>
                    <a:pt x="416" y="156"/>
                  </a:lnTo>
                  <a:lnTo>
                    <a:pt x="422" y="153"/>
                  </a:lnTo>
                  <a:lnTo>
                    <a:pt x="392" y="150"/>
                  </a:lnTo>
                  <a:lnTo>
                    <a:pt x="368" y="155"/>
                  </a:lnTo>
                  <a:lnTo>
                    <a:pt x="365" y="153"/>
                  </a:lnTo>
                  <a:lnTo>
                    <a:pt x="384" y="149"/>
                  </a:lnTo>
                  <a:lnTo>
                    <a:pt x="358" y="149"/>
                  </a:lnTo>
                  <a:lnTo>
                    <a:pt x="371" y="144"/>
                  </a:lnTo>
                  <a:lnTo>
                    <a:pt x="371" y="142"/>
                  </a:lnTo>
                  <a:lnTo>
                    <a:pt x="373" y="142"/>
                  </a:lnTo>
                  <a:lnTo>
                    <a:pt x="395" y="140"/>
                  </a:lnTo>
                  <a:lnTo>
                    <a:pt x="395" y="136"/>
                  </a:lnTo>
                  <a:lnTo>
                    <a:pt x="393" y="136"/>
                  </a:lnTo>
                  <a:lnTo>
                    <a:pt x="373" y="135"/>
                  </a:lnTo>
                  <a:lnTo>
                    <a:pt x="380" y="133"/>
                  </a:lnTo>
                  <a:lnTo>
                    <a:pt x="372" y="129"/>
                  </a:lnTo>
                  <a:lnTo>
                    <a:pt x="391" y="135"/>
                  </a:lnTo>
                  <a:lnTo>
                    <a:pt x="407" y="141"/>
                  </a:lnTo>
                  <a:lnTo>
                    <a:pt x="415" y="149"/>
                  </a:lnTo>
                  <a:lnTo>
                    <a:pt x="423" y="147"/>
                  </a:lnTo>
                  <a:lnTo>
                    <a:pt x="425" y="144"/>
                  </a:lnTo>
                  <a:lnTo>
                    <a:pt x="426" y="149"/>
                  </a:lnTo>
                  <a:lnTo>
                    <a:pt x="430" y="147"/>
                  </a:lnTo>
                  <a:lnTo>
                    <a:pt x="430" y="143"/>
                  </a:lnTo>
                  <a:lnTo>
                    <a:pt x="431" y="136"/>
                  </a:lnTo>
                  <a:lnTo>
                    <a:pt x="425" y="138"/>
                  </a:lnTo>
                  <a:lnTo>
                    <a:pt x="428" y="134"/>
                  </a:lnTo>
                  <a:lnTo>
                    <a:pt x="425" y="134"/>
                  </a:lnTo>
                  <a:lnTo>
                    <a:pt x="422" y="133"/>
                  </a:lnTo>
                  <a:lnTo>
                    <a:pt x="425" y="130"/>
                  </a:lnTo>
                  <a:lnTo>
                    <a:pt x="402" y="125"/>
                  </a:lnTo>
                  <a:lnTo>
                    <a:pt x="399" y="127"/>
                  </a:lnTo>
                  <a:lnTo>
                    <a:pt x="400" y="124"/>
                  </a:lnTo>
                  <a:lnTo>
                    <a:pt x="408" y="121"/>
                  </a:lnTo>
                  <a:lnTo>
                    <a:pt x="394" y="121"/>
                  </a:lnTo>
                  <a:lnTo>
                    <a:pt x="389" y="121"/>
                  </a:lnTo>
                  <a:lnTo>
                    <a:pt x="386" y="119"/>
                  </a:lnTo>
                  <a:lnTo>
                    <a:pt x="406" y="116"/>
                  </a:lnTo>
                  <a:lnTo>
                    <a:pt x="385" y="116"/>
                  </a:lnTo>
                  <a:lnTo>
                    <a:pt x="384" y="117"/>
                  </a:lnTo>
                  <a:lnTo>
                    <a:pt x="384" y="115"/>
                  </a:lnTo>
                  <a:lnTo>
                    <a:pt x="390" y="113"/>
                  </a:lnTo>
                  <a:lnTo>
                    <a:pt x="388" y="112"/>
                  </a:lnTo>
                  <a:lnTo>
                    <a:pt x="403" y="112"/>
                  </a:lnTo>
                  <a:lnTo>
                    <a:pt x="407" y="108"/>
                  </a:lnTo>
                  <a:lnTo>
                    <a:pt x="406" y="106"/>
                  </a:lnTo>
                  <a:lnTo>
                    <a:pt x="413" y="108"/>
                  </a:lnTo>
                  <a:lnTo>
                    <a:pt x="423" y="107"/>
                  </a:lnTo>
                  <a:lnTo>
                    <a:pt x="430" y="110"/>
                  </a:lnTo>
                  <a:lnTo>
                    <a:pt x="418" y="110"/>
                  </a:lnTo>
                  <a:lnTo>
                    <a:pt x="436" y="113"/>
                  </a:lnTo>
                  <a:lnTo>
                    <a:pt x="452" y="108"/>
                  </a:lnTo>
                  <a:lnTo>
                    <a:pt x="453" y="105"/>
                  </a:lnTo>
                  <a:lnTo>
                    <a:pt x="439" y="105"/>
                  </a:lnTo>
                  <a:lnTo>
                    <a:pt x="438" y="107"/>
                  </a:lnTo>
                  <a:lnTo>
                    <a:pt x="435" y="101"/>
                  </a:lnTo>
                  <a:lnTo>
                    <a:pt x="439" y="97"/>
                  </a:lnTo>
                  <a:lnTo>
                    <a:pt x="466" y="99"/>
                  </a:lnTo>
                  <a:lnTo>
                    <a:pt x="464" y="95"/>
                  </a:lnTo>
                  <a:lnTo>
                    <a:pt x="453" y="94"/>
                  </a:lnTo>
                  <a:lnTo>
                    <a:pt x="452" y="90"/>
                  </a:lnTo>
                  <a:lnTo>
                    <a:pt x="441" y="90"/>
                  </a:lnTo>
                  <a:lnTo>
                    <a:pt x="453" y="88"/>
                  </a:lnTo>
                  <a:lnTo>
                    <a:pt x="441" y="86"/>
                  </a:lnTo>
                  <a:lnTo>
                    <a:pt x="442" y="84"/>
                  </a:lnTo>
                  <a:lnTo>
                    <a:pt x="465" y="89"/>
                  </a:lnTo>
                  <a:lnTo>
                    <a:pt x="464" y="81"/>
                  </a:lnTo>
                  <a:lnTo>
                    <a:pt x="447" y="80"/>
                  </a:lnTo>
                  <a:lnTo>
                    <a:pt x="466" y="78"/>
                  </a:lnTo>
                  <a:lnTo>
                    <a:pt x="455" y="77"/>
                  </a:lnTo>
                  <a:lnTo>
                    <a:pt x="450" y="75"/>
                  </a:lnTo>
                  <a:lnTo>
                    <a:pt x="447" y="75"/>
                  </a:lnTo>
                  <a:lnTo>
                    <a:pt x="440" y="71"/>
                  </a:lnTo>
                  <a:lnTo>
                    <a:pt x="456" y="70"/>
                  </a:lnTo>
                  <a:lnTo>
                    <a:pt x="481" y="69"/>
                  </a:lnTo>
                  <a:lnTo>
                    <a:pt x="481" y="64"/>
                  </a:lnTo>
                  <a:lnTo>
                    <a:pt x="466" y="63"/>
                  </a:lnTo>
                  <a:lnTo>
                    <a:pt x="459" y="61"/>
                  </a:lnTo>
                  <a:lnTo>
                    <a:pt x="476" y="61"/>
                  </a:lnTo>
                  <a:lnTo>
                    <a:pt x="459" y="57"/>
                  </a:lnTo>
                  <a:lnTo>
                    <a:pt x="455" y="61"/>
                  </a:lnTo>
                  <a:lnTo>
                    <a:pt x="451" y="59"/>
                  </a:lnTo>
                  <a:lnTo>
                    <a:pt x="458" y="50"/>
                  </a:lnTo>
                  <a:lnTo>
                    <a:pt x="472" y="46"/>
                  </a:lnTo>
                  <a:lnTo>
                    <a:pt x="478" y="42"/>
                  </a:lnTo>
                  <a:lnTo>
                    <a:pt x="473" y="43"/>
                  </a:lnTo>
                  <a:lnTo>
                    <a:pt x="480" y="36"/>
                  </a:lnTo>
                  <a:lnTo>
                    <a:pt x="491" y="36"/>
                  </a:lnTo>
                  <a:lnTo>
                    <a:pt x="492" y="33"/>
                  </a:lnTo>
                  <a:lnTo>
                    <a:pt x="472" y="36"/>
                  </a:lnTo>
                  <a:lnTo>
                    <a:pt x="469" y="33"/>
                  </a:lnTo>
                  <a:lnTo>
                    <a:pt x="488" y="31"/>
                  </a:lnTo>
                  <a:lnTo>
                    <a:pt x="507" y="28"/>
                  </a:lnTo>
                  <a:lnTo>
                    <a:pt x="471" y="27"/>
                  </a:lnTo>
                  <a:lnTo>
                    <a:pt x="522" y="24"/>
                  </a:lnTo>
                  <a:lnTo>
                    <a:pt x="519" y="22"/>
                  </a:lnTo>
                  <a:lnTo>
                    <a:pt x="544" y="18"/>
                  </a:lnTo>
                  <a:lnTo>
                    <a:pt x="512" y="15"/>
                  </a:lnTo>
                  <a:lnTo>
                    <a:pt x="496" y="18"/>
                  </a:lnTo>
                  <a:lnTo>
                    <a:pt x="477" y="20"/>
                  </a:lnTo>
                  <a:lnTo>
                    <a:pt x="476" y="18"/>
                  </a:lnTo>
                  <a:lnTo>
                    <a:pt x="441" y="27"/>
                  </a:lnTo>
                  <a:lnTo>
                    <a:pt x="455" y="21"/>
                  </a:lnTo>
                  <a:lnTo>
                    <a:pt x="462" y="15"/>
                  </a:lnTo>
                  <a:lnTo>
                    <a:pt x="450" y="14"/>
                  </a:lnTo>
                  <a:lnTo>
                    <a:pt x="445" y="17"/>
                  </a:lnTo>
                  <a:lnTo>
                    <a:pt x="419" y="20"/>
                  </a:lnTo>
                  <a:lnTo>
                    <a:pt x="432" y="17"/>
                  </a:lnTo>
                  <a:lnTo>
                    <a:pt x="435" y="14"/>
                  </a:lnTo>
                  <a:lnTo>
                    <a:pt x="375" y="17"/>
                  </a:lnTo>
                  <a:lnTo>
                    <a:pt x="393" y="13"/>
                  </a:lnTo>
                  <a:lnTo>
                    <a:pt x="428" y="13"/>
                  </a:lnTo>
                  <a:lnTo>
                    <a:pt x="469" y="9"/>
                  </a:lnTo>
                  <a:lnTo>
                    <a:pt x="440" y="7"/>
                  </a:lnTo>
                  <a:lnTo>
                    <a:pt x="441" y="5"/>
                  </a:lnTo>
                  <a:lnTo>
                    <a:pt x="359" y="6"/>
                  </a:lnTo>
                  <a:lnTo>
                    <a:pt x="371" y="5"/>
                  </a:lnTo>
                  <a:lnTo>
                    <a:pt x="433" y="3"/>
                  </a:lnTo>
                  <a:lnTo>
                    <a:pt x="408" y="0"/>
                  </a:lnTo>
                  <a:lnTo>
                    <a:pt x="330" y="2"/>
                  </a:lnTo>
                  <a:lnTo>
                    <a:pt x="335" y="3"/>
                  </a:lnTo>
                  <a:lnTo>
                    <a:pt x="329" y="5"/>
                  </a:lnTo>
                  <a:lnTo>
                    <a:pt x="327" y="6"/>
                  </a:lnTo>
                  <a:lnTo>
                    <a:pt x="308" y="4"/>
                  </a:lnTo>
                  <a:lnTo>
                    <a:pt x="280" y="4"/>
                  </a:lnTo>
                  <a:lnTo>
                    <a:pt x="284" y="6"/>
                  </a:lnTo>
                  <a:lnTo>
                    <a:pt x="264" y="5"/>
                  </a:lnTo>
                  <a:lnTo>
                    <a:pt x="300" y="7"/>
                  </a:lnTo>
                  <a:lnTo>
                    <a:pt x="317" y="10"/>
                  </a:lnTo>
                  <a:lnTo>
                    <a:pt x="301" y="8"/>
                  </a:lnTo>
                  <a:lnTo>
                    <a:pt x="276" y="7"/>
                  </a:lnTo>
                  <a:lnTo>
                    <a:pt x="286" y="12"/>
                  </a:lnTo>
                  <a:lnTo>
                    <a:pt x="277" y="12"/>
                  </a:lnTo>
                  <a:lnTo>
                    <a:pt x="276" y="14"/>
                  </a:lnTo>
                  <a:lnTo>
                    <a:pt x="275" y="16"/>
                  </a:lnTo>
                  <a:lnTo>
                    <a:pt x="230" y="10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05" y="14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97" y="12"/>
                  </a:lnTo>
                  <a:lnTo>
                    <a:pt x="152" y="14"/>
                  </a:lnTo>
                  <a:lnTo>
                    <a:pt x="165" y="20"/>
                  </a:lnTo>
                  <a:lnTo>
                    <a:pt x="154" y="17"/>
                  </a:lnTo>
                  <a:lnTo>
                    <a:pt x="133" y="16"/>
                  </a:lnTo>
                  <a:lnTo>
                    <a:pt x="132" y="19"/>
                  </a:lnTo>
                  <a:lnTo>
                    <a:pt x="129" y="22"/>
                  </a:lnTo>
                  <a:lnTo>
                    <a:pt x="113" y="22"/>
                  </a:lnTo>
                  <a:lnTo>
                    <a:pt x="111" y="25"/>
                  </a:lnTo>
                  <a:lnTo>
                    <a:pt x="108" y="23"/>
                  </a:lnTo>
                  <a:lnTo>
                    <a:pt x="66" y="31"/>
                  </a:lnTo>
                  <a:lnTo>
                    <a:pt x="93" y="33"/>
                  </a:lnTo>
                  <a:lnTo>
                    <a:pt x="86" y="34"/>
                  </a:lnTo>
                  <a:lnTo>
                    <a:pt x="84" y="37"/>
                  </a:lnTo>
                  <a:lnTo>
                    <a:pt x="75" y="42"/>
                  </a:lnTo>
                  <a:lnTo>
                    <a:pt x="40" y="46"/>
                  </a:lnTo>
                  <a:lnTo>
                    <a:pt x="5" y="51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30" y="62"/>
                  </a:lnTo>
                  <a:lnTo>
                    <a:pt x="49" y="61"/>
                  </a:lnTo>
                  <a:lnTo>
                    <a:pt x="47" y="65"/>
                  </a:lnTo>
                  <a:lnTo>
                    <a:pt x="23" y="65"/>
                  </a:lnTo>
                  <a:lnTo>
                    <a:pt x="42" y="66"/>
                  </a:lnTo>
                  <a:lnTo>
                    <a:pt x="34" y="66"/>
                  </a:lnTo>
                  <a:lnTo>
                    <a:pt x="0" y="68"/>
                  </a:lnTo>
                  <a:lnTo>
                    <a:pt x="12" y="69"/>
                  </a:lnTo>
                  <a:lnTo>
                    <a:pt x="22" y="72"/>
                  </a:lnTo>
                  <a:lnTo>
                    <a:pt x="11" y="75"/>
                  </a:lnTo>
                  <a:lnTo>
                    <a:pt x="34" y="81"/>
                  </a:lnTo>
                  <a:lnTo>
                    <a:pt x="31" y="78"/>
                  </a:lnTo>
                  <a:lnTo>
                    <a:pt x="37" y="78"/>
                  </a:lnTo>
                  <a:lnTo>
                    <a:pt x="42" y="78"/>
                  </a:lnTo>
                  <a:lnTo>
                    <a:pt x="58" y="76"/>
                  </a:lnTo>
                  <a:lnTo>
                    <a:pt x="66" y="76"/>
                  </a:lnTo>
                  <a:lnTo>
                    <a:pt x="107" y="83"/>
                  </a:lnTo>
                  <a:lnTo>
                    <a:pt x="104" y="87"/>
                  </a:lnTo>
                  <a:lnTo>
                    <a:pt x="112" y="93"/>
                  </a:lnTo>
                  <a:lnTo>
                    <a:pt x="115" y="96"/>
                  </a:lnTo>
                  <a:lnTo>
                    <a:pt x="113" y="99"/>
                  </a:lnTo>
                  <a:lnTo>
                    <a:pt x="109" y="101"/>
                  </a:lnTo>
                  <a:lnTo>
                    <a:pt x="116" y="101"/>
                  </a:lnTo>
                  <a:lnTo>
                    <a:pt x="116" y="107"/>
                  </a:lnTo>
                  <a:lnTo>
                    <a:pt x="117" y="111"/>
                  </a:lnTo>
                  <a:lnTo>
                    <a:pt x="115" y="115"/>
                  </a:lnTo>
                  <a:lnTo>
                    <a:pt x="118" y="116"/>
                  </a:lnTo>
                  <a:lnTo>
                    <a:pt x="117" y="123"/>
                  </a:lnTo>
                  <a:lnTo>
                    <a:pt x="112" y="125"/>
                  </a:lnTo>
                  <a:lnTo>
                    <a:pt x="108" y="129"/>
                  </a:lnTo>
                  <a:lnTo>
                    <a:pt x="115" y="129"/>
                  </a:lnTo>
                  <a:lnTo>
                    <a:pt x="102" y="133"/>
                  </a:lnTo>
                  <a:lnTo>
                    <a:pt x="108" y="137"/>
                  </a:lnTo>
                  <a:lnTo>
                    <a:pt x="119" y="134"/>
                  </a:lnTo>
                  <a:lnTo>
                    <a:pt x="125" y="125"/>
                  </a:lnTo>
                  <a:lnTo>
                    <a:pt x="126" y="132"/>
                  </a:lnTo>
                  <a:lnTo>
                    <a:pt x="133" y="129"/>
                  </a:lnTo>
                  <a:lnTo>
                    <a:pt x="130" y="132"/>
                  </a:lnTo>
                  <a:lnTo>
                    <a:pt x="140" y="134"/>
                  </a:lnTo>
                  <a:lnTo>
                    <a:pt x="130" y="136"/>
                  </a:lnTo>
                  <a:lnTo>
                    <a:pt x="141" y="136"/>
                  </a:lnTo>
                  <a:lnTo>
                    <a:pt x="133" y="139"/>
                  </a:lnTo>
                  <a:lnTo>
                    <a:pt x="138" y="138"/>
                  </a:lnTo>
                  <a:lnTo>
                    <a:pt x="135" y="139"/>
                  </a:lnTo>
                  <a:lnTo>
                    <a:pt x="142" y="142"/>
                  </a:lnTo>
                  <a:lnTo>
                    <a:pt x="137" y="141"/>
                  </a:lnTo>
                  <a:lnTo>
                    <a:pt x="144" y="144"/>
                  </a:lnTo>
                  <a:lnTo>
                    <a:pt x="143" y="145"/>
                  </a:lnTo>
                  <a:lnTo>
                    <a:pt x="143" y="148"/>
                  </a:lnTo>
                  <a:lnTo>
                    <a:pt x="144" y="150"/>
                  </a:lnTo>
                  <a:lnTo>
                    <a:pt x="112" y="144"/>
                  </a:lnTo>
                  <a:lnTo>
                    <a:pt x="109" y="148"/>
                  </a:lnTo>
                  <a:lnTo>
                    <a:pt x="144" y="156"/>
                  </a:lnTo>
                  <a:lnTo>
                    <a:pt x="138" y="159"/>
                  </a:lnTo>
                  <a:lnTo>
                    <a:pt x="140" y="161"/>
                  </a:lnTo>
                  <a:lnTo>
                    <a:pt x="135" y="164"/>
                  </a:lnTo>
                  <a:lnTo>
                    <a:pt x="137" y="165"/>
                  </a:lnTo>
                  <a:lnTo>
                    <a:pt x="140" y="166"/>
                  </a:lnTo>
                  <a:lnTo>
                    <a:pt x="141" y="168"/>
                  </a:lnTo>
                  <a:lnTo>
                    <a:pt x="134" y="166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08" y="177"/>
                  </a:lnTo>
                  <a:lnTo>
                    <a:pt x="110" y="178"/>
                  </a:lnTo>
                  <a:lnTo>
                    <a:pt x="125" y="177"/>
                  </a:lnTo>
                  <a:lnTo>
                    <a:pt x="130" y="175"/>
                  </a:lnTo>
                  <a:lnTo>
                    <a:pt x="126" y="179"/>
                  </a:lnTo>
                  <a:lnTo>
                    <a:pt x="130" y="181"/>
                  </a:lnTo>
                  <a:lnTo>
                    <a:pt x="109" y="179"/>
                  </a:lnTo>
                  <a:lnTo>
                    <a:pt x="105" y="179"/>
                  </a:lnTo>
                  <a:lnTo>
                    <a:pt x="113" y="182"/>
                  </a:lnTo>
                  <a:lnTo>
                    <a:pt x="103" y="181"/>
                  </a:lnTo>
                  <a:lnTo>
                    <a:pt x="96" y="187"/>
                  </a:lnTo>
                  <a:lnTo>
                    <a:pt x="116" y="183"/>
                  </a:lnTo>
                  <a:lnTo>
                    <a:pt x="113" y="183"/>
                  </a:lnTo>
                  <a:lnTo>
                    <a:pt x="120" y="184"/>
                  </a:lnTo>
                  <a:lnTo>
                    <a:pt x="125" y="182"/>
                  </a:lnTo>
                  <a:lnTo>
                    <a:pt x="130" y="183"/>
                  </a:lnTo>
                  <a:lnTo>
                    <a:pt x="124" y="185"/>
                  </a:lnTo>
                  <a:lnTo>
                    <a:pt x="131" y="185"/>
                  </a:lnTo>
                  <a:lnTo>
                    <a:pt x="128" y="187"/>
                  </a:lnTo>
                  <a:lnTo>
                    <a:pt x="129" y="189"/>
                  </a:lnTo>
                  <a:lnTo>
                    <a:pt x="111" y="185"/>
                  </a:lnTo>
                  <a:lnTo>
                    <a:pt x="93" y="191"/>
                  </a:lnTo>
                  <a:lnTo>
                    <a:pt x="117" y="191"/>
                  </a:lnTo>
                  <a:lnTo>
                    <a:pt x="123" y="193"/>
                  </a:lnTo>
                  <a:lnTo>
                    <a:pt x="117" y="192"/>
                  </a:lnTo>
                  <a:lnTo>
                    <a:pt x="92" y="193"/>
                  </a:lnTo>
                  <a:lnTo>
                    <a:pt x="95" y="196"/>
                  </a:lnTo>
                  <a:lnTo>
                    <a:pt x="105" y="196"/>
                  </a:lnTo>
                  <a:lnTo>
                    <a:pt x="99" y="198"/>
                  </a:lnTo>
                  <a:lnTo>
                    <a:pt x="98" y="200"/>
                  </a:lnTo>
                  <a:lnTo>
                    <a:pt x="95" y="200"/>
                  </a:lnTo>
                  <a:lnTo>
                    <a:pt x="101" y="202"/>
                  </a:lnTo>
                  <a:lnTo>
                    <a:pt x="92" y="202"/>
                  </a:lnTo>
                  <a:lnTo>
                    <a:pt x="90" y="206"/>
                  </a:lnTo>
                  <a:lnTo>
                    <a:pt x="108" y="201"/>
                  </a:lnTo>
                  <a:lnTo>
                    <a:pt x="127" y="195"/>
                  </a:lnTo>
                  <a:lnTo>
                    <a:pt x="122" y="198"/>
                  </a:lnTo>
                  <a:lnTo>
                    <a:pt x="90" y="208"/>
                  </a:lnTo>
                  <a:lnTo>
                    <a:pt x="94" y="209"/>
                  </a:lnTo>
                  <a:lnTo>
                    <a:pt x="90" y="210"/>
                  </a:lnTo>
                  <a:lnTo>
                    <a:pt x="106" y="208"/>
                  </a:lnTo>
                  <a:lnTo>
                    <a:pt x="92" y="212"/>
                  </a:lnTo>
                  <a:lnTo>
                    <a:pt x="93" y="213"/>
                  </a:lnTo>
                  <a:lnTo>
                    <a:pt x="95" y="215"/>
                  </a:lnTo>
                  <a:lnTo>
                    <a:pt x="102" y="215"/>
                  </a:lnTo>
                  <a:lnTo>
                    <a:pt x="115" y="213"/>
                  </a:lnTo>
                  <a:close/>
                </a:path>
              </a:pathLst>
            </a:custGeom>
            <a:solidFill>
              <a:schemeClr val="accent1"/>
            </a:solidFill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0" name="Freeform 306"/>
            <p:cNvSpPr>
              <a:spLocks/>
            </p:cNvSpPr>
            <p:nvPr/>
          </p:nvSpPr>
          <p:spPr bwMode="auto">
            <a:xfrm>
              <a:off x="3656" y="2384"/>
              <a:ext cx="17" cy="10"/>
            </a:xfrm>
            <a:custGeom>
              <a:avLst/>
              <a:gdLst>
                <a:gd name="T0" fmla="*/ 1 w 27"/>
                <a:gd name="T1" fmla="*/ 2 h 13"/>
                <a:gd name="T2" fmla="*/ 1 w 27"/>
                <a:gd name="T3" fmla="*/ 0 h 13"/>
                <a:gd name="T4" fmla="*/ 0 w 27"/>
                <a:gd name="T5" fmla="*/ 2 h 13"/>
                <a:gd name="T6" fmla="*/ 1 w 27"/>
                <a:gd name="T7" fmla="*/ 2 h 13"/>
                <a:gd name="T8" fmla="*/ 0 w 27"/>
                <a:gd name="T9" fmla="*/ 2 h 13"/>
                <a:gd name="T10" fmla="*/ 1 w 27"/>
                <a:gd name="T11" fmla="*/ 2 h 13"/>
                <a:gd name="T12" fmla="*/ 1 w 27"/>
                <a:gd name="T13" fmla="*/ 2 h 13"/>
                <a:gd name="T14" fmla="*/ 1 w 27"/>
                <a:gd name="T15" fmla="*/ 2 h 13"/>
                <a:gd name="T16" fmla="*/ 1 w 27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3"/>
                <a:gd name="T29" fmla="*/ 27 w 27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3">
                  <a:moveTo>
                    <a:pt x="27" y="9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8" y="11"/>
                  </a:lnTo>
                  <a:lnTo>
                    <a:pt x="4" y="13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1" name="Freeform 307"/>
            <p:cNvSpPr>
              <a:spLocks/>
            </p:cNvSpPr>
            <p:nvPr/>
          </p:nvSpPr>
          <p:spPr bwMode="auto">
            <a:xfrm>
              <a:off x="3776" y="2734"/>
              <a:ext cx="4" cy="1"/>
            </a:xfrm>
            <a:custGeom>
              <a:avLst/>
              <a:gdLst>
                <a:gd name="T0" fmla="*/ 1 w 7"/>
                <a:gd name="T1" fmla="*/ 0 h 2"/>
                <a:gd name="T2" fmla="*/ 0 w 7"/>
                <a:gd name="T3" fmla="*/ 1 h 2"/>
                <a:gd name="T4" fmla="*/ 1 w 7"/>
                <a:gd name="T5" fmla="*/ 1 h 2"/>
                <a:gd name="T6" fmla="*/ 1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"/>
                <a:gd name="T14" fmla="*/ 7 w 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">
                  <a:moveTo>
                    <a:pt x="2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>
                <a:alpha val="45882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2" name="Freeform 308"/>
            <p:cNvSpPr>
              <a:spLocks/>
            </p:cNvSpPr>
            <p:nvPr/>
          </p:nvSpPr>
          <p:spPr bwMode="auto">
            <a:xfrm>
              <a:off x="3787" y="2731"/>
              <a:ext cx="3" cy="1"/>
            </a:xfrm>
            <a:custGeom>
              <a:avLst/>
              <a:gdLst>
                <a:gd name="T0" fmla="*/ 2 w 4"/>
                <a:gd name="T1" fmla="*/ 1 h 2"/>
                <a:gd name="T2" fmla="*/ 0 w 4"/>
                <a:gd name="T3" fmla="*/ 1 h 2"/>
                <a:gd name="T4" fmla="*/ 1 w 4"/>
                <a:gd name="T5" fmla="*/ 0 h 2"/>
                <a:gd name="T6" fmla="*/ 2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tx2">
                <a:alpha val="45882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3" name="Freeform 309"/>
            <p:cNvSpPr>
              <a:spLocks/>
            </p:cNvSpPr>
            <p:nvPr/>
          </p:nvSpPr>
          <p:spPr bwMode="auto">
            <a:xfrm>
              <a:off x="3445" y="2805"/>
              <a:ext cx="1" cy="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1 h 2"/>
                <a:gd name="T10" fmla="*/ 0 w 3"/>
                <a:gd name="T11" fmla="*/ 1 h 2"/>
                <a:gd name="T12" fmla="*/ 0 w 3"/>
                <a:gd name="T13" fmla="*/ 1 h 2"/>
                <a:gd name="T14" fmla="*/ 0 w 3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3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4" name="Freeform 310"/>
            <p:cNvSpPr>
              <a:spLocks/>
            </p:cNvSpPr>
            <p:nvPr/>
          </p:nvSpPr>
          <p:spPr bwMode="auto">
            <a:xfrm>
              <a:off x="3448" y="3412"/>
              <a:ext cx="79" cy="94"/>
            </a:xfrm>
            <a:custGeom>
              <a:avLst/>
              <a:gdLst>
                <a:gd name="T0" fmla="*/ 1 w 115"/>
                <a:gd name="T1" fmla="*/ 1 h 127"/>
                <a:gd name="T2" fmla="*/ 1 w 115"/>
                <a:gd name="T3" fmla="*/ 1 h 127"/>
                <a:gd name="T4" fmla="*/ 0 w 115"/>
                <a:gd name="T5" fmla="*/ 2 h 127"/>
                <a:gd name="T6" fmla="*/ 1 w 115"/>
                <a:gd name="T7" fmla="*/ 3 h 127"/>
                <a:gd name="T8" fmla="*/ 1 w 115"/>
                <a:gd name="T9" fmla="*/ 4 h 127"/>
                <a:gd name="T10" fmla="*/ 1 w 115"/>
                <a:gd name="T11" fmla="*/ 4 h 127"/>
                <a:gd name="T12" fmla="*/ 1 w 115"/>
                <a:gd name="T13" fmla="*/ 4 h 127"/>
                <a:gd name="T14" fmla="*/ 1 w 115"/>
                <a:gd name="T15" fmla="*/ 4 h 127"/>
                <a:gd name="T16" fmla="*/ 1 w 115"/>
                <a:gd name="T17" fmla="*/ 5 h 127"/>
                <a:gd name="T18" fmla="*/ 1 w 115"/>
                <a:gd name="T19" fmla="*/ 5 h 127"/>
                <a:gd name="T20" fmla="*/ 1 w 115"/>
                <a:gd name="T21" fmla="*/ 6 h 127"/>
                <a:gd name="T22" fmla="*/ 1 w 115"/>
                <a:gd name="T23" fmla="*/ 7 h 127"/>
                <a:gd name="T24" fmla="*/ 2 w 115"/>
                <a:gd name="T25" fmla="*/ 7 h 127"/>
                <a:gd name="T26" fmla="*/ 2 w 115"/>
                <a:gd name="T27" fmla="*/ 6 h 127"/>
                <a:gd name="T28" fmla="*/ 2 w 115"/>
                <a:gd name="T29" fmla="*/ 5 h 127"/>
                <a:gd name="T30" fmla="*/ 2 w 115"/>
                <a:gd name="T31" fmla="*/ 5 h 127"/>
                <a:gd name="T32" fmla="*/ 2 w 115"/>
                <a:gd name="T33" fmla="*/ 4 h 127"/>
                <a:gd name="T34" fmla="*/ 2 w 115"/>
                <a:gd name="T35" fmla="*/ 4 h 127"/>
                <a:gd name="T36" fmla="*/ 2 w 115"/>
                <a:gd name="T37" fmla="*/ 4 h 127"/>
                <a:gd name="T38" fmla="*/ 2 w 115"/>
                <a:gd name="T39" fmla="*/ 4 h 127"/>
                <a:gd name="T40" fmla="*/ 2 w 115"/>
                <a:gd name="T41" fmla="*/ 3 h 127"/>
                <a:gd name="T42" fmla="*/ 2 w 115"/>
                <a:gd name="T43" fmla="*/ 2 h 127"/>
                <a:gd name="T44" fmla="*/ 1 w 115"/>
                <a:gd name="T45" fmla="*/ 2 h 127"/>
                <a:gd name="T46" fmla="*/ 1 w 115"/>
                <a:gd name="T47" fmla="*/ 2 h 127"/>
                <a:gd name="T48" fmla="*/ 1 w 115"/>
                <a:gd name="T49" fmla="*/ 1 h 127"/>
                <a:gd name="T50" fmla="*/ 1 w 115"/>
                <a:gd name="T51" fmla="*/ 1 h 127"/>
                <a:gd name="T52" fmla="*/ 1 w 115"/>
                <a:gd name="T53" fmla="*/ 1 h 127"/>
                <a:gd name="T54" fmla="*/ 1 w 115"/>
                <a:gd name="T55" fmla="*/ 0 h 127"/>
                <a:gd name="T56" fmla="*/ 1 w 115"/>
                <a:gd name="T57" fmla="*/ 1 h 127"/>
                <a:gd name="T58" fmla="*/ 1 w 115"/>
                <a:gd name="T59" fmla="*/ 1 h 127"/>
                <a:gd name="T60" fmla="*/ 1 w 115"/>
                <a:gd name="T61" fmla="*/ 1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5"/>
                <a:gd name="T94" fmla="*/ 0 h 127"/>
                <a:gd name="T95" fmla="*/ 115 w 115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5" h="127">
                  <a:moveTo>
                    <a:pt x="6" y="11"/>
                  </a:moveTo>
                  <a:lnTo>
                    <a:pt x="3" y="28"/>
                  </a:lnTo>
                  <a:lnTo>
                    <a:pt x="0" y="44"/>
                  </a:lnTo>
                  <a:lnTo>
                    <a:pt x="13" y="58"/>
                  </a:lnTo>
                  <a:lnTo>
                    <a:pt x="26" y="71"/>
                  </a:lnTo>
                  <a:lnTo>
                    <a:pt x="39" y="76"/>
                  </a:lnTo>
                  <a:lnTo>
                    <a:pt x="50" y="81"/>
                  </a:lnTo>
                  <a:lnTo>
                    <a:pt x="62" y="88"/>
                  </a:lnTo>
                  <a:lnTo>
                    <a:pt x="74" y="95"/>
                  </a:lnTo>
                  <a:lnTo>
                    <a:pt x="69" y="109"/>
                  </a:lnTo>
                  <a:lnTo>
                    <a:pt x="64" y="124"/>
                  </a:lnTo>
                  <a:lnTo>
                    <a:pt x="80" y="126"/>
                  </a:lnTo>
                  <a:lnTo>
                    <a:pt x="95" y="127"/>
                  </a:lnTo>
                  <a:lnTo>
                    <a:pt x="104" y="123"/>
                  </a:lnTo>
                  <a:lnTo>
                    <a:pt x="115" y="107"/>
                  </a:lnTo>
                  <a:lnTo>
                    <a:pt x="115" y="97"/>
                  </a:lnTo>
                  <a:lnTo>
                    <a:pt x="115" y="85"/>
                  </a:lnTo>
                  <a:lnTo>
                    <a:pt x="115" y="72"/>
                  </a:lnTo>
                  <a:lnTo>
                    <a:pt x="107" y="71"/>
                  </a:lnTo>
                  <a:lnTo>
                    <a:pt x="100" y="72"/>
                  </a:lnTo>
                  <a:lnTo>
                    <a:pt x="96" y="59"/>
                  </a:lnTo>
                  <a:lnTo>
                    <a:pt x="92" y="45"/>
                  </a:lnTo>
                  <a:lnTo>
                    <a:pt x="82" y="44"/>
                  </a:lnTo>
                  <a:lnTo>
                    <a:pt x="63" y="41"/>
                  </a:lnTo>
                  <a:lnTo>
                    <a:pt x="61" y="19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44" y="0"/>
                  </a:lnTo>
                  <a:lnTo>
                    <a:pt x="26" y="2"/>
                  </a:lnTo>
                  <a:lnTo>
                    <a:pt x="8" y="4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5" name="Freeform 311"/>
            <p:cNvSpPr>
              <a:spLocks/>
            </p:cNvSpPr>
            <p:nvPr/>
          </p:nvSpPr>
          <p:spPr bwMode="auto">
            <a:xfrm>
              <a:off x="3265" y="3168"/>
              <a:ext cx="53" cy="75"/>
            </a:xfrm>
            <a:custGeom>
              <a:avLst/>
              <a:gdLst>
                <a:gd name="T0" fmla="*/ 1 w 79"/>
                <a:gd name="T1" fmla="*/ 2 h 101"/>
                <a:gd name="T2" fmla="*/ 1 w 79"/>
                <a:gd name="T3" fmla="*/ 3 h 101"/>
                <a:gd name="T4" fmla="*/ 0 w 79"/>
                <a:gd name="T5" fmla="*/ 3 h 101"/>
                <a:gd name="T6" fmla="*/ 1 w 79"/>
                <a:gd name="T7" fmla="*/ 3 h 101"/>
                <a:gd name="T8" fmla="*/ 1 w 79"/>
                <a:gd name="T9" fmla="*/ 3 h 101"/>
                <a:gd name="T10" fmla="*/ 1 w 79"/>
                <a:gd name="T11" fmla="*/ 3 h 101"/>
                <a:gd name="T12" fmla="*/ 1 w 79"/>
                <a:gd name="T13" fmla="*/ 4 h 101"/>
                <a:gd name="T14" fmla="*/ 1 w 79"/>
                <a:gd name="T15" fmla="*/ 4 h 101"/>
                <a:gd name="T16" fmla="*/ 1 w 79"/>
                <a:gd name="T17" fmla="*/ 4 h 101"/>
                <a:gd name="T18" fmla="*/ 1 w 79"/>
                <a:gd name="T19" fmla="*/ 4 h 101"/>
                <a:gd name="T20" fmla="*/ 1 w 79"/>
                <a:gd name="T21" fmla="*/ 4 h 101"/>
                <a:gd name="T22" fmla="*/ 1 w 79"/>
                <a:gd name="T23" fmla="*/ 5 h 101"/>
                <a:gd name="T24" fmla="*/ 1 w 79"/>
                <a:gd name="T25" fmla="*/ 4 h 101"/>
                <a:gd name="T26" fmla="*/ 1 w 79"/>
                <a:gd name="T27" fmla="*/ 4 h 101"/>
                <a:gd name="T28" fmla="*/ 1 w 79"/>
                <a:gd name="T29" fmla="*/ 3 h 101"/>
                <a:gd name="T30" fmla="*/ 1 w 79"/>
                <a:gd name="T31" fmla="*/ 3 h 101"/>
                <a:gd name="T32" fmla="*/ 1 w 79"/>
                <a:gd name="T33" fmla="*/ 1 h 101"/>
                <a:gd name="T34" fmla="*/ 1 w 79"/>
                <a:gd name="T35" fmla="*/ 2 h 101"/>
                <a:gd name="T36" fmla="*/ 1 w 79"/>
                <a:gd name="T37" fmla="*/ 1 h 101"/>
                <a:gd name="T38" fmla="*/ 1 w 79"/>
                <a:gd name="T39" fmla="*/ 1 h 101"/>
                <a:gd name="T40" fmla="*/ 1 w 79"/>
                <a:gd name="T41" fmla="*/ 1 h 101"/>
                <a:gd name="T42" fmla="*/ 1 w 79"/>
                <a:gd name="T43" fmla="*/ 1 h 101"/>
                <a:gd name="T44" fmla="*/ 1 w 79"/>
                <a:gd name="T45" fmla="*/ 1 h 101"/>
                <a:gd name="T46" fmla="*/ 1 w 79"/>
                <a:gd name="T47" fmla="*/ 0 h 101"/>
                <a:gd name="T48" fmla="*/ 1 w 79"/>
                <a:gd name="T49" fmla="*/ 1 h 101"/>
                <a:gd name="T50" fmla="*/ 1 w 79"/>
                <a:gd name="T51" fmla="*/ 1 h 101"/>
                <a:gd name="T52" fmla="*/ 1 w 79"/>
                <a:gd name="T53" fmla="*/ 1 h 101"/>
                <a:gd name="T54" fmla="*/ 1 w 79"/>
                <a:gd name="T55" fmla="*/ 1 h 101"/>
                <a:gd name="T56" fmla="*/ 1 w 79"/>
                <a:gd name="T57" fmla="*/ 2 h 1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101"/>
                <a:gd name="T89" fmla="*/ 79 w 79"/>
                <a:gd name="T90" fmla="*/ 101 h 1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101">
                  <a:moveTo>
                    <a:pt x="1" y="40"/>
                  </a:moveTo>
                  <a:lnTo>
                    <a:pt x="2" y="56"/>
                  </a:lnTo>
                  <a:lnTo>
                    <a:pt x="0" y="58"/>
                  </a:lnTo>
                  <a:lnTo>
                    <a:pt x="10" y="63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4" y="73"/>
                  </a:lnTo>
                  <a:lnTo>
                    <a:pt x="9" y="76"/>
                  </a:lnTo>
                  <a:lnTo>
                    <a:pt x="10" y="85"/>
                  </a:lnTo>
                  <a:lnTo>
                    <a:pt x="7" y="91"/>
                  </a:lnTo>
                  <a:lnTo>
                    <a:pt x="12" y="90"/>
                  </a:lnTo>
                  <a:lnTo>
                    <a:pt x="27" y="101"/>
                  </a:lnTo>
                  <a:lnTo>
                    <a:pt x="32" y="88"/>
                  </a:lnTo>
                  <a:lnTo>
                    <a:pt x="38" y="76"/>
                  </a:lnTo>
                  <a:lnTo>
                    <a:pt x="52" y="65"/>
                  </a:lnTo>
                  <a:lnTo>
                    <a:pt x="67" y="56"/>
                  </a:lnTo>
                  <a:lnTo>
                    <a:pt x="76" y="37"/>
                  </a:lnTo>
                  <a:lnTo>
                    <a:pt x="79" y="38"/>
                  </a:lnTo>
                  <a:lnTo>
                    <a:pt x="73" y="25"/>
                  </a:lnTo>
                  <a:lnTo>
                    <a:pt x="78" y="24"/>
                  </a:lnTo>
                  <a:lnTo>
                    <a:pt x="62" y="16"/>
                  </a:lnTo>
                  <a:lnTo>
                    <a:pt x="48" y="17"/>
                  </a:lnTo>
                  <a:lnTo>
                    <a:pt x="40" y="9"/>
                  </a:lnTo>
                  <a:lnTo>
                    <a:pt x="29" y="0"/>
                  </a:lnTo>
                  <a:lnTo>
                    <a:pt x="24" y="6"/>
                  </a:lnTo>
                  <a:lnTo>
                    <a:pt x="11" y="12"/>
                  </a:lnTo>
                  <a:lnTo>
                    <a:pt x="8" y="25"/>
                  </a:lnTo>
                  <a:lnTo>
                    <a:pt x="7" y="32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6" name="Freeform 312"/>
            <p:cNvSpPr>
              <a:spLocks/>
            </p:cNvSpPr>
            <p:nvPr/>
          </p:nvSpPr>
          <p:spPr bwMode="auto">
            <a:xfrm>
              <a:off x="3273" y="3216"/>
              <a:ext cx="2" cy="3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2 h 4"/>
                <a:gd name="T4" fmla="*/ 0 w 3"/>
                <a:gd name="T5" fmla="*/ 0 h 4"/>
                <a:gd name="T6" fmla="*/ 1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3" y="0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7" name="Freeform 313"/>
            <p:cNvSpPr>
              <a:spLocks/>
            </p:cNvSpPr>
            <p:nvPr/>
          </p:nvSpPr>
          <p:spPr bwMode="auto">
            <a:xfrm>
              <a:off x="3174" y="3192"/>
              <a:ext cx="4" cy="0"/>
            </a:xfrm>
            <a:custGeom>
              <a:avLst/>
              <a:gdLst>
                <a:gd name="T0" fmla="*/ 2 w 5"/>
                <a:gd name="T1" fmla="*/ 0 h 1"/>
                <a:gd name="T2" fmla="*/ 2 w 5"/>
                <a:gd name="T3" fmla="*/ 0 h 1"/>
                <a:gd name="T4" fmla="*/ 0 w 5"/>
                <a:gd name="T5" fmla="*/ 0 h 1"/>
                <a:gd name="T6" fmla="*/ 2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tx2"/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698" name="Freeform 314"/>
            <p:cNvSpPr>
              <a:spLocks/>
            </p:cNvSpPr>
            <p:nvPr/>
          </p:nvSpPr>
          <p:spPr bwMode="auto">
            <a:xfrm>
              <a:off x="3262" y="3184"/>
              <a:ext cx="124" cy="215"/>
            </a:xfrm>
            <a:custGeom>
              <a:avLst/>
              <a:gdLst>
                <a:gd name="T0" fmla="*/ 3 w 183"/>
                <a:gd name="T1" fmla="*/ 12 h 288"/>
                <a:gd name="T2" fmla="*/ 3 w 183"/>
                <a:gd name="T3" fmla="*/ 13 h 288"/>
                <a:gd name="T4" fmla="*/ 3 w 183"/>
                <a:gd name="T5" fmla="*/ 14 h 288"/>
                <a:gd name="T6" fmla="*/ 3 w 183"/>
                <a:gd name="T7" fmla="*/ 16 h 288"/>
                <a:gd name="T8" fmla="*/ 3 w 183"/>
                <a:gd name="T9" fmla="*/ 16 h 288"/>
                <a:gd name="T10" fmla="*/ 3 w 183"/>
                <a:gd name="T11" fmla="*/ 14 h 288"/>
                <a:gd name="T12" fmla="*/ 2 w 183"/>
                <a:gd name="T13" fmla="*/ 14 h 288"/>
                <a:gd name="T14" fmla="*/ 2 w 183"/>
                <a:gd name="T15" fmla="*/ 13 h 288"/>
                <a:gd name="T16" fmla="*/ 1 w 183"/>
                <a:gd name="T17" fmla="*/ 12 h 288"/>
                <a:gd name="T18" fmla="*/ 1 w 183"/>
                <a:gd name="T19" fmla="*/ 10 h 288"/>
                <a:gd name="T20" fmla="*/ 1 w 183"/>
                <a:gd name="T21" fmla="*/ 9 h 288"/>
                <a:gd name="T22" fmla="*/ 1 w 183"/>
                <a:gd name="T23" fmla="*/ 7 h 288"/>
                <a:gd name="T24" fmla="*/ 1 w 183"/>
                <a:gd name="T25" fmla="*/ 7 h 288"/>
                <a:gd name="T26" fmla="*/ 1 w 183"/>
                <a:gd name="T27" fmla="*/ 5 h 288"/>
                <a:gd name="T28" fmla="*/ 1 w 183"/>
                <a:gd name="T29" fmla="*/ 5 h 288"/>
                <a:gd name="T30" fmla="*/ 1 w 183"/>
                <a:gd name="T31" fmla="*/ 3 h 288"/>
                <a:gd name="T32" fmla="*/ 1 w 183"/>
                <a:gd name="T33" fmla="*/ 3 h 288"/>
                <a:gd name="T34" fmla="*/ 1 w 183"/>
                <a:gd name="T35" fmla="*/ 4 h 288"/>
                <a:gd name="T36" fmla="*/ 1 w 183"/>
                <a:gd name="T37" fmla="*/ 4 h 288"/>
                <a:gd name="T38" fmla="*/ 1 w 183"/>
                <a:gd name="T39" fmla="*/ 2 h 288"/>
                <a:gd name="T40" fmla="*/ 1 w 183"/>
                <a:gd name="T41" fmla="*/ 1 h 288"/>
                <a:gd name="T42" fmla="*/ 1 w 183"/>
                <a:gd name="T43" fmla="*/ 1 h 288"/>
                <a:gd name="T44" fmla="*/ 1 w 183"/>
                <a:gd name="T45" fmla="*/ 0 h 288"/>
                <a:gd name="T46" fmla="*/ 2 w 183"/>
                <a:gd name="T47" fmla="*/ 1 h 288"/>
                <a:gd name="T48" fmla="*/ 2 w 183"/>
                <a:gd name="T49" fmla="*/ 1 h 288"/>
                <a:gd name="T50" fmla="*/ 3 w 183"/>
                <a:gd name="T51" fmla="*/ 1 h 288"/>
                <a:gd name="T52" fmla="*/ 3 w 183"/>
                <a:gd name="T53" fmla="*/ 3 h 288"/>
                <a:gd name="T54" fmla="*/ 3 w 183"/>
                <a:gd name="T55" fmla="*/ 4 h 288"/>
                <a:gd name="T56" fmla="*/ 3 w 183"/>
                <a:gd name="T57" fmla="*/ 4 h 288"/>
                <a:gd name="T58" fmla="*/ 2 w 183"/>
                <a:gd name="T59" fmla="*/ 5 h 288"/>
                <a:gd name="T60" fmla="*/ 2 w 183"/>
                <a:gd name="T61" fmla="*/ 6 h 288"/>
                <a:gd name="T62" fmla="*/ 2 w 183"/>
                <a:gd name="T63" fmla="*/ 7 h 288"/>
                <a:gd name="T64" fmla="*/ 2 w 183"/>
                <a:gd name="T65" fmla="*/ 7 h 288"/>
                <a:gd name="T66" fmla="*/ 3 w 183"/>
                <a:gd name="T67" fmla="*/ 9 h 288"/>
                <a:gd name="T68" fmla="*/ 3 w 183"/>
                <a:gd name="T69" fmla="*/ 9 h 288"/>
                <a:gd name="T70" fmla="*/ 3 w 183"/>
                <a:gd name="T71" fmla="*/ 9 h 288"/>
                <a:gd name="T72" fmla="*/ 3 w 183"/>
                <a:gd name="T73" fmla="*/ 10 h 288"/>
                <a:gd name="T74" fmla="*/ 3 w 183"/>
                <a:gd name="T75" fmla="*/ 12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3"/>
                <a:gd name="T115" fmla="*/ 0 h 288"/>
                <a:gd name="T116" fmla="*/ 183 w 183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3" h="288">
                  <a:moveTo>
                    <a:pt x="179" y="219"/>
                  </a:moveTo>
                  <a:lnTo>
                    <a:pt x="177" y="227"/>
                  </a:lnTo>
                  <a:lnTo>
                    <a:pt x="176" y="240"/>
                  </a:lnTo>
                  <a:lnTo>
                    <a:pt x="178" y="253"/>
                  </a:lnTo>
                  <a:lnTo>
                    <a:pt x="183" y="255"/>
                  </a:lnTo>
                  <a:lnTo>
                    <a:pt x="176" y="268"/>
                  </a:lnTo>
                  <a:lnTo>
                    <a:pt x="176" y="275"/>
                  </a:lnTo>
                  <a:lnTo>
                    <a:pt x="173" y="281"/>
                  </a:lnTo>
                  <a:lnTo>
                    <a:pt x="168" y="288"/>
                  </a:lnTo>
                  <a:lnTo>
                    <a:pt x="165" y="288"/>
                  </a:lnTo>
                  <a:lnTo>
                    <a:pt x="155" y="281"/>
                  </a:lnTo>
                  <a:lnTo>
                    <a:pt x="150" y="272"/>
                  </a:lnTo>
                  <a:lnTo>
                    <a:pt x="138" y="266"/>
                  </a:lnTo>
                  <a:lnTo>
                    <a:pt x="126" y="259"/>
                  </a:lnTo>
                  <a:lnTo>
                    <a:pt x="114" y="252"/>
                  </a:lnTo>
                  <a:lnTo>
                    <a:pt x="103" y="245"/>
                  </a:lnTo>
                  <a:lnTo>
                    <a:pt x="91" y="234"/>
                  </a:lnTo>
                  <a:lnTo>
                    <a:pt x="78" y="222"/>
                  </a:lnTo>
                  <a:lnTo>
                    <a:pt x="78" y="214"/>
                  </a:lnTo>
                  <a:lnTo>
                    <a:pt x="69" y="196"/>
                  </a:lnTo>
                  <a:lnTo>
                    <a:pt x="60" y="179"/>
                  </a:lnTo>
                  <a:lnTo>
                    <a:pt x="54" y="168"/>
                  </a:lnTo>
                  <a:lnTo>
                    <a:pt x="47" y="158"/>
                  </a:lnTo>
                  <a:lnTo>
                    <a:pt x="41" y="146"/>
                  </a:lnTo>
                  <a:lnTo>
                    <a:pt x="36" y="135"/>
                  </a:lnTo>
                  <a:lnTo>
                    <a:pt x="30" y="123"/>
                  </a:lnTo>
                  <a:lnTo>
                    <a:pt x="24" y="111"/>
                  </a:lnTo>
                  <a:lnTo>
                    <a:pt x="14" y="103"/>
                  </a:lnTo>
                  <a:lnTo>
                    <a:pt x="5" y="95"/>
                  </a:lnTo>
                  <a:lnTo>
                    <a:pt x="6" y="91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14" y="53"/>
                  </a:lnTo>
                  <a:lnTo>
                    <a:pt x="15" y="62"/>
                  </a:lnTo>
                  <a:lnTo>
                    <a:pt x="12" y="68"/>
                  </a:lnTo>
                  <a:lnTo>
                    <a:pt x="17" y="67"/>
                  </a:lnTo>
                  <a:lnTo>
                    <a:pt x="32" y="78"/>
                  </a:lnTo>
                  <a:lnTo>
                    <a:pt x="37" y="65"/>
                  </a:lnTo>
                  <a:lnTo>
                    <a:pt x="43" y="53"/>
                  </a:lnTo>
                  <a:lnTo>
                    <a:pt x="57" y="42"/>
                  </a:lnTo>
                  <a:lnTo>
                    <a:pt x="72" y="33"/>
                  </a:lnTo>
                  <a:lnTo>
                    <a:pt x="81" y="14"/>
                  </a:lnTo>
                  <a:lnTo>
                    <a:pt x="84" y="15"/>
                  </a:lnTo>
                  <a:lnTo>
                    <a:pt x="78" y="2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92" y="8"/>
                  </a:lnTo>
                  <a:lnTo>
                    <a:pt x="99" y="16"/>
                  </a:lnTo>
                  <a:lnTo>
                    <a:pt x="110" y="27"/>
                  </a:lnTo>
                  <a:lnTo>
                    <a:pt x="113" y="35"/>
                  </a:lnTo>
                  <a:lnTo>
                    <a:pt x="129" y="35"/>
                  </a:lnTo>
                  <a:lnTo>
                    <a:pt x="140" y="35"/>
                  </a:lnTo>
                  <a:lnTo>
                    <a:pt x="154" y="40"/>
                  </a:lnTo>
                  <a:lnTo>
                    <a:pt x="148" y="60"/>
                  </a:lnTo>
                  <a:lnTo>
                    <a:pt x="158" y="66"/>
                  </a:lnTo>
                  <a:lnTo>
                    <a:pt x="152" y="65"/>
                  </a:lnTo>
                  <a:lnTo>
                    <a:pt x="141" y="68"/>
                  </a:lnTo>
                  <a:lnTo>
                    <a:pt x="130" y="74"/>
                  </a:lnTo>
                  <a:lnTo>
                    <a:pt x="119" y="79"/>
                  </a:lnTo>
                  <a:lnTo>
                    <a:pt x="115" y="91"/>
                  </a:lnTo>
                  <a:lnTo>
                    <a:pt x="112" y="103"/>
                  </a:lnTo>
                  <a:lnTo>
                    <a:pt x="105" y="115"/>
                  </a:lnTo>
                  <a:lnTo>
                    <a:pt x="111" y="128"/>
                  </a:lnTo>
                  <a:lnTo>
                    <a:pt x="117" y="140"/>
                  </a:lnTo>
                  <a:lnTo>
                    <a:pt x="117" y="146"/>
                  </a:lnTo>
                  <a:lnTo>
                    <a:pt x="122" y="148"/>
                  </a:lnTo>
                  <a:lnTo>
                    <a:pt x="130" y="154"/>
                  </a:lnTo>
                  <a:lnTo>
                    <a:pt x="141" y="157"/>
                  </a:lnTo>
                  <a:lnTo>
                    <a:pt x="150" y="149"/>
                  </a:lnTo>
                  <a:lnTo>
                    <a:pt x="151" y="161"/>
                  </a:lnTo>
                  <a:lnTo>
                    <a:pt x="152" y="172"/>
                  </a:lnTo>
                  <a:lnTo>
                    <a:pt x="168" y="171"/>
                  </a:lnTo>
                  <a:lnTo>
                    <a:pt x="174" y="183"/>
                  </a:lnTo>
                  <a:lnTo>
                    <a:pt x="181" y="195"/>
                  </a:lnTo>
                  <a:lnTo>
                    <a:pt x="179" y="200"/>
                  </a:lnTo>
                  <a:lnTo>
                    <a:pt x="179" y="219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5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3399CC"/>
                </a:buClr>
                <a:defRPr/>
              </a:pPr>
              <a:endParaRPr lang="en-US" sz="180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2" name="Group 315"/>
            <p:cNvGrpSpPr>
              <a:grpSpLocks/>
            </p:cNvGrpSpPr>
            <p:nvPr/>
          </p:nvGrpSpPr>
          <p:grpSpPr bwMode="auto">
            <a:xfrm>
              <a:off x="4527" y="2559"/>
              <a:ext cx="1586" cy="1517"/>
              <a:chOff x="3817" y="1699"/>
              <a:chExt cx="1815" cy="1956"/>
            </a:xfrm>
          </p:grpSpPr>
          <p:grpSp>
            <p:nvGrpSpPr>
              <p:cNvPr id="13" name="Group 316"/>
              <p:cNvGrpSpPr>
                <a:grpSpLocks/>
              </p:cNvGrpSpPr>
              <p:nvPr/>
            </p:nvGrpSpPr>
            <p:grpSpPr bwMode="auto">
              <a:xfrm>
                <a:off x="3817" y="1699"/>
                <a:ext cx="1815" cy="1956"/>
                <a:chOff x="3817" y="1699"/>
                <a:chExt cx="1815" cy="1956"/>
              </a:xfrm>
            </p:grpSpPr>
            <p:sp>
              <p:nvSpPr>
                <p:cNvPr id="712" name="Freeform 317"/>
                <p:cNvSpPr>
                  <a:spLocks/>
                </p:cNvSpPr>
                <p:nvPr/>
              </p:nvSpPr>
              <p:spPr bwMode="auto">
                <a:xfrm>
                  <a:off x="3931" y="2697"/>
                  <a:ext cx="1" cy="4"/>
                </a:xfrm>
                <a:custGeom>
                  <a:avLst/>
                  <a:gdLst>
                    <a:gd name="T0" fmla="*/ 1 w 1"/>
                    <a:gd name="T1" fmla="*/ 4096 h 2"/>
                    <a:gd name="T2" fmla="*/ 0 w 1"/>
                    <a:gd name="T3" fmla="*/ 2048 h 2"/>
                    <a:gd name="T4" fmla="*/ 1 w 1"/>
                    <a:gd name="T5" fmla="*/ 0 h 2"/>
                    <a:gd name="T6" fmla="*/ 1 w 1"/>
                    <a:gd name="T7" fmla="*/ 409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3" name="Freeform 318"/>
                <p:cNvSpPr>
                  <a:spLocks/>
                </p:cNvSpPr>
                <p:nvPr/>
              </p:nvSpPr>
              <p:spPr bwMode="auto">
                <a:xfrm>
                  <a:off x="3936" y="27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4" name="Freeform 319"/>
                <p:cNvSpPr>
                  <a:spLocks/>
                </p:cNvSpPr>
                <p:nvPr/>
              </p:nvSpPr>
              <p:spPr bwMode="auto">
                <a:xfrm>
                  <a:off x="3932" y="2733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5" name="Freeform 320"/>
                <p:cNvSpPr>
                  <a:spLocks/>
                </p:cNvSpPr>
                <p:nvPr/>
              </p:nvSpPr>
              <p:spPr bwMode="auto">
                <a:xfrm>
                  <a:off x="3925" y="2748"/>
                  <a:ext cx="1" cy="2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6" name="Freeform 321"/>
                <p:cNvSpPr>
                  <a:spLocks/>
                </p:cNvSpPr>
                <p:nvPr/>
              </p:nvSpPr>
              <p:spPr bwMode="auto">
                <a:xfrm>
                  <a:off x="3927" y="2751"/>
                  <a:ext cx="2" cy="2"/>
                </a:xfrm>
                <a:custGeom>
                  <a:avLst/>
                  <a:gdLst>
                    <a:gd name="T0" fmla="*/ 2048 w 1"/>
                    <a:gd name="T1" fmla="*/ 2048 h 1"/>
                    <a:gd name="T2" fmla="*/ 2048 w 1"/>
                    <a:gd name="T3" fmla="*/ 0 h 1"/>
                    <a:gd name="T4" fmla="*/ 0 w 1"/>
                    <a:gd name="T5" fmla="*/ 2048 h 1"/>
                    <a:gd name="T6" fmla="*/ 2048 w 1"/>
                    <a:gd name="T7" fmla="*/ 2048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7" name="Freeform 322"/>
                <p:cNvSpPr>
                  <a:spLocks/>
                </p:cNvSpPr>
                <p:nvPr/>
              </p:nvSpPr>
              <p:spPr bwMode="auto">
                <a:xfrm>
                  <a:off x="3927" y="2625"/>
                  <a:ext cx="2" cy="1"/>
                </a:xfrm>
                <a:custGeom>
                  <a:avLst/>
                  <a:gdLst>
                    <a:gd name="T0" fmla="*/ 2048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2048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8" name="Freeform 323"/>
                <p:cNvSpPr>
                  <a:spLocks/>
                </p:cNvSpPr>
                <p:nvPr/>
              </p:nvSpPr>
              <p:spPr bwMode="auto">
                <a:xfrm>
                  <a:off x="3931" y="2748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0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19" name="Freeform 324"/>
                <p:cNvSpPr>
                  <a:spLocks/>
                </p:cNvSpPr>
                <p:nvPr/>
              </p:nvSpPr>
              <p:spPr bwMode="auto">
                <a:xfrm>
                  <a:off x="3936" y="2692"/>
                  <a:ext cx="1" cy="3"/>
                </a:xfrm>
                <a:custGeom>
                  <a:avLst/>
                  <a:gdLst>
                    <a:gd name="T0" fmla="*/ 1 w 1"/>
                    <a:gd name="T1" fmla="*/ 141 h 2"/>
                    <a:gd name="T2" fmla="*/ 0 w 1"/>
                    <a:gd name="T3" fmla="*/ 0 h 2"/>
                    <a:gd name="T4" fmla="*/ 0 w 1"/>
                    <a:gd name="T5" fmla="*/ 141 h 2"/>
                    <a:gd name="T6" fmla="*/ 1 w 1"/>
                    <a:gd name="T7" fmla="*/ 14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0" name="Freeform 325"/>
                <p:cNvSpPr>
                  <a:spLocks/>
                </p:cNvSpPr>
                <p:nvPr/>
              </p:nvSpPr>
              <p:spPr bwMode="auto">
                <a:xfrm>
                  <a:off x="3924" y="259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1" name="Freeform 326"/>
                <p:cNvSpPr>
                  <a:spLocks/>
                </p:cNvSpPr>
                <p:nvPr/>
              </p:nvSpPr>
              <p:spPr bwMode="auto">
                <a:xfrm>
                  <a:off x="3930" y="2702"/>
                  <a:ext cx="1" cy="3"/>
                </a:xfrm>
                <a:custGeom>
                  <a:avLst/>
                  <a:gdLst>
                    <a:gd name="T0" fmla="*/ 0 w 1"/>
                    <a:gd name="T1" fmla="*/ 94 h 2"/>
                    <a:gd name="T2" fmla="*/ 0 w 1"/>
                    <a:gd name="T3" fmla="*/ 0 h 2"/>
                    <a:gd name="T4" fmla="*/ 0 w 1"/>
                    <a:gd name="T5" fmla="*/ 141 h 2"/>
                    <a:gd name="T6" fmla="*/ 0 w 1"/>
                    <a:gd name="T7" fmla="*/ 94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2" name="Freeform 327"/>
                <p:cNvSpPr>
                  <a:spLocks/>
                </p:cNvSpPr>
                <p:nvPr/>
              </p:nvSpPr>
              <p:spPr bwMode="auto">
                <a:xfrm>
                  <a:off x="3933" y="268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3" name="Freeform 328"/>
                <p:cNvSpPr>
                  <a:spLocks/>
                </p:cNvSpPr>
                <p:nvPr/>
              </p:nvSpPr>
              <p:spPr bwMode="auto">
                <a:xfrm>
                  <a:off x="3931" y="26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4" name="Freeform 329"/>
                <p:cNvSpPr>
                  <a:spLocks/>
                </p:cNvSpPr>
                <p:nvPr/>
              </p:nvSpPr>
              <p:spPr bwMode="auto">
                <a:xfrm>
                  <a:off x="3923" y="2606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5" name="Freeform 330"/>
                <p:cNvSpPr>
                  <a:spLocks/>
                </p:cNvSpPr>
                <p:nvPr/>
              </p:nvSpPr>
              <p:spPr bwMode="auto">
                <a:xfrm>
                  <a:off x="3920" y="2595"/>
                  <a:ext cx="3" cy="3"/>
                </a:xfrm>
                <a:custGeom>
                  <a:avLst/>
                  <a:gdLst>
                    <a:gd name="T0" fmla="*/ 141 w 2"/>
                    <a:gd name="T1" fmla="*/ 141 h 2"/>
                    <a:gd name="T2" fmla="*/ 141 w 2"/>
                    <a:gd name="T3" fmla="*/ 0 h 2"/>
                    <a:gd name="T4" fmla="*/ 0 w 2"/>
                    <a:gd name="T5" fmla="*/ 141 h 2"/>
                    <a:gd name="T6" fmla="*/ 141 w 2"/>
                    <a:gd name="T7" fmla="*/ 14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6" name="Freeform 331"/>
                <p:cNvSpPr>
                  <a:spLocks/>
                </p:cNvSpPr>
                <p:nvPr/>
              </p:nvSpPr>
              <p:spPr bwMode="auto">
                <a:xfrm>
                  <a:off x="3918" y="2681"/>
                  <a:ext cx="2" cy="2"/>
                </a:xfrm>
                <a:custGeom>
                  <a:avLst/>
                  <a:gdLst>
                    <a:gd name="T0" fmla="*/ 2 w 2"/>
                    <a:gd name="T1" fmla="*/ 2048 h 1"/>
                    <a:gd name="T2" fmla="*/ 2 w 2"/>
                    <a:gd name="T3" fmla="*/ 0 h 1"/>
                    <a:gd name="T4" fmla="*/ 0 w 2"/>
                    <a:gd name="T5" fmla="*/ 0 h 1"/>
                    <a:gd name="T6" fmla="*/ 2 w 2"/>
                    <a:gd name="T7" fmla="*/ 2048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7" name="Freeform 332"/>
                <p:cNvSpPr>
                  <a:spLocks/>
                </p:cNvSpPr>
                <p:nvPr/>
              </p:nvSpPr>
              <p:spPr bwMode="auto">
                <a:xfrm>
                  <a:off x="3930" y="2676"/>
                  <a:ext cx="1" cy="2"/>
                </a:xfrm>
                <a:custGeom>
                  <a:avLst/>
                  <a:gdLst>
                    <a:gd name="T0" fmla="*/ 1 w 1"/>
                    <a:gd name="T1" fmla="*/ 2048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2048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8" name="Freeform 333"/>
                <p:cNvSpPr>
                  <a:spLocks/>
                </p:cNvSpPr>
                <p:nvPr/>
              </p:nvSpPr>
              <p:spPr bwMode="auto">
                <a:xfrm>
                  <a:off x="3932" y="2724"/>
                  <a:ext cx="1" cy="3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41 h 2"/>
                    <a:gd name="T4" fmla="*/ 0 w 1"/>
                    <a:gd name="T5" fmla="*/ 94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29" name="Freeform 334"/>
                <p:cNvSpPr>
                  <a:spLocks/>
                </p:cNvSpPr>
                <p:nvPr/>
              </p:nvSpPr>
              <p:spPr bwMode="auto">
                <a:xfrm>
                  <a:off x="3921" y="2600"/>
                  <a:ext cx="2" cy="4"/>
                </a:xfrm>
                <a:custGeom>
                  <a:avLst/>
                  <a:gdLst>
                    <a:gd name="T0" fmla="*/ 0 w 1"/>
                    <a:gd name="T1" fmla="*/ 0 h 2"/>
                    <a:gd name="T2" fmla="*/ 2048 w 1"/>
                    <a:gd name="T3" fmla="*/ 2048 h 2"/>
                    <a:gd name="T4" fmla="*/ 0 w 1"/>
                    <a:gd name="T5" fmla="*/ 4096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0" name="Freeform 335"/>
                <p:cNvSpPr>
                  <a:spLocks/>
                </p:cNvSpPr>
                <p:nvPr/>
              </p:nvSpPr>
              <p:spPr bwMode="auto">
                <a:xfrm>
                  <a:off x="3931" y="268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1" name="Freeform 336"/>
                <p:cNvSpPr>
                  <a:spLocks/>
                </p:cNvSpPr>
                <p:nvPr/>
              </p:nvSpPr>
              <p:spPr bwMode="auto">
                <a:xfrm>
                  <a:off x="3930" y="264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2" name="Freeform 337"/>
                <p:cNvSpPr>
                  <a:spLocks/>
                </p:cNvSpPr>
                <p:nvPr/>
              </p:nvSpPr>
              <p:spPr bwMode="auto">
                <a:xfrm>
                  <a:off x="4027" y="2544"/>
                  <a:ext cx="38" cy="76"/>
                </a:xfrm>
                <a:custGeom>
                  <a:avLst/>
                  <a:gdLst>
                    <a:gd name="T0" fmla="*/ 61 w 32"/>
                    <a:gd name="T1" fmla="*/ 2 h 61"/>
                    <a:gd name="T2" fmla="*/ 91 w 32"/>
                    <a:gd name="T3" fmla="*/ 120 h 61"/>
                    <a:gd name="T4" fmla="*/ 142 w 32"/>
                    <a:gd name="T5" fmla="*/ 228 h 61"/>
                    <a:gd name="T6" fmla="*/ 173 w 32"/>
                    <a:gd name="T7" fmla="*/ 361 h 61"/>
                    <a:gd name="T8" fmla="*/ 211 w 32"/>
                    <a:gd name="T9" fmla="*/ 503 h 61"/>
                    <a:gd name="T10" fmla="*/ 152 w 32"/>
                    <a:gd name="T11" fmla="*/ 638 h 61"/>
                    <a:gd name="T12" fmla="*/ 72 w 32"/>
                    <a:gd name="T13" fmla="*/ 684 h 61"/>
                    <a:gd name="T14" fmla="*/ 24 w 32"/>
                    <a:gd name="T15" fmla="*/ 450 h 61"/>
                    <a:gd name="T16" fmla="*/ 0 w 32"/>
                    <a:gd name="T17" fmla="*/ 284 h 61"/>
                    <a:gd name="T18" fmla="*/ 24 w 32"/>
                    <a:gd name="T19" fmla="*/ 290 h 61"/>
                    <a:gd name="T20" fmla="*/ 33 w 32"/>
                    <a:gd name="T21" fmla="*/ 171 h 61"/>
                    <a:gd name="T22" fmla="*/ 39 w 32"/>
                    <a:gd name="T23" fmla="*/ 40 h 61"/>
                    <a:gd name="T24" fmla="*/ 46 w 32"/>
                    <a:gd name="T25" fmla="*/ 32 h 61"/>
                    <a:gd name="T26" fmla="*/ 28 w 32"/>
                    <a:gd name="T27" fmla="*/ 0 h 61"/>
                    <a:gd name="T28" fmla="*/ 61 w 32"/>
                    <a:gd name="T29" fmla="*/ 2 h 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61"/>
                    <a:gd name="T47" fmla="*/ 32 w 32"/>
                    <a:gd name="T48" fmla="*/ 61 h 6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61">
                      <a:moveTo>
                        <a:pt x="9" y="2"/>
                      </a:moveTo>
                      <a:lnTo>
                        <a:pt x="14" y="11"/>
                      </a:lnTo>
                      <a:lnTo>
                        <a:pt x="21" y="20"/>
                      </a:lnTo>
                      <a:lnTo>
                        <a:pt x="26" y="32"/>
                      </a:lnTo>
                      <a:lnTo>
                        <a:pt x="32" y="45"/>
                      </a:lnTo>
                      <a:lnTo>
                        <a:pt x="24" y="57"/>
                      </a:lnTo>
                      <a:lnTo>
                        <a:pt x="11" y="61"/>
                      </a:lnTo>
                      <a:lnTo>
                        <a:pt x="3" y="40"/>
                      </a:ln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5" y="1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F52BCA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3" name="Freeform 338"/>
                <p:cNvSpPr>
                  <a:spLocks/>
                </p:cNvSpPr>
                <p:nvPr/>
              </p:nvSpPr>
              <p:spPr bwMode="auto">
                <a:xfrm>
                  <a:off x="4131" y="2217"/>
                  <a:ext cx="81" cy="112"/>
                </a:xfrm>
                <a:custGeom>
                  <a:avLst/>
                  <a:gdLst>
                    <a:gd name="T0" fmla="*/ 141 w 69"/>
                    <a:gd name="T1" fmla="*/ 920 h 89"/>
                    <a:gd name="T2" fmla="*/ 141 w 69"/>
                    <a:gd name="T3" fmla="*/ 927 h 89"/>
                    <a:gd name="T4" fmla="*/ 119 w 69"/>
                    <a:gd name="T5" fmla="*/ 877 h 89"/>
                    <a:gd name="T6" fmla="*/ 119 w 69"/>
                    <a:gd name="T7" fmla="*/ 887 h 89"/>
                    <a:gd name="T8" fmla="*/ 94 w 69"/>
                    <a:gd name="T9" fmla="*/ 758 h 89"/>
                    <a:gd name="T10" fmla="*/ 68 w 69"/>
                    <a:gd name="T11" fmla="*/ 602 h 89"/>
                    <a:gd name="T12" fmla="*/ 65 w 69"/>
                    <a:gd name="T13" fmla="*/ 488 h 89"/>
                    <a:gd name="T14" fmla="*/ 1 w 69"/>
                    <a:gd name="T15" fmla="*/ 380 h 89"/>
                    <a:gd name="T16" fmla="*/ 25 w 69"/>
                    <a:gd name="T17" fmla="*/ 302 h 89"/>
                    <a:gd name="T18" fmla="*/ 58 w 69"/>
                    <a:gd name="T19" fmla="*/ 264 h 89"/>
                    <a:gd name="T20" fmla="*/ 0 w 69"/>
                    <a:gd name="T21" fmla="*/ 145 h 89"/>
                    <a:gd name="T22" fmla="*/ 0 w 69"/>
                    <a:gd name="T23" fmla="*/ 0 h 89"/>
                    <a:gd name="T24" fmla="*/ 55 w 69"/>
                    <a:gd name="T25" fmla="*/ 49 h 89"/>
                    <a:gd name="T26" fmla="*/ 76 w 69"/>
                    <a:gd name="T27" fmla="*/ 98 h 89"/>
                    <a:gd name="T28" fmla="*/ 101 w 69"/>
                    <a:gd name="T29" fmla="*/ 62 h 89"/>
                    <a:gd name="T30" fmla="*/ 129 w 69"/>
                    <a:gd name="T31" fmla="*/ 229 h 89"/>
                    <a:gd name="T32" fmla="*/ 208 w 69"/>
                    <a:gd name="T33" fmla="*/ 245 h 89"/>
                    <a:gd name="T34" fmla="*/ 296 w 69"/>
                    <a:gd name="T35" fmla="*/ 264 h 89"/>
                    <a:gd name="T36" fmla="*/ 336 w 69"/>
                    <a:gd name="T37" fmla="*/ 332 h 89"/>
                    <a:gd name="T38" fmla="*/ 318 w 69"/>
                    <a:gd name="T39" fmla="*/ 418 h 89"/>
                    <a:gd name="T40" fmla="*/ 266 w 69"/>
                    <a:gd name="T41" fmla="*/ 488 h 89"/>
                    <a:gd name="T42" fmla="*/ 277 w 69"/>
                    <a:gd name="T43" fmla="*/ 649 h 89"/>
                    <a:gd name="T44" fmla="*/ 296 w 69"/>
                    <a:gd name="T45" fmla="*/ 681 h 89"/>
                    <a:gd name="T46" fmla="*/ 335 w 69"/>
                    <a:gd name="T47" fmla="*/ 540 h 89"/>
                    <a:gd name="T48" fmla="*/ 366 w 69"/>
                    <a:gd name="T49" fmla="*/ 722 h 89"/>
                    <a:gd name="T50" fmla="*/ 394 w 69"/>
                    <a:gd name="T51" fmla="*/ 887 h 89"/>
                    <a:gd name="T52" fmla="*/ 403 w 69"/>
                    <a:gd name="T53" fmla="*/ 1012 h 89"/>
                    <a:gd name="T54" fmla="*/ 372 w 69"/>
                    <a:gd name="T55" fmla="*/ 1048 h 89"/>
                    <a:gd name="T56" fmla="*/ 382 w 69"/>
                    <a:gd name="T57" fmla="*/ 1116 h 89"/>
                    <a:gd name="T58" fmla="*/ 336 w 69"/>
                    <a:gd name="T59" fmla="*/ 920 h 89"/>
                    <a:gd name="T60" fmla="*/ 292 w 69"/>
                    <a:gd name="T61" fmla="*/ 731 h 89"/>
                    <a:gd name="T62" fmla="*/ 244 w 69"/>
                    <a:gd name="T63" fmla="*/ 722 h 89"/>
                    <a:gd name="T64" fmla="*/ 212 w 69"/>
                    <a:gd name="T65" fmla="*/ 602 h 89"/>
                    <a:gd name="T66" fmla="*/ 141 w 69"/>
                    <a:gd name="T67" fmla="*/ 496 h 89"/>
                    <a:gd name="T68" fmla="*/ 110 w 69"/>
                    <a:gd name="T69" fmla="*/ 496 h 89"/>
                    <a:gd name="T70" fmla="*/ 197 w 69"/>
                    <a:gd name="T71" fmla="*/ 614 h 89"/>
                    <a:gd name="T72" fmla="*/ 227 w 69"/>
                    <a:gd name="T73" fmla="*/ 731 h 89"/>
                    <a:gd name="T74" fmla="*/ 229 w 69"/>
                    <a:gd name="T75" fmla="*/ 773 h 89"/>
                    <a:gd name="T76" fmla="*/ 208 w 69"/>
                    <a:gd name="T77" fmla="*/ 920 h 89"/>
                    <a:gd name="T78" fmla="*/ 195 w 69"/>
                    <a:gd name="T79" fmla="*/ 857 h 89"/>
                    <a:gd name="T80" fmla="*/ 171 w 69"/>
                    <a:gd name="T81" fmla="*/ 877 h 89"/>
                    <a:gd name="T82" fmla="*/ 166 w 69"/>
                    <a:gd name="T83" fmla="*/ 920 h 89"/>
                    <a:gd name="T84" fmla="*/ 141 w 69"/>
                    <a:gd name="T85" fmla="*/ 920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"/>
                    <a:gd name="T130" fmla="*/ 0 h 89"/>
                    <a:gd name="T131" fmla="*/ 69 w 69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" h="89">
                      <a:moveTo>
                        <a:pt x="24" y="73"/>
                      </a:moveTo>
                      <a:lnTo>
                        <a:pt x="24" y="75"/>
                      </a:lnTo>
                      <a:lnTo>
                        <a:pt x="20" y="70"/>
                      </a:lnTo>
                      <a:lnTo>
                        <a:pt x="20" y="71"/>
                      </a:lnTo>
                      <a:lnTo>
                        <a:pt x="16" y="60"/>
                      </a:lnTo>
                      <a:lnTo>
                        <a:pt x="12" y="48"/>
                      </a:lnTo>
                      <a:lnTo>
                        <a:pt x="11" y="39"/>
                      </a:lnTo>
                      <a:lnTo>
                        <a:pt x="1" y="30"/>
                      </a:lnTo>
                      <a:lnTo>
                        <a:pt x="4" y="24"/>
                      </a:lnTo>
                      <a:lnTo>
                        <a:pt x="10" y="2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13" y="8"/>
                      </a:lnTo>
                      <a:lnTo>
                        <a:pt x="17" y="5"/>
                      </a:lnTo>
                      <a:lnTo>
                        <a:pt x="22" y="18"/>
                      </a:lnTo>
                      <a:lnTo>
                        <a:pt x="36" y="20"/>
                      </a:lnTo>
                      <a:lnTo>
                        <a:pt x="51" y="21"/>
                      </a:lnTo>
                      <a:lnTo>
                        <a:pt x="58" y="26"/>
                      </a:lnTo>
                      <a:lnTo>
                        <a:pt x="55" y="33"/>
                      </a:lnTo>
                      <a:lnTo>
                        <a:pt x="45" y="39"/>
                      </a:lnTo>
                      <a:lnTo>
                        <a:pt x="48" y="52"/>
                      </a:lnTo>
                      <a:lnTo>
                        <a:pt x="51" y="55"/>
                      </a:lnTo>
                      <a:lnTo>
                        <a:pt x="57" y="43"/>
                      </a:lnTo>
                      <a:lnTo>
                        <a:pt x="62" y="57"/>
                      </a:lnTo>
                      <a:lnTo>
                        <a:pt x="68" y="71"/>
                      </a:lnTo>
                      <a:lnTo>
                        <a:pt x="69" y="81"/>
                      </a:lnTo>
                      <a:lnTo>
                        <a:pt x="64" y="84"/>
                      </a:lnTo>
                      <a:lnTo>
                        <a:pt x="66" y="89"/>
                      </a:lnTo>
                      <a:lnTo>
                        <a:pt x="58" y="73"/>
                      </a:lnTo>
                      <a:lnTo>
                        <a:pt x="50" y="58"/>
                      </a:lnTo>
                      <a:lnTo>
                        <a:pt x="42" y="57"/>
                      </a:lnTo>
                      <a:lnTo>
                        <a:pt x="37" y="48"/>
                      </a:lnTo>
                      <a:lnTo>
                        <a:pt x="24" y="40"/>
                      </a:lnTo>
                      <a:lnTo>
                        <a:pt x="19" y="40"/>
                      </a:lnTo>
                      <a:lnTo>
                        <a:pt x="34" y="49"/>
                      </a:lnTo>
                      <a:lnTo>
                        <a:pt x="38" y="58"/>
                      </a:lnTo>
                      <a:lnTo>
                        <a:pt x="39" y="62"/>
                      </a:lnTo>
                      <a:lnTo>
                        <a:pt x="36" y="73"/>
                      </a:lnTo>
                      <a:lnTo>
                        <a:pt x="33" y="69"/>
                      </a:lnTo>
                      <a:lnTo>
                        <a:pt x="30" y="70"/>
                      </a:lnTo>
                      <a:lnTo>
                        <a:pt x="28" y="73"/>
                      </a:lnTo>
                      <a:lnTo>
                        <a:pt x="24" y="73"/>
                      </a:lnTo>
                      <a:close/>
                    </a:path>
                  </a:pathLst>
                </a:custGeom>
                <a:solidFill>
                  <a:srgbClr val="F52BCA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4" name="Freeform 339"/>
                <p:cNvSpPr>
                  <a:spLocks/>
                </p:cNvSpPr>
                <p:nvPr/>
              </p:nvSpPr>
              <p:spPr bwMode="auto">
                <a:xfrm>
                  <a:off x="4136" y="2184"/>
                  <a:ext cx="50" cy="27"/>
                </a:xfrm>
                <a:custGeom>
                  <a:avLst/>
                  <a:gdLst>
                    <a:gd name="T0" fmla="*/ 147 w 43"/>
                    <a:gd name="T1" fmla="*/ 2 h 22"/>
                    <a:gd name="T2" fmla="*/ 48 w 43"/>
                    <a:gd name="T3" fmla="*/ 0 h 22"/>
                    <a:gd name="T4" fmla="*/ 0 w 43"/>
                    <a:gd name="T5" fmla="*/ 133 h 22"/>
                    <a:gd name="T6" fmla="*/ 2 w 43"/>
                    <a:gd name="T7" fmla="*/ 198 h 22"/>
                    <a:gd name="T8" fmla="*/ 93 w 43"/>
                    <a:gd name="T9" fmla="*/ 210 h 22"/>
                    <a:gd name="T10" fmla="*/ 165 w 43"/>
                    <a:gd name="T11" fmla="*/ 200 h 22"/>
                    <a:gd name="T12" fmla="*/ 224 w 43"/>
                    <a:gd name="T13" fmla="*/ 198 h 22"/>
                    <a:gd name="T14" fmla="*/ 199 w 43"/>
                    <a:gd name="T15" fmla="*/ 113 h 22"/>
                    <a:gd name="T16" fmla="*/ 186 w 43"/>
                    <a:gd name="T17" fmla="*/ 72 h 22"/>
                    <a:gd name="T18" fmla="*/ 147 w 43"/>
                    <a:gd name="T19" fmla="*/ 2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22"/>
                    <a:gd name="T32" fmla="*/ 43 w 4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22">
                      <a:moveTo>
                        <a:pt x="28" y="2"/>
                      </a:moveTo>
                      <a:lnTo>
                        <a:pt x="9" y="0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18" y="22"/>
                      </a:lnTo>
                      <a:lnTo>
                        <a:pt x="31" y="21"/>
                      </a:lnTo>
                      <a:lnTo>
                        <a:pt x="43" y="20"/>
                      </a:lnTo>
                      <a:lnTo>
                        <a:pt x="38" y="12"/>
                      </a:lnTo>
                      <a:lnTo>
                        <a:pt x="35" y="7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F52BCA"/>
                </a:solidFill>
                <a:ln w="1651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sp>
              <p:nvSpPr>
                <p:cNvPr id="735" name="Freeform 340"/>
                <p:cNvSpPr>
                  <a:spLocks/>
                </p:cNvSpPr>
                <p:nvPr/>
              </p:nvSpPr>
              <p:spPr bwMode="auto">
                <a:xfrm>
                  <a:off x="3991" y="2141"/>
                  <a:ext cx="135" cy="77"/>
                </a:xfrm>
                <a:custGeom>
                  <a:avLst/>
                  <a:gdLst>
                    <a:gd name="T0" fmla="*/ 373 w 115"/>
                    <a:gd name="T1" fmla="*/ 444 h 63"/>
                    <a:gd name="T2" fmla="*/ 277 w 115"/>
                    <a:gd name="T3" fmla="*/ 409 h 63"/>
                    <a:gd name="T4" fmla="*/ 201 w 115"/>
                    <a:gd name="T5" fmla="*/ 395 h 63"/>
                    <a:gd name="T6" fmla="*/ 104 w 115"/>
                    <a:gd name="T7" fmla="*/ 323 h 63"/>
                    <a:gd name="T8" fmla="*/ 1 w 115"/>
                    <a:gd name="T9" fmla="*/ 241 h 63"/>
                    <a:gd name="T10" fmla="*/ 0 w 115"/>
                    <a:gd name="T11" fmla="*/ 161 h 63"/>
                    <a:gd name="T12" fmla="*/ 47 w 115"/>
                    <a:gd name="T13" fmla="*/ 35 h 63"/>
                    <a:gd name="T14" fmla="*/ 55 w 115"/>
                    <a:gd name="T15" fmla="*/ 53 h 63"/>
                    <a:gd name="T16" fmla="*/ 89 w 115"/>
                    <a:gd name="T17" fmla="*/ 0 h 63"/>
                    <a:gd name="T18" fmla="*/ 151 w 115"/>
                    <a:gd name="T19" fmla="*/ 65 h 63"/>
                    <a:gd name="T20" fmla="*/ 261 w 115"/>
                    <a:gd name="T21" fmla="*/ 177 h 63"/>
                    <a:gd name="T22" fmla="*/ 286 w 115"/>
                    <a:gd name="T23" fmla="*/ 163 h 63"/>
                    <a:gd name="T24" fmla="*/ 316 w 115"/>
                    <a:gd name="T25" fmla="*/ 208 h 63"/>
                    <a:gd name="T26" fmla="*/ 382 w 115"/>
                    <a:gd name="T27" fmla="*/ 264 h 63"/>
                    <a:gd name="T28" fmla="*/ 394 w 115"/>
                    <a:gd name="T29" fmla="*/ 295 h 63"/>
                    <a:gd name="T30" fmla="*/ 478 w 115"/>
                    <a:gd name="T31" fmla="*/ 331 h 63"/>
                    <a:gd name="T32" fmla="*/ 544 w 115"/>
                    <a:gd name="T33" fmla="*/ 361 h 63"/>
                    <a:gd name="T34" fmla="*/ 649 w 115"/>
                    <a:gd name="T35" fmla="*/ 363 h 63"/>
                    <a:gd name="T36" fmla="*/ 667 w 115"/>
                    <a:gd name="T37" fmla="*/ 573 h 63"/>
                    <a:gd name="T38" fmla="*/ 578 w 115"/>
                    <a:gd name="T39" fmla="*/ 566 h 63"/>
                    <a:gd name="T40" fmla="*/ 478 w 115"/>
                    <a:gd name="T41" fmla="*/ 543 h 63"/>
                    <a:gd name="T42" fmla="*/ 421 w 115"/>
                    <a:gd name="T43" fmla="*/ 500 h 63"/>
                    <a:gd name="T44" fmla="*/ 373 w 115"/>
                    <a:gd name="T45" fmla="*/ 444 h 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5"/>
                    <a:gd name="T70" fmla="*/ 0 h 63"/>
                    <a:gd name="T71" fmla="*/ 115 w 115"/>
                    <a:gd name="T72" fmla="*/ 63 h 6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5" h="63">
                      <a:moveTo>
                        <a:pt x="65" y="49"/>
                      </a:moveTo>
                      <a:lnTo>
                        <a:pt x="48" y="46"/>
                      </a:lnTo>
                      <a:lnTo>
                        <a:pt x="35" y="43"/>
                      </a:lnTo>
                      <a:lnTo>
                        <a:pt x="18" y="35"/>
                      </a:lnTo>
                      <a:lnTo>
                        <a:pt x="1" y="26"/>
                      </a:lnTo>
                      <a:lnTo>
                        <a:pt x="0" y="17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15" y="0"/>
                      </a:lnTo>
                      <a:lnTo>
                        <a:pt x="26" y="7"/>
                      </a:lnTo>
                      <a:lnTo>
                        <a:pt x="44" y="20"/>
                      </a:lnTo>
                      <a:lnTo>
                        <a:pt x="49" y="18"/>
                      </a:lnTo>
                      <a:lnTo>
                        <a:pt x="54" y="23"/>
                      </a:lnTo>
                      <a:lnTo>
                        <a:pt x="66" y="29"/>
                      </a:lnTo>
                      <a:lnTo>
                        <a:pt x="68" y="32"/>
                      </a:lnTo>
                      <a:lnTo>
                        <a:pt x="82" y="37"/>
                      </a:lnTo>
                      <a:lnTo>
                        <a:pt x="94" y="39"/>
                      </a:lnTo>
                      <a:lnTo>
                        <a:pt x="111" y="40"/>
                      </a:lnTo>
                      <a:lnTo>
                        <a:pt x="115" y="63"/>
                      </a:lnTo>
                      <a:lnTo>
                        <a:pt x="99" y="62"/>
                      </a:lnTo>
                      <a:lnTo>
                        <a:pt x="82" y="60"/>
                      </a:lnTo>
                      <a:lnTo>
                        <a:pt x="72" y="56"/>
                      </a:lnTo>
                      <a:lnTo>
                        <a:pt x="65" y="49"/>
                      </a:lnTo>
                      <a:close/>
                    </a:path>
                  </a:pathLst>
                </a:custGeom>
                <a:solidFill>
                  <a:srgbClr val="F52BCA"/>
                </a:solidFill>
                <a:ln w="158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1800" smtClean="0">
                    <a:solidFill>
                      <a:srgbClr val="3C3C3C"/>
                    </a:solidFill>
                    <a:latin typeface="Century Gothic" pitchFamily="34" charset="0"/>
                    <a:cs typeface="Arial"/>
                  </a:endParaRPr>
                </a:p>
              </p:txBody>
            </p:sp>
            <p:grpSp>
              <p:nvGrpSpPr>
                <p:cNvPr id="14" name="Group 341"/>
                <p:cNvGrpSpPr>
                  <a:grpSpLocks/>
                </p:cNvGrpSpPr>
                <p:nvPr/>
              </p:nvGrpSpPr>
              <p:grpSpPr bwMode="auto">
                <a:xfrm>
                  <a:off x="3817" y="1699"/>
                  <a:ext cx="1815" cy="1956"/>
                  <a:chOff x="3817" y="1699"/>
                  <a:chExt cx="1815" cy="1956"/>
                </a:xfrm>
              </p:grpSpPr>
              <p:sp>
                <p:nvSpPr>
                  <p:cNvPr id="737" name="Freeform 342"/>
                  <p:cNvSpPr>
                    <a:spLocks/>
                  </p:cNvSpPr>
                  <p:nvPr/>
                </p:nvSpPr>
                <p:spPr bwMode="auto">
                  <a:xfrm>
                    <a:off x="3843" y="1699"/>
                    <a:ext cx="831" cy="641"/>
                  </a:xfrm>
                  <a:custGeom>
                    <a:avLst/>
                    <a:gdLst>
                      <a:gd name="T0" fmla="*/ 1640 w 707"/>
                      <a:gd name="T1" fmla="*/ 4351 h 515"/>
                      <a:gd name="T2" fmla="*/ 1305 w 707"/>
                      <a:gd name="T3" fmla="*/ 4374 h 515"/>
                      <a:gd name="T4" fmla="*/ 1037 w 707"/>
                      <a:gd name="T5" fmla="*/ 4142 h 515"/>
                      <a:gd name="T6" fmla="*/ 796 w 707"/>
                      <a:gd name="T7" fmla="*/ 3983 h 515"/>
                      <a:gd name="T8" fmla="*/ 601 w 707"/>
                      <a:gd name="T9" fmla="*/ 3580 h 515"/>
                      <a:gd name="T10" fmla="*/ 602 w 707"/>
                      <a:gd name="T11" fmla="*/ 3216 h 515"/>
                      <a:gd name="T12" fmla="*/ 315 w 707"/>
                      <a:gd name="T13" fmla="*/ 3008 h 515"/>
                      <a:gd name="T14" fmla="*/ 152 w 707"/>
                      <a:gd name="T15" fmla="*/ 2759 h 515"/>
                      <a:gd name="T16" fmla="*/ 25 w 707"/>
                      <a:gd name="T17" fmla="*/ 2263 h 515"/>
                      <a:gd name="T18" fmla="*/ 296 w 707"/>
                      <a:gd name="T19" fmla="*/ 2079 h 515"/>
                      <a:gd name="T20" fmla="*/ 409 w 707"/>
                      <a:gd name="T21" fmla="*/ 1726 h 515"/>
                      <a:gd name="T22" fmla="*/ 481 w 707"/>
                      <a:gd name="T23" fmla="*/ 1400 h 515"/>
                      <a:gd name="T24" fmla="*/ 619 w 707"/>
                      <a:gd name="T25" fmla="*/ 1062 h 515"/>
                      <a:gd name="T26" fmla="*/ 708 w 707"/>
                      <a:gd name="T27" fmla="*/ 733 h 515"/>
                      <a:gd name="T28" fmla="*/ 1045 w 707"/>
                      <a:gd name="T29" fmla="*/ 1232 h 515"/>
                      <a:gd name="T30" fmla="*/ 1460 w 707"/>
                      <a:gd name="T31" fmla="*/ 1547 h 515"/>
                      <a:gd name="T32" fmla="*/ 1911 w 707"/>
                      <a:gd name="T33" fmla="*/ 1853 h 515"/>
                      <a:gd name="T34" fmla="*/ 2286 w 707"/>
                      <a:gd name="T35" fmla="*/ 2008 h 515"/>
                      <a:gd name="T36" fmla="*/ 2636 w 707"/>
                      <a:gd name="T37" fmla="*/ 1759 h 515"/>
                      <a:gd name="T38" fmla="*/ 2826 w 707"/>
                      <a:gd name="T39" fmla="*/ 1387 h 515"/>
                      <a:gd name="T40" fmla="*/ 3103 w 707"/>
                      <a:gd name="T41" fmla="*/ 1053 h 515"/>
                      <a:gd name="T42" fmla="*/ 2734 w 707"/>
                      <a:gd name="T43" fmla="*/ 873 h 515"/>
                      <a:gd name="T44" fmla="*/ 2901 w 707"/>
                      <a:gd name="T45" fmla="*/ 518 h 515"/>
                      <a:gd name="T46" fmla="*/ 2841 w 707"/>
                      <a:gd name="T47" fmla="*/ 1 h 515"/>
                      <a:gd name="T48" fmla="*/ 3351 w 707"/>
                      <a:gd name="T49" fmla="*/ 355 h 515"/>
                      <a:gd name="T50" fmla="*/ 3787 w 707"/>
                      <a:gd name="T51" fmla="*/ 772 h 515"/>
                      <a:gd name="T52" fmla="*/ 4169 w 707"/>
                      <a:gd name="T53" fmla="*/ 1209 h 515"/>
                      <a:gd name="T54" fmla="*/ 4177 w 707"/>
                      <a:gd name="T55" fmla="*/ 1781 h 515"/>
                      <a:gd name="T56" fmla="*/ 4026 w 707"/>
                      <a:gd name="T57" fmla="*/ 1932 h 515"/>
                      <a:gd name="T58" fmla="*/ 3865 w 707"/>
                      <a:gd name="T59" fmla="*/ 2176 h 515"/>
                      <a:gd name="T60" fmla="*/ 3620 w 707"/>
                      <a:gd name="T61" fmla="*/ 2481 h 515"/>
                      <a:gd name="T62" fmla="*/ 3530 w 707"/>
                      <a:gd name="T63" fmla="*/ 2148 h 515"/>
                      <a:gd name="T64" fmla="*/ 3386 w 707"/>
                      <a:gd name="T65" fmla="*/ 2569 h 515"/>
                      <a:gd name="T66" fmla="*/ 3752 w 707"/>
                      <a:gd name="T67" fmla="*/ 2725 h 515"/>
                      <a:gd name="T68" fmla="*/ 3679 w 707"/>
                      <a:gd name="T69" fmla="*/ 2964 h 515"/>
                      <a:gd name="T70" fmla="*/ 3871 w 707"/>
                      <a:gd name="T71" fmla="*/ 3580 h 515"/>
                      <a:gd name="T72" fmla="*/ 3981 w 707"/>
                      <a:gd name="T73" fmla="*/ 3858 h 515"/>
                      <a:gd name="T74" fmla="*/ 4034 w 707"/>
                      <a:gd name="T75" fmla="*/ 4050 h 515"/>
                      <a:gd name="T76" fmla="*/ 4016 w 707"/>
                      <a:gd name="T77" fmla="*/ 4211 h 515"/>
                      <a:gd name="T78" fmla="*/ 3963 w 707"/>
                      <a:gd name="T79" fmla="*/ 4364 h 515"/>
                      <a:gd name="T80" fmla="*/ 3949 w 707"/>
                      <a:gd name="T81" fmla="*/ 4679 h 515"/>
                      <a:gd name="T82" fmla="*/ 3925 w 707"/>
                      <a:gd name="T83" fmla="*/ 4818 h 515"/>
                      <a:gd name="T84" fmla="*/ 3851 w 707"/>
                      <a:gd name="T85" fmla="*/ 4990 h 515"/>
                      <a:gd name="T86" fmla="*/ 3762 w 707"/>
                      <a:gd name="T87" fmla="*/ 5206 h 515"/>
                      <a:gd name="T88" fmla="*/ 3637 w 707"/>
                      <a:gd name="T89" fmla="*/ 5299 h 515"/>
                      <a:gd name="T90" fmla="*/ 3518 w 707"/>
                      <a:gd name="T91" fmla="*/ 5223 h 515"/>
                      <a:gd name="T92" fmla="*/ 3483 w 707"/>
                      <a:gd name="T93" fmla="*/ 5396 h 515"/>
                      <a:gd name="T94" fmla="*/ 3351 w 707"/>
                      <a:gd name="T95" fmla="*/ 5506 h 515"/>
                      <a:gd name="T96" fmla="*/ 3266 w 707"/>
                      <a:gd name="T97" fmla="*/ 5699 h 515"/>
                      <a:gd name="T98" fmla="*/ 3130 w 707"/>
                      <a:gd name="T99" fmla="*/ 5444 h 515"/>
                      <a:gd name="T100" fmla="*/ 2963 w 707"/>
                      <a:gd name="T101" fmla="*/ 5264 h 515"/>
                      <a:gd name="T102" fmla="*/ 2739 w 707"/>
                      <a:gd name="T103" fmla="*/ 5313 h 515"/>
                      <a:gd name="T104" fmla="*/ 2611 w 707"/>
                      <a:gd name="T105" fmla="*/ 5350 h 515"/>
                      <a:gd name="T106" fmla="*/ 2521 w 707"/>
                      <a:gd name="T107" fmla="*/ 5483 h 515"/>
                      <a:gd name="T108" fmla="*/ 2332 w 707"/>
                      <a:gd name="T109" fmla="*/ 5180 h 515"/>
                      <a:gd name="T110" fmla="*/ 2213 w 707"/>
                      <a:gd name="T111" fmla="*/ 4920 h 515"/>
                      <a:gd name="T112" fmla="*/ 2196 w 707"/>
                      <a:gd name="T113" fmla="*/ 4405 h 515"/>
                      <a:gd name="T114" fmla="*/ 2001 w 707"/>
                      <a:gd name="T115" fmla="*/ 4186 h 5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07"/>
                      <a:gd name="T175" fmla="*/ 0 h 515"/>
                      <a:gd name="T176" fmla="*/ 707 w 707"/>
                      <a:gd name="T177" fmla="*/ 515 h 5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07" h="515">
                        <a:moveTo>
                          <a:pt x="316" y="375"/>
                        </a:moveTo>
                        <a:lnTo>
                          <a:pt x="306" y="384"/>
                        </a:lnTo>
                        <a:lnTo>
                          <a:pt x="296" y="392"/>
                        </a:lnTo>
                        <a:lnTo>
                          <a:pt x="284" y="397"/>
                        </a:lnTo>
                        <a:lnTo>
                          <a:pt x="277" y="392"/>
                        </a:lnTo>
                        <a:lnTo>
                          <a:pt x="258" y="390"/>
                        </a:lnTo>
                        <a:lnTo>
                          <a:pt x="249" y="404"/>
                        </a:lnTo>
                        <a:lnTo>
                          <a:pt x="243" y="392"/>
                        </a:lnTo>
                        <a:lnTo>
                          <a:pt x="237" y="395"/>
                        </a:lnTo>
                        <a:lnTo>
                          <a:pt x="220" y="394"/>
                        </a:lnTo>
                        <a:lnTo>
                          <a:pt x="208" y="392"/>
                        </a:lnTo>
                        <a:lnTo>
                          <a:pt x="194" y="387"/>
                        </a:lnTo>
                        <a:lnTo>
                          <a:pt x="192" y="384"/>
                        </a:lnTo>
                        <a:lnTo>
                          <a:pt x="180" y="378"/>
                        </a:lnTo>
                        <a:lnTo>
                          <a:pt x="175" y="373"/>
                        </a:lnTo>
                        <a:lnTo>
                          <a:pt x="170" y="375"/>
                        </a:lnTo>
                        <a:lnTo>
                          <a:pt x="152" y="362"/>
                        </a:lnTo>
                        <a:lnTo>
                          <a:pt x="141" y="355"/>
                        </a:lnTo>
                        <a:lnTo>
                          <a:pt x="135" y="361"/>
                        </a:lnTo>
                        <a:lnTo>
                          <a:pt x="134" y="359"/>
                        </a:lnTo>
                        <a:lnTo>
                          <a:pt x="121" y="350"/>
                        </a:lnTo>
                        <a:lnTo>
                          <a:pt x="105" y="341"/>
                        </a:lnTo>
                        <a:lnTo>
                          <a:pt x="99" y="339"/>
                        </a:lnTo>
                        <a:lnTo>
                          <a:pt x="93" y="322"/>
                        </a:lnTo>
                        <a:lnTo>
                          <a:pt x="101" y="323"/>
                        </a:lnTo>
                        <a:lnTo>
                          <a:pt x="103" y="317"/>
                        </a:lnTo>
                        <a:lnTo>
                          <a:pt x="95" y="305"/>
                        </a:lnTo>
                        <a:lnTo>
                          <a:pt x="94" y="299"/>
                        </a:lnTo>
                        <a:lnTo>
                          <a:pt x="100" y="296"/>
                        </a:lnTo>
                        <a:lnTo>
                          <a:pt x="102" y="289"/>
                        </a:lnTo>
                        <a:lnTo>
                          <a:pt x="104" y="276"/>
                        </a:lnTo>
                        <a:lnTo>
                          <a:pt x="94" y="272"/>
                        </a:lnTo>
                        <a:lnTo>
                          <a:pt x="81" y="270"/>
                        </a:lnTo>
                        <a:lnTo>
                          <a:pt x="71" y="276"/>
                        </a:lnTo>
                        <a:lnTo>
                          <a:pt x="53" y="271"/>
                        </a:lnTo>
                        <a:lnTo>
                          <a:pt x="43" y="267"/>
                        </a:lnTo>
                        <a:lnTo>
                          <a:pt x="37" y="255"/>
                        </a:lnTo>
                        <a:lnTo>
                          <a:pt x="22" y="251"/>
                        </a:lnTo>
                        <a:lnTo>
                          <a:pt x="22" y="248"/>
                        </a:lnTo>
                        <a:lnTo>
                          <a:pt x="26" y="248"/>
                        </a:lnTo>
                        <a:lnTo>
                          <a:pt x="28" y="247"/>
                        </a:lnTo>
                        <a:lnTo>
                          <a:pt x="20" y="229"/>
                        </a:lnTo>
                        <a:lnTo>
                          <a:pt x="8" y="228"/>
                        </a:lnTo>
                        <a:lnTo>
                          <a:pt x="0" y="216"/>
                        </a:lnTo>
                        <a:lnTo>
                          <a:pt x="4" y="204"/>
                        </a:lnTo>
                        <a:lnTo>
                          <a:pt x="15" y="198"/>
                        </a:lnTo>
                        <a:lnTo>
                          <a:pt x="21" y="198"/>
                        </a:lnTo>
                        <a:lnTo>
                          <a:pt x="28" y="200"/>
                        </a:lnTo>
                        <a:lnTo>
                          <a:pt x="36" y="190"/>
                        </a:lnTo>
                        <a:lnTo>
                          <a:pt x="50" y="187"/>
                        </a:lnTo>
                        <a:lnTo>
                          <a:pt x="59" y="178"/>
                        </a:lnTo>
                        <a:lnTo>
                          <a:pt x="69" y="170"/>
                        </a:lnTo>
                        <a:lnTo>
                          <a:pt x="66" y="163"/>
                        </a:lnTo>
                        <a:lnTo>
                          <a:pt x="69" y="160"/>
                        </a:lnTo>
                        <a:lnTo>
                          <a:pt x="69" y="156"/>
                        </a:lnTo>
                        <a:lnTo>
                          <a:pt x="63" y="145"/>
                        </a:lnTo>
                        <a:lnTo>
                          <a:pt x="57" y="134"/>
                        </a:lnTo>
                        <a:lnTo>
                          <a:pt x="49" y="130"/>
                        </a:lnTo>
                        <a:lnTo>
                          <a:pt x="64" y="124"/>
                        </a:lnTo>
                        <a:lnTo>
                          <a:pt x="81" y="126"/>
                        </a:lnTo>
                        <a:lnTo>
                          <a:pt x="76" y="120"/>
                        </a:lnTo>
                        <a:lnTo>
                          <a:pt x="75" y="107"/>
                        </a:lnTo>
                        <a:lnTo>
                          <a:pt x="73" y="93"/>
                        </a:lnTo>
                        <a:lnTo>
                          <a:pt x="94" y="97"/>
                        </a:lnTo>
                        <a:lnTo>
                          <a:pt x="105" y="96"/>
                        </a:lnTo>
                        <a:lnTo>
                          <a:pt x="99" y="79"/>
                        </a:lnTo>
                        <a:lnTo>
                          <a:pt x="105" y="75"/>
                        </a:lnTo>
                        <a:lnTo>
                          <a:pt x="110" y="65"/>
                        </a:lnTo>
                        <a:lnTo>
                          <a:pt x="119" y="64"/>
                        </a:lnTo>
                        <a:lnTo>
                          <a:pt x="120" y="66"/>
                        </a:lnTo>
                        <a:lnTo>
                          <a:pt x="125" y="72"/>
                        </a:lnTo>
                        <a:lnTo>
                          <a:pt x="143" y="82"/>
                        </a:lnTo>
                        <a:lnTo>
                          <a:pt x="153" y="84"/>
                        </a:lnTo>
                        <a:lnTo>
                          <a:pt x="172" y="97"/>
                        </a:lnTo>
                        <a:lnTo>
                          <a:pt x="177" y="111"/>
                        </a:lnTo>
                        <a:lnTo>
                          <a:pt x="181" y="123"/>
                        </a:lnTo>
                        <a:lnTo>
                          <a:pt x="196" y="125"/>
                        </a:lnTo>
                        <a:lnTo>
                          <a:pt x="211" y="128"/>
                        </a:lnTo>
                        <a:lnTo>
                          <a:pt x="228" y="133"/>
                        </a:lnTo>
                        <a:lnTo>
                          <a:pt x="247" y="139"/>
                        </a:lnTo>
                        <a:lnTo>
                          <a:pt x="258" y="151"/>
                        </a:lnTo>
                        <a:lnTo>
                          <a:pt x="269" y="163"/>
                        </a:lnTo>
                        <a:lnTo>
                          <a:pt x="287" y="164"/>
                        </a:lnTo>
                        <a:lnTo>
                          <a:pt x="304" y="165"/>
                        </a:lnTo>
                        <a:lnTo>
                          <a:pt x="323" y="166"/>
                        </a:lnTo>
                        <a:lnTo>
                          <a:pt x="340" y="167"/>
                        </a:lnTo>
                        <a:lnTo>
                          <a:pt x="345" y="171"/>
                        </a:lnTo>
                        <a:lnTo>
                          <a:pt x="360" y="174"/>
                        </a:lnTo>
                        <a:lnTo>
                          <a:pt x="376" y="177"/>
                        </a:lnTo>
                        <a:lnTo>
                          <a:pt x="386" y="181"/>
                        </a:lnTo>
                        <a:lnTo>
                          <a:pt x="396" y="175"/>
                        </a:lnTo>
                        <a:lnTo>
                          <a:pt x="405" y="169"/>
                        </a:lnTo>
                        <a:lnTo>
                          <a:pt x="420" y="168"/>
                        </a:lnTo>
                        <a:lnTo>
                          <a:pt x="435" y="167"/>
                        </a:lnTo>
                        <a:lnTo>
                          <a:pt x="446" y="158"/>
                        </a:lnTo>
                        <a:lnTo>
                          <a:pt x="457" y="148"/>
                        </a:lnTo>
                        <a:lnTo>
                          <a:pt x="449" y="140"/>
                        </a:lnTo>
                        <a:lnTo>
                          <a:pt x="447" y="126"/>
                        </a:lnTo>
                        <a:lnTo>
                          <a:pt x="465" y="131"/>
                        </a:lnTo>
                        <a:lnTo>
                          <a:pt x="477" y="125"/>
                        </a:lnTo>
                        <a:lnTo>
                          <a:pt x="490" y="121"/>
                        </a:lnTo>
                        <a:lnTo>
                          <a:pt x="493" y="111"/>
                        </a:lnTo>
                        <a:lnTo>
                          <a:pt x="507" y="102"/>
                        </a:lnTo>
                        <a:lnTo>
                          <a:pt x="528" y="103"/>
                        </a:lnTo>
                        <a:lnTo>
                          <a:pt x="525" y="95"/>
                        </a:lnTo>
                        <a:lnTo>
                          <a:pt x="497" y="81"/>
                        </a:lnTo>
                        <a:lnTo>
                          <a:pt x="491" y="87"/>
                        </a:lnTo>
                        <a:lnTo>
                          <a:pt x="487" y="84"/>
                        </a:lnTo>
                        <a:lnTo>
                          <a:pt x="474" y="85"/>
                        </a:lnTo>
                        <a:lnTo>
                          <a:pt x="462" y="79"/>
                        </a:lnTo>
                        <a:lnTo>
                          <a:pt x="467" y="77"/>
                        </a:lnTo>
                        <a:lnTo>
                          <a:pt x="464" y="66"/>
                        </a:lnTo>
                        <a:lnTo>
                          <a:pt x="462" y="54"/>
                        </a:lnTo>
                        <a:lnTo>
                          <a:pt x="481" y="57"/>
                        </a:lnTo>
                        <a:lnTo>
                          <a:pt x="490" y="47"/>
                        </a:lnTo>
                        <a:lnTo>
                          <a:pt x="486" y="36"/>
                        </a:lnTo>
                        <a:lnTo>
                          <a:pt x="485" y="17"/>
                        </a:lnTo>
                        <a:lnTo>
                          <a:pt x="477" y="11"/>
                        </a:lnTo>
                        <a:lnTo>
                          <a:pt x="471" y="9"/>
                        </a:lnTo>
                        <a:lnTo>
                          <a:pt x="480" y="1"/>
                        </a:lnTo>
                        <a:lnTo>
                          <a:pt x="495" y="0"/>
                        </a:lnTo>
                        <a:lnTo>
                          <a:pt x="510" y="0"/>
                        </a:lnTo>
                        <a:lnTo>
                          <a:pt x="541" y="10"/>
                        </a:lnTo>
                        <a:lnTo>
                          <a:pt x="555" y="20"/>
                        </a:lnTo>
                        <a:lnTo>
                          <a:pt x="567" y="32"/>
                        </a:lnTo>
                        <a:lnTo>
                          <a:pt x="580" y="42"/>
                        </a:lnTo>
                        <a:lnTo>
                          <a:pt x="592" y="52"/>
                        </a:lnTo>
                        <a:lnTo>
                          <a:pt x="605" y="58"/>
                        </a:lnTo>
                        <a:lnTo>
                          <a:pt x="628" y="64"/>
                        </a:lnTo>
                        <a:lnTo>
                          <a:pt x="641" y="69"/>
                        </a:lnTo>
                        <a:lnTo>
                          <a:pt x="657" y="86"/>
                        </a:lnTo>
                        <a:lnTo>
                          <a:pt x="675" y="83"/>
                        </a:lnTo>
                        <a:lnTo>
                          <a:pt x="694" y="77"/>
                        </a:lnTo>
                        <a:lnTo>
                          <a:pt x="703" y="90"/>
                        </a:lnTo>
                        <a:lnTo>
                          <a:pt x="705" y="109"/>
                        </a:lnTo>
                        <a:lnTo>
                          <a:pt x="707" y="127"/>
                        </a:lnTo>
                        <a:lnTo>
                          <a:pt x="690" y="125"/>
                        </a:lnTo>
                        <a:lnTo>
                          <a:pt x="688" y="132"/>
                        </a:lnTo>
                        <a:lnTo>
                          <a:pt x="696" y="146"/>
                        </a:lnTo>
                        <a:lnTo>
                          <a:pt x="706" y="160"/>
                        </a:lnTo>
                        <a:lnTo>
                          <a:pt x="701" y="163"/>
                        </a:lnTo>
                        <a:lnTo>
                          <a:pt x="704" y="167"/>
                        </a:lnTo>
                        <a:lnTo>
                          <a:pt x="688" y="159"/>
                        </a:lnTo>
                        <a:lnTo>
                          <a:pt x="688" y="167"/>
                        </a:lnTo>
                        <a:lnTo>
                          <a:pt x="680" y="174"/>
                        </a:lnTo>
                        <a:lnTo>
                          <a:pt x="676" y="175"/>
                        </a:lnTo>
                        <a:lnTo>
                          <a:pt x="681" y="184"/>
                        </a:lnTo>
                        <a:lnTo>
                          <a:pt x="665" y="179"/>
                        </a:lnTo>
                        <a:lnTo>
                          <a:pt x="660" y="183"/>
                        </a:lnTo>
                        <a:lnTo>
                          <a:pt x="653" y="196"/>
                        </a:lnTo>
                        <a:lnTo>
                          <a:pt x="645" y="204"/>
                        </a:lnTo>
                        <a:lnTo>
                          <a:pt x="639" y="208"/>
                        </a:lnTo>
                        <a:lnTo>
                          <a:pt x="631" y="214"/>
                        </a:lnTo>
                        <a:lnTo>
                          <a:pt x="623" y="219"/>
                        </a:lnTo>
                        <a:lnTo>
                          <a:pt x="612" y="223"/>
                        </a:lnTo>
                        <a:lnTo>
                          <a:pt x="618" y="215"/>
                        </a:lnTo>
                        <a:lnTo>
                          <a:pt x="609" y="212"/>
                        </a:lnTo>
                        <a:lnTo>
                          <a:pt x="612" y="196"/>
                        </a:lnTo>
                        <a:lnTo>
                          <a:pt x="605" y="192"/>
                        </a:lnTo>
                        <a:lnTo>
                          <a:pt x="596" y="194"/>
                        </a:lnTo>
                        <a:lnTo>
                          <a:pt x="591" y="204"/>
                        </a:lnTo>
                        <a:lnTo>
                          <a:pt x="584" y="214"/>
                        </a:lnTo>
                        <a:lnTo>
                          <a:pt x="575" y="220"/>
                        </a:lnTo>
                        <a:lnTo>
                          <a:pt x="568" y="221"/>
                        </a:lnTo>
                        <a:lnTo>
                          <a:pt x="572" y="231"/>
                        </a:lnTo>
                        <a:lnTo>
                          <a:pt x="590" y="236"/>
                        </a:lnTo>
                        <a:lnTo>
                          <a:pt x="597" y="249"/>
                        </a:lnTo>
                        <a:lnTo>
                          <a:pt x="606" y="247"/>
                        </a:lnTo>
                        <a:lnTo>
                          <a:pt x="617" y="239"/>
                        </a:lnTo>
                        <a:lnTo>
                          <a:pt x="634" y="245"/>
                        </a:lnTo>
                        <a:lnTo>
                          <a:pt x="642" y="247"/>
                        </a:lnTo>
                        <a:lnTo>
                          <a:pt x="643" y="255"/>
                        </a:lnTo>
                        <a:lnTo>
                          <a:pt x="635" y="254"/>
                        </a:lnTo>
                        <a:lnTo>
                          <a:pt x="627" y="260"/>
                        </a:lnTo>
                        <a:lnTo>
                          <a:pt x="622" y="267"/>
                        </a:lnTo>
                        <a:lnTo>
                          <a:pt x="619" y="272"/>
                        </a:lnTo>
                        <a:lnTo>
                          <a:pt x="616" y="287"/>
                        </a:lnTo>
                        <a:lnTo>
                          <a:pt x="636" y="299"/>
                        </a:lnTo>
                        <a:lnTo>
                          <a:pt x="645" y="311"/>
                        </a:lnTo>
                        <a:lnTo>
                          <a:pt x="654" y="323"/>
                        </a:lnTo>
                        <a:lnTo>
                          <a:pt x="668" y="335"/>
                        </a:lnTo>
                        <a:lnTo>
                          <a:pt x="648" y="329"/>
                        </a:lnTo>
                        <a:lnTo>
                          <a:pt x="649" y="331"/>
                        </a:lnTo>
                        <a:lnTo>
                          <a:pt x="661" y="339"/>
                        </a:lnTo>
                        <a:lnTo>
                          <a:pt x="673" y="347"/>
                        </a:lnTo>
                        <a:lnTo>
                          <a:pt x="661" y="356"/>
                        </a:lnTo>
                        <a:lnTo>
                          <a:pt x="657" y="359"/>
                        </a:lnTo>
                        <a:lnTo>
                          <a:pt x="664" y="360"/>
                        </a:lnTo>
                        <a:lnTo>
                          <a:pt x="672" y="359"/>
                        </a:lnTo>
                        <a:lnTo>
                          <a:pt x="682" y="365"/>
                        </a:lnTo>
                        <a:lnTo>
                          <a:pt x="677" y="370"/>
                        </a:lnTo>
                        <a:lnTo>
                          <a:pt x="682" y="370"/>
                        </a:lnTo>
                        <a:lnTo>
                          <a:pt x="681" y="373"/>
                        </a:lnTo>
                        <a:lnTo>
                          <a:pt x="677" y="376"/>
                        </a:lnTo>
                        <a:lnTo>
                          <a:pt x="679" y="379"/>
                        </a:lnTo>
                        <a:lnTo>
                          <a:pt x="679" y="382"/>
                        </a:lnTo>
                        <a:lnTo>
                          <a:pt x="677" y="382"/>
                        </a:lnTo>
                        <a:lnTo>
                          <a:pt x="681" y="388"/>
                        </a:lnTo>
                        <a:lnTo>
                          <a:pt x="678" y="389"/>
                        </a:lnTo>
                        <a:lnTo>
                          <a:pt x="670" y="393"/>
                        </a:lnTo>
                        <a:lnTo>
                          <a:pt x="673" y="397"/>
                        </a:lnTo>
                        <a:lnTo>
                          <a:pt x="671" y="405"/>
                        </a:lnTo>
                        <a:lnTo>
                          <a:pt x="667" y="417"/>
                        </a:lnTo>
                        <a:lnTo>
                          <a:pt x="664" y="418"/>
                        </a:lnTo>
                        <a:lnTo>
                          <a:pt x="667" y="421"/>
                        </a:lnTo>
                        <a:lnTo>
                          <a:pt x="661" y="425"/>
                        </a:lnTo>
                        <a:lnTo>
                          <a:pt x="660" y="424"/>
                        </a:lnTo>
                        <a:lnTo>
                          <a:pt x="666" y="427"/>
                        </a:lnTo>
                        <a:lnTo>
                          <a:pt x="667" y="434"/>
                        </a:lnTo>
                        <a:lnTo>
                          <a:pt x="663" y="434"/>
                        </a:lnTo>
                        <a:lnTo>
                          <a:pt x="663" y="437"/>
                        </a:lnTo>
                        <a:lnTo>
                          <a:pt x="660" y="440"/>
                        </a:lnTo>
                        <a:lnTo>
                          <a:pt x="659" y="442"/>
                        </a:lnTo>
                        <a:lnTo>
                          <a:pt x="658" y="448"/>
                        </a:lnTo>
                        <a:lnTo>
                          <a:pt x="651" y="449"/>
                        </a:lnTo>
                        <a:lnTo>
                          <a:pt x="649" y="450"/>
                        </a:lnTo>
                        <a:lnTo>
                          <a:pt x="650" y="453"/>
                        </a:lnTo>
                        <a:lnTo>
                          <a:pt x="646" y="458"/>
                        </a:lnTo>
                        <a:lnTo>
                          <a:pt x="636" y="467"/>
                        </a:lnTo>
                        <a:lnTo>
                          <a:pt x="636" y="468"/>
                        </a:lnTo>
                        <a:lnTo>
                          <a:pt x="631" y="472"/>
                        </a:lnTo>
                        <a:lnTo>
                          <a:pt x="624" y="474"/>
                        </a:lnTo>
                        <a:lnTo>
                          <a:pt x="623" y="474"/>
                        </a:lnTo>
                        <a:lnTo>
                          <a:pt x="621" y="476"/>
                        </a:lnTo>
                        <a:lnTo>
                          <a:pt x="614" y="477"/>
                        </a:lnTo>
                        <a:lnTo>
                          <a:pt x="611" y="476"/>
                        </a:lnTo>
                        <a:lnTo>
                          <a:pt x="608" y="479"/>
                        </a:lnTo>
                        <a:lnTo>
                          <a:pt x="606" y="481"/>
                        </a:lnTo>
                        <a:lnTo>
                          <a:pt x="602" y="480"/>
                        </a:lnTo>
                        <a:lnTo>
                          <a:pt x="595" y="470"/>
                        </a:lnTo>
                        <a:lnTo>
                          <a:pt x="592" y="474"/>
                        </a:lnTo>
                        <a:lnTo>
                          <a:pt x="595" y="485"/>
                        </a:lnTo>
                        <a:lnTo>
                          <a:pt x="592" y="481"/>
                        </a:lnTo>
                        <a:lnTo>
                          <a:pt x="592" y="487"/>
                        </a:lnTo>
                        <a:lnTo>
                          <a:pt x="589" y="486"/>
                        </a:lnTo>
                        <a:lnTo>
                          <a:pt x="584" y="492"/>
                        </a:lnTo>
                        <a:lnTo>
                          <a:pt x="581" y="487"/>
                        </a:lnTo>
                        <a:lnTo>
                          <a:pt x="579" y="490"/>
                        </a:lnTo>
                        <a:lnTo>
                          <a:pt x="575" y="490"/>
                        </a:lnTo>
                        <a:lnTo>
                          <a:pt x="567" y="496"/>
                        </a:lnTo>
                        <a:lnTo>
                          <a:pt x="560" y="498"/>
                        </a:lnTo>
                        <a:lnTo>
                          <a:pt x="557" y="499"/>
                        </a:lnTo>
                        <a:lnTo>
                          <a:pt x="556" y="506"/>
                        </a:lnTo>
                        <a:lnTo>
                          <a:pt x="560" y="515"/>
                        </a:lnTo>
                        <a:lnTo>
                          <a:pt x="552" y="513"/>
                        </a:lnTo>
                        <a:lnTo>
                          <a:pt x="549" y="498"/>
                        </a:lnTo>
                        <a:lnTo>
                          <a:pt x="545" y="495"/>
                        </a:lnTo>
                        <a:lnTo>
                          <a:pt x="538" y="496"/>
                        </a:lnTo>
                        <a:lnTo>
                          <a:pt x="534" y="494"/>
                        </a:lnTo>
                        <a:lnTo>
                          <a:pt x="529" y="490"/>
                        </a:lnTo>
                        <a:lnTo>
                          <a:pt x="527" y="493"/>
                        </a:lnTo>
                        <a:lnTo>
                          <a:pt x="523" y="495"/>
                        </a:lnTo>
                        <a:lnTo>
                          <a:pt x="509" y="489"/>
                        </a:lnTo>
                        <a:lnTo>
                          <a:pt x="503" y="484"/>
                        </a:lnTo>
                        <a:lnTo>
                          <a:pt x="501" y="474"/>
                        </a:lnTo>
                        <a:lnTo>
                          <a:pt x="485" y="469"/>
                        </a:lnTo>
                        <a:lnTo>
                          <a:pt x="479" y="468"/>
                        </a:lnTo>
                        <a:lnTo>
                          <a:pt x="471" y="477"/>
                        </a:lnTo>
                        <a:lnTo>
                          <a:pt x="467" y="477"/>
                        </a:lnTo>
                        <a:lnTo>
                          <a:pt x="463" y="478"/>
                        </a:lnTo>
                        <a:lnTo>
                          <a:pt x="460" y="477"/>
                        </a:lnTo>
                        <a:lnTo>
                          <a:pt x="454" y="478"/>
                        </a:lnTo>
                        <a:lnTo>
                          <a:pt x="451" y="480"/>
                        </a:lnTo>
                        <a:lnTo>
                          <a:pt x="444" y="478"/>
                        </a:lnTo>
                        <a:lnTo>
                          <a:pt x="441" y="481"/>
                        </a:lnTo>
                        <a:lnTo>
                          <a:pt x="435" y="482"/>
                        </a:lnTo>
                        <a:lnTo>
                          <a:pt x="438" y="501"/>
                        </a:lnTo>
                        <a:lnTo>
                          <a:pt x="432" y="498"/>
                        </a:lnTo>
                        <a:lnTo>
                          <a:pt x="430" y="495"/>
                        </a:lnTo>
                        <a:lnTo>
                          <a:pt x="426" y="493"/>
                        </a:lnTo>
                        <a:lnTo>
                          <a:pt x="416" y="496"/>
                        </a:lnTo>
                        <a:lnTo>
                          <a:pt x="410" y="486"/>
                        </a:lnTo>
                        <a:lnTo>
                          <a:pt x="402" y="483"/>
                        </a:lnTo>
                        <a:lnTo>
                          <a:pt x="404" y="471"/>
                        </a:lnTo>
                        <a:lnTo>
                          <a:pt x="395" y="467"/>
                        </a:lnTo>
                        <a:lnTo>
                          <a:pt x="392" y="456"/>
                        </a:lnTo>
                        <a:lnTo>
                          <a:pt x="391" y="455"/>
                        </a:lnTo>
                        <a:lnTo>
                          <a:pt x="376" y="456"/>
                        </a:lnTo>
                        <a:lnTo>
                          <a:pt x="375" y="450"/>
                        </a:lnTo>
                        <a:lnTo>
                          <a:pt x="374" y="443"/>
                        </a:lnTo>
                        <a:lnTo>
                          <a:pt x="381" y="432"/>
                        </a:lnTo>
                        <a:lnTo>
                          <a:pt x="383" y="425"/>
                        </a:lnTo>
                        <a:lnTo>
                          <a:pt x="380" y="412"/>
                        </a:lnTo>
                        <a:lnTo>
                          <a:pt x="377" y="400"/>
                        </a:lnTo>
                        <a:lnTo>
                          <a:pt x="371" y="396"/>
                        </a:lnTo>
                        <a:lnTo>
                          <a:pt x="360" y="385"/>
                        </a:lnTo>
                        <a:lnTo>
                          <a:pt x="358" y="390"/>
                        </a:lnTo>
                        <a:lnTo>
                          <a:pt x="344" y="385"/>
                        </a:lnTo>
                        <a:lnTo>
                          <a:pt x="344" y="378"/>
                        </a:lnTo>
                        <a:lnTo>
                          <a:pt x="339" y="377"/>
                        </a:lnTo>
                        <a:lnTo>
                          <a:pt x="340" y="374"/>
                        </a:lnTo>
                        <a:lnTo>
                          <a:pt x="334" y="372"/>
                        </a:lnTo>
                        <a:lnTo>
                          <a:pt x="327" y="376"/>
                        </a:lnTo>
                        <a:lnTo>
                          <a:pt x="316" y="375"/>
                        </a:lnTo>
                        <a:close/>
                      </a:path>
                    </a:pathLst>
                  </a:custGeom>
                  <a:solidFill>
                    <a:srgbClr val="F52BCA"/>
                  </a:solidFill>
                  <a:ln w="1651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sp>
                <p:nvSpPr>
                  <p:cNvPr id="738" name="Freeform 343"/>
                  <p:cNvSpPr>
                    <a:spLocks/>
                  </p:cNvSpPr>
                  <p:nvPr/>
                </p:nvSpPr>
                <p:spPr bwMode="auto">
                  <a:xfrm>
                    <a:off x="3817" y="2035"/>
                    <a:ext cx="447" cy="541"/>
                  </a:xfrm>
                  <a:custGeom>
                    <a:avLst/>
                    <a:gdLst>
                      <a:gd name="T0" fmla="*/ 1896 w 380"/>
                      <a:gd name="T1" fmla="*/ 1343 h 435"/>
                      <a:gd name="T2" fmla="*/ 1875 w 380"/>
                      <a:gd name="T3" fmla="*/ 1542 h 435"/>
                      <a:gd name="T4" fmla="*/ 1627 w 380"/>
                      <a:gd name="T5" fmla="*/ 1542 h 435"/>
                      <a:gd name="T6" fmla="*/ 1545 w 380"/>
                      <a:gd name="T7" fmla="*/ 1372 h 435"/>
                      <a:gd name="T8" fmla="*/ 1376 w 380"/>
                      <a:gd name="T9" fmla="*/ 1598 h 435"/>
                      <a:gd name="T10" fmla="*/ 1172 w 380"/>
                      <a:gd name="T11" fmla="*/ 1441 h 435"/>
                      <a:gd name="T12" fmla="*/ 887 w 380"/>
                      <a:gd name="T13" fmla="*/ 1225 h 435"/>
                      <a:gd name="T14" fmla="*/ 855 w 380"/>
                      <a:gd name="T15" fmla="*/ 876 h 435"/>
                      <a:gd name="T16" fmla="*/ 686 w 380"/>
                      <a:gd name="T17" fmla="*/ 582 h 435"/>
                      <a:gd name="T18" fmla="*/ 703 w 380"/>
                      <a:gd name="T19" fmla="*/ 393 h 435"/>
                      <a:gd name="T20" fmla="*/ 740 w 380"/>
                      <a:gd name="T21" fmla="*/ 210 h 435"/>
                      <a:gd name="T22" fmla="*/ 612 w 380"/>
                      <a:gd name="T23" fmla="*/ 0 h 435"/>
                      <a:gd name="T24" fmla="*/ 387 w 380"/>
                      <a:gd name="T25" fmla="*/ 243 h 435"/>
                      <a:gd name="T26" fmla="*/ 315 w 380"/>
                      <a:gd name="T27" fmla="*/ 353 h 435"/>
                      <a:gd name="T28" fmla="*/ 371 w 380"/>
                      <a:gd name="T29" fmla="*/ 532 h 435"/>
                      <a:gd name="T30" fmla="*/ 380 w 380"/>
                      <a:gd name="T31" fmla="*/ 704 h 435"/>
                      <a:gd name="T32" fmla="*/ 329 w 380"/>
                      <a:gd name="T33" fmla="*/ 1089 h 435"/>
                      <a:gd name="T34" fmla="*/ 144 w 380"/>
                      <a:gd name="T35" fmla="*/ 1372 h 435"/>
                      <a:gd name="T36" fmla="*/ 124 w 380"/>
                      <a:gd name="T37" fmla="*/ 1639 h 435"/>
                      <a:gd name="T38" fmla="*/ 227 w 380"/>
                      <a:gd name="T39" fmla="*/ 1992 h 435"/>
                      <a:gd name="T40" fmla="*/ 40 w 380"/>
                      <a:gd name="T41" fmla="*/ 1992 h 435"/>
                      <a:gd name="T42" fmla="*/ 0 w 380"/>
                      <a:gd name="T43" fmla="*/ 2109 h 435"/>
                      <a:gd name="T44" fmla="*/ 89 w 380"/>
                      <a:gd name="T45" fmla="*/ 2249 h 435"/>
                      <a:gd name="T46" fmla="*/ 122 w 380"/>
                      <a:gd name="T47" fmla="*/ 2321 h 435"/>
                      <a:gd name="T48" fmla="*/ 228 w 380"/>
                      <a:gd name="T49" fmla="*/ 2610 h 435"/>
                      <a:gd name="T50" fmla="*/ 348 w 380"/>
                      <a:gd name="T51" fmla="*/ 2357 h 435"/>
                      <a:gd name="T52" fmla="*/ 372 w 380"/>
                      <a:gd name="T53" fmla="*/ 2443 h 435"/>
                      <a:gd name="T54" fmla="*/ 400 w 380"/>
                      <a:gd name="T55" fmla="*/ 2576 h 435"/>
                      <a:gd name="T56" fmla="*/ 436 w 380"/>
                      <a:gd name="T57" fmla="*/ 2915 h 435"/>
                      <a:gd name="T58" fmla="*/ 496 w 380"/>
                      <a:gd name="T59" fmla="*/ 3338 h 435"/>
                      <a:gd name="T60" fmla="*/ 586 w 380"/>
                      <a:gd name="T61" fmla="*/ 3740 h 435"/>
                      <a:gd name="T62" fmla="*/ 713 w 380"/>
                      <a:gd name="T63" fmla="*/ 4232 h 435"/>
                      <a:gd name="T64" fmla="*/ 810 w 380"/>
                      <a:gd name="T65" fmla="*/ 4613 h 435"/>
                      <a:gd name="T66" fmla="*/ 935 w 380"/>
                      <a:gd name="T67" fmla="*/ 4699 h 435"/>
                      <a:gd name="T68" fmla="*/ 1006 w 380"/>
                      <a:gd name="T69" fmla="*/ 4533 h 435"/>
                      <a:gd name="T70" fmla="*/ 1061 w 380"/>
                      <a:gd name="T71" fmla="*/ 4287 h 435"/>
                      <a:gd name="T72" fmla="*/ 1096 w 380"/>
                      <a:gd name="T73" fmla="*/ 3878 h 435"/>
                      <a:gd name="T74" fmla="*/ 1109 w 380"/>
                      <a:gd name="T75" fmla="*/ 3476 h 435"/>
                      <a:gd name="T76" fmla="*/ 1154 w 380"/>
                      <a:gd name="T77" fmla="*/ 3384 h 435"/>
                      <a:gd name="T78" fmla="*/ 1313 w 380"/>
                      <a:gd name="T79" fmla="*/ 3073 h 435"/>
                      <a:gd name="T80" fmla="*/ 1499 w 380"/>
                      <a:gd name="T81" fmla="*/ 2747 h 435"/>
                      <a:gd name="T82" fmla="*/ 1637 w 380"/>
                      <a:gd name="T83" fmla="*/ 2394 h 435"/>
                      <a:gd name="T84" fmla="*/ 1695 w 380"/>
                      <a:gd name="T85" fmla="*/ 2450 h 435"/>
                      <a:gd name="T86" fmla="*/ 1689 w 380"/>
                      <a:gd name="T87" fmla="*/ 2280 h 435"/>
                      <a:gd name="T88" fmla="*/ 1596 w 380"/>
                      <a:gd name="T89" fmla="*/ 1950 h 435"/>
                      <a:gd name="T90" fmla="*/ 1594 w 380"/>
                      <a:gd name="T91" fmla="*/ 1745 h 435"/>
                      <a:gd name="T92" fmla="*/ 1664 w 380"/>
                      <a:gd name="T93" fmla="*/ 1706 h 435"/>
                      <a:gd name="T94" fmla="*/ 1806 w 380"/>
                      <a:gd name="T95" fmla="*/ 1839 h 435"/>
                      <a:gd name="T96" fmla="*/ 1926 w 380"/>
                      <a:gd name="T97" fmla="*/ 1987 h 435"/>
                      <a:gd name="T98" fmla="*/ 1896 w 380"/>
                      <a:gd name="T99" fmla="*/ 2221 h 435"/>
                      <a:gd name="T100" fmla="*/ 1996 w 380"/>
                      <a:gd name="T101" fmla="*/ 2398 h 435"/>
                      <a:gd name="T102" fmla="*/ 2033 w 380"/>
                      <a:gd name="T103" fmla="*/ 2211 h 435"/>
                      <a:gd name="T104" fmla="*/ 2124 w 380"/>
                      <a:gd name="T105" fmla="*/ 1856 h 435"/>
                      <a:gd name="T106" fmla="*/ 2207 w 380"/>
                      <a:gd name="T107" fmla="*/ 1479 h 435"/>
                      <a:gd name="T108" fmla="*/ 2251 w 380"/>
                      <a:gd name="T109" fmla="*/ 1403 h 435"/>
                      <a:gd name="T110" fmla="*/ 2184 w 380"/>
                      <a:gd name="T111" fmla="*/ 1189 h 435"/>
                      <a:gd name="T112" fmla="*/ 2124 w 380"/>
                      <a:gd name="T113" fmla="*/ 1128 h 43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80"/>
                      <a:gd name="T172" fmla="*/ 0 h 435"/>
                      <a:gd name="T173" fmla="*/ 380 w 380"/>
                      <a:gd name="T174" fmla="*/ 435 h 43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80" h="435">
                        <a:moveTo>
                          <a:pt x="338" y="105"/>
                        </a:moveTo>
                        <a:lnTo>
                          <a:pt x="328" y="114"/>
                        </a:lnTo>
                        <a:lnTo>
                          <a:pt x="318" y="122"/>
                        </a:lnTo>
                        <a:lnTo>
                          <a:pt x="306" y="127"/>
                        </a:lnTo>
                        <a:lnTo>
                          <a:pt x="309" y="132"/>
                        </a:lnTo>
                        <a:lnTo>
                          <a:pt x="314" y="140"/>
                        </a:lnTo>
                        <a:lnTo>
                          <a:pt x="302" y="141"/>
                        </a:lnTo>
                        <a:lnTo>
                          <a:pt x="289" y="142"/>
                        </a:lnTo>
                        <a:lnTo>
                          <a:pt x="273" y="140"/>
                        </a:lnTo>
                        <a:lnTo>
                          <a:pt x="271" y="134"/>
                        </a:lnTo>
                        <a:lnTo>
                          <a:pt x="265" y="122"/>
                        </a:lnTo>
                        <a:lnTo>
                          <a:pt x="259" y="125"/>
                        </a:lnTo>
                        <a:lnTo>
                          <a:pt x="263" y="148"/>
                        </a:lnTo>
                        <a:lnTo>
                          <a:pt x="247" y="147"/>
                        </a:lnTo>
                        <a:lnTo>
                          <a:pt x="230" y="145"/>
                        </a:lnTo>
                        <a:lnTo>
                          <a:pt x="220" y="141"/>
                        </a:lnTo>
                        <a:lnTo>
                          <a:pt x="213" y="134"/>
                        </a:lnTo>
                        <a:lnTo>
                          <a:pt x="196" y="131"/>
                        </a:lnTo>
                        <a:lnTo>
                          <a:pt x="183" y="128"/>
                        </a:lnTo>
                        <a:lnTo>
                          <a:pt x="166" y="120"/>
                        </a:lnTo>
                        <a:lnTo>
                          <a:pt x="149" y="111"/>
                        </a:lnTo>
                        <a:lnTo>
                          <a:pt x="148" y="102"/>
                        </a:lnTo>
                        <a:lnTo>
                          <a:pt x="156" y="89"/>
                        </a:lnTo>
                        <a:lnTo>
                          <a:pt x="143" y="80"/>
                        </a:lnTo>
                        <a:lnTo>
                          <a:pt x="127" y="71"/>
                        </a:lnTo>
                        <a:lnTo>
                          <a:pt x="121" y="69"/>
                        </a:lnTo>
                        <a:lnTo>
                          <a:pt x="115" y="52"/>
                        </a:lnTo>
                        <a:lnTo>
                          <a:pt x="123" y="53"/>
                        </a:lnTo>
                        <a:lnTo>
                          <a:pt x="125" y="47"/>
                        </a:lnTo>
                        <a:lnTo>
                          <a:pt x="117" y="35"/>
                        </a:lnTo>
                        <a:lnTo>
                          <a:pt x="116" y="29"/>
                        </a:lnTo>
                        <a:lnTo>
                          <a:pt x="122" y="26"/>
                        </a:lnTo>
                        <a:lnTo>
                          <a:pt x="124" y="19"/>
                        </a:lnTo>
                        <a:lnTo>
                          <a:pt x="126" y="6"/>
                        </a:lnTo>
                        <a:lnTo>
                          <a:pt x="116" y="2"/>
                        </a:lnTo>
                        <a:lnTo>
                          <a:pt x="103" y="0"/>
                        </a:lnTo>
                        <a:lnTo>
                          <a:pt x="93" y="6"/>
                        </a:lnTo>
                        <a:lnTo>
                          <a:pt x="80" y="17"/>
                        </a:lnTo>
                        <a:lnTo>
                          <a:pt x="65" y="22"/>
                        </a:lnTo>
                        <a:lnTo>
                          <a:pt x="46" y="19"/>
                        </a:lnTo>
                        <a:lnTo>
                          <a:pt x="46" y="24"/>
                        </a:lnTo>
                        <a:lnTo>
                          <a:pt x="53" y="31"/>
                        </a:lnTo>
                        <a:lnTo>
                          <a:pt x="52" y="36"/>
                        </a:lnTo>
                        <a:lnTo>
                          <a:pt x="56" y="44"/>
                        </a:lnTo>
                        <a:lnTo>
                          <a:pt x="62" y="48"/>
                        </a:lnTo>
                        <a:lnTo>
                          <a:pt x="67" y="53"/>
                        </a:lnTo>
                        <a:lnTo>
                          <a:pt x="73" y="58"/>
                        </a:lnTo>
                        <a:lnTo>
                          <a:pt x="64" y="64"/>
                        </a:lnTo>
                        <a:lnTo>
                          <a:pt x="66" y="77"/>
                        </a:lnTo>
                        <a:lnTo>
                          <a:pt x="61" y="87"/>
                        </a:lnTo>
                        <a:lnTo>
                          <a:pt x="55" y="99"/>
                        </a:lnTo>
                        <a:lnTo>
                          <a:pt x="46" y="112"/>
                        </a:lnTo>
                        <a:lnTo>
                          <a:pt x="37" y="125"/>
                        </a:lnTo>
                        <a:lnTo>
                          <a:pt x="24" y="125"/>
                        </a:lnTo>
                        <a:lnTo>
                          <a:pt x="18" y="124"/>
                        </a:lnTo>
                        <a:lnTo>
                          <a:pt x="11" y="143"/>
                        </a:lnTo>
                        <a:lnTo>
                          <a:pt x="21" y="149"/>
                        </a:lnTo>
                        <a:lnTo>
                          <a:pt x="24" y="160"/>
                        </a:lnTo>
                        <a:lnTo>
                          <a:pt x="30" y="160"/>
                        </a:lnTo>
                        <a:lnTo>
                          <a:pt x="37" y="181"/>
                        </a:lnTo>
                        <a:lnTo>
                          <a:pt x="32" y="180"/>
                        </a:lnTo>
                        <a:lnTo>
                          <a:pt x="18" y="182"/>
                        </a:lnTo>
                        <a:lnTo>
                          <a:pt x="7" y="181"/>
                        </a:lnTo>
                        <a:lnTo>
                          <a:pt x="7" y="187"/>
                        </a:lnTo>
                        <a:lnTo>
                          <a:pt x="0" y="190"/>
                        </a:lnTo>
                        <a:lnTo>
                          <a:pt x="0" y="191"/>
                        </a:lnTo>
                        <a:lnTo>
                          <a:pt x="6" y="189"/>
                        </a:lnTo>
                        <a:lnTo>
                          <a:pt x="3" y="192"/>
                        </a:lnTo>
                        <a:lnTo>
                          <a:pt x="15" y="204"/>
                        </a:lnTo>
                        <a:lnTo>
                          <a:pt x="32" y="202"/>
                        </a:lnTo>
                        <a:lnTo>
                          <a:pt x="31" y="205"/>
                        </a:lnTo>
                        <a:lnTo>
                          <a:pt x="20" y="211"/>
                        </a:lnTo>
                        <a:lnTo>
                          <a:pt x="13" y="210"/>
                        </a:lnTo>
                        <a:lnTo>
                          <a:pt x="25" y="224"/>
                        </a:lnTo>
                        <a:lnTo>
                          <a:pt x="38" y="237"/>
                        </a:lnTo>
                        <a:lnTo>
                          <a:pt x="57" y="232"/>
                        </a:lnTo>
                        <a:lnTo>
                          <a:pt x="58" y="222"/>
                        </a:lnTo>
                        <a:lnTo>
                          <a:pt x="59" y="214"/>
                        </a:lnTo>
                        <a:lnTo>
                          <a:pt x="66" y="214"/>
                        </a:lnTo>
                        <a:lnTo>
                          <a:pt x="63" y="218"/>
                        </a:lnTo>
                        <a:lnTo>
                          <a:pt x="63" y="222"/>
                        </a:lnTo>
                        <a:lnTo>
                          <a:pt x="71" y="222"/>
                        </a:lnTo>
                        <a:lnTo>
                          <a:pt x="66" y="227"/>
                        </a:lnTo>
                        <a:lnTo>
                          <a:pt x="67" y="234"/>
                        </a:lnTo>
                        <a:lnTo>
                          <a:pt x="68" y="245"/>
                        </a:lnTo>
                        <a:lnTo>
                          <a:pt x="72" y="260"/>
                        </a:lnTo>
                        <a:lnTo>
                          <a:pt x="73" y="265"/>
                        </a:lnTo>
                        <a:lnTo>
                          <a:pt x="74" y="268"/>
                        </a:lnTo>
                        <a:lnTo>
                          <a:pt x="78" y="287"/>
                        </a:lnTo>
                        <a:lnTo>
                          <a:pt x="83" y="303"/>
                        </a:lnTo>
                        <a:lnTo>
                          <a:pt x="89" y="318"/>
                        </a:lnTo>
                        <a:lnTo>
                          <a:pt x="92" y="322"/>
                        </a:lnTo>
                        <a:lnTo>
                          <a:pt x="99" y="340"/>
                        </a:lnTo>
                        <a:lnTo>
                          <a:pt x="107" y="358"/>
                        </a:lnTo>
                        <a:lnTo>
                          <a:pt x="114" y="370"/>
                        </a:lnTo>
                        <a:lnTo>
                          <a:pt x="120" y="384"/>
                        </a:lnTo>
                        <a:lnTo>
                          <a:pt x="126" y="397"/>
                        </a:lnTo>
                        <a:lnTo>
                          <a:pt x="131" y="407"/>
                        </a:lnTo>
                        <a:lnTo>
                          <a:pt x="136" y="419"/>
                        </a:lnTo>
                        <a:lnTo>
                          <a:pt x="142" y="431"/>
                        </a:lnTo>
                        <a:lnTo>
                          <a:pt x="150" y="435"/>
                        </a:lnTo>
                        <a:lnTo>
                          <a:pt x="157" y="427"/>
                        </a:lnTo>
                        <a:lnTo>
                          <a:pt x="165" y="419"/>
                        </a:lnTo>
                        <a:lnTo>
                          <a:pt x="173" y="418"/>
                        </a:lnTo>
                        <a:lnTo>
                          <a:pt x="168" y="412"/>
                        </a:lnTo>
                        <a:lnTo>
                          <a:pt x="176" y="401"/>
                        </a:lnTo>
                        <a:lnTo>
                          <a:pt x="180" y="400"/>
                        </a:lnTo>
                        <a:lnTo>
                          <a:pt x="178" y="389"/>
                        </a:lnTo>
                        <a:lnTo>
                          <a:pt x="177" y="378"/>
                        </a:lnTo>
                        <a:lnTo>
                          <a:pt x="180" y="365"/>
                        </a:lnTo>
                        <a:lnTo>
                          <a:pt x="183" y="352"/>
                        </a:lnTo>
                        <a:lnTo>
                          <a:pt x="179" y="338"/>
                        </a:lnTo>
                        <a:lnTo>
                          <a:pt x="178" y="320"/>
                        </a:lnTo>
                        <a:lnTo>
                          <a:pt x="186" y="315"/>
                        </a:lnTo>
                        <a:lnTo>
                          <a:pt x="188" y="313"/>
                        </a:lnTo>
                        <a:lnTo>
                          <a:pt x="191" y="313"/>
                        </a:lnTo>
                        <a:lnTo>
                          <a:pt x="194" y="307"/>
                        </a:lnTo>
                        <a:lnTo>
                          <a:pt x="205" y="303"/>
                        </a:lnTo>
                        <a:lnTo>
                          <a:pt x="207" y="292"/>
                        </a:lnTo>
                        <a:lnTo>
                          <a:pt x="220" y="279"/>
                        </a:lnTo>
                        <a:lnTo>
                          <a:pt x="233" y="265"/>
                        </a:lnTo>
                        <a:lnTo>
                          <a:pt x="244" y="254"/>
                        </a:lnTo>
                        <a:lnTo>
                          <a:pt x="252" y="249"/>
                        </a:lnTo>
                        <a:lnTo>
                          <a:pt x="261" y="238"/>
                        </a:lnTo>
                        <a:lnTo>
                          <a:pt x="261" y="226"/>
                        </a:lnTo>
                        <a:lnTo>
                          <a:pt x="274" y="217"/>
                        </a:lnTo>
                        <a:lnTo>
                          <a:pt x="277" y="224"/>
                        </a:lnTo>
                        <a:lnTo>
                          <a:pt x="281" y="224"/>
                        </a:lnTo>
                        <a:lnTo>
                          <a:pt x="284" y="223"/>
                        </a:lnTo>
                        <a:lnTo>
                          <a:pt x="288" y="224"/>
                        </a:lnTo>
                        <a:lnTo>
                          <a:pt x="287" y="218"/>
                        </a:lnTo>
                        <a:lnTo>
                          <a:pt x="283" y="207"/>
                        </a:lnTo>
                        <a:lnTo>
                          <a:pt x="279" y="195"/>
                        </a:lnTo>
                        <a:lnTo>
                          <a:pt x="278" y="186"/>
                        </a:lnTo>
                        <a:lnTo>
                          <a:pt x="268" y="177"/>
                        </a:lnTo>
                        <a:lnTo>
                          <a:pt x="271" y="171"/>
                        </a:lnTo>
                        <a:lnTo>
                          <a:pt x="277" y="168"/>
                        </a:lnTo>
                        <a:lnTo>
                          <a:pt x="267" y="158"/>
                        </a:lnTo>
                        <a:lnTo>
                          <a:pt x="267" y="147"/>
                        </a:lnTo>
                        <a:lnTo>
                          <a:pt x="276" y="151"/>
                        </a:lnTo>
                        <a:lnTo>
                          <a:pt x="280" y="155"/>
                        </a:lnTo>
                        <a:lnTo>
                          <a:pt x="284" y="152"/>
                        </a:lnTo>
                        <a:lnTo>
                          <a:pt x="289" y="165"/>
                        </a:lnTo>
                        <a:lnTo>
                          <a:pt x="303" y="167"/>
                        </a:lnTo>
                        <a:lnTo>
                          <a:pt x="318" y="168"/>
                        </a:lnTo>
                        <a:lnTo>
                          <a:pt x="325" y="173"/>
                        </a:lnTo>
                        <a:lnTo>
                          <a:pt x="322" y="180"/>
                        </a:lnTo>
                        <a:lnTo>
                          <a:pt x="312" y="186"/>
                        </a:lnTo>
                        <a:lnTo>
                          <a:pt x="315" y="199"/>
                        </a:lnTo>
                        <a:lnTo>
                          <a:pt x="318" y="202"/>
                        </a:lnTo>
                        <a:lnTo>
                          <a:pt x="324" y="190"/>
                        </a:lnTo>
                        <a:lnTo>
                          <a:pt x="329" y="204"/>
                        </a:lnTo>
                        <a:lnTo>
                          <a:pt x="335" y="218"/>
                        </a:lnTo>
                        <a:lnTo>
                          <a:pt x="336" y="217"/>
                        </a:lnTo>
                        <a:lnTo>
                          <a:pt x="341" y="217"/>
                        </a:lnTo>
                        <a:lnTo>
                          <a:pt x="341" y="201"/>
                        </a:lnTo>
                        <a:lnTo>
                          <a:pt x="341" y="188"/>
                        </a:lnTo>
                        <a:lnTo>
                          <a:pt x="350" y="188"/>
                        </a:lnTo>
                        <a:lnTo>
                          <a:pt x="356" y="169"/>
                        </a:lnTo>
                        <a:lnTo>
                          <a:pt x="356" y="162"/>
                        </a:lnTo>
                        <a:lnTo>
                          <a:pt x="357" y="149"/>
                        </a:lnTo>
                        <a:lnTo>
                          <a:pt x="370" y="134"/>
                        </a:lnTo>
                        <a:lnTo>
                          <a:pt x="380" y="137"/>
                        </a:lnTo>
                        <a:lnTo>
                          <a:pt x="377" y="132"/>
                        </a:lnTo>
                        <a:lnTo>
                          <a:pt x="378" y="127"/>
                        </a:lnTo>
                        <a:lnTo>
                          <a:pt x="380" y="120"/>
                        </a:lnTo>
                        <a:lnTo>
                          <a:pt x="366" y="115"/>
                        </a:lnTo>
                        <a:lnTo>
                          <a:pt x="366" y="108"/>
                        </a:lnTo>
                        <a:lnTo>
                          <a:pt x="361" y="107"/>
                        </a:lnTo>
                        <a:lnTo>
                          <a:pt x="362" y="104"/>
                        </a:lnTo>
                        <a:lnTo>
                          <a:pt x="356" y="102"/>
                        </a:lnTo>
                        <a:lnTo>
                          <a:pt x="349" y="106"/>
                        </a:lnTo>
                        <a:lnTo>
                          <a:pt x="338" y="105"/>
                        </a:lnTo>
                        <a:close/>
                      </a:path>
                    </a:pathLst>
                  </a:custGeom>
                  <a:solidFill>
                    <a:srgbClr val="F52BCA"/>
                  </a:solidFill>
                  <a:ln w="1651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1800" smtClean="0">
                      <a:solidFill>
                        <a:srgbClr val="3C3C3C"/>
                      </a:solidFill>
                      <a:latin typeface="Century Gothic" pitchFamily="34" charset="0"/>
                      <a:cs typeface="Arial"/>
                    </a:endParaRPr>
                  </a:p>
                </p:txBody>
              </p:sp>
              <p:grpSp>
                <p:nvGrpSpPr>
                  <p:cNvPr id="15" name="Group 344"/>
                  <p:cNvGrpSpPr>
                    <a:grpSpLocks/>
                  </p:cNvGrpSpPr>
                  <p:nvPr/>
                </p:nvGrpSpPr>
                <p:grpSpPr bwMode="auto">
                  <a:xfrm>
                    <a:off x="4206" y="2178"/>
                    <a:ext cx="1426" cy="1477"/>
                    <a:chOff x="4206" y="2178"/>
                    <a:chExt cx="1426" cy="1477"/>
                  </a:xfrm>
                </p:grpSpPr>
                <p:grpSp>
                  <p:nvGrpSpPr>
                    <p:cNvPr id="16" name="Group 3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06" y="2178"/>
                      <a:ext cx="1426" cy="1477"/>
                      <a:chOff x="4206" y="2178"/>
                      <a:chExt cx="1426" cy="1477"/>
                    </a:xfrm>
                  </p:grpSpPr>
                  <p:sp>
                    <p:nvSpPr>
                      <p:cNvPr id="794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6" y="2549"/>
                        <a:ext cx="2" cy="3"/>
                      </a:xfrm>
                      <a:custGeom>
                        <a:avLst/>
                        <a:gdLst>
                          <a:gd name="T0" fmla="*/ 1 w 2"/>
                          <a:gd name="T1" fmla="*/ 1 h 3"/>
                          <a:gd name="T2" fmla="*/ 0 w 2"/>
                          <a:gd name="T3" fmla="*/ 3 h 3"/>
                          <a:gd name="T4" fmla="*/ 1 w 2"/>
                          <a:gd name="T5" fmla="*/ 1 h 3"/>
                          <a:gd name="T6" fmla="*/ 1 w 2"/>
                          <a:gd name="T7" fmla="*/ 0 h 3"/>
                          <a:gd name="T8" fmla="*/ 2 w 2"/>
                          <a:gd name="T9" fmla="*/ 0 h 3"/>
                          <a:gd name="T10" fmla="*/ 2 w 2"/>
                          <a:gd name="T11" fmla="*/ 1 h 3"/>
                          <a:gd name="T12" fmla="*/ 1 w 2"/>
                          <a:gd name="T13" fmla="*/ 1 h 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"/>
                          <a:gd name="T22" fmla="*/ 0 h 3"/>
                          <a:gd name="T23" fmla="*/ 2 w 2"/>
                          <a:gd name="T24" fmla="*/ 3 h 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" h="3">
                            <a:moveTo>
                              <a:pt x="1" y="1"/>
                            </a:moveTo>
                            <a:lnTo>
                              <a:pt x="0" y="3"/>
                            </a:lnTo>
                            <a:lnTo>
                              <a:pt x="1" y="1"/>
                            </a:lnTo>
                            <a:lnTo>
                              <a:pt x="1" y="0"/>
                            </a:lnTo>
                            <a:lnTo>
                              <a:pt x="2" y="0"/>
                            </a:lnTo>
                            <a:lnTo>
                              <a:pt x="2" y="1"/>
                            </a:lnTo>
                            <a:lnTo>
                              <a:pt x="1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795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20" y="2584"/>
                        <a:ext cx="3" cy="6"/>
                      </a:xfrm>
                      <a:custGeom>
                        <a:avLst/>
                        <a:gdLst>
                          <a:gd name="T0" fmla="*/ 0 w 2"/>
                          <a:gd name="T1" fmla="*/ 24 h 5"/>
                          <a:gd name="T2" fmla="*/ 0 w 2"/>
                          <a:gd name="T3" fmla="*/ 2 h 5"/>
                          <a:gd name="T4" fmla="*/ 94 w 2"/>
                          <a:gd name="T5" fmla="*/ 1 h 5"/>
                          <a:gd name="T6" fmla="*/ 141 w 2"/>
                          <a:gd name="T7" fmla="*/ 1 h 5"/>
                          <a:gd name="T8" fmla="*/ 94 w 2"/>
                          <a:gd name="T9" fmla="*/ 0 h 5"/>
                          <a:gd name="T10" fmla="*/ 141 w 2"/>
                          <a:gd name="T11" fmla="*/ 1 h 5"/>
                          <a:gd name="T12" fmla="*/ 141 w 2"/>
                          <a:gd name="T13" fmla="*/ 24 h 5"/>
                          <a:gd name="T14" fmla="*/ 94 w 2"/>
                          <a:gd name="T15" fmla="*/ 35 h 5"/>
                          <a:gd name="T16" fmla="*/ 0 w 2"/>
                          <a:gd name="T17" fmla="*/ 35 h 5"/>
                          <a:gd name="T18" fmla="*/ 0 w 2"/>
                          <a:gd name="T19" fmla="*/ 29 h 5"/>
                          <a:gd name="T20" fmla="*/ 0 w 2"/>
                          <a:gd name="T21" fmla="*/ 24 h 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2"/>
                          <a:gd name="T34" fmla="*/ 0 h 5"/>
                          <a:gd name="T35" fmla="*/ 2 w 2"/>
                          <a:gd name="T36" fmla="*/ 5 h 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2" h="5">
                            <a:moveTo>
                              <a:pt x="0" y="3"/>
                            </a:moveTo>
                            <a:lnTo>
                              <a:pt x="0" y="2"/>
                            </a:lnTo>
                            <a:lnTo>
                              <a:pt x="1" y="1"/>
                            </a:lnTo>
                            <a:lnTo>
                              <a:pt x="2" y="1"/>
                            </a:lnTo>
                            <a:lnTo>
                              <a:pt x="1" y="0"/>
                            </a:lnTo>
                            <a:lnTo>
                              <a:pt x="2" y="1"/>
                            </a:lnTo>
                            <a:lnTo>
                              <a:pt x="2" y="3"/>
                            </a:lnTo>
                            <a:lnTo>
                              <a:pt x="1" y="5"/>
                            </a:lnTo>
                            <a:lnTo>
                              <a:pt x="0" y="5"/>
                            </a:lnTo>
                            <a:lnTo>
                              <a:pt x="0" y="4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796" name="Freeform 3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8" y="2592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1 h 2"/>
                          <a:gd name="T2" fmla="*/ 0 w 1"/>
                          <a:gd name="T3" fmla="*/ 1 h 2"/>
                          <a:gd name="T4" fmla="*/ 0 w 1"/>
                          <a:gd name="T5" fmla="*/ 2 h 2"/>
                          <a:gd name="T6" fmla="*/ 1 w 1"/>
                          <a:gd name="T7" fmla="*/ 1 h 2"/>
                          <a:gd name="T8" fmla="*/ 1 w 1"/>
                          <a:gd name="T9" fmla="*/ 0 h 2"/>
                          <a:gd name="T10" fmla="*/ 1 w 1"/>
                          <a:gd name="T11" fmla="*/ 1 h 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"/>
                          <a:gd name="T19" fmla="*/ 0 h 2"/>
                          <a:gd name="T20" fmla="*/ 1 w 1"/>
                          <a:gd name="T21" fmla="*/ 2 h 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" h="2">
                            <a:moveTo>
                              <a:pt x="1" y="1"/>
                            </a:moveTo>
                            <a:lnTo>
                              <a:pt x="0" y="1"/>
                            </a:lnTo>
                            <a:lnTo>
                              <a:pt x="0" y="2"/>
                            </a:lnTo>
                            <a:lnTo>
                              <a:pt x="1" y="1"/>
                            </a:lnTo>
                            <a:lnTo>
                              <a:pt x="1" y="0"/>
                            </a:lnTo>
                            <a:lnTo>
                              <a:pt x="1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797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9" y="2590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2048 h 1"/>
                          <a:gd name="T2" fmla="*/ 0 w 1"/>
                          <a:gd name="T3" fmla="*/ 0 h 1"/>
                          <a:gd name="T4" fmla="*/ 1 w 1"/>
                          <a:gd name="T5" fmla="*/ 2048 h 1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1"/>
                          <a:gd name="T11" fmla="*/ 1 w 1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1">
                            <a:moveTo>
                              <a:pt x="1" y="1"/>
                            </a:moveTo>
                            <a:lnTo>
                              <a:pt x="0" y="0"/>
                            </a:lnTo>
                            <a:lnTo>
                              <a:pt x="1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798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6" y="2600"/>
                        <a:ext cx="1" cy="2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0 w 1"/>
                          <a:gd name="T3" fmla="*/ 2048 h 1"/>
                          <a:gd name="T4" fmla="*/ 0 w 1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1"/>
                          <a:gd name="T11" fmla="*/ 1 w 1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1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799" name="Freeform 3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7" y="2598"/>
                        <a:ext cx="1" cy="1"/>
                      </a:xfrm>
                      <a:custGeom>
                        <a:avLst/>
                        <a:gdLst>
                          <a:gd name="T0" fmla="*/ 0 w 1"/>
                          <a:gd name="T1" fmla="*/ 0 h 1"/>
                          <a:gd name="T2" fmla="*/ 0 w 1"/>
                          <a:gd name="T3" fmla="*/ 1 h 1"/>
                          <a:gd name="T4" fmla="*/ 0 w 1"/>
                          <a:gd name="T5" fmla="*/ 0 h 1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1"/>
                          <a:gd name="T11" fmla="*/ 1 w 1"/>
                          <a:gd name="T12" fmla="*/ 1 h 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1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0" name="Freeform 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5" y="2438"/>
                        <a:ext cx="2" cy="3"/>
                      </a:xfrm>
                      <a:custGeom>
                        <a:avLst/>
                        <a:gdLst>
                          <a:gd name="T0" fmla="*/ 2 w 2"/>
                          <a:gd name="T1" fmla="*/ 0 h 2"/>
                          <a:gd name="T2" fmla="*/ 1 w 2"/>
                          <a:gd name="T3" fmla="*/ 0 h 2"/>
                          <a:gd name="T4" fmla="*/ 0 w 2"/>
                          <a:gd name="T5" fmla="*/ 94 h 2"/>
                          <a:gd name="T6" fmla="*/ 0 w 2"/>
                          <a:gd name="T7" fmla="*/ 141 h 2"/>
                          <a:gd name="T8" fmla="*/ 1 w 2"/>
                          <a:gd name="T9" fmla="*/ 141 h 2"/>
                          <a:gd name="T10" fmla="*/ 1 w 2"/>
                          <a:gd name="T11" fmla="*/ 94 h 2"/>
                          <a:gd name="T12" fmla="*/ 2 w 2"/>
                          <a:gd name="T13" fmla="*/ 0 h 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"/>
                          <a:gd name="T22" fmla="*/ 0 h 2"/>
                          <a:gd name="T23" fmla="*/ 2 w 2"/>
                          <a:gd name="T24" fmla="*/ 2 h 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" h="2">
                            <a:moveTo>
                              <a:pt x="2" y="0"/>
                            </a:moveTo>
                            <a:lnTo>
                              <a:pt x="1" y="0"/>
                            </a:lnTo>
                            <a:lnTo>
                              <a:pt x="0" y="1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1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1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4" y="2442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0 h 2"/>
                          <a:gd name="T2" fmla="*/ 0 w 1"/>
                          <a:gd name="T3" fmla="*/ 0 h 2"/>
                          <a:gd name="T4" fmla="*/ 0 w 1"/>
                          <a:gd name="T5" fmla="*/ 1 h 2"/>
                          <a:gd name="T6" fmla="*/ 1 w 1"/>
                          <a:gd name="T7" fmla="*/ 2 h 2"/>
                          <a:gd name="T8" fmla="*/ 1 w 1"/>
                          <a:gd name="T9" fmla="*/ 0 h 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"/>
                          <a:gd name="T16" fmla="*/ 0 h 2"/>
                          <a:gd name="T17" fmla="*/ 1 w 1"/>
                          <a:gd name="T18" fmla="*/ 2 h 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" h="2">
                            <a:moveTo>
                              <a:pt x="1" y="0"/>
                            </a:moveTo>
                            <a:lnTo>
                              <a:pt x="0" y="0"/>
                            </a:lnTo>
                            <a:lnTo>
                              <a:pt x="0" y="1"/>
                            </a:lnTo>
                            <a:lnTo>
                              <a:pt x="1" y="2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2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9" y="2458"/>
                        <a:ext cx="2" cy="2"/>
                      </a:xfrm>
                      <a:custGeom>
                        <a:avLst/>
                        <a:gdLst>
                          <a:gd name="T0" fmla="*/ 1 w 2"/>
                          <a:gd name="T1" fmla="*/ 2 h 2"/>
                          <a:gd name="T2" fmla="*/ 0 w 2"/>
                          <a:gd name="T3" fmla="*/ 1 h 2"/>
                          <a:gd name="T4" fmla="*/ 2 w 2"/>
                          <a:gd name="T5" fmla="*/ 0 h 2"/>
                          <a:gd name="T6" fmla="*/ 2 w 2"/>
                          <a:gd name="T7" fmla="*/ 1 h 2"/>
                          <a:gd name="T8" fmla="*/ 1 w 2"/>
                          <a:gd name="T9" fmla="*/ 2 h 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2"/>
                          <a:gd name="T17" fmla="*/ 2 w 2"/>
                          <a:gd name="T18" fmla="*/ 2 h 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2">
                            <a:moveTo>
                              <a:pt x="1" y="2"/>
                            </a:moveTo>
                            <a:lnTo>
                              <a:pt x="0" y="1"/>
                            </a:lnTo>
                            <a:lnTo>
                              <a:pt x="2" y="0"/>
                            </a:lnTo>
                            <a:lnTo>
                              <a:pt x="2" y="1"/>
                            </a:lnTo>
                            <a:lnTo>
                              <a:pt x="1" y="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3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6" y="2381"/>
                        <a:ext cx="1" cy="2"/>
                      </a:xfrm>
                      <a:custGeom>
                        <a:avLst/>
                        <a:gdLst>
                          <a:gd name="T0" fmla="*/ 1 w 1"/>
                          <a:gd name="T1" fmla="*/ 0 h 2"/>
                          <a:gd name="T2" fmla="*/ 0 w 1"/>
                          <a:gd name="T3" fmla="*/ 1 h 2"/>
                          <a:gd name="T4" fmla="*/ 0 w 1"/>
                          <a:gd name="T5" fmla="*/ 2 h 2"/>
                          <a:gd name="T6" fmla="*/ 0 w 1"/>
                          <a:gd name="T7" fmla="*/ 0 h 2"/>
                          <a:gd name="T8" fmla="*/ 1 w 1"/>
                          <a:gd name="T9" fmla="*/ 0 h 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"/>
                          <a:gd name="T16" fmla="*/ 0 h 2"/>
                          <a:gd name="T17" fmla="*/ 1 w 1"/>
                          <a:gd name="T18" fmla="*/ 2 h 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" h="2">
                            <a:moveTo>
                              <a:pt x="1" y="0"/>
                            </a:moveTo>
                            <a:lnTo>
                              <a:pt x="0" y="1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1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4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1" y="2368"/>
                        <a:ext cx="1" cy="1"/>
                      </a:xfrm>
                      <a:custGeom>
                        <a:avLst/>
                        <a:gdLst>
                          <a:gd name="T0" fmla="*/ 1 w 1"/>
                          <a:gd name="T1" fmla="*/ 1 h 1"/>
                          <a:gd name="T2" fmla="*/ 1 w 1"/>
                          <a:gd name="T3" fmla="*/ 0 h 1"/>
                          <a:gd name="T4" fmla="*/ 0 w 1"/>
                          <a:gd name="T5" fmla="*/ 0 h 1"/>
                          <a:gd name="T6" fmla="*/ 1 w 1"/>
                          <a:gd name="T7" fmla="*/ 1 h 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"/>
                          <a:gd name="T13" fmla="*/ 0 h 1"/>
                          <a:gd name="T14" fmla="*/ 1 w 1"/>
                          <a:gd name="T15" fmla="*/ 1 h 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" h="1">
                            <a:moveTo>
                              <a:pt x="1" y="1"/>
                            </a:move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lnTo>
                              <a:pt x="1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5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0" y="2417"/>
                        <a:ext cx="1" cy="2"/>
                      </a:xfrm>
                      <a:custGeom>
                        <a:avLst/>
                        <a:gdLst>
                          <a:gd name="T0" fmla="*/ 0 w 1"/>
                          <a:gd name="T1" fmla="*/ 0 h 2"/>
                          <a:gd name="T2" fmla="*/ 1 w 1"/>
                          <a:gd name="T3" fmla="*/ 0 h 2"/>
                          <a:gd name="T4" fmla="*/ 0 w 1"/>
                          <a:gd name="T5" fmla="*/ 0 h 2"/>
                          <a:gd name="T6" fmla="*/ 0 60000 65536"/>
                          <a:gd name="T7" fmla="*/ 0 60000 65536"/>
                          <a:gd name="T8" fmla="*/ 0 60000 65536"/>
                          <a:gd name="T9" fmla="*/ 0 w 1"/>
                          <a:gd name="T10" fmla="*/ 0 h 2"/>
                          <a:gd name="T11" fmla="*/ 1 w 1"/>
                          <a:gd name="T12" fmla="*/ 2 h 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" h="2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6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3" y="2470"/>
                        <a:ext cx="5" cy="6"/>
                      </a:xfrm>
                      <a:custGeom>
                        <a:avLst/>
                        <a:gdLst>
                          <a:gd name="T0" fmla="*/ 1 w 4"/>
                          <a:gd name="T1" fmla="*/ 35 h 5"/>
                          <a:gd name="T2" fmla="*/ 0 w 4"/>
                          <a:gd name="T3" fmla="*/ 2 h 5"/>
                          <a:gd name="T4" fmla="*/ 32 w 4"/>
                          <a:gd name="T5" fmla="*/ 0 h 5"/>
                          <a:gd name="T6" fmla="*/ 40 w 4"/>
                          <a:gd name="T7" fmla="*/ 0 h 5"/>
                          <a:gd name="T8" fmla="*/ 1 w 4"/>
                          <a:gd name="T9" fmla="*/ 35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"/>
                          <a:gd name="T16" fmla="*/ 0 h 5"/>
                          <a:gd name="T17" fmla="*/ 4 w 4"/>
                          <a:gd name="T18" fmla="*/ 5 h 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" h="5">
                            <a:moveTo>
                              <a:pt x="1" y="5"/>
                            </a:moveTo>
                            <a:lnTo>
                              <a:pt x="0" y="2"/>
                            </a:lnTo>
                            <a:lnTo>
                              <a:pt x="3" y="0"/>
                            </a:lnTo>
                            <a:lnTo>
                              <a:pt x="4" y="0"/>
                            </a:lnTo>
                            <a:lnTo>
                              <a:pt x="1" y="5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7" name="Freeform 3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6" y="2371"/>
                        <a:ext cx="77" cy="118"/>
                      </a:xfrm>
                      <a:custGeom>
                        <a:avLst/>
                        <a:gdLst>
                          <a:gd name="T0" fmla="*/ 76 w 65"/>
                          <a:gd name="T1" fmla="*/ 657 h 95"/>
                          <a:gd name="T2" fmla="*/ 76 w 65"/>
                          <a:gd name="T3" fmla="*/ 725 h 95"/>
                          <a:gd name="T4" fmla="*/ 2 w 65"/>
                          <a:gd name="T5" fmla="*/ 548 h 95"/>
                          <a:gd name="T6" fmla="*/ 0 w 65"/>
                          <a:gd name="T7" fmla="*/ 426 h 95"/>
                          <a:gd name="T8" fmla="*/ 43 w 65"/>
                          <a:gd name="T9" fmla="*/ 438 h 95"/>
                          <a:gd name="T10" fmla="*/ 30 w 65"/>
                          <a:gd name="T11" fmla="*/ 256 h 95"/>
                          <a:gd name="T12" fmla="*/ 21 w 65"/>
                          <a:gd name="T13" fmla="*/ 77 h 95"/>
                          <a:gd name="T14" fmla="*/ 36 w 65"/>
                          <a:gd name="T15" fmla="*/ 0 h 95"/>
                          <a:gd name="T16" fmla="*/ 150 w 65"/>
                          <a:gd name="T17" fmla="*/ 40 h 95"/>
                          <a:gd name="T18" fmla="*/ 174 w 65"/>
                          <a:gd name="T19" fmla="*/ 88 h 95"/>
                          <a:gd name="T20" fmla="*/ 197 w 65"/>
                          <a:gd name="T21" fmla="*/ 222 h 95"/>
                          <a:gd name="T22" fmla="*/ 211 w 65"/>
                          <a:gd name="T23" fmla="*/ 323 h 95"/>
                          <a:gd name="T24" fmla="*/ 197 w 65"/>
                          <a:gd name="T25" fmla="*/ 438 h 95"/>
                          <a:gd name="T26" fmla="*/ 150 w 65"/>
                          <a:gd name="T27" fmla="*/ 498 h 95"/>
                          <a:gd name="T28" fmla="*/ 150 w 65"/>
                          <a:gd name="T29" fmla="*/ 619 h 95"/>
                          <a:gd name="T30" fmla="*/ 211 w 65"/>
                          <a:gd name="T31" fmla="*/ 805 h 95"/>
                          <a:gd name="T32" fmla="*/ 237 w 65"/>
                          <a:gd name="T33" fmla="*/ 792 h 95"/>
                          <a:gd name="T34" fmla="*/ 237 w 65"/>
                          <a:gd name="T35" fmla="*/ 769 h 95"/>
                          <a:gd name="T36" fmla="*/ 289 w 65"/>
                          <a:gd name="T37" fmla="*/ 754 h 95"/>
                          <a:gd name="T38" fmla="*/ 327 w 65"/>
                          <a:gd name="T39" fmla="*/ 840 h 95"/>
                          <a:gd name="T40" fmla="*/ 333 w 65"/>
                          <a:gd name="T41" fmla="*/ 805 h 95"/>
                          <a:gd name="T42" fmla="*/ 378 w 65"/>
                          <a:gd name="T43" fmla="*/ 846 h 95"/>
                          <a:gd name="T44" fmla="*/ 354 w 65"/>
                          <a:gd name="T45" fmla="*/ 866 h 95"/>
                          <a:gd name="T46" fmla="*/ 393 w 65"/>
                          <a:gd name="T47" fmla="*/ 942 h 95"/>
                          <a:gd name="T48" fmla="*/ 419 w 65"/>
                          <a:gd name="T49" fmla="*/ 966 h 95"/>
                          <a:gd name="T50" fmla="*/ 394 w 65"/>
                          <a:gd name="T51" fmla="*/ 1035 h 95"/>
                          <a:gd name="T52" fmla="*/ 394 w 65"/>
                          <a:gd name="T53" fmla="*/ 984 h 95"/>
                          <a:gd name="T54" fmla="*/ 342 w 65"/>
                          <a:gd name="T55" fmla="*/ 937 h 95"/>
                          <a:gd name="T56" fmla="*/ 296 w 65"/>
                          <a:gd name="T57" fmla="*/ 846 h 95"/>
                          <a:gd name="T58" fmla="*/ 254 w 65"/>
                          <a:gd name="T59" fmla="*/ 822 h 95"/>
                          <a:gd name="T60" fmla="*/ 276 w 65"/>
                          <a:gd name="T61" fmla="*/ 937 h 95"/>
                          <a:gd name="T62" fmla="*/ 181 w 65"/>
                          <a:gd name="T63" fmla="*/ 816 h 95"/>
                          <a:gd name="T64" fmla="*/ 140 w 65"/>
                          <a:gd name="T65" fmla="*/ 865 h 95"/>
                          <a:gd name="T66" fmla="*/ 100 w 65"/>
                          <a:gd name="T67" fmla="*/ 822 h 95"/>
                          <a:gd name="T68" fmla="*/ 100 w 65"/>
                          <a:gd name="T69" fmla="*/ 754 h 95"/>
                          <a:gd name="T70" fmla="*/ 107 w 65"/>
                          <a:gd name="T71" fmla="*/ 676 h 95"/>
                          <a:gd name="T72" fmla="*/ 76 w 65"/>
                          <a:gd name="T73" fmla="*/ 657 h 95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65"/>
                          <a:gd name="T112" fmla="*/ 0 h 95"/>
                          <a:gd name="T113" fmla="*/ 65 w 65"/>
                          <a:gd name="T114" fmla="*/ 95 h 95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65" h="95">
                            <a:moveTo>
                              <a:pt x="12" y="60"/>
                            </a:moveTo>
                            <a:lnTo>
                              <a:pt x="12" y="67"/>
                            </a:lnTo>
                            <a:lnTo>
                              <a:pt x="2" y="51"/>
                            </a:lnTo>
                            <a:lnTo>
                              <a:pt x="0" y="39"/>
                            </a:lnTo>
                            <a:lnTo>
                              <a:pt x="7" y="40"/>
                            </a:lnTo>
                            <a:lnTo>
                              <a:pt x="5" y="23"/>
                            </a:lnTo>
                            <a:lnTo>
                              <a:pt x="3" y="7"/>
                            </a:lnTo>
                            <a:lnTo>
                              <a:pt x="6" y="0"/>
                            </a:lnTo>
                            <a:lnTo>
                              <a:pt x="24" y="4"/>
                            </a:lnTo>
                            <a:lnTo>
                              <a:pt x="27" y="8"/>
                            </a:lnTo>
                            <a:lnTo>
                              <a:pt x="30" y="20"/>
                            </a:lnTo>
                            <a:lnTo>
                              <a:pt x="33" y="30"/>
                            </a:lnTo>
                            <a:lnTo>
                              <a:pt x="30" y="40"/>
                            </a:lnTo>
                            <a:lnTo>
                              <a:pt x="24" y="46"/>
                            </a:lnTo>
                            <a:lnTo>
                              <a:pt x="24" y="57"/>
                            </a:lnTo>
                            <a:lnTo>
                              <a:pt x="33" y="74"/>
                            </a:lnTo>
                            <a:lnTo>
                              <a:pt x="37" y="73"/>
                            </a:lnTo>
                            <a:lnTo>
                              <a:pt x="37" y="71"/>
                            </a:lnTo>
                            <a:lnTo>
                              <a:pt x="45" y="69"/>
                            </a:lnTo>
                            <a:lnTo>
                              <a:pt x="51" y="77"/>
                            </a:lnTo>
                            <a:lnTo>
                              <a:pt x="52" y="74"/>
                            </a:lnTo>
                            <a:lnTo>
                              <a:pt x="59" y="78"/>
                            </a:lnTo>
                            <a:lnTo>
                              <a:pt x="55" y="80"/>
                            </a:lnTo>
                            <a:lnTo>
                              <a:pt x="61" y="87"/>
                            </a:lnTo>
                            <a:lnTo>
                              <a:pt x="65" y="89"/>
                            </a:lnTo>
                            <a:lnTo>
                              <a:pt x="62" y="95"/>
                            </a:lnTo>
                            <a:lnTo>
                              <a:pt x="62" y="91"/>
                            </a:lnTo>
                            <a:lnTo>
                              <a:pt x="53" y="86"/>
                            </a:lnTo>
                            <a:lnTo>
                              <a:pt x="46" y="78"/>
                            </a:lnTo>
                            <a:lnTo>
                              <a:pt x="40" y="76"/>
                            </a:lnTo>
                            <a:lnTo>
                              <a:pt x="43" y="86"/>
                            </a:lnTo>
                            <a:lnTo>
                              <a:pt x="29" y="75"/>
                            </a:lnTo>
                            <a:lnTo>
                              <a:pt x="21" y="79"/>
                            </a:lnTo>
                            <a:lnTo>
                              <a:pt x="15" y="76"/>
                            </a:lnTo>
                            <a:lnTo>
                              <a:pt x="15" y="69"/>
                            </a:lnTo>
                            <a:lnTo>
                              <a:pt x="17" y="62"/>
                            </a:lnTo>
                            <a:lnTo>
                              <a:pt x="12" y="60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8" name="Freeform 3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7" y="2546"/>
                        <a:ext cx="75" cy="81"/>
                      </a:xfrm>
                      <a:custGeom>
                        <a:avLst/>
                        <a:gdLst>
                          <a:gd name="T0" fmla="*/ 287 w 64"/>
                          <a:gd name="T1" fmla="*/ 733 h 65"/>
                          <a:gd name="T2" fmla="*/ 272 w 64"/>
                          <a:gd name="T3" fmla="*/ 668 h 65"/>
                          <a:gd name="T4" fmla="*/ 261 w 64"/>
                          <a:gd name="T5" fmla="*/ 679 h 65"/>
                          <a:gd name="T6" fmla="*/ 166 w 64"/>
                          <a:gd name="T7" fmla="*/ 584 h 65"/>
                          <a:gd name="T8" fmla="*/ 190 w 64"/>
                          <a:gd name="T9" fmla="*/ 430 h 65"/>
                          <a:gd name="T10" fmla="*/ 138 w 64"/>
                          <a:gd name="T11" fmla="*/ 324 h 65"/>
                          <a:gd name="T12" fmla="*/ 105 w 64"/>
                          <a:gd name="T13" fmla="*/ 379 h 65"/>
                          <a:gd name="T14" fmla="*/ 90 w 64"/>
                          <a:gd name="T15" fmla="*/ 361 h 65"/>
                          <a:gd name="T16" fmla="*/ 77 w 64"/>
                          <a:gd name="T17" fmla="*/ 401 h 65"/>
                          <a:gd name="T18" fmla="*/ 56 w 64"/>
                          <a:gd name="T19" fmla="*/ 330 h 65"/>
                          <a:gd name="T20" fmla="*/ 25 w 64"/>
                          <a:gd name="T21" fmla="*/ 441 h 65"/>
                          <a:gd name="T22" fmla="*/ 0 w 64"/>
                          <a:gd name="T23" fmla="*/ 480 h 65"/>
                          <a:gd name="T24" fmla="*/ 2 w 64"/>
                          <a:gd name="T25" fmla="*/ 354 h 65"/>
                          <a:gd name="T26" fmla="*/ 75 w 64"/>
                          <a:gd name="T27" fmla="*/ 244 h 65"/>
                          <a:gd name="T28" fmla="*/ 121 w 64"/>
                          <a:gd name="T29" fmla="*/ 183 h 65"/>
                          <a:gd name="T30" fmla="*/ 141 w 64"/>
                          <a:gd name="T31" fmla="*/ 284 h 65"/>
                          <a:gd name="T32" fmla="*/ 176 w 64"/>
                          <a:gd name="T33" fmla="*/ 244 h 65"/>
                          <a:gd name="T34" fmla="*/ 198 w 64"/>
                          <a:gd name="T35" fmla="*/ 196 h 65"/>
                          <a:gd name="T36" fmla="*/ 223 w 64"/>
                          <a:gd name="T37" fmla="*/ 120 h 65"/>
                          <a:gd name="T38" fmla="*/ 245 w 64"/>
                          <a:gd name="T39" fmla="*/ 137 h 65"/>
                          <a:gd name="T40" fmla="*/ 265 w 64"/>
                          <a:gd name="T41" fmla="*/ 120 h 65"/>
                          <a:gd name="T42" fmla="*/ 261 w 64"/>
                          <a:gd name="T43" fmla="*/ 0 h 65"/>
                          <a:gd name="T44" fmla="*/ 314 w 64"/>
                          <a:gd name="T45" fmla="*/ 77 h 65"/>
                          <a:gd name="T46" fmla="*/ 334 w 64"/>
                          <a:gd name="T47" fmla="*/ 196 h 65"/>
                          <a:gd name="T48" fmla="*/ 368 w 64"/>
                          <a:gd name="T49" fmla="*/ 430 h 65"/>
                          <a:gd name="T50" fmla="*/ 347 w 64"/>
                          <a:gd name="T51" fmla="*/ 512 h 65"/>
                          <a:gd name="T52" fmla="*/ 339 w 64"/>
                          <a:gd name="T53" fmla="*/ 588 h 65"/>
                          <a:gd name="T54" fmla="*/ 311 w 64"/>
                          <a:gd name="T55" fmla="*/ 441 h 65"/>
                          <a:gd name="T56" fmla="*/ 282 w 64"/>
                          <a:gd name="T57" fmla="*/ 480 h 65"/>
                          <a:gd name="T58" fmla="*/ 296 w 64"/>
                          <a:gd name="T59" fmla="*/ 591 h 65"/>
                          <a:gd name="T60" fmla="*/ 287 w 64"/>
                          <a:gd name="T61" fmla="*/ 733 h 65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w 64"/>
                          <a:gd name="T94" fmla="*/ 0 h 65"/>
                          <a:gd name="T95" fmla="*/ 64 w 64"/>
                          <a:gd name="T96" fmla="*/ 65 h 65"/>
                        </a:gdLst>
                        <a:ahLst/>
                        <a:cxnLst>
                          <a:cxn ang="T62">
                            <a:pos x="T0" y="T1"/>
                          </a:cxn>
                          <a:cxn ang="T63">
                            <a:pos x="T2" y="T3"/>
                          </a:cxn>
                          <a:cxn ang="T64">
                            <a:pos x="T4" y="T5"/>
                          </a:cxn>
                          <a:cxn ang="T65">
                            <a:pos x="T6" y="T7"/>
                          </a:cxn>
                          <a:cxn ang="T66">
                            <a:pos x="T8" y="T9"/>
                          </a:cxn>
                          <a:cxn ang="T67">
                            <a:pos x="T10" y="T11"/>
                          </a:cxn>
                          <a:cxn ang="T68">
                            <a:pos x="T12" y="T13"/>
                          </a:cxn>
                          <a:cxn ang="T69">
                            <a:pos x="T14" y="T15"/>
                          </a:cxn>
                          <a:cxn ang="T70">
                            <a:pos x="T16" y="T17"/>
                          </a:cxn>
                          <a:cxn ang="T71">
                            <a:pos x="T18" y="T19"/>
                          </a:cxn>
                          <a:cxn ang="T72">
                            <a:pos x="T20" y="T21"/>
                          </a:cxn>
                          <a:cxn ang="T73">
                            <a:pos x="T22" y="T23"/>
                          </a:cxn>
                          <a:cxn ang="T74">
                            <a:pos x="T24" y="T25"/>
                          </a:cxn>
                          <a:cxn ang="T75">
                            <a:pos x="T26" y="T27"/>
                          </a:cxn>
                          <a:cxn ang="T76">
                            <a:pos x="T28" y="T29"/>
                          </a:cxn>
                          <a:cxn ang="T77">
                            <a:pos x="T30" y="T31"/>
                          </a:cxn>
                          <a:cxn ang="T78">
                            <a:pos x="T32" y="T33"/>
                          </a:cxn>
                          <a:cxn ang="T79">
                            <a:pos x="T34" y="T35"/>
                          </a:cxn>
                          <a:cxn ang="T80">
                            <a:pos x="T36" y="T37"/>
                          </a:cxn>
                          <a:cxn ang="T81">
                            <a:pos x="T38" y="T39"/>
                          </a:cxn>
                          <a:cxn ang="T82">
                            <a:pos x="T40" y="T41"/>
                          </a:cxn>
                          <a:cxn ang="T83">
                            <a:pos x="T42" y="T43"/>
                          </a:cxn>
                          <a:cxn ang="T84">
                            <a:pos x="T44" y="T45"/>
                          </a:cxn>
                          <a:cxn ang="T85">
                            <a:pos x="T46" y="T47"/>
                          </a:cxn>
                          <a:cxn ang="T86">
                            <a:pos x="T48" y="T49"/>
                          </a:cxn>
                          <a:cxn ang="T87">
                            <a:pos x="T50" y="T51"/>
                          </a:cxn>
                          <a:cxn ang="T88">
                            <a:pos x="T52" y="T53"/>
                          </a:cxn>
                          <a:cxn ang="T89">
                            <a:pos x="T54" y="T55"/>
                          </a:cxn>
                          <a:cxn ang="T90">
                            <a:pos x="T56" y="T57"/>
                          </a:cxn>
                          <a:cxn ang="T91">
                            <a:pos x="T58" y="T59"/>
                          </a:cxn>
                          <a:cxn ang="T92">
                            <a:pos x="T60" y="T61"/>
                          </a:cxn>
                        </a:cxnLst>
                        <a:rect l="T93" t="T94" r="T95" b="T96"/>
                        <a:pathLst>
                          <a:path w="64" h="65">
                            <a:moveTo>
                              <a:pt x="50" y="65"/>
                            </a:moveTo>
                            <a:lnTo>
                              <a:pt x="48" y="59"/>
                            </a:lnTo>
                            <a:lnTo>
                              <a:pt x="45" y="60"/>
                            </a:lnTo>
                            <a:lnTo>
                              <a:pt x="29" y="51"/>
                            </a:lnTo>
                            <a:lnTo>
                              <a:pt x="32" y="38"/>
                            </a:lnTo>
                            <a:lnTo>
                              <a:pt x="23" y="29"/>
                            </a:lnTo>
                            <a:lnTo>
                              <a:pt x="19" y="34"/>
                            </a:lnTo>
                            <a:lnTo>
                              <a:pt x="16" y="32"/>
                            </a:lnTo>
                            <a:lnTo>
                              <a:pt x="14" y="35"/>
                            </a:lnTo>
                            <a:lnTo>
                              <a:pt x="10" y="30"/>
                            </a:lnTo>
                            <a:lnTo>
                              <a:pt x="4" y="39"/>
                            </a:lnTo>
                            <a:lnTo>
                              <a:pt x="0" y="43"/>
                            </a:lnTo>
                            <a:lnTo>
                              <a:pt x="2" y="31"/>
                            </a:lnTo>
                            <a:lnTo>
                              <a:pt x="13" y="22"/>
                            </a:lnTo>
                            <a:lnTo>
                              <a:pt x="21" y="16"/>
                            </a:lnTo>
                            <a:lnTo>
                              <a:pt x="24" y="25"/>
                            </a:lnTo>
                            <a:lnTo>
                              <a:pt x="31" y="22"/>
                            </a:lnTo>
                            <a:lnTo>
                              <a:pt x="35" y="18"/>
                            </a:lnTo>
                            <a:lnTo>
                              <a:pt x="38" y="11"/>
                            </a:lnTo>
                            <a:lnTo>
                              <a:pt x="43" y="12"/>
                            </a:lnTo>
                            <a:lnTo>
                              <a:pt x="46" y="11"/>
                            </a:lnTo>
                            <a:lnTo>
                              <a:pt x="45" y="0"/>
                            </a:lnTo>
                            <a:lnTo>
                              <a:pt x="55" y="7"/>
                            </a:lnTo>
                            <a:lnTo>
                              <a:pt x="58" y="18"/>
                            </a:lnTo>
                            <a:lnTo>
                              <a:pt x="64" y="38"/>
                            </a:lnTo>
                            <a:lnTo>
                              <a:pt x="61" y="46"/>
                            </a:lnTo>
                            <a:lnTo>
                              <a:pt x="60" y="52"/>
                            </a:lnTo>
                            <a:lnTo>
                              <a:pt x="54" y="39"/>
                            </a:lnTo>
                            <a:lnTo>
                              <a:pt x="49" y="43"/>
                            </a:lnTo>
                            <a:lnTo>
                              <a:pt x="52" y="53"/>
                            </a:lnTo>
                            <a:lnTo>
                              <a:pt x="50" y="65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09" name="Freeform 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1" y="2525"/>
                        <a:ext cx="17" cy="34"/>
                      </a:xfrm>
                      <a:custGeom>
                        <a:avLst/>
                        <a:gdLst>
                          <a:gd name="T0" fmla="*/ 124 w 14"/>
                          <a:gd name="T1" fmla="*/ 0 h 27"/>
                          <a:gd name="T2" fmla="*/ 89 w 14"/>
                          <a:gd name="T3" fmla="*/ 246 h 27"/>
                          <a:gd name="T4" fmla="*/ 89 w 14"/>
                          <a:gd name="T5" fmla="*/ 341 h 27"/>
                          <a:gd name="T6" fmla="*/ 0 w 14"/>
                          <a:gd name="T7" fmla="*/ 233 h 27"/>
                          <a:gd name="T8" fmla="*/ 28 w 14"/>
                          <a:gd name="T9" fmla="*/ 155 h 27"/>
                          <a:gd name="T10" fmla="*/ 41 w 14"/>
                          <a:gd name="T11" fmla="*/ 0 h 27"/>
                          <a:gd name="T12" fmla="*/ 124 w 14"/>
                          <a:gd name="T13" fmla="*/ 0 h 2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4"/>
                          <a:gd name="T22" fmla="*/ 0 h 27"/>
                          <a:gd name="T23" fmla="*/ 14 w 14"/>
                          <a:gd name="T24" fmla="*/ 27 h 2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4" h="27">
                            <a:moveTo>
                              <a:pt x="14" y="0"/>
                            </a:moveTo>
                            <a:lnTo>
                              <a:pt x="10" y="20"/>
                            </a:lnTo>
                            <a:lnTo>
                              <a:pt x="10" y="27"/>
                            </a:lnTo>
                            <a:lnTo>
                              <a:pt x="0" y="18"/>
                            </a:lnTo>
                            <a:lnTo>
                              <a:pt x="3" y="13"/>
                            </a:lnTo>
                            <a:lnTo>
                              <a:pt x="5" y="0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0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6" y="2490"/>
                        <a:ext cx="27" cy="31"/>
                      </a:xfrm>
                      <a:custGeom>
                        <a:avLst/>
                        <a:gdLst>
                          <a:gd name="T0" fmla="*/ 101 w 23"/>
                          <a:gd name="T1" fmla="*/ 393 h 24"/>
                          <a:gd name="T2" fmla="*/ 65 w 23"/>
                          <a:gd name="T3" fmla="*/ 269 h 24"/>
                          <a:gd name="T4" fmla="*/ 0 w 23"/>
                          <a:gd name="T5" fmla="*/ 36 h 24"/>
                          <a:gd name="T6" fmla="*/ 68 w 23"/>
                          <a:gd name="T7" fmla="*/ 0 h 24"/>
                          <a:gd name="T8" fmla="*/ 101 w 23"/>
                          <a:gd name="T9" fmla="*/ 171 h 24"/>
                          <a:gd name="T10" fmla="*/ 140 w 23"/>
                          <a:gd name="T11" fmla="*/ 404 h 24"/>
                          <a:gd name="T12" fmla="*/ 101 w 23"/>
                          <a:gd name="T13" fmla="*/ 393 h 2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3"/>
                          <a:gd name="T22" fmla="*/ 0 h 24"/>
                          <a:gd name="T23" fmla="*/ 23 w 23"/>
                          <a:gd name="T24" fmla="*/ 24 h 2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3" h="24">
                            <a:moveTo>
                              <a:pt x="17" y="23"/>
                            </a:moveTo>
                            <a:lnTo>
                              <a:pt x="11" y="16"/>
                            </a:lnTo>
                            <a:lnTo>
                              <a:pt x="0" y="2"/>
                            </a:lnTo>
                            <a:lnTo>
                              <a:pt x="12" y="0"/>
                            </a:lnTo>
                            <a:lnTo>
                              <a:pt x="17" y="10"/>
                            </a:lnTo>
                            <a:lnTo>
                              <a:pt x="23" y="24"/>
                            </a:lnTo>
                            <a:lnTo>
                              <a:pt x="17" y="23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1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10" y="2505"/>
                        <a:ext cx="20" cy="27"/>
                      </a:xfrm>
                      <a:custGeom>
                        <a:avLst/>
                        <a:gdLst>
                          <a:gd name="T0" fmla="*/ 94 w 17"/>
                          <a:gd name="T1" fmla="*/ 76 h 21"/>
                          <a:gd name="T2" fmla="*/ 2 w 17"/>
                          <a:gd name="T3" fmla="*/ 0 h 21"/>
                          <a:gd name="T4" fmla="*/ 0 w 17"/>
                          <a:gd name="T5" fmla="*/ 1 h 21"/>
                          <a:gd name="T6" fmla="*/ 21 w 17"/>
                          <a:gd name="T7" fmla="*/ 336 h 21"/>
                          <a:gd name="T8" fmla="*/ 104 w 17"/>
                          <a:gd name="T9" fmla="*/ 126 h 21"/>
                          <a:gd name="T10" fmla="*/ 104 w 17"/>
                          <a:gd name="T11" fmla="*/ 109 h 21"/>
                          <a:gd name="T12" fmla="*/ 94 w 17"/>
                          <a:gd name="T13" fmla="*/ 76 h 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7"/>
                          <a:gd name="T22" fmla="*/ 0 h 21"/>
                          <a:gd name="T23" fmla="*/ 17 w 17"/>
                          <a:gd name="T24" fmla="*/ 21 h 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7" h="21">
                            <a:moveTo>
                              <a:pt x="16" y="5"/>
                            </a:moveTo>
                            <a:lnTo>
                              <a:pt x="2" y="0"/>
                            </a:lnTo>
                            <a:lnTo>
                              <a:pt x="0" y="1"/>
                            </a:lnTo>
                            <a:lnTo>
                              <a:pt x="3" y="21"/>
                            </a:lnTo>
                            <a:lnTo>
                              <a:pt x="17" y="8"/>
                            </a:lnTo>
                            <a:lnTo>
                              <a:pt x="17" y="7"/>
                            </a:lnTo>
                            <a:lnTo>
                              <a:pt x="16" y="5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2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8" y="2516"/>
                        <a:ext cx="38" cy="55"/>
                      </a:xfrm>
                      <a:custGeom>
                        <a:avLst/>
                        <a:gdLst>
                          <a:gd name="T0" fmla="*/ 211 w 32"/>
                          <a:gd name="T1" fmla="*/ 119 h 45"/>
                          <a:gd name="T2" fmla="*/ 126 w 32"/>
                          <a:gd name="T3" fmla="*/ 224 h 45"/>
                          <a:gd name="T4" fmla="*/ 61 w 32"/>
                          <a:gd name="T5" fmla="*/ 323 h 45"/>
                          <a:gd name="T6" fmla="*/ 0 w 32"/>
                          <a:gd name="T7" fmla="*/ 405 h 45"/>
                          <a:gd name="T8" fmla="*/ 1 w 32"/>
                          <a:gd name="T9" fmla="*/ 372 h 45"/>
                          <a:gd name="T10" fmla="*/ 72 w 32"/>
                          <a:gd name="T11" fmla="*/ 264 h 45"/>
                          <a:gd name="T12" fmla="*/ 128 w 32"/>
                          <a:gd name="T13" fmla="*/ 163 h 45"/>
                          <a:gd name="T14" fmla="*/ 173 w 32"/>
                          <a:gd name="T15" fmla="*/ 73 h 45"/>
                          <a:gd name="T16" fmla="*/ 178 w 32"/>
                          <a:gd name="T17" fmla="*/ 73 h 45"/>
                          <a:gd name="T18" fmla="*/ 178 w 32"/>
                          <a:gd name="T19" fmla="*/ 0 h 45"/>
                          <a:gd name="T20" fmla="*/ 211 w 32"/>
                          <a:gd name="T21" fmla="*/ 119 h 4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2"/>
                          <a:gd name="T34" fmla="*/ 0 h 45"/>
                          <a:gd name="T35" fmla="*/ 32 w 32"/>
                          <a:gd name="T36" fmla="*/ 45 h 4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2" h="45">
                            <a:moveTo>
                              <a:pt x="32" y="13"/>
                            </a:moveTo>
                            <a:lnTo>
                              <a:pt x="19" y="25"/>
                            </a:lnTo>
                            <a:lnTo>
                              <a:pt x="9" y="35"/>
                            </a:lnTo>
                            <a:lnTo>
                              <a:pt x="0" y="45"/>
                            </a:lnTo>
                            <a:lnTo>
                              <a:pt x="1" y="41"/>
                            </a:lnTo>
                            <a:lnTo>
                              <a:pt x="11" y="29"/>
                            </a:lnTo>
                            <a:lnTo>
                              <a:pt x="20" y="18"/>
                            </a:lnTo>
                            <a:lnTo>
                              <a:pt x="26" y="8"/>
                            </a:lnTo>
                            <a:lnTo>
                              <a:pt x="27" y="8"/>
                            </a:lnTo>
                            <a:lnTo>
                              <a:pt x="27" y="0"/>
                            </a:lnTo>
                            <a:lnTo>
                              <a:pt x="32" y="13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3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9" y="2473"/>
                        <a:ext cx="22" cy="22"/>
                      </a:xfrm>
                      <a:custGeom>
                        <a:avLst/>
                        <a:gdLst>
                          <a:gd name="T0" fmla="*/ 93 w 19"/>
                          <a:gd name="T1" fmla="*/ 119 h 18"/>
                          <a:gd name="T2" fmla="*/ 80 w 19"/>
                          <a:gd name="T3" fmla="*/ 163 h 18"/>
                          <a:gd name="T4" fmla="*/ 39 w 19"/>
                          <a:gd name="T5" fmla="*/ 79 h 18"/>
                          <a:gd name="T6" fmla="*/ 0 w 19"/>
                          <a:gd name="T7" fmla="*/ 0 h 18"/>
                          <a:gd name="T8" fmla="*/ 69 w 19"/>
                          <a:gd name="T9" fmla="*/ 2 h 18"/>
                          <a:gd name="T10" fmla="*/ 93 w 19"/>
                          <a:gd name="T11" fmla="*/ 119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9"/>
                          <a:gd name="T19" fmla="*/ 0 h 18"/>
                          <a:gd name="T20" fmla="*/ 19 w 19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9" h="18">
                            <a:moveTo>
                              <a:pt x="19" y="13"/>
                            </a:moveTo>
                            <a:lnTo>
                              <a:pt x="16" y="18"/>
                            </a:lnTo>
                            <a:lnTo>
                              <a:pt x="8" y="9"/>
                            </a:lnTo>
                            <a:lnTo>
                              <a:pt x="0" y="0"/>
                            </a:lnTo>
                            <a:lnTo>
                              <a:pt x="14" y="2"/>
                            </a:lnTo>
                            <a:lnTo>
                              <a:pt x="19" y="13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4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0" y="2513"/>
                        <a:ext cx="17" cy="26"/>
                      </a:xfrm>
                      <a:custGeom>
                        <a:avLst/>
                        <a:gdLst>
                          <a:gd name="T0" fmla="*/ 37 w 15"/>
                          <a:gd name="T1" fmla="*/ 32 h 21"/>
                          <a:gd name="T2" fmla="*/ 59 w 15"/>
                          <a:gd name="T3" fmla="*/ 184 h 21"/>
                          <a:gd name="T4" fmla="*/ 42 w 15"/>
                          <a:gd name="T5" fmla="*/ 207 h 21"/>
                          <a:gd name="T6" fmla="*/ 37 w 15"/>
                          <a:gd name="T7" fmla="*/ 224 h 21"/>
                          <a:gd name="T8" fmla="*/ 18 w 15"/>
                          <a:gd name="T9" fmla="*/ 88 h 21"/>
                          <a:gd name="T10" fmla="*/ 0 w 15"/>
                          <a:gd name="T11" fmla="*/ 0 h 21"/>
                          <a:gd name="T12" fmla="*/ 37 w 15"/>
                          <a:gd name="T13" fmla="*/ 32 h 2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5"/>
                          <a:gd name="T22" fmla="*/ 0 h 21"/>
                          <a:gd name="T23" fmla="*/ 15 w 15"/>
                          <a:gd name="T24" fmla="*/ 21 h 2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5" h="21">
                            <a:moveTo>
                              <a:pt x="10" y="3"/>
                            </a:moveTo>
                            <a:lnTo>
                              <a:pt x="15" y="18"/>
                            </a:lnTo>
                            <a:lnTo>
                              <a:pt x="11" y="19"/>
                            </a:lnTo>
                            <a:lnTo>
                              <a:pt x="10" y="21"/>
                            </a:lnTo>
                            <a:lnTo>
                              <a:pt x="4" y="8"/>
                            </a:lnTo>
                            <a:lnTo>
                              <a:pt x="0" y="0"/>
                            </a:lnTo>
                            <a:lnTo>
                              <a:pt x="10" y="3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5" name="Freeform 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9" y="2492"/>
                        <a:ext cx="15" cy="16"/>
                      </a:xfrm>
                      <a:custGeom>
                        <a:avLst/>
                        <a:gdLst>
                          <a:gd name="T0" fmla="*/ 63 w 13"/>
                          <a:gd name="T1" fmla="*/ 276 h 12"/>
                          <a:gd name="T2" fmla="*/ 2 w 13"/>
                          <a:gd name="T3" fmla="*/ 116 h 12"/>
                          <a:gd name="T4" fmla="*/ 0 w 13"/>
                          <a:gd name="T5" fmla="*/ 151 h 12"/>
                          <a:gd name="T6" fmla="*/ 1 w 13"/>
                          <a:gd name="T7" fmla="*/ 0 h 12"/>
                          <a:gd name="T8" fmla="*/ 58 w 13"/>
                          <a:gd name="T9" fmla="*/ 229 h 12"/>
                          <a:gd name="T10" fmla="*/ 63 w 13"/>
                          <a:gd name="T11" fmla="*/ 276 h 1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3"/>
                          <a:gd name="T19" fmla="*/ 0 h 12"/>
                          <a:gd name="T20" fmla="*/ 13 w 13"/>
                          <a:gd name="T21" fmla="*/ 12 h 1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3" h="12">
                            <a:moveTo>
                              <a:pt x="13" y="12"/>
                            </a:moveTo>
                            <a:lnTo>
                              <a:pt x="2" y="5"/>
                            </a:lnTo>
                            <a:lnTo>
                              <a:pt x="0" y="6"/>
                            </a:lnTo>
                            <a:lnTo>
                              <a:pt x="1" y="0"/>
                            </a:lnTo>
                            <a:lnTo>
                              <a:pt x="12" y="10"/>
                            </a:lnTo>
                            <a:lnTo>
                              <a:pt x="13" y="12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6" name="Freeform 3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2539"/>
                        <a:ext cx="14" cy="6"/>
                      </a:xfrm>
                      <a:custGeom>
                        <a:avLst/>
                        <a:gdLst>
                          <a:gd name="T0" fmla="*/ 65 w 12"/>
                          <a:gd name="T1" fmla="*/ 35 h 5"/>
                          <a:gd name="T2" fmla="*/ 49 w 12"/>
                          <a:gd name="T3" fmla="*/ 0 h 5"/>
                          <a:gd name="T4" fmla="*/ 0 w 12"/>
                          <a:gd name="T5" fmla="*/ 35 h 5"/>
                          <a:gd name="T6" fmla="*/ 65 w 12"/>
                          <a:gd name="T7" fmla="*/ 35 h 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"/>
                          <a:gd name="T13" fmla="*/ 0 h 5"/>
                          <a:gd name="T14" fmla="*/ 12 w 12"/>
                          <a:gd name="T15" fmla="*/ 5 h 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" h="5">
                            <a:moveTo>
                              <a:pt x="12" y="5"/>
                            </a:moveTo>
                            <a:lnTo>
                              <a:pt x="9" y="0"/>
                            </a:lnTo>
                            <a:lnTo>
                              <a:pt x="0" y="5"/>
                            </a:lnTo>
                            <a:lnTo>
                              <a:pt x="12" y="5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7" name="Freeform 3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6" y="2517"/>
                        <a:ext cx="9" cy="34"/>
                      </a:xfrm>
                      <a:custGeom>
                        <a:avLst/>
                        <a:gdLst>
                          <a:gd name="T0" fmla="*/ 27 w 8"/>
                          <a:gd name="T1" fmla="*/ 0 h 28"/>
                          <a:gd name="T2" fmla="*/ 27 w 8"/>
                          <a:gd name="T3" fmla="*/ 73 h 28"/>
                          <a:gd name="T4" fmla="*/ 17 w 8"/>
                          <a:gd name="T5" fmla="*/ 159 h 28"/>
                          <a:gd name="T6" fmla="*/ 0 w 8"/>
                          <a:gd name="T7" fmla="*/ 236 h 28"/>
                          <a:gd name="T8" fmla="*/ 17 w 8"/>
                          <a:gd name="T9" fmla="*/ 124 h 28"/>
                          <a:gd name="T10" fmla="*/ 27 w 8"/>
                          <a:gd name="T11" fmla="*/ 0 h 2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8"/>
                          <a:gd name="T19" fmla="*/ 0 h 28"/>
                          <a:gd name="T20" fmla="*/ 8 w 8"/>
                          <a:gd name="T21" fmla="*/ 28 h 2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8" h="28">
                            <a:moveTo>
                              <a:pt x="8" y="0"/>
                            </a:moveTo>
                            <a:lnTo>
                              <a:pt x="8" y="8"/>
                            </a:lnTo>
                            <a:lnTo>
                              <a:pt x="4" y="18"/>
                            </a:lnTo>
                            <a:lnTo>
                              <a:pt x="0" y="28"/>
                            </a:lnTo>
                            <a:lnTo>
                              <a:pt x="4" y="14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818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45" y="2244"/>
                        <a:ext cx="25" cy="62"/>
                      </a:xfrm>
                      <a:custGeom>
                        <a:avLst/>
                        <a:gdLst>
                          <a:gd name="T0" fmla="*/ 101 w 21"/>
                          <a:gd name="T1" fmla="*/ 531 h 50"/>
                          <a:gd name="T2" fmla="*/ 24 w 21"/>
                          <a:gd name="T3" fmla="*/ 396 h 50"/>
                          <a:gd name="T4" fmla="*/ 0 w 21"/>
                          <a:gd name="T5" fmla="*/ 210 h 50"/>
                          <a:gd name="T6" fmla="*/ 42 w 21"/>
                          <a:gd name="T7" fmla="*/ 109 h 50"/>
                          <a:gd name="T8" fmla="*/ 73 w 21"/>
                          <a:gd name="T9" fmla="*/ 0 h 50"/>
                          <a:gd name="T10" fmla="*/ 148 w 21"/>
                          <a:gd name="T11" fmla="*/ 32 h 50"/>
                          <a:gd name="T12" fmla="*/ 127 w 21"/>
                          <a:gd name="T13" fmla="*/ 167 h 50"/>
                          <a:gd name="T14" fmla="*/ 124 w 21"/>
                          <a:gd name="T15" fmla="*/ 278 h 50"/>
                          <a:gd name="T16" fmla="*/ 107 w 21"/>
                          <a:gd name="T17" fmla="*/ 399 h 50"/>
                          <a:gd name="T18" fmla="*/ 101 w 21"/>
                          <a:gd name="T19" fmla="*/ 531 h 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1"/>
                          <a:gd name="T31" fmla="*/ 0 h 50"/>
                          <a:gd name="T32" fmla="*/ 21 w 21"/>
                          <a:gd name="T33" fmla="*/ 50 h 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1" h="50">
                            <a:moveTo>
                              <a:pt x="14" y="50"/>
                            </a:moveTo>
                            <a:lnTo>
                              <a:pt x="3" y="37"/>
                            </a:lnTo>
                            <a:lnTo>
                              <a:pt x="0" y="20"/>
                            </a:lnTo>
                            <a:lnTo>
                              <a:pt x="6" y="10"/>
                            </a:lnTo>
                            <a:lnTo>
                              <a:pt x="11" y="0"/>
                            </a:lnTo>
                            <a:lnTo>
                              <a:pt x="21" y="3"/>
                            </a:lnTo>
                            <a:lnTo>
                              <a:pt x="19" y="15"/>
                            </a:lnTo>
                            <a:lnTo>
                              <a:pt x="18" y="26"/>
                            </a:lnTo>
                            <a:lnTo>
                              <a:pt x="16" y="38"/>
                            </a:lnTo>
                            <a:lnTo>
                              <a:pt x="14" y="50"/>
                            </a:lnTo>
                            <a:close/>
                          </a:path>
                        </a:pathLst>
                      </a:custGeom>
                      <a:solidFill>
                        <a:srgbClr val="F52BCA"/>
                      </a:solidFill>
                      <a:ln w="1588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1800" smtClean="0">
                          <a:solidFill>
                            <a:srgbClr val="3C3C3C"/>
                          </a:solidFill>
                          <a:latin typeface="Century Gothic" pitchFamily="34" charset="0"/>
                          <a:cs typeface="Arial"/>
                        </a:endParaRPr>
                      </a:p>
                    </p:txBody>
                  </p:sp>
                  <p:grpSp>
                    <p:nvGrpSpPr>
                      <p:cNvPr id="17" name="Group 3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06" y="2178"/>
                        <a:ext cx="1426" cy="1477"/>
                        <a:chOff x="4206" y="2178"/>
                        <a:chExt cx="1426" cy="1477"/>
                      </a:xfrm>
                    </p:grpSpPr>
                    <p:sp>
                      <p:nvSpPr>
                        <p:cNvPr id="820" name="Freeform 3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206" y="2178"/>
                          <a:ext cx="143" cy="360"/>
                        </a:xfrm>
                        <a:custGeom>
                          <a:avLst/>
                          <a:gdLst>
                            <a:gd name="T0" fmla="*/ 420 w 121"/>
                            <a:gd name="T1" fmla="*/ 795 h 289"/>
                            <a:gd name="T2" fmla="*/ 409 w 121"/>
                            <a:gd name="T3" fmla="*/ 650 h 289"/>
                            <a:gd name="T4" fmla="*/ 463 w 121"/>
                            <a:gd name="T5" fmla="*/ 448 h 289"/>
                            <a:gd name="T6" fmla="*/ 423 w 121"/>
                            <a:gd name="T7" fmla="*/ 171 h 289"/>
                            <a:gd name="T8" fmla="*/ 318 w 121"/>
                            <a:gd name="T9" fmla="*/ 0 h 289"/>
                            <a:gd name="T10" fmla="*/ 298 w 121"/>
                            <a:gd name="T11" fmla="*/ 137 h 289"/>
                            <a:gd name="T12" fmla="*/ 314 w 121"/>
                            <a:gd name="T13" fmla="*/ 244 h 289"/>
                            <a:gd name="T14" fmla="*/ 164 w 121"/>
                            <a:gd name="T15" fmla="*/ 379 h 289"/>
                            <a:gd name="T16" fmla="*/ 154 w 121"/>
                            <a:gd name="T17" fmla="*/ 595 h 289"/>
                            <a:gd name="T18" fmla="*/ 64 w 121"/>
                            <a:gd name="T19" fmla="*/ 820 h 289"/>
                            <a:gd name="T20" fmla="*/ 64 w 121"/>
                            <a:gd name="T21" fmla="*/ 1139 h 289"/>
                            <a:gd name="T22" fmla="*/ 25 w 121"/>
                            <a:gd name="T23" fmla="*/ 1150 h 289"/>
                            <a:gd name="T24" fmla="*/ 0 w 121"/>
                            <a:gd name="T25" fmla="*/ 1293 h 289"/>
                            <a:gd name="T26" fmla="*/ 67 w 121"/>
                            <a:gd name="T27" fmla="*/ 1464 h 289"/>
                            <a:gd name="T28" fmla="*/ 100 w 121"/>
                            <a:gd name="T29" fmla="*/ 1536 h 289"/>
                            <a:gd name="T30" fmla="*/ 144 w 121"/>
                            <a:gd name="T31" fmla="*/ 1527 h 289"/>
                            <a:gd name="T32" fmla="*/ 148 w 121"/>
                            <a:gd name="T33" fmla="*/ 1626 h 289"/>
                            <a:gd name="T34" fmla="*/ 182 w 121"/>
                            <a:gd name="T35" fmla="*/ 1626 h 289"/>
                            <a:gd name="T36" fmla="*/ 252 w 121"/>
                            <a:gd name="T37" fmla="*/ 1910 h 289"/>
                            <a:gd name="T38" fmla="*/ 238 w 121"/>
                            <a:gd name="T39" fmla="*/ 2202 h 289"/>
                            <a:gd name="T40" fmla="*/ 290 w 121"/>
                            <a:gd name="T41" fmla="*/ 2202 h 289"/>
                            <a:gd name="T42" fmla="*/ 318 w 121"/>
                            <a:gd name="T43" fmla="*/ 2235 h 289"/>
                            <a:gd name="T44" fmla="*/ 343 w 121"/>
                            <a:gd name="T45" fmla="*/ 2235 h 289"/>
                            <a:gd name="T46" fmla="*/ 409 w 121"/>
                            <a:gd name="T47" fmla="*/ 2098 h 289"/>
                            <a:gd name="T48" fmla="*/ 461 w 121"/>
                            <a:gd name="T49" fmla="*/ 1973 h 289"/>
                            <a:gd name="T50" fmla="*/ 528 w 121"/>
                            <a:gd name="T51" fmla="*/ 2126 h 289"/>
                            <a:gd name="T52" fmla="*/ 600 w 121"/>
                            <a:gd name="T53" fmla="*/ 2613 h 289"/>
                            <a:gd name="T54" fmla="*/ 635 w 121"/>
                            <a:gd name="T55" fmla="*/ 2697 h 289"/>
                            <a:gd name="T56" fmla="*/ 675 w 121"/>
                            <a:gd name="T57" fmla="*/ 2968 h 289"/>
                            <a:gd name="T58" fmla="*/ 671 w 121"/>
                            <a:gd name="T59" fmla="*/ 3235 h 289"/>
                            <a:gd name="T60" fmla="*/ 723 w 121"/>
                            <a:gd name="T61" fmla="*/ 3091 h 289"/>
                            <a:gd name="T62" fmla="*/ 723 w 121"/>
                            <a:gd name="T63" fmla="*/ 2793 h 289"/>
                            <a:gd name="T64" fmla="*/ 662 w 121"/>
                            <a:gd name="T65" fmla="*/ 2551 h 289"/>
                            <a:gd name="T66" fmla="*/ 616 w 121"/>
                            <a:gd name="T67" fmla="*/ 2343 h 289"/>
                            <a:gd name="T68" fmla="*/ 646 w 121"/>
                            <a:gd name="T69" fmla="*/ 2154 h 289"/>
                            <a:gd name="T70" fmla="*/ 551 w 121"/>
                            <a:gd name="T71" fmla="*/ 1951 h 289"/>
                            <a:gd name="T72" fmla="*/ 496 w 121"/>
                            <a:gd name="T73" fmla="*/ 1763 h 289"/>
                            <a:gd name="T74" fmla="*/ 600 w 121"/>
                            <a:gd name="T75" fmla="*/ 1536 h 289"/>
                            <a:gd name="T76" fmla="*/ 693 w 121"/>
                            <a:gd name="T77" fmla="*/ 1445 h 289"/>
                            <a:gd name="T78" fmla="*/ 761 w 121"/>
                            <a:gd name="T79" fmla="*/ 1233 h 289"/>
                            <a:gd name="T80" fmla="*/ 671 w 121"/>
                            <a:gd name="T81" fmla="*/ 1244 h 289"/>
                            <a:gd name="T82" fmla="*/ 586 w 121"/>
                            <a:gd name="T83" fmla="*/ 1095 h 289"/>
                            <a:gd name="T84" fmla="*/ 545 w 121"/>
                            <a:gd name="T85" fmla="*/ 914 h 289"/>
                            <a:gd name="T86" fmla="*/ 518 w 121"/>
                            <a:gd name="T87" fmla="*/ 781 h 289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w 121"/>
                            <a:gd name="T133" fmla="*/ 0 h 289"/>
                            <a:gd name="T134" fmla="*/ 121 w 121"/>
                            <a:gd name="T135" fmla="*/ 289 h 289"/>
                          </a:gdLst>
                          <a:ahLst/>
                          <a:cxnLst>
                            <a:cxn ang="T88">
                              <a:pos x="T0" y="T1"/>
                            </a:cxn>
                            <a:cxn ang="T89">
                              <a:pos x="T2" y="T3"/>
                            </a:cxn>
                            <a:cxn ang="T90">
                              <a:pos x="T4" y="T5"/>
                            </a:cxn>
                            <a:cxn ang="T91">
                              <a:pos x="T6" y="T7"/>
                            </a:cxn>
                            <a:cxn ang="T92">
                              <a:pos x="T8" y="T9"/>
                            </a:cxn>
                            <a:cxn ang="T93">
                              <a:pos x="T10" y="T11"/>
                            </a:cxn>
                            <a:cxn ang="T94">
                              <a:pos x="T12" y="T13"/>
                            </a:cxn>
                            <a:cxn ang="T95">
                              <a:pos x="T14" y="T15"/>
                            </a:cxn>
                            <a:cxn ang="T96">
                              <a:pos x="T16" y="T17"/>
                            </a:cxn>
                            <a:cxn ang="T97">
                              <a:pos x="T18" y="T19"/>
                            </a:cxn>
                            <a:cxn ang="T98">
                              <a:pos x="T20" y="T21"/>
                            </a:cxn>
                            <a:cxn ang="T99">
                              <a:pos x="T22" y="T23"/>
                            </a:cxn>
                            <a:cxn ang="T100">
                              <a:pos x="T24" y="T25"/>
                            </a:cxn>
                            <a:cxn ang="T101">
                              <a:pos x="T26" y="T27"/>
                            </a:cxn>
                            <a:cxn ang="T102">
                              <a:pos x="T28" y="T29"/>
                            </a:cxn>
                            <a:cxn ang="T103">
                              <a:pos x="T30" y="T31"/>
                            </a:cxn>
                            <a:cxn ang="T104">
                              <a:pos x="T32" y="T33"/>
                            </a:cxn>
                            <a:cxn ang="T105">
                              <a:pos x="T34" y="T35"/>
                            </a:cxn>
                            <a:cxn ang="T106">
                              <a:pos x="T36" y="T37"/>
                            </a:cxn>
                            <a:cxn ang="T107">
                              <a:pos x="T38" y="T39"/>
                            </a:cxn>
                            <a:cxn ang="T108">
                              <a:pos x="T40" y="T41"/>
                            </a:cxn>
                            <a:cxn ang="T109">
                              <a:pos x="T42" y="T43"/>
                            </a:cxn>
                            <a:cxn ang="T110">
                              <a:pos x="T44" y="T45"/>
                            </a:cxn>
                            <a:cxn ang="T111">
                              <a:pos x="T46" y="T47"/>
                            </a:cxn>
                            <a:cxn ang="T112">
                              <a:pos x="T48" y="T49"/>
                            </a:cxn>
                            <a:cxn ang="T113">
                              <a:pos x="T50" y="T51"/>
                            </a:cxn>
                            <a:cxn ang="T114">
                              <a:pos x="T52" y="T53"/>
                            </a:cxn>
                            <a:cxn ang="T115">
                              <a:pos x="T54" y="T55"/>
                            </a:cxn>
                            <a:cxn ang="T116">
                              <a:pos x="T56" y="T57"/>
                            </a:cxn>
                            <a:cxn ang="T117">
                              <a:pos x="T58" y="T59"/>
                            </a:cxn>
                            <a:cxn ang="T118">
                              <a:pos x="T60" y="T61"/>
                            </a:cxn>
                            <a:cxn ang="T119">
                              <a:pos x="T62" y="T63"/>
                            </a:cxn>
                            <a:cxn ang="T120">
                              <a:pos x="T64" y="T65"/>
                            </a:cxn>
                            <a:cxn ang="T121">
                              <a:pos x="T66" y="T67"/>
                            </a:cxn>
                            <a:cxn ang="T122">
                              <a:pos x="T68" y="T69"/>
                            </a:cxn>
                            <a:cxn ang="T123">
                              <a:pos x="T70" y="T71"/>
                            </a:cxn>
                            <a:cxn ang="T124">
                              <a:pos x="T72" y="T73"/>
                            </a:cxn>
                            <a:cxn ang="T125">
                              <a:pos x="T74" y="T75"/>
                            </a:cxn>
                            <a:cxn ang="T126">
                              <a:pos x="T76" y="T77"/>
                            </a:cxn>
                            <a:cxn ang="T127">
                              <a:pos x="T78" y="T79"/>
                            </a:cxn>
                            <a:cxn ang="T128">
                              <a:pos x="T80" y="T81"/>
                            </a:cxn>
                            <a:cxn ang="T129">
                              <a:pos x="T82" y="T83"/>
                            </a:cxn>
                            <a:cxn ang="T130">
                              <a:pos x="T84" y="T85"/>
                            </a:cxn>
                            <a:cxn ang="T131">
                              <a:pos x="T86" y="T87"/>
                            </a:cxn>
                          </a:cxnLst>
                          <a:rect l="T132" t="T133" r="T134" b="T135"/>
                          <a:pathLst>
                            <a:path w="121" h="289">
                              <a:moveTo>
                                <a:pt x="82" y="70"/>
                              </a:moveTo>
                              <a:lnTo>
                                <a:pt x="67" y="71"/>
                              </a:lnTo>
                              <a:lnTo>
                                <a:pt x="66" y="65"/>
                              </a:lnTo>
                              <a:lnTo>
                                <a:pt x="65" y="58"/>
                              </a:lnTo>
                              <a:lnTo>
                                <a:pt x="72" y="47"/>
                              </a:lnTo>
                              <a:lnTo>
                                <a:pt x="74" y="40"/>
                              </a:lnTo>
                              <a:lnTo>
                                <a:pt x="71" y="27"/>
                              </a:lnTo>
                              <a:lnTo>
                                <a:pt x="68" y="15"/>
                              </a:lnTo>
                              <a:lnTo>
                                <a:pt x="62" y="11"/>
                              </a:lnTo>
                              <a:lnTo>
                                <a:pt x="51" y="0"/>
                              </a:lnTo>
                              <a:lnTo>
                                <a:pt x="49" y="5"/>
                              </a:lnTo>
                              <a:lnTo>
                                <a:pt x="47" y="12"/>
                              </a:lnTo>
                              <a:lnTo>
                                <a:pt x="46" y="17"/>
                              </a:lnTo>
                              <a:lnTo>
                                <a:pt x="49" y="22"/>
                              </a:lnTo>
                              <a:lnTo>
                                <a:pt x="39" y="19"/>
                              </a:lnTo>
                              <a:lnTo>
                                <a:pt x="26" y="34"/>
                              </a:lnTo>
                              <a:lnTo>
                                <a:pt x="25" y="47"/>
                              </a:lnTo>
                              <a:lnTo>
                                <a:pt x="25" y="54"/>
                              </a:lnTo>
                              <a:lnTo>
                                <a:pt x="19" y="73"/>
                              </a:lnTo>
                              <a:lnTo>
                                <a:pt x="10" y="73"/>
                              </a:lnTo>
                              <a:lnTo>
                                <a:pt x="10" y="86"/>
                              </a:lnTo>
                              <a:lnTo>
                                <a:pt x="10" y="102"/>
                              </a:lnTo>
                              <a:lnTo>
                                <a:pt x="5" y="102"/>
                              </a:lnTo>
                              <a:lnTo>
                                <a:pt x="4" y="103"/>
                              </a:lnTo>
                              <a:lnTo>
                                <a:pt x="5" y="113"/>
                              </a:lnTo>
                              <a:lnTo>
                                <a:pt x="0" y="116"/>
                              </a:lnTo>
                              <a:lnTo>
                                <a:pt x="10" y="130"/>
                              </a:lnTo>
                              <a:lnTo>
                                <a:pt x="11" y="131"/>
                              </a:lnTo>
                              <a:lnTo>
                                <a:pt x="13" y="127"/>
                              </a:lnTo>
                              <a:lnTo>
                                <a:pt x="16" y="137"/>
                              </a:lnTo>
                              <a:lnTo>
                                <a:pt x="18" y="137"/>
                              </a:lnTo>
                              <a:lnTo>
                                <a:pt x="23" y="136"/>
                              </a:lnTo>
                              <a:lnTo>
                                <a:pt x="28" y="143"/>
                              </a:lnTo>
                              <a:lnTo>
                                <a:pt x="24" y="145"/>
                              </a:lnTo>
                              <a:lnTo>
                                <a:pt x="28" y="151"/>
                              </a:lnTo>
                              <a:lnTo>
                                <a:pt x="30" y="145"/>
                              </a:lnTo>
                              <a:lnTo>
                                <a:pt x="35" y="157"/>
                              </a:lnTo>
                              <a:lnTo>
                                <a:pt x="40" y="170"/>
                              </a:lnTo>
                              <a:lnTo>
                                <a:pt x="39" y="184"/>
                              </a:lnTo>
                              <a:lnTo>
                                <a:pt x="38" y="197"/>
                              </a:lnTo>
                              <a:lnTo>
                                <a:pt x="44" y="189"/>
                              </a:lnTo>
                              <a:lnTo>
                                <a:pt x="46" y="197"/>
                              </a:lnTo>
                              <a:lnTo>
                                <a:pt x="48" y="200"/>
                              </a:lnTo>
                              <a:lnTo>
                                <a:pt x="51" y="199"/>
                              </a:lnTo>
                              <a:lnTo>
                                <a:pt x="54" y="198"/>
                              </a:lnTo>
                              <a:lnTo>
                                <a:pt x="54" y="199"/>
                              </a:lnTo>
                              <a:lnTo>
                                <a:pt x="63" y="192"/>
                              </a:lnTo>
                              <a:lnTo>
                                <a:pt x="65" y="187"/>
                              </a:lnTo>
                              <a:lnTo>
                                <a:pt x="69" y="190"/>
                              </a:lnTo>
                              <a:lnTo>
                                <a:pt x="73" y="176"/>
                              </a:lnTo>
                              <a:lnTo>
                                <a:pt x="78" y="184"/>
                              </a:lnTo>
                              <a:lnTo>
                                <a:pt x="85" y="190"/>
                              </a:lnTo>
                              <a:lnTo>
                                <a:pt x="91" y="212"/>
                              </a:lnTo>
                              <a:lnTo>
                                <a:pt x="96" y="233"/>
                              </a:lnTo>
                              <a:lnTo>
                                <a:pt x="97" y="229"/>
                              </a:lnTo>
                              <a:lnTo>
                                <a:pt x="101" y="241"/>
                              </a:lnTo>
                              <a:lnTo>
                                <a:pt x="105" y="252"/>
                              </a:lnTo>
                              <a:lnTo>
                                <a:pt x="108" y="265"/>
                              </a:lnTo>
                              <a:lnTo>
                                <a:pt x="108" y="277"/>
                              </a:lnTo>
                              <a:lnTo>
                                <a:pt x="107" y="289"/>
                              </a:lnTo>
                              <a:lnTo>
                                <a:pt x="110" y="286"/>
                              </a:lnTo>
                              <a:lnTo>
                                <a:pt x="115" y="276"/>
                              </a:lnTo>
                              <a:lnTo>
                                <a:pt x="119" y="266"/>
                              </a:lnTo>
                              <a:lnTo>
                                <a:pt x="115" y="250"/>
                              </a:lnTo>
                              <a:lnTo>
                                <a:pt x="112" y="237"/>
                              </a:lnTo>
                              <a:lnTo>
                                <a:pt x="105" y="227"/>
                              </a:lnTo>
                              <a:lnTo>
                                <a:pt x="98" y="217"/>
                              </a:lnTo>
                              <a:lnTo>
                                <a:pt x="98" y="209"/>
                              </a:lnTo>
                              <a:lnTo>
                                <a:pt x="99" y="202"/>
                              </a:lnTo>
                              <a:lnTo>
                                <a:pt x="103" y="192"/>
                              </a:lnTo>
                              <a:lnTo>
                                <a:pt x="99" y="191"/>
                              </a:lnTo>
                              <a:lnTo>
                                <a:pt x="88" y="174"/>
                              </a:lnTo>
                              <a:lnTo>
                                <a:pt x="76" y="157"/>
                              </a:lnTo>
                              <a:lnTo>
                                <a:pt x="79" y="157"/>
                              </a:lnTo>
                              <a:lnTo>
                                <a:pt x="83" y="140"/>
                              </a:lnTo>
                              <a:lnTo>
                                <a:pt x="96" y="137"/>
                              </a:lnTo>
                              <a:lnTo>
                                <a:pt x="102" y="131"/>
                              </a:lnTo>
                              <a:lnTo>
                                <a:pt x="110" y="129"/>
                              </a:lnTo>
                              <a:lnTo>
                                <a:pt x="115" y="121"/>
                              </a:lnTo>
                              <a:lnTo>
                                <a:pt x="121" y="110"/>
                              </a:lnTo>
                              <a:lnTo>
                                <a:pt x="117" y="108"/>
                              </a:lnTo>
                              <a:lnTo>
                                <a:pt x="107" y="111"/>
                              </a:lnTo>
                              <a:lnTo>
                                <a:pt x="101" y="101"/>
                              </a:lnTo>
                              <a:lnTo>
                                <a:pt x="93" y="98"/>
                              </a:lnTo>
                              <a:lnTo>
                                <a:pt x="95" y="86"/>
                              </a:lnTo>
                              <a:lnTo>
                                <a:pt x="86" y="82"/>
                              </a:lnTo>
                              <a:lnTo>
                                <a:pt x="83" y="71"/>
                              </a:lnTo>
                              <a:lnTo>
                                <a:pt x="82" y="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52BCA"/>
                        </a:solidFill>
                        <a:ln w="1588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en-US" sz="1800" smtClean="0">
                            <a:solidFill>
                              <a:srgbClr val="3C3C3C"/>
                            </a:solidFill>
                            <a:latin typeface="Century Gothic" pitchFamily="34" charset="0"/>
                            <a:cs typeface="Arial"/>
                          </a:endParaRPr>
                        </a:p>
                      </p:txBody>
                    </p:sp>
                    <p:grpSp>
                      <p:nvGrpSpPr>
                        <p:cNvPr id="18" name="Group 3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36" y="2281"/>
                          <a:ext cx="1296" cy="1374"/>
                          <a:chOff x="4336" y="2281"/>
                          <a:chExt cx="1296" cy="1374"/>
                        </a:xfrm>
                      </p:grpSpPr>
                      <p:sp>
                        <p:nvSpPr>
                          <p:cNvPr id="822" name="Freeform 3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89" y="2449"/>
                            <a:ext cx="83" cy="84"/>
                          </a:xfrm>
                          <a:custGeom>
                            <a:avLst/>
                            <a:gdLst>
                              <a:gd name="T0" fmla="*/ 285 w 71"/>
                              <a:gd name="T1" fmla="*/ 577 h 67"/>
                              <a:gd name="T2" fmla="*/ 306 w 71"/>
                              <a:gd name="T3" fmla="*/ 723 h 67"/>
                              <a:gd name="T4" fmla="*/ 251 w 71"/>
                              <a:gd name="T5" fmla="*/ 717 h 67"/>
                              <a:gd name="T6" fmla="*/ 228 w 71"/>
                              <a:gd name="T7" fmla="*/ 748 h 67"/>
                              <a:gd name="T8" fmla="*/ 192 w 71"/>
                              <a:gd name="T9" fmla="*/ 806 h 67"/>
                              <a:gd name="T10" fmla="*/ 140 w 71"/>
                              <a:gd name="T11" fmla="*/ 780 h 67"/>
                              <a:gd name="T12" fmla="*/ 120 w 71"/>
                              <a:gd name="T13" fmla="*/ 748 h 67"/>
                              <a:gd name="T14" fmla="*/ 104 w 71"/>
                              <a:gd name="T15" fmla="*/ 673 h 67"/>
                              <a:gd name="T16" fmla="*/ 88 w 71"/>
                              <a:gd name="T17" fmla="*/ 717 h 67"/>
                              <a:gd name="T18" fmla="*/ 64 w 71"/>
                              <a:gd name="T19" fmla="*/ 577 h 67"/>
                              <a:gd name="T20" fmla="*/ 64 w 71"/>
                              <a:gd name="T21" fmla="*/ 575 h 67"/>
                              <a:gd name="T22" fmla="*/ 34 w 71"/>
                              <a:gd name="T23" fmla="*/ 416 h 67"/>
                              <a:gd name="T24" fmla="*/ 0 w 71"/>
                              <a:gd name="T25" fmla="*/ 271 h 67"/>
                              <a:gd name="T26" fmla="*/ 55 w 71"/>
                              <a:gd name="T27" fmla="*/ 76 h 67"/>
                              <a:gd name="T28" fmla="*/ 139 w 71"/>
                              <a:gd name="T29" fmla="*/ 61 h 67"/>
                              <a:gd name="T30" fmla="*/ 209 w 71"/>
                              <a:gd name="T31" fmla="*/ 61 h 67"/>
                              <a:gd name="T32" fmla="*/ 272 w 71"/>
                              <a:gd name="T33" fmla="*/ 138 h 67"/>
                              <a:gd name="T34" fmla="*/ 272 w 71"/>
                              <a:gd name="T35" fmla="*/ 88 h 67"/>
                              <a:gd name="T36" fmla="*/ 302 w 71"/>
                              <a:gd name="T37" fmla="*/ 39 h 67"/>
                              <a:gd name="T38" fmla="*/ 332 w 71"/>
                              <a:gd name="T39" fmla="*/ 61 h 67"/>
                              <a:gd name="T40" fmla="*/ 388 w 71"/>
                              <a:gd name="T41" fmla="*/ 0 h 67"/>
                              <a:gd name="T42" fmla="*/ 388 w 71"/>
                              <a:gd name="T43" fmla="*/ 173 h 67"/>
                              <a:gd name="T44" fmla="*/ 389 w 71"/>
                              <a:gd name="T45" fmla="*/ 310 h 67"/>
                              <a:gd name="T46" fmla="*/ 390 w 71"/>
                              <a:gd name="T47" fmla="*/ 459 h 67"/>
                              <a:gd name="T48" fmla="*/ 332 w 71"/>
                              <a:gd name="T49" fmla="*/ 537 h 67"/>
                              <a:gd name="T50" fmla="*/ 285 w 71"/>
                              <a:gd name="T51" fmla="*/ 577 h 67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w 71"/>
                              <a:gd name="T79" fmla="*/ 0 h 67"/>
                              <a:gd name="T80" fmla="*/ 71 w 71"/>
                              <a:gd name="T81" fmla="*/ 67 h 67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T78" t="T79" r="T80" b="T81"/>
                            <a:pathLst>
                              <a:path w="71" h="67">
                                <a:moveTo>
                                  <a:pt x="51" y="49"/>
                                </a:moveTo>
                                <a:lnTo>
                                  <a:pt x="55" y="61"/>
                                </a:lnTo>
                                <a:lnTo>
                                  <a:pt x="45" y="59"/>
                                </a:lnTo>
                                <a:lnTo>
                                  <a:pt x="41" y="62"/>
                                </a:lnTo>
                                <a:lnTo>
                                  <a:pt x="34" y="67"/>
                                </a:lnTo>
                                <a:lnTo>
                                  <a:pt x="25" y="65"/>
                                </a:lnTo>
                                <a:lnTo>
                                  <a:pt x="21" y="62"/>
                                </a:lnTo>
                                <a:lnTo>
                                  <a:pt x="19" y="56"/>
                                </a:lnTo>
                                <a:lnTo>
                                  <a:pt x="15" y="59"/>
                                </a:lnTo>
                                <a:lnTo>
                                  <a:pt x="11" y="49"/>
                                </a:lnTo>
                                <a:lnTo>
                                  <a:pt x="11" y="48"/>
                                </a:lnTo>
                                <a:lnTo>
                                  <a:pt x="6" y="34"/>
                                </a:lnTo>
                                <a:lnTo>
                                  <a:pt x="0" y="22"/>
                                </a:lnTo>
                                <a:lnTo>
                                  <a:pt x="9" y="6"/>
                                </a:lnTo>
                                <a:lnTo>
                                  <a:pt x="24" y="5"/>
                                </a:lnTo>
                                <a:lnTo>
                                  <a:pt x="38" y="5"/>
                                </a:lnTo>
                                <a:lnTo>
                                  <a:pt x="49" y="11"/>
                                </a:lnTo>
                                <a:lnTo>
                                  <a:pt x="49" y="7"/>
                                </a:lnTo>
                                <a:lnTo>
                                  <a:pt x="54" y="3"/>
                                </a:lnTo>
                                <a:lnTo>
                                  <a:pt x="59" y="5"/>
                                </a:lnTo>
                                <a:lnTo>
                                  <a:pt x="69" y="0"/>
                                </a:lnTo>
                                <a:lnTo>
                                  <a:pt x="69" y="14"/>
                                </a:lnTo>
                                <a:lnTo>
                                  <a:pt x="70" y="26"/>
                                </a:lnTo>
                                <a:lnTo>
                                  <a:pt x="71" y="38"/>
                                </a:lnTo>
                                <a:lnTo>
                                  <a:pt x="59" y="45"/>
                                </a:lnTo>
                                <a:lnTo>
                                  <a:pt x="51" y="4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52BCA"/>
                          </a:solidFill>
                          <a:ln w="1588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en-US" sz="1800" smtClean="0">
                              <a:solidFill>
                                <a:srgbClr val="3C3C3C"/>
                              </a:solidFill>
                              <a:latin typeface="Century Gothic" pitchFamily="34" charset="0"/>
                              <a:cs typeface="Arial"/>
                            </a:endParaRPr>
                          </a:p>
                        </p:txBody>
                      </p:sp>
                      <p:sp>
                        <p:nvSpPr>
                          <p:cNvPr id="823" name="Freeform 3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49" y="2298"/>
                            <a:ext cx="3" cy="3"/>
                          </a:xfrm>
                          <a:custGeom>
                            <a:avLst/>
                            <a:gdLst>
                              <a:gd name="T0" fmla="*/ 3 w 3"/>
                              <a:gd name="T1" fmla="*/ 0 h 2"/>
                              <a:gd name="T2" fmla="*/ 2 w 3"/>
                              <a:gd name="T3" fmla="*/ 141 h 2"/>
                              <a:gd name="T4" fmla="*/ 0 w 3"/>
                              <a:gd name="T5" fmla="*/ 141 h 2"/>
                              <a:gd name="T6" fmla="*/ 3 w 3"/>
                              <a:gd name="T7" fmla="*/ 0 h 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3"/>
                              <a:gd name="T13" fmla="*/ 0 h 2"/>
                              <a:gd name="T14" fmla="*/ 3 w 3"/>
                              <a:gd name="T15" fmla="*/ 2 h 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3" h="2">
                                <a:moveTo>
                                  <a:pt x="3" y="0"/>
                                </a:moveTo>
                                <a:lnTo>
                                  <a:pt x="2" y="2"/>
                                </a:lnTo>
                                <a:lnTo>
                                  <a:pt x="0" y="2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1588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en-US" sz="1800" smtClean="0">
                              <a:solidFill>
                                <a:srgbClr val="3C3C3C"/>
                              </a:solidFill>
                              <a:latin typeface="Century Gothic" pitchFamily="34" charset="0"/>
                              <a:cs typeface="Arial"/>
                            </a:endParaRPr>
                          </a:p>
                        </p:txBody>
                      </p:sp>
                      <p:sp>
                        <p:nvSpPr>
                          <p:cNvPr id="824" name="Freeform 3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36" y="2297"/>
                            <a:ext cx="134" cy="166"/>
                          </a:xfrm>
                          <a:custGeom>
                            <a:avLst/>
                            <a:gdLst>
                              <a:gd name="T0" fmla="*/ 373 w 114"/>
                              <a:gd name="T1" fmla="*/ 406 h 133"/>
                              <a:gd name="T2" fmla="*/ 357 w 114"/>
                              <a:gd name="T3" fmla="*/ 337 h 133"/>
                              <a:gd name="T4" fmla="*/ 315 w 114"/>
                              <a:gd name="T5" fmla="*/ 270 h 133"/>
                              <a:gd name="T6" fmla="*/ 268 w 114"/>
                              <a:gd name="T7" fmla="*/ 306 h 133"/>
                              <a:gd name="T8" fmla="*/ 206 w 114"/>
                              <a:gd name="T9" fmla="*/ 196 h 133"/>
                              <a:gd name="T10" fmla="*/ 195 w 114"/>
                              <a:gd name="T11" fmla="*/ 139 h 133"/>
                              <a:gd name="T12" fmla="*/ 129 w 114"/>
                              <a:gd name="T13" fmla="*/ 0 h 133"/>
                              <a:gd name="T14" fmla="*/ 94 w 114"/>
                              <a:gd name="T15" fmla="*/ 1 h 133"/>
                              <a:gd name="T16" fmla="*/ 110 w 114"/>
                              <a:gd name="T17" fmla="*/ 232 h 133"/>
                              <a:gd name="T18" fmla="*/ 76 w 114"/>
                              <a:gd name="T19" fmla="*/ 187 h 133"/>
                              <a:gd name="T20" fmla="*/ 65 w 114"/>
                              <a:gd name="T21" fmla="*/ 150 h 133"/>
                              <a:gd name="T22" fmla="*/ 29 w 114"/>
                              <a:gd name="T23" fmla="*/ 290 h 133"/>
                              <a:gd name="T24" fmla="*/ 0 w 114"/>
                              <a:gd name="T25" fmla="*/ 378 h 133"/>
                              <a:gd name="T26" fmla="*/ 25 w 114"/>
                              <a:gd name="T27" fmla="*/ 406 h 133"/>
                              <a:gd name="T28" fmla="*/ 34 w 114"/>
                              <a:gd name="T29" fmla="*/ 507 h 133"/>
                              <a:gd name="T30" fmla="*/ 102 w 114"/>
                              <a:gd name="T31" fmla="*/ 515 h 133"/>
                              <a:gd name="T32" fmla="*/ 105 w 114"/>
                              <a:gd name="T33" fmla="*/ 686 h 133"/>
                              <a:gd name="T34" fmla="*/ 110 w 114"/>
                              <a:gd name="T35" fmla="*/ 879 h 133"/>
                              <a:gd name="T36" fmla="*/ 179 w 114"/>
                              <a:gd name="T37" fmla="*/ 776 h 133"/>
                              <a:gd name="T38" fmla="*/ 229 w 114"/>
                              <a:gd name="T39" fmla="*/ 803 h 133"/>
                              <a:gd name="T40" fmla="*/ 268 w 114"/>
                              <a:gd name="T41" fmla="*/ 779 h 133"/>
                              <a:gd name="T42" fmla="*/ 313 w 114"/>
                              <a:gd name="T43" fmla="*/ 730 h 133"/>
                              <a:gd name="T44" fmla="*/ 409 w 114"/>
                              <a:gd name="T45" fmla="*/ 880 h 133"/>
                              <a:gd name="T46" fmla="*/ 433 w 114"/>
                              <a:gd name="T47" fmla="*/ 1021 h 133"/>
                              <a:gd name="T48" fmla="*/ 494 w 114"/>
                              <a:gd name="T49" fmla="*/ 1209 h 133"/>
                              <a:gd name="T50" fmla="*/ 512 w 114"/>
                              <a:gd name="T51" fmla="*/ 1343 h 133"/>
                              <a:gd name="T52" fmla="*/ 494 w 114"/>
                              <a:gd name="T53" fmla="*/ 1450 h 133"/>
                              <a:gd name="T54" fmla="*/ 554 w 114"/>
                              <a:gd name="T55" fmla="*/ 1521 h 133"/>
                              <a:gd name="T56" fmla="*/ 554 w 114"/>
                              <a:gd name="T57" fmla="*/ 1478 h 133"/>
                              <a:gd name="T58" fmla="*/ 584 w 114"/>
                              <a:gd name="T59" fmla="*/ 1429 h 133"/>
                              <a:gd name="T60" fmla="*/ 612 w 114"/>
                              <a:gd name="T61" fmla="*/ 1450 h 133"/>
                              <a:gd name="T62" fmla="*/ 677 w 114"/>
                              <a:gd name="T63" fmla="*/ 1395 h 133"/>
                              <a:gd name="T64" fmla="*/ 664 w 114"/>
                              <a:gd name="T65" fmla="*/ 1251 h 133"/>
                              <a:gd name="T66" fmla="*/ 638 w 114"/>
                              <a:gd name="T67" fmla="*/ 1192 h 133"/>
                              <a:gd name="T68" fmla="*/ 638 w 114"/>
                              <a:gd name="T69" fmla="*/ 1145 h 133"/>
                              <a:gd name="T70" fmla="*/ 567 w 114"/>
                              <a:gd name="T71" fmla="*/ 1041 h 133"/>
                              <a:gd name="T72" fmla="*/ 536 w 114"/>
                              <a:gd name="T73" fmla="*/ 927 h 133"/>
                              <a:gd name="T74" fmla="*/ 482 w 114"/>
                              <a:gd name="T75" fmla="*/ 803 h 133"/>
                              <a:gd name="T76" fmla="*/ 435 w 114"/>
                              <a:gd name="T77" fmla="*/ 686 h 133"/>
                              <a:gd name="T78" fmla="*/ 334 w 114"/>
                              <a:gd name="T79" fmla="*/ 547 h 133"/>
                              <a:gd name="T80" fmla="*/ 341 w 114"/>
                              <a:gd name="T81" fmla="*/ 498 h 133"/>
                              <a:gd name="T82" fmla="*/ 393 w 114"/>
                              <a:gd name="T83" fmla="*/ 472 h 133"/>
                              <a:gd name="T84" fmla="*/ 373 w 114"/>
                              <a:gd name="T85" fmla="*/ 406 h 133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w 114"/>
                              <a:gd name="T130" fmla="*/ 0 h 133"/>
                              <a:gd name="T131" fmla="*/ 114 w 114"/>
                              <a:gd name="T132" fmla="*/ 133 h 133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T129" t="T130" r="T131" b="T132"/>
                            <a:pathLst>
                              <a:path w="114" h="133">
                                <a:moveTo>
                                  <a:pt x="64" y="35"/>
                                </a:moveTo>
                                <a:lnTo>
                                  <a:pt x="60" y="30"/>
                                </a:lnTo>
                                <a:lnTo>
                                  <a:pt x="53" y="24"/>
                                </a:lnTo>
                                <a:lnTo>
                                  <a:pt x="45" y="27"/>
                                </a:lnTo>
                                <a:lnTo>
                                  <a:pt x="35" y="18"/>
                                </a:lnTo>
                                <a:lnTo>
                                  <a:pt x="33" y="12"/>
                                </a:lnTo>
                                <a:lnTo>
                                  <a:pt x="22" y="0"/>
                                </a:lnTo>
                                <a:lnTo>
                                  <a:pt x="16" y="1"/>
                                </a:lnTo>
                                <a:lnTo>
                                  <a:pt x="19" y="20"/>
                                </a:lnTo>
                                <a:lnTo>
                                  <a:pt x="13" y="17"/>
                                </a:lnTo>
                                <a:lnTo>
                                  <a:pt x="11" y="14"/>
                                </a:lnTo>
                                <a:lnTo>
                                  <a:pt x="5" y="25"/>
                                </a:lnTo>
                                <a:lnTo>
                                  <a:pt x="0" y="33"/>
                                </a:lnTo>
                                <a:lnTo>
                                  <a:pt x="4" y="35"/>
                                </a:lnTo>
                                <a:lnTo>
                                  <a:pt x="6" y="44"/>
                                </a:lnTo>
                                <a:lnTo>
                                  <a:pt x="17" y="45"/>
                                </a:lnTo>
                                <a:lnTo>
                                  <a:pt x="18" y="60"/>
                                </a:lnTo>
                                <a:lnTo>
                                  <a:pt x="19" y="76"/>
                                </a:lnTo>
                                <a:lnTo>
                                  <a:pt x="31" y="67"/>
                                </a:lnTo>
                                <a:lnTo>
                                  <a:pt x="39" y="70"/>
                                </a:lnTo>
                                <a:lnTo>
                                  <a:pt x="45" y="68"/>
                                </a:lnTo>
                                <a:lnTo>
                                  <a:pt x="52" y="63"/>
                                </a:lnTo>
                                <a:lnTo>
                                  <a:pt x="69" y="77"/>
                                </a:lnTo>
                                <a:lnTo>
                                  <a:pt x="72" y="89"/>
                                </a:lnTo>
                                <a:lnTo>
                                  <a:pt x="83" y="105"/>
                                </a:lnTo>
                                <a:lnTo>
                                  <a:pt x="87" y="118"/>
                                </a:lnTo>
                                <a:lnTo>
                                  <a:pt x="83" y="127"/>
                                </a:lnTo>
                                <a:lnTo>
                                  <a:pt x="94" y="133"/>
                                </a:lnTo>
                                <a:lnTo>
                                  <a:pt x="94" y="129"/>
                                </a:lnTo>
                                <a:lnTo>
                                  <a:pt x="99" y="125"/>
                                </a:lnTo>
                                <a:lnTo>
                                  <a:pt x="104" y="127"/>
                                </a:lnTo>
                                <a:lnTo>
                                  <a:pt x="114" y="122"/>
                                </a:lnTo>
                                <a:lnTo>
                                  <a:pt x="112" y="109"/>
                                </a:lnTo>
                                <a:lnTo>
                                  <a:pt x="108" y="104"/>
                                </a:lnTo>
                                <a:lnTo>
                                  <a:pt x="108" y="100"/>
                                </a:lnTo>
                                <a:lnTo>
                                  <a:pt x="96" y="91"/>
                                </a:lnTo>
                                <a:lnTo>
                                  <a:pt x="90" y="81"/>
                                </a:lnTo>
                                <a:lnTo>
                                  <a:pt x="82" y="70"/>
                                </a:lnTo>
                                <a:lnTo>
                                  <a:pt x="73" y="60"/>
                                </a:lnTo>
                                <a:lnTo>
                                  <a:pt x="56" y="47"/>
                                </a:lnTo>
                                <a:lnTo>
                                  <a:pt x="58" y="43"/>
                                </a:lnTo>
                                <a:lnTo>
                                  <a:pt x="66" y="41"/>
                                </a:lnTo>
                                <a:lnTo>
                                  <a:pt x="64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52BCA"/>
                          </a:solidFill>
                          <a:ln w="1588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en-US" sz="1800" smtClean="0">
                              <a:solidFill>
                                <a:srgbClr val="3C3C3C"/>
                              </a:solidFill>
                              <a:latin typeface="Century Gothic" pitchFamily="34" charset="0"/>
                              <a:cs typeface="Arial"/>
                            </a:endParaRPr>
                          </a:p>
                        </p:txBody>
                      </p:sp>
                      <p:sp>
                        <p:nvSpPr>
                          <p:cNvPr id="825" name="Freeform 3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1" y="2281"/>
                            <a:ext cx="143" cy="285"/>
                          </a:xfrm>
                          <a:custGeom>
                            <a:avLst/>
                            <a:gdLst>
                              <a:gd name="T0" fmla="*/ 238 w 121"/>
                              <a:gd name="T1" fmla="*/ 474 h 229"/>
                              <a:gd name="T2" fmla="*/ 144 w 121"/>
                              <a:gd name="T3" fmla="*/ 442 h 229"/>
                              <a:gd name="T4" fmla="*/ 67 w 121"/>
                              <a:gd name="T5" fmla="*/ 284 h 229"/>
                              <a:gd name="T6" fmla="*/ 21 w 121"/>
                              <a:gd name="T7" fmla="*/ 110 h 229"/>
                              <a:gd name="T8" fmla="*/ 79 w 121"/>
                              <a:gd name="T9" fmla="*/ 110 h 229"/>
                              <a:gd name="T10" fmla="*/ 139 w 121"/>
                              <a:gd name="T11" fmla="*/ 110 h 229"/>
                              <a:gd name="T12" fmla="*/ 182 w 121"/>
                              <a:gd name="T13" fmla="*/ 96 h 229"/>
                              <a:gd name="T14" fmla="*/ 271 w 121"/>
                              <a:gd name="T15" fmla="*/ 1 h 229"/>
                              <a:gd name="T16" fmla="*/ 390 w 121"/>
                              <a:gd name="T17" fmla="*/ 183 h 229"/>
                              <a:gd name="T18" fmla="*/ 518 w 121"/>
                              <a:gd name="T19" fmla="*/ 302 h 229"/>
                              <a:gd name="T20" fmla="*/ 420 w 121"/>
                              <a:gd name="T21" fmla="*/ 411 h 229"/>
                              <a:gd name="T22" fmla="*/ 390 w 121"/>
                              <a:gd name="T23" fmla="*/ 561 h 229"/>
                              <a:gd name="T24" fmla="*/ 420 w 121"/>
                              <a:gd name="T25" fmla="*/ 872 h 229"/>
                              <a:gd name="T26" fmla="*/ 496 w 121"/>
                              <a:gd name="T27" fmla="*/ 1053 h 229"/>
                              <a:gd name="T28" fmla="*/ 616 w 121"/>
                              <a:gd name="T29" fmla="*/ 1267 h 229"/>
                              <a:gd name="T30" fmla="*/ 723 w 121"/>
                              <a:gd name="T31" fmla="*/ 1608 h 229"/>
                              <a:gd name="T32" fmla="*/ 760 w 121"/>
                              <a:gd name="T33" fmla="*/ 1902 h 229"/>
                              <a:gd name="T34" fmla="*/ 737 w 121"/>
                              <a:gd name="T35" fmla="*/ 2041 h 229"/>
                              <a:gd name="T36" fmla="*/ 616 w 121"/>
                              <a:gd name="T37" fmla="*/ 2230 h 229"/>
                              <a:gd name="T38" fmla="*/ 560 w 121"/>
                              <a:gd name="T39" fmla="*/ 2234 h 229"/>
                              <a:gd name="T40" fmla="*/ 545 w 121"/>
                              <a:gd name="T41" fmla="*/ 2324 h 229"/>
                              <a:gd name="T42" fmla="*/ 508 w 121"/>
                              <a:gd name="T43" fmla="*/ 2396 h 229"/>
                              <a:gd name="T44" fmla="*/ 405 w 121"/>
                              <a:gd name="T45" fmla="*/ 2540 h 229"/>
                              <a:gd name="T46" fmla="*/ 355 w 121"/>
                              <a:gd name="T47" fmla="*/ 2234 h 229"/>
                              <a:gd name="T48" fmla="*/ 423 w 121"/>
                              <a:gd name="T49" fmla="*/ 2146 h 229"/>
                              <a:gd name="T50" fmla="*/ 463 w 121"/>
                              <a:gd name="T51" fmla="*/ 2041 h 229"/>
                              <a:gd name="T52" fmla="*/ 589 w 121"/>
                              <a:gd name="T53" fmla="*/ 1925 h 229"/>
                              <a:gd name="T54" fmla="*/ 581 w 121"/>
                              <a:gd name="T55" fmla="*/ 1647 h 229"/>
                              <a:gd name="T56" fmla="*/ 566 w 121"/>
                              <a:gd name="T57" fmla="*/ 1350 h 229"/>
                              <a:gd name="T58" fmla="*/ 545 w 121"/>
                              <a:gd name="T59" fmla="*/ 1248 h 229"/>
                              <a:gd name="T60" fmla="*/ 423 w 121"/>
                              <a:gd name="T61" fmla="*/ 1050 h 229"/>
                              <a:gd name="T62" fmla="*/ 318 w 121"/>
                              <a:gd name="T63" fmla="*/ 806 h 229"/>
                              <a:gd name="T64" fmla="*/ 228 w 121"/>
                              <a:gd name="T65" fmla="*/ 621 h 229"/>
                              <a:gd name="T66" fmla="*/ 267 w 121"/>
                              <a:gd name="T67" fmla="*/ 536 h 229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w 121"/>
                              <a:gd name="T103" fmla="*/ 0 h 229"/>
                              <a:gd name="T104" fmla="*/ 121 w 121"/>
                              <a:gd name="T105" fmla="*/ 229 h 229"/>
                            </a:gdLst>
                            <a:ahLst/>
                            <a:cxnLst>
                              <a:cxn ang="T68">
                                <a:pos x="T0" y="T1"/>
                              </a:cxn>
                              <a:cxn ang="T69">
                                <a:pos x="T2" y="T3"/>
                              </a:cxn>
                              <a:cxn ang="T70">
                                <a:pos x="T4" y="T5"/>
                              </a:cxn>
                              <a:cxn ang="T71">
                                <a:pos x="T6" y="T7"/>
                              </a:cxn>
                              <a:cxn ang="T72">
                                <a:pos x="T8" y="T9"/>
                              </a:cxn>
                              <a:cxn ang="T73">
                                <a:pos x="T10" y="T11"/>
                              </a:cxn>
                              <a:cxn ang="T74">
                                <a:pos x="T12" y="T13"/>
                              </a:cxn>
                              <a:cxn ang="T75">
                                <a:pos x="T14" y="T15"/>
                              </a:cxn>
                              <a:cxn ang="T76">
                                <a:pos x="T16" y="T17"/>
                              </a:cxn>
                              <a:cxn ang="T77">
                                <a:pos x="T18" y="T19"/>
                              </a:cxn>
                              <a:cxn ang="T78">
                                <a:pos x="T20" y="T21"/>
                              </a:cxn>
                              <a:cxn ang="T79">
                                <a:pos x="T22" y="T23"/>
                              </a:cxn>
                              <a:cxn ang="T80">
                                <a:pos x="T24" y="T25"/>
                              </a:cxn>
                              <a:cxn ang="T81">
                                <a:pos x="T26" y="T27"/>
                              </a:cxn>
                              <a:cxn ang="T82">
                                <a:pos x="T28" y="T29"/>
                              </a:cxn>
                              <a:cxn ang="T83">
                                <a:pos x="T30" y="T31"/>
                              </a:cxn>
                              <a:cxn ang="T84">
                                <a:pos x="T32" y="T33"/>
                              </a:cxn>
                              <a:cxn ang="T85">
                                <a:pos x="T34" y="T35"/>
                              </a:cxn>
                              <a:cxn ang="T86">
                                <a:pos x="T36" y="T37"/>
                              </a:cxn>
                              <a:cxn ang="T87">
                                <a:pos x="T38" y="T39"/>
                              </a:cxn>
                              <a:cxn ang="T88">
                                <a:pos x="T40" y="T41"/>
                              </a:cxn>
                              <a:cxn ang="T89">
                                <a:pos x="T42" y="T43"/>
                              </a:cxn>
                              <a:cxn ang="T90">
                                <a:pos x="T44" y="T45"/>
                              </a:cxn>
                              <a:cxn ang="T91">
                                <a:pos x="T46" y="T47"/>
                              </a:cxn>
                              <a:cxn ang="T92">
                                <a:pos x="T48" y="T49"/>
                              </a:cxn>
                              <a:cxn ang="T93">
                                <a:pos x="T50" y="T51"/>
                              </a:cxn>
                              <a:cxn ang="T94">
                                <a:pos x="T52" y="T53"/>
                              </a:cxn>
                              <a:cxn ang="T95">
                                <a:pos x="T54" y="T55"/>
                              </a:cxn>
                              <a:cxn ang="T96">
                                <a:pos x="T56" y="T57"/>
                              </a:cxn>
                              <a:cxn ang="T97">
                                <a:pos x="T58" y="T59"/>
                              </a:cxn>
                              <a:cxn ang="T98">
                                <a:pos x="T60" y="T61"/>
                              </a:cxn>
                              <a:cxn ang="T99">
                                <a:pos x="T62" y="T63"/>
                              </a:cxn>
                              <a:cxn ang="T100">
                                <a:pos x="T64" y="T65"/>
                              </a:cxn>
                              <a:cxn ang="T101">
                                <a:pos x="T66" y="T67"/>
                              </a:cxn>
                            </a:cxnLst>
                            <a:rect l="T102" t="T103" r="T104" b="T105"/>
                            <a:pathLst>
                              <a:path w="121" h="229">
                                <a:moveTo>
                                  <a:pt x="42" y="48"/>
                                </a:moveTo>
                                <a:lnTo>
                                  <a:pt x="38" y="43"/>
                                </a:lnTo>
                                <a:lnTo>
                                  <a:pt x="31" y="37"/>
                                </a:lnTo>
                                <a:lnTo>
                                  <a:pt x="23" y="40"/>
                                </a:lnTo>
                                <a:lnTo>
                                  <a:pt x="13" y="31"/>
                                </a:lnTo>
                                <a:lnTo>
                                  <a:pt x="11" y="25"/>
                                </a:lnTo>
                                <a:lnTo>
                                  <a:pt x="0" y="13"/>
                                </a:lnTo>
                                <a:lnTo>
                                  <a:pt x="3" y="10"/>
                                </a:lnTo>
                                <a:lnTo>
                                  <a:pt x="10" y="12"/>
                                </a:lnTo>
                                <a:lnTo>
                                  <a:pt x="13" y="10"/>
                                </a:lnTo>
                                <a:lnTo>
                                  <a:pt x="19" y="9"/>
                                </a:lnTo>
                                <a:lnTo>
                                  <a:pt x="22" y="10"/>
                                </a:lnTo>
                                <a:lnTo>
                                  <a:pt x="26" y="9"/>
                                </a:lnTo>
                                <a:lnTo>
                                  <a:pt x="30" y="9"/>
                                </a:lnTo>
                                <a:lnTo>
                                  <a:pt x="38" y="0"/>
                                </a:lnTo>
                                <a:lnTo>
                                  <a:pt x="44" y="1"/>
                                </a:lnTo>
                                <a:lnTo>
                                  <a:pt x="60" y="6"/>
                                </a:lnTo>
                                <a:lnTo>
                                  <a:pt x="62" y="16"/>
                                </a:lnTo>
                                <a:lnTo>
                                  <a:pt x="68" y="21"/>
                                </a:lnTo>
                                <a:lnTo>
                                  <a:pt x="82" y="27"/>
                                </a:lnTo>
                                <a:lnTo>
                                  <a:pt x="74" y="33"/>
                                </a:lnTo>
                                <a:lnTo>
                                  <a:pt x="67" y="37"/>
                                </a:lnTo>
                                <a:lnTo>
                                  <a:pt x="67" y="38"/>
                                </a:lnTo>
                                <a:lnTo>
                                  <a:pt x="62" y="51"/>
                                </a:lnTo>
                                <a:lnTo>
                                  <a:pt x="57" y="66"/>
                                </a:lnTo>
                                <a:lnTo>
                                  <a:pt x="67" y="79"/>
                                </a:lnTo>
                                <a:lnTo>
                                  <a:pt x="70" y="87"/>
                                </a:lnTo>
                                <a:lnTo>
                                  <a:pt x="79" y="95"/>
                                </a:lnTo>
                                <a:lnTo>
                                  <a:pt x="87" y="105"/>
                                </a:lnTo>
                                <a:lnTo>
                                  <a:pt x="98" y="114"/>
                                </a:lnTo>
                                <a:lnTo>
                                  <a:pt x="109" y="124"/>
                                </a:lnTo>
                                <a:lnTo>
                                  <a:pt x="115" y="145"/>
                                </a:lnTo>
                                <a:lnTo>
                                  <a:pt x="121" y="166"/>
                                </a:lnTo>
                                <a:lnTo>
                                  <a:pt x="120" y="171"/>
                                </a:lnTo>
                                <a:lnTo>
                                  <a:pt x="120" y="178"/>
                                </a:lnTo>
                                <a:lnTo>
                                  <a:pt x="118" y="184"/>
                                </a:lnTo>
                                <a:lnTo>
                                  <a:pt x="109" y="192"/>
                                </a:lnTo>
                                <a:lnTo>
                                  <a:pt x="98" y="201"/>
                                </a:lnTo>
                                <a:lnTo>
                                  <a:pt x="89" y="199"/>
                                </a:lnTo>
                                <a:lnTo>
                                  <a:pt x="89" y="202"/>
                                </a:lnTo>
                                <a:lnTo>
                                  <a:pt x="89" y="207"/>
                                </a:lnTo>
                                <a:lnTo>
                                  <a:pt x="86" y="209"/>
                                </a:lnTo>
                                <a:lnTo>
                                  <a:pt x="86" y="215"/>
                                </a:lnTo>
                                <a:lnTo>
                                  <a:pt x="81" y="215"/>
                                </a:lnTo>
                                <a:lnTo>
                                  <a:pt x="71" y="227"/>
                                </a:lnTo>
                                <a:lnTo>
                                  <a:pt x="64" y="229"/>
                                </a:lnTo>
                                <a:lnTo>
                                  <a:pt x="65" y="210"/>
                                </a:lnTo>
                                <a:lnTo>
                                  <a:pt x="57" y="202"/>
                                </a:lnTo>
                                <a:lnTo>
                                  <a:pt x="64" y="197"/>
                                </a:lnTo>
                                <a:lnTo>
                                  <a:pt x="68" y="194"/>
                                </a:lnTo>
                                <a:lnTo>
                                  <a:pt x="78" y="196"/>
                                </a:lnTo>
                                <a:lnTo>
                                  <a:pt x="74" y="184"/>
                                </a:lnTo>
                                <a:lnTo>
                                  <a:pt x="82" y="180"/>
                                </a:lnTo>
                                <a:lnTo>
                                  <a:pt x="94" y="173"/>
                                </a:lnTo>
                                <a:lnTo>
                                  <a:pt x="93" y="161"/>
                                </a:lnTo>
                                <a:lnTo>
                                  <a:pt x="92" y="149"/>
                                </a:lnTo>
                                <a:lnTo>
                                  <a:pt x="92" y="135"/>
                                </a:lnTo>
                                <a:lnTo>
                                  <a:pt x="90" y="122"/>
                                </a:lnTo>
                                <a:lnTo>
                                  <a:pt x="86" y="117"/>
                                </a:lnTo>
                                <a:lnTo>
                                  <a:pt x="86" y="113"/>
                                </a:lnTo>
                                <a:lnTo>
                                  <a:pt x="74" y="104"/>
                                </a:lnTo>
                                <a:lnTo>
                                  <a:pt x="68" y="94"/>
                                </a:lnTo>
                                <a:lnTo>
                                  <a:pt x="60" y="83"/>
                                </a:lnTo>
                                <a:lnTo>
                                  <a:pt x="51" y="73"/>
                                </a:lnTo>
                                <a:lnTo>
                                  <a:pt x="34" y="60"/>
                                </a:lnTo>
                                <a:lnTo>
                                  <a:pt x="36" y="56"/>
                                </a:lnTo>
                                <a:lnTo>
                                  <a:pt x="44" y="54"/>
                                </a:lnTo>
                                <a:lnTo>
                                  <a:pt x="42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52BCA"/>
                          </a:solidFill>
                          <a:ln w="1588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en-US" sz="1800" smtClean="0">
                              <a:solidFill>
                                <a:srgbClr val="3C3C3C"/>
                              </a:solidFill>
                              <a:latin typeface="Century Gothic" pitchFamily="34" charset="0"/>
                              <a:cs typeface="Arial"/>
                            </a:endParaRPr>
                          </a:p>
                        </p:txBody>
                      </p:sp>
                      <p:sp>
                        <p:nvSpPr>
                          <p:cNvPr id="826" name="Freeform 3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77" y="2345"/>
                            <a:ext cx="36" cy="33"/>
                          </a:xfrm>
                          <a:custGeom>
                            <a:avLst/>
                            <a:gdLst>
                              <a:gd name="T0" fmla="*/ 125 w 31"/>
                              <a:gd name="T1" fmla="*/ 0 h 27"/>
                              <a:gd name="T2" fmla="*/ 56 w 31"/>
                              <a:gd name="T3" fmla="*/ 2 h 27"/>
                              <a:gd name="T4" fmla="*/ 0 w 31"/>
                              <a:gd name="T5" fmla="*/ 79 h 27"/>
                              <a:gd name="T6" fmla="*/ 1 w 31"/>
                              <a:gd name="T7" fmla="*/ 199 h 27"/>
                              <a:gd name="T8" fmla="*/ 66 w 31"/>
                              <a:gd name="T9" fmla="*/ 243 h 27"/>
                              <a:gd name="T10" fmla="*/ 93 w 31"/>
                              <a:gd name="T11" fmla="*/ 224 h 27"/>
                              <a:gd name="T12" fmla="*/ 127 w 31"/>
                              <a:gd name="T13" fmla="*/ 145 h 27"/>
                              <a:gd name="T14" fmla="*/ 161 w 31"/>
                              <a:gd name="T15" fmla="*/ 53 h 27"/>
                              <a:gd name="T16" fmla="*/ 147 w 31"/>
                              <a:gd name="T17" fmla="*/ 1 h 27"/>
                              <a:gd name="T18" fmla="*/ 125 w 31"/>
                              <a:gd name="T19" fmla="*/ 0 h 27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31"/>
                              <a:gd name="T31" fmla="*/ 0 h 27"/>
                              <a:gd name="T32" fmla="*/ 31 w 31"/>
                              <a:gd name="T33" fmla="*/ 27 h 27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31" h="27">
                                <a:moveTo>
                                  <a:pt x="24" y="0"/>
                                </a:moveTo>
                                <a:lnTo>
                                  <a:pt x="10" y="2"/>
                                </a:lnTo>
                                <a:lnTo>
                                  <a:pt x="0" y="9"/>
                                </a:lnTo>
                                <a:lnTo>
                                  <a:pt x="1" y="22"/>
                                </a:lnTo>
                                <a:lnTo>
                                  <a:pt x="13" y="27"/>
                                </a:lnTo>
                                <a:lnTo>
                                  <a:pt x="18" y="25"/>
                                </a:lnTo>
                                <a:lnTo>
                                  <a:pt x="25" y="16"/>
                                </a:lnTo>
                                <a:lnTo>
                                  <a:pt x="31" y="6"/>
                                </a:lnTo>
                                <a:lnTo>
                                  <a:pt x="29" y="1"/>
                                </a:lnTo>
                                <a:lnTo>
                                  <a:pt x="2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52BCA"/>
                          </a:solidFill>
                          <a:ln w="1588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eaLnBrk="0" hangingPunct="0"/>
                            <a:endParaRPr lang="en-US" sz="1800" smtClean="0">
                              <a:solidFill>
                                <a:srgbClr val="3C3C3C"/>
                              </a:solidFill>
                              <a:latin typeface="Century Gothic" pitchFamily="34" charset="0"/>
                              <a:cs typeface="Arial"/>
                            </a:endParaRPr>
                          </a:p>
                        </p:txBody>
                      </p:sp>
                      <p:grpSp>
                        <p:nvGrpSpPr>
                          <p:cNvPr id="19" name="Group 37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09" y="2947"/>
                            <a:ext cx="1123" cy="708"/>
                            <a:chOff x="4509" y="2947"/>
                            <a:chExt cx="1123" cy="708"/>
                          </a:xfrm>
                        </p:grpSpPr>
                        <p:sp>
                          <p:nvSpPr>
                            <p:cNvPr id="828" name="Freeform 3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586" y="3074"/>
                              <a:ext cx="19" cy="17"/>
                            </a:xfrm>
                            <a:custGeom>
                              <a:avLst/>
                              <a:gdLst>
                                <a:gd name="T0" fmla="*/ 106 w 16"/>
                                <a:gd name="T1" fmla="*/ 228 h 13"/>
                                <a:gd name="T2" fmla="*/ 0 w 16"/>
                                <a:gd name="T3" fmla="*/ 248 h 13"/>
                                <a:gd name="T4" fmla="*/ 0 w 16"/>
                                <a:gd name="T5" fmla="*/ 133 h 13"/>
                                <a:gd name="T6" fmla="*/ 77 w 16"/>
                                <a:gd name="T7" fmla="*/ 0 h 13"/>
                                <a:gd name="T8" fmla="*/ 106 w 16"/>
                                <a:gd name="T9" fmla="*/ 209 h 13"/>
                                <a:gd name="T10" fmla="*/ 106 w 16"/>
                                <a:gd name="T11" fmla="*/ 228 h 13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16"/>
                                <a:gd name="T19" fmla="*/ 0 h 13"/>
                                <a:gd name="T20" fmla="*/ 16 w 16"/>
                                <a:gd name="T21" fmla="*/ 13 h 13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16" h="13">
                                  <a:moveTo>
                                    <a:pt x="16" y="12"/>
                                  </a:moveTo>
                                  <a:lnTo>
                                    <a:pt x="0" y="13"/>
                                  </a:lnTo>
                                  <a:lnTo>
                                    <a:pt x="0" y="7"/>
                                  </a:lnTo>
                                  <a:lnTo>
                                    <a:pt x="12" y="0"/>
                                  </a:lnTo>
                                  <a:lnTo>
                                    <a:pt x="16" y="11"/>
                                  </a:lnTo>
                                  <a:lnTo>
                                    <a:pt x="16" y="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29" name="Freeform 3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600" y="2979"/>
                              <a:ext cx="3" cy="1"/>
                            </a:xfrm>
                            <a:custGeom>
                              <a:avLst/>
                              <a:gdLst>
                                <a:gd name="T0" fmla="*/ 141 w 2"/>
                                <a:gd name="T1" fmla="*/ 0 h 1"/>
                                <a:gd name="T2" fmla="*/ 94 w 2"/>
                                <a:gd name="T3" fmla="*/ 1 h 1"/>
                                <a:gd name="T4" fmla="*/ 0 w 2"/>
                                <a:gd name="T5" fmla="*/ 0 h 1"/>
                                <a:gd name="T6" fmla="*/ 141 w 2"/>
                                <a:gd name="T7" fmla="*/ 0 h 1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2"/>
                                <a:gd name="T13" fmla="*/ 0 h 1"/>
                                <a:gd name="T14" fmla="*/ 2 w 2"/>
                                <a:gd name="T15" fmla="*/ 1 h 1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" h="1">
                                  <a:moveTo>
                                    <a:pt x="2" y="0"/>
                                  </a:moveTo>
                                  <a:lnTo>
                                    <a:pt x="1" y="1"/>
                                  </a:lnTo>
                                  <a:lnTo>
                                    <a:pt x="0" y="0"/>
                                  </a:lnTo>
                                  <a:lnTo>
                                    <a:pt x="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0" name="Freeform 3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41" y="3050"/>
                              <a:ext cx="4" cy="5"/>
                            </a:xfrm>
                            <a:custGeom>
                              <a:avLst/>
                              <a:gdLst>
                                <a:gd name="T0" fmla="*/ 65 w 3"/>
                                <a:gd name="T1" fmla="*/ 0 h 4"/>
                                <a:gd name="T2" fmla="*/ 1 w 3"/>
                                <a:gd name="T3" fmla="*/ 40 h 4"/>
                                <a:gd name="T4" fmla="*/ 0 w 3"/>
                                <a:gd name="T5" fmla="*/ 40 h 4"/>
                                <a:gd name="T6" fmla="*/ 65 w 3"/>
                                <a:gd name="T7" fmla="*/ 0 h 4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3"/>
                                <a:gd name="T13" fmla="*/ 0 h 4"/>
                                <a:gd name="T14" fmla="*/ 3 w 3"/>
                                <a:gd name="T15" fmla="*/ 4 h 4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3" h="4">
                                  <a:moveTo>
                                    <a:pt x="3" y="0"/>
                                  </a:moveTo>
                                  <a:lnTo>
                                    <a:pt x="1" y="4"/>
                                  </a:lnTo>
                                  <a:lnTo>
                                    <a:pt x="0" y="4"/>
                                  </a:lnTo>
                                  <a:lnTo>
                                    <a:pt x="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1" name="Freeform 3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47" y="3101"/>
                              <a:ext cx="3" cy="5"/>
                            </a:xfrm>
                            <a:custGeom>
                              <a:avLst/>
                              <a:gdLst>
                                <a:gd name="T0" fmla="*/ 141 w 2"/>
                                <a:gd name="T1" fmla="*/ 26 h 4"/>
                                <a:gd name="T2" fmla="*/ 141 w 2"/>
                                <a:gd name="T3" fmla="*/ 0 h 4"/>
                                <a:gd name="T4" fmla="*/ 0 w 2"/>
                                <a:gd name="T5" fmla="*/ 40 h 4"/>
                                <a:gd name="T6" fmla="*/ 141 w 2"/>
                                <a:gd name="T7" fmla="*/ 26 h 4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2"/>
                                <a:gd name="T13" fmla="*/ 0 h 4"/>
                                <a:gd name="T14" fmla="*/ 2 w 2"/>
                                <a:gd name="T15" fmla="*/ 4 h 4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2" h="4">
                                  <a:moveTo>
                                    <a:pt x="2" y="2"/>
                                  </a:moveTo>
                                  <a:lnTo>
                                    <a:pt x="2" y="0"/>
                                  </a:lnTo>
                                  <a:lnTo>
                                    <a:pt x="0" y="4"/>
                                  </a:lnTo>
                                  <a:lnTo>
                                    <a:pt x="2" y="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2" name="Freeform 3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611" y="3053"/>
                              <a:ext cx="21" cy="13"/>
                            </a:xfrm>
                            <a:custGeom>
                              <a:avLst/>
                              <a:gdLst>
                                <a:gd name="T0" fmla="*/ 76 w 18"/>
                                <a:gd name="T1" fmla="*/ 108 h 10"/>
                                <a:gd name="T2" fmla="*/ 97 w 18"/>
                                <a:gd name="T3" fmla="*/ 0 h 10"/>
                                <a:gd name="T4" fmla="*/ 0 w 18"/>
                                <a:gd name="T5" fmla="*/ 108 h 10"/>
                                <a:gd name="T6" fmla="*/ 0 w 18"/>
                                <a:gd name="T7" fmla="*/ 182 h 10"/>
                                <a:gd name="T8" fmla="*/ 76 w 18"/>
                                <a:gd name="T9" fmla="*/ 108 h 10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8"/>
                                <a:gd name="T16" fmla="*/ 0 h 10"/>
                                <a:gd name="T17" fmla="*/ 18 w 18"/>
                                <a:gd name="T18" fmla="*/ 10 h 10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8" h="10">
                                  <a:moveTo>
                                    <a:pt x="14" y="6"/>
                                  </a:moveTo>
                                  <a:lnTo>
                                    <a:pt x="18" y="0"/>
                                  </a:lnTo>
                                  <a:lnTo>
                                    <a:pt x="0" y="6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4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3" name="Freeform 3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09" y="2947"/>
                              <a:ext cx="648" cy="552"/>
                            </a:xfrm>
                            <a:custGeom>
                              <a:avLst/>
                              <a:gdLst>
                                <a:gd name="T0" fmla="*/ 1851 w 551"/>
                                <a:gd name="T1" fmla="*/ 96 h 444"/>
                                <a:gd name="T2" fmla="*/ 1878 w 551"/>
                                <a:gd name="T3" fmla="*/ 229 h 444"/>
                                <a:gd name="T4" fmla="*/ 1729 w 551"/>
                                <a:gd name="T5" fmla="*/ 322 h 444"/>
                                <a:gd name="T6" fmla="*/ 1664 w 551"/>
                                <a:gd name="T7" fmla="*/ 465 h 444"/>
                                <a:gd name="T8" fmla="*/ 1634 w 551"/>
                                <a:gd name="T9" fmla="*/ 680 h 444"/>
                                <a:gd name="T10" fmla="*/ 1562 w 551"/>
                                <a:gd name="T11" fmla="*/ 730 h 444"/>
                                <a:gd name="T12" fmla="*/ 1461 w 551"/>
                                <a:gd name="T13" fmla="*/ 814 h 444"/>
                                <a:gd name="T14" fmla="*/ 1397 w 551"/>
                                <a:gd name="T15" fmla="*/ 547 h 444"/>
                                <a:gd name="T16" fmla="*/ 1323 w 551"/>
                                <a:gd name="T17" fmla="*/ 578 h 444"/>
                                <a:gd name="T18" fmla="*/ 1252 w 551"/>
                                <a:gd name="T19" fmla="*/ 756 h 444"/>
                                <a:gd name="T20" fmla="*/ 1171 w 551"/>
                                <a:gd name="T21" fmla="*/ 853 h 444"/>
                                <a:gd name="T22" fmla="*/ 1155 w 551"/>
                                <a:gd name="T23" fmla="*/ 955 h 444"/>
                                <a:gd name="T24" fmla="*/ 1100 w 551"/>
                                <a:gd name="T25" fmla="*/ 941 h 444"/>
                                <a:gd name="T26" fmla="*/ 1083 w 551"/>
                                <a:gd name="T27" fmla="*/ 1226 h 444"/>
                                <a:gd name="T28" fmla="*/ 950 w 551"/>
                                <a:gd name="T29" fmla="*/ 1169 h 444"/>
                                <a:gd name="T30" fmla="*/ 741 w 551"/>
                                <a:gd name="T31" fmla="*/ 1568 h 444"/>
                                <a:gd name="T32" fmla="*/ 481 w 551"/>
                                <a:gd name="T33" fmla="*/ 1672 h 444"/>
                                <a:gd name="T34" fmla="*/ 228 w 551"/>
                                <a:gd name="T35" fmla="*/ 1895 h 444"/>
                                <a:gd name="T36" fmla="*/ 145 w 551"/>
                                <a:gd name="T37" fmla="*/ 2530 h 444"/>
                                <a:gd name="T38" fmla="*/ 105 w 551"/>
                                <a:gd name="T39" fmla="*/ 2541 h 444"/>
                                <a:gd name="T40" fmla="*/ 94 w 551"/>
                                <a:gd name="T41" fmla="*/ 2796 h 444"/>
                                <a:gd name="T42" fmla="*/ 121 w 551"/>
                                <a:gd name="T43" fmla="*/ 3382 h 444"/>
                                <a:gd name="T44" fmla="*/ 34 w 551"/>
                                <a:gd name="T45" fmla="*/ 3932 h 444"/>
                                <a:gd name="T46" fmla="*/ 105 w 551"/>
                                <a:gd name="T47" fmla="*/ 4176 h 444"/>
                                <a:gd name="T48" fmla="*/ 372 w 551"/>
                                <a:gd name="T49" fmla="*/ 4004 h 444"/>
                                <a:gd name="T50" fmla="*/ 737 w 551"/>
                                <a:gd name="T51" fmla="*/ 3847 h 444"/>
                                <a:gd name="T52" fmla="*/ 1142 w 551"/>
                                <a:gd name="T53" fmla="*/ 3636 h 444"/>
                                <a:gd name="T54" fmla="*/ 1508 w 551"/>
                                <a:gd name="T55" fmla="*/ 3686 h 444"/>
                                <a:gd name="T56" fmla="*/ 1558 w 551"/>
                                <a:gd name="T57" fmla="*/ 3966 h 444"/>
                                <a:gd name="T58" fmla="*/ 1597 w 551"/>
                                <a:gd name="T59" fmla="*/ 4118 h 444"/>
                                <a:gd name="T60" fmla="*/ 1810 w 551"/>
                                <a:gd name="T61" fmla="*/ 3881 h 444"/>
                                <a:gd name="T62" fmla="*/ 1718 w 551"/>
                                <a:gd name="T63" fmla="*/ 4202 h 444"/>
                                <a:gd name="T64" fmla="*/ 1785 w 551"/>
                                <a:gd name="T65" fmla="*/ 4251 h 444"/>
                                <a:gd name="T66" fmla="*/ 1791 w 551"/>
                                <a:gd name="T67" fmla="*/ 4687 h 444"/>
                                <a:gd name="T68" fmla="*/ 2098 w 551"/>
                                <a:gd name="T69" fmla="*/ 4738 h 444"/>
                                <a:gd name="T70" fmla="*/ 2129 w 551"/>
                                <a:gd name="T71" fmla="*/ 4762 h 444"/>
                                <a:gd name="T72" fmla="*/ 2224 w 551"/>
                                <a:gd name="T73" fmla="*/ 4813 h 444"/>
                                <a:gd name="T74" fmla="*/ 2577 w 551"/>
                                <a:gd name="T75" fmla="*/ 4506 h 444"/>
                                <a:gd name="T76" fmla="*/ 2858 w 551"/>
                                <a:gd name="T77" fmla="*/ 3927 h 444"/>
                                <a:gd name="T78" fmla="*/ 3114 w 551"/>
                                <a:gd name="T79" fmla="*/ 3419 h 444"/>
                                <a:gd name="T80" fmla="*/ 3242 w 551"/>
                                <a:gd name="T81" fmla="*/ 2861 h 444"/>
                                <a:gd name="T82" fmla="*/ 3246 w 551"/>
                                <a:gd name="T83" fmla="*/ 2394 h 444"/>
                                <a:gd name="T84" fmla="*/ 3168 w 551"/>
                                <a:gd name="T85" fmla="*/ 2035 h 444"/>
                                <a:gd name="T86" fmla="*/ 3082 w 551"/>
                                <a:gd name="T87" fmla="*/ 1847 h 444"/>
                                <a:gd name="T88" fmla="*/ 2987 w 551"/>
                                <a:gd name="T89" fmla="*/ 1499 h 444"/>
                                <a:gd name="T90" fmla="*/ 2882 w 551"/>
                                <a:gd name="T91" fmla="*/ 914 h 444"/>
                                <a:gd name="T92" fmla="*/ 2771 w 551"/>
                                <a:gd name="T93" fmla="*/ 623 h 444"/>
                                <a:gd name="T94" fmla="*/ 2735 w 551"/>
                                <a:gd name="T95" fmla="*/ 119 h 444"/>
                                <a:gd name="T96" fmla="*/ 2645 w 551"/>
                                <a:gd name="T97" fmla="*/ 210 h 444"/>
                                <a:gd name="T98" fmla="*/ 2616 w 551"/>
                                <a:gd name="T99" fmla="*/ 413 h 444"/>
                                <a:gd name="T100" fmla="*/ 2577 w 551"/>
                                <a:gd name="T101" fmla="*/ 757 h 444"/>
                                <a:gd name="T102" fmla="*/ 2354 w 551"/>
                                <a:gd name="T103" fmla="*/ 1082 h 444"/>
                                <a:gd name="T104" fmla="*/ 2085 w 551"/>
                                <a:gd name="T105" fmla="*/ 680 h 444"/>
                                <a:gd name="T106" fmla="*/ 2206 w 551"/>
                                <a:gd name="T107" fmla="*/ 374 h 444"/>
                                <a:gd name="T108" fmla="*/ 2160 w 551"/>
                                <a:gd name="T109" fmla="*/ 242 h 444"/>
                                <a:gd name="T110" fmla="*/ 2018 w 551"/>
                                <a:gd name="T111" fmla="*/ 223 h 444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60000 65536"/>
                                <a:gd name="T148" fmla="*/ 0 60000 65536"/>
                                <a:gd name="T149" fmla="*/ 0 60000 65536"/>
                                <a:gd name="T150" fmla="*/ 0 60000 65536"/>
                                <a:gd name="T151" fmla="*/ 0 60000 65536"/>
                                <a:gd name="T152" fmla="*/ 0 60000 65536"/>
                                <a:gd name="T153" fmla="*/ 0 60000 65536"/>
                                <a:gd name="T154" fmla="*/ 0 60000 65536"/>
                                <a:gd name="T155" fmla="*/ 0 60000 65536"/>
                                <a:gd name="T156" fmla="*/ 0 60000 65536"/>
                                <a:gd name="T157" fmla="*/ 0 60000 65536"/>
                                <a:gd name="T158" fmla="*/ 0 60000 65536"/>
                                <a:gd name="T159" fmla="*/ 0 60000 65536"/>
                                <a:gd name="T160" fmla="*/ 0 60000 65536"/>
                                <a:gd name="T161" fmla="*/ 0 60000 65536"/>
                                <a:gd name="T162" fmla="*/ 0 60000 65536"/>
                                <a:gd name="T163" fmla="*/ 0 60000 65536"/>
                                <a:gd name="T164" fmla="*/ 0 60000 65536"/>
                                <a:gd name="T165" fmla="*/ 0 60000 65536"/>
                                <a:gd name="T166" fmla="*/ 0 60000 65536"/>
                                <a:gd name="T167" fmla="*/ 0 60000 65536"/>
                                <a:gd name="T168" fmla="*/ 0 w 551"/>
                                <a:gd name="T169" fmla="*/ 0 h 444"/>
                                <a:gd name="T170" fmla="*/ 551 w 551"/>
                                <a:gd name="T171" fmla="*/ 444 h 444"/>
                              </a:gdLst>
                              <a:ahLst/>
                              <a:cxnLst>
                                <a:cxn ang="T112">
                                  <a:pos x="T0" y="T1"/>
                                </a:cxn>
                                <a:cxn ang="T113">
                                  <a:pos x="T2" y="T3"/>
                                </a:cxn>
                                <a:cxn ang="T114">
                                  <a:pos x="T4" y="T5"/>
                                </a:cxn>
                                <a:cxn ang="T115">
                                  <a:pos x="T6" y="T7"/>
                                </a:cxn>
                                <a:cxn ang="T116">
                                  <a:pos x="T8" y="T9"/>
                                </a:cxn>
                                <a:cxn ang="T117">
                                  <a:pos x="T10" y="T11"/>
                                </a:cxn>
                                <a:cxn ang="T118">
                                  <a:pos x="T12" y="T13"/>
                                </a:cxn>
                                <a:cxn ang="T119">
                                  <a:pos x="T14" y="T15"/>
                                </a:cxn>
                                <a:cxn ang="T120">
                                  <a:pos x="T16" y="T17"/>
                                </a:cxn>
                                <a:cxn ang="T121">
                                  <a:pos x="T18" y="T19"/>
                                </a:cxn>
                                <a:cxn ang="T122">
                                  <a:pos x="T20" y="T21"/>
                                </a:cxn>
                                <a:cxn ang="T123">
                                  <a:pos x="T22" y="T23"/>
                                </a:cxn>
                                <a:cxn ang="T124">
                                  <a:pos x="T24" y="T25"/>
                                </a:cxn>
                                <a:cxn ang="T125">
                                  <a:pos x="T26" y="T27"/>
                                </a:cxn>
                                <a:cxn ang="T126">
                                  <a:pos x="T28" y="T29"/>
                                </a:cxn>
                                <a:cxn ang="T127">
                                  <a:pos x="T30" y="T31"/>
                                </a:cxn>
                                <a:cxn ang="T128">
                                  <a:pos x="T32" y="T33"/>
                                </a:cxn>
                                <a:cxn ang="T129">
                                  <a:pos x="T34" y="T35"/>
                                </a:cxn>
                                <a:cxn ang="T130">
                                  <a:pos x="T36" y="T37"/>
                                </a:cxn>
                                <a:cxn ang="T131">
                                  <a:pos x="T38" y="T39"/>
                                </a:cxn>
                                <a:cxn ang="T132">
                                  <a:pos x="T40" y="T41"/>
                                </a:cxn>
                                <a:cxn ang="T133">
                                  <a:pos x="T42" y="T43"/>
                                </a:cxn>
                                <a:cxn ang="T134">
                                  <a:pos x="T44" y="T45"/>
                                </a:cxn>
                                <a:cxn ang="T135">
                                  <a:pos x="T46" y="T47"/>
                                </a:cxn>
                                <a:cxn ang="T136">
                                  <a:pos x="T48" y="T49"/>
                                </a:cxn>
                                <a:cxn ang="T137">
                                  <a:pos x="T50" y="T51"/>
                                </a:cxn>
                                <a:cxn ang="T138">
                                  <a:pos x="T52" y="T53"/>
                                </a:cxn>
                                <a:cxn ang="T139">
                                  <a:pos x="T54" y="T55"/>
                                </a:cxn>
                                <a:cxn ang="T140">
                                  <a:pos x="T56" y="T57"/>
                                </a:cxn>
                                <a:cxn ang="T141">
                                  <a:pos x="T58" y="T59"/>
                                </a:cxn>
                                <a:cxn ang="T142">
                                  <a:pos x="T60" y="T61"/>
                                </a:cxn>
                                <a:cxn ang="T143">
                                  <a:pos x="T62" y="T63"/>
                                </a:cxn>
                                <a:cxn ang="T144">
                                  <a:pos x="T64" y="T65"/>
                                </a:cxn>
                                <a:cxn ang="T145">
                                  <a:pos x="T66" y="T67"/>
                                </a:cxn>
                                <a:cxn ang="T146">
                                  <a:pos x="T68" y="T69"/>
                                </a:cxn>
                                <a:cxn ang="T147">
                                  <a:pos x="T70" y="T71"/>
                                </a:cxn>
                                <a:cxn ang="T148">
                                  <a:pos x="T72" y="T73"/>
                                </a:cxn>
                                <a:cxn ang="T149">
                                  <a:pos x="T74" y="T75"/>
                                </a:cxn>
                                <a:cxn ang="T150">
                                  <a:pos x="T76" y="T77"/>
                                </a:cxn>
                                <a:cxn ang="T151">
                                  <a:pos x="T78" y="T79"/>
                                </a:cxn>
                                <a:cxn ang="T152">
                                  <a:pos x="T80" y="T81"/>
                                </a:cxn>
                                <a:cxn ang="T153">
                                  <a:pos x="T82" y="T83"/>
                                </a:cxn>
                                <a:cxn ang="T154">
                                  <a:pos x="T84" y="T85"/>
                                </a:cxn>
                                <a:cxn ang="T155">
                                  <a:pos x="T86" y="T87"/>
                                </a:cxn>
                                <a:cxn ang="T156">
                                  <a:pos x="T88" y="T89"/>
                                </a:cxn>
                                <a:cxn ang="T157">
                                  <a:pos x="T90" y="T91"/>
                                </a:cxn>
                                <a:cxn ang="T158">
                                  <a:pos x="T92" y="T93"/>
                                </a:cxn>
                                <a:cxn ang="T159">
                                  <a:pos x="T94" y="T95"/>
                                </a:cxn>
                                <a:cxn ang="T160">
                                  <a:pos x="T96" y="T97"/>
                                </a:cxn>
                                <a:cxn ang="T161">
                                  <a:pos x="T98" y="T99"/>
                                </a:cxn>
                                <a:cxn ang="T162">
                                  <a:pos x="T100" y="T101"/>
                                </a:cxn>
                                <a:cxn ang="T163">
                                  <a:pos x="T102" y="T103"/>
                                </a:cxn>
                                <a:cxn ang="T164">
                                  <a:pos x="T104" y="T105"/>
                                </a:cxn>
                                <a:cxn ang="T165">
                                  <a:pos x="T106" y="T107"/>
                                </a:cxn>
                                <a:cxn ang="T166">
                                  <a:pos x="T108" y="T109"/>
                                </a:cxn>
                                <a:cxn ang="T167">
                                  <a:pos x="T110" y="T111"/>
                                </a:cxn>
                              </a:cxnLst>
                              <a:rect l="T168" t="T169" r="T170" b="T171"/>
                              <a:pathLst>
                                <a:path w="551" h="444">
                                  <a:moveTo>
                                    <a:pt x="323" y="10"/>
                                  </a:moveTo>
                                  <a:lnTo>
                                    <a:pt x="317" y="9"/>
                                  </a:lnTo>
                                  <a:lnTo>
                                    <a:pt x="313" y="7"/>
                                  </a:lnTo>
                                  <a:lnTo>
                                    <a:pt x="311" y="9"/>
                                  </a:lnTo>
                                  <a:lnTo>
                                    <a:pt x="307" y="8"/>
                                  </a:lnTo>
                                  <a:lnTo>
                                    <a:pt x="313" y="11"/>
                                  </a:lnTo>
                                  <a:lnTo>
                                    <a:pt x="318" y="14"/>
                                  </a:lnTo>
                                  <a:lnTo>
                                    <a:pt x="316" y="21"/>
                                  </a:lnTo>
                                  <a:lnTo>
                                    <a:pt x="312" y="23"/>
                                  </a:lnTo>
                                  <a:lnTo>
                                    <a:pt x="300" y="21"/>
                                  </a:lnTo>
                                  <a:lnTo>
                                    <a:pt x="295" y="23"/>
                                  </a:lnTo>
                                  <a:lnTo>
                                    <a:pt x="291" y="29"/>
                                  </a:lnTo>
                                  <a:lnTo>
                                    <a:pt x="289" y="26"/>
                                  </a:lnTo>
                                  <a:lnTo>
                                    <a:pt x="287" y="30"/>
                                  </a:lnTo>
                                  <a:lnTo>
                                    <a:pt x="281" y="38"/>
                                  </a:lnTo>
                                  <a:lnTo>
                                    <a:pt x="280" y="42"/>
                                  </a:lnTo>
                                  <a:lnTo>
                                    <a:pt x="274" y="46"/>
                                  </a:lnTo>
                                  <a:lnTo>
                                    <a:pt x="268" y="58"/>
                                  </a:lnTo>
                                  <a:lnTo>
                                    <a:pt x="272" y="60"/>
                                  </a:lnTo>
                                  <a:lnTo>
                                    <a:pt x="274" y="62"/>
                                  </a:lnTo>
                                  <a:lnTo>
                                    <a:pt x="270" y="68"/>
                                  </a:lnTo>
                                  <a:lnTo>
                                    <a:pt x="275" y="73"/>
                                  </a:lnTo>
                                  <a:lnTo>
                                    <a:pt x="264" y="65"/>
                                  </a:lnTo>
                                  <a:lnTo>
                                    <a:pt x="263" y="67"/>
                                  </a:lnTo>
                                  <a:lnTo>
                                    <a:pt x="254" y="63"/>
                                  </a:lnTo>
                                  <a:lnTo>
                                    <a:pt x="251" y="71"/>
                                  </a:lnTo>
                                  <a:lnTo>
                                    <a:pt x="248" y="71"/>
                                  </a:lnTo>
                                  <a:lnTo>
                                    <a:pt x="246" y="74"/>
                                  </a:lnTo>
                                  <a:lnTo>
                                    <a:pt x="247" y="70"/>
                                  </a:lnTo>
                                  <a:lnTo>
                                    <a:pt x="249" y="60"/>
                                  </a:lnTo>
                                  <a:lnTo>
                                    <a:pt x="236" y="46"/>
                                  </a:lnTo>
                                  <a:lnTo>
                                    <a:pt x="235" y="50"/>
                                  </a:lnTo>
                                  <a:lnTo>
                                    <a:pt x="229" y="52"/>
                                  </a:lnTo>
                                  <a:lnTo>
                                    <a:pt x="228" y="50"/>
                                  </a:lnTo>
                                  <a:lnTo>
                                    <a:pt x="225" y="52"/>
                                  </a:lnTo>
                                  <a:lnTo>
                                    <a:pt x="222" y="52"/>
                                  </a:lnTo>
                                  <a:lnTo>
                                    <a:pt x="220" y="60"/>
                                  </a:lnTo>
                                  <a:lnTo>
                                    <a:pt x="217" y="56"/>
                                  </a:lnTo>
                                  <a:lnTo>
                                    <a:pt x="210" y="64"/>
                                  </a:lnTo>
                                  <a:lnTo>
                                    <a:pt x="211" y="68"/>
                                  </a:lnTo>
                                  <a:lnTo>
                                    <a:pt x="204" y="67"/>
                                  </a:lnTo>
                                  <a:lnTo>
                                    <a:pt x="208" y="75"/>
                                  </a:lnTo>
                                  <a:lnTo>
                                    <a:pt x="201" y="72"/>
                                  </a:lnTo>
                                  <a:lnTo>
                                    <a:pt x="196" y="78"/>
                                  </a:lnTo>
                                  <a:lnTo>
                                    <a:pt x="198" y="79"/>
                                  </a:lnTo>
                                  <a:lnTo>
                                    <a:pt x="199" y="79"/>
                                  </a:lnTo>
                                  <a:lnTo>
                                    <a:pt x="196" y="82"/>
                                  </a:lnTo>
                                  <a:lnTo>
                                    <a:pt x="195" y="87"/>
                                  </a:lnTo>
                                  <a:lnTo>
                                    <a:pt x="199" y="87"/>
                                  </a:lnTo>
                                  <a:lnTo>
                                    <a:pt x="191" y="87"/>
                                  </a:lnTo>
                                  <a:lnTo>
                                    <a:pt x="188" y="87"/>
                                  </a:lnTo>
                                  <a:lnTo>
                                    <a:pt x="185" y="86"/>
                                  </a:lnTo>
                                  <a:lnTo>
                                    <a:pt x="183" y="89"/>
                                  </a:lnTo>
                                  <a:lnTo>
                                    <a:pt x="185" y="97"/>
                                  </a:lnTo>
                                  <a:lnTo>
                                    <a:pt x="182" y="98"/>
                                  </a:lnTo>
                                  <a:lnTo>
                                    <a:pt x="182" y="112"/>
                                  </a:lnTo>
                                  <a:lnTo>
                                    <a:pt x="178" y="99"/>
                                  </a:lnTo>
                                  <a:lnTo>
                                    <a:pt x="174" y="88"/>
                                  </a:lnTo>
                                  <a:lnTo>
                                    <a:pt x="169" y="93"/>
                                  </a:lnTo>
                                  <a:lnTo>
                                    <a:pt x="160" y="106"/>
                                  </a:lnTo>
                                  <a:lnTo>
                                    <a:pt x="160" y="116"/>
                                  </a:lnTo>
                                  <a:lnTo>
                                    <a:pt x="147" y="131"/>
                                  </a:lnTo>
                                  <a:lnTo>
                                    <a:pt x="137" y="137"/>
                                  </a:lnTo>
                                  <a:lnTo>
                                    <a:pt x="125" y="143"/>
                                  </a:lnTo>
                                  <a:lnTo>
                                    <a:pt x="109" y="147"/>
                                  </a:lnTo>
                                  <a:lnTo>
                                    <a:pt x="97" y="151"/>
                                  </a:lnTo>
                                  <a:lnTo>
                                    <a:pt x="85" y="155"/>
                                  </a:lnTo>
                                  <a:lnTo>
                                    <a:pt x="81" y="153"/>
                                  </a:lnTo>
                                  <a:lnTo>
                                    <a:pt x="62" y="165"/>
                                  </a:lnTo>
                                  <a:lnTo>
                                    <a:pt x="43" y="178"/>
                                  </a:lnTo>
                                  <a:lnTo>
                                    <a:pt x="37" y="184"/>
                                  </a:lnTo>
                                  <a:lnTo>
                                    <a:pt x="38" y="173"/>
                                  </a:lnTo>
                                  <a:lnTo>
                                    <a:pt x="31" y="189"/>
                                  </a:lnTo>
                                  <a:lnTo>
                                    <a:pt x="25" y="205"/>
                                  </a:lnTo>
                                  <a:lnTo>
                                    <a:pt x="23" y="219"/>
                                  </a:lnTo>
                                  <a:lnTo>
                                    <a:pt x="25" y="230"/>
                                  </a:lnTo>
                                  <a:lnTo>
                                    <a:pt x="26" y="241"/>
                                  </a:lnTo>
                                  <a:lnTo>
                                    <a:pt x="23" y="244"/>
                                  </a:lnTo>
                                  <a:lnTo>
                                    <a:pt x="22" y="240"/>
                                  </a:lnTo>
                                  <a:lnTo>
                                    <a:pt x="18" y="232"/>
                                  </a:lnTo>
                                  <a:lnTo>
                                    <a:pt x="19" y="248"/>
                                  </a:lnTo>
                                  <a:lnTo>
                                    <a:pt x="15" y="241"/>
                                  </a:lnTo>
                                  <a:lnTo>
                                    <a:pt x="14" y="241"/>
                                  </a:lnTo>
                                  <a:lnTo>
                                    <a:pt x="16" y="255"/>
                                  </a:lnTo>
                                  <a:lnTo>
                                    <a:pt x="18" y="271"/>
                                  </a:lnTo>
                                  <a:lnTo>
                                    <a:pt x="20" y="284"/>
                                  </a:lnTo>
                                  <a:lnTo>
                                    <a:pt x="21" y="297"/>
                                  </a:lnTo>
                                  <a:lnTo>
                                    <a:pt x="20" y="309"/>
                                  </a:lnTo>
                                  <a:lnTo>
                                    <a:pt x="19" y="320"/>
                                  </a:lnTo>
                                  <a:lnTo>
                                    <a:pt x="18" y="331"/>
                                  </a:lnTo>
                                  <a:lnTo>
                                    <a:pt x="16" y="344"/>
                                  </a:lnTo>
                                  <a:lnTo>
                                    <a:pt x="6" y="359"/>
                                  </a:lnTo>
                                  <a:lnTo>
                                    <a:pt x="0" y="360"/>
                                  </a:lnTo>
                                  <a:lnTo>
                                    <a:pt x="0" y="370"/>
                                  </a:lnTo>
                                  <a:lnTo>
                                    <a:pt x="9" y="376"/>
                                  </a:lnTo>
                                  <a:lnTo>
                                    <a:pt x="18" y="381"/>
                                  </a:lnTo>
                                  <a:lnTo>
                                    <a:pt x="35" y="380"/>
                                  </a:lnTo>
                                  <a:lnTo>
                                    <a:pt x="51" y="373"/>
                                  </a:lnTo>
                                  <a:lnTo>
                                    <a:pt x="55" y="371"/>
                                  </a:lnTo>
                                  <a:lnTo>
                                    <a:pt x="63" y="365"/>
                                  </a:lnTo>
                                  <a:lnTo>
                                    <a:pt x="78" y="365"/>
                                  </a:lnTo>
                                  <a:lnTo>
                                    <a:pt x="92" y="364"/>
                                  </a:lnTo>
                                  <a:lnTo>
                                    <a:pt x="110" y="364"/>
                                  </a:lnTo>
                                  <a:lnTo>
                                    <a:pt x="123" y="351"/>
                                  </a:lnTo>
                                  <a:lnTo>
                                    <a:pt x="141" y="345"/>
                                  </a:lnTo>
                                  <a:lnTo>
                                    <a:pt x="159" y="338"/>
                                  </a:lnTo>
                                  <a:lnTo>
                                    <a:pt x="175" y="334"/>
                                  </a:lnTo>
                                  <a:lnTo>
                                    <a:pt x="191" y="331"/>
                                  </a:lnTo>
                                  <a:lnTo>
                                    <a:pt x="209" y="328"/>
                                  </a:lnTo>
                                  <a:lnTo>
                                    <a:pt x="226" y="326"/>
                                  </a:lnTo>
                                  <a:lnTo>
                                    <a:pt x="235" y="329"/>
                                  </a:lnTo>
                                  <a:lnTo>
                                    <a:pt x="253" y="336"/>
                                  </a:lnTo>
                                  <a:lnTo>
                                    <a:pt x="257" y="341"/>
                                  </a:lnTo>
                                  <a:lnTo>
                                    <a:pt x="258" y="345"/>
                                  </a:lnTo>
                                  <a:lnTo>
                                    <a:pt x="260" y="352"/>
                                  </a:lnTo>
                                  <a:lnTo>
                                    <a:pt x="262" y="362"/>
                                  </a:lnTo>
                                  <a:lnTo>
                                    <a:pt x="263" y="372"/>
                                  </a:lnTo>
                                  <a:lnTo>
                                    <a:pt x="260" y="372"/>
                                  </a:lnTo>
                                  <a:lnTo>
                                    <a:pt x="267" y="378"/>
                                  </a:lnTo>
                                  <a:lnTo>
                                    <a:pt x="269" y="376"/>
                                  </a:lnTo>
                                  <a:lnTo>
                                    <a:pt x="286" y="362"/>
                                  </a:lnTo>
                                  <a:lnTo>
                                    <a:pt x="301" y="350"/>
                                  </a:lnTo>
                                  <a:lnTo>
                                    <a:pt x="308" y="343"/>
                                  </a:lnTo>
                                  <a:lnTo>
                                    <a:pt x="304" y="354"/>
                                  </a:lnTo>
                                  <a:lnTo>
                                    <a:pt x="295" y="367"/>
                                  </a:lnTo>
                                  <a:lnTo>
                                    <a:pt x="285" y="379"/>
                                  </a:lnTo>
                                  <a:lnTo>
                                    <a:pt x="278" y="383"/>
                                  </a:lnTo>
                                  <a:lnTo>
                                    <a:pt x="289" y="383"/>
                                  </a:lnTo>
                                  <a:lnTo>
                                    <a:pt x="300" y="369"/>
                                  </a:lnTo>
                                  <a:lnTo>
                                    <a:pt x="304" y="376"/>
                                  </a:lnTo>
                                  <a:lnTo>
                                    <a:pt x="292" y="388"/>
                                  </a:lnTo>
                                  <a:lnTo>
                                    <a:pt x="300" y="388"/>
                                  </a:lnTo>
                                  <a:lnTo>
                                    <a:pt x="303" y="389"/>
                                  </a:lnTo>
                                  <a:lnTo>
                                    <a:pt x="306" y="396"/>
                                  </a:lnTo>
                                  <a:lnTo>
                                    <a:pt x="301" y="410"/>
                                  </a:lnTo>
                                  <a:lnTo>
                                    <a:pt x="302" y="427"/>
                                  </a:lnTo>
                                  <a:lnTo>
                                    <a:pt x="315" y="432"/>
                                  </a:lnTo>
                                  <a:lnTo>
                                    <a:pt x="324" y="436"/>
                                  </a:lnTo>
                                  <a:lnTo>
                                    <a:pt x="333" y="439"/>
                                  </a:lnTo>
                                  <a:lnTo>
                                    <a:pt x="352" y="432"/>
                                  </a:lnTo>
                                  <a:lnTo>
                                    <a:pt x="352" y="430"/>
                                  </a:lnTo>
                                  <a:lnTo>
                                    <a:pt x="360" y="427"/>
                                  </a:lnTo>
                                  <a:lnTo>
                                    <a:pt x="355" y="433"/>
                                  </a:lnTo>
                                  <a:lnTo>
                                    <a:pt x="358" y="434"/>
                                  </a:lnTo>
                                  <a:lnTo>
                                    <a:pt x="364" y="434"/>
                                  </a:lnTo>
                                  <a:lnTo>
                                    <a:pt x="366" y="441"/>
                                  </a:lnTo>
                                  <a:lnTo>
                                    <a:pt x="369" y="444"/>
                                  </a:lnTo>
                                  <a:lnTo>
                                    <a:pt x="373" y="439"/>
                                  </a:lnTo>
                                  <a:lnTo>
                                    <a:pt x="398" y="426"/>
                                  </a:lnTo>
                                  <a:lnTo>
                                    <a:pt x="410" y="425"/>
                                  </a:lnTo>
                                  <a:lnTo>
                                    <a:pt x="427" y="420"/>
                                  </a:lnTo>
                                  <a:lnTo>
                                    <a:pt x="433" y="411"/>
                                  </a:lnTo>
                                  <a:lnTo>
                                    <a:pt x="448" y="395"/>
                                  </a:lnTo>
                                  <a:lnTo>
                                    <a:pt x="462" y="379"/>
                                  </a:lnTo>
                                  <a:lnTo>
                                    <a:pt x="475" y="362"/>
                                  </a:lnTo>
                                  <a:lnTo>
                                    <a:pt x="480" y="358"/>
                                  </a:lnTo>
                                  <a:lnTo>
                                    <a:pt x="495" y="345"/>
                                  </a:lnTo>
                                  <a:lnTo>
                                    <a:pt x="501" y="341"/>
                                  </a:lnTo>
                                  <a:lnTo>
                                    <a:pt x="512" y="326"/>
                                  </a:lnTo>
                                  <a:lnTo>
                                    <a:pt x="524" y="312"/>
                                  </a:lnTo>
                                  <a:lnTo>
                                    <a:pt x="534" y="297"/>
                                  </a:lnTo>
                                  <a:lnTo>
                                    <a:pt x="543" y="283"/>
                                  </a:lnTo>
                                  <a:lnTo>
                                    <a:pt x="543" y="272"/>
                                  </a:lnTo>
                                  <a:lnTo>
                                    <a:pt x="544" y="261"/>
                                  </a:lnTo>
                                  <a:lnTo>
                                    <a:pt x="547" y="248"/>
                                  </a:lnTo>
                                  <a:lnTo>
                                    <a:pt x="551" y="236"/>
                                  </a:lnTo>
                                  <a:lnTo>
                                    <a:pt x="549" y="226"/>
                                  </a:lnTo>
                                  <a:lnTo>
                                    <a:pt x="545" y="218"/>
                                  </a:lnTo>
                                  <a:lnTo>
                                    <a:pt x="539" y="209"/>
                                  </a:lnTo>
                                  <a:lnTo>
                                    <a:pt x="531" y="200"/>
                                  </a:lnTo>
                                  <a:lnTo>
                                    <a:pt x="534" y="181"/>
                                  </a:lnTo>
                                  <a:lnTo>
                                    <a:pt x="532" y="185"/>
                                  </a:lnTo>
                                  <a:lnTo>
                                    <a:pt x="525" y="178"/>
                                  </a:lnTo>
                                  <a:lnTo>
                                    <a:pt x="524" y="186"/>
                                  </a:lnTo>
                                  <a:lnTo>
                                    <a:pt x="520" y="181"/>
                                  </a:lnTo>
                                  <a:lnTo>
                                    <a:pt x="519" y="168"/>
                                  </a:lnTo>
                                  <a:lnTo>
                                    <a:pt x="513" y="156"/>
                                  </a:lnTo>
                                  <a:lnTo>
                                    <a:pt x="516" y="151"/>
                                  </a:lnTo>
                                  <a:lnTo>
                                    <a:pt x="511" y="147"/>
                                  </a:lnTo>
                                  <a:lnTo>
                                    <a:pt x="502" y="137"/>
                                  </a:lnTo>
                                  <a:lnTo>
                                    <a:pt x="487" y="126"/>
                                  </a:lnTo>
                                  <a:lnTo>
                                    <a:pt x="486" y="111"/>
                                  </a:lnTo>
                                  <a:lnTo>
                                    <a:pt x="486" y="96"/>
                                  </a:lnTo>
                                  <a:lnTo>
                                    <a:pt x="484" y="84"/>
                                  </a:lnTo>
                                  <a:lnTo>
                                    <a:pt x="485" y="70"/>
                                  </a:lnTo>
                                  <a:lnTo>
                                    <a:pt x="483" y="63"/>
                                  </a:lnTo>
                                  <a:lnTo>
                                    <a:pt x="475" y="55"/>
                                  </a:lnTo>
                                  <a:lnTo>
                                    <a:pt x="466" y="57"/>
                                  </a:lnTo>
                                  <a:lnTo>
                                    <a:pt x="465" y="46"/>
                                  </a:lnTo>
                                  <a:lnTo>
                                    <a:pt x="464" y="35"/>
                                  </a:lnTo>
                                  <a:lnTo>
                                    <a:pt x="463" y="20"/>
                                  </a:lnTo>
                                  <a:lnTo>
                                    <a:pt x="459" y="11"/>
                                  </a:lnTo>
                                  <a:lnTo>
                                    <a:pt x="457" y="3"/>
                                  </a:lnTo>
                                  <a:lnTo>
                                    <a:pt x="455" y="0"/>
                                  </a:lnTo>
                                  <a:lnTo>
                                    <a:pt x="448" y="13"/>
                                  </a:lnTo>
                                  <a:lnTo>
                                    <a:pt x="445" y="19"/>
                                  </a:lnTo>
                                  <a:lnTo>
                                    <a:pt x="442" y="29"/>
                                  </a:lnTo>
                                  <a:lnTo>
                                    <a:pt x="444" y="30"/>
                                  </a:lnTo>
                                  <a:lnTo>
                                    <a:pt x="444" y="31"/>
                                  </a:lnTo>
                                  <a:lnTo>
                                    <a:pt x="439" y="38"/>
                                  </a:lnTo>
                                  <a:lnTo>
                                    <a:pt x="439" y="44"/>
                                  </a:lnTo>
                                  <a:lnTo>
                                    <a:pt x="436" y="44"/>
                                  </a:lnTo>
                                  <a:lnTo>
                                    <a:pt x="435" y="57"/>
                                  </a:lnTo>
                                  <a:lnTo>
                                    <a:pt x="433" y="69"/>
                                  </a:lnTo>
                                  <a:lnTo>
                                    <a:pt x="424" y="87"/>
                                  </a:lnTo>
                                  <a:lnTo>
                                    <a:pt x="414" y="106"/>
                                  </a:lnTo>
                                  <a:lnTo>
                                    <a:pt x="404" y="108"/>
                                  </a:lnTo>
                                  <a:lnTo>
                                    <a:pt x="395" y="99"/>
                                  </a:lnTo>
                                  <a:lnTo>
                                    <a:pt x="381" y="90"/>
                                  </a:lnTo>
                                  <a:lnTo>
                                    <a:pt x="366" y="80"/>
                                  </a:lnTo>
                                  <a:lnTo>
                                    <a:pt x="358" y="71"/>
                                  </a:lnTo>
                                  <a:lnTo>
                                    <a:pt x="350" y="62"/>
                                  </a:lnTo>
                                  <a:lnTo>
                                    <a:pt x="359" y="47"/>
                                  </a:lnTo>
                                  <a:lnTo>
                                    <a:pt x="364" y="38"/>
                                  </a:lnTo>
                                  <a:lnTo>
                                    <a:pt x="366" y="39"/>
                                  </a:lnTo>
                                  <a:lnTo>
                                    <a:pt x="370" y="34"/>
                                  </a:lnTo>
                                  <a:lnTo>
                                    <a:pt x="376" y="24"/>
                                  </a:lnTo>
                                  <a:lnTo>
                                    <a:pt x="370" y="19"/>
                                  </a:lnTo>
                                  <a:lnTo>
                                    <a:pt x="364" y="26"/>
                                  </a:lnTo>
                                  <a:lnTo>
                                    <a:pt x="363" y="22"/>
                                  </a:lnTo>
                                  <a:lnTo>
                                    <a:pt x="358" y="22"/>
                                  </a:lnTo>
                                  <a:lnTo>
                                    <a:pt x="360" y="19"/>
                                  </a:lnTo>
                                  <a:lnTo>
                                    <a:pt x="348" y="22"/>
                                  </a:lnTo>
                                  <a:lnTo>
                                    <a:pt x="339" y="20"/>
                                  </a:lnTo>
                                  <a:lnTo>
                                    <a:pt x="332" y="16"/>
                                  </a:lnTo>
                                  <a:lnTo>
                                    <a:pt x="323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651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4" name="Freeform 3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87" y="3532"/>
                              <a:ext cx="64" cy="56"/>
                            </a:xfrm>
                            <a:custGeom>
                              <a:avLst/>
                              <a:gdLst>
                                <a:gd name="T0" fmla="*/ 141 w 54"/>
                                <a:gd name="T1" fmla="*/ 456 h 44"/>
                                <a:gd name="T2" fmla="*/ 36 w 54"/>
                                <a:gd name="T3" fmla="*/ 622 h 44"/>
                                <a:gd name="T4" fmla="*/ 0 w 54"/>
                                <a:gd name="T5" fmla="*/ 559 h 44"/>
                                <a:gd name="T6" fmla="*/ 1 w 54"/>
                                <a:gd name="T7" fmla="*/ 559 h 44"/>
                                <a:gd name="T8" fmla="*/ 0 w 54"/>
                                <a:gd name="T9" fmla="*/ 356 h 44"/>
                                <a:gd name="T10" fmla="*/ 2 w 54"/>
                                <a:gd name="T11" fmla="*/ 345 h 44"/>
                                <a:gd name="T12" fmla="*/ 25 w 54"/>
                                <a:gd name="T13" fmla="*/ 356 h 44"/>
                                <a:gd name="T14" fmla="*/ 36 w 54"/>
                                <a:gd name="T15" fmla="*/ 196 h 44"/>
                                <a:gd name="T16" fmla="*/ 43 w 54"/>
                                <a:gd name="T17" fmla="*/ 36 h 44"/>
                                <a:gd name="T18" fmla="*/ 71 w 54"/>
                                <a:gd name="T19" fmla="*/ 0 h 44"/>
                                <a:gd name="T20" fmla="*/ 147 w 54"/>
                                <a:gd name="T21" fmla="*/ 59 h 44"/>
                                <a:gd name="T22" fmla="*/ 215 w 54"/>
                                <a:gd name="T23" fmla="*/ 121 h 44"/>
                                <a:gd name="T24" fmla="*/ 242 w 54"/>
                                <a:gd name="T25" fmla="*/ 46 h 44"/>
                                <a:gd name="T26" fmla="*/ 352 w 54"/>
                                <a:gd name="T27" fmla="*/ 1 h 44"/>
                                <a:gd name="T28" fmla="*/ 279 w 54"/>
                                <a:gd name="T29" fmla="*/ 317 h 44"/>
                                <a:gd name="T30" fmla="*/ 255 w 54"/>
                                <a:gd name="T31" fmla="*/ 297 h 44"/>
                                <a:gd name="T32" fmla="*/ 147 w 54"/>
                                <a:gd name="T33" fmla="*/ 527 h 44"/>
                                <a:gd name="T34" fmla="*/ 172 w 54"/>
                                <a:gd name="T35" fmla="*/ 500 h 44"/>
                                <a:gd name="T36" fmla="*/ 147 w 54"/>
                                <a:gd name="T37" fmla="*/ 481 h 44"/>
                                <a:gd name="T38" fmla="*/ 141 w 54"/>
                                <a:gd name="T39" fmla="*/ 456 h 44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w 54"/>
                                <a:gd name="T61" fmla="*/ 0 h 44"/>
                                <a:gd name="T62" fmla="*/ 54 w 54"/>
                                <a:gd name="T63" fmla="*/ 44 h 44"/>
                              </a:gdLst>
                              <a:ahLst/>
                              <a:cxnLst>
                                <a:cxn ang="T40">
                                  <a:pos x="T0" y="T1"/>
                                </a:cxn>
                                <a:cxn ang="T41">
                                  <a:pos x="T2" y="T3"/>
                                </a:cxn>
                                <a:cxn ang="T42">
                                  <a:pos x="T4" y="T5"/>
                                </a:cxn>
                                <a:cxn ang="T43">
                                  <a:pos x="T6" y="T7"/>
                                </a:cxn>
                                <a:cxn ang="T44">
                                  <a:pos x="T8" y="T9"/>
                                </a:cxn>
                                <a:cxn ang="T45">
                                  <a:pos x="T10" y="T11"/>
                                </a:cxn>
                                <a:cxn ang="T46">
                                  <a:pos x="T12" y="T13"/>
                                </a:cxn>
                                <a:cxn ang="T47">
                                  <a:pos x="T14" y="T15"/>
                                </a:cxn>
                                <a:cxn ang="T48">
                                  <a:pos x="T16" y="T17"/>
                                </a:cxn>
                                <a:cxn ang="T49">
                                  <a:pos x="T18" y="T19"/>
                                </a:cxn>
                                <a:cxn ang="T50">
                                  <a:pos x="T20" y="T21"/>
                                </a:cxn>
                                <a:cxn ang="T51">
                                  <a:pos x="T22" y="T23"/>
                                </a:cxn>
                                <a:cxn ang="T52">
                                  <a:pos x="T24" y="T25"/>
                                </a:cxn>
                                <a:cxn ang="T53">
                                  <a:pos x="T26" y="T27"/>
                                </a:cxn>
                                <a:cxn ang="T54">
                                  <a:pos x="T28" y="T29"/>
                                </a:cxn>
                                <a:cxn ang="T55">
                                  <a:pos x="T30" y="T31"/>
                                </a:cxn>
                                <a:cxn ang="T56">
                                  <a:pos x="T32" y="T33"/>
                                </a:cxn>
                                <a:cxn ang="T57">
                                  <a:pos x="T34" y="T35"/>
                                </a:cxn>
                                <a:cxn ang="T58">
                                  <a:pos x="T36" y="T37"/>
                                </a:cxn>
                                <a:cxn ang="T59">
                                  <a:pos x="T38" y="T39"/>
                                </a:cxn>
                              </a:cxnLst>
                              <a:rect l="T60" t="T61" r="T62" b="T63"/>
                              <a:pathLst>
                                <a:path w="54" h="44">
                                  <a:moveTo>
                                    <a:pt x="21" y="33"/>
                                  </a:moveTo>
                                  <a:lnTo>
                                    <a:pt x="6" y="44"/>
                                  </a:lnTo>
                                  <a:lnTo>
                                    <a:pt x="0" y="39"/>
                                  </a:lnTo>
                                  <a:lnTo>
                                    <a:pt x="1" y="39"/>
                                  </a:lnTo>
                                  <a:lnTo>
                                    <a:pt x="0" y="25"/>
                                  </a:lnTo>
                                  <a:lnTo>
                                    <a:pt x="2" y="24"/>
                                  </a:lnTo>
                                  <a:lnTo>
                                    <a:pt x="4" y="25"/>
                                  </a:lnTo>
                                  <a:lnTo>
                                    <a:pt x="6" y="13"/>
                                  </a:lnTo>
                                  <a:lnTo>
                                    <a:pt x="7" y="2"/>
                                  </a:lnTo>
                                  <a:lnTo>
                                    <a:pt x="11" y="0"/>
                                  </a:lnTo>
                                  <a:lnTo>
                                    <a:pt x="23" y="4"/>
                                  </a:lnTo>
                                  <a:lnTo>
                                    <a:pt x="34" y="8"/>
                                  </a:lnTo>
                                  <a:lnTo>
                                    <a:pt x="37" y="3"/>
                                  </a:lnTo>
                                  <a:lnTo>
                                    <a:pt x="54" y="1"/>
                                  </a:lnTo>
                                  <a:lnTo>
                                    <a:pt x="43" y="22"/>
                                  </a:lnTo>
                                  <a:lnTo>
                                    <a:pt x="40" y="21"/>
                                  </a:lnTo>
                                  <a:lnTo>
                                    <a:pt x="23" y="37"/>
                                  </a:lnTo>
                                  <a:lnTo>
                                    <a:pt x="26" y="35"/>
                                  </a:lnTo>
                                  <a:lnTo>
                                    <a:pt x="23" y="34"/>
                                  </a:lnTo>
                                  <a:lnTo>
                                    <a:pt x="21" y="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5" name="Freeform 3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361" y="3130"/>
                              <a:ext cx="38" cy="40"/>
                            </a:xfrm>
                            <a:custGeom>
                              <a:avLst/>
                              <a:gdLst>
                                <a:gd name="T0" fmla="*/ 211 w 32"/>
                                <a:gd name="T1" fmla="*/ 270 h 33"/>
                                <a:gd name="T2" fmla="*/ 152 w 32"/>
                                <a:gd name="T3" fmla="*/ 268 h 33"/>
                                <a:gd name="T4" fmla="*/ 77 w 32"/>
                                <a:gd name="T5" fmla="*/ 168 h 33"/>
                                <a:gd name="T6" fmla="*/ 2 w 32"/>
                                <a:gd name="T7" fmla="*/ 85 h 33"/>
                                <a:gd name="T8" fmla="*/ 0 w 32"/>
                                <a:gd name="T9" fmla="*/ 0 h 33"/>
                                <a:gd name="T10" fmla="*/ 55 w 32"/>
                                <a:gd name="T11" fmla="*/ 70 h 33"/>
                                <a:gd name="T12" fmla="*/ 106 w 32"/>
                                <a:gd name="T13" fmla="*/ 132 h 33"/>
                                <a:gd name="T14" fmla="*/ 152 w 32"/>
                                <a:gd name="T15" fmla="*/ 195 h 33"/>
                                <a:gd name="T16" fmla="*/ 211 w 32"/>
                                <a:gd name="T17" fmla="*/ 270 h 33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w 32"/>
                                <a:gd name="T28" fmla="*/ 0 h 33"/>
                                <a:gd name="T29" fmla="*/ 32 w 32"/>
                                <a:gd name="T30" fmla="*/ 33 h 33"/>
                              </a:gdLst>
                              <a:ahLst/>
                              <a:cxnLst>
                                <a:cxn ang="T18">
                                  <a:pos x="T0" y="T1"/>
                                </a:cxn>
                                <a:cxn ang="T19">
                                  <a:pos x="T2" y="T3"/>
                                </a:cxn>
                                <a:cxn ang="T20">
                                  <a:pos x="T4" y="T5"/>
                                </a:cxn>
                                <a:cxn ang="T21">
                                  <a:pos x="T6" y="T7"/>
                                </a:cxn>
                                <a:cxn ang="T22">
                                  <a:pos x="T8" y="T9"/>
                                </a:cxn>
                                <a:cxn ang="T23">
                                  <a:pos x="T10" y="T11"/>
                                </a:cxn>
                                <a:cxn ang="T24">
                                  <a:pos x="T12" y="T13"/>
                                </a:cxn>
                                <a:cxn ang="T25">
                                  <a:pos x="T14" y="T15"/>
                                </a:cxn>
                                <a:cxn ang="T26">
                                  <a:pos x="T16" y="T17"/>
                                </a:cxn>
                              </a:cxnLst>
                              <a:rect l="T27" t="T28" r="T29" b="T30"/>
                              <a:pathLst>
                                <a:path w="32" h="33">
                                  <a:moveTo>
                                    <a:pt x="32" y="33"/>
                                  </a:moveTo>
                                  <a:lnTo>
                                    <a:pt x="24" y="32"/>
                                  </a:lnTo>
                                  <a:lnTo>
                                    <a:pt x="12" y="21"/>
                                  </a:lnTo>
                                  <a:lnTo>
                                    <a:pt x="2" y="1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8" y="8"/>
                                  </a:lnTo>
                                  <a:lnTo>
                                    <a:pt x="16" y="16"/>
                                  </a:lnTo>
                                  <a:lnTo>
                                    <a:pt x="24" y="24"/>
                                  </a:lnTo>
                                  <a:lnTo>
                                    <a:pt x="32" y="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6" name="Freeform 3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52" y="3527"/>
                              <a:ext cx="185" cy="117"/>
                            </a:xfrm>
                            <a:custGeom>
                              <a:avLst/>
                              <a:gdLst>
                                <a:gd name="T0" fmla="*/ 617 w 157"/>
                                <a:gd name="T1" fmla="*/ 561 h 94"/>
                                <a:gd name="T2" fmla="*/ 586 w 157"/>
                                <a:gd name="T3" fmla="*/ 468 h 94"/>
                                <a:gd name="T4" fmla="*/ 582 w 157"/>
                                <a:gd name="T5" fmla="*/ 451 h 94"/>
                                <a:gd name="T6" fmla="*/ 560 w 157"/>
                                <a:gd name="T7" fmla="*/ 474 h 94"/>
                                <a:gd name="T8" fmla="*/ 586 w 157"/>
                                <a:gd name="T9" fmla="*/ 583 h 94"/>
                                <a:gd name="T10" fmla="*/ 521 w 157"/>
                                <a:gd name="T11" fmla="*/ 609 h 94"/>
                                <a:gd name="T12" fmla="*/ 484 w 157"/>
                                <a:gd name="T13" fmla="*/ 637 h 94"/>
                                <a:gd name="T14" fmla="*/ 467 w 157"/>
                                <a:gd name="T15" fmla="*/ 685 h 94"/>
                                <a:gd name="T16" fmla="*/ 437 w 157"/>
                                <a:gd name="T17" fmla="*/ 758 h 94"/>
                                <a:gd name="T18" fmla="*/ 437 w 157"/>
                                <a:gd name="T19" fmla="*/ 772 h 94"/>
                                <a:gd name="T20" fmla="*/ 329 w 157"/>
                                <a:gd name="T21" fmla="*/ 912 h 94"/>
                                <a:gd name="T22" fmla="*/ 140 w 157"/>
                                <a:gd name="T23" fmla="*/ 1051 h 94"/>
                                <a:gd name="T24" fmla="*/ 104 w 157"/>
                                <a:gd name="T25" fmla="*/ 1027 h 94"/>
                                <a:gd name="T26" fmla="*/ 34 w 157"/>
                                <a:gd name="T27" fmla="*/ 987 h 94"/>
                                <a:gd name="T28" fmla="*/ 2 w 157"/>
                                <a:gd name="T29" fmla="*/ 961 h 94"/>
                                <a:gd name="T30" fmla="*/ 21 w 157"/>
                                <a:gd name="T31" fmla="*/ 943 h 94"/>
                                <a:gd name="T32" fmla="*/ 0 w 157"/>
                                <a:gd name="T33" fmla="*/ 941 h 94"/>
                                <a:gd name="T34" fmla="*/ 47 w 157"/>
                                <a:gd name="T35" fmla="*/ 873 h 94"/>
                                <a:gd name="T36" fmla="*/ 65 w 157"/>
                                <a:gd name="T37" fmla="*/ 853 h 94"/>
                                <a:gd name="T38" fmla="*/ 91 w 157"/>
                                <a:gd name="T39" fmla="*/ 825 h 94"/>
                                <a:gd name="T40" fmla="*/ 100 w 157"/>
                                <a:gd name="T41" fmla="*/ 830 h 94"/>
                                <a:gd name="T42" fmla="*/ 139 w 157"/>
                                <a:gd name="T43" fmla="*/ 772 h 94"/>
                                <a:gd name="T44" fmla="*/ 164 w 157"/>
                                <a:gd name="T45" fmla="*/ 734 h 94"/>
                                <a:gd name="T46" fmla="*/ 205 w 157"/>
                                <a:gd name="T47" fmla="*/ 698 h 94"/>
                                <a:gd name="T48" fmla="*/ 318 w 157"/>
                                <a:gd name="T49" fmla="*/ 590 h 94"/>
                                <a:gd name="T50" fmla="*/ 358 w 157"/>
                                <a:gd name="T51" fmla="*/ 589 h 94"/>
                                <a:gd name="T52" fmla="*/ 507 w 157"/>
                                <a:gd name="T53" fmla="*/ 451 h 94"/>
                                <a:gd name="T54" fmla="*/ 582 w 157"/>
                                <a:gd name="T55" fmla="*/ 401 h 94"/>
                                <a:gd name="T56" fmla="*/ 661 w 157"/>
                                <a:gd name="T57" fmla="*/ 316 h 94"/>
                                <a:gd name="T58" fmla="*/ 640 w 157"/>
                                <a:gd name="T59" fmla="*/ 316 h 94"/>
                                <a:gd name="T60" fmla="*/ 706 w 157"/>
                                <a:gd name="T61" fmla="*/ 213 h 94"/>
                                <a:gd name="T62" fmla="*/ 863 w 157"/>
                                <a:gd name="T63" fmla="*/ 1 h 94"/>
                                <a:gd name="T64" fmla="*/ 900 w 157"/>
                                <a:gd name="T65" fmla="*/ 0 h 94"/>
                                <a:gd name="T66" fmla="*/ 870 w 157"/>
                                <a:gd name="T67" fmla="*/ 32 h 94"/>
                                <a:gd name="T68" fmla="*/ 857 w 157"/>
                                <a:gd name="T69" fmla="*/ 110 h 94"/>
                                <a:gd name="T70" fmla="*/ 933 w 157"/>
                                <a:gd name="T71" fmla="*/ 62 h 94"/>
                                <a:gd name="T72" fmla="*/ 926 w 157"/>
                                <a:gd name="T73" fmla="*/ 96 h 94"/>
                                <a:gd name="T74" fmla="*/ 933 w 157"/>
                                <a:gd name="T75" fmla="*/ 110 h 94"/>
                                <a:gd name="T76" fmla="*/ 930 w 157"/>
                                <a:gd name="T77" fmla="*/ 110 h 94"/>
                                <a:gd name="T78" fmla="*/ 956 w 157"/>
                                <a:gd name="T79" fmla="*/ 110 h 94"/>
                                <a:gd name="T80" fmla="*/ 917 w 157"/>
                                <a:gd name="T81" fmla="*/ 184 h 94"/>
                                <a:gd name="T82" fmla="*/ 811 w 157"/>
                                <a:gd name="T83" fmla="*/ 322 h 94"/>
                                <a:gd name="T84" fmla="*/ 706 w 157"/>
                                <a:gd name="T85" fmla="*/ 442 h 94"/>
                                <a:gd name="T86" fmla="*/ 660 w 157"/>
                                <a:gd name="T87" fmla="*/ 474 h 94"/>
                                <a:gd name="T88" fmla="*/ 660 w 157"/>
                                <a:gd name="T89" fmla="*/ 499 h 94"/>
                                <a:gd name="T90" fmla="*/ 617 w 157"/>
                                <a:gd name="T91" fmla="*/ 499 h 94"/>
                                <a:gd name="T92" fmla="*/ 648 w 157"/>
                                <a:gd name="T93" fmla="*/ 536 h 94"/>
                                <a:gd name="T94" fmla="*/ 660 w 157"/>
                                <a:gd name="T95" fmla="*/ 583 h 94"/>
                                <a:gd name="T96" fmla="*/ 617 w 157"/>
                                <a:gd name="T97" fmla="*/ 561 h 94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60000 65536"/>
                                <a:gd name="T112" fmla="*/ 0 60000 65536"/>
                                <a:gd name="T113" fmla="*/ 0 60000 65536"/>
                                <a:gd name="T114" fmla="*/ 0 60000 65536"/>
                                <a:gd name="T115" fmla="*/ 0 60000 65536"/>
                                <a:gd name="T116" fmla="*/ 0 60000 65536"/>
                                <a:gd name="T117" fmla="*/ 0 60000 65536"/>
                                <a:gd name="T118" fmla="*/ 0 60000 65536"/>
                                <a:gd name="T119" fmla="*/ 0 60000 65536"/>
                                <a:gd name="T120" fmla="*/ 0 60000 65536"/>
                                <a:gd name="T121" fmla="*/ 0 60000 65536"/>
                                <a:gd name="T122" fmla="*/ 0 60000 65536"/>
                                <a:gd name="T123" fmla="*/ 0 60000 65536"/>
                                <a:gd name="T124" fmla="*/ 0 60000 65536"/>
                                <a:gd name="T125" fmla="*/ 0 60000 65536"/>
                                <a:gd name="T126" fmla="*/ 0 60000 65536"/>
                                <a:gd name="T127" fmla="*/ 0 60000 65536"/>
                                <a:gd name="T128" fmla="*/ 0 60000 65536"/>
                                <a:gd name="T129" fmla="*/ 0 60000 65536"/>
                                <a:gd name="T130" fmla="*/ 0 60000 65536"/>
                                <a:gd name="T131" fmla="*/ 0 60000 65536"/>
                                <a:gd name="T132" fmla="*/ 0 60000 65536"/>
                                <a:gd name="T133" fmla="*/ 0 60000 65536"/>
                                <a:gd name="T134" fmla="*/ 0 60000 65536"/>
                                <a:gd name="T135" fmla="*/ 0 60000 65536"/>
                                <a:gd name="T136" fmla="*/ 0 60000 65536"/>
                                <a:gd name="T137" fmla="*/ 0 60000 65536"/>
                                <a:gd name="T138" fmla="*/ 0 60000 65536"/>
                                <a:gd name="T139" fmla="*/ 0 60000 65536"/>
                                <a:gd name="T140" fmla="*/ 0 60000 65536"/>
                                <a:gd name="T141" fmla="*/ 0 60000 65536"/>
                                <a:gd name="T142" fmla="*/ 0 60000 65536"/>
                                <a:gd name="T143" fmla="*/ 0 60000 65536"/>
                                <a:gd name="T144" fmla="*/ 0 60000 65536"/>
                                <a:gd name="T145" fmla="*/ 0 60000 65536"/>
                                <a:gd name="T146" fmla="*/ 0 60000 65536"/>
                                <a:gd name="T147" fmla="*/ 0 w 157"/>
                                <a:gd name="T148" fmla="*/ 0 h 94"/>
                                <a:gd name="T149" fmla="*/ 157 w 157"/>
                                <a:gd name="T150" fmla="*/ 94 h 94"/>
                              </a:gdLst>
                              <a:ahLst/>
                              <a:cxnLst>
                                <a:cxn ang="T98">
                                  <a:pos x="T0" y="T1"/>
                                </a:cxn>
                                <a:cxn ang="T99">
                                  <a:pos x="T2" y="T3"/>
                                </a:cxn>
                                <a:cxn ang="T100">
                                  <a:pos x="T4" y="T5"/>
                                </a:cxn>
                                <a:cxn ang="T101">
                                  <a:pos x="T6" y="T7"/>
                                </a:cxn>
                                <a:cxn ang="T102">
                                  <a:pos x="T8" y="T9"/>
                                </a:cxn>
                                <a:cxn ang="T103">
                                  <a:pos x="T10" y="T11"/>
                                </a:cxn>
                                <a:cxn ang="T104">
                                  <a:pos x="T12" y="T13"/>
                                </a:cxn>
                                <a:cxn ang="T105">
                                  <a:pos x="T14" y="T15"/>
                                </a:cxn>
                                <a:cxn ang="T106">
                                  <a:pos x="T16" y="T17"/>
                                </a:cxn>
                                <a:cxn ang="T107">
                                  <a:pos x="T18" y="T19"/>
                                </a:cxn>
                                <a:cxn ang="T108">
                                  <a:pos x="T20" y="T21"/>
                                </a:cxn>
                                <a:cxn ang="T109">
                                  <a:pos x="T22" y="T23"/>
                                </a:cxn>
                                <a:cxn ang="T110">
                                  <a:pos x="T24" y="T25"/>
                                </a:cxn>
                                <a:cxn ang="T111">
                                  <a:pos x="T26" y="T27"/>
                                </a:cxn>
                                <a:cxn ang="T112">
                                  <a:pos x="T28" y="T29"/>
                                </a:cxn>
                                <a:cxn ang="T113">
                                  <a:pos x="T30" y="T31"/>
                                </a:cxn>
                                <a:cxn ang="T114">
                                  <a:pos x="T32" y="T33"/>
                                </a:cxn>
                                <a:cxn ang="T115">
                                  <a:pos x="T34" y="T35"/>
                                </a:cxn>
                                <a:cxn ang="T116">
                                  <a:pos x="T36" y="T37"/>
                                </a:cxn>
                                <a:cxn ang="T117">
                                  <a:pos x="T38" y="T39"/>
                                </a:cxn>
                                <a:cxn ang="T118">
                                  <a:pos x="T40" y="T41"/>
                                </a:cxn>
                                <a:cxn ang="T119">
                                  <a:pos x="T42" y="T43"/>
                                </a:cxn>
                                <a:cxn ang="T120">
                                  <a:pos x="T44" y="T45"/>
                                </a:cxn>
                                <a:cxn ang="T121">
                                  <a:pos x="T46" y="T47"/>
                                </a:cxn>
                                <a:cxn ang="T122">
                                  <a:pos x="T48" y="T49"/>
                                </a:cxn>
                                <a:cxn ang="T123">
                                  <a:pos x="T50" y="T51"/>
                                </a:cxn>
                                <a:cxn ang="T124">
                                  <a:pos x="T52" y="T53"/>
                                </a:cxn>
                                <a:cxn ang="T125">
                                  <a:pos x="T54" y="T55"/>
                                </a:cxn>
                                <a:cxn ang="T126">
                                  <a:pos x="T56" y="T57"/>
                                </a:cxn>
                                <a:cxn ang="T127">
                                  <a:pos x="T58" y="T59"/>
                                </a:cxn>
                                <a:cxn ang="T128">
                                  <a:pos x="T60" y="T61"/>
                                </a:cxn>
                                <a:cxn ang="T129">
                                  <a:pos x="T62" y="T63"/>
                                </a:cxn>
                                <a:cxn ang="T130">
                                  <a:pos x="T64" y="T65"/>
                                </a:cxn>
                                <a:cxn ang="T131">
                                  <a:pos x="T66" y="T67"/>
                                </a:cxn>
                                <a:cxn ang="T132">
                                  <a:pos x="T68" y="T69"/>
                                </a:cxn>
                                <a:cxn ang="T133">
                                  <a:pos x="T70" y="T71"/>
                                </a:cxn>
                                <a:cxn ang="T134">
                                  <a:pos x="T72" y="T73"/>
                                </a:cxn>
                                <a:cxn ang="T135">
                                  <a:pos x="T74" y="T75"/>
                                </a:cxn>
                                <a:cxn ang="T136">
                                  <a:pos x="T76" y="T77"/>
                                </a:cxn>
                                <a:cxn ang="T137">
                                  <a:pos x="T78" y="T79"/>
                                </a:cxn>
                                <a:cxn ang="T138">
                                  <a:pos x="T80" y="T81"/>
                                </a:cxn>
                                <a:cxn ang="T139">
                                  <a:pos x="T82" y="T83"/>
                                </a:cxn>
                                <a:cxn ang="T140">
                                  <a:pos x="T84" y="T85"/>
                                </a:cxn>
                                <a:cxn ang="T141">
                                  <a:pos x="T86" y="T87"/>
                                </a:cxn>
                                <a:cxn ang="T142">
                                  <a:pos x="T88" y="T89"/>
                                </a:cxn>
                                <a:cxn ang="T143">
                                  <a:pos x="T90" y="T91"/>
                                </a:cxn>
                                <a:cxn ang="T144">
                                  <a:pos x="T92" y="T93"/>
                                </a:cxn>
                                <a:cxn ang="T145">
                                  <a:pos x="T94" y="T95"/>
                                </a:cxn>
                                <a:cxn ang="T146">
                                  <a:pos x="T96" y="T97"/>
                                </a:cxn>
                              </a:cxnLst>
                              <a:rect l="T147" t="T148" r="T149" b="T150"/>
                              <a:pathLst>
                                <a:path w="157" h="94">
                                  <a:moveTo>
                                    <a:pt x="102" y="51"/>
                                  </a:moveTo>
                                  <a:lnTo>
                                    <a:pt x="97" y="42"/>
                                  </a:lnTo>
                                  <a:lnTo>
                                    <a:pt x="95" y="41"/>
                                  </a:lnTo>
                                  <a:lnTo>
                                    <a:pt x="92" y="43"/>
                                  </a:lnTo>
                                  <a:lnTo>
                                    <a:pt x="97" y="52"/>
                                  </a:lnTo>
                                  <a:lnTo>
                                    <a:pt x="86" y="55"/>
                                  </a:lnTo>
                                  <a:lnTo>
                                    <a:pt x="80" y="57"/>
                                  </a:lnTo>
                                  <a:lnTo>
                                    <a:pt x="77" y="62"/>
                                  </a:lnTo>
                                  <a:lnTo>
                                    <a:pt x="72" y="68"/>
                                  </a:lnTo>
                                  <a:lnTo>
                                    <a:pt x="72" y="69"/>
                                  </a:lnTo>
                                  <a:lnTo>
                                    <a:pt x="54" y="82"/>
                                  </a:lnTo>
                                  <a:lnTo>
                                    <a:pt x="23" y="94"/>
                                  </a:lnTo>
                                  <a:lnTo>
                                    <a:pt x="17" y="92"/>
                                  </a:lnTo>
                                  <a:lnTo>
                                    <a:pt x="6" y="88"/>
                                  </a:lnTo>
                                  <a:lnTo>
                                    <a:pt x="2" y="86"/>
                                  </a:lnTo>
                                  <a:lnTo>
                                    <a:pt x="3" y="85"/>
                                  </a:lnTo>
                                  <a:lnTo>
                                    <a:pt x="0" y="84"/>
                                  </a:lnTo>
                                  <a:lnTo>
                                    <a:pt x="8" y="79"/>
                                  </a:lnTo>
                                  <a:lnTo>
                                    <a:pt x="11" y="77"/>
                                  </a:lnTo>
                                  <a:lnTo>
                                    <a:pt x="15" y="74"/>
                                  </a:lnTo>
                                  <a:lnTo>
                                    <a:pt x="16" y="75"/>
                                  </a:lnTo>
                                  <a:lnTo>
                                    <a:pt x="22" y="69"/>
                                  </a:lnTo>
                                  <a:lnTo>
                                    <a:pt x="26" y="67"/>
                                  </a:lnTo>
                                  <a:lnTo>
                                    <a:pt x="34" y="63"/>
                                  </a:lnTo>
                                  <a:lnTo>
                                    <a:pt x="53" y="54"/>
                                  </a:lnTo>
                                  <a:lnTo>
                                    <a:pt x="59" y="53"/>
                                  </a:lnTo>
                                  <a:lnTo>
                                    <a:pt x="83" y="41"/>
                                  </a:lnTo>
                                  <a:lnTo>
                                    <a:pt x="95" y="36"/>
                                  </a:lnTo>
                                  <a:lnTo>
                                    <a:pt x="109" y="28"/>
                                  </a:lnTo>
                                  <a:lnTo>
                                    <a:pt x="105" y="28"/>
                                  </a:lnTo>
                                  <a:lnTo>
                                    <a:pt x="116" y="19"/>
                                  </a:lnTo>
                                  <a:lnTo>
                                    <a:pt x="142" y="1"/>
                                  </a:lnTo>
                                  <a:lnTo>
                                    <a:pt x="148" y="0"/>
                                  </a:lnTo>
                                  <a:lnTo>
                                    <a:pt x="143" y="3"/>
                                  </a:lnTo>
                                  <a:lnTo>
                                    <a:pt x="141" y="10"/>
                                  </a:lnTo>
                                  <a:lnTo>
                                    <a:pt x="154" y="6"/>
                                  </a:lnTo>
                                  <a:lnTo>
                                    <a:pt x="152" y="9"/>
                                  </a:lnTo>
                                  <a:lnTo>
                                    <a:pt x="154" y="10"/>
                                  </a:lnTo>
                                  <a:lnTo>
                                    <a:pt x="153" y="10"/>
                                  </a:lnTo>
                                  <a:lnTo>
                                    <a:pt x="157" y="10"/>
                                  </a:lnTo>
                                  <a:lnTo>
                                    <a:pt x="150" y="17"/>
                                  </a:lnTo>
                                  <a:lnTo>
                                    <a:pt x="133" y="29"/>
                                  </a:lnTo>
                                  <a:lnTo>
                                    <a:pt x="116" y="40"/>
                                  </a:lnTo>
                                  <a:lnTo>
                                    <a:pt x="108" y="43"/>
                                  </a:lnTo>
                                  <a:lnTo>
                                    <a:pt x="108" y="45"/>
                                  </a:lnTo>
                                  <a:lnTo>
                                    <a:pt x="102" y="45"/>
                                  </a:lnTo>
                                  <a:lnTo>
                                    <a:pt x="107" y="48"/>
                                  </a:lnTo>
                                  <a:lnTo>
                                    <a:pt x="108" y="52"/>
                                  </a:lnTo>
                                  <a:lnTo>
                                    <a:pt x="102" y="5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7" name="Freeform 3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341" y="3410"/>
                              <a:ext cx="105" cy="137"/>
                            </a:xfrm>
                            <a:custGeom>
                              <a:avLst/>
                              <a:gdLst>
                                <a:gd name="T0" fmla="*/ 65 w 89"/>
                                <a:gd name="T1" fmla="*/ 765 h 111"/>
                                <a:gd name="T2" fmla="*/ 91 w 89"/>
                                <a:gd name="T3" fmla="*/ 832 h 111"/>
                                <a:gd name="T4" fmla="*/ 118 w 89"/>
                                <a:gd name="T5" fmla="*/ 910 h 111"/>
                                <a:gd name="T6" fmla="*/ 0 w 89"/>
                                <a:gd name="T7" fmla="*/ 1084 h 111"/>
                                <a:gd name="T8" fmla="*/ 21 w 89"/>
                                <a:gd name="T9" fmla="*/ 1123 h 111"/>
                                <a:gd name="T10" fmla="*/ 139 w 89"/>
                                <a:gd name="T11" fmla="*/ 1012 h 111"/>
                                <a:gd name="T12" fmla="*/ 265 w 89"/>
                                <a:gd name="T13" fmla="*/ 902 h 111"/>
                                <a:gd name="T14" fmla="*/ 316 w 89"/>
                                <a:gd name="T15" fmla="*/ 769 h 111"/>
                                <a:gd name="T16" fmla="*/ 402 w 89"/>
                                <a:gd name="T17" fmla="*/ 737 h 111"/>
                                <a:gd name="T18" fmla="*/ 440 w 89"/>
                                <a:gd name="T19" fmla="*/ 664 h 111"/>
                                <a:gd name="T20" fmla="*/ 547 w 89"/>
                                <a:gd name="T21" fmla="*/ 515 h 111"/>
                                <a:gd name="T22" fmla="*/ 542 w 89"/>
                                <a:gd name="T23" fmla="*/ 488 h 111"/>
                                <a:gd name="T24" fmla="*/ 441 w 89"/>
                                <a:gd name="T25" fmla="*/ 559 h 111"/>
                                <a:gd name="T26" fmla="*/ 355 w 89"/>
                                <a:gd name="T27" fmla="*/ 484 h 111"/>
                                <a:gd name="T28" fmla="*/ 378 w 89"/>
                                <a:gd name="T29" fmla="*/ 318 h 111"/>
                                <a:gd name="T30" fmla="*/ 347 w 89"/>
                                <a:gd name="T31" fmla="*/ 417 h 111"/>
                                <a:gd name="T32" fmla="*/ 313 w 89"/>
                                <a:gd name="T33" fmla="*/ 376 h 111"/>
                                <a:gd name="T34" fmla="*/ 317 w 89"/>
                                <a:gd name="T35" fmla="*/ 315 h 111"/>
                                <a:gd name="T36" fmla="*/ 347 w 89"/>
                                <a:gd name="T37" fmla="*/ 207 h 111"/>
                                <a:gd name="T38" fmla="*/ 369 w 89"/>
                                <a:gd name="T39" fmla="*/ 136 h 111"/>
                                <a:gd name="T40" fmla="*/ 347 w 89"/>
                                <a:gd name="T41" fmla="*/ 136 h 111"/>
                                <a:gd name="T42" fmla="*/ 316 w 89"/>
                                <a:gd name="T43" fmla="*/ 59 h 111"/>
                                <a:gd name="T44" fmla="*/ 297 w 89"/>
                                <a:gd name="T45" fmla="*/ 1 h 111"/>
                                <a:gd name="T46" fmla="*/ 289 w 89"/>
                                <a:gd name="T47" fmla="*/ 0 h 111"/>
                                <a:gd name="T48" fmla="*/ 284 w 89"/>
                                <a:gd name="T49" fmla="*/ 111 h 111"/>
                                <a:gd name="T50" fmla="*/ 297 w 89"/>
                                <a:gd name="T51" fmla="*/ 151 h 111"/>
                                <a:gd name="T52" fmla="*/ 280 w 89"/>
                                <a:gd name="T53" fmla="*/ 294 h 111"/>
                                <a:gd name="T54" fmla="*/ 284 w 89"/>
                                <a:gd name="T55" fmla="*/ 230 h 111"/>
                                <a:gd name="T56" fmla="*/ 301 w 89"/>
                                <a:gd name="T57" fmla="*/ 258 h 111"/>
                                <a:gd name="T58" fmla="*/ 301 w 89"/>
                                <a:gd name="T59" fmla="*/ 284 h 111"/>
                                <a:gd name="T60" fmla="*/ 284 w 89"/>
                                <a:gd name="T61" fmla="*/ 318 h 111"/>
                                <a:gd name="T62" fmla="*/ 269 w 89"/>
                                <a:gd name="T63" fmla="*/ 395 h 111"/>
                                <a:gd name="T64" fmla="*/ 301 w 89"/>
                                <a:gd name="T65" fmla="*/ 389 h 111"/>
                                <a:gd name="T66" fmla="*/ 280 w 89"/>
                                <a:gd name="T67" fmla="*/ 433 h 111"/>
                                <a:gd name="T68" fmla="*/ 265 w 89"/>
                                <a:gd name="T69" fmla="*/ 512 h 111"/>
                                <a:gd name="T70" fmla="*/ 173 w 89"/>
                                <a:gd name="T71" fmla="*/ 664 h 111"/>
                                <a:gd name="T72" fmla="*/ 65 w 89"/>
                                <a:gd name="T73" fmla="*/ 765 h 111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60000 65536"/>
                                <a:gd name="T94" fmla="*/ 0 60000 65536"/>
                                <a:gd name="T95" fmla="*/ 0 60000 65536"/>
                                <a:gd name="T96" fmla="*/ 0 60000 65536"/>
                                <a:gd name="T97" fmla="*/ 0 60000 65536"/>
                                <a:gd name="T98" fmla="*/ 0 60000 65536"/>
                                <a:gd name="T99" fmla="*/ 0 60000 65536"/>
                                <a:gd name="T100" fmla="*/ 0 60000 65536"/>
                                <a:gd name="T101" fmla="*/ 0 60000 65536"/>
                                <a:gd name="T102" fmla="*/ 0 60000 65536"/>
                                <a:gd name="T103" fmla="*/ 0 60000 65536"/>
                                <a:gd name="T104" fmla="*/ 0 60000 65536"/>
                                <a:gd name="T105" fmla="*/ 0 60000 65536"/>
                                <a:gd name="T106" fmla="*/ 0 60000 65536"/>
                                <a:gd name="T107" fmla="*/ 0 60000 65536"/>
                                <a:gd name="T108" fmla="*/ 0 60000 65536"/>
                                <a:gd name="T109" fmla="*/ 0 60000 65536"/>
                                <a:gd name="T110" fmla="*/ 0 60000 65536"/>
                                <a:gd name="T111" fmla="*/ 0 w 89"/>
                                <a:gd name="T112" fmla="*/ 0 h 111"/>
                                <a:gd name="T113" fmla="*/ 89 w 89"/>
                                <a:gd name="T114" fmla="*/ 111 h 111"/>
                              </a:gdLst>
                              <a:ahLst/>
                              <a:cxnLst>
                                <a:cxn ang="T74">
                                  <a:pos x="T0" y="T1"/>
                                </a:cxn>
                                <a:cxn ang="T75">
                                  <a:pos x="T2" y="T3"/>
                                </a:cxn>
                                <a:cxn ang="T76">
                                  <a:pos x="T4" y="T5"/>
                                </a:cxn>
                                <a:cxn ang="T77">
                                  <a:pos x="T6" y="T7"/>
                                </a:cxn>
                                <a:cxn ang="T78">
                                  <a:pos x="T8" y="T9"/>
                                </a:cxn>
                                <a:cxn ang="T79">
                                  <a:pos x="T10" y="T11"/>
                                </a:cxn>
                                <a:cxn ang="T80">
                                  <a:pos x="T12" y="T13"/>
                                </a:cxn>
                                <a:cxn ang="T81">
                                  <a:pos x="T14" y="T15"/>
                                </a:cxn>
                                <a:cxn ang="T82">
                                  <a:pos x="T16" y="T17"/>
                                </a:cxn>
                                <a:cxn ang="T83">
                                  <a:pos x="T18" y="T19"/>
                                </a:cxn>
                                <a:cxn ang="T84">
                                  <a:pos x="T20" y="T21"/>
                                </a:cxn>
                                <a:cxn ang="T85">
                                  <a:pos x="T22" y="T23"/>
                                </a:cxn>
                                <a:cxn ang="T86">
                                  <a:pos x="T24" y="T25"/>
                                </a:cxn>
                                <a:cxn ang="T87">
                                  <a:pos x="T26" y="T27"/>
                                </a:cxn>
                                <a:cxn ang="T88">
                                  <a:pos x="T28" y="T29"/>
                                </a:cxn>
                                <a:cxn ang="T89">
                                  <a:pos x="T30" y="T31"/>
                                </a:cxn>
                                <a:cxn ang="T90">
                                  <a:pos x="T32" y="T33"/>
                                </a:cxn>
                                <a:cxn ang="T91">
                                  <a:pos x="T34" y="T35"/>
                                </a:cxn>
                                <a:cxn ang="T92">
                                  <a:pos x="T36" y="T37"/>
                                </a:cxn>
                                <a:cxn ang="T93">
                                  <a:pos x="T38" y="T39"/>
                                </a:cxn>
                                <a:cxn ang="T94">
                                  <a:pos x="T40" y="T41"/>
                                </a:cxn>
                                <a:cxn ang="T95">
                                  <a:pos x="T42" y="T43"/>
                                </a:cxn>
                                <a:cxn ang="T96">
                                  <a:pos x="T44" y="T45"/>
                                </a:cxn>
                                <a:cxn ang="T97">
                                  <a:pos x="T46" y="T47"/>
                                </a:cxn>
                                <a:cxn ang="T98">
                                  <a:pos x="T48" y="T49"/>
                                </a:cxn>
                                <a:cxn ang="T99">
                                  <a:pos x="T50" y="T51"/>
                                </a:cxn>
                                <a:cxn ang="T100">
                                  <a:pos x="T52" y="T53"/>
                                </a:cxn>
                                <a:cxn ang="T101">
                                  <a:pos x="T54" y="T55"/>
                                </a:cxn>
                                <a:cxn ang="T102">
                                  <a:pos x="T56" y="T57"/>
                                </a:cxn>
                                <a:cxn ang="T103">
                                  <a:pos x="T58" y="T59"/>
                                </a:cxn>
                                <a:cxn ang="T104">
                                  <a:pos x="T60" y="T61"/>
                                </a:cxn>
                                <a:cxn ang="T105">
                                  <a:pos x="T62" y="T63"/>
                                </a:cxn>
                                <a:cxn ang="T106">
                                  <a:pos x="T64" y="T65"/>
                                </a:cxn>
                                <a:cxn ang="T107">
                                  <a:pos x="T66" y="T67"/>
                                </a:cxn>
                                <a:cxn ang="T108">
                                  <a:pos x="T68" y="T69"/>
                                </a:cxn>
                                <a:cxn ang="T109">
                                  <a:pos x="T70" y="T71"/>
                                </a:cxn>
                                <a:cxn ang="T110">
                                  <a:pos x="T72" y="T73"/>
                                </a:cxn>
                              </a:cxnLst>
                              <a:rect l="T111" t="T112" r="T113" b="T114"/>
                              <a:pathLst>
                                <a:path w="89" h="111">
                                  <a:moveTo>
                                    <a:pt x="11" y="75"/>
                                  </a:moveTo>
                                  <a:lnTo>
                                    <a:pt x="15" y="82"/>
                                  </a:lnTo>
                                  <a:lnTo>
                                    <a:pt x="19" y="90"/>
                                  </a:lnTo>
                                  <a:lnTo>
                                    <a:pt x="0" y="107"/>
                                  </a:lnTo>
                                  <a:lnTo>
                                    <a:pt x="3" y="111"/>
                                  </a:lnTo>
                                  <a:lnTo>
                                    <a:pt x="22" y="100"/>
                                  </a:lnTo>
                                  <a:lnTo>
                                    <a:pt x="42" y="89"/>
                                  </a:lnTo>
                                  <a:lnTo>
                                    <a:pt x="51" y="76"/>
                                  </a:lnTo>
                                  <a:lnTo>
                                    <a:pt x="65" y="73"/>
                                  </a:lnTo>
                                  <a:lnTo>
                                    <a:pt x="71" y="66"/>
                                  </a:lnTo>
                                  <a:lnTo>
                                    <a:pt x="89" y="51"/>
                                  </a:lnTo>
                                  <a:lnTo>
                                    <a:pt x="87" y="49"/>
                                  </a:lnTo>
                                  <a:lnTo>
                                    <a:pt x="72" y="55"/>
                                  </a:lnTo>
                                  <a:lnTo>
                                    <a:pt x="58" y="48"/>
                                  </a:lnTo>
                                  <a:lnTo>
                                    <a:pt x="62" y="32"/>
                                  </a:lnTo>
                                  <a:lnTo>
                                    <a:pt x="56" y="41"/>
                                  </a:lnTo>
                                  <a:lnTo>
                                    <a:pt x="50" y="37"/>
                                  </a:lnTo>
                                  <a:lnTo>
                                    <a:pt x="52" y="31"/>
                                  </a:lnTo>
                                  <a:lnTo>
                                    <a:pt x="56" y="20"/>
                                  </a:lnTo>
                                  <a:lnTo>
                                    <a:pt x="59" y="13"/>
                                  </a:lnTo>
                                  <a:lnTo>
                                    <a:pt x="56" y="13"/>
                                  </a:lnTo>
                                  <a:lnTo>
                                    <a:pt x="51" y="6"/>
                                  </a:lnTo>
                                  <a:lnTo>
                                    <a:pt x="48" y="1"/>
                                  </a:lnTo>
                                  <a:lnTo>
                                    <a:pt x="47" y="0"/>
                                  </a:lnTo>
                                  <a:lnTo>
                                    <a:pt x="46" y="11"/>
                                  </a:lnTo>
                                  <a:lnTo>
                                    <a:pt x="48" y="15"/>
                                  </a:lnTo>
                                  <a:lnTo>
                                    <a:pt x="45" y="29"/>
                                  </a:lnTo>
                                  <a:lnTo>
                                    <a:pt x="46" y="23"/>
                                  </a:lnTo>
                                  <a:lnTo>
                                    <a:pt x="49" y="26"/>
                                  </a:lnTo>
                                  <a:lnTo>
                                    <a:pt x="49" y="28"/>
                                  </a:lnTo>
                                  <a:lnTo>
                                    <a:pt x="46" y="32"/>
                                  </a:lnTo>
                                  <a:lnTo>
                                    <a:pt x="44" y="40"/>
                                  </a:lnTo>
                                  <a:lnTo>
                                    <a:pt x="49" y="38"/>
                                  </a:lnTo>
                                  <a:lnTo>
                                    <a:pt x="45" y="43"/>
                                  </a:lnTo>
                                  <a:lnTo>
                                    <a:pt x="42" y="50"/>
                                  </a:lnTo>
                                  <a:lnTo>
                                    <a:pt x="28" y="66"/>
                                  </a:lnTo>
                                  <a:lnTo>
                                    <a:pt x="11" y="7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8" name="Freeform 3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152" y="3648"/>
                              <a:ext cx="11" cy="7"/>
                            </a:xfrm>
                            <a:custGeom>
                              <a:avLst/>
                              <a:gdLst>
                                <a:gd name="T0" fmla="*/ 79 w 9"/>
                                <a:gd name="T1" fmla="*/ 2 h 6"/>
                                <a:gd name="T2" fmla="*/ 79 w 9"/>
                                <a:gd name="T3" fmla="*/ 1 h 6"/>
                                <a:gd name="T4" fmla="*/ 43 w 9"/>
                                <a:gd name="T5" fmla="*/ 0 h 6"/>
                                <a:gd name="T6" fmla="*/ 0 w 9"/>
                                <a:gd name="T7" fmla="*/ 31 h 6"/>
                                <a:gd name="T8" fmla="*/ 79 w 9"/>
                                <a:gd name="T9" fmla="*/ 2 h 6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9"/>
                                <a:gd name="T16" fmla="*/ 0 h 6"/>
                                <a:gd name="T17" fmla="*/ 9 w 9"/>
                                <a:gd name="T18" fmla="*/ 6 h 6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9" h="6">
                                  <a:moveTo>
                                    <a:pt x="9" y="2"/>
                                  </a:moveTo>
                                  <a:lnTo>
                                    <a:pt x="9" y="1"/>
                                  </a:lnTo>
                                  <a:lnTo>
                                    <a:pt x="5" y="0"/>
                                  </a:lnTo>
                                  <a:lnTo>
                                    <a:pt x="0" y="6"/>
                                  </a:lnTo>
                                  <a:lnTo>
                                    <a:pt x="9" y="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39" name="Freeform 3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24" y="3024"/>
                              <a:ext cx="7" cy="15"/>
                            </a:xfrm>
                            <a:custGeom>
                              <a:avLst/>
                              <a:gdLst>
                                <a:gd name="T0" fmla="*/ 31 w 6"/>
                                <a:gd name="T1" fmla="*/ 141 h 12"/>
                                <a:gd name="T2" fmla="*/ 31 w 6"/>
                                <a:gd name="T3" fmla="*/ 61 h 12"/>
                                <a:gd name="T4" fmla="*/ 27 w 6"/>
                                <a:gd name="T5" fmla="*/ 61 h 12"/>
                                <a:gd name="T6" fmla="*/ 2 w 6"/>
                                <a:gd name="T7" fmla="*/ 0 h 12"/>
                                <a:gd name="T8" fmla="*/ 0 w 6"/>
                                <a:gd name="T9" fmla="*/ 141 h 12"/>
                                <a:gd name="T10" fmla="*/ 31 w 6"/>
                                <a:gd name="T11" fmla="*/ 141 h 12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6"/>
                                <a:gd name="T19" fmla="*/ 0 h 12"/>
                                <a:gd name="T20" fmla="*/ 6 w 6"/>
                                <a:gd name="T21" fmla="*/ 12 h 12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6" h="12">
                                  <a:moveTo>
                                    <a:pt x="6" y="12"/>
                                  </a:moveTo>
                                  <a:lnTo>
                                    <a:pt x="6" y="5"/>
                                  </a:lnTo>
                                  <a:lnTo>
                                    <a:pt x="5" y="5"/>
                                  </a:lnTo>
                                  <a:lnTo>
                                    <a:pt x="2" y="0"/>
                                  </a:lnTo>
                                  <a:lnTo>
                                    <a:pt x="0" y="12"/>
                                  </a:lnTo>
                                  <a:lnTo>
                                    <a:pt x="6" y="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52BCA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840" name="Freeform 3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31" y="3046"/>
                              <a:ext cx="6" cy="11"/>
                            </a:xfrm>
                            <a:custGeom>
                              <a:avLst/>
                              <a:gdLst>
                                <a:gd name="T0" fmla="*/ 35 w 5"/>
                                <a:gd name="T1" fmla="*/ 79 h 9"/>
                                <a:gd name="T2" fmla="*/ 0 w 5"/>
                                <a:gd name="T3" fmla="*/ 73 h 9"/>
                                <a:gd name="T4" fmla="*/ 0 w 5"/>
                                <a:gd name="T5" fmla="*/ 0 h 9"/>
                                <a:gd name="T6" fmla="*/ 35 w 5"/>
                                <a:gd name="T7" fmla="*/ 79 h 9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5"/>
                                <a:gd name="T13" fmla="*/ 0 h 9"/>
                                <a:gd name="T14" fmla="*/ 5 w 5"/>
                                <a:gd name="T15" fmla="*/ 9 h 9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5" h="9">
                                  <a:moveTo>
                                    <a:pt x="5" y="9"/>
                                  </a:moveTo>
                                  <a:lnTo>
                                    <a:pt x="0" y="8"/>
                                  </a:lnTo>
                                  <a:lnTo>
                                    <a:pt x="0" y="0"/>
                                  </a:lnTo>
                                  <a:lnTo>
                                    <a:pt x="5" y="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1588">
                              <a:solidFill>
                                <a:schemeClr val="bg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eaLnBrk="0" hangingPunct="0"/>
                              <a:endParaRPr lang="en-US" sz="1800" smtClean="0">
                                <a:solidFill>
                                  <a:srgbClr val="3C3C3C"/>
                                </a:solidFill>
                                <a:latin typeface="Century Gothic" pitchFamily="34" charset="0"/>
                                <a:cs typeface="Arial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741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5548" y="2675"/>
                      <a:ext cx="3" cy="1"/>
                    </a:xfrm>
                    <a:custGeom>
                      <a:avLst/>
                      <a:gdLst>
                        <a:gd name="T0" fmla="*/ 141 w 2"/>
                        <a:gd name="T1" fmla="*/ 0 h 1"/>
                        <a:gd name="T2" fmla="*/ 94 w 2"/>
                        <a:gd name="T3" fmla="*/ 1 h 1"/>
                        <a:gd name="T4" fmla="*/ 0 w 2"/>
                        <a:gd name="T5" fmla="*/ 1 h 1"/>
                        <a:gd name="T6" fmla="*/ 94 w 2"/>
                        <a:gd name="T7" fmla="*/ 0 h 1"/>
                        <a:gd name="T8" fmla="*/ 141 w 2"/>
                        <a:gd name="T9" fmla="*/ 0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1"/>
                        <a:gd name="T17" fmla="*/ 2 w 2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1">
                          <a:moveTo>
                            <a:pt x="2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2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5478" y="2592"/>
                      <a:ext cx="2" cy="1"/>
                    </a:xfrm>
                    <a:custGeom>
                      <a:avLst/>
                      <a:gdLst>
                        <a:gd name="T0" fmla="*/ 2 w 2"/>
                        <a:gd name="T1" fmla="*/ 0 h 1"/>
                        <a:gd name="T2" fmla="*/ 1 w 2"/>
                        <a:gd name="T3" fmla="*/ 0 h 1"/>
                        <a:gd name="T4" fmla="*/ 0 w 2"/>
                        <a:gd name="T5" fmla="*/ 0 h 1"/>
                        <a:gd name="T6" fmla="*/ 2 w 2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1"/>
                        <a:gd name="T14" fmla="*/ 2 w 2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1">
                          <a:moveTo>
                            <a:pt x="2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3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5553" y="2700"/>
                      <a:ext cx="1" cy="3"/>
                    </a:xfrm>
                    <a:custGeom>
                      <a:avLst/>
                      <a:gdLst>
                        <a:gd name="T0" fmla="*/ 1 w 1"/>
                        <a:gd name="T1" fmla="*/ 3 h 3"/>
                        <a:gd name="T2" fmla="*/ 1 w 1"/>
                        <a:gd name="T3" fmla="*/ 2 h 3"/>
                        <a:gd name="T4" fmla="*/ 0 w 1"/>
                        <a:gd name="T5" fmla="*/ 0 h 3"/>
                        <a:gd name="T6" fmla="*/ 1 w 1"/>
                        <a:gd name="T7" fmla="*/ 2 h 3"/>
                        <a:gd name="T8" fmla="*/ 1 w 1"/>
                        <a:gd name="T9" fmla="*/ 3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3"/>
                        <a:gd name="T17" fmla="*/ 1 w 1"/>
                        <a:gd name="T18" fmla="*/ 3 h 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3">
                          <a:moveTo>
                            <a:pt x="1" y="3"/>
                          </a:moveTo>
                          <a:lnTo>
                            <a:pt x="1" y="2"/>
                          </a:lnTo>
                          <a:lnTo>
                            <a:pt x="0" y="0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4" name="Freeform 396"/>
                    <p:cNvSpPr>
                      <a:spLocks/>
                    </p:cNvSpPr>
                    <p:nvPr/>
                  </p:nvSpPr>
                  <p:spPr bwMode="auto">
                    <a:xfrm>
                      <a:off x="5530" y="2595"/>
                      <a:ext cx="1" cy="3"/>
                    </a:xfrm>
                    <a:custGeom>
                      <a:avLst/>
                      <a:gdLst>
                        <a:gd name="T0" fmla="*/ 0 w 1"/>
                        <a:gd name="T1" fmla="*/ 0 h 2"/>
                        <a:gd name="T2" fmla="*/ 1 w 1"/>
                        <a:gd name="T3" fmla="*/ 0 h 2"/>
                        <a:gd name="T4" fmla="*/ 0 w 1"/>
                        <a:gd name="T5" fmla="*/ 141 h 2"/>
                        <a:gd name="T6" fmla="*/ 0 w 1"/>
                        <a:gd name="T7" fmla="*/ 0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"/>
                        <a:gd name="T13" fmla="*/ 0 h 2"/>
                        <a:gd name="T14" fmla="*/ 1 w 1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" h="2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5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5556" y="2710"/>
                      <a:ext cx="1" cy="1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1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6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5471" y="2626"/>
                      <a:ext cx="1" cy="1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0 w 1"/>
                        <a:gd name="T5" fmla="*/ 1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1"/>
                          </a:moveTo>
                          <a:lnTo>
                            <a:pt x="0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7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5481" y="2587"/>
                      <a:ext cx="2" cy="1"/>
                    </a:xfrm>
                    <a:custGeom>
                      <a:avLst/>
                      <a:gdLst>
                        <a:gd name="T0" fmla="*/ 2048 w 1"/>
                        <a:gd name="T1" fmla="*/ 0 h 1"/>
                        <a:gd name="T2" fmla="*/ 0 w 1"/>
                        <a:gd name="T3" fmla="*/ 0 h 1"/>
                        <a:gd name="T4" fmla="*/ 2048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1" y="0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8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5553" y="2705"/>
                      <a:ext cx="1" cy="2"/>
                    </a:xfrm>
                    <a:custGeom>
                      <a:avLst/>
                      <a:gdLst>
                        <a:gd name="T0" fmla="*/ 0 w 1"/>
                        <a:gd name="T1" fmla="*/ 2 h 2"/>
                        <a:gd name="T2" fmla="*/ 0 w 1"/>
                        <a:gd name="T3" fmla="*/ 1 h 2"/>
                        <a:gd name="T4" fmla="*/ 0 w 1"/>
                        <a:gd name="T5" fmla="*/ 0 h 2"/>
                        <a:gd name="T6" fmla="*/ 0 w 1"/>
                        <a:gd name="T7" fmla="*/ 2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"/>
                        <a:gd name="T13" fmla="*/ 0 h 2"/>
                        <a:gd name="T14" fmla="*/ 1 w 1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" h="2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49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5456" y="2745"/>
                      <a:ext cx="1" cy="1"/>
                    </a:xfrm>
                    <a:custGeom>
                      <a:avLst/>
                      <a:gdLst>
                        <a:gd name="T0" fmla="*/ 0 w 1"/>
                        <a:gd name="T1" fmla="*/ 1 h 1"/>
                        <a:gd name="T2" fmla="*/ 0 w 1"/>
                        <a:gd name="T3" fmla="*/ 0 h 1"/>
                        <a:gd name="T4" fmla="*/ 1 w 1"/>
                        <a:gd name="T5" fmla="*/ 1 h 1"/>
                        <a:gd name="T6" fmla="*/ 0 w 1"/>
                        <a:gd name="T7" fmla="*/ 1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"/>
                        <a:gd name="T13" fmla="*/ 0 h 1"/>
                        <a:gd name="T14" fmla="*/ 1 w 1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" h="1">
                          <a:moveTo>
                            <a:pt x="0" y="1"/>
                          </a:move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0" name="Freeform 402"/>
                    <p:cNvSpPr>
                      <a:spLocks/>
                    </p:cNvSpPr>
                    <p:nvPr/>
                  </p:nvSpPr>
                  <p:spPr bwMode="auto">
                    <a:xfrm>
                      <a:off x="4510" y="2651"/>
                      <a:ext cx="163" cy="164"/>
                    </a:xfrm>
                    <a:custGeom>
                      <a:avLst/>
                      <a:gdLst>
                        <a:gd name="T0" fmla="*/ 800 w 139"/>
                        <a:gd name="T1" fmla="*/ 588 h 132"/>
                        <a:gd name="T2" fmla="*/ 722 w 139"/>
                        <a:gd name="T3" fmla="*/ 586 h 132"/>
                        <a:gd name="T4" fmla="*/ 709 w 139"/>
                        <a:gd name="T5" fmla="*/ 580 h 132"/>
                        <a:gd name="T6" fmla="*/ 680 w 139"/>
                        <a:gd name="T7" fmla="*/ 806 h 132"/>
                        <a:gd name="T8" fmla="*/ 691 w 139"/>
                        <a:gd name="T9" fmla="*/ 816 h 132"/>
                        <a:gd name="T10" fmla="*/ 678 w 139"/>
                        <a:gd name="T11" fmla="*/ 896 h 132"/>
                        <a:gd name="T12" fmla="*/ 624 w 139"/>
                        <a:gd name="T13" fmla="*/ 941 h 132"/>
                        <a:gd name="T14" fmla="*/ 589 w 139"/>
                        <a:gd name="T15" fmla="*/ 1050 h 132"/>
                        <a:gd name="T16" fmla="*/ 599 w 139"/>
                        <a:gd name="T17" fmla="*/ 1123 h 132"/>
                        <a:gd name="T18" fmla="*/ 604 w 139"/>
                        <a:gd name="T19" fmla="*/ 1123 h 132"/>
                        <a:gd name="T20" fmla="*/ 589 w 139"/>
                        <a:gd name="T21" fmla="*/ 1170 h 132"/>
                        <a:gd name="T22" fmla="*/ 568 w 139"/>
                        <a:gd name="T23" fmla="*/ 1244 h 132"/>
                        <a:gd name="T24" fmla="*/ 559 w 139"/>
                        <a:gd name="T25" fmla="*/ 1377 h 132"/>
                        <a:gd name="T26" fmla="*/ 448 w 139"/>
                        <a:gd name="T27" fmla="*/ 1437 h 132"/>
                        <a:gd name="T28" fmla="*/ 437 w 139"/>
                        <a:gd name="T29" fmla="*/ 1339 h 132"/>
                        <a:gd name="T30" fmla="*/ 422 w 139"/>
                        <a:gd name="T31" fmla="*/ 1316 h 132"/>
                        <a:gd name="T32" fmla="*/ 372 w 139"/>
                        <a:gd name="T33" fmla="*/ 1316 h 132"/>
                        <a:gd name="T34" fmla="*/ 317 w 139"/>
                        <a:gd name="T35" fmla="*/ 1269 h 132"/>
                        <a:gd name="T36" fmla="*/ 265 w 139"/>
                        <a:gd name="T37" fmla="*/ 1316 h 132"/>
                        <a:gd name="T38" fmla="*/ 226 w 139"/>
                        <a:gd name="T39" fmla="*/ 1336 h 132"/>
                        <a:gd name="T40" fmla="*/ 206 w 139"/>
                        <a:gd name="T41" fmla="*/ 1244 h 132"/>
                        <a:gd name="T42" fmla="*/ 141 w 139"/>
                        <a:gd name="T43" fmla="*/ 1260 h 132"/>
                        <a:gd name="T44" fmla="*/ 145 w 139"/>
                        <a:gd name="T45" fmla="*/ 1259 h 132"/>
                        <a:gd name="T46" fmla="*/ 124 w 139"/>
                        <a:gd name="T47" fmla="*/ 1260 h 132"/>
                        <a:gd name="T48" fmla="*/ 90 w 139"/>
                        <a:gd name="T49" fmla="*/ 1244 h 132"/>
                        <a:gd name="T50" fmla="*/ 75 w 139"/>
                        <a:gd name="T51" fmla="*/ 1059 h 132"/>
                        <a:gd name="T52" fmla="*/ 77 w 139"/>
                        <a:gd name="T53" fmla="*/ 941 h 132"/>
                        <a:gd name="T54" fmla="*/ 29 w 139"/>
                        <a:gd name="T55" fmla="*/ 865 h 132"/>
                        <a:gd name="T56" fmla="*/ 34 w 139"/>
                        <a:gd name="T57" fmla="*/ 865 h 132"/>
                        <a:gd name="T58" fmla="*/ 21 w 139"/>
                        <a:gd name="T59" fmla="*/ 778 h 132"/>
                        <a:gd name="T60" fmla="*/ 21 w 139"/>
                        <a:gd name="T61" fmla="*/ 728 h 132"/>
                        <a:gd name="T62" fmla="*/ 0 w 139"/>
                        <a:gd name="T63" fmla="*/ 588 h 132"/>
                        <a:gd name="T64" fmla="*/ 25 w 139"/>
                        <a:gd name="T65" fmla="*/ 504 h 132"/>
                        <a:gd name="T66" fmla="*/ 1 w 139"/>
                        <a:gd name="T67" fmla="*/ 504 h 132"/>
                        <a:gd name="T68" fmla="*/ 55 w 139"/>
                        <a:gd name="T69" fmla="*/ 395 h 132"/>
                        <a:gd name="T70" fmla="*/ 66 w 139"/>
                        <a:gd name="T71" fmla="*/ 504 h 132"/>
                        <a:gd name="T72" fmla="*/ 142 w 139"/>
                        <a:gd name="T73" fmla="*/ 588 h 132"/>
                        <a:gd name="T74" fmla="*/ 256 w 139"/>
                        <a:gd name="T75" fmla="*/ 552 h 132"/>
                        <a:gd name="T76" fmla="*/ 273 w 139"/>
                        <a:gd name="T77" fmla="*/ 473 h 132"/>
                        <a:gd name="T78" fmla="*/ 390 w 139"/>
                        <a:gd name="T79" fmla="*/ 529 h 132"/>
                        <a:gd name="T80" fmla="*/ 457 w 139"/>
                        <a:gd name="T81" fmla="*/ 473 h 132"/>
                        <a:gd name="T82" fmla="*/ 493 w 139"/>
                        <a:gd name="T83" fmla="*/ 318 h 132"/>
                        <a:gd name="T84" fmla="*/ 511 w 139"/>
                        <a:gd name="T85" fmla="*/ 240 h 132"/>
                        <a:gd name="T86" fmla="*/ 525 w 139"/>
                        <a:gd name="T87" fmla="*/ 119 h 132"/>
                        <a:gd name="T88" fmla="*/ 541 w 139"/>
                        <a:gd name="T89" fmla="*/ 0 h 132"/>
                        <a:gd name="T90" fmla="*/ 605 w 139"/>
                        <a:gd name="T91" fmla="*/ 1 h 132"/>
                        <a:gd name="T92" fmla="*/ 680 w 139"/>
                        <a:gd name="T93" fmla="*/ 32 h 132"/>
                        <a:gd name="T94" fmla="*/ 666 w 139"/>
                        <a:gd name="T95" fmla="*/ 50 h 132"/>
                        <a:gd name="T96" fmla="*/ 678 w 139"/>
                        <a:gd name="T97" fmla="*/ 77 h 132"/>
                        <a:gd name="T98" fmla="*/ 691 w 139"/>
                        <a:gd name="T99" fmla="*/ 119 h 132"/>
                        <a:gd name="T100" fmla="*/ 678 w 139"/>
                        <a:gd name="T101" fmla="*/ 119 h 132"/>
                        <a:gd name="T102" fmla="*/ 656 w 139"/>
                        <a:gd name="T103" fmla="*/ 119 h 132"/>
                        <a:gd name="T104" fmla="*/ 660 w 139"/>
                        <a:gd name="T105" fmla="*/ 184 h 132"/>
                        <a:gd name="T106" fmla="*/ 722 w 139"/>
                        <a:gd name="T107" fmla="*/ 357 h 132"/>
                        <a:gd name="T108" fmla="*/ 704 w 139"/>
                        <a:gd name="T109" fmla="*/ 426 h 132"/>
                        <a:gd name="T110" fmla="*/ 758 w 139"/>
                        <a:gd name="T111" fmla="*/ 504 h 132"/>
                        <a:gd name="T112" fmla="*/ 800 w 139"/>
                        <a:gd name="T113" fmla="*/ 588 h 132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39"/>
                        <a:gd name="T172" fmla="*/ 0 h 132"/>
                        <a:gd name="T173" fmla="*/ 139 w 139"/>
                        <a:gd name="T174" fmla="*/ 132 h 132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39" h="132">
                          <a:moveTo>
                            <a:pt x="139" y="55"/>
                          </a:moveTo>
                          <a:lnTo>
                            <a:pt x="125" y="54"/>
                          </a:lnTo>
                          <a:lnTo>
                            <a:pt x="124" y="53"/>
                          </a:lnTo>
                          <a:lnTo>
                            <a:pt x="118" y="74"/>
                          </a:lnTo>
                          <a:lnTo>
                            <a:pt x="120" y="75"/>
                          </a:lnTo>
                          <a:lnTo>
                            <a:pt x="117" y="82"/>
                          </a:lnTo>
                          <a:lnTo>
                            <a:pt x="108" y="86"/>
                          </a:lnTo>
                          <a:lnTo>
                            <a:pt x="102" y="96"/>
                          </a:lnTo>
                          <a:lnTo>
                            <a:pt x="103" y="103"/>
                          </a:lnTo>
                          <a:lnTo>
                            <a:pt x="105" y="103"/>
                          </a:lnTo>
                          <a:lnTo>
                            <a:pt x="102" y="108"/>
                          </a:lnTo>
                          <a:lnTo>
                            <a:pt x="99" y="114"/>
                          </a:lnTo>
                          <a:lnTo>
                            <a:pt x="96" y="126"/>
                          </a:lnTo>
                          <a:lnTo>
                            <a:pt x="78" y="132"/>
                          </a:lnTo>
                          <a:lnTo>
                            <a:pt x="76" y="124"/>
                          </a:lnTo>
                          <a:lnTo>
                            <a:pt x="73" y="121"/>
                          </a:lnTo>
                          <a:lnTo>
                            <a:pt x="64" y="121"/>
                          </a:lnTo>
                          <a:lnTo>
                            <a:pt x="55" y="117"/>
                          </a:lnTo>
                          <a:lnTo>
                            <a:pt x="46" y="121"/>
                          </a:lnTo>
                          <a:lnTo>
                            <a:pt x="39" y="122"/>
                          </a:lnTo>
                          <a:lnTo>
                            <a:pt x="36" y="114"/>
                          </a:lnTo>
                          <a:lnTo>
                            <a:pt x="24" y="116"/>
                          </a:lnTo>
                          <a:lnTo>
                            <a:pt x="26" y="115"/>
                          </a:lnTo>
                          <a:lnTo>
                            <a:pt x="22" y="116"/>
                          </a:lnTo>
                          <a:lnTo>
                            <a:pt x="16" y="114"/>
                          </a:lnTo>
                          <a:lnTo>
                            <a:pt x="13" y="97"/>
                          </a:lnTo>
                          <a:lnTo>
                            <a:pt x="14" y="86"/>
                          </a:lnTo>
                          <a:lnTo>
                            <a:pt x="5" y="79"/>
                          </a:lnTo>
                          <a:lnTo>
                            <a:pt x="6" y="79"/>
                          </a:lnTo>
                          <a:lnTo>
                            <a:pt x="3" y="72"/>
                          </a:lnTo>
                          <a:lnTo>
                            <a:pt x="3" y="67"/>
                          </a:lnTo>
                          <a:lnTo>
                            <a:pt x="0" y="55"/>
                          </a:lnTo>
                          <a:lnTo>
                            <a:pt x="4" y="47"/>
                          </a:lnTo>
                          <a:lnTo>
                            <a:pt x="1" y="47"/>
                          </a:lnTo>
                          <a:lnTo>
                            <a:pt x="9" y="36"/>
                          </a:lnTo>
                          <a:lnTo>
                            <a:pt x="12" y="47"/>
                          </a:lnTo>
                          <a:lnTo>
                            <a:pt x="25" y="55"/>
                          </a:lnTo>
                          <a:lnTo>
                            <a:pt x="44" y="51"/>
                          </a:lnTo>
                          <a:lnTo>
                            <a:pt x="48" y="44"/>
                          </a:lnTo>
                          <a:lnTo>
                            <a:pt x="67" y="48"/>
                          </a:lnTo>
                          <a:lnTo>
                            <a:pt x="79" y="44"/>
                          </a:lnTo>
                          <a:lnTo>
                            <a:pt x="85" y="29"/>
                          </a:lnTo>
                          <a:lnTo>
                            <a:pt x="88" y="22"/>
                          </a:lnTo>
                          <a:lnTo>
                            <a:pt x="91" y="11"/>
                          </a:lnTo>
                          <a:lnTo>
                            <a:pt x="94" y="0"/>
                          </a:lnTo>
                          <a:lnTo>
                            <a:pt x="106" y="1"/>
                          </a:lnTo>
                          <a:lnTo>
                            <a:pt x="118" y="3"/>
                          </a:lnTo>
                          <a:lnTo>
                            <a:pt x="116" y="5"/>
                          </a:lnTo>
                          <a:lnTo>
                            <a:pt x="117" y="7"/>
                          </a:lnTo>
                          <a:lnTo>
                            <a:pt x="120" y="11"/>
                          </a:lnTo>
                          <a:lnTo>
                            <a:pt x="117" y="11"/>
                          </a:lnTo>
                          <a:lnTo>
                            <a:pt x="113" y="11"/>
                          </a:lnTo>
                          <a:lnTo>
                            <a:pt x="115" y="17"/>
                          </a:lnTo>
                          <a:lnTo>
                            <a:pt x="125" y="33"/>
                          </a:lnTo>
                          <a:lnTo>
                            <a:pt x="122" y="39"/>
                          </a:lnTo>
                          <a:lnTo>
                            <a:pt x="131" y="47"/>
                          </a:lnTo>
                          <a:lnTo>
                            <a:pt x="139" y="55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1" name="Freeform 403"/>
                    <p:cNvSpPr>
                      <a:spLocks/>
                    </p:cNvSpPr>
                    <p:nvPr/>
                  </p:nvSpPr>
                  <p:spPr bwMode="auto">
                    <a:xfrm>
                      <a:off x="4283" y="2629"/>
                      <a:ext cx="178" cy="221"/>
                    </a:xfrm>
                    <a:custGeom>
                      <a:avLst/>
                      <a:gdLst>
                        <a:gd name="T0" fmla="*/ 864 w 152"/>
                        <a:gd name="T1" fmla="*/ 1487 h 178"/>
                        <a:gd name="T2" fmla="*/ 849 w 152"/>
                        <a:gd name="T3" fmla="*/ 1512 h 178"/>
                        <a:gd name="T4" fmla="*/ 847 w 152"/>
                        <a:gd name="T5" fmla="*/ 1710 h 178"/>
                        <a:gd name="T6" fmla="*/ 827 w 152"/>
                        <a:gd name="T7" fmla="*/ 1919 h 178"/>
                        <a:gd name="T8" fmla="*/ 795 w 152"/>
                        <a:gd name="T9" fmla="*/ 1867 h 178"/>
                        <a:gd name="T10" fmla="*/ 783 w 152"/>
                        <a:gd name="T11" fmla="*/ 1908 h 178"/>
                        <a:gd name="T12" fmla="*/ 744 w 152"/>
                        <a:gd name="T13" fmla="*/ 1877 h 178"/>
                        <a:gd name="T14" fmla="*/ 744 w 152"/>
                        <a:gd name="T15" fmla="*/ 1919 h 178"/>
                        <a:gd name="T16" fmla="*/ 669 w 152"/>
                        <a:gd name="T17" fmla="*/ 1792 h 178"/>
                        <a:gd name="T18" fmla="*/ 630 w 152"/>
                        <a:gd name="T19" fmla="*/ 1694 h 178"/>
                        <a:gd name="T20" fmla="*/ 586 w 152"/>
                        <a:gd name="T21" fmla="*/ 1621 h 178"/>
                        <a:gd name="T22" fmla="*/ 542 w 152"/>
                        <a:gd name="T23" fmla="*/ 1537 h 178"/>
                        <a:gd name="T24" fmla="*/ 500 w 152"/>
                        <a:gd name="T25" fmla="*/ 1466 h 178"/>
                        <a:gd name="T26" fmla="*/ 463 w 152"/>
                        <a:gd name="T27" fmla="*/ 1306 h 178"/>
                        <a:gd name="T28" fmla="*/ 432 w 152"/>
                        <a:gd name="T29" fmla="*/ 1163 h 178"/>
                        <a:gd name="T30" fmla="*/ 422 w 152"/>
                        <a:gd name="T31" fmla="*/ 1150 h 178"/>
                        <a:gd name="T32" fmla="*/ 376 w 152"/>
                        <a:gd name="T33" fmla="*/ 1014 h 178"/>
                        <a:gd name="T34" fmla="*/ 337 w 152"/>
                        <a:gd name="T35" fmla="*/ 895 h 178"/>
                        <a:gd name="T36" fmla="*/ 312 w 152"/>
                        <a:gd name="T37" fmla="*/ 791 h 178"/>
                        <a:gd name="T38" fmla="*/ 288 w 152"/>
                        <a:gd name="T39" fmla="*/ 672 h 178"/>
                        <a:gd name="T40" fmla="*/ 227 w 152"/>
                        <a:gd name="T41" fmla="*/ 541 h 178"/>
                        <a:gd name="T42" fmla="*/ 171 w 152"/>
                        <a:gd name="T43" fmla="*/ 406 h 178"/>
                        <a:gd name="T44" fmla="*/ 121 w 152"/>
                        <a:gd name="T45" fmla="*/ 302 h 178"/>
                        <a:gd name="T46" fmla="*/ 55 w 152"/>
                        <a:gd name="T47" fmla="*/ 184 h 178"/>
                        <a:gd name="T48" fmla="*/ 0 w 152"/>
                        <a:gd name="T49" fmla="*/ 0 h 178"/>
                        <a:gd name="T50" fmla="*/ 55 w 152"/>
                        <a:gd name="T51" fmla="*/ 1 h 178"/>
                        <a:gd name="T52" fmla="*/ 121 w 152"/>
                        <a:gd name="T53" fmla="*/ 32 h 178"/>
                        <a:gd name="T54" fmla="*/ 171 w 152"/>
                        <a:gd name="T55" fmla="*/ 50 h 178"/>
                        <a:gd name="T56" fmla="*/ 244 w 152"/>
                        <a:gd name="T57" fmla="*/ 209 h 178"/>
                        <a:gd name="T58" fmla="*/ 256 w 152"/>
                        <a:gd name="T59" fmla="*/ 238 h 178"/>
                        <a:gd name="T60" fmla="*/ 321 w 152"/>
                        <a:gd name="T61" fmla="*/ 355 h 178"/>
                        <a:gd name="T62" fmla="*/ 392 w 152"/>
                        <a:gd name="T63" fmla="*/ 473 h 178"/>
                        <a:gd name="T64" fmla="*/ 454 w 152"/>
                        <a:gd name="T65" fmla="*/ 608 h 178"/>
                        <a:gd name="T66" fmla="*/ 452 w 152"/>
                        <a:gd name="T67" fmla="*/ 541 h 178"/>
                        <a:gd name="T68" fmla="*/ 515 w 152"/>
                        <a:gd name="T69" fmla="*/ 658 h 178"/>
                        <a:gd name="T70" fmla="*/ 562 w 152"/>
                        <a:gd name="T71" fmla="*/ 754 h 178"/>
                        <a:gd name="T72" fmla="*/ 635 w 152"/>
                        <a:gd name="T73" fmla="*/ 844 h 178"/>
                        <a:gd name="T74" fmla="*/ 648 w 152"/>
                        <a:gd name="T75" fmla="*/ 849 h 178"/>
                        <a:gd name="T76" fmla="*/ 694 w 152"/>
                        <a:gd name="T77" fmla="*/ 937 h 178"/>
                        <a:gd name="T78" fmla="*/ 659 w 152"/>
                        <a:gd name="T79" fmla="*/ 981 h 178"/>
                        <a:gd name="T80" fmla="*/ 669 w 152"/>
                        <a:gd name="T81" fmla="*/ 997 h 178"/>
                        <a:gd name="T82" fmla="*/ 658 w 152"/>
                        <a:gd name="T83" fmla="*/ 1033 h 178"/>
                        <a:gd name="T84" fmla="*/ 669 w 152"/>
                        <a:gd name="T85" fmla="*/ 1076 h 178"/>
                        <a:gd name="T86" fmla="*/ 730 w 152"/>
                        <a:gd name="T87" fmla="*/ 1111 h 178"/>
                        <a:gd name="T88" fmla="*/ 744 w 152"/>
                        <a:gd name="T89" fmla="*/ 1238 h 178"/>
                        <a:gd name="T90" fmla="*/ 760 w 152"/>
                        <a:gd name="T91" fmla="*/ 1283 h 178"/>
                        <a:gd name="T92" fmla="*/ 760 w 152"/>
                        <a:gd name="T93" fmla="*/ 1336 h 178"/>
                        <a:gd name="T94" fmla="*/ 826 w 152"/>
                        <a:gd name="T95" fmla="*/ 1336 h 178"/>
                        <a:gd name="T96" fmla="*/ 864 w 152"/>
                        <a:gd name="T97" fmla="*/ 1487 h 178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152"/>
                        <a:gd name="T148" fmla="*/ 0 h 178"/>
                        <a:gd name="T149" fmla="*/ 152 w 152"/>
                        <a:gd name="T150" fmla="*/ 178 h 178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152" h="178">
                          <a:moveTo>
                            <a:pt x="152" y="138"/>
                          </a:moveTo>
                          <a:lnTo>
                            <a:pt x="150" y="139"/>
                          </a:lnTo>
                          <a:lnTo>
                            <a:pt x="149" y="158"/>
                          </a:lnTo>
                          <a:lnTo>
                            <a:pt x="146" y="178"/>
                          </a:lnTo>
                          <a:lnTo>
                            <a:pt x="140" y="172"/>
                          </a:lnTo>
                          <a:lnTo>
                            <a:pt x="138" y="176"/>
                          </a:lnTo>
                          <a:lnTo>
                            <a:pt x="131" y="173"/>
                          </a:lnTo>
                          <a:lnTo>
                            <a:pt x="131" y="178"/>
                          </a:lnTo>
                          <a:lnTo>
                            <a:pt x="118" y="165"/>
                          </a:lnTo>
                          <a:lnTo>
                            <a:pt x="111" y="157"/>
                          </a:lnTo>
                          <a:lnTo>
                            <a:pt x="103" y="150"/>
                          </a:lnTo>
                          <a:lnTo>
                            <a:pt x="96" y="142"/>
                          </a:lnTo>
                          <a:lnTo>
                            <a:pt x="88" y="135"/>
                          </a:lnTo>
                          <a:lnTo>
                            <a:pt x="82" y="121"/>
                          </a:lnTo>
                          <a:lnTo>
                            <a:pt x="76" y="108"/>
                          </a:lnTo>
                          <a:lnTo>
                            <a:pt x="74" y="106"/>
                          </a:lnTo>
                          <a:lnTo>
                            <a:pt x="67" y="94"/>
                          </a:lnTo>
                          <a:lnTo>
                            <a:pt x="60" y="83"/>
                          </a:lnTo>
                          <a:lnTo>
                            <a:pt x="55" y="73"/>
                          </a:lnTo>
                          <a:lnTo>
                            <a:pt x="51" y="62"/>
                          </a:lnTo>
                          <a:lnTo>
                            <a:pt x="40" y="50"/>
                          </a:lnTo>
                          <a:lnTo>
                            <a:pt x="31" y="38"/>
                          </a:lnTo>
                          <a:lnTo>
                            <a:pt x="21" y="28"/>
                          </a:lnTo>
                          <a:lnTo>
                            <a:pt x="9" y="17"/>
                          </a:lnTo>
                          <a:lnTo>
                            <a:pt x="0" y="0"/>
                          </a:lnTo>
                          <a:lnTo>
                            <a:pt x="9" y="1"/>
                          </a:lnTo>
                          <a:lnTo>
                            <a:pt x="21" y="3"/>
                          </a:lnTo>
                          <a:lnTo>
                            <a:pt x="31" y="5"/>
                          </a:lnTo>
                          <a:lnTo>
                            <a:pt x="43" y="19"/>
                          </a:lnTo>
                          <a:lnTo>
                            <a:pt x="45" y="22"/>
                          </a:lnTo>
                          <a:lnTo>
                            <a:pt x="57" y="33"/>
                          </a:lnTo>
                          <a:lnTo>
                            <a:pt x="69" y="44"/>
                          </a:lnTo>
                          <a:lnTo>
                            <a:pt x="80" y="56"/>
                          </a:lnTo>
                          <a:lnTo>
                            <a:pt x="79" y="50"/>
                          </a:lnTo>
                          <a:lnTo>
                            <a:pt x="91" y="61"/>
                          </a:lnTo>
                          <a:lnTo>
                            <a:pt x="99" y="69"/>
                          </a:lnTo>
                          <a:lnTo>
                            <a:pt x="112" y="78"/>
                          </a:lnTo>
                          <a:lnTo>
                            <a:pt x="114" y="79"/>
                          </a:lnTo>
                          <a:lnTo>
                            <a:pt x="122" y="87"/>
                          </a:lnTo>
                          <a:lnTo>
                            <a:pt x="117" y="90"/>
                          </a:lnTo>
                          <a:lnTo>
                            <a:pt x="118" y="92"/>
                          </a:lnTo>
                          <a:lnTo>
                            <a:pt x="116" y="95"/>
                          </a:lnTo>
                          <a:lnTo>
                            <a:pt x="118" y="100"/>
                          </a:lnTo>
                          <a:lnTo>
                            <a:pt x="129" y="103"/>
                          </a:lnTo>
                          <a:lnTo>
                            <a:pt x="131" y="114"/>
                          </a:lnTo>
                          <a:lnTo>
                            <a:pt x="134" y="118"/>
                          </a:lnTo>
                          <a:lnTo>
                            <a:pt x="134" y="124"/>
                          </a:lnTo>
                          <a:lnTo>
                            <a:pt x="145" y="124"/>
                          </a:lnTo>
                          <a:lnTo>
                            <a:pt x="152" y="138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2" name="Freeform 404"/>
                    <p:cNvSpPr>
                      <a:spLocks/>
                    </p:cNvSpPr>
                    <p:nvPr/>
                  </p:nvSpPr>
                  <p:spPr bwMode="auto">
                    <a:xfrm>
                      <a:off x="4871" y="2744"/>
                      <a:ext cx="161" cy="171"/>
                    </a:xfrm>
                    <a:custGeom>
                      <a:avLst/>
                      <a:gdLst>
                        <a:gd name="T0" fmla="*/ 612 w 137"/>
                        <a:gd name="T1" fmla="*/ 1331 h 137"/>
                        <a:gd name="T2" fmla="*/ 631 w 137"/>
                        <a:gd name="T3" fmla="*/ 1382 h 137"/>
                        <a:gd name="T4" fmla="*/ 719 w 137"/>
                        <a:gd name="T5" fmla="*/ 1474 h 137"/>
                        <a:gd name="T6" fmla="*/ 778 w 137"/>
                        <a:gd name="T7" fmla="*/ 1419 h 137"/>
                        <a:gd name="T8" fmla="*/ 791 w 137"/>
                        <a:gd name="T9" fmla="*/ 1118 h 137"/>
                        <a:gd name="T10" fmla="*/ 806 w 137"/>
                        <a:gd name="T11" fmla="*/ 834 h 137"/>
                        <a:gd name="T12" fmla="*/ 807 w 137"/>
                        <a:gd name="T13" fmla="*/ 547 h 137"/>
                        <a:gd name="T14" fmla="*/ 750 w 137"/>
                        <a:gd name="T15" fmla="*/ 363 h 137"/>
                        <a:gd name="T16" fmla="*/ 545 w 137"/>
                        <a:gd name="T17" fmla="*/ 186 h 137"/>
                        <a:gd name="T18" fmla="*/ 432 w 137"/>
                        <a:gd name="T19" fmla="*/ 362 h 137"/>
                        <a:gd name="T20" fmla="*/ 304 w 137"/>
                        <a:gd name="T21" fmla="*/ 472 h 137"/>
                        <a:gd name="T22" fmla="*/ 268 w 137"/>
                        <a:gd name="T23" fmla="*/ 413 h 137"/>
                        <a:gd name="T24" fmla="*/ 247 w 137"/>
                        <a:gd name="T25" fmla="*/ 120 h 137"/>
                        <a:gd name="T26" fmla="*/ 166 w 137"/>
                        <a:gd name="T27" fmla="*/ 32 h 137"/>
                        <a:gd name="T28" fmla="*/ 21 w 137"/>
                        <a:gd name="T29" fmla="*/ 89 h 137"/>
                        <a:gd name="T30" fmla="*/ 65 w 137"/>
                        <a:gd name="T31" fmla="*/ 232 h 137"/>
                        <a:gd name="T32" fmla="*/ 166 w 137"/>
                        <a:gd name="T33" fmla="*/ 325 h 137"/>
                        <a:gd name="T34" fmla="*/ 220 w 137"/>
                        <a:gd name="T35" fmla="*/ 362 h 137"/>
                        <a:gd name="T36" fmla="*/ 200 w 137"/>
                        <a:gd name="T37" fmla="*/ 378 h 137"/>
                        <a:gd name="T38" fmla="*/ 105 w 137"/>
                        <a:gd name="T39" fmla="*/ 413 h 137"/>
                        <a:gd name="T40" fmla="*/ 141 w 137"/>
                        <a:gd name="T41" fmla="*/ 565 h 137"/>
                        <a:gd name="T42" fmla="*/ 170 w 137"/>
                        <a:gd name="T43" fmla="*/ 655 h 137"/>
                        <a:gd name="T44" fmla="*/ 206 w 137"/>
                        <a:gd name="T45" fmla="*/ 589 h 137"/>
                        <a:gd name="T46" fmla="*/ 295 w 137"/>
                        <a:gd name="T47" fmla="*/ 643 h 137"/>
                        <a:gd name="T48" fmla="*/ 357 w 137"/>
                        <a:gd name="T49" fmla="*/ 735 h 137"/>
                        <a:gd name="T50" fmla="*/ 479 w 137"/>
                        <a:gd name="T51" fmla="*/ 824 h 137"/>
                        <a:gd name="T52" fmla="*/ 566 w 137"/>
                        <a:gd name="T53" fmla="*/ 955 h 137"/>
                        <a:gd name="T54" fmla="*/ 631 w 137"/>
                        <a:gd name="T55" fmla="*/ 1185 h 137"/>
                        <a:gd name="T56" fmla="*/ 631 w 137"/>
                        <a:gd name="T57" fmla="*/ 1231 h 137"/>
                        <a:gd name="T58" fmla="*/ 605 w 137"/>
                        <a:gd name="T59" fmla="*/ 1283 h 137"/>
                        <a:gd name="T60" fmla="*/ 511 w 137"/>
                        <a:gd name="T61" fmla="*/ 1444 h 137"/>
                        <a:gd name="T62" fmla="*/ 612 w 137"/>
                        <a:gd name="T63" fmla="*/ 1329 h 13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137"/>
                        <a:gd name="T97" fmla="*/ 0 h 137"/>
                        <a:gd name="T98" fmla="*/ 137 w 137"/>
                        <a:gd name="T99" fmla="*/ 137 h 13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137" h="137">
                          <a:moveTo>
                            <a:pt x="104" y="115"/>
                          </a:moveTo>
                          <a:lnTo>
                            <a:pt x="104" y="116"/>
                          </a:lnTo>
                          <a:lnTo>
                            <a:pt x="103" y="123"/>
                          </a:lnTo>
                          <a:lnTo>
                            <a:pt x="107" y="121"/>
                          </a:lnTo>
                          <a:lnTo>
                            <a:pt x="118" y="119"/>
                          </a:lnTo>
                          <a:lnTo>
                            <a:pt x="122" y="128"/>
                          </a:lnTo>
                          <a:lnTo>
                            <a:pt x="131" y="137"/>
                          </a:lnTo>
                          <a:lnTo>
                            <a:pt x="132" y="124"/>
                          </a:lnTo>
                          <a:lnTo>
                            <a:pt x="133" y="111"/>
                          </a:lnTo>
                          <a:lnTo>
                            <a:pt x="134" y="98"/>
                          </a:lnTo>
                          <a:lnTo>
                            <a:pt x="135" y="85"/>
                          </a:lnTo>
                          <a:lnTo>
                            <a:pt x="136" y="73"/>
                          </a:lnTo>
                          <a:lnTo>
                            <a:pt x="136" y="60"/>
                          </a:lnTo>
                          <a:lnTo>
                            <a:pt x="137" y="47"/>
                          </a:lnTo>
                          <a:lnTo>
                            <a:pt x="137" y="34"/>
                          </a:lnTo>
                          <a:lnTo>
                            <a:pt x="127" y="32"/>
                          </a:lnTo>
                          <a:lnTo>
                            <a:pt x="110" y="24"/>
                          </a:lnTo>
                          <a:lnTo>
                            <a:pt x="93" y="16"/>
                          </a:lnTo>
                          <a:lnTo>
                            <a:pt x="84" y="24"/>
                          </a:lnTo>
                          <a:lnTo>
                            <a:pt x="72" y="31"/>
                          </a:lnTo>
                          <a:lnTo>
                            <a:pt x="57" y="47"/>
                          </a:lnTo>
                          <a:lnTo>
                            <a:pt x="51" y="41"/>
                          </a:lnTo>
                          <a:lnTo>
                            <a:pt x="46" y="33"/>
                          </a:lnTo>
                          <a:lnTo>
                            <a:pt x="45" y="36"/>
                          </a:lnTo>
                          <a:lnTo>
                            <a:pt x="42" y="19"/>
                          </a:lnTo>
                          <a:lnTo>
                            <a:pt x="42" y="11"/>
                          </a:lnTo>
                          <a:lnTo>
                            <a:pt x="40" y="5"/>
                          </a:lnTo>
                          <a:lnTo>
                            <a:pt x="28" y="3"/>
                          </a:lnTo>
                          <a:lnTo>
                            <a:pt x="15" y="0"/>
                          </a:lnTo>
                          <a:lnTo>
                            <a:pt x="3" y="8"/>
                          </a:lnTo>
                          <a:lnTo>
                            <a:pt x="0" y="16"/>
                          </a:lnTo>
                          <a:lnTo>
                            <a:pt x="11" y="20"/>
                          </a:lnTo>
                          <a:lnTo>
                            <a:pt x="17" y="29"/>
                          </a:lnTo>
                          <a:lnTo>
                            <a:pt x="28" y="28"/>
                          </a:lnTo>
                          <a:lnTo>
                            <a:pt x="38" y="28"/>
                          </a:lnTo>
                          <a:lnTo>
                            <a:pt x="37" y="31"/>
                          </a:lnTo>
                          <a:lnTo>
                            <a:pt x="36" y="33"/>
                          </a:lnTo>
                          <a:lnTo>
                            <a:pt x="34" y="33"/>
                          </a:lnTo>
                          <a:lnTo>
                            <a:pt x="30" y="33"/>
                          </a:lnTo>
                          <a:lnTo>
                            <a:pt x="18" y="36"/>
                          </a:lnTo>
                          <a:lnTo>
                            <a:pt x="12" y="40"/>
                          </a:lnTo>
                          <a:lnTo>
                            <a:pt x="24" y="50"/>
                          </a:lnTo>
                          <a:lnTo>
                            <a:pt x="22" y="56"/>
                          </a:lnTo>
                          <a:lnTo>
                            <a:pt x="29" y="57"/>
                          </a:lnTo>
                          <a:lnTo>
                            <a:pt x="38" y="42"/>
                          </a:lnTo>
                          <a:lnTo>
                            <a:pt x="35" y="51"/>
                          </a:lnTo>
                          <a:lnTo>
                            <a:pt x="47" y="56"/>
                          </a:lnTo>
                          <a:lnTo>
                            <a:pt x="50" y="56"/>
                          </a:lnTo>
                          <a:lnTo>
                            <a:pt x="49" y="60"/>
                          </a:lnTo>
                          <a:lnTo>
                            <a:pt x="60" y="64"/>
                          </a:lnTo>
                          <a:lnTo>
                            <a:pt x="71" y="68"/>
                          </a:lnTo>
                          <a:lnTo>
                            <a:pt x="81" y="72"/>
                          </a:lnTo>
                          <a:lnTo>
                            <a:pt x="91" y="76"/>
                          </a:lnTo>
                          <a:lnTo>
                            <a:pt x="96" y="83"/>
                          </a:lnTo>
                          <a:lnTo>
                            <a:pt x="103" y="100"/>
                          </a:lnTo>
                          <a:lnTo>
                            <a:pt x="107" y="103"/>
                          </a:lnTo>
                          <a:lnTo>
                            <a:pt x="100" y="103"/>
                          </a:lnTo>
                          <a:lnTo>
                            <a:pt x="107" y="107"/>
                          </a:lnTo>
                          <a:lnTo>
                            <a:pt x="101" y="107"/>
                          </a:lnTo>
                          <a:lnTo>
                            <a:pt x="103" y="112"/>
                          </a:lnTo>
                          <a:lnTo>
                            <a:pt x="94" y="110"/>
                          </a:lnTo>
                          <a:lnTo>
                            <a:pt x="86" y="126"/>
                          </a:lnTo>
                          <a:lnTo>
                            <a:pt x="98" y="123"/>
                          </a:lnTo>
                          <a:lnTo>
                            <a:pt x="104" y="115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3" name="Freeform 405"/>
                    <p:cNvSpPr>
                      <a:spLocks/>
                    </p:cNvSpPr>
                    <p:nvPr/>
                  </p:nvSpPr>
                  <p:spPr bwMode="auto">
                    <a:xfrm>
                      <a:off x="4671" y="2703"/>
                      <a:ext cx="105" cy="143"/>
                    </a:xfrm>
                    <a:custGeom>
                      <a:avLst/>
                      <a:gdLst>
                        <a:gd name="T0" fmla="*/ 547 w 89"/>
                        <a:gd name="T1" fmla="*/ 32 h 115"/>
                        <a:gd name="T2" fmla="*/ 520 w 89"/>
                        <a:gd name="T3" fmla="*/ 0 h 115"/>
                        <a:gd name="T4" fmla="*/ 440 w 89"/>
                        <a:gd name="T5" fmla="*/ 148 h 115"/>
                        <a:gd name="T6" fmla="*/ 330 w 89"/>
                        <a:gd name="T7" fmla="*/ 119 h 115"/>
                        <a:gd name="T8" fmla="*/ 225 w 89"/>
                        <a:gd name="T9" fmla="*/ 88 h 115"/>
                        <a:gd name="T10" fmla="*/ 173 w 89"/>
                        <a:gd name="T11" fmla="*/ 88 h 115"/>
                        <a:gd name="T12" fmla="*/ 139 w 89"/>
                        <a:gd name="T13" fmla="*/ 148 h 115"/>
                        <a:gd name="T14" fmla="*/ 125 w 89"/>
                        <a:gd name="T15" fmla="*/ 148 h 115"/>
                        <a:gd name="T16" fmla="*/ 77 w 89"/>
                        <a:gd name="T17" fmla="*/ 301 h 115"/>
                        <a:gd name="T18" fmla="*/ 90 w 89"/>
                        <a:gd name="T19" fmla="*/ 440 h 115"/>
                        <a:gd name="T20" fmla="*/ 76 w 89"/>
                        <a:gd name="T21" fmla="*/ 413 h 115"/>
                        <a:gd name="T22" fmla="*/ 34 w 89"/>
                        <a:gd name="T23" fmla="*/ 583 h 115"/>
                        <a:gd name="T24" fmla="*/ 0 w 89"/>
                        <a:gd name="T25" fmla="*/ 756 h 115"/>
                        <a:gd name="T26" fmla="*/ 1 w 89"/>
                        <a:gd name="T27" fmla="*/ 902 h 115"/>
                        <a:gd name="T28" fmla="*/ 47 w 89"/>
                        <a:gd name="T29" fmla="*/ 914 h 115"/>
                        <a:gd name="T30" fmla="*/ 47 w 89"/>
                        <a:gd name="T31" fmla="*/ 1049 h 115"/>
                        <a:gd name="T32" fmla="*/ 40 w 89"/>
                        <a:gd name="T33" fmla="*/ 1169 h 115"/>
                        <a:gd name="T34" fmla="*/ 47 w 89"/>
                        <a:gd name="T35" fmla="*/ 1263 h 115"/>
                        <a:gd name="T36" fmla="*/ 125 w 89"/>
                        <a:gd name="T37" fmla="*/ 1246 h 115"/>
                        <a:gd name="T38" fmla="*/ 125 w 89"/>
                        <a:gd name="T39" fmla="*/ 1031 h 115"/>
                        <a:gd name="T40" fmla="*/ 118 w 89"/>
                        <a:gd name="T41" fmla="*/ 823 h 115"/>
                        <a:gd name="T42" fmla="*/ 173 w 89"/>
                        <a:gd name="T43" fmla="*/ 756 h 115"/>
                        <a:gd name="T44" fmla="*/ 176 w 89"/>
                        <a:gd name="T45" fmla="*/ 863 h 115"/>
                        <a:gd name="T46" fmla="*/ 181 w 89"/>
                        <a:gd name="T47" fmla="*/ 940 h 115"/>
                        <a:gd name="T48" fmla="*/ 225 w 89"/>
                        <a:gd name="T49" fmla="*/ 1023 h 115"/>
                        <a:gd name="T50" fmla="*/ 237 w 89"/>
                        <a:gd name="T51" fmla="*/ 1122 h 115"/>
                        <a:gd name="T52" fmla="*/ 265 w 89"/>
                        <a:gd name="T53" fmla="*/ 1097 h 115"/>
                        <a:gd name="T54" fmla="*/ 316 w 89"/>
                        <a:gd name="T55" fmla="*/ 1049 h 115"/>
                        <a:gd name="T56" fmla="*/ 335 w 89"/>
                        <a:gd name="T57" fmla="*/ 1023 h 115"/>
                        <a:gd name="T58" fmla="*/ 284 w 89"/>
                        <a:gd name="T59" fmla="*/ 870 h 115"/>
                        <a:gd name="T60" fmla="*/ 297 w 89"/>
                        <a:gd name="T61" fmla="*/ 844 h 115"/>
                        <a:gd name="T62" fmla="*/ 252 w 89"/>
                        <a:gd name="T63" fmla="*/ 719 h 115"/>
                        <a:gd name="T64" fmla="*/ 214 w 89"/>
                        <a:gd name="T65" fmla="*/ 589 h 115"/>
                        <a:gd name="T66" fmla="*/ 245 w 89"/>
                        <a:gd name="T67" fmla="*/ 608 h 115"/>
                        <a:gd name="T68" fmla="*/ 313 w 89"/>
                        <a:gd name="T69" fmla="*/ 532 h 115"/>
                        <a:gd name="T70" fmla="*/ 373 w 89"/>
                        <a:gd name="T71" fmla="*/ 440 h 115"/>
                        <a:gd name="T72" fmla="*/ 389 w 89"/>
                        <a:gd name="T73" fmla="*/ 440 h 115"/>
                        <a:gd name="T74" fmla="*/ 374 w 89"/>
                        <a:gd name="T75" fmla="*/ 393 h 115"/>
                        <a:gd name="T76" fmla="*/ 347 w 89"/>
                        <a:gd name="T77" fmla="*/ 404 h 115"/>
                        <a:gd name="T78" fmla="*/ 241 w 89"/>
                        <a:gd name="T79" fmla="*/ 440 h 115"/>
                        <a:gd name="T80" fmla="*/ 173 w 89"/>
                        <a:gd name="T81" fmla="*/ 532 h 115"/>
                        <a:gd name="T82" fmla="*/ 106 w 89"/>
                        <a:gd name="T83" fmla="*/ 354 h 115"/>
                        <a:gd name="T84" fmla="*/ 139 w 89"/>
                        <a:gd name="T85" fmla="*/ 210 h 115"/>
                        <a:gd name="T86" fmla="*/ 252 w 89"/>
                        <a:gd name="T87" fmla="*/ 223 h 115"/>
                        <a:gd name="T88" fmla="*/ 373 w 89"/>
                        <a:gd name="T89" fmla="*/ 229 h 115"/>
                        <a:gd name="T90" fmla="*/ 494 w 89"/>
                        <a:gd name="T91" fmla="*/ 184 h 115"/>
                        <a:gd name="T92" fmla="*/ 547 w 89"/>
                        <a:gd name="T93" fmla="*/ 32 h 115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89"/>
                        <a:gd name="T142" fmla="*/ 0 h 115"/>
                        <a:gd name="T143" fmla="*/ 89 w 89"/>
                        <a:gd name="T144" fmla="*/ 115 h 115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89" h="115">
                          <a:moveTo>
                            <a:pt x="89" y="3"/>
                          </a:moveTo>
                          <a:lnTo>
                            <a:pt x="85" y="0"/>
                          </a:lnTo>
                          <a:lnTo>
                            <a:pt x="71" y="14"/>
                          </a:lnTo>
                          <a:lnTo>
                            <a:pt x="53" y="11"/>
                          </a:lnTo>
                          <a:lnTo>
                            <a:pt x="36" y="8"/>
                          </a:lnTo>
                          <a:lnTo>
                            <a:pt x="28" y="8"/>
                          </a:lnTo>
                          <a:lnTo>
                            <a:pt x="22" y="14"/>
                          </a:lnTo>
                          <a:lnTo>
                            <a:pt x="20" y="14"/>
                          </a:lnTo>
                          <a:lnTo>
                            <a:pt x="13" y="27"/>
                          </a:lnTo>
                          <a:lnTo>
                            <a:pt x="14" y="40"/>
                          </a:lnTo>
                          <a:lnTo>
                            <a:pt x="12" y="38"/>
                          </a:lnTo>
                          <a:lnTo>
                            <a:pt x="6" y="53"/>
                          </a:lnTo>
                          <a:lnTo>
                            <a:pt x="0" y="68"/>
                          </a:lnTo>
                          <a:lnTo>
                            <a:pt x="1" y="82"/>
                          </a:lnTo>
                          <a:lnTo>
                            <a:pt x="8" y="84"/>
                          </a:lnTo>
                          <a:lnTo>
                            <a:pt x="8" y="95"/>
                          </a:lnTo>
                          <a:lnTo>
                            <a:pt x="7" y="106"/>
                          </a:lnTo>
                          <a:lnTo>
                            <a:pt x="8" y="115"/>
                          </a:lnTo>
                          <a:lnTo>
                            <a:pt x="20" y="113"/>
                          </a:lnTo>
                          <a:lnTo>
                            <a:pt x="20" y="94"/>
                          </a:lnTo>
                          <a:lnTo>
                            <a:pt x="19" y="75"/>
                          </a:lnTo>
                          <a:lnTo>
                            <a:pt x="28" y="68"/>
                          </a:lnTo>
                          <a:lnTo>
                            <a:pt x="29" y="78"/>
                          </a:lnTo>
                          <a:lnTo>
                            <a:pt x="30" y="85"/>
                          </a:lnTo>
                          <a:lnTo>
                            <a:pt x="36" y="93"/>
                          </a:lnTo>
                          <a:lnTo>
                            <a:pt x="38" y="102"/>
                          </a:lnTo>
                          <a:lnTo>
                            <a:pt x="42" y="100"/>
                          </a:lnTo>
                          <a:lnTo>
                            <a:pt x="51" y="95"/>
                          </a:lnTo>
                          <a:lnTo>
                            <a:pt x="54" y="93"/>
                          </a:lnTo>
                          <a:lnTo>
                            <a:pt x="46" y="80"/>
                          </a:lnTo>
                          <a:lnTo>
                            <a:pt x="48" y="76"/>
                          </a:lnTo>
                          <a:lnTo>
                            <a:pt x="41" y="65"/>
                          </a:lnTo>
                          <a:lnTo>
                            <a:pt x="35" y="54"/>
                          </a:lnTo>
                          <a:lnTo>
                            <a:pt x="40" y="55"/>
                          </a:lnTo>
                          <a:lnTo>
                            <a:pt x="50" y="48"/>
                          </a:lnTo>
                          <a:lnTo>
                            <a:pt x="60" y="40"/>
                          </a:lnTo>
                          <a:lnTo>
                            <a:pt x="63" y="40"/>
                          </a:lnTo>
                          <a:lnTo>
                            <a:pt x="61" y="35"/>
                          </a:lnTo>
                          <a:lnTo>
                            <a:pt x="56" y="37"/>
                          </a:lnTo>
                          <a:lnTo>
                            <a:pt x="39" y="40"/>
                          </a:lnTo>
                          <a:lnTo>
                            <a:pt x="28" y="48"/>
                          </a:lnTo>
                          <a:lnTo>
                            <a:pt x="17" y="32"/>
                          </a:lnTo>
                          <a:lnTo>
                            <a:pt x="22" y="19"/>
                          </a:lnTo>
                          <a:lnTo>
                            <a:pt x="41" y="20"/>
                          </a:lnTo>
                          <a:lnTo>
                            <a:pt x="60" y="21"/>
                          </a:lnTo>
                          <a:lnTo>
                            <a:pt x="80" y="17"/>
                          </a:lnTo>
                          <a:lnTo>
                            <a:pt x="89" y="3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4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4446" y="2852"/>
                      <a:ext cx="150" cy="55"/>
                    </a:xfrm>
                    <a:custGeom>
                      <a:avLst/>
                      <a:gdLst>
                        <a:gd name="T0" fmla="*/ 793 w 127"/>
                        <a:gd name="T1" fmla="*/ 516 h 44"/>
                        <a:gd name="T2" fmla="*/ 791 w 127"/>
                        <a:gd name="T3" fmla="*/ 499 h 44"/>
                        <a:gd name="T4" fmla="*/ 791 w 127"/>
                        <a:gd name="T5" fmla="*/ 340 h 44"/>
                        <a:gd name="T6" fmla="*/ 724 w 127"/>
                        <a:gd name="T7" fmla="*/ 334 h 44"/>
                        <a:gd name="T8" fmla="*/ 648 w 127"/>
                        <a:gd name="T9" fmla="*/ 294 h 44"/>
                        <a:gd name="T10" fmla="*/ 633 w 127"/>
                        <a:gd name="T11" fmla="*/ 188 h 44"/>
                        <a:gd name="T12" fmla="*/ 526 w 127"/>
                        <a:gd name="T13" fmla="*/ 120 h 44"/>
                        <a:gd name="T14" fmla="*/ 491 w 127"/>
                        <a:gd name="T15" fmla="*/ 77 h 44"/>
                        <a:gd name="T16" fmla="*/ 455 w 127"/>
                        <a:gd name="T17" fmla="*/ 150 h 44"/>
                        <a:gd name="T18" fmla="*/ 385 w 127"/>
                        <a:gd name="T19" fmla="*/ 150 h 44"/>
                        <a:gd name="T20" fmla="*/ 318 w 127"/>
                        <a:gd name="T21" fmla="*/ 150 h 44"/>
                        <a:gd name="T22" fmla="*/ 280 w 127"/>
                        <a:gd name="T23" fmla="*/ 95 h 44"/>
                        <a:gd name="T24" fmla="*/ 180 w 127"/>
                        <a:gd name="T25" fmla="*/ 1 h 44"/>
                        <a:gd name="T26" fmla="*/ 76 w 127"/>
                        <a:gd name="T27" fmla="*/ 0 h 44"/>
                        <a:gd name="T28" fmla="*/ 25 w 127"/>
                        <a:gd name="T29" fmla="*/ 119 h 44"/>
                        <a:gd name="T30" fmla="*/ 0 w 127"/>
                        <a:gd name="T31" fmla="*/ 139 h 44"/>
                        <a:gd name="T32" fmla="*/ 90 w 127"/>
                        <a:gd name="T33" fmla="*/ 186 h 44"/>
                        <a:gd name="T34" fmla="*/ 90 w 127"/>
                        <a:gd name="T35" fmla="*/ 232 h 44"/>
                        <a:gd name="T36" fmla="*/ 175 w 127"/>
                        <a:gd name="T37" fmla="*/ 267 h 44"/>
                        <a:gd name="T38" fmla="*/ 270 w 127"/>
                        <a:gd name="T39" fmla="*/ 330 h 44"/>
                        <a:gd name="T40" fmla="*/ 352 w 127"/>
                        <a:gd name="T41" fmla="*/ 363 h 44"/>
                        <a:gd name="T42" fmla="*/ 426 w 127"/>
                        <a:gd name="T43" fmla="*/ 400 h 44"/>
                        <a:gd name="T44" fmla="*/ 537 w 127"/>
                        <a:gd name="T45" fmla="*/ 418 h 44"/>
                        <a:gd name="T46" fmla="*/ 647 w 127"/>
                        <a:gd name="T47" fmla="*/ 447 h 44"/>
                        <a:gd name="T48" fmla="*/ 724 w 127"/>
                        <a:gd name="T49" fmla="*/ 476 h 44"/>
                        <a:gd name="T50" fmla="*/ 793 w 127"/>
                        <a:gd name="T51" fmla="*/ 516 h 44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27"/>
                        <a:gd name="T79" fmla="*/ 0 h 44"/>
                        <a:gd name="T80" fmla="*/ 127 w 127"/>
                        <a:gd name="T81" fmla="*/ 44 h 44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27" h="44">
                          <a:moveTo>
                            <a:pt x="127" y="44"/>
                          </a:moveTo>
                          <a:lnTo>
                            <a:pt x="126" y="42"/>
                          </a:lnTo>
                          <a:lnTo>
                            <a:pt x="126" y="30"/>
                          </a:lnTo>
                          <a:lnTo>
                            <a:pt x="116" y="29"/>
                          </a:lnTo>
                          <a:lnTo>
                            <a:pt x="105" y="26"/>
                          </a:lnTo>
                          <a:lnTo>
                            <a:pt x="101" y="17"/>
                          </a:lnTo>
                          <a:lnTo>
                            <a:pt x="85" y="11"/>
                          </a:lnTo>
                          <a:lnTo>
                            <a:pt x="78" y="7"/>
                          </a:lnTo>
                          <a:lnTo>
                            <a:pt x="73" y="14"/>
                          </a:lnTo>
                          <a:lnTo>
                            <a:pt x="62" y="14"/>
                          </a:lnTo>
                          <a:lnTo>
                            <a:pt x="51" y="14"/>
                          </a:lnTo>
                          <a:lnTo>
                            <a:pt x="45" y="8"/>
                          </a:lnTo>
                          <a:lnTo>
                            <a:pt x="29" y="1"/>
                          </a:lnTo>
                          <a:lnTo>
                            <a:pt x="12" y="0"/>
                          </a:lnTo>
                          <a:lnTo>
                            <a:pt x="4" y="10"/>
                          </a:lnTo>
                          <a:lnTo>
                            <a:pt x="0" y="12"/>
                          </a:lnTo>
                          <a:lnTo>
                            <a:pt x="14" y="16"/>
                          </a:lnTo>
                          <a:lnTo>
                            <a:pt x="14" y="20"/>
                          </a:lnTo>
                          <a:lnTo>
                            <a:pt x="28" y="23"/>
                          </a:lnTo>
                          <a:lnTo>
                            <a:pt x="44" y="28"/>
                          </a:lnTo>
                          <a:lnTo>
                            <a:pt x="56" y="31"/>
                          </a:lnTo>
                          <a:lnTo>
                            <a:pt x="69" y="34"/>
                          </a:lnTo>
                          <a:lnTo>
                            <a:pt x="86" y="36"/>
                          </a:lnTo>
                          <a:lnTo>
                            <a:pt x="104" y="38"/>
                          </a:lnTo>
                          <a:lnTo>
                            <a:pt x="116" y="41"/>
                          </a:lnTo>
                          <a:lnTo>
                            <a:pt x="127" y="44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5" name="Freeform 407"/>
                    <p:cNvSpPr>
                      <a:spLocks/>
                    </p:cNvSpPr>
                    <p:nvPr/>
                  </p:nvSpPr>
                  <p:spPr bwMode="auto">
                    <a:xfrm>
                      <a:off x="4738" y="2901"/>
                      <a:ext cx="63" cy="38"/>
                    </a:xfrm>
                    <a:custGeom>
                      <a:avLst/>
                      <a:gdLst>
                        <a:gd name="T0" fmla="*/ 293 w 54"/>
                        <a:gd name="T1" fmla="*/ 0 h 31"/>
                        <a:gd name="T2" fmla="*/ 193 w 54"/>
                        <a:gd name="T3" fmla="*/ 1 h 31"/>
                        <a:gd name="T4" fmla="*/ 120 w 54"/>
                        <a:gd name="T5" fmla="*/ 74 h 31"/>
                        <a:gd name="T6" fmla="*/ 37 w 54"/>
                        <a:gd name="T7" fmla="*/ 132 h 31"/>
                        <a:gd name="T8" fmla="*/ 1 w 54"/>
                        <a:gd name="T9" fmla="*/ 244 h 31"/>
                        <a:gd name="T10" fmla="*/ 0 w 54"/>
                        <a:gd name="T11" fmla="*/ 253 h 31"/>
                        <a:gd name="T12" fmla="*/ 2 w 54"/>
                        <a:gd name="T13" fmla="*/ 295 h 31"/>
                        <a:gd name="T14" fmla="*/ 107 w 54"/>
                        <a:gd name="T15" fmla="*/ 197 h 31"/>
                        <a:gd name="T16" fmla="*/ 198 w 54"/>
                        <a:gd name="T17" fmla="*/ 91 h 31"/>
                        <a:gd name="T18" fmla="*/ 293 w 54"/>
                        <a:gd name="T19" fmla="*/ 0 h 3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4"/>
                        <a:gd name="T31" fmla="*/ 0 h 31"/>
                        <a:gd name="T32" fmla="*/ 54 w 54"/>
                        <a:gd name="T33" fmla="*/ 31 h 3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4" h="31">
                          <a:moveTo>
                            <a:pt x="54" y="0"/>
                          </a:moveTo>
                          <a:lnTo>
                            <a:pt x="35" y="1"/>
                          </a:lnTo>
                          <a:lnTo>
                            <a:pt x="21" y="8"/>
                          </a:lnTo>
                          <a:lnTo>
                            <a:pt x="7" y="14"/>
                          </a:lnTo>
                          <a:lnTo>
                            <a:pt x="1" y="26"/>
                          </a:lnTo>
                          <a:lnTo>
                            <a:pt x="0" y="27"/>
                          </a:lnTo>
                          <a:lnTo>
                            <a:pt x="2" y="31"/>
                          </a:lnTo>
                          <a:lnTo>
                            <a:pt x="20" y="20"/>
                          </a:lnTo>
                          <a:lnTo>
                            <a:pt x="37" y="1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6" name="Freeform 408"/>
                    <p:cNvSpPr>
                      <a:spLocks/>
                    </p:cNvSpPr>
                    <p:nvPr/>
                  </p:nvSpPr>
                  <p:spPr bwMode="auto">
                    <a:xfrm>
                      <a:off x="4812" y="2692"/>
                      <a:ext cx="24" cy="61"/>
                    </a:xfrm>
                    <a:custGeom>
                      <a:avLst/>
                      <a:gdLst>
                        <a:gd name="T0" fmla="*/ 149 w 20"/>
                        <a:gd name="T1" fmla="*/ 433 h 48"/>
                        <a:gd name="T2" fmla="*/ 85 w 20"/>
                        <a:gd name="T3" fmla="*/ 296 h 48"/>
                        <a:gd name="T4" fmla="*/ 124 w 20"/>
                        <a:gd name="T5" fmla="*/ 198 h 48"/>
                        <a:gd name="T6" fmla="*/ 102 w 20"/>
                        <a:gd name="T7" fmla="*/ 151 h 48"/>
                        <a:gd name="T8" fmla="*/ 71 w 20"/>
                        <a:gd name="T9" fmla="*/ 211 h 48"/>
                        <a:gd name="T10" fmla="*/ 29 w 20"/>
                        <a:gd name="T11" fmla="*/ 310 h 48"/>
                        <a:gd name="T12" fmla="*/ 29 w 20"/>
                        <a:gd name="T13" fmla="*/ 252 h 48"/>
                        <a:gd name="T14" fmla="*/ 42 w 20"/>
                        <a:gd name="T15" fmla="*/ 97 h 48"/>
                        <a:gd name="T16" fmla="*/ 50 w 20"/>
                        <a:gd name="T17" fmla="*/ 0 h 48"/>
                        <a:gd name="T18" fmla="*/ 0 w 20"/>
                        <a:gd name="T19" fmla="*/ 166 h 48"/>
                        <a:gd name="T20" fmla="*/ 2 w 20"/>
                        <a:gd name="T21" fmla="*/ 341 h 48"/>
                        <a:gd name="T22" fmla="*/ 24 w 20"/>
                        <a:gd name="T23" fmla="*/ 479 h 48"/>
                        <a:gd name="T24" fmla="*/ 85 w 20"/>
                        <a:gd name="T25" fmla="*/ 674 h 48"/>
                        <a:gd name="T26" fmla="*/ 42 w 20"/>
                        <a:gd name="T27" fmla="*/ 417 h 48"/>
                        <a:gd name="T28" fmla="*/ 149 w 20"/>
                        <a:gd name="T29" fmla="*/ 433 h 4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"/>
                        <a:gd name="T46" fmla="*/ 0 h 48"/>
                        <a:gd name="T47" fmla="*/ 20 w 20"/>
                        <a:gd name="T48" fmla="*/ 48 h 4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" h="48">
                          <a:moveTo>
                            <a:pt x="20" y="31"/>
                          </a:moveTo>
                          <a:lnTo>
                            <a:pt x="11" y="21"/>
                          </a:lnTo>
                          <a:lnTo>
                            <a:pt x="17" y="14"/>
                          </a:lnTo>
                          <a:lnTo>
                            <a:pt x="13" y="10"/>
                          </a:lnTo>
                          <a:lnTo>
                            <a:pt x="9" y="15"/>
                          </a:lnTo>
                          <a:lnTo>
                            <a:pt x="4" y="22"/>
                          </a:lnTo>
                          <a:lnTo>
                            <a:pt x="4" y="18"/>
                          </a:lnTo>
                          <a:lnTo>
                            <a:pt x="6" y="7"/>
                          </a:lnTo>
                          <a:lnTo>
                            <a:pt x="7" y="0"/>
                          </a:lnTo>
                          <a:lnTo>
                            <a:pt x="0" y="12"/>
                          </a:lnTo>
                          <a:lnTo>
                            <a:pt x="2" y="24"/>
                          </a:lnTo>
                          <a:lnTo>
                            <a:pt x="3" y="35"/>
                          </a:lnTo>
                          <a:lnTo>
                            <a:pt x="11" y="48"/>
                          </a:lnTo>
                          <a:lnTo>
                            <a:pt x="6" y="30"/>
                          </a:lnTo>
                          <a:lnTo>
                            <a:pt x="20" y="31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7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4818" y="2792"/>
                      <a:ext cx="48" cy="20"/>
                    </a:xfrm>
                    <a:custGeom>
                      <a:avLst/>
                      <a:gdLst>
                        <a:gd name="T0" fmla="*/ 232 w 41"/>
                        <a:gd name="T1" fmla="*/ 276 h 15"/>
                        <a:gd name="T2" fmla="*/ 224 w 41"/>
                        <a:gd name="T3" fmla="*/ 357 h 15"/>
                        <a:gd name="T4" fmla="*/ 123 w 41"/>
                        <a:gd name="T5" fmla="*/ 155 h 15"/>
                        <a:gd name="T6" fmla="*/ 56 w 41"/>
                        <a:gd name="T7" fmla="*/ 201 h 15"/>
                        <a:gd name="T8" fmla="*/ 2 w 41"/>
                        <a:gd name="T9" fmla="*/ 116 h 15"/>
                        <a:gd name="T10" fmla="*/ 0 w 41"/>
                        <a:gd name="T11" fmla="*/ 201 h 15"/>
                        <a:gd name="T12" fmla="*/ 1 w 41"/>
                        <a:gd name="T13" fmla="*/ 65 h 15"/>
                        <a:gd name="T14" fmla="*/ 55 w 41"/>
                        <a:gd name="T15" fmla="*/ 0 h 15"/>
                        <a:gd name="T16" fmla="*/ 123 w 41"/>
                        <a:gd name="T17" fmla="*/ 1 h 15"/>
                        <a:gd name="T18" fmla="*/ 194 w 41"/>
                        <a:gd name="T19" fmla="*/ 49 h 15"/>
                        <a:gd name="T20" fmla="*/ 232 w 41"/>
                        <a:gd name="T21" fmla="*/ 276 h 1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1"/>
                        <a:gd name="T34" fmla="*/ 0 h 15"/>
                        <a:gd name="T35" fmla="*/ 41 w 41"/>
                        <a:gd name="T36" fmla="*/ 15 h 1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1" h="15">
                          <a:moveTo>
                            <a:pt x="41" y="12"/>
                          </a:moveTo>
                          <a:lnTo>
                            <a:pt x="39" y="15"/>
                          </a:lnTo>
                          <a:lnTo>
                            <a:pt x="22" y="7"/>
                          </a:lnTo>
                          <a:lnTo>
                            <a:pt x="10" y="8"/>
                          </a:lnTo>
                          <a:lnTo>
                            <a:pt x="2" y="5"/>
                          </a:lnTo>
                          <a:lnTo>
                            <a:pt x="0" y="8"/>
                          </a:lnTo>
                          <a:lnTo>
                            <a:pt x="1" y="3"/>
                          </a:lnTo>
                          <a:lnTo>
                            <a:pt x="9" y="0"/>
                          </a:lnTo>
                          <a:lnTo>
                            <a:pt x="22" y="1"/>
                          </a:lnTo>
                          <a:lnTo>
                            <a:pt x="34" y="2"/>
                          </a:lnTo>
                          <a:lnTo>
                            <a:pt x="41" y="12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8" name="Freeform 410"/>
                    <p:cNvSpPr>
                      <a:spLocks/>
                    </p:cNvSpPr>
                    <p:nvPr/>
                  </p:nvSpPr>
                  <p:spPr bwMode="auto">
                    <a:xfrm>
                      <a:off x="4680" y="2897"/>
                      <a:ext cx="52" cy="12"/>
                    </a:xfrm>
                    <a:custGeom>
                      <a:avLst/>
                      <a:gdLst>
                        <a:gd name="T0" fmla="*/ 271 w 44"/>
                        <a:gd name="T1" fmla="*/ 1 h 9"/>
                        <a:gd name="T2" fmla="*/ 271 w 44"/>
                        <a:gd name="T3" fmla="*/ 0 h 9"/>
                        <a:gd name="T4" fmla="*/ 254 w 44"/>
                        <a:gd name="T5" fmla="*/ 0 h 9"/>
                        <a:gd name="T6" fmla="*/ 229 w 44"/>
                        <a:gd name="T7" fmla="*/ 87 h 9"/>
                        <a:gd name="T8" fmla="*/ 180 w 44"/>
                        <a:gd name="T9" fmla="*/ 87 h 9"/>
                        <a:gd name="T10" fmla="*/ 110 w 44"/>
                        <a:gd name="T11" fmla="*/ 49 h 9"/>
                        <a:gd name="T12" fmla="*/ 41 w 44"/>
                        <a:gd name="T13" fmla="*/ 1 h 9"/>
                        <a:gd name="T14" fmla="*/ 0 w 44"/>
                        <a:gd name="T15" fmla="*/ 155 h 9"/>
                        <a:gd name="T16" fmla="*/ 35 w 44"/>
                        <a:gd name="T17" fmla="*/ 207 h 9"/>
                        <a:gd name="T18" fmla="*/ 118 w 44"/>
                        <a:gd name="T19" fmla="*/ 207 h 9"/>
                        <a:gd name="T20" fmla="*/ 207 w 44"/>
                        <a:gd name="T21" fmla="*/ 201 h 9"/>
                        <a:gd name="T22" fmla="*/ 271 w 44"/>
                        <a:gd name="T23" fmla="*/ 1 h 9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4"/>
                        <a:gd name="T37" fmla="*/ 0 h 9"/>
                        <a:gd name="T38" fmla="*/ 44 w 44"/>
                        <a:gd name="T39" fmla="*/ 9 h 9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4" h="9">
                          <a:moveTo>
                            <a:pt x="44" y="1"/>
                          </a:moveTo>
                          <a:lnTo>
                            <a:pt x="44" y="0"/>
                          </a:lnTo>
                          <a:lnTo>
                            <a:pt x="41" y="0"/>
                          </a:lnTo>
                          <a:lnTo>
                            <a:pt x="37" y="4"/>
                          </a:lnTo>
                          <a:lnTo>
                            <a:pt x="29" y="4"/>
                          </a:lnTo>
                          <a:lnTo>
                            <a:pt x="18" y="2"/>
                          </a:lnTo>
                          <a:lnTo>
                            <a:pt x="7" y="1"/>
                          </a:lnTo>
                          <a:lnTo>
                            <a:pt x="0" y="7"/>
                          </a:lnTo>
                          <a:lnTo>
                            <a:pt x="6" y="9"/>
                          </a:lnTo>
                          <a:lnTo>
                            <a:pt x="19" y="9"/>
                          </a:lnTo>
                          <a:lnTo>
                            <a:pt x="33" y="8"/>
                          </a:lnTo>
                          <a:lnTo>
                            <a:pt x="44" y="1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59" name="Freeform 411"/>
                    <p:cNvSpPr>
                      <a:spLocks/>
                    </p:cNvSpPr>
                    <p:nvPr/>
                  </p:nvSpPr>
                  <p:spPr bwMode="auto">
                    <a:xfrm>
                      <a:off x="4447" y="2765"/>
                      <a:ext cx="26" cy="32"/>
                    </a:xfrm>
                    <a:custGeom>
                      <a:avLst/>
                      <a:gdLst>
                        <a:gd name="T0" fmla="*/ 139 w 22"/>
                        <a:gd name="T1" fmla="*/ 261 h 25"/>
                        <a:gd name="T2" fmla="*/ 130 w 22"/>
                        <a:gd name="T3" fmla="*/ 376 h 25"/>
                        <a:gd name="T4" fmla="*/ 64 w 22"/>
                        <a:gd name="T5" fmla="*/ 261 h 25"/>
                        <a:gd name="T6" fmla="*/ 30 w 22"/>
                        <a:gd name="T7" fmla="*/ 136 h 25"/>
                        <a:gd name="T8" fmla="*/ 0 w 22"/>
                        <a:gd name="T9" fmla="*/ 97 h 25"/>
                        <a:gd name="T10" fmla="*/ 41 w 22"/>
                        <a:gd name="T11" fmla="*/ 36 h 25"/>
                        <a:gd name="T12" fmla="*/ 57 w 22"/>
                        <a:gd name="T13" fmla="*/ 0 h 25"/>
                        <a:gd name="T14" fmla="*/ 90 w 22"/>
                        <a:gd name="T15" fmla="*/ 204 h 25"/>
                        <a:gd name="T16" fmla="*/ 139 w 22"/>
                        <a:gd name="T17" fmla="*/ 261 h 2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25"/>
                        <a:gd name="T29" fmla="*/ 22 w 22"/>
                        <a:gd name="T30" fmla="*/ 25 h 2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25">
                          <a:moveTo>
                            <a:pt x="22" y="17"/>
                          </a:moveTo>
                          <a:lnTo>
                            <a:pt x="21" y="25"/>
                          </a:lnTo>
                          <a:lnTo>
                            <a:pt x="10" y="17"/>
                          </a:lnTo>
                          <a:lnTo>
                            <a:pt x="5" y="9"/>
                          </a:lnTo>
                          <a:lnTo>
                            <a:pt x="0" y="6"/>
                          </a:lnTo>
                          <a:lnTo>
                            <a:pt x="7" y="2"/>
                          </a:lnTo>
                          <a:lnTo>
                            <a:pt x="9" y="0"/>
                          </a:lnTo>
                          <a:lnTo>
                            <a:pt x="14" y="13"/>
                          </a:lnTo>
                          <a:lnTo>
                            <a:pt x="22" y="17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0" name="Freeform 412"/>
                    <p:cNvSpPr>
                      <a:spLocks/>
                    </p:cNvSpPr>
                    <p:nvPr/>
                  </p:nvSpPr>
                  <p:spPr bwMode="auto">
                    <a:xfrm>
                      <a:off x="4630" y="2895"/>
                      <a:ext cx="41" cy="17"/>
                    </a:xfrm>
                    <a:custGeom>
                      <a:avLst/>
                      <a:gdLst>
                        <a:gd name="T0" fmla="*/ 198 w 35"/>
                        <a:gd name="T1" fmla="*/ 73 h 14"/>
                        <a:gd name="T2" fmla="*/ 178 w 35"/>
                        <a:gd name="T3" fmla="*/ 34 h 14"/>
                        <a:gd name="T4" fmla="*/ 152 w 35"/>
                        <a:gd name="T5" fmla="*/ 50 h 14"/>
                        <a:gd name="T6" fmla="*/ 88 w 35"/>
                        <a:gd name="T7" fmla="*/ 0 h 14"/>
                        <a:gd name="T8" fmla="*/ 121 w 35"/>
                        <a:gd name="T9" fmla="*/ 73 h 14"/>
                        <a:gd name="T10" fmla="*/ 77 w 35"/>
                        <a:gd name="T11" fmla="*/ 73 h 14"/>
                        <a:gd name="T12" fmla="*/ 21 w 35"/>
                        <a:gd name="T13" fmla="*/ 61 h 14"/>
                        <a:gd name="T14" fmla="*/ 0 w 35"/>
                        <a:gd name="T15" fmla="*/ 124 h 14"/>
                        <a:gd name="T16" fmla="*/ 66 w 35"/>
                        <a:gd name="T17" fmla="*/ 108 h 14"/>
                        <a:gd name="T18" fmla="*/ 130 w 35"/>
                        <a:gd name="T19" fmla="*/ 89 h 14"/>
                        <a:gd name="T20" fmla="*/ 166 w 35"/>
                        <a:gd name="T21" fmla="*/ 90 h 14"/>
                        <a:gd name="T22" fmla="*/ 152 w 35"/>
                        <a:gd name="T23" fmla="*/ 90 h 14"/>
                        <a:gd name="T24" fmla="*/ 198 w 35"/>
                        <a:gd name="T25" fmla="*/ 73 h 1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5"/>
                        <a:gd name="T40" fmla="*/ 0 h 14"/>
                        <a:gd name="T41" fmla="*/ 35 w 35"/>
                        <a:gd name="T42" fmla="*/ 14 h 1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5" h="14">
                          <a:moveTo>
                            <a:pt x="35" y="8"/>
                          </a:moveTo>
                          <a:lnTo>
                            <a:pt x="32" y="4"/>
                          </a:lnTo>
                          <a:lnTo>
                            <a:pt x="27" y="6"/>
                          </a:lnTo>
                          <a:lnTo>
                            <a:pt x="15" y="0"/>
                          </a:lnTo>
                          <a:lnTo>
                            <a:pt x="21" y="8"/>
                          </a:lnTo>
                          <a:lnTo>
                            <a:pt x="14" y="8"/>
                          </a:lnTo>
                          <a:lnTo>
                            <a:pt x="3" y="7"/>
                          </a:lnTo>
                          <a:lnTo>
                            <a:pt x="0" y="14"/>
                          </a:lnTo>
                          <a:lnTo>
                            <a:pt x="12" y="12"/>
                          </a:lnTo>
                          <a:lnTo>
                            <a:pt x="23" y="10"/>
                          </a:lnTo>
                          <a:lnTo>
                            <a:pt x="29" y="11"/>
                          </a:lnTo>
                          <a:lnTo>
                            <a:pt x="27" y="11"/>
                          </a:lnTo>
                          <a:lnTo>
                            <a:pt x="35" y="8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1" name="Freeform 413"/>
                    <p:cNvSpPr>
                      <a:spLocks/>
                    </p:cNvSpPr>
                    <p:nvPr/>
                  </p:nvSpPr>
                  <p:spPr bwMode="auto">
                    <a:xfrm>
                      <a:off x="4667" y="2921"/>
                      <a:ext cx="27" cy="15"/>
                    </a:xfrm>
                    <a:custGeom>
                      <a:avLst/>
                      <a:gdLst>
                        <a:gd name="T0" fmla="*/ 140 w 23"/>
                        <a:gd name="T1" fmla="*/ 119 h 12"/>
                        <a:gd name="T2" fmla="*/ 80 w 23"/>
                        <a:gd name="T3" fmla="*/ 141 h 12"/>
                        <a:gd name="T4" fmla="*/ 21 w 23"/>
                        <a:gd name="T5" fmla="*/ 61 h 12"/>
                        <a:gd name="T6" fmla="*/ 0 w 23"/>
                        <a:gd name="T7" fmla="*/ 0 h 12"/>
                        <a:gd name="T8" fmla="*/ 80 w 23"/>
                        <a:gd name="T9" fmla="*/ 0 h 12"/>
                        <a:gd name="T10" fmla="*/ 140 w 23"/>
                        <a:gd name="T11" fmla="*/ 119 h 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12"/>
                        <a:gd name="T20" fmla="*/ 23 w 23"/>
                        <a:gd name="T21" fmla="*/ 12 h 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12">
                          <a:moveTo>
                            <a:pt x="23" y="10"/>
                          </a:moveTo>
                          <a:lnTo>
                            <a:pt x="14" y="12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lnTo>
                            <a:pt x="14" y="0"/>
                          </a:lnTo>
                          <a:lnTo>
                            <a:pt x="23" y="10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2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4787" y="2797"/>
                      <a:ext cx="20" cy="13"/>
                    </a:xfrm>
                    <a:custGeom>
                      <a:avLst/>
                      <a:gdLst>
                        <a:gd name="T0" fmla="*/ 104 w 17"/>
                        <a:gd name="T1" fmla="*/ 30 h 11"/>
                        <a:gd name="T2" fmla="*/ 58 w 17"/>
                        <a:gd name="T3" fmla="*/ 67 h 11"/>
                        <a:gd name="T4" fmla="*/ 0 w 17"/>
                        <a:gd name="T5" fmla="*/ 25 h 11"/>
                        <a:gd name="T6" fmla="*/ 29 w 17"/>
                        <a:gd name="T7" fmla="*/ 0 h 11"/>
                        <a:gd name="T8" fmla="*/ 104 w 17"/>
                        <a:gd name="T9" fmla="*/ 30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1"/>
                        <a:gd name="T17" fmla="*/ 17 w 17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1">
                          <a:moveTo>
                            <a:pt x="17" y="5"/>
                          </a:moveTo>
                          <a:lnTo>
                            <a:pt x="10" y="11"/>
                          </a:lnTo>
                          <a:lnTo>
                            <a:pt x="0" y="4"/>
                          </a:lnTo>
                          <a:lnTo>
                            <a:pt x="5" y="0"/>
                          </a:lnTo>
                          <a:lnTo>
                            <a:pt x="17" y="5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3" name="Freeform 415"/>
                    <p:cNvSpPr>
                      <a:spLocks/>
                    </p:cNvSpPr>
                    <p:nvPr/>
                  </p:nvSpPr>
                  <p:spPr bwMode="auto">
                    <a:xfrm>
                      <a:off x="4596" y="2896"/>
                      <a:ext cx="17" cy="10"/>
                    </a:xfrm>
                    <a:custGeom>
                      <a:avLst/>
                      <a:gdLst>
                        <a:gd name="T0" fmla="*/ 59 w 15"/>
                        <a:gd name="T1" fmla="*/ 40 h 8"/>
                        <a:gd name="T2" fmla="*/ 52 w 15"/>
                        <a:gd name="T3" fmla="*/ 1 h 8"/>
                        <a:gd name="T4" fmla="*/ 0 w 15"/>
                        <a:gd name="T5" fmla="*/ 0 h 8"/>
                        <a:gd name="T6" fmla="*/ 29 w 15"/>
                        <a:gd name="T7" fmla="*/ 89 h 8"/>
                        <a:gd name="T8" fmla="*/ 59 w 15"/>
                        <a:gd name="T9" fmla="*/ 4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8"/>
                        <a:gd name="T17" fmla="*/ 15 w 15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8">
                          <a:moveTo>
                            <a:pt x="15" y="4"/>
                          </a:moveTo>
                          <a:lnTo>
                            <a:pt x="13" y="1"/>
                          </a:lnTo>
                          <a:lnTo>
                            <a:pt x="0" y="0"/>
                          </a:lnTo>
                          <a:lnTo>
                            <a:pt x="8" y="8"/>
                          </a:lnTo>
                          <a:lnTo>
                            <a:pt x="15" y="4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4" name="Freeform 416"/>
                    <p:cNvSpPr>
                      <a:spLocks/>
                    </p:cNvSpPr>
                    <p:nvPr/>
                  </p:nvSpPr>
                  <p:spPr bwMode="auto">
                    <a:xfrm>
                      <a:off x="4317" y="2707"/>
                      <a:ext cx="13" cy="19"/>
                    </a:xfrm>
                    <a:custGeom>
                      <a:avLst/>
                      <a:gdLst>
                        <a:gd name="T0" fmla="*/ 67 w 11"/>
                        <a:gd name="T1" fmla="*/ 122 h 15"/>
                        <a:gd name="T2" fmla="*/ 64 w 11"/>
                        <a:gd name="T3" fmla="*/ 199 h 15"/>
                        <a:gd name="T4" fmla="*/ 0 w 11"/>
                        <a:gd name="T5" fmla="*/ 32 h 15"/>
                        <a:gd name="T6" fmla="*/ 21 w 11"/>
                        <a:gd name="T7" fmla="*/ 0 h 15"/>
                        <a:gd name="T8" fmla="*/ 67 w 11"/>
                        <a:gd name="T9" fmla="*/ 122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15"/>
                        <a:gd name="T17" fmla="*/ 11 w 11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15">
                          <a:moveTo>
                            <a:pt x="11" y="9"/>
                          </a:moveTo>
                          <a:lnTo>
                            <a:pt x="10" y="1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11" y="9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5" name="Freeform 417"/>
                    <p:cNvSpPr>
                      <a:spLocks/>
                    </p:cNvSpPr>
                    <p:nvPr/>
                  </p:nvSpPr>
                  <p:spPr bwMode="auto">
                    <a:xfrm>
                      <a:off x="4618" y="2897"/>
                      <a:ext cx="12" cy="14"/>
                    </a:xfrm>
                    <a:custGeom>
                      <a:avLst/>
                      <a:gdLst>
                        <a:gd name="T0" fmla="*/ 72 w 10"/>
                        <a:gd name="T1" fmla="*/ 46 h 11"/>
                        <a:gd name="T2" fmla="*/ 50 w 10"/>
                        <a:gd name="T3" fmla="*/ 0 h 11"/>
                        <a:gd name="T4" fmla="*/ 0 w 10"/>
                        <a:gd name="T5" fmla="*/ 121 h 11"/>
                        <a:gd name="T6" fmla="*/ 35 w 10"/>
                        <a:gd name="T7" fmla="*/ 157 h 11"/>
                        <a:gd name="T8" fmla="*/ 72 w 10"/>
                        <a:gd name="T9" fmla="*/ 46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1"/>
                        <a:gd name="T17" fmla="*/ 10 w 10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1">
                          <a:moveTo>
                            <a:pt x="10" y="3"/>
                          </a:moveTo>
                          <a:lnTo>
                            <a:pt x="7" y="0"/>
                          </a:lnTo>
                          <a:lnTo>
                            <a:pt x="0" y="8"/>
                          </a:lnTo>
                          <a:lnTo>
                            <a:pt x="5" y="11"/>
                          </a:lnTo>
                          <a:lnTo>
                            <a:pt x="10" y="3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6" name="Freeform 418"/>
                    <p:cNvSpPr>
                      <a:spLocks/>
                    </p:cNvSpPr>
                    <p:nvPr/>
                  </p:nvSpPr>
                  <p:spPr bwMode="auto">
                    <a:xfrm>
                      <a:off x="4487" y="2786"/>
                      <a:ext cx="11" cy="14"/>
                    </a:xfrm>
                    <a:custGeom>
                      <a:avLst/>
                      <a:gdLst>
                        <a:gd name="T0" fmla="*/ 79 w 9"/>
                        <a:gd name="T1" fmla="*/ 75 h 11"/>
                        <a:gd name="T2" fmla="*/ 43 w 9"/>
                        <a:gd name="T3" fmla="*/ 123 h 11"/>
                        <a:gd name="T4" fmla="*/ 0 w 9"/>
                        <a:gd name="T5" fmla="*/ 157 h 11"/>
                        <a:gd name="T6" fmla="*/ 1 w 9"/>
                        <a:gd name="T7" fmla="*/ 0 h 11"/>
                        <a:gd name="T8" fmla="*/ 79 w 9"/>
                        <a:gd name="T9" fmla="*/ 75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"/>
                        <a:gd name="T16" fmla="*/ 0 h 11"/>
                        <a:gd name="T17" fmla="*/ 9 w 9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" h="11">
                          <a:moveTo>
                            <a:pt x="9" y="5"/>
                          </a:moveTo>
                          <a:lnTo>
                            <a:pt x="5" y="9"/>
                          </a:lnTo>
                          <a:lnTo>
                            <a:pt x="0" y="11"/>
                          </a:lnTo>
                          <a:lnTo>
                            <a:pt x="1" y="0"/>
                          </a:lnTo>
                          <a:lnTo>
                            <a:pt x="9" y="5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7" name="Freeform 419"/>
                    <p:cNvSpPr>
                      <a:spLocks/>
                    </p:cNvSpPr>
                    <p:nvPr/>
                  </p:nvSpPr>
                  <p:spPr bwMode="auto">
                    <a:xfrm>
                      <a:off x="4730" y="2824"/>
                      <a:ext cx="9" cy="23"/>
                    </a:xfrm>
                    <a:custGeom>
                      <a:avLst/>
                      <a:gdLst>
                        <a:gd name="T0" fmla="*/ 27 w 8"/>
                        <a:gd name="T1" fmla="*/ 109 h 19"/>
                        <a:gd name="T2" fmla="*/ 24 w 8"/>
                        <a:gd name="T3" fmla="*/ 90 h 19"/>
                        <a:gd name="T4" fmla="*/ 24 w 8"/>
                        <a:gd name="T5" fmla="*/ 33 h 19"/>
                        <a:gd name="T6" fmla="*/ 24 w 8"/>
                        <a:gd name="T7" fmla="*/ 0 h 19"/>
                        <a:gd name="T8" fmla="*/ 0 w 8"/>
                        <a:gd name="T9" fmla="*/ 160 h 19"/>
                        <a:gd name="T10" fmla="*/ 27 w 8"/>
                        <a:gd name="T11" fmla="*/ 109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19"/>
                        <a:gd name="T20" fmla="*/ 8 w 8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19">
                          <a:moveTo>
                            <a:pt x="8" y="13"/>
                          </a:moveTo>
                          <a:lnTo>
                            <a:pt x="7" y="11"/>
                          </a:lnTo>
                          <a:lnTo>
                            <a:pt x="7" y="4"/>
                          </a:lnTo>
                          <a:lnTo>
                            <a:pt x="7" y="0"/>
                          </a:lnTo>
                          <a:lnTo>
                            <a:pt x="0" y="19"/>
                          </a:lnTo>
                          <a:lnTo>
                            <a:pt x="8" y="13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8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4920" y="2845"/>
                      <a:ext cx="6" cy="13"/>
                    </a:xfrm>
                    <a:custGeom>
                      <a:avLst/>
                      <a:gdLst>
                        <a:gd name="T0" fmla="*/ 35 w 5"/>
                        <a:gd name="T1" fmla="*/ 48 h 11"/>
                        <a:gd name="T2" fmla="*/ 29 w 5"/>
                        <a:gd name="T3" fmla="*/ 0 h 11"/>
                        <a:gd name="T4" fmla="*/ 0 w 5"/>
                        <a:gd name="T5" fmla="*/ 2 h 11"/>
                        <a:gd name="T6" fmla="*/ 0 w 5"/>
                        <a:gd name="T7" fmla="*/ 67 h 11"/>
                        <a:gd name="T8" fmla="*/ 35 w 5"/>
                        <a:gd name="T9" fmla="*/ 48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11"/>
                        <a:gd name="T17" fmla="*/ 5 w 5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11">
                          <a:moveTo>
                            <a:pt x="5" y="8"/>
                          </a:moveTo>
                          <a:lnTo>
                            <a:pt x="4" y="0"/>
                          </a:lnTo>
                          <a:lnTo>
                            <a:pt x="0" y="2"/>
                          </a:lnTo>
                          <a:lnTo>
                            <a:pt x="0" y="11"/>
                          </a:ln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69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4343" y="2754"/>
                      <a:ext cx="9" cy="15"/>
                    </a:xfrm>
                    <a:custGeom>
                      <a:avLst/>
                      <a:gdLst>
                        <a:gd name="T0" fmla="*/ 27 w 8"/>
                        <a:gd name="T1" fmla="*/ 141 h 12"/>
                        <a:gd name="T2" fmla="*/ 2 w 8"/>
                        <a:gd name="T3" fmla="*/ 141 h 12"/>
                        <a:gd name="T4" fmla="*/ 0 w 8"/>
                        <a:gd name="T5" fmla="*/ 0 h 12"/>
                        <a:gd name="T6" fmla="*/ 27 w 8"/>
                        <a:gd name="T7" fmla="*/ 141 h 1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12"/>
                        <a:gd name="T14" fmla="*/ 8 w 8"/>
                        <a:gd name="T15" fmla="*/ 12 h 1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12">
                          <a:moveTo>
                            <a:pt x="8" y="12"/>
                          </a:moveTo>
                          <a:lnTo>
                            <a:pt x="2" y="12"/>
                          </a:lnTo>
                          <a:lnTo>
                            <a:pt x="0" y="0"/>
                          </a:ln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0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4726" y="2827"/>
                      <a:ext cx="7" cy="14"/>
                    </a:xfrm>
                    <a:custGeom>
                      <a:avLst/>
                      <a:gdLst>
                        <a:gd name="T0" fmla="*/ 31 w 6"/>
                        <a:gd name="T1" fmla="*/ 59 h 11"/>
                        <a:gd name="T2" fmla="*/ 27 w 6"/>
                        <a:gd name="T3" fmla="*/ 0 h 11"/>
                        <a:gd name="T4" fmla="*/ 2 w 6"/>
                        <a:gd name="T5" fmla="*/ 1 h 11"/>
                        <a:gd name="T6" fmla="*/ 0 w 6"/>
                        <a:gd name="T7" fmla="*/ 157 h 11"/>
                        <a:gd name="T8" fmla="*/ 31 w 6"/>
                        <a:gd name="T9" fmla="*/ 59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"/>
                        <a:gd name="T17" fmla="*/ 6 w 6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">
                          <a:moveTo>
                            <a:pt x="6" y="4"/>
                          </a:move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11"/>
                          </a:lnTo>
                          <a:lnTo>
                            <a:pt x="6" y="4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1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4760" y="2767"/>
                      <a:ext cx="17" cy="5"/>
                    </a:xfrm>
                    <a:custGeom>
                      <a:avLst/>
                      <a:gdLst>
                        <a:gd name="T0" fmla="*/ 124 w 14"/>
                        <a:gd name="T1" fmla="*/ 40 h 4"/>
                        <a:gd name="T2" fmla="*/ 50 w 14"/>
                        <a:gd name="T3" fmla="*/ 0 h 4"/>
                        <a:gd name="T4" fmla="*/ 0 w 14"/>
                        <a:gd name="T5" fmla="*/ 40 h 4"/>
                        <a:gd name="T6" fmla="*/ 124 w 14"/>
                        <a:gd name="T7" fmla="*/ 40 h 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"/>
                        <a:gd name="T13" fmla="*/ 0 h 4"/>
                        <a:gd name="T14" fmla="*/ 14 w 14"/>
                        <a:gd name="T15" fmla="*/ 4 h 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" h="4">
                          <a:moveTo>
                            <a:pt x="14" y="4"/>
                          </a:moveTo>
                          <a:lnTo>
                            <a:pt x="6" y="0"/>
                          </a:lnTo>
                          <a:lnTo>
                            <a:pt x="0" y="4"/>
                          </a:lnTo>
                          <a:lnTo>
                            <a:pt x="14" y="4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2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4916" y="2858"/>
                      <a:ext cx="5" cy="11"/>
                    </a:xfrm>
                    <a:custGeom>
                      <a:avLst/>
                      <a:gdLst>
                        <a:gd name="T0" fmla="*/ 5 w 5"/>
                        <a:gd name="T1" fmla="*/ 43 h 9"/>
                        <a:gd name="T2" fmla="*/ 1 w 5"/>
                        <a:gd name="T3" fmla="*/ 79 h 9"/>
                        <a:gd name="T4" fmla="*/ 0 w 5"/>
                        <a:gd name="T5" fmla="*/ 0 h 9"/>
                        <a:gd name="T6" fmla="*/ 5 w 5"/>
                        <a:gd name="T7" fmla="*/ 43 h 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"/>
                        <a:gd name="T13" fmla="*/ 0 h 9"/>
                        <a:gd name="T14" fmla="*/ 5 w 5"/>
                        <a:gd name="T15" fmla="*/ 9 h 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" h="9">
                          <a:moveTo>
                            <a:pt x="5" y="5"/>
                          </a:moveTo>
                          <a:lnTo>
                            <a:pt x="1" y="9"/>
                          </a:lnTo>
                          <a:lnTo>
                            <a:pt x="0" y="0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3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4567" y="2872"/>
                      <a:ext cx="23" cy="2"/>
                    </a:xfrm>
                    <a:custGeom>
                      <a:avLst/>
                      <a:gdLst>
                        <a:gd name="T0" fmla="*/ 160 w 19"/>
                        <a:gd name="T1" fmla="*/ 0 h 2"/>
                        <a:gd name="T2" fmla="*/ 48 w 19"/>
                        <a:gd name="T3" fmla="*/ 2 h 2"/>
                        <a:gd name="T4" fmla="*/ 0 w 19"/>
                        <a:gd name="T5" fmla="*/ 0 h 2"/>
                        <a:gd name="T6" fmla="*/ 160 w 19"/>
                        <a:gd name="T7" fmla="*/ 0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"/>
                        <a:gd name="T13" fmla="*/ 0 h 2"/>
                        <a:gd name="T14" fmla="*/ 19 w 19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" h="2">
                          <a:moveTo>
                            <a:pt x="19" y="0"/>
                          </a:moveTo>
                          <a:lnTo>
                            <a:pt x="6" y="2"/>
                          </a:lnTo>
                          <a:lnTo>
                            <a:pt x="0" y="0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4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4592" y="2640"/>
                      <a:ext cx="15" cy="17"/>
                    </a:xfrm>
                    <a:custGeom>
                      <a:avLst/>
                      <a:gdLst>
                        <a:gd name="T0" fmla="*/ 32 w 13"/>
                        <a:gd name="T1" fmla="*/ 124 h 14"/>
                        <a:gd name="T2" fmla="*/ 0 w 13"/>
                        <a:gd name="T3" fmla="*/ 41 h 14"/>
                        <a:gd name="T4" fmla="*/ 63 w 13"/>
                        <a:gd name="T5" fmla="*/ 0 h 14"/>
                        <a:gd name="T6" fmla="*/ 58 w 13"/>
                        <a:gd name="T7" fmla="*/ 1 h 14"/>
                        <a:gd name="T8" fmla="*/ 50 w 13"/>
                        <a:gd name="T9" fmla="*/ 73 h 14"/>
                        <a:gd name="T10" fmla="*/ 32 w 13"/>
                        <a:gd name="T11" fmla="*/ 124 h 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"/>
                        <a:gd name="T19" fmla="*/ 0 h 14"/>
                        <a:gd name="T20" fmla="*/ 13 w 13"/>
                        <a:gd name="T21" fmla="*/ 14 h 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" h="14">
                          <a:moveTo>
                            <a:pt x="7" y="14"/>
                          </a:moveTo>
                          <a:lnTo>
                            <a:pt x="0" y="5"/>
                          </a:lnTo>
                          <a:lnTo>
                            <a:pt x="13" y="0"/>
                          </a:lnTo>
                          <a:lnTo>
                            <a:pt x="12" y="1"/>
                          </a:lnTo>
                          <a:lnTo>
                            <a:pt x="10" y="8"/>
                          </a:lnTo>
                          <a:lnTo>
                            <a:pt x="7" y="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5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5306" y="2599"/>
                      <a:ext cx="4" cy="5"/>
                    </a:xfrm>
                    <a:custGeom>
                      <a:avLst/>
                      <a:gdLst>
                        <a:gd name="T0" fmla="*/ 1 w 3"/>
                        <a:gd name="T1" fmla="*/ 0 h 3"/>
                        <a:gd name="T2" fmla="*/ 1 w 3"/>
                        <a:gd name="T3" fmla="*/ 287 h 3"/>
                        <a:gd name="T4" fmla="*/ 0 w 3"/>
                        <a:gd name="T5" fmla="*/ 287 h 3"/>
                        <a:gd name="T6" fmla="*/ 1 w 3"/>
                        <a:gd name="T7" fmla="*/ 478 h 3"/>
                        <a:gd name="T8" fmla="*/ 1 w 3"/>
                        <a:gd name="T9" fmla="*/ 797 h 3"/>
                        <a:gd name="T10" fmla="*/ 49 w 3"/>
                        <a:gd name="T11" fmla="*/ 797 h 3"/>
                        <a:gd name="T12" fmla="*/ 65 w 3"/>
                        <a:gd name="T13" fmla="*/ 797 h 3"/>
                        <a:gd name="T14" fmla="*/ 65 w 3"/>
                        <a:gd name="T15" fmla="*/ 478 h 3"/>
                        <a:gd name="T16" fmla="*/ 65 w 3"/>
                        <a:gd name="T17" fmla="*/ 287 h 3"/>
                        <a:gd name="T18" fmla="*/ 49 w 3"/>
                        <a:gd name="T19" fmla="*/ 287 h 3"/>
                        <a:gd name="T20" fmla="*/ 1 w 3"/>
                        <a:gd name="T21" fmla="*/ 0 h 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"/>
                        <a:gd name="T34" fmla="*/ 0 h 3"/>
                        <a:gd name="T35" fmla="*/ 3 w 3"/>
                        <a:gd name="T36" fmla="*/ 3 h 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" h="3">
                          <a:moveTo>
                            <a:pt x="1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2" y="3"/>
                          </a:lnTo>
                          <a:lnTo>
                            <a:pt x="3" y="3"/>
                          </a:lnTo>
                          <a:lnTo>
                            <a:pt x="3" y="2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6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5387" y="2631"/>
                      <a:ext cx="3" cy="2"/>
                    </a:xfrm>
                    <a:custGeom>
                      <a:avLst/>
                      <a:gdLst>
                        <a:gd name="T0" fmla="*/ 94 w 2"/>
                        <a:gd name="T1" fmla="*/ 2 h 2"/>
                        <a:gd name="T2" fmla="*/ 0 w 2"/>
                        <a:gd name="T3" fmla="*/ 1 h 2"/>
                        <a:gd name="T4" fmla="*/ 94 w 2"/>
                        <a:gd name="T5" fmla="*/ 0 h 2"/>
                        <a:gd name="T6" fmla="*/ 141 w 2"/>
                        <a:gd name="T7" fmla="*/ 1 h 2"/>
                        <a:gd name="T8" fmla="*/ 94 w 2"/>
                        <a:gd name="T9" fmla="*/ 2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2"/>
                        <a:gd name="T17" fmla="*/ 2 w 2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2">
                          <a:moveTo>
                            <a:pt x="1" y="2"/>
                          </a:move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2" y="1"/>
                          </a:lnTo>
                          <a:lnTo>
                            <a:pt x="1" y="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7" name="Freeform 429"/>
                    <p:cNvSpPr>
                      <a:spLocks/>
                    </p:cNvSpPr>
                    <p:nvPr/>
                  </p:nvSpPr>
                  <p:spPr bwMode="auto">
                    <a:xfrm>
                      <a:off x="5198" y="2590"/>
                      <a:ext cx="1" cy="2"/>
                    </a:xfrm>
                    <a:custGeom>
                      <a:avLst/>
                      <a:gdLst>
                        <a:gd name="T0" fmla="*/ 1 w 1"/>
                        <a:gd name="T1" fmla="*/ 0 h 1"/>
                        <a:gd name="T2" fmla="*/ 1 w 1"/>
                        <a:gd name="T3" fmla="*/ 2048 h 1"/>
                        <a:gd name="T4" fmla="*/ 0 w 1"/>
                        <a:gd name="T5" fmla="*/ 2048 h 1"/>
                        <a:gd name="T6" fmla="*/ 1 w 1"/>
                        <a:gd name="T7" fmla="*/ 0 h 1"/>
                        <a:gd name="T8" fmla="*/ 0 w 1"/>
                        <a:gd name="T9" fmla="*/ 0 h 1"/>
                        <a:gd name="T10" fmla="*/ 1 w 1"/>
                        <a:gd name="T11" fmla="*/ 0 h 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"/>
                        <a:gd name="T19" fmla="*/ 0 h 1"/>
                        <a:gd name="T20" fmla="*/ 1 w 1"/>
                        <a:gd name="T21" fmla="*/ 1 h 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" h="1">
                          <a:moveTo>
                            <a:pt x="1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8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5203" y="2589"/>
                      <a:ext cx="1" cy="1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1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79" name="Freeform 431"/>
                    <p:cNvSpPr>
                      <a:spLocks/>
                    </p:cNvSpPr>
                    <p:nvPr/>
                  </p:nvSpPr>
                  <p:spPr bwMode="auto">
                    <a:xfrm>
                      <a:off x="4520" y="2600"/>
                      <a:ext cx="156" cy="119"/>
                    </a:xfrm>
                    <a:custGeom>
                      <a:avLst/>
                      <a:gdLst>
                        <a:gd name="T0" fmla="*/ 620 w 132"/>
                        <a:gd name="T1" fmla="*/ 0 h 95"/>
                        <a:gd name="T2" fmla="*/ 671 w 132"/>
                        <a:gd name="T3" fmla="*/ 76 h 95"/>
                        <a:gd name="T4" fmla="*/ 669 w 132"/>
                        <a:gd name="T5" fmla="*/ 187 h 95"/>
                        <a:gd name="T6" fmla="*/ 709 w 132"/>
                        <a:gd name="T7" fmla="*/ 149 h 95"/>
                        <a:gd name="T8" fmla="*/ 709 w 132"/>
                        <a:gd name="T9" fmla="*/ 217 h 95"/>
                        <a:gd name="T10" fmla="*/ 723 w 132"/>
                        <a:gd name="T11" fmla="*/ 232 h 95"/>
                        <a:gd name="T12" fmla="*/ 825 w 132"/>
                        <a:gd name="T13" fmla="*/ 309 h 95"/>
                        <a:gd name="T14" fmla="*/ 737 w 132"/>
                        <a:gd name="T15" fmla="*/ 365 h 95"/>
                        <a:gd name="T16" fmla="*/ 763 w 132"/>
                        <a:gd name="T17" fmla="*/ 457 h 95"/>
                        <a:gd name="T18" fmla="*/ 698 w 132"/>
                        <a:gd name="T19" fmla="*/ 477 h 95"/>
                        <a:gd name="T20" fmla="*/ 687 w 132"/>
                        <a:gd name="T21" fmla="*/ 515 h 95"/>
                        <a:gd name="T22" fmla="*/ 612 w 132"/>
                        <a:gd name="T23" fmla="*/ 485 h 95"/>
                        <a:gd name="T24" fmla="*/ 528 w 132"/>
                        <a:gd name="T25" fmla="*/ 477 h 95"/>
                        <a:gd name="T26" fmla="*/ 518 w 132"/>
                        <a:gd name="T27" fmla="*/ 608 h 95"/>
                        <a:gd name="T28" fmla="*/ 496 w 132"/>
                        <a:gd name="T29" fmla="*/ 747 h 95"/>
                        <a:gd name="T30" fmla="*/ 479 w 132"/>
                        <a:gd name="T31" fmla="*/ 819 h 95"/>
                        <a:gd name="T32" fmla="*/ 441 w 132"/>
                        <a:gd name="T33" fmla="*/ 1001 h 95"/>
                        <a:gd name="T34" fmla="*/ 371 w 132"/>
                        <a:gd name="T35" fmla="*/ 1051 h 95"/>
                        <a:gd name="T36" fmla="*/ 245 w 132"/>
                        <a:gd name="T37" fmla="*/ 1001 h 95"/>
                        <a:gd name="T38" fmla="*/ 215 w 132"/>
                        <a:gd name="T39" fmla="*/ 1085 h 95"/>
                        <a:gd name="T40" fmla="*/ 100 w 132"/>
                        <a:gd name="T41" fmla="*/ 1132 h 95"/>
                        <a:gd name="T42" fmla="*/ 21 w 132"/>
                        <a:gd name="T43" fmla="*/ 1040 h 95"/>
                        <a:gd name="T44" fmla="*/ 0 w 132"/>
                        <a:gd name="T45" fmla="*/ 904 h 95"/>
                        <a:gd name="T46" fmla="*/ 1 w 132"/>
                        <a:gd name="T47" fmla="*/ 936 h 95"/>
                        <a:gd name="T48" fmla="*/ 67 w 132"/>
                        <a:gd name="T49" fmla="*/ 990 h 95"/>
                        <a:gd name="T50" fmla="*/ 139 w 132"/>
                        <a:gd name="T51" fmla="*/ 1040 h 95"/>
                        <a:gd name="T52" fmla="*/ 125 w 132"/>
                        <a:gd name="T53" fmla="*/ 1026 h 95"/>
                        <a:gd name="T54" fmla="*/ 139 w 132"/>
                        <a:gd name="T55" fmla="*/ 990 h 95"/>
                        <a:gd name="T56" fmla="*/ 144 w 132"/>
                        <a:gd name="T57" fmla="*/ 881 h 95"/>
                        <a:gd name="T58" fmla="*/ 144 w 132"/>
                        <a:gd name="T59" fmla="*/ 841 h 95"/>
                        <a:gd name="T60" fmla="*/ 154 w 132"/>
                        <a:gd name="T61" fmla="*/ 790 h 95"/>
                        <a:gd name="T62" fmla="*/ 213 w 132"/>
                        <a:gd name="T63" fmla="*/ 749 h 95"/>
                        <a:gd name="T64" fmla="*/ 269 w 132"/>
                        <a:gd name="T65" fmla="*/ 703 h 95"/>
                        <a:gd name="T66" fmla="*/ 332 w 132"/>
                        <a:gd name="T67" fmla="*/ 572 h 95"/>
                        <a:gd name="T68" fmla="*/ 378 w 132"/>
                        <a:gd name="T69" fmla="*/ 427 h 95"/>
                        <a:gd name="T70" fmla="*/ 423 w 132"/>
                        <a:gd name="T71" fmla="*/ 535 h 95"/>
                        <a:gd name="T72" fmla="*/ 444 w 132"/>
                        <a:gd name="T73" fmla="*/ 460 h 95"/>
                        <a:gd name="T74" fmla="*/ 461 w 132"/>
                        <a:gd name="T75" fmla="*/ 381 h 95"/>
                        <a:gd name="T76" fmla="*/ 483 w 132"/>
                        <a:gd name="T77" fmla="*/ 477 h 95"/>
                        <a:gd name="T78" fmla="*/ 479 w 132"/>
                        <a:gd name="T79" fmla="*/ 411 h 95"/>
                        <a:gd name="T80" fmla="*/ 500 w 132"/>
                        <a:gd name="T81" fmla="*/ 365 h 95"/>
                        <a:gd name="T82" fmla="*/ 492 w 132"/>
                        <a:gd name="T83" fmla="*/ 309 h 95"/>
                        <a:gd name="T84" fmla="*/ 508 w 132"/>
                        <a:gd name="T85" fmla="*/ 266 h 95"/>
                        <a:gd name="T86" fmla="*/ 551 w 132"/>
                        <a:gd name="T87" fmla="*/ 138 h 95"/>
                        <a:gd name="T88" fmla="*/ 591 w 132"/>
                        <a:gd name="T89" fmla="*/ 0 h 95"/>
                        <a:gd name="T90" fmla="*/ 600 w 132"/>
                        <a:gd name="T91" fmla="*/ 49 h 95"/>
                        <a:gd name="T92" fmla="*/ 620 w 132"/>
                        <a:gd name="T93" fmla="*/ 0 h 95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32"/>
                        <a:gd name="T142" fmla="*/ 0 h 95"/>
                        <a:gd name="T143" fmla="*/ 132 w 132"/>
                        <a:gd name="T144" fmla="*/ 95 h 95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32" h="95">
                          <a:moveTo>
                            <a:pt x="99" y="0"/>
                          </a:moveTo>
                          <a:lnTo>
                            <a:pt x="107" y="6"/>
                          </a:lnTo>
                          <a:lnTo>
                            <a:pt x="106" y="16"/>
                          </a:lnTo>
                          <a:lnTo>
                            <a:pt x="113" y="13"/>
                          </a:lnTo>
                          <a:lnTo>
                            <a:pt x="113" y="18"/>
                          </a:lnTo>
                          <a:lnTo>
                            <a:pt x="115" y="19"/>
                          </a:lnTo>
                          <a:lnTo>
                            <a:pt x="132" y="26"/>
                          </a:lnTo>
                          <a:lnTo>
                            <a:pt x="118" y="30"/>
                          </a:lnTo>
                          <a:lnTo>
                            <a:pt x="122" y="38"/>
                          </a:lnTo>
                          <a:lnTo>
                            <a:pt x="112" y="40"/>
                          </a:lnTo>
                          <a:lnTo>
                            <a:pt x="109" y="43"/>
                          </a:lnTo>
                          <a:lnTo>
                            <a:pt x="97" y="41"/>
                          </a:lnTo>
                          <a:lnTo>
                            <a:pt x="85" y="40"/>
                          </a:lnTo>
                          <a:lnTo>
                            <a:pt x="82" y="51"/>
                          </a:lnTo>
                          <a:lnTo>
                            <a:pt x="79" y="62"/>
                          </a:lnTo>
                          <a:lnTo>
                            <a:pt x="76" y="69"/>
                          </a:lnTo>
                          <a:lnTo>
                            <a:pt x="70" y="84"/>
                          </a:lnTo>
                          <a:lnTo>
                            <a:pt x="58" y="88"/>
                          </a:lnTo>
                          <a:lnTo>
                            <a:pt x="39" y="84"/>
                          </a:lnTo>
                          <a:lnTo>
                            <a:pt x="35" y="91"/>
                          </a:lnTo>
                          <a:lnTo>
                            <a:pt x="16" y="95"/>
                          </a:lnTo>
                          <a:lnTo>
                            <a:pt x="3" y="87"/>
                          </a:lnTo>
                          <a:lnTo>
                            <a:pt x="0" y="76"/>
                          </a:lnTo>
                          <a:lnTo>
                            <a:pt x="1" y="78"/>
                          </a:lnTo>
                          <a:lnTo>
                            <a:pt x="11" y="83"/>
                          </a:lnTo>
                          <a:lnTo>
                            <a:pt x="22" y="87"/>
                          </a:lnTo>
                          <a:lnTo>
                            <a:pt x="20" y="86"/>
                          </a:lnTo>
                          <a:lnTo>
                            <a:pt x="22" y="83"/>
                          </a:lnTo>
                          <a:lnTo>
                            <a:pt x="23" y="74"/>
                          </a:lnTo>
                          <a:lnTo>
                            <a:pt x="23" y="71"/>
                          </a:lnTo>
                          <a:lnTo>
                            <a:pt x="25" y="66"/>
                          </a:lnTo>
                          <a:lnTo>
                            <a:pt x="34" y="63"/>
                          </a:lnTo>
                          <a:lnTo>
                            <a:pt x="43" y="59"/>
                          </a:lnTo>
                          <a:lnTo>
                            <a:pt x="53" y="48"/>
                          </a:lnTo>
                          <a:lnTo>
                            <a:pt x="61" y="36"/>
                          </a:lnTo>
                          <a:lnTo>
                            <a:pt x="68" y="45"/>
                          </a:lnTo>
                          <a:lnTo>
                            <a:pt x="71" y="39"/>
                          </a:lnTo>
                          <a:lnTo>
                            <a:pt x="73" y="32"/>
                          </a:lnTo>
                          <a:lnTo>
                            <a:pt x="77" y="40"/>
                          </a:lnTo>
                          <a:lnTo>
                            <a:pt x="76" y="34"/>
                          </a:lnTo>
                          <a:lnTo>
                            <a:pt x="80" y="30"/>
                          </a:lnTo>
                          <a:lnTo>
                            <a:pt x="78" y="26"/>
                          </a:lnTo>
                          <a:lnTo>
                            <a:pt x="81" y="22"/>
                          </a:lnTo>
                          <a:lnTo>
                            <a:pt x="88" y="11"/>
                          </a:lnTo>
                          <a:lnTo>
                            <a:pt x="95" y="0"/>
                          </a:lnTo>
                          <a:lnTo>
                            <a:pt x="96" y="4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0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4361" y="2609"/>
                      <a:ext cx="72" cy="101"/>
                    </a:xfrm>
                    <a:custGeom>
                      <a:avLst/>
                      <a:gdLst>
                        <a:gd name="T0" fmla="*/ 319 w 61"/>
                        <a:gd name="T1" fmla="*/ 918 h 81"/>
                        <a:gd name="T2" fmla="*/ 225 w 61"/>
                        <a:gd name="T3" fmla="*/ 774 h 81"/>
                        <a:gd name="T4" fmla="*/ 118 w 61"/>
                        <a:gd name="T5" fmla="*/ 645 h 81"/>
                        <a:gd name="T6" fmla="*/ 67 w 61"/>
                        <a:gd name="T7" fmla="*/ 441 h 81"/>
                        <a:gd name="T8" fmla="*/ 35 w 61"/>
                        <a:gd name="T9" fmla="*/ 233 h 81"/>
                        <a:gd name="T10" fmla="*/ 0 w 61"/>
                        <a:gd name="T11" fmla="*/ 2 h 81"/>
                        <a:gd name="T12" fmla="*/ 1 w 61"/>
                        <a:gd name="T13" fmla="*/ 0 h 81"/>
                        <a:gd name="T14" fmla="*/ 76 w 61"/>
                        <a:gd name="T15" fmla="*/ 50 h 81"/>
                        <a:gd name="T16" fmla="*/ 79 w 61"/>
                        <a:gd name="T17" fmla="*/ 138 h 81"/>
                        <a:gd name="T18" fmla="*/ 139 w 61"/>
                        <a:gd name="T19" fmla="*/ 120 h 81"/>
                        <a:gd name="T20" fmla="*/ 176 w 61"/>
                        <a:gd name="T21" fmla="*/ 50 h 81"/>
                        <a:gd name="T22" fmla="*/ 229 w 61"/>
                        <a:gd name="T23" fmla="*/ 150 h 81"/>
                        <a:gd name="T24" fmla="*/ 288 w 61"/>
                        <a:gd name="T25" fmla="*/ 261 h 81"/>
                        <a:gd name="T26" fmla="*/ 290 w 61"/>
                        <a:gd name="T27" fmla="*/ 415 h 81"/>
                        <a:gd name="T28" fmla="*/ 301 w 61"/>
                        <a:gd name="T29" fmla="*/ 590 h 81"/>
                        <a:gd name="T30" fmla="*/ 342 w 61"/>
                        <a:gd name="T31" fmla="*/ 743 h 81"/>
                        <a:gd name="T32" fmla="*/ 377 w 61"/>
                        <a:gd name="T33" fmla="*/ 913 h 81"/>
                        <a:gd name="T34" fmla="*/ 353 w 61"/>
                        <a:gd name="T35" fmla="*/ 880 h 81"/>
                        <a:gd name="T36" fmla="*/ 319 w 61"/>
                        <a:gd name="T37" fmla="*/ 918 h 8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1"/>
                        <a:gd name="T58" fmla="*/ 0 h 81"/>
                        <a:gd name="T59" fmla="*/ 61 w 61"/>
                        <a:gd name="T60" fmla="*/ 81 h 81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1" h="81">
                          <a:moveTo>
                            <a:pt x="52" y="81"/>
                          </a:moveTo>
                          <a:lnTo>
                            <a:pt x="36" y="68"/>
                          </a:lnTo>
                          <a:lnTo>
                            <a:pt x="19" y="57"/>
                          </a:lnTo>
                          <a:lnTo>
                            <a:pt x="11" y="39"/>
                          </a:lnTo>
                          <a:lnTo>
                            <a:pt x="6" y="21"/>
                          </a:lnTo>
                          <a:lnTo>
                            <a:pt x="0" y="2"/>
                          </a:lnTo>
                          <a:lnTo>
                            <a:pt x="1" y="0"/>
                          </a:lnTo>
                          <a:lnTo>
                            <a:pt x="12" y="5"/>
                          </a:lnTo>
                          <a:lnTo>
                            <a:pt x="13" y="12"/>
                          </a:lnTo>
                          <a:lnTo>
                            <a:pt x="22" y="11"/>
                          </a:lnTo>
                          <a:lnTo>
                            <a:pt x="29" y="5"/>
                          </a:lnTo>
                          <a:lnTo>
                            <a:pt x="37" y="14"/>
                          </a:lnTo>
                          <a:lnTo>
                            <a:pt x="46" y="23"/>
                          </a:lnTo>
                          <a:lnTo>
                            <a:pt x="47" y="37"/>
                          </a:lnTo>
                          <a:lnTo>
                            <a:pt x="49" y="52"/>
                          </a:lnTo>
                          <a:lnTo>
                            <a:pt x="55" y="66"/>
                          </a:lnTo>
                          <a:lnTo>
                            <a:pt x="61" y="80"/>
                          </a:lnTo>
                          <a:lnTo>
                            <a:pt x="57" y="78"/>
                          </a:lnTo>
                          <a:lnTo>
                            <a:pt x="52" y="81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1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5025" y="2786"/>
                      <a:ext cx="158" cy="157"/>
                    </a:xfrm>
                    <a:custGeom>
                      <a:avLst/>
                      <a:gdLst>
                        <a:gd name="T0" fmla="*/ 816 w 134"/>
                        <a:gd name="T1" fmla="*/ 1352 h 126"/>
                        <a:gd name="T2" fmla="*/ 785 w 134"/>
                        <a:gd name="T3" fmla="*/ 1383 h 126"/>
                        <a:gd name="T4" fmla="*/ 790 w 134"/>
                        <a:gd name="T5" fmla="*/ 1418 h 126"/>
                        <a:gd name="T6" fmla="*/ 745 w 134"/>
                        <a:gd name="T7" fmla="*/ 1408 h 126"/>
                        <a:gd name="T8" fmla="*/ 660 w 134"/>
                        <a:gd name="T9" fmla="*/ 1369 h 126"/>
                        <a:gd name="T10" fmla="*/ 584 w 134"/>
                        <a:gd name="T11" fmla="*/ 1330 h 126"/>
                        <a:gd name="T12" fmla="*/ 542 w 134"/>
                        <a:gd name="T13" fmla="*/ 1245 h 126"/>
                        <a:gd name="T14" fmla="*/ 496 w 134"/>
                        <a:gd name="T15" fmla="*/ 1154 h 126"/>
                        <a:gd name="T16" fmla="*/ 445 w 134"/>
                        <a:gd name="T17" fmla="*/ 1060 h 126"/>
                        <a:gd name="T18" fmla="*/ 403 w 134"/>
                        <a:gd name="T19" fmla="*/ 951 h 126"/>
                        <a:gd name="T20" fmla="*/ 295 w 134"/>
                        <a:gd name="T21" fmla="*/ 871 h 126"/>
                        <a:gd name="T22" fmla="*/ 289 w 134"/>
                        <a:gd name="T23" fmla="*/ 915 h 126"/>
                        <a:gd name="T24" fmla="*/ 238 w 134"/>
                        <a:gd name="T25" fmla="*/ 878 h 126"/>
                        <a:gd name="T26" fmla="*/ 245 w 134"/>
                        <a:gd name="T27" fmla="*/ 964 h 126"/>
                        <a:gd name="T28" fmla="*/ 212 w 134"/>
                        <a:gd name="T29" fmla="*/ 964 h 126"/>
                        <a:gd name="T30" fmla="*/ 225 w 134"/>
                        <a:gd name="T31" fmla="*/ 999 h 126"/>
                        <a:gd name="T32" fmla="*/ 107 w 134"/>
                        <a:gd name="T33" fmla="*/ 999 h 126"/>
                        <a:gd name="T34" fmla="*/ 202 w 134"/>
                        <a:gd name="T35" fmla="*/ 1094 h 126"/>
                        <a:gd name="T36" fmla="*/ 164 w 134"/>
                        <a:gd name="T37" fmla="*/ 1174 h 126"/>
                        <a:gd name="T38" fmla="*/ 77 w 134"/>
                        <a:gd name="T39" fmla="*/ 1174 h 126"/>
                        <a:gd name="T40" fmla="*/ 0 w 134"/>
                        <a:gd name="T41" fmla="*/ 1154 h 126"/>
                        <a:gd name="T42" fmla="*/ 1 w 134"/>
                        <a:gd name="T43" fmla="*/ 1009 h 126"/>
                        <a:gd name="T44" fmla="*/ 2 w 134"/>
                        <a:gd name="T45" fmla="*/ 871 h 126"/>
                        <a:gd name="T46" fmla="*/ 21 w 134"/>
                        <a:gd name="T47" fmla="*/ 728 h 126"/>
                        <a:gd name="T48" fmla="*/ 25 w 134"/>
                        <a:gd name="T49" fmla="*/ 584 h 126"/>
                        <a:gd name="T50" fmla="*/ 29 w 134"/>
                        <a:gd name="T51" fmla="*/ 441 h 126"/>
                        <a:gd name="T52" fmla="*/ 29 w 134"/>
                        <a:gd name="T53" fmla="*/ 290 h 126"/>
                        <a:gd name="T54" fmla="*/ 34 w 134"/>
                        <a:gd name="T55" fmla="*/ 147 h 126"/>
                        <a:gd name="T56" fmla="*/ 34 w 134"/>
                        <a:gd name="T57" fmla="*/ 0 h 126"/>
                        <a:gd name="T58" fmla="*/ 118 w 134"/>
                        <a:gd name="T59" fmla="*/ 77 h 126"/>
                        <a:gd name="T60" fmla="*/ 195 w 134"/>
                        <a:gd name="T61" fmla="*/ 147 h 126"/>
                        <a:gd name="T62" fmla="*/ 271 w 134"/>
                        <a:gd name="T63" fmla="*/ 196 h 126"/>
                        <a:gd name="T64" fmla="*/ 353 w 134"/>
                        <a:gd name="T65" fmla="*/ 265 h 126"/>
                        <a:gd name="T66" fmla="*/ 434 w 134"/>
                        <a:gd name="T67" fmla="*/ 441 h 126"/>
                        <a:gd name="T68" fmla="*/ 436 w 134"/>
                        <a:gd name="T69" fmla="*/ 512 h 126"/>
                        <a:gd name="T70" fmla="*/ 514 w 134"/>
                        <a:gd name="T71" fmla="*/ 584 h 126"/>
                        <a:gd name="T72" fmla="*/ 585 w 134"/>
                        <a:gd name="T73" fmla="*/ 627 h 126"/>
                        <a:gd name="T74" fmla="*/ 587 w 134"/>
                        <a:gd name="T75" fmla="*/ 733 h 126"/>
                        <a:gd name="T76" fmla="*/ 520 w 134"/>
                        <a:gd name="T77" fmla="*/ 734 h 126"/>
                        <a:gd name="T78" fmla="*/ 559 w 134"/>
                        <a:gd name="T79" fmla="*/ 913 h 126"/>
                        <a:gd name="T80" fmla="*/ 613 w 134"/>
                        <a:gd name="T81" fmla="*/ 999 h 126"/>
                        <a:gd name="T82" fmla="*/ 647 w 134"/>
                        <a:gd name="T83" fmla="*/ 1154 h 126"/>
                        <a:gd name="T84" fmla="*/ 692 w 134"/>
                        <a:gd name="T85" fmla="*/ 1154 h 126"/>
                        <a:gd name="T86" fmla="*/ 692 w 134"/>
                        <a:gd name="T87" fmla="*/ 1229 h 126"/>
                        <a:gd name="T88" fmla="*/ 745 w 134"/>
                        <a:gd name="T89" fmla="*/ 1273 h 126"/>
                        <a:gd name="T90" fmla="*/ 731 w 134"/>
                        <a:gd name="T91" fmla="*/ 1313 h 126"/>
                        <a:gd name="T92" fmla="*/ 816 w 134"/>
                        <a:gd name="T93" fmla="*/ 1352 h 12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134"/>
                        <a:gd name="T142" fmla="*/ 0 h 126"/>
                        <a:gd name="T143" fmla="*/ 134 w 134"/>
                        <a:gd name="T144" fmla="*/ 126 h 126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134" h="126">
                          <a:moveTo>
                            <a:pt x="134" y="120"/>
                          </a:moveTo>
                          <a:lnTo>
                            <a:pt x="128" y="123"/>
                          </a:lnTo>
                          <a:lnTo>
                            <a:pt x="129" y="126"/>
                          </a:lnTo>
                          <a:lnTo>
                            <a:pt x="121" y="125"/>
                          </a:lnTo>
                          <a:lnTo>
                            <a:pt x="108" y="122"/>
                          </a:lnTo>
                          <a:lnTo>
                            <a:pt x="95" y="119"/>
                          </a:lnTo>
                          <a:lnTo>
                            <a:pt x="88" y="111"/>
                          </a:lnTo>
                          <a:lnTo>
                            <a:pt x="81" y="103"/>
                          </a:lnTo>
                          <a:lnTo>
                            <a:pt x="73" y="94"/>
                          </a:lnTo>
                          <a:lnTo>
                            <a:pt x="66" y="85"/>
                          </a:lnTo>
                          <a:lnTo>
                            <a:pt x="48" y="77"/>
                          </a:lnTo>
                          <a:lnTo>
                            <a:pt x="47" y="82"/>
                          </a:lnTo>
                          <a:lnTo>
                            <a:pt x="39" y="78"/>
                          </a:lnTo>
                          <a:lnTo>
                            <a:pt x="40" y="86"/>
                          </a:lnTo>
                          <a:lnTo>
                            <a:pt x="35" y="86"/>
                          </a:lnTo>
                          <a:lnTo>
                            <a:pt x="36" y="89"/>
                          </a:lnTo>
                          <a:lnTo>
                            <a:pt x="18" y="89"/>
                          </a:lnTo>
                          <a:lnTo>
                            <a:pt x="33" y="97"/>
                          </a:lnTo>
                          <a:lnTo>
                            <a:pt x="26" y="104"/>
                          </a:lnTo>
                          <a:lnTo>
                            <a:pt x="13" y="104"/>
                          </a:lnTo>
                          <a:lnTo>
                            <a:pt x="0" y="103"/>
                          </a:lnTo>
                          <a:lnTo>
                            <a:pt x="1" y="90"/>
                          </a:lnTo>
                          <a:lnTo>
                            <a:pt x="2" y="77"/>
                          </a:lnTo>
                          <a:lnTo>
                            <a:pt x="3" y="64"/>
                          </a:lnTo>
                          <a:lnTo>
                            <a:pt x="4" y="51"/>
                          </a:lnTo>
                          <a:lnTo>
                            <a:pt x="5" y="39"/>
                          </a:lnTo>
                          <a:lnTo>
                            <a:pt x="5" y="26"/>
                          </a:lnTo>
                          <a:lnTo>
                            <a:pt x="6" y="13"/>
                          </a:lnTo>
                          <a:lnTo>
                            <a:pt x="6" y="0"/>
                          </a:lnTo>
                          <a:lnTo>
                            <a:pt x="19" y="7"/>
                          </a:lnTo>
                          <a:lnTo>
                            <a:pt x="32" y="13"/>
                          </a:lnTo>
                          <a:lnTo>
                            <a:pt x="45" y="18"/>
                          </a:lnTo>
                          <a:lnTo>
                            <a:pt x="58" y="24"/>
                          </a:lnTo>
                          <a:lnTo>
                            <a:pt x="70" y="39"/>
                          </a:lnTo>
                          <a:lnTo>
                            <a:pt x="71" y="46"/>
                          </a:lnTo>
                          <a:lnTo>
                            <a:pt x="84" y="51"/>
                          </a:lnTo>
                          <a:lnTo>
                            <a:pt x="96" y="56"/>
                          </a:lnTo>
                          <a:lnTo>
                            <a:pt x="97" y="65"/>
                          </a:lnTo>
                          <a:lnTo>
                            <a:pt x="85" y="66"/>
                          </a:lnTo>
                          <a:lnTo>
                            <a:pt x="91" y="81"/>
                          </a:lnTo>
                          <a:lnTo>
                            <a:pt x="100" y="89"/>
                          </a:lnTo>
                          <a:lnTo>
                            <a:pt x="106" y="103"/>
                          </a:lnTo>
                          <a:lnTo>
                            <a:pt x="114" y="103"/>
                          </a:lnTo>
                          <a:lnTo>
                            <a:pt x="114" y="109"/>
                          </a:lnTo>
                          <a:lnTo>
                            <a:pt x="121" y="113"/>
                          </a:lnTo>
                          <a:lnTo>
                            <a:pt x="120" y="116"/>
                          </a:lnTo>
                          <a:lnTo>
                            <a:pt x="134" y="120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2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5150" y="2820"/>
                      <a:ext cx="67" cy="38"/>
                    </a:xfrm>
                    <a:custGeom>
                      <a:avLst/>
                      <a:gdLst>
                        <a:gd name="T0" fmla="*/ 336 w 57"/>
                        <a:gd name="T1" fmla="*/ 1 h 31"/>
                        <a:gd name="T2" fmla="*/ 315 w 57"/>
                        <a:gd name="T3" fmla="*/ 107 h 31"/>
                        <a:gd name="T4" fmla="*/ 304 w 57"/>
                        <a:gd name="T5" fmla="*/ 131 h 31"/>
                        <a:gd name="T6" fmla="*/ 304 w 57"/>
                        <a:gd name="T7" fmla="*/ 168 h 31"/>
                        <a:gd name="T8" fmla="*/ 242 w 57"/>
                        <a:gd name="T9" fmla="*/ 212 h 31"/>
                        <a:gd name="T10" fmla="*/ 129 w 57"/>
                        <a:gd name="T11" fmla="*/ 295 h 31"/>
                        <a:gd name="T12" fmla="*/ 65 w 57"/>
                        <a:gd name="T13" fmla="*/ 260 h 31"/>
                        <a:gd name="T14" fmla="*/ 21 w 57"/>
                        <a:gd name="T15" fmla="*/ 222 h 31"/>
                        <a:gd name="T16" fmla="*/ 0 w 57"/>
                        <a:gd name="T17" fmla="*/ 173 h 31"/>
                        <a:gd name="T18" fmla="*/ 105 w 57"/>
                        <a:gd name="T19" fmla="*/ 197 h 31"/>
                        <a:gd name="T20" fmla="*/ 140 w 57"/>
                        <a:gd name="T21" fmla="*/ 112 h 31"/>
                        <a:gd name="T22" fmla="*/ 140 w 57"/>
                        <a:gd name="T23" fmla="*/ 161 h 31"/>
                        <a:gd name="T24" fmla="*/ 179 w 57"/>
                        <a:gd name="T25" fmla="*/ 197 h 31"/>
                        <a:gd name="T26" fmla="*/ 266 w 57"/>
                        <a:gd name="T27" fmla="*/ 91 h 31"/>
                        <a:gd name="T28" fmla="*/ 266 w 57"/>
                        <a:gd name="T29" fmla="*/ 0 h 31"/>
                        <a:gd name="T30" fmla="*/ 313 w 57"/>
                        <a:gd name="T31" fmla="*/ 0 h 31"/>
                        <a:gd name="T32" fmla="*/ 336 w 57"/>
                        <a:gd name="T33" fmla="*/ 1 h 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7"/>
                        <a:gd name="T52" fmla="*/ 0 h 31"/>
                        <a:gd name="T53" fmla="*/ 57 w 57"/>
                        <a:gd name="T54" fmla="*/ 31 h 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7" h="31">
                          <a:moveTo>
                            <a:pt x="57" y="1"/>
                          </a:moveTo>
                          <a:lnTo>
                            <a:pt x="53" y="11"/>
                          </a:lnTo>
                          <a:lnTo>
                            <a:pt x="51" y="13"/>
                          </a:lnTo>
                          <a:lnTo>
                            <a:pt x="51" y="18"/>
                          </a:lnTo>
                          <a:lnTo>
                            <a:pt x="41" y="23"/>
                          </a:lnTo>
                          <a:lnTo>
                            <a:pt x="22" y="31"/>
                          </a:lnTo>
                          <a:lnTo>
                            <a:pt x="11" y="28"/>
                          </a:lnTo>
                          <a:lnTo>
                            <a:pt x="3" y="24"/>
                          </a:lnTo>
                          <a:lnTo>
                            <a:pt x="0" y="19"/>
                          </a:lnTo>
                          <a:lnTo>
                            <a:pt x="18" y="20"/>
                          </a:lnTo>
                          <a:lnTo>
                            <a:pt x="23" y="12"/>
                          </a:lnTo>
                          <a:lnTo>
                            <a:pt x="23" y="16"/>
                          </a:lnTo>
                          <a:lnTo>
                            <a:pt x="31" y="20"/>
                          </a:lnTo>
                          <a:lnTo>
                            <a:pt x="44" y="10"/>
                          </a:lnTo>
                          <a:lnTo>
                            <a:pt x="44" y="0"/>
                          </a:lnTo>
                          <a:lnTo>
                            <a:pt x="52" y="0"/>
                          </a:lnTo>
                          <a:lnTo>
                            <a:pt x="57" y="1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3" name="Freeform 435"/>
                    <p:cNvSpPr>
                      <a:spLocks/>
                    </p:cNvSpPr>
                    <p:nvPr/>
                  </p:nvSpPr>
                  <p:spPr bwMode="auto">
                    <a:xfrm>
                      <a:off x="5253" y="2841"/>
                      <a:ext cx="18" cy="28"/>
                    </a:xfrm>
                    <a:custGeom>
                      <a:avLst/>
                      <a:gdLst>
                        <a:gd name="T0" fmla="*/ 110 w 15"/>
                        <a:gd name="T1" fmla="*/ 184 h 23"/>
                        <a:gd name="T2" fmla="*/ 85 w 15"/>
                        <a:gd name="T3" fmla="*/ 198 h 23"/>
                        <a:gd name="T4" fmla="*/ 2 w 15"/>
                        <a:gd name="T5" fmla="*/ 110 h 23"/>
                        <a:gd name="T6" fmla="*/ 0 w 15"/>
                        <a:gd name="T7" fmla="*/ 0 h 23"/>
                        <a:gd name="T8" fmla="*/ 50 w 15"/>
                        <a:gd name="T9" fmla="*/ 90 h 23"/>
                        <a:gd name="T10" fmla="*/ 110 w 15"/>
                        <a:gd name="T11" fmla="*/ 184 h 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"/>
                        <a:gd name="T19" fmla="*/ 0 h 23"/>
                        <a:gd name="T20" fmla="*/ 15 w 15"/>
                        <a:gd name="T21" fmla="*/ 23 h 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" h="23">
                          <a:moveTo>
                            <a:pt x="15" y="21"/>
                          </a:moveTo>
                          <a:lnTo>
                            <a:pt x="11" y="23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  <a:lnTo>
                            <a:pt x="7" y="11"/>
                          </a:lnTo>
                          <a:lnTo>
                            <a:pt x="15" y="21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4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5192" y="2787"/>
                      <a:ext cx="36" cy="42"/>
                    </a:xfrm>
                    <a:custGeom>
                      <a:avLst/>
                      <a:gdLst>
                        <a:gd name="T0" fmla="*/ 161 w 31"/>
                        <a:gd name="T1" fmla="*/ 378 h 33"/>
                        <a:gd name="T2" fmla="*/ 136 w 31"/>
                        <a:gd name="T3" fmla="*/ 456 h 33"/>
                        <a:gd name="T4" fmla="*/ 89 w 31"/>
                        <a:gd name="T5" fmla="*/ 200 h 33"/>
                        <a:gd name="T6" fmla="*/ 48 w 31"/>
                        <a:gd name="T7" fmla="*/ 121 h 33"/>
                        <a:gd name="T8" fmla="*/ 0 w 31"/>
                        <a:gd name="T9" fmla="*/ 1 h 33"/>
                        <a:gd name="T10" fmla="*/ 0 w 31"/>
                        <a:gd name="T11" fmla="*/ 0 h 33"/>
                        <a:gd name="T12" fmla="*/ 65 w 31"/>
                        <a:gd name="T13" fmla="*/ 154 h 33"/>
                        <a:gd name="T14" fmla="*/ 120 w 31"/>
                        <a:gd name="T15" fmla="*/ 255 h 33"/>
                        <a:gd name="T16" fmla="*/ 161 w 31"/>
                        <a:gd name="T17" fmla="*/ 378 h 3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1"/>
                        <a:gd name="T28" fmla="*/ 0 h 33"/>
                        <a:gd name="T29" fmla="*/ 31 w 31"/>
                        <a:gd name="T30" fmla="*/ 33 h 3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1" h="33">
                          <a:moveTo>
                            <a:pt x="31" y="27"/>
                          </a:moveTo>
                          <a:lnTo>
                            <a:pt x="26" y="33"/>
                          </a:lnTo>
                          <a:lnTo>
                            <a:pt x="17" y="14"/>
                          </a:lnTo>
                          <a:lnTo>
                            <a:pt x="9" y="8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2" y="10"/>
                          </a:lnTo>
                          <a:lnTo>
                            <a:pt x="23" y="18"/>
                          </a:lnTo>
                          <a:lnTo>
                            <a:pt x="31" y="27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5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5184" y="2928"/>
                      <a:ext cx="6" cy="5"/>
                    </a:xfrm>
                    <a:custGeom>
                      <a:avLst/>
                      <a:gdLst>
                        <a:gd name="T0" fmla="*/ 35 w 5"/>
                        <a:gd name="T1" fmla="*/ 26 h 4"/>
                        <a:gd name="T2" fmla="*/ 1 w 5"/>
                        <a:gd name="T3" fmla="*/ 40 h 4"/>
                        <a:gd name="T4" fmla="*/ 0 w 5"/>
                        <a:gd name="T5" fmla="*/ 0 h 4"/>
                        <a:gd name="T6" fmla="*/ 35 w 5"/>
                        <a:gd name="T7" fmla="*/ 26 h 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"/>
                        <a:gd name="T13" fmla="*/ 0 h 4"/>
                        <a:gd name="T14" fmla="*/ 5 w 5"/>
                        <a:gd name="T15" fmla="*/ 4 h 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" h="4">
                          <a:moveTo>
                            <a:pt x="5" y="2"/>
                          </a:moveTo>
                          <a:lnTo>
                            <a:pt x="1" y="4"/>
                          </a:lnTo>
                          <a:lnTo>
                            <a:pt x="0" y="0"/>
                          </a:lnTo>
                          <a:lnTo>
                            <a:pt x="5" y="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6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4423" y="2710"/>
                      <a:ext cx="6" cy="1"/>
                    </a:xfrm>
                    <a:custGeom>
                      <a:avLst/>
                      <a:gdLst>
                        <a:gd name="T0" fmla="*/ 35 w 5"/>
                        <a:gd name="T1" fmla="*/ 0 h 1"/>
                        <a:gd name="T2" fmla="*/ 0 w 5"/>
                        <a:gd name="T3" fmla="*/ 1 h 1"/>
                        <a:gd name="T4" fmla="*/ 0 w 5"/>
                        <a:gd name="T5" fmla="*/ 0 h 1"/>
                        <a:gd name="T6" fmla="*/ 35 w 5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"/>
                        <a:gd name="T13" fmla="*/ 0 h 1"/>
                        <a:gd name="T14" fmla="*/ 5 w 5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" h="1">
                          <a:moveTo>
                            <a:pt x="5" y="0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7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5326" y="2917"/>
                      <a:ext cx="19" cy="12"/>
                    </a:xfrm>
                    <a:custGeom>
                      <a:avLst/>
                      <a:gdLst>
                        <a:gd name="T0" fmla="*/ 101 w 16"/>
                        <a:gd name="T1" fmla="*/ 72 h 10"/>
                        <a:gd name="T2" fmla="*/ 106 w 16"/>
                        <a:gd name="T3" fmla="*/ 71 h 10"/>
                        <a:gd name="T4" fmla="*/ 24 w 16"/>
                        <a:gd name="T5" fmla="*/ 0 h 10"/>
                        <a:gd name="T6" fmla="*/ 0 w 16"/>
                        <a:gd name="T7" fmla="*/ 35 h 10"/>
                        <a:gd name="T8" fmla="*/ 101 w 16"/>
                        <a:gd name="T9" fmla="*/ 72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0"/>
                        <a:gd name="T17" fmla="*/ 16 w 16"/>
                        <a:gd name="T18" fmla="*/ 10 h 1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0">
                          <a:moveTo>
                            <a:pt x="15" y="10"/>
                          </a:moveTo>
                          <a:lnTo>
                            <a:pt x="16" y="9"/>
                          </a:lnTo>
                          <a:lnTo>
                            <a:pt x="3" y="0"/>
                          </a:lnTo>
                          <a:lnTo>
                            <a:pt x="0" y="5"/>
                          </a:lnTo>
                          <a:lnTo>
                            <a:pt x="15" y="1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8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5281" y="2866"/>
                      <a:ext cx="13" cy="13"/>
                    </a:xfrm>
                    <a:custGeom>
                      <a:avLst/>
                      <a:gdLst>
                        <a:gd name="T0" fmla="*/ 0 w 11"/>
                        <a:gd name="T1" fmla="*/ 0 h 11"/>
                        <a:gd name="T2" fmla="*/ 67 w 11"/>
                        <a:gd name="T3" fmla="*/ 67 h 11"/>
                        <a:gd name="T4" fmla="*/ 21 w 11"/>
                        <a:gd name="T5" fmla="*/ 48 h 11"/>
                        <a:gd name="T6" fmla="*/ 0 w 11"/>
                        <a:gd name="T7" fmla="*/ 0 h 1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"/>
                        <a:gd name="T13" fmla="*/ 0 h 11"/>
                        <a:gd name="T14" fmla="*/ 11 w 11"/>
                        <a:gd name="T15" fmla="*/ 11 h 1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" h="11">
                          <a:moveTo>
                            <a:pt x="0" y="0"/>
                          </a:moveTo>
                          <a:lnTo>
                            <a:pt x="11" y="11"/>
                          </a:lnTo>
                          <a:lnTo>
                            <a:pt x="3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89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5352" y="2936"/>
                      <a:ext cx="14" cy="12"/>
                    </a:xfrm>
                    <a:custGeom>
                      <a:avLst/>
                      <a:gdLst>
                        <a:gd name="T0" fmla="*/ 65 w 12"/>
                        <a:gd name="T1" fmla="*/ 72 h 10"/>
                        <a:gd name="T2" fmla="*/ 2 w 12"/>
                        <a:gd name="T3" fmla="*/ 24 h 10"/>
                        <a:gd name="T4" fmla="*/ 0 w 12"/>
                        <a:gd name="T5" fmla="*/ 0 h 10"/>
                        <a:gd name="T6" fmla="*/ 65 w 12"/>
                        <a:gd name="T7" fmla="*/ 50 h 10"/>
                        <a:gd name="T8" fmla="*/ 65 w 12"/>
                        <a:gd name="T9" fmla="*/ 72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"/>
                        <a:gd name="T16" fmla="*/ 0 h 10"/>
                        <a:gd name="T17" fmla="*/ 12 w 12"/>
                        <a:gd name="T18" fmla="*/ 10 h 1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" h="10">
                          <a:moveTo>
                            <a:pt x="12" y="10"/>
                          </a:moveTo>
                          <a:lnTo>
                            <a:pt x="2" y="3"/>
                          </a:lnTo>
                          <a:lnTo>
                            <a:pt x="0" y="0"/>
                          </a:lnTo>
                          <a:lnTo>
                            <a:pt x="12" y="7"/>
                          </a:lnTo>
                          <a:lnTo>
                            <a:pt x="12" y="1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90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5290" y="2894"/>
                      <a:ext cx="10" cy="10"/>
                    </a:xfrm>
                    <a:custGeom>
                      <a:avLst/>
                      <a:gdLst>
                        <a:gd name="T0" fmla="*/ 27 w 9"/>
                        <a:gd name="T1" fmla="*/ 89 h 8"/>
                        <a:gd name="T2" fmla="*/ 20 w 9"/>
                        <a:gd name="T3" fmla="*/ 0 h 8"/>
                        <a:gd name="T4" fmla="*/ 0 w 9"/>
                        <a:gd name="T5" fmla="*/ 32 h 8"/>
                        <a:gd name="T6" fmla="*/ 3 w 9"/>
                        <a:gd name="T7" fmla="*/ 32 h 8"/>
                        <a:gd name="T8" fmla="*/ 27 w 9"/>
                        <a:gd name="T9" fmla="*/ 89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"/>
                        <a:gd name="T16" fmla="*/ 0 h 8"/>
                        <a:gd name="T17" fmla="*/ 9 w 9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" h="8">
                          <a:moveTo>
                            <a:pt x="9" y="8"/>
                          </a:moveTo>
                          <a:lnTo>
                            <a:pt x="6" y="0"/>
                          </a:lnTo>
                          <a:lnTo>
                            <a:pt x="0" y="3"/>
                          </a:lnTo>
                          <a:lnTo>
                            <a:pt x="3" y="3"/>
                          </a:lnTo>
                          <a:lnTo>
                            <a:pt x="9" y="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91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5345" y="2899"/>
                      <a:ext cx="8" cy="24"/>
                    </a:xfrm>
                    <a:custGeom>
                      <a:avLst/>
                      <a:gdLst>
                        <a:gd name="T0" fmla="*/ 1 w 7"/>
                        <a:gd name="T1" fmla="*/ 0 h 20"/>
                        <a:gd name="T2" fmla="*/ 29 w 7"/>
                        <a:gd name="T3" fmla="*/ 149 h 20"/>
                        <a:gd name="T4" fmla="*/ 0 w 7"/>
                        <a:gd name="T5" fmla="*/ 29 h 20"/>
                        <a:gd name="T6" fmla="*/ 1 w 7"/>
                        <a:gd name="T7" fmla="*/ 0 h 2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"/>
                        <a:gd name="T13" fmla="*/ 0 h 20"/>
                        <a:gd name="T14" fmla="*/ 7 w 7"/>
                        <a:gd name="T15" fmla="*/ 20 h 2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" h="20">
                          <a:moveTo>
                            <a:pt x="1" y="0"/>
                          </a:moveTo>
                          <a:lnTo>
                            <a:pt x="7" y="20"/>
                          </a:lnTo>
                          <a:lnTo>
                            <a:pt x="0" y="4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92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5313" y="2883"/>
                      <a:ext cx="19" cy="21"/>
                    </a:xfrm>
                    <a:custGeom>
                      <a:avLst/>
                      <a:gdLst>
                        <a:gd name="T0" fmla="*/ 101 w 16"/>
                        <a:gd name="T1" fmla="*/ 325 h 16"/>
                        <a:gd name="T2" fmla="*/ 106 w 16"/>
                        <a:gd name="T3" fmla="*/ 325 h 16"/>
                        <a:gd name="T4" fmla="*/ 55 w 16"/>
                        <a:gd name="T5" fmla="*/ 189 h 16"/>
                        <a:gd name="T6" fmla="*/ 0 w 16"/>
                        <a:gd name="T7" fmla="*/ 0 h 16"/>
                        <a:gd name="T8" fmla="*/ 46 w 16"/>
                        <a:gd name="T9" fmla="*/ 189 h 16"/>
                        <a:gd name="T10" fmla="*/ 101 w 16"/>
                        <a:gd name="T11" fmla="*/ 325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"/>
                        <a:gd name="T19" fmla="*/ 0 h 16"/>
                        <a:gd name="T20" fmla="*/ 16 w 16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" h="16">
                          <a:moveTo>
                            <a:pt x="15" y="16"/>
                          </a:moveTo>
                          <a:lnTo>
                            <a:pt x="16" y="16"/>
                          </a:lnTo>
                          <a:lnTo>
                            <a:pt x="8" y="9"/>
                          </a:lnTo>
                          <a:lnTo>
                            <a:pt x="0" y="0"/>
                          </a:lnTo>
                          <a:lnTo>
                            <a:pt x="7" y="9"/>
                          </a:lnTo>
                          <a:lnTo>
                            <a:pt x="15" y="16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  <p:sp>
                  <p:nvSpPr>
                    <p:cNvPr id="793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4296" y="2339"/>
                      <a:ext cx="142" cy="285"/>
                    </a:xfrm>
                    <a:custGeom>
                      <a:avLst/>
                      <a:gdLst>
                        <a:gd name="T0" fmla="*/ 231 w 121"/>
                        <a:gd name="T1" fmla="*/ 1812 h 229"/>
                        <a:gd name="T2" fmla="*/ 268 w 121"/>
                        <a:gd name="T3" fmla="*/ 1501 h 229"/>
                        <a:gd name="T4" fmla="*/ 271 w 121"/>
                        <a:gd name="T5" fmla="*/ 1206 h 229"/>
                        <a:gd name="T6" fmla="*/ 347 w 121"/>
                        <a:gd name="T7" fmla="*/ 1318 h 229"/>
                        <a:gd name="T8" fmla="*/ 494 w 121"/>
                        <a:gd name="T9" fmla="*/ 1442 h 229"/>
                        <a:gd name="T10" fmla="*/ 494 w 121"/>
                        <a:gd name="T11" fmla="*/ 1363 h 229"/>
                        <a:gd name="T12" fmla="*/ 513 w 121"/>
                        <a:gd name="T13" fmla="*/ 1053 h 229"/>
                        <a:gd name="T14" fmla="*/ 681 w 121"/>
                        <a:gd name="T15" fmla="*/ 1050 h 229"/>
                        <a:gd name="T16" fmla="*/ 681 w 121"/>
                        <a:gd name="T17" fmla="*/ 803 h 229"/>
                        <a:gd name="T18" fmla="*/ 602 w 121"/>
                        <a:gd name="T19" fmla="*/ 489 h 229"/>
                        <a:gd name="T20" fmla="*/ 460 w 121"/>
                        <a:gd name="T21" fmla="*/ 393 h 229"/>
                        <a:gd name="T22" fmla="*/ 373 w 121"/>
                        <a:gd name="T23" fmla="*/ 376 h 229"/>
                        <a:gd name="T24" fmla="*/ 304 w 121"/>
                        <a:gd name="T25" fmla="*/ 302 h 229"/>
                        <a:gd name="T26" fmla="*/ 231 w 121"/>
                        <a:gd name="T27" fmla="*/ 119 h 229"/>
                        <a:gd name="T28" fmla="*/ 197 w 121"/>
                        <a:gd name="T29" fmla="*/ 0 h 229"/>
                        <a:gd name="T30" fmla="*/ 119 w 121"/>
                        <a:gd name="T31" fmla="*/ 88 h 229"/>
                        <a:gd name="T32" fmla="*/ 21 w 121"/>
                        <a:gd name="T33" fmla="*/ 316 h 229"/>
                        <a:gd name="T34" fmla="*/ 68 w 121"/>
                        <a:gd name="T35" fmla="*/ 499 h 229"/>
                        <a:gd name="T36" fmla="*/ 164 w 121"/>
                        <a:gd name="T37" fmla="*/ 698 h 229"/>
                        <a:gd name="T38" fmla="*/ 129 w 121"/>
                        <a:gd name="T39" fmla="*/ 886 h 229"/>
                        <a:gd name="T40" fmla="*/ 168 w 121"/>
                        <a:gd name="T41" fmla="*/ 1085 h 229"/>
                        <a:gd name="T42" fmla="*/ 228 w 121"/>
                        <a:gd name="T43" fmla="*/ 1347 h 229"/>
                        <a:gd name="T44" fmla="*/ 228 w 121"/>
                        <a:gd name="T45" fmla="*/ 1632 h 229"/>
                        <a:gd name="T46" fmla="*/ 197 w 121"/>
                        <a:gd name="T47" fmla="*/ 1780 h 229"/>
                        <a:gd name="T48" fmla="*/ 171 w 121"/>
                        <a:gd name="T49" fmla="*/ 2111 h 229"/>
                        <a:gd name="T50" fmla="*/ 228 w 121"/>
                        <a:gd name="T51" fmla="*/ 2189 h 229"/>
                        <a:gd name="T52" fmla="*/ 291 w 121"/>
                        <a:gd name="T53" fmla="*/ 2324 h 229"/>
                        <a:gd name="T54" fmla="*/ 334 w 121"/>
                        <a:gd name="T55" fmla="*/ 2404 h 229"/>
                        <a:gd name="T56" fmla="*/ 401 w 121"/>
                        <a:gd name="T57" fmla="*/ 2540 h 229"/>
                        <a:gd name="T58" fmla="*/ 494 w 121"/>
                        <a:gd name="T59" fmla="*/ 2457 h 229"/>
                        <a:gd name="T60" fmla="*/ 381 w 121"/>
                        <a:gd name="T61" fmla="*/ 2343 h 229"/>
                        <a:gd name="T62" fmla="*/ 318 w 121"/>
                        <a:gd name="T63" fmla="*/ 2111 h 229"/>
                        <a:gd name="T64" fmla="*/ 259 w 121"/>
                        <a:gd name="T65" fmla="*/ 1933 h 22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1"/>
                        <a:gd name="T100" fmla="*/ 0 h 229"/>
                        <a:gd name="T101" fmla="*/ 121 w 121"/>
                        <a:gd name="T102" fmla="*/ 229 h 22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1" h="229">
                          <a:moveTo>
                            <a:pt x="44" y="175"/>
                          </a:moveTo>
                          <a:lnTo>
                            <a:pt x="40" y="163"/>
                          </a:lnTo>
                          <a:lnTo>
                            <a:pt x="43" y="149"/>
                          </a:lnTo>
                          <a:lnTo>
                            <a:pt x="46" y="136"/>
                          </a:lnTo>
                          <a:lnTo>
                            <a:pt x="46" y="122"/>
                          </a:lnTo>
                          <a:lnTo>
                            <a:pt x="47" y="109"/>
                          </a:lnTo>
                          <a:lnTo>
                            <a:pt x="59" y="108"/>
                          </a:lnTo>
                          <a:lnTo>
                            <a:pt x="60" y="119"/>
                          </a:lnTo>
                          <a:lnTo>
                            <a:pt x="70" y="120"/>
                          </a:lnTo>
                          <a:lnTo>
                            <a:pt x="85" y="130"/>
                          </a:lnTo>
                          <a:lnTo>
                            <a:pt x="90" y="137"/>
                          </a:lnTo>
                          <a:lnTo>
                            <a:pt x="85" y="123"/>
                          </a:lnTo>
                          <a:lnTo>
                            <a:pt x="79" y="111"/>
                          </a:lnTo>
                          <a:lnTo>
                            <a:pt x="88" y="95"/>
                          </a:lnTo>
                          <a:lnTo>
                            <a:pt x="103" y="94"/>
                          </a:lnTo>
                          <a:lnTo>
                            <a:pt x="117" y="94"/>
                          </a:lnTo>
                          <a:lnTo>
                            <a:pt x="121" y="85"/>
                          </a:lnTo>
                          <a:lnTo>
                            <a:pt x="117" y="72"/>
                          </a:lnTo>
                          <a:lnTo>
                            <a:pt x="106" y="56"/>
                          </a:lnTo>
                          <a:lnTo>
                            <a:pt x="103" y="44"/>
                          </a:lnTo>
                          <a:lnTo>
                            <a:pt x="86" y="30"/>
                          </a:lnTo>
                          <a:lnTo>
                            <a:pt x="79" y="35"/>
                          </a:lnTo>
                          <a:lnTo>
                            <a:pt x="73" y="37"/>
                          </a:lnTo>
                          <a:lnTo>
                            <a:pt x="65" y="34"/>
                          </a:lnTo>
                          <a:lnTo>
                            <a:pt x="53" y="43"/>
                          </a:lnTo>
                          <a:lnTo>
                            <a:pt x="52" y="27"/>
                          </a:lnTo>
                          <a:lnTo>
                            <a:pt x="51" y="12"/>
                          </a:lnTo>
                          <a:lnTo>
                            <a:pt x="40" y="11"/>
                          </a:lnTo>
                          <a:lnTo>
                            <a:pt x="38" y="2"/>
                          </a:lnTo>
                          <a:lnTo>
                            <a:pt x="34" y="0"/>
                          </a:lnTo>
                          <a:lnTo>
                            <a:pt x="26" y="2"/>
                          </a:lnTo>
                          <a:lnTo>
                            <a:pt x="20" y="8"/>
                          </a:lnTo>
                          <a:lnTo>
                            <a:pt x="7" y="11"/>
                          </a:lnTo>
                          <a:lnTo>
                            <a:pt x="3" y="28"/>
                          </a:lnTo>
                          <a:lnTo>
                            <a:pt x="0" y="28"/>
                          </a:lnTo>
                          <a:lnTo>
                            <a:pt x="12" y="45"/>
                          </a:lnTo>
                          <a:lnTo>
                            <a:pt x="23" y="62"/>
                          </a:lnTo>
                          <a:lnTo>
                            <a:pt x="27" y="63"/>
                          </a:lnTo>
                          <a:lnTo>
                            <a:pt x="23" y="73"/>
                          </a:lnTo>
                          <a:lnTo>
                            <a:pt x="22" y="80"/>
                          </a:lnTo>
                          <a:lnTo>
                            <a:pt x="22" y="88"/>
                          </a:lnTo>
                          <a:lnTo>
                            <a:pt x="29" y="98"/>
                          </a:lnTo>
                          <a:lnTo>
                            <a:pt x="36" y="108"/>
                          </a:lnTo>
                          <a:lnTo>
                            <a:pt x="39" y="121"/>
                          </a:lnTo>
                          <a:lnTo>
                            <a:pt x="43" y="137"/>
                          </a:lnTo>
                          <a:lnTo>
                            <a:pt x="39" y="147"/>
                          </a:lnTo>
                          <a:lnTo>
                            <a:pt x="34" y="157"/>
                          </a:lnTo>
                          <a:lnTo>
                            <a:pt x="34" y="160"/>
                          </a:lnTo>
                          <a:lnTo>
                            <a:pt x="32" y="175"/>
                          </a:lnTo>
                          <a:lnTo>
                            <a:pt x="30" y="190"/>
                          </a:lnTo>
                          <a:lnTo>
                            <a:pt x="32" y="188"/>
                          </a:lnTo>
                          <a:lnTo>
                            <a:pt x="39" y="197"/>
                          </a:lnTo>
                          <a:lnTo>
                            <a:pt x="47" y="205"/>
                          </a:lnTo>
                          <a:lnTo>
                            <a:pt x="50" y="209"/>
                          </a:lnTo>
                          <a:lnTo>
                            <a:pt x="56" y="219"/>
                          </a:lnTo>
                          <a:lnTo>
                            <a:pt x="57" y="217"/>
                          </a:lnTo>
                          <a:lnTo>
                            <a:pt x="68" y="222"/>
                          </a:lnTo>
                          <a:lnTo>
                            <a:pt x="69" y="229"/>
                          </a:lnTo>
                          <a:lnTo>
                            <a:pt x="78" y="228"/>
                          </a:lnTo>
                          <a:lnTo>
                            <a:pt x="85" y="222"/>
                          </a:lnTo>
                          <a:lnTo>
                            <a:pt x="76" y="213"/>
                          </a:lnTo>
                          <a:lnTo>
                            <a:pt x="66" y="211"/>
                          </a:lnTo>
                          <a:lnTo>
                            <a:pt x="59" y="201"/>
                          </a:lnTo>
                          <a:lnTo>
                            <a:pt x="55" y="190"/>
                          </a:lnTo>
                          <a:lnTo>
                            <a:pt x="51" y="176"/>
                          </a:lnTo>
                          <a:lnTo>
                            <a:pt x="44" y="175"/>
                          </a:lnTo>
                          <a:close/>
                        </a:path>
                      </a:pathLst>
                    </a:custGeom>
                    <a:solidFill>
                      <a:srgbClr val="F52BCA"/>
                    </a:solidFill>
                    <a:ln w="1588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1800" smtClean="0">
                        <a:solidFill>
                          <a:srgbClr val="3C3C3C"/>
                        </a:solidFill>
                        <a:latin typeface="Century Gothic" pitchFamily="34" charset="0"/>
                        <a:cs typeface="Arial"/>
                      </a:endParaRPr>
                    </a:p>
                  </p:txBody>
                </p:sp>
              </p:grpSp>
            </p:grpSp>
          </p:grpSp>
          <p:sp>
            <p:nvSpPr>
              <p:cNvPr id="701" name="Freeform 446"/>
              <p:cNvSpPr>
                <a:spLocks/>
              </p:cNvSpPr>
              <p:nvPr/>
            </p:nvSpPr>
            <p:spPr bwMode="auto">
              <a:xfrm>
                <a:off x="4656" y="1981"/>
                <a:ext cx="62" cy="83"/>
              </a:xfrm>
              <a:custGeom>
                <a:avLst/>
                <a:gdLst>
                  <a:gd name="T0" fmla="*/ 170 w 53"/>
                  <a:gd name="T1" fmla="*/ 796 h 66"/>
                  <a:gd name="T2" fmla="*/ 168 w 53"/>
                  <a:gd name="T3" fmla="*/ 770 h 66"/>
                  <a:gd name="T4" fmla="*/ 144 w 53"/>
                  <a:gd name="T5" fmla="*/ 796 h 66"/>
                  <a:gd name="T6" fmla="*/ 129 w 53"/>
                  <a:gd name="T7" fmla="*/ 817 h 66"/>
                  <a:gd name="T8" fmla="*/ 110 w 53"/>
                  <a:gd name="T9" fmla="*/ 773 h 66"/>
                  <a:gd name="T10" fmla="*/ 120 w 53"/>
                  <a:gd name="T11" fmla="*/ 757 h 66"/>
                  <a:gd name="T12" fmla="*/ 110 w 53"/>
                  <a:gd name="T13" fmla="*/ 736 h 66"/>
                  <a:gd name="T14" fmla="*/ 103 w 53"/>
                  <a:gd name="T15" fmla="*/ 695 h 66"/>
                  <a:gd name="T16" fmla="*/ 88 w 53"/>
                  <a:gd name="T17" fmla="*/ 585 h 66"/>
                  <a:gd name="T18" fmla="*/ 88 w 53"/>
                  <a:gd name="T19" fmla="*/ 538 h 66"/>
                  <a:gd name="T20" fmla="*/ 88 w 53"/>
                  <a:gd name="T21" fmla="*/ 512 h 66"/>
                  <a:gd name="T22" fmla="*/ 29 w 53"/>
                  <a:gd name="T23" fmla="*/ 387 h 66"/>
                  <a:gd name="T24" fmla="*/ 21 w 53"/>
                  <a:gd name="T25" fmla="*/ 342 h 66"/>
                  <a:gd name="T26" fmla="*/ 25 w 53"/>
                  <a:gd name="T27" fmla="*/ 332 h 66"/>
                  <a:gd name="T28" fmla="*/ 64 w 53"/>
                  <a:gd name="T29" fmla="*/ 342 h 66"/>
                  <a:gd name="T30" fmla="*/ 64 w 53"/>
                  <a:gd name="T31" fmla="*/ 332 h 66"/>
                  <a:gd name="T32" fmla="*/ 1 w 53"/>
                  <a:gd name="T33" fmla="*/ 186 h 66"/>
                  <a:gd name="T34" fmla="*/ 0 w 53"/>
                  <a:gd name="T35" fmla="*/ 148 h 66"/>
                  <a:gd name="T36" fmla="*/ 0 w 53"/>
                  <a:gd name="T37" fmla="*/ 114 h 66"/>
                  <a:gd name="T38" fmla="*/ 64 w 53"/>
                  <a:gd name="T39" fmla="*/ 49 h 66"/>
                  <a:gd name="T40" fmla="*/ 94 w 53"/>
                  <a:gd name="T41" fmla="*/ 0 h 66"/>
                  <a:gd name="T42" fmla="*/ 170 w 53"/>
                  <a:gd name="T43" fmla="*/ 186 h 66"/>
                  <a:gd name="T44" fmla="*/ 255 w 53"/>
                  <a:gd name="T45" fmla="*/ 370 h 66"/>
                  <a:gd name="T46" fmla="*/ 298 w 53"/>
                  <a:gd name="T47" fmla="*/ 644 h 66"/>
                  <a:gd name="T48" fmla="*/ 263 w 53"/>
                  <a:gd name="T49" fmla="*/ 680 h 66"/>
                  <a:gd name="T50" fmla="*/ 230 w 53"/>
                  <a:gd name="T51" fmla="*/ 732 h 66"/>
                  <a:gd name="T52" fmla="*/ 209 w 53"/>
                  <a:gd name="T53" fmla="*/ 711 h 66"/>
                  <a:gd name="T54" fmla="*/ 207 w 53"/>
                  <a:gd name="T55" fmla="*/ 732 h 66"/>
                  <a:gd name="T56" fmla="*/ 197 w 53"/>
                  <a:gd name="T57" fmla="*/ 757 h 66"/>
                  <a:gd name="T58" fmla="*/ 191 w 53"/>
                  <a:gd name="T59" fmla="*/ 757 h 66"/>
                  <a:gd name="T60" fmla="*/ 170 w 53"/>
                  <a:gd name="T61" fmla="*/ 796 h 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3"/>
                  <a:gd name="T94" fmla="*/ 0 h 66"/>
                  <a:gd name="T95" fmla="*/ 53 w 53"/>
                  <a:gd name="T96" fmla="*/ 66 h 6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3" h="66">
                    <a:moveTo>
                      <a:pt x="31" y="64"/>
                    </a:moveTo>
                    <a:lnTo>
                      <a:pt x="30" y="62"/>
                    </a:lnTo>
                    <a:lnTo>
                      <a:pt x="26" y="64"/>
                    </a:lnTo>
                    <a:lnTo>
                      <a:pt x="23" y="66"/>
                    </a:lnTo>
                    <a:lnTo>
                      <a:pt x="20" y="63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18" y="56"/>
                    </a:lnTo>
                    <a:lnTo>
                      <a:pt x="15" y="48"/>
                    </a:lnTo>
                    <a:lnTo>
                      <a:pt x="15" y="43"/>
                    </a:lnTo>
                    <a:lnTo>
                      <a:pt x="15" y="41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1" y="4"/>
                    </a:lnTo>
                    <a:lnTo>
                      <a:pt x="17" y="0"/>
                    </a:lnTo>
                    <a:lnTo>
                      <a:pt x="31" y="15"/>
                    </a:lnTo>
                    <a:lnTo>
                      <a:pt x="45" y="30"/>
                    </a:lnTo>
                    <a:lnTo>
                      <a:pt x="53" y="52"/>
                    </a:lnTo>
                    <a:lnTo>
                      <a:pt x="47" y="55"/>
                    </a:lnTo>
                    <a:lnTo>
                      <a:pt x="41" y="59"/>
                    </a:lnTo>
                    <a:lnTo>
                      <a:pt x="38" y="57"/>
                    </a:lnTo>
                    <a:lnTo>
                      <a:pt x="37" y="59"/>
                    </a:lnTo>
                    <a:lnTo>
                      <a:pt x="35" y="61"/>
                    </a:lnTo>
                    <a:lnTo>
                      <a:pt x="33" y="61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2" name="Freeform 447"/>
              <p:cNvSpPr>
                <a:spLocks/>
              </p:cNvSpPr>
              <p:nvPr/>
            </p:nvSpPr>
            <p:spPr bwMode="auto">
              <a:xfrm>
                <a:off x="4751" y="1926"/>
                <a:ext cx="139" cy="156"/>
              </a:xfrm>
              <a:custGeom>
                <a:avLst/>
                <a:gdLst>
                  <a:gd name="T0" fmla="*/ 671 w 118"/>
                  <a:gd name="T1" fmla="*/ 1068 h 125"/>
                  <a:gd name="T2" fmla="*/ 660 w 118"/>
                  <a:gd name="T3" fmla="*/ 1041 h 125"/>
                  <a:gd name="T4" fmla="*/ 660 w 118"/>
                  <a:gd name="T5" fmla="*/ 1107 h 125"/>
                  <a:gd name="T6" fmla="*/ 622 w 118"/>
                  <a:gd name="T7" fmla="*/ 1144 h 125"/>
                  <a:gd name="T8" fmla="*/ 614 w 118"/>
                  <a:gd name="T9" fmla="*/ 1213 h 125"/>
                  <a:gd name="T10" fmla="*/ 587 w 118"/>
                  <a:gd name="T11" fmla="*/ 1137 h 125"/>
                  <a:gd name="T12" fmla="*/ 576 w 118"/>
                  <a:gd name="T13" fmla="*/ 1223 h 125"/>
                  <a:gd name="T14" fmla="*/ 489 w 118"/>
                  <a:gd name="T15" fmla="*/ 1213 h 125"/>
                  <a:gd name="T16" fmla="*/ 457 w 118"/>
                  <a:gd name="T17" fmla="*/ 1186 h 125"/>
                  <a:gd name="T18" fmla="*/ 435 w 118"/>
                  <a:gd name="T19" fmla="*/ 1157 h 125"/>
                  <a:gd name="T20" fmla="*/ 444 w 118"/>
                  <a:gd name="T21" fmla="*/ 1233 h 125"/>
                  <a:gd name="T22" fmla="*/ 465 w 118"/>
                  <a:gd name="T23" fmla="*/ 1280 h 125"/>
                  <a:gd name="T24" fmla="*/ 435 w 118"/>
                  <a:gd name="T25" fmla="*/ 1343 h 125"/>
                  <a:gd name="T26" fmla="*/ 415 w 118"/>
                  <a:gd name="T27" fmla="*/ 1428 h 125"/>
                  <a:gd name="T28" fmla="*/ 346 w 118"/>
                  <a:gd name="T29" fmla="*/ 1327 h 125"/>
                  <a:gd name="T30" fmla="*/ 335 w 118"/>
                  <a:gd name="T31" fmla="*/ 1193 h 125"/>
                  <a:gd name="T32" fmla="*/ 241 w 118"/>
                  <a:gd name="T33" fmla="*/ 1223 h 125"/>
                  <a:gd name="T34" fmla="*/ 139 w 118"/>
                  <a:gd name="T35" fmla="*/ 1273 h 125"/>
                  <a:gd name="T36" fmla="*/ 104 w 118"/>
                  <a:gd name="T37" fmla="*/ 1343 h 125"/>
                  <a:gd name="T38" fmla="*/ 0 w 118"/>
                  <a:gd name="T39" fmla="*/ 1327 h 125"/>
                  <a:gd name="T40" fmla="*/ 25 w 118"/>
                  <a:gd name="T41" fmla="*/ 1254 h 125"/>
                  <a:gd name="T42" fmla="*/ 77 w 118"/>
                  <a:gd name="T43" fmla="*/ 1157 h 125"/>
                  <a:gd name="T44" fmla="*/ 126 w 118"/>
                  <a:gd name="T45" fmla="*/ 1063 h 125"/>
                  <a:gd name="T46" fmla="*/ 205 w 118"/>
                  <a:gd name="T47" fmla="*/ 1063 h 125"/>
                  <a:gd name="T48" fmla="*/ 294 w 118"/>
                  <a:gd name="T49" fmla="*/ 1041 h 125"/>
                  <a:gd name="T50" fmla="*/ 304 w 118"/>
                  <a:gd name="T51" fmla="*/ 1063 h 125"/>
                  <a:gd name="T52" fmla="*/ 346 w 118"/>
                  <a:gd name="T53" fmla="*/ 1020 h 125"/>
                  <a:gd name="T54" fmla="*/ 342 w 118"/>
                  <a:gd name="T55" fmla="*/ 917 h 125"/>
                  <a:gd name="T56" fmla="*/ 329 w 118"/>
                  <a:gd name="T57" fmla="*/ 766 h 125"/>
                  <a:gd name="T58" fmla="*/ 369 w 118"/>
                  <a:gd name="T59" fmla="*/ 730 h 125"/>
                  <a:gd name="T60" fmla="*/ 358 w 118"/>
                  <a:gd name="T61" fmla="*/ 779 h 125"/>
                  <a:gd name="T62" fmla="*/ 388 w 118"/>
                  <a:gd name="T63" fmla="*/ 834 h 125"/>
                  <a:gd name="T64" fmla="*/ 422 w 118"/>
                  <a:gd name="T65" fmla="*/ 745 h 125"/>
                  <a:gd name="T66" fmla="*/ 465 w 118"/>
                  <a:gd name="T67" fmla="*/ 686 h 125"/>
                  <a:gd name="T68" fmla="*/ 481 w 118"/>
                  <a:gd name="T69" fmla="*/ 550 h 125"/>
                  <a:gd name="T70" fmla="*/ 484 w 118"/>
                  <a:gd name="T71" fmla="*/ 421 h 125"/>
                  <a:gd name="T72" fmla="*/ 437 w 118"/>
                  <a:gd name="T73" fmla="*/ 290 h 125"/>
                  <a:gd name="T74" fmla="*/ 408 w 118"/>
                  <a:gd name="T75" fmla="*/ 120 h 125"/>
                  <a:gd name="T76" fmla="*/ 415 w 118"/>
                  <a:gd name="T77" fmla="*/ 40 h 125"/>
                  <a:gd name="T78" fmla="*/ 457 w 118"/>
                  <a:gd name="T79" fmla="*/ 89 h 125"/>
                  <a:gd name="T80" fmla="*/ 484 w 118"/>
                  <a:gd name="T81" fmla="*/ 62 h 125"/>
                  <a:gd name="T82" fmla="*/ 465 w 118"/>
                  <a:gd name="T83" fmla="*/ 40 h 125"/>
                  <a:gd name="T84" fmla="*/ 435 w 118"/>
                  <a:gd name="T85" fmla="*/ 40 h 125"/>
                  <a:gd name="T86" fmla="*/ 442 w 118"/>
                  <a:gd name="T87" fmla="*/ 0 h 125"/>
                  <a:gd name="T88" fmla="*/ 484 w 118"/>
                  <a:gd name="T89" fmla="*/ 2 h 125"/>
                  <a:gd name="T90" fmla="*/ 548 w 118"/>
                  <a:gd name="T91" fmla="*/ 186 h 125"/>
                  <a:gd name="T92" fmla="*/ 634 w 118"/>
                  <a:gd name="T93" fmla="*/ 331 h 125"/>
                  <a:gd name="T94" fmla="*/ 640 w 118"/>
                  <a:gd name="T95" fmla="*/ 547 h 125"/>
                  <a:gd name="T96" fmla="*/ 616 w 118"/>
                  <a:gd name="T97" fmla="*/ 597 h 125"/>
                  <a:gd name="T98" fmla="*/ 668 w 118"/>
                  <a:gd name="T99" fmla="*/ 822 h 125"/>
                  <a:gd name="T100" fmla="*/ 715 w 118"/>
                  <a:gd name="T101" fmla="*/ 1005 h 125"/>
                  <a:gd name="T102" fmla="*/ 688 w 118"/>
                  <a:gd name="T103" fmla="*/ 1161 h 125"/>
                  <a:gd name="T104" fmla="*/ 671 w 118"/>
                  <a:gd name="T105" fmla="*/ 1068 h 1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"/>
                  <a:gd name="T160" fmla="*/ 0 h 125"/>
                  <a:gd name="T161" fmla="*/ 118 w 118"/>
                  <a:gd name="T162" fmla="*/ 125 h 1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" h="125">
                    <a:moveTo>
                      <a:pt x="111" y="94"/>
                    </a:moveTo>
                    <a:lnTo>
                      <a:pt x="108" y="91"/>
                    </a:lnTo>
                    <a:lnTo>
                      <a:pt x="108" y="97"/>
                    </a:lnTo>
                    <a:lnTo>
                      <a:pt x="103" y="100"/>
                    </a:lnTo>
                    <a:lnTo>
                      <a:pt x="101" y="106"/>
                    </a:lnTo>
                    <a:lnTo>
                      <a:pt x="98" y="99"/>
                    </a:lnTo>
                    <a:lnTo>
                      <a:pt x="95" y="107"/>
                    </a:lnTo>
                    <a:lnTo>
                      <a:pt x="81" y="106"/>
                    </a:lnTo>
                    <a:lnTo>
                      <a:pt x="75" y="104"/>
                    </a:lnTo>
                    <a:lnTo>
                      <a:pt x="71" y="101"/>
                    </a:lnTo>
                    <a:lnTo>
                      <a:pt x="74" y="108"/>
                    </a:lnTo>
                    <a:lnTo>
                      <a:pt x="77" y="112"/>
                    </a:lnTo>
                    <a:lnTo>
                      <a:pt x="71" y="118"/>
                    </a:lnTo>
                    <a:lnTo>
                      <a:pt x="69" y="125"/>
                    </a:lnTo>
                    <a:lnTo>
                      <a:pt x="57" y="115"/>
                    </a:lnTo>
                    <a:lnTo>
                      <a:pt x="55" y="105"/>
                    </a:lnTo>
                    <a:lnTo>
                      <a:pt x="40" y="107"/>
                    </a:lnTo>
                    <a:lnTo>
                      <a:pt x="22" y="111"/>
                    </a:lnTo>
                    <a:lnTo>
                      <a:pt x="17" y="118"/>
                    </a:lnTo>
                    <a:lnTo>
                      <a:pt x="0" y="115"/>
                    </a:lnTo>
                    <a:lnTo>
                      <a:pt x="4" y="110"/>
                    </a:lnTo>
                    <a:lnTo>
                      <a:pt x="13" y="101"/>
                    </a:lnTo>
                    <a:lnTo>
                      <a:pt x="21" y="92"/>
                    </a:lnTo>
                    <a:lnTo>
                      <a:pt x="34" y="92"/>
                    </a:lnTo>
                    <a:lnTo>
                      <a:pt x="48" y="91"/>
                    </a:lnTo>
                    <a:lnTo>
                      <a:pt x="50" y="92"/>
                    </a:lnTo>
                    <a:lnTo>
                      <a:pt x="57" y="89"/>
                    </a:lnTo>
                    <a:lnTo>
                      <a:pt x="56" y="80"/>
                    </a:lnTo>
                    <a:lnTo>
                      <a:pt x="54" y="67"/>
                    </a:lnTo>
                    <a:lnTo>
                      <a:pt x="60" y="63"/>
                    </a:lnTo>
                    <a:lnTo>
                      <a:pt x="59" y="68"/>
                    </a:lnTo>
                    <a:lnTo>
                      <a:pt x="64" y="73"/>
                    </a:lnTo>
                    <a:lnTo>
                      <a:pt x="70" y="66"/>
                    </a:lnTo>
                    <a:lnTo>
                      <a:pt x="77" y="60"/>
                    </a:lnTo>
                    <a:lnTo>
                      <a:pt x="79" y="48"/>
                    </a:lnTo>
                    <a:lnTo>
                      <a:pt x="80" y="37"/>
                    </a:lnTo>
                    <a:lnTo>
                      <a:pt x="72" y="25"/>
                    </a:lnTo>
                    <a:lnTo>
                      <a:pt x="67" y="11"/>
                    </a:lnTo>
                    <a:lnTo>
                      <a:pt x="69" y="4"/>
                    </a:lnTo>
                    <a:lnTo>
                      <a:pt x="75" y="8"/>
                    </a:lnTo>
                    <a:lnTo>
                      <a:pt x="80" y="6"/>
                    </a:lnTo>
                    <a:lnTo>
                      <a:pt x="77" y="4"/>
                    </a:lnTo>
                    <a:lnTo>
                      <a:pt x="71" y="4"/>
                    </a:lnTo>
                    <a:lnTo>
                      <a:pt x="73" y="0"/>
                    </a:lnTo>
                    <a:lnTo>
                      <a:pt x="80" y="2"/>
                    </a:lnTo>
                    <a:lnTo>
                      <a:pt x="91" y="16"/>
                    </a:lnTo>
                    <a:lnTo>
                      <a:pt x="104" y="29"/>
                    </a:lnTo>
                    <a:lnTo>
                      <a:pt x="105" y="47"/>
                    </a:lnTo>
                    <a:lnTo>
                      <a:pt x="102" y="53"/>
                    </a:lnTo>
                    <a:lnTo>
                      <a:pt x="110" y="72"/>
                    </a:lnTo>
                    <a:lnTo>
                      <a:pt x="118" y="88"/>
                    </a:lnTo>
                    <a:lnTo>
                      <a:pt x="113" y="102"/>
                    </a:lnTo>
                    <a:lnTo>
                      <a:pt x="111" y="94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3" name="Freeform 448"/>
              <p:cNvSpPr>
                <a:spLocks/>
              </p:cNvSpPr>
              <p:nvPr/>
            </p:nvSpPr>
            <p:spPr bwMode="auto">
              <a:xfrm>
                <a:off x="4800" y="1849"/>
                <a:ext cx="81" cy="77"/>
              </a:xfrm>
              <a:custGeom>
                <a:avLst/>
                <a:gdLst>
                  <a:gd name="T0" fmla="*/ 316 w 69"/>
                  <a:gd name="T1" fmla="*/ 216 h 63"/>
                  <a:gd name="T2" fmla="*/ 244 w 69"/>
                  <a:gd name="T3" fmla="*/ 197 h 63"/>
                  <a:gd name="T4" fmla="*/ 122 w 69"/>
                  <a:gd name="T5" fmla="*/ 97 h 63"/>
                  <a:gd name="T6" fmla="*/ 0 w 69"/>
                  <a:gd name="T7" fmla="*/ 0 h 63"/>
                  <a:gd name="T8" fmla="*/ 25 w 69"/>
                  <a:gd name="T9" fmla="*/ 73 h 63"/>
                  <a:gd name="T10" fmla="*/ 58 w 69"/>
                  <a:gd name="T11" fmla="*/ 197 h 63"/>
                  <a:gd name="T12" fmla="*/ 101 w 69"/>
                  <a:gd name="T13" fmla="*/ 310 h 63"/>
                  <a:gd name="T14" fmla="*/ 47 w 69"/>
                  <a:gd name="T15" fmla="*/ 310 h 63"/>
                  <a:gd name="T16" fmla="*/ 34 w 69"/>
                  <a:gd name="T17" fmla="*/ 330 h 63"/>
                  <a:gd name="T18" fmla="*/ 34 w 69"/>
                  <a:gd name="T19" fmla="*/ 379 h 63"/>
                  <a:gd name="T20" fmla="*/ 55 w 69"/>
                  <a:gd name="T21" fmla="*/ 463 h 63"/>
                  <a:gd name="T22" fmla="*/ 104 w 69"/>
                  <a:gd name="T23" fmla="*/ 573 h 63"/>
                  <a:gd name="T24" fmla="*/ 122 w 69"/>
                  <a:gd name="T25" fmla="*/ 539 h 63"/>
                  <a:gd name="T26" fmla="*/ 166 w 69"/>
                  <a:gd name="T27" fmla="*/ 529 h 63"/>
                  <a:gd name="T28" fmla="*/ 68 w 69"/>
                  <a:gd name="T29" fmla="*/ 441 h 63"/>
                  <a:gd name="T30" fmla="*/ 110 w 69"/>
                  <a:gd name="T31" fmla="*/ 425 h 63"/>
                  <a:gd name="T32" fmla="*/ 141 w 69"/>
                  <a:gd name="T33" fmla="*/ 405 h 63"/>
                  <a:gd name="T34" fmla="*/ 296 w 69"/>
                  <a:gd name="T35" fmla="*/ 483 h 63"/>
                  <a:gd name="T36" fmla="*/ 306 w 69"/>
                  <a:gd name="T37" fmla="*/ 444 h 63"/>
                  <a:gd name="T38" fmla="*/ 336 w 69"/>
                  <a:gd name="T39" fmla="*/ 361 h 63"/>
                  <a:gd name="T40" fmla="*/ 403 w 69"/>
                  <a:gd name="T41" fmla="*/ 310 h 63"/>
                  <a:gd name="T42" fmla="*/ 366 w 69"/>
                  <a:gd name="T43" fmla="*/ 271 h 63"/>
                  <a:gd name="T44" fmla="*/ 335 w 69"/>
                  <a:gd name="T45" fmla="*/ 170 h 63"/>
                  <a:gd name="T46" fmla="*/ 316 w 69"/>
                  <a:gd name="T47" fmla="*/ 216 h 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"/>
                  <a:gd name="T73" fmla="*/ 0 h 63"/>
                  <a:gd name="T74" fmla="*/ 69 w 69"/>
                  <a:gd name="T75" fmla="*/ 63 h 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" h="63">
                    <a:moveTo>
                      <a:pt x="54" y="24"/>
                    </a:moveTo>
                    <a:lnTo>
                      <a:pt x="42" y="21"/>
                    </a:lnTo>
                    <a:lnTo>
                      <a:pt x="21" y="11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17" y="34"/>
                    </a:lnTo>
                    <a:lnTo>
                      <a:pt x="8" y="3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9" y="51"/>
                    </a:lnTo>
                    <a:lnTo>
                      <a:pt x="18" y="63"/>
                    </a:lnTo>
                    <a:lnTo>
                      <a:pt x="21" y="59"/>
                    </a:lnTo>
                    <a:lnTo>
                      <a:pt x="28" y="58"/>
                    </a:lnTo>
                    <a:lnTo>
                      <a:pt x="12" y="48"/>
                    </a:lnTo>
                    <a:lnTo>
                      <a:pt x="19" y="47"/>
                    </a:lnTo>
                    <a:lnTo>
                      <a:pt x="24" y="45"/>
                    </a:lnTo>
                    <a:lnTo>
                      <a:pt x="51" y="53"/>
                    </a:lnTo>
                    <a:lnTo>
                      <a:pt x="52" y="49"/>
                    </a:lnTo>
                    <a:lnTo>
                      <a:pt x="58" y="39"/>
                    </a:lnTo>
                    <a:lnTo>
                      <a:pt x="69" y="34"/>
                    </a:lnTo>
                    <a:lnTo>
                      <a:pt x="62" y="30"/>
                    </a:lnTo>
                    <a:lnTo>
                      <a:pt x="57" y="19"/>
                    </a:lnTo>
                    <a:lnTo>
                      <a:pt x="54" y="24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4" name="Freeform 449"/>
              <p:cNvSpPr>
                <a:spLocks/>
              </p:cNvSpPr>
              <p:nvPr/>
            </p:nvSpPr>
            <p:spPr bwMode="auto">
              <a:xfrm>
                <a:off x="4738" y="2074"/>
                <a:ext cx="41" cy="55"/>
              </a:xfrm>
              <a:custGeom>
                <a:avLst/>
                <a:gdLst>
                  <a:gd name="T0" fmla="*/ 198 w 35"/>
                  <a:gd name="T1" fmla="*/ 174 h 44"/>
                  <a:gd name="T2" fmla="*/ 194 w 35"/>
                  <a:gd name="T3" fmla="*/ 294 h 44"/>
                  <a:gd name="T4" fmla="*/ 191 w 35"/>
                  <a:gd name="T5" fmla="*/ 454 h 44"/>
                  <a:gd name="T6" fmla="*/ 166 w 35"/>
                  <a:gd name="T7" fmla="*/ 516 h 44"/>
                  <a:gd name="T8" fmla="*/ 139 w 35"/>
                  <a:gd name="T9" fmla="*/ 400 h 44"/>
                  <a:gd name="T10" fmla="*/ 142 w 35"/>
                  <a:gd name="T11" fmla="*/ 499 h 44"/>
                  <a:gd name="T12" fmla="*/ 123 w 35"/>
                  <a:gd name="T13" fmla="*/ 454 h 44"/>
                  <a:gd name="T14" fmla="*/ 103 w 35"/>
                  <a:gd name="T15" fmla="*/ 294 h 44"/>
                  <a:gd name="T16" fmla="*/ 103 w 35"/>
                  <a:gd name="T17" fmla="*/ 218 h 44"/>
                  <a:gd name="T18" fmla="*/ 47 w 35"/>
                  <a:gd name="T19" fmla="*/ 139 h 44"/>
                  <a:gd name="T20" fmla="*/ 75 w 35"/>
                  <a:gd name="T21" fmla="*/ 232 h 44"/>
                  <a:gd name="T22" fmla="*/ 40 w 35"/>
                  <a:gd name="T23" fmla="*/ 232 h 44"/>
                  <a:gd name="T24" fmla="*/ 29 w 35"/>
                  <a:gd name="T25" fmla="*/ 150 h 44"/>
                  <a:gd name="T26" fmla="*/ 34 w 35"/>
                  <a:gd name="T27" fmla="*/ 150 h 44"/>
                  <a:gd name="T28" fmla="*/ 0 w 35"/>
                  <a:gd name="T29" fmla="*/ 95 h 44"/>
                  <a:gd name="T30" fmla="*/ 88 w 35"/>
                  <a:gd name="T31" fmla="*/ 0 h 44"/>
                  <a:gd name="T32" fmla="*/ 130 w 35"/>
                  <a:gd name="T33" fmla="*/ 50 h 44"/>
                  <a:gd name="T34" fmla="*/ 163 w 35"/>
                  <a:gd name="T35" fmla="*/ 77 h 44"/>
                  <a:gd name="T36" fmla="*/ 166 w 35"/>
                  <a:gd name="T37" fmla="*/ 119 h 44"/>
                  <a:gd name="T38" fmla="*/ 198 w 35"/>
                  <a:gd name="T39" fmla="*/ 174 h 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"/>
                  <a:gd name="T61" fmla="*/ 0 h 44"/>
                  <a:gd name="T62" fmla="*/ 35 w 35"/>
                  <a:gd name="T63" fmla="*/ 44 h 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" h="44">
                    <a:moveTo>
                      <a:pt x="35" y="15"/>
                    </a:moveTo>
                    <a:lnTo>
                      <a:pt x="34" y="26"/>
                    </a:lnTo>
                    <a:lnTo>
                      <a:pt x="33" y="39"/>
                    </a:lnTo>
                    <a:lnTo>
                      <a:pt x="29" y="44"/>
                    </a:lnTo>
                    <a:lnTo>
                      <a:pt x="24" y="34"/>
                    </a:lnTo>
                    <a:lnTo>
                      <a:pt x="25" y="42"/>
                    </a:lnTo>
                    <a:lnTo>
                      <a:pt x="22" y="39"/>
                    </a:lnTo>
                    <a:lnTo>
                      <a:pt x="18" y="26"/>
                    </a:lnTo>
                    <a:lnTo>
                      <a:pt x="18" y="19"/>
                    </a:lnTo>
                    <a:lnTo>
                      <a:pt x="8" y="12"/>
                    </a:lnTo>
                    <a:lnTo>
                      <a:pt x="13" y="20"/>
                    </a:lnTo>
                    <a:lnTo>
                      <a:pt x="7" y="20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23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5" name="Freeform 450"/>
              <p:cNvSpPr>
                <a:spLocks/>
              </p:cNvSpPr>
              <p:nvPr/>
            </p:nvSpPr>
            <p:spPr bwMode="auto">
              <a:xfrm>
                <a:off x="4777" y="2065"/>
                <a:ext cx="37" cy="29"/>
              </a:xfrm>
              <a:custGeom>
                <a:avLst/>
                <a:gdLst>
                  <a:gd name="T0" fmla="*/ 123 w 32"/>
                  <a:gd name="T1" fmla="*/ 124 h 24"/>
                  <a:gd name="T2" fmla="*/ 76 w 32"/>
                  <a:gd name="T3" fmla="*/ 124 h 24"/>
                  <a:gd name="T4" fmla="*/ 69 w 32"/>
                  <a:gd name="T5" fmla="*/ 195 h 24"/>
                  <a:gd name="T6" fmla="*/ 29 w 32"/>
                  <a:gd name="T7" fmla="*/ 150 h 24"/>
                  <a:gd name="T8" fmla="*/ 2 w 32"/>
                  <a:gd name="T9" fmla="*/ 112 h 24"/>
                  <a:gd name="T10" fmla="*/ 0 w 32"/>
                  <a:gd name="T11" fmla="*/ 112 h 24"/>
                  <a:gd name="T12" fmla="*/ 39 w 32"/>
                  <a:gd name="T13" fmla="*/ 40 h 24"/>
                  <a:gd name="T14" fmla="*/ 80 w 32"/>
                  <a:gd name="T15" fmla="*/ 33 h 24"/>
                  <a:gd name="T16" fmla="*/ 106 w 32"/>
                  <a:gd name="T17" fmla="*/ 0 h 24"/>
                  <a:gd name="T18" fmla="*/ 138 w 32"/>
                  <a:gd name="T19" fmla="*/ 33 h 24"/>
                  <a:gd name="T20" fmla="*/ 160 w 32"/>
                  <a:gd name="T21" fmla="*/ 70 h 24"/>
                  <a:gd name="T22" fmla="*/ 123 w 32"/>
                  <a:gd name="T23" fmla="*/ 1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24"/>
                  <a:gd name="T38" fmla="*/ 32 w 32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24">
                    <a:moveTo>
                      <a:pt x="25" y="15"/>
                    </a:moveTo>
                    <a:lnTo>
                      <a:pt x="15" y="15"/>
                    </a:lnTo>
                    <a:lnTo>
                      <a:pt x="14" y="24"/>
                    </a:lnTo>
                    <a:lnTo>
                      <a:pt x="6" y="1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8" y="5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8" y="4"/>
                    </a:lnTo>
                    <a:lnTo>
                      <a:pt x="32" y="8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6" name="Freeform 451"/>
              <p:cNvSpPr>
                <a:spLocks/>
              </p:cNvSpPr>
              <p:nvPr/>
            </p:nvSpPr>
            <p:spPr bwMode="auto">
              <a:xfrm>
                <a:off x="4753" y="2210"/>
                <a:ext cx="7" cy="15"/>
              </a:xfrm>
              <a:custGeom>
                <a:avLst/>
                <a:gdLst>
                  <a:gd name="T0" fmla="*/ 0 w 6"/>
                  <a:gd name="T1" fmla="*/ 322 h 11"/>
                  <a:gd name="T2" fmla="*/ 31 w 6"/>
                  <a:gd name="T3" fmla="*/ 1 h 11"/>
                  <a:gd name="T4" fmla="*/ 27 w 6"/>
                  <a:gd name="T5" fmla="*/ 0 h 11"/>
                  <a:gd name="T6" fmla="*/ 0 w 6"/>
                  <a:gd name="T7" fmla="*/ 322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1"/>
                  <a:gd name="T14" fmla="*/ 6 w 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1">
                    <a:moveTo>
                      <a:pt x="0" y="1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2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7" name="Freeform 452"/>
              <p:cNvSpPr>
                <a:spLocks/>
              </p:cNvSpPr>
              <p:nvPr/>
            </p:nvSpPr>
            <p:spPr bwMode="auto">
              <a:xfrm>
                <a:off x="4831" y="1988"/>
                <a:ext cx="3" cy="6"/>
              </a:xfrm>
              <a:custGeom>
                <a:avLst/>
                <a:gdLst>
                  <a:gd name="T0" fmla="*/ 3 w 3"/>
                  <a:gd name="T1" fmla="*/ 35 h 5"/>
                  <a:gd name="T2" fmla="*/ 0 w 3"/>
                  <a:gd name="T3" fmla="*/ 0 h 5"/>
                  <a:gd name="T4" fmla="*/ 0 w 3"/>
                  <a:gd name="T5" fmla="*/ 35 h 5"/>
                  <a:gd name="T6" fmla="*/ 3 w 3"/>
                  <a:gd name="T7" fmla="*/ 3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8" name="Freeform 453"/>
              <p:cNvSpPr>
                <a:spLocks/>
              </p:cNvSpPr>
              <p:nvPr/>
            </p:nvSpPr>
            <p:spPr bwMode="auto">
              <a:xfrm>
                <a:off x="4751" y="2101"/>
                <a:ext cx="5" cy="2"/>
              </a:xfrm>
              <a:custGeom>
                <a:avLst/>
                <a:gdLst>
                  <a:gd name="T0" fmla="*/ 32 w 4"/>
                  <a:gd name="T1" fmla="*/ 0 h 2"/>
                  <a:gd name="T2" fmla="*/ 40 w 4"/>
                  <a:gd name="T3" fmla="*/ 2 h 2"/>
                  <a:gd name="T4" fmla="*/ 0 w 4"/>
                  <a:gd name="T5" fmla="*/ 2 h 2"/>
                  <a:gd name="T6" fmla="*/ 32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3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09" name="Freeform 454"/>
              <p:cNvSpPr>
                <a:spLocks/>
              </p:cNvSpPr>
              <p:nvPr/>
            </p:nvSpPr>
            <p:spPr bwMode="auto">
              <a:xfrm>
                <a:off x="4601" y="1897"/>
                <a:ext cx="75" cy="99"/>
              </a:xfrm>
              <a:custGeom>
                <a:avLst/>
                <a:gdLst>
                  <a:gd name="T0" fmla="*/ 107 w 63"/>
                  <a:gd name="T1" fmla="*/ 563 h 80"/>
                  <a:gd name="T2" fmla="*/ 60 w 63"/>
                  <a:gd name="T3" fmla="*/ 541 h 80"/>
                  <a:gd name="T4" fmla="*/ 0 w 63"/>
                  <a:gd name="T5" fmla="*/ 465 h 80"/>
                  <a:gd name="T6" fmla="*/ 60 w 63"/>
                  <a:gd name="T7" fmla="*/ 392 h 80"/>
                  <a:gd name="T8" fmla="*/ 104 w 63"/>
                  <a:gd name="T9" fmla="*/ 256 h 80"/>
                  <a:gd name="T10" fmla="*/ 143 w 63"/>
                  <a:gd name="T11" fmla="*/ 208 h 80"/>
                  <a:gd name="T12" fmla="*/ 250 w 63"/>
                  <a:gd name="T13" fmla="*/ 257 h 80"/>
                  <a:gd name="T14" fmla="*/ 211 w 63"/>
                  <a:gd name="T15" fmla="*/ 168 h 80"/>
                  <a:gd name="T16" fmla="*/ 240 w 63"/>
                  <a:gd name="T17" fmla="*/ 167 h 80"/>
                  <a:gd name="T18" fmla="*/ 298 w 63"/>
                  <a:gd name="T19" fmla="*/ 88 h 80"/>
                  <a:gd name="T20" fmla="*/ 298 w 63"/>
                  <a:gd name="T21" fmla="*/ 0 h 80"/>
                  <a:gd name="T22" fmla="*/ 400 w 63"/>
                  <a:gd name="T23" fmla="*/ 88 h 80"/>
                  <a:gd name="T24" fmla="*/ 423 w 63"/>
                  <a:gd name="T25" fmla="*/ 109 h 80"/>
                  <a:gd name="T26" fmla="*/ 373 w 63"/>
                  <a:gd name="T27" fmla="*/ 207 h 80"/>
                  <a:gd name="T28" fmla="*/ 405 w 63"/>
                  <a:gd name="T29" fmla="*/ 353 h 80"/>
                  <a:gd name="T30" fmla="*/ 360 w 63"/>
                  <a:gd name="T31" fmla="*/ 455 h 80"/>
                  <a:gd name="T32" fmla="*/ 304 w 63"/>
                  <a:gd name="T33" fmla="*/ 559 h 80"/>
                  <a:gd name="T34" fmla="*/ 325 w 63"/>
                  <a:gd name="T35" fmla="*/ 624 h 80"/>
                  <a:gd name="T36" fmla="*/ 429 w 63"/>
                  <a:gd name="T37" fmla="*/ 710 h 80"/>
                  <a:gd name="T38" fmla="*/ 388 w 63"/>
                  <a:gd name="T39" fmla="*/ 747 h 80"/>
                  <a:gd name="T40" fmla="*/ 313 w 63"/>
                  <a:gd name="T41" fmla="*/ 804 h 80"/>
                  <a:gd name="T42" fmla="*/ 313 w 63"/>
                  <a:gd name="T43" fmla="*/ 837 h 80"/>
                  <a:gd name="T44" fmla="*/ 230 w 63"/>
                  <a:gd name="T45" fmla="*/ 813 h 80"/>
                  <a:gd name="T46" fmla="*/ 210 w 63"/>
                  <a:gd name="T47" fmla="*/ 837 h 80"/>
                  <a:gd name="T48" fmla="*/ 176 w 63"/>
                  <a:gd name="T49" fmla="*/ 804 h 80"/>
                  <a:gd name="T50" fmla="*/ 143 w 63"/>
                  <a:gd name="T51" fmla="*/ 782 h 80"/>
                  <a:gd name="T52" fmla="*/ 151 w 63"/>
                  <a:gd name="T53" fmla="*/ 697 h 80"/>
                  <a:gd name="T54" fmla="*/ 170 w 63"/>
                  <a:gd name="T55" fmla="*/ 692 h 80"/>
                  <a:gd name="T56" fmla="*/ 127 w 63"/>
                  <a:gd name="T57" fmla="*/ 657 h 80"/>
                  <a:gd name="T58" fmla="*/ 107 w 63"/>
                  <a:gd name="T59" fmla="*/ 563 h 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80"/>
                  <a:gd name="T92" fmla="*/ 63 w 63"/>
                  <a:gd name="T93" fmla="*/ 80 h 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80">
                    <a:moveTo>
                      <a:pt x="16" y="54"/>
                    </a:moveTo>
                    <a:lnTo>
                      <a:pt x="8" y="52"/>
                    </a:lnTo>
                    <a:lnTo>
                      <a:pt x="0" y="45"/>
                    </a:lnTo>
                    <a:lnTo>
                      <a:pt x="8" y="37"/>
                    </a:lnTo>
                    <a:lnTo>
                      <a:pt x="15" y="24"/>
                    </a:lnTo>
                    <a:lnTo>
                      <a:pt x="20" y="20"/>
                    </a:lnTo>
                    <a:lnTo>
                      <a:pt x="36" y="25"/>
                    </a:lnTo>
                    <a:lnTo>
                      <a:pt x="31" y="16"/>
                    </a:lnTo>
                    <a:lnTo>
                      <a:pt x="35" y="15"/>
                    </a:lnTo>
                    <a:lnTo>
                      <a:pt x="43" y="8"/>
                    </a:lnTo>
                    <a:lnTo>
                      <a:pt x="43" y="0"/>
                    </a:lnTo>
                    <a:lnTo>
                      <a:pt x="59" y="8"/>
                    </a:lnTo>
                    <a:lnTo>
                      <a:pt x="61" y="10"/>
                    </a:lnTo>
                    <a:lnTo>
                      <a:pt x="55" y="19"/>
                    </a:lnTo>
                    <a:lnTo>
                      <a:pt x="60" y="34"/>
                    </a:lnTo>
                    <a:lnTo>
                      <a:pt x="53" y="44"/>
                    </a:lnTo>
                    <a:lnTo>
                      <a:pt x="45" y="53"/>
                    </a:lnTo>
                    <a:lnTo>
                      <a:pt x="47" y="60"/>
                    </a:lnTo>
                    <a:lnTo>
                      <a:pt x="63" y="68"/>
                    </a:lnTo>
                    <a:lnTo>
                      <a:pt x="57" y="72"/>
                    </a:lnTo>
                    <a:lnTo>
                      <a:pt x="46" y="77"/>
                    </a:lnTo>
                    <a:lnTo>
                      <a:pt x="46" y="80"/>
                    </a:lnTo>
                    <a:lnTo>
                      <a:pt x="34" y="78"/>
                    </a:lnTo>
                    <a:lnTo>
                      <a:pt x="30" y="80"/>
                    </a:lnTo>
                    <a:lnTo>
                      <a:pt x="25" y="77"/>
                    </a:lnTo>
                    <a:lnTo>
                      <a:pt x="20" y="75"/>
                    </a:lnTo>
                    <a:lnTo>
                      <a:pt x="23" y="67"/>
                    </a:lnTo>
                    <a:lnTo>
                      <a:pt x="24" y="66"/>
                    </a:lnTo>
                    <a:lnTo>
                      <a:pt x="19" y="63"/>
                    </a:ln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10" name="Freeform 455"/>
              <p:cNvSpPr>
                <a:spLocks/>
              </p:cNvSpPr>
              <p:nvPr/>
            </p:nvSpPr>
            <p:spPr bwMode="auto">
              <a:xfrm>
                <a:off x="4889" y="1850"/>
                <a:ext cx="14" cy="20"/>
              </a:xfrm>
              <a:custGeom>
                <a:avLst/>
                <a:gdLst>
                  <a:gd name="T0" fmla="*/ 65 w 12"/>
                  <a:gd name="T1" fmla="*/ 0 h 16"/>
                  <a:gd name="T2" fmla="*/ 2 w 12"/>
                  <a:gd name="T3" fmla="*/ 40 h 16"/>
                  <a:gd name="T4" fmla="*/ 0 w 12"/>
                  <a:gd name="T5" fmla="*/ 186 h 16"/>
                  <a:gd name="T6" fmla="*/ 27 w 12"/>
                  <a:gd name="T7" fmla="*/ 96 h 16"/>
                  <a:gd name="T8" fmla="*/ 56 w 12"/>
                  <a:gd name="T9" fmla="*/ 26 h 16"/>
                  <a:gd name="T10" fmla="*/ 65 w 1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6"/>
                  <a:gd name="T20" fmla="*/ 12 w 1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6">
                    <a:moveTo>
                      <a:pt x="12" y="0"/>
                    </a:moveTo>
                    <a:lnTo>
                      <a:pt x="2" y="4"/>
                    </a:lnTo>
                    <a:lnTo>
                      <a:pt x="0" y="16"/>
                    </a:lnTo>
                    <a:lnTo>
                      <a:pt x="5" y="9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711" name="Freeform 456"/>
              <p:cNvSpPr>
                <a:spLocks/>
              </p:cNvSpPr>
              <p:nvPr/>
            </p:nvSpPr>
            <p:spPr bwMode="auto">
              <a:xfrm>
                <a:off x="4876" y="1868"/>
                <a:ext cx="7" cy="13"/>
              </a:xfrm>
              <a:custGeom>
                <a:avLst/>
                <a:gdLst>
                  <a:gd name="T0" fmla="*/ 31 w 6"/>
                  <a:gd name="T1" fmla="*/ 0 h 10"/>
                  <a:gd name="T2" fmla="*/ 0 w 6"/>
                  <a:gd name="T3" fmla="*/ 182 h 10"/>
                  <a:gd name="T4" fmla="*/ 0 w 6"/>
                  <a:gd name="T5" fmla="*/ 60 h 10"/>
                  <a:gd name="T6" fmla="*/ 31 w 6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0"/>
                  <a:gd name="T14" fmla="*/ 6 w 6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0">
                    <a:moveTo>
                      <a:pt x="6" y="0"/>
                    </a:moveTo>
                    <a:lnTo>
                      <a:pt x="0" y="10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52BCA"/>
              </a:solidFill>
              <a:ln w="158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smtClean="0">
                  <a:solidFill>
                    <a:srgbClr val="3C3C3C"/>
                  </a:solidFill>
                  <a:latin typeface="Century Gothic" pitchFamily="34" charset="0"/>
                  <a:cs typeface="Arial"/>
                </a:endParaRPr>
              </a:p>
            </p:txBody>
          </p:sp>
        </p:grpSp>
      </p:grpSp>
      <p:sp>
        <p:nvSpPr>
          <p:cNvPr id="1041" name="Line 457"/>
          <p:cNvSpPr>
            <a:spLocks noChangeShapeType="1"/>
          </p:cNvSpPr>
          <p:nvPr/>
        </p:nvSpPr>
        <p:spPr bwMode="auto">
          <a:xfrm flipH="1">
            <a:off x="5410200" y="2986481"/>
            <a:ext cx="1795943" cy="823519"/>
          </a:xfrm>
          <a:prstGeom prst="line">
            <a:avLst/>
          </a:prstGeom>
          <a:noFill/>
          <a:ln w="38100">
            <a:solidFill>
              <a:schemeClr val="tx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>
              <a:buClr>
                <a:srgbClr val="3399CC"/>
              </a:buClr>
              <a:defRPr/>
            </a:pPr>
            <a:endParaRPr lang="en-US" sz="1800">
              <a:ln>
                <a:solidFill>
                  <a:srgbClr val="3C3C3C">
                    <a:lumMod val="20000"/>
                    <a:lumOff val="80000"/>
                  </a:srgbClr>
                </a:solidFill>
              </a:ln>
              <a:solidFill>
                <a:srgbClr val="3C3C3C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042" name="Line 458"/>
          <p:cNvSpPr>
            <a:spLocks noChangeShapeType="1"/>
          </p:cNvSpPr>
          <p:nvPr/>
        </p:nvSpPr>
        <p:spPr bwMode="auto">
          <a:xfrm flipH="1">
            <a:off x="6781798" y="3045205"/>
            <a:ext cx="1112242" cy="68859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 smtClean="0">
              <a:solidFill>
                <a:srgbClr val="3C3C3C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043" name="Line 459"/>
          <p:cNvSpPr>
            <a:spLocks noChangeShapeType="1"/>
          </p:cNvSpPr>
          <p:nvPr/>
        </p:nvSpPr>
        <p:spPr bwMode="auto">
          <a:xfrm flipH="1">
            <a:off x="7566870" y="3087149"/>
            <a:ext cx="1157680" cy="872456"/>
          </a:xfrm>
          <a:prstGeom prst="line">
            <a:avLst/>
          </a:prstGeom>
          <a:noFill/>
          <a:ln w="38100">
            <a:solidFill>
              <a:srgbClr val="F52BCA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800" smtClean="0">
              <a:solidFill>
                <a:srgbClr val="3C3C3C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20" name="Group 460"/>
          <p:cNvGrpSpPr>
            <a:grpSpLocks/>
          </p:cNvGrpSpPr>
          <p:nvPr/>
        </p:nvGrpSpPr>
        <p:grpSpPr bwMode="auto">
          <a:xfrm>
            <a:off x="4343400" y="1066800"/>
            <a:ext cx="4645025" cy="2020888"/>
            <a:chOff x="2793" y="642"/>
            <a:chExt cx="2926" cy="1273"/>
          </a:xfrm>
        </p:grpSpPr>
        <p:sp>
          <p:nvSpPr>
            <p:cNvPr id="1045" name="Rectangle 461"/>
            <p:cNvSpPr>
              <a:spLocks noChangeArrowheads="1"/>
            </p:cNvSpPr>
            <p:nvPr/>
          </p:nvSpPr>
          <p:spPr bwMode="auto">
            <a:xfrm>
              <a:off x="5282" y="1649"/>
              <a:ext cx="437" cy="263"/>
            </a:xfrm>
            <a:prstGeom prst="rect">
              <a:avLst/>
            </a:prstGeom>
            <a:solidFill>
              <a:srgbClr val="F52BC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13</a:t>
              </a:r>
            </a:p>
          </p:txBody>
        </p:sp>
        <p:sp>
          <p:nvSpPr>
            <p:cNvPr id="1046" name="Rectangle 462"/>
            <p:cNvSpPr>
              <a:spLocks noChangeArrowheads="1"/>
            </p:cNvSpPr>
            <p:nvPr/>
          </p:nvSpPr>
          <p:spPr bwMode="auto">
            <a:xfrm>
              <a:off x="5282" y="1386"/>
              <a:ext cx="437" cy="263"/>
            </a:xfrm>
            <a:prstGeom prst="rect">
              <a:avLst/>
            </a:prstGeom>
            <a:solidFill>
              <a:srgbClr val="F52BC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47</a:t>
              </a:r>
            </a:p>
          </p:txBody>
        </p:sp>
        <p:sp>
          <p:nvSpPr>
            <p:cNvPr id="1047" name="Rectangle 463"/>
            <p:cNvSpPr>
              <a:spLocks noChangeArrowheads="1"/>
            </p:cNvSpPr>
            <p:nvPr/>
          </p:nvSpPr>
          <p:spPr bwMode="auto">
            <a:xfrm>
              <a:off x="5282" y="1123"/>
              <a:ext cx="437" cy="263"/>
            </a:xfrm>
            <a:prstGeom prst="rect">
              <a:avLst/>
            </a:prstGeom>
            <a:solidFill>
              <a:srgbClr val="F52BC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78</a:t>
              </a:r>
            </a:p>
          </p:txBody>
        </p:sp>
        <p:sp>
          <p:nvSpPr>
            <p:cNvPr id="1048" name="Rectangle 464"/>
            <p:cNvSpPr>
              <a:spLocks noChangeArrowheads="1"/>
            </p:cNvSpPr>
            <p:nvPr/>
          </p:nvSpPr>
          <p:spPr bwMode="auto">
            <a:xfrm>
              <a:off x="5282" y="860"/>
              <a:ext cx="437" cy="263"/>
            </a:xfrm>
            <a:prstGeom prst="rect">
              <a:avLst/>
            </a:prstGeom>
            <a:solidFill>
              <a:srgbClr val="F52BC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APAC</a:t>
              </a:r>
            </a:p>
          </p:txBody>
        </p:sp>
        <p:sp>
          <p:nvSpPr>
            <p:cNvPr id="1049" name="Rectangle 465"/>
            <p:cNvSpPr>
              <a:spLocks noChangeArrowheads="1"/>
            </p:cNvSpPr>
            <p:nvPr/>
          </p:nvSpPr>
          <p:spPr bwMode="auto">
            <a:xfrm>
              <a:off x="4845" y="1649"/>
              <a:ext cx="437" cy="2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41</a:t>
              </a:r>
            </a:p>
          </p:txBody>
        </p:sp>
        <p:sp>
          <p:nvSpPr>
            <p:cNvPr id="1050" name="Rectangle 466"/>
            <p:cNvSpPr>
              <a:spLocks noChangeArrowheads="1"/>
            </p:cNvSpPr>
            <p:nvPr/>
          </p:nvSpPr>
          <p:spPr bwMode="auto">
            <a:xfrm>
              <a:off x="4408" y="1640"/>
              <a:ext cx="437" cy="27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  <a:defRPr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34</a:t>
              </a:r>
              <a:endParaRPr lang="en-US" sz="1200" dirty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51" name="Rectangle 467"/>
            <p:cNvSpPr>
              <a:spLocks noChangeArrowheads="1"/>
            </p:cNvSpPr>
            <p:nvPr/>
          </p:nvSpPr>
          <p:spPr bwMode="auto">
            <a:xfrm>
              <a:off x="4005" y="1649"/>
              <a:ext cx="403" cy="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dirty="0" smtClean="0">
                  <a:solidFill>
                    <a:srgbClr val="FFFFFF"/>
                  </a:solidFill>
                  <a:latin typeface="Century Gothic" pitchFamily="34" charset="0"/>
                  <a:cs typeface="Arial"/>
                </a:rPr>
                <a:t>88</a:t>
              </a:r>
            </a:p>
          </p:txBody>
        </p:sp>
        <p:sp>
          <p:nvSpPr>
            <p:cNvPr id="1052" name="Rectangle 468"/>
            <p:cNvSpPr>
              <a:spLocks noChangeArrowheads="1"/>
            </p:cNvSpPr>
            <p:nvPr/>
          </p:nvSpPr>
          <p:spPr bwMode="auto">
            <a:xfrm>
              <a:off x="2793" y="1649"/>
              <a:ext cx="12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40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Countries</a:t>
              </a:r>
            </a:p>
          </p:txBody>
        </p:sp>
        <p:sp>
          <p:nvSpPr>
            <p:cNvPr id="1053" name="Rectangle 469"/>
            <p:cNvSpPr>
              <a:spLocks noChangeArrowheads="1"/>
            </p:cNvSpPr>
            <p:nvPr/>
          </p:nvSpPr>
          <p:spPr bwMode="auto">
            <a:xfrm>
              <a:off x="4845" y="1386"/>
              <a:ext cx="437" cy="2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85</a:t>
              </a:r>
            </a:p>
          </p:txBody>
        </p:sp>
        <p:sp>
          <p:nvSpPr>
            <p:cNvPr id="1054" name="Rectangle 470"/>
            <p:cNvSpPr>
              <a:spLocks noChangeArrowheads="1"/>
            </p:cNvSpPr>
            <p:nvPr/>
          </p:nvSpPr>
          <p:spPr bwMode="auto">
            <a:xfrm>
              <a:off x="4408" y="1377"/>
              <a:ext cx="437" cy="26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>
                <a:buClr>
                  <a:srgbClr val="3399CC"/>
                </a:buClr>
                <a:buSzPct val="70000"/>
                <a:defRPr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65</a:t>
              </a:r>
              <a:endParaRPr lang="en-US" sz="1200" dirty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55" name="Rectangle 471"/>
            <p:cNvSpPr>
              <a:spLocks noChangeArrowheads="1"/>
            </p:cNvSpPr>
            <p:nvPr/>
          </p:nvSpPr>
          <p:spPr bwMode="auto">
            <a:xfrm>
              <a:off x="4005" y="1386"/>
              <a:ext cx="403" cy="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dirty="0" smtClean="0">
                  <a:solidFill>
                    <a:srgbClr val="FFFFFF"/>
                  </a:solidFill>
                  <a:latin typeface="Century Gothic" pitchFamily="34" charset="0"/>
                  <a:cs typeface="Arial"/>
                </a:rPr>
                <a:t>197</a:t>
              </a:r>
            </a:p>
          </p:txBody>
        </p:sp>
        <p:sp>
          <p:nvSpPr>
            <p:cNvPr id="1056" name="Rectangle 472"/>
            <p:cNvSpPr>
              <a:spLocks noChangeArrowheads="1"/>
            </p:cNvSpPr>
            <p:nvPr/>
          </p:nvSpPr>
          <p:spPr bwMode="auto">
            <a:xfrm>
              <a:off x="2793" y="1386"/>
              <a:ext cx="12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40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Operators</a:t>
              </a:r>
            </a:p>
          </p:txBody>
        </p:sp>
        <p:sp>
          <p:nvSpPr>
            <p:cNvPr id="1057" name="Rectangle 473"/>
            <p:cNvSpPr>
              <a:spLocks noChangeArrowheads="1"/>
            </p:cNvSpPr>
            <p:nvPr/>
          </p:nvSpPr>
          <p:spPr bwMode="auto">
            <a:xfrm>
              <a:off x="4845" y="1123"/>
              <a:ext cx="437" cy="2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3399CC"/>
                </a:buClr>
                <a:buSzPct val="70000"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101</a:t>
              </a:r>
            </a:p>
          </p:txBody>
        </p:sp>
        <p:sp>
          <p:nvSpPr>
            <p:cNvPr id="1058" name="Rectangle 474"/>
            <p:cNvSpPr>
              <a:spLocks noChangeArrowheads="1"/>
            </p:cNvSpPr>
            <p:nvPr/>
          </p:nvSpPr>
          <p:spPr bwMode="auto">
            <a:xfrm>
              <a:off x="4408" y="1123"/>
              <a:ext cx="437" cy="24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>
                <a:buClr>
                  <a:srgbClr val="3399CC"/>
                </a:buClr>
                <a:buSzPct val="70000"/>
                <a:defRPr/>
              </a:pPr>
              <a:r>
                <a:rPr lang="en-US" sz="1200" dirty="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82</a:t>
              </a:r>
              <a:endParaRPr lang="en-US" sz="1200" dirty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59" name="Rectangle 475"/>
            <p:cNvSpPr>
              <a:spLocks noChangeArrowheads="1"/>
            </p:cNvSpPr>
            <p:nvPr/>
          </p:nvSpPr>
          <p:spPr bwMode="auto">
            <a:xfrm>
              <a:off x="4005" y="1123"/>
              <a:ext cx="403" cy="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dirty="0" smtClean="0">
                  <a:solidFill>
                    <a:srgbClr val="FFFFFF"/>
                  </a:solidFill>
                  <a:latin typeface="Century Gothic" pitchFamily="34" charset="0"/>
                  <a:cs typeface="Arial"/>
                </a:rPr>
                <a:t>261</a:t>
              </a:r>
            </a:p>
          </p:txBody>
        </p:sp>
        <p:sp>
          <p:nvSpPr>
            <p:cNvPr id="1060" name="Rectangle 476"/>
            <p:cNvSpPr>
              <a:spLocks noChangeArrowheads="1"/>
            </p:cNvSpPr>
            <p:nvPr/>
          </p:nvSpPr>
          <p:spPr bwMode="auto">
            <a:xfrm>
              <a:off x="2793" y="1123"/>
              <a:ext cx="12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400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Active Installations</a:t>
              </a:r>
            </a:p>
          </p:txBody>
        </p:sp>
        <p:sp>
          <p:nvSpPr>
            <p:cNvPr id="1061" name="Rectangle 477"/>
            <p:cNvSpPr>
              <a:spLocks noChangeArrowheads="1"/>
            </p:cNvSpPr>
            <p:nvPr/>
          </p:nvSpPr>
          <p:spPr bwMode="auto">
            <a:xfrm>
              <a:off x="4845" y="860"/>
              <a:ext cx="437" cy="2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EMEA</a:t>
              </a:r>
            </a:p>
          </p:txBody>
        </p:sp>
        <p:sp>
          <p:nvSpPr>
            <p:cNvPr id="1062" name="Rectangle 478"/>
            <p:cNvSpPr>
              <a:spLocks noChangeArrowheads="1"/>
            </p:cNvSpPr>
            <p:nvPr/>
          </p:nvSpPr>
          <p:spPr bwMode="auto">
            <a:xfrm>
              <a:off x="4408" y="860"/>
              <a:ext cx="437" cy="26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  <a:defRPr/>
              </a:pPr>
              <a:r>
                <a:rPr lang="en-US" sz="1200" b="1" dirty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AMD</a:t>
              </a:r>
            </a:p>
          </p:txBody>
        </p:sp>
        <p:sp>
          <p:nvSpPr>
            <p:cNvPr id="1063" name="Rectangle 479"/>
            <p:cNvSpPr>
              <a:spLocks noChangeArrowheads="1"/>
            </p:cNvSpPr>
            <p:nvPr/>
          </p:nvSpPr>
          <p:spPr bwMode="auto">
            <a:xfrm>
              <a:off x="4005" y="860"/>
              <a:ext cx="403" cy="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200" b="1" smtClean="0">
                  <a:solidFill>
                    <a:srgbClr val="FFFFFF"/>
                  </a:solidFill>
                  <a:latin typeface="Century Gothic" pitchFamily="34" charset="0"/>
                  <a:cs typeface="Arial"/>
                </a:rPr>
                <a:t>Total</a:t>
              </a:r>
            </a:p>
          </p:txBody>
        </p:sp>
        <p:sp>
          <p:nvSpPr>
            <p:cNvPr id="1064" name="Rectangle 480"/>
            <p:cNvSpPr>
              <a:spLocks noChangeArrowheads="1"/>
            </p:cNvSpPr>
            <p:nvPr/>
          </p:nvSpPr>
          <p:spPr bwMode="auto">
            <a:xfrm>
              <a:off x="2793" y="860"/>
              <a:ext cx="12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Clr>
                  <a:srgbClr val="3399CC"/>
                </a:buClr>
                <a:buSzPct val="70000"/>
              </a:pPr>
              <a:r>
                <a:rPr lang="en-US" sz="1400" b="1" smtClean="0">
                  <a:solidFill>
                    <a:srgbClr val="3C3C3C"/>
                  </a:solidFill>
                  <a:latin typeface="Century Gothic" pitchFamily="34" charset="0"/>
                  <a:cs typeface="Arial"/>
                </a:rPr>
                <a:t>Worldwide</a:t>
              </a:r>
            </a:p>
          </p:txBody>
        </p:sp>
        <p:sp>
          <p:nvSpPr>
            <p:cNvPr id="1065" name="Line 481"/>
            <p:cNvSpPr>
              <a:spLocks noChangeShapeType="1"/>
            </p:cNvSpPr>
            <p:nvPr/>
          </p:nvSpPr>
          <p:spPr bwMode="auto">
            <a:xfrm>
              <a:off x="2793" y="860"/>
              <a:ext cx="2926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66" name="Line 482"/>
            <p:cNvSpPr>
              <a:spLocks noChangeShapeType="1"/>
            </p:cNvSpPr>
            <p:nvPr/>
          </p:nvSpPr>
          <p:spPr bwMode="auto">
            <a:xfrm>
              <a:off x="2793" y="1123"/>
              <a:ext cx="1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67" name="Line 483"/>
            <p:cNvSpPr>
              <a:spLocks noChangeShapeType="1"/>
            </p:cNvSpPr>
            <p:nvPr/>
          </p:nvSpPr>
          <p:spPr bwMode="auto">
            <a:xfrm>
              <a:off x="2793" y="1386"/>
              <a:ext cx="1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68" name="Line 484"/>
            <p:cNvSpPr>
              <a:spLocks noChangeShapeType="1"/>
            </p:cNvSpPr>
            <p:nvPr/>
          </p:nvSpPr>
          <p:spPr bwMode="auto">
            <a:xfrm>
              <a:off x="2793" y="1649"/>
              <a:ext cx="1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69" name="Line 485"/>
            <p:cNvSpPr>
              <a:spLocks noChangeShapeType="1"/>
            </p:cNvSpPr>
            <p:nvPr/>
          </p:nvSpPr>
          <p:spPr bwMode="auto">
            <a:xfrm>
              <a:off x="2793" y="1912"/>
              <a:ext cx="2926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0" name="Line 486"/>
            <p:cNvSpPr>
              <a:spLocks noChangeShapeType="1"/>
            </p:cNvSpPr>
            <p:nvPr/>
          </p:nvSpPr>
          <p:spPr bwMode="auto">
            <a:xfrm>
              <a:off x="2793" y="860"/>
              <a:ext cx="0" cy="105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1" name="Line 487"/>
            <p:cNvSpPr>
              <a:spLocks noChangeShapeType="1"/>
            </p:cNvSpPr>
            <p:nvPr/>
          </p:nvSpPr>
          <p:spPr bwMode="auto">
            <a:xfrm>
              <a:off x="4005" y="860"/>
              <a:ext cx="0" cy="10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2" name="Line 488"/>
            <p:cNvSpPr>
              <a:spLocks noChangeShapeType="1"/>
            </p:cNvSpPr>
            <p:nvPr/>
          </p:nvSpPr>
          <p:spPr bwMode="auto">
            <a:xfrm>
              <a:off x="4408" y="860"/>
              <a:ext cx="0" cy="10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3" name="Line 489"/>
            <p:cNvSpPr>
              <a:spLocks noChangeShapeType="1"/>
            </p:cNvSpPr>
            <p:nvPr/>
          </p:nvSpPr>
          <p:spPr bwMode="auto">
            <a:xfrm>
              <a:off x="4845" y="860"/>
              <a:ext cx="0" cy="10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4" name="Line 490"/>
            <p:cNvSpPr>
              <a:spLocks noChangeShapeType="1"/>
            </p:cNvSpPr>
            <p:nvPr/>
          </p:nvSpPr>
          <p:spPr bwMode="auto">
            <a:xfrm>
              <a:off x="5719" y="860"/>
              <a:ext cx="0" cy="1052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5" name="Line 491"/>
            <p:cNvSpPr>
              <a:spLocks noChangeShapeType="1"/>
            </p:cNvSpPr>
            <p:nvPr/>
          </p:nvSpPr>
          <p:spPr bwMode="auto">
            <a:xfrm>
              <a:off x="5282" y="860"/>
              <a:ext cx="0" cy="10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6" name="Line 492"/>
            <p:cNvSpPr>
              <a:spLocks noChangeShapeType="1"/>
            </p:cNvSpPr>
            <p:nvPr/>
          </p:nvSpPr>
          <p:spPr bwMode="auto">
            <a:xfrm>
              <a:off x="4005" y="1123"/>
              <a:ext cx="171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7" name="Line 493"/>
            <p:cNvSpPr>
              <a:spLocks noChangeShapeType="1"/>
            </p:cNvSpPr>
            <p:nvPr/>
          </p:nvSpPr>
          <p:spPr bwMode="auto">
            <a:xfrm>
              <a:off x="4005" y="1368"/>
              <a:ext cx="171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8" name="Line 494"/>
            <p:cNvSpPr>
              <a:spLocks noChangeShapeType="1"/>
            </p:cNvSpPr>
            <p:nvPr/>
          </p:nvSpPr>
          <p:spPr bwMode="auto">
            <a:xfrm>
              <a:off x="4005" y="1649"/>
              <a:ext cx="171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3C3C3C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079" name="Text Box 495"/>
            <p:cNvSpPr txBox="1">
              <a:spLocks noChangeArrowheads="1"/>
            </p:cNvSpPr>
            <p:nvPr/>
          </p:nvSpPr>
          <p:spPr bwMode="auto">
            <a:xfrm>
              <a:off x="3952" y="642"/>
              <a:ext cx="70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3399CC"/>
                </a:buClr>
              </a:pPr>
              <a:r>
                <a:rPr lang="en-US" sz="1800" b="1" dirty="0" smtClean="0">
                  <a:solidFill>
                    <a:srgbClr val="3C3C3C"/>
                  </a:solidFill>
                  <a:latin typeface="Century Gothic" pitchFamily="34" charset="0"/>
                  <a:ea typeface="ヒラギノ角ゴ Pro W3"/>
                  <a:cs typeface="ヒラギノ角ゴ Pro W3"/>
                </a:rPr>
                <a:t> </a:t>
              </a:r>
              <a:r>
                <a:rPr lang="en-US" sz="1600" b="1" dirty="0" smtClean="0">
                  <a:solidFill>
                    <a:srgbClr val="3C3C3C"/>
                  </a:solidFill>
                  <a:latin typeface="Century Gothic" pitchFamily="34" charset="0"/>
                  <a:ea typeface="ヒラギノ角ゴ Pro W3"/>
                  <a:cs typeface="ヒラギノ角ゴ Pro W3"/>
                </a:rPr>
                <a:t>Customers</a:t>
              </a:r>
            </a:p>
          </p:txBody>
        </p:sp>
      </p:grpSp>
      <p:sp>
        <p:nvSpPr>
          <p:cNvPr id="1080" name="Text Box 4"/>
          <p:cNvSpPr txBox="1">
            <a:spLocks noChangeArrowheads="1"/>
          </p:cNvSpPr>
          <p:nvPr/>
        </p:nvSpPr>
        <p:spPr bwMode="auto">
          <a:xfrm>
            <a:off x="138752" y="1205329"/>
            <a:ext cx="4052248" cy="40349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3050" indent="-273050" defTabSz="912813" eaLnBrk="0" hangingPunct="0">
              <a:spcBef>
                <a:spcPts val="600"/>
              </a:spcBef>
              <a:spcAft>
                <a:spcPts val="600"/>
              </a:spcAft>
              <a:buClr>
                <a:srgbClr val="3399CC"/>
              </a:buClr>
              <a:buFont typeface="Wingdings" pitchFamily="2" charset="2"/>
              <a:buChar char="v"/>
            </a:pPr>
            <a:r>
              <a:rPr lang="en-US" sz="1600" dirty="0" smtClean="0">
                <a:latin typeface="Century Gothic" pitchFamily="34" charset="0"/>
                <a:cs typeface="Arial"/>
              </a:rPr>
              <a:t>Comverse BSS solutions supporting over </a:t>
            </a:r>
            <a:r>
              <a:rPr lang="en-US" sz="1600" dirty="0" smtClean="0">
                <a:solidFill>
                  <a:srgbClr val="3399CC"/>
                </a:solidFill>
                <a:latin typeface="Century Gothic" pitchFamily="34" charset="0"/>
                <a:cs typeface="Arial"/>
              </a:rPr>
              <a:t>900M active subscribers; </a:t>
            </a:r>
            <a:r>
              <a:rPr lang="en-US" sz="1600" dirty="0" smtClean="0">
                <a:latin typeface="Century Gothic" pitchFamily="34" charset="0"/>
                <a:cs typeface="Arial"/>
              </a:rPr>
              <a:t>deployments scale from 50K to 100M subscribers</a:t>
            </a:r>
          </a:p>
          <a:p>
            <a:pPr marL="273050" indent="-273050" defTabSz="912813" eaLnBrk="0" hangingPunct="0">
              <a:spcBef>
                <a:spcPts val="600"/>
              </a:spcBef>
              <a:spcAft>
                <a:spcPts val="300"/>
              </a:spcAft>
              <a:buClr>
                <a:srgbClr val="3399CC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Unique heritage of deep expertise in both the network </a:t>
            </a:r>
            <a:r>
              <a:rPr lang="en-US" sz="1600" b="1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and</a:t>
            </a:r>
            <a:r>
              <a:rPr lang="en-US" sz="16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 IT</a:t>
            </a:r>
          </a:p>
          <a:p>
            <a:pPr lvl="1" indent="-177800" defTabSz="912813" eaLnBrk="0" hangingPunct="0">
              <a:buClr>
                <a:srgbClr val="3399CC"/>
              </a:buClr>
              <a:buSzPct val="90000"/>
              <a:buFont typeface="Wingdings" pitchFamily="2" charset="2"/>
              <a:buChar char="v"/>
            </a:pPr>
            <a:r>
              <a:rPr lang="en-US" sz="12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In the network for &gt;20 years</a:t>
            </a:r>
          </a:p>
          <a:p>
            <a:pPr lvl="1" indent="-177800" defTabSz="912813">
              <a:buClr>
                <a:srgbClr val="3399CC"/>
              </a:buClr>
              <a:buSzPct val="90000"/>
              <a:buFont typeface="Wingdings" pitchFamily="2" charset="2"/>
              <a:buChar char="v"/>
            </a:pPr>
            <a:r>
              <a:rPr lang="en-US" sz="12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 Supporting service convergence  &gt;15 years</a:t>
            </a:r>
          </a:p>
          <a:p>
            <a:pPr marL="639763" lvl="2" indent="-177800" defTabSz="912813">
              <a:buClr>
                <a:srgbClr val="3399CC"/>
              </a:buClr>
              <a:buSzPct val="90000"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3399CC"/>
                </a:solidFill>
                <a:latin typeface="Century Gothic" pitchFamily="34" charset="0"/>
                <a:cs typeface="Arial"/>
              </a:rPr>
              <a:t>Majority of customers are multi-service</a:t>
            </a:r>
          </a:p>
          <a:p>
            <a:pPr lvl="1" indent="-177800" defTabSz="912813" eaLnBrk="0" hangingPunct="0">
              <a:spcBef>
                <a:spcPts val="300"/>
              </a:spcBef>
              <a:spcAft>
                <a:spcPts val="600"/>
              </a:spcAft>
              <a:buClr>
                <a:srgbClr val="3399CC"/>
              </a:buClr>
              <a:buSzPct val="90000"/>
              <a:buFont typeface="Wingdings" pitchFamily="2" charset="2"/>
              <a:buChar char="v"/>
            </a:pPr>
            <a:r>
              <a:rPr lang="en-US" sz="12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Pioneer in unified single-system payment convergence</a:t>
            </a:r>
          </a:p>
          <a:p>
            <a:pPr marL="273050" indent="-273050" defTabSz="912813" eaLnBrk="0" hangingPunct="0">
              <a:spcBef>
                <a:spcPts val="600"/>
              </a:spcBef>
              <a:spcAft>
                <a:spcPts val="600"/>
              </a:spcAft>
              <a:buClr>
                <a:srgbClr val="3399CC"/>
              </a:buClr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Industry analysts rank Comverse in Top Tiers of BSS vendors</a:t>
            </a:r>
            <a:r>
              <a:rPr lang="en-US" sz="1600" dirty="0" smtClean="0">
                <a:latin typeface="Century Gothic" pitchFamily="34" charset="0"/>
                <a:cs typeface="Arial"/>
              </a:rPr>
              <a:t> </a:t>
            </a:r>
            <a:endParaRPr lang="en-US" sz="1600" dirty="0" smtClean="0">
              <a:solidFill>
                <a:srgbClr val="3C3C3C"/>
              </a:solidFill>
              <a:latin typeface="Century Gothic" pitchFamily="34" charset="0"/>
              <a:cs typeface="Arial"/>
            </a:endParaRPr>
          </a:p>
          <a:p>
            <a:pPr marL="273050" indent="-273050" defTabSz="912813" eaLnBrk="0" hangingPunct="0">
              <a:spcBef>
                <a:spcPts val="600"/>
              </a:spcBef>
              <a:spcAft>
                <a:spcPts val="600"/>
              </a:spcAft>
              <a:buClr>
                <a:srgbClr val="3399CC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TM Forum Business Process Framework (</a:t>
            </a:r>
            <a:r>
              <a:rPr lang="en-US" sz="1600" dirty="0" err="1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eTOM</a:t>
            </a:r>
            <a:r>
              <a:rPr lang="en-US" sz="16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 and SID) certified solution</a:t>
            </a:r>
          </a:p>
        </p:txBody>
      </p:sp>
      <p:pic>
        <p:nvPicPr>
          <p:cNvPr id="1081" name="Picture 503" descr="CertifiedProductFINA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1888" y="5201174"/>
            <a:ext cx="1049270" cy="5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1" name="Text Box 3"/>
          <p:cNvSpPr txBox="1">
            <a:spLocks noChangeArrowheads="1"/>
          </p:cNvSpPr>
          <p:nvPr/>
        </p:nvSpPr>
        <p:spPr bwMode="auto">
          <a:xfrm>
            <a:off x="6794205" y="5674294"/>
            <a:ext cx="234979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3399CC"/>
              </a:buClr>
            </a:pPr>
            <a:r>
              <a:rPr lang="en-US" sz="800" dirty="0" smtClean="0">
                <a:solidFill>
                  <a:srgbClr val="3C3C3C"/>
                </a:solidFill>
                <a:latin typeface="Century Gothic" pitchFamily="34" charset="0"/>
                <a:cs typeface="Arial"/>
              </a:rPr>
              <a:t>Customer data as of  May 2012; subject to change</a:t>
            </a:r>
          </a:p>
        </p:txBody>
      </p:sp>
      <p:sp>
        <p:nvSpPr>
          <p:cNvPr id="510" name="Rectangle 994"/>
          <p:cNvSpPr>
            <a:spLocks noChangeArrowheads="1"/>
          </p:cNvSpPr>
          <p:nvPr/>
        </p:nvSpPr>
        <p:spPr bwMode="auto">
          <a:xfrm>
            <a:off x="0" y="5828662"/>
            <a:ext cx="9144000" cy="6771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lIns="731520" tIns="0" rIns="731520" bIns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rgbClr val="3399CC"/>
              </a:buClr>
              <a:buSzPct val="100000"/>
              <a:buFont typeface="Symbol" pitchFamily="18" charset="2"/>
              <a:buNone/>
            </a:pPr>
            <a:r>
              <a:rPr lang="en-US" sz="2200" dirty="0">
                <a:solidFill>
                  <a:srgbClr val="FFFFFF"/>
                </a:solidFill>
                <a:latin typeface="Century Gothic" pitchFamily="34" charset="0"/>
                <a:cs typeface="Arial"/>
              </a:rPr>
              <a:t>Comverse leads the Convergent Charging market with a 12.6% market share</a:t>
            </a:r>
          </a:p>
        </p:txBody>
      </p:sp>
      <p:sp>
        <p:nvSpPr>
          <p:cNvPr id="527" name="Content Placeholder 6"/>
          <p:cNvSpPr txBox="1">
            <a:spLocks/>
          </p:cNvSpPr>
          <p:nvPr/>
        </p:nvSpPr>
        <p:spPr bwMode="auto">
          <a:xfrm>
            <a:off x="25167" y="6393327"/>
            <a:ext cx="8251825" cy="22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2813" eaLnBrk="0" fontAlgn="auto" hangingPunct="0">
              <a:spcAft>
                <a:spcPts val="0"/>
              </a:spcAft>
              <a:buClr>
                <a:srgbClr val="3399CC"/>
              </a:buClr>
              <a:defRPr/>
            </a:pPr>
            <a:r>
              <a:rPr lang="en-US" sz="500" dirty="0" smtClean="0">
                <a:solidFill>
                  <a:schemeClr val="bg2"/>
                </a:solidFill>
                <a:latin typeface="Century Gothic" pitchFamily="34" charset="0"/>
                <a:cs typeface="Arial"/>
              </a:rPr>
              <a:t>Source</a:t>
            </a:r>
            <a:r>
              <a:rPr lang="en-US" sz="500" dirty="0">
                <a:solidFill>
                  <a:schemeClr val="bg2"/>
                </a:solidFill>
                <a:latin typeface="Century Gothic" pitchFamily="34" charset="0"/>
                <a:cs typeface="Arial"/>
              </a:rPr>
              <a:t>: </a:t>
            </a:r>
            <a:r>
              <a:rPr lang="en-US" sz="500" kern="0" dirty="0" err="1" smtClean="0">
                <a:solidFill>
                  <a:schemeClr val="bg2"/>
                </a:solidFill>
                <a:latin typeface="Century Gothic" pitchFamily="34" charset="0"/>
                <a:cs typeface="Arial"/>
              </a:rPr>
              <a:t>Infonetics</a:t>
            </a:r>
            <a:r>
              <a:rPr lang="en-US" sz="500" kern="0" dirty="0" smtClean="0">
                <a:solidFill>
                  <a:schemeClr val="bg2"/>
                </a:solidFill>
                <a:latin typeface="Century Gothic" pitchFamily="34" charset="0"/>
                <a:cs typeface="Arial"/>
              </a:rPr>
              <a:t> Research, Convergent Charging Software and Services, June 2012</a:t>
            </a:r>
            <a:endParaRPr lang="en-US" sz="500" dirty="0">
              <a:solidFill>
                <a:schemeClr val="bg2"/>
              </a:solidFill>
              <a:latin typeface="Century Gothic" pitchFamily="34" charset="0"/>
              <a:cs typeface="Aria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2175"/>
          </a:xfrm>
        </p:spPr>
        <p:txBody>
          <a:bodyPr>
            <a:normAutofit fontScale="90000"/>
          </a:bodyPr>
          <a:lstStyle/>
          <a:p>
            <a:pPr indent="0" eaLnBrk="1" hangingPunct="1"/>
            <a:r>
              <a:rPr lang="en-US" dirty="0" smtClean="0"/>
              <a:t>Comverse BSS – Serving </a:t>
            </a:r>
            <a:r>
              <a:rPr lang="en-US" dirty="0" smtClean="0"/>
              <a:t>half </a:t>
            </a:r>
            <a:r>
              <a:rPr lang="en-US" dirty="0" smtClean="0"/>
              <a:t>of Caribbean CSPs</a:t>
            </a:r>
          </a:p>
        </p:txBody>
      </p:sp>
      <p:pic>
        <p:nvPicPr>
          <p:cNvPr id="3075" name="Picture 4" descr="http://world-wall-map.com/wp-content/uploads/2010/08/Outline-World-Map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20000"/>
          </a:blip>
          <a:srcRect t="29350" r="66605"/>
          <a:stretch>
            <a:fillRect/>
          </a:stretch>
        </p:blipFill>
        <p:spPr>
          <a:xfrm>
            <a:off x="2636322" y="1024510"/>
            <a:ext cx="3835730" cy="5548481"/>
          </a:xfr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081" name="Oval 53"/>
          <p:cNvSpPr>
            <a:spLocks noChangeArrowheads="1"/>
          </p:cNvSpPr>
          <p:nvPr/>
        </p:nvSpPr>
        <p:spPr bwMode="auto">
          <a:xfrm>
            <a:off x="5417127" y="3931864"/>
            <a:ext cx="184150" cy="18256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3082" name="TextBox 76"/>
          <p:cNvSpPr txBox="1">
            <a:spLocks noChangeArrowheads="1"/>
          </p:cNvSpPr>
          <p:nvPr/>
        </p:nvSpPr>
        <p:spPr bwMode="auto">
          <a:xfrm>
            <a:off x="285008" y="3662125"/>
            <a:ext cx="12350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>
              <a:buClr>
                <a:srgbClr val="3399CC"/>
              </a:buClr>
            </a:pPr>
            <a:r>
              <a:rPr lang="en-US" sz="1400" dirty="0" smtClean="0">
                <a:solidFill>
                  <a:srgbClr val="3399CC"/>
                </a:solidFill>
                <a:latin typeface="Century Gothic" pitchFamily="34" charset="0"/>
              </a:rPr>
              <a:t>Jamaica </a:t>
            </a:r>
            <a:r>
              <a:rPr lang="en-US" sz="1400" dirty="0">
                <a:solidFill>
                  <a:srgbClr val="3399CC"/>
                </a:solidFill>
                <a:latin typeface="Century Gothic" pitchFamily="34" charset="0"/>
              </a:rPr>
              <a:t/>
            </a:r>
            <a:br>
              <a:rPr lang="en-US" sz="1400" dirty="0">
                <a:solidFill>
                  <a:srgbClr val="3399CC"/>
                </a:solidFill>
                <a:latin typeface="Century Gothic" pitchFamily="34" charset="0"/>
              </a:rPr>
            </a:br>
            <a:r>
              <a:rPr lang="en-US" sz="1400" dirty="0">
                <a:solidFill>
                  <a:srgbClr val="3399CC"/>
                </a:solidFill>
                <a:latin typeface="Century Gothic" pitchFamily="34" charset="0"/>
              </a:rPr>
              <a:t>Barbados</a:t>
            </a:r>
          </a:p>
        </p:txBody>
      </p:sp>
      <p:pic>
        <p:nvPicPr>
          <p:cNvPr id="3083" name="Picture 17" descr="D:\Documents and Settings\lfanzag\Desktop\External presentations DMS 2011\UT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032" y="5225144"/>
            <a:ext cx="1163481" cy="4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4" name="Straight Connector 116"/>
          <p:cNvCxnSpPr>
            <a:cxnSpLocks noChangeShapeType="1"/>
            <a:endCxn id="233" idx="6"/>
          </p:cNvCxnSpPr>
          <p:nvPr/>
        </p:nvCxnSpPr>
        <p:spPr bwMode="auto">
          <a:xfrm flipV="1">
            <a:off x="3182587" y="3140272"/>
            <a:ext cx="1681348" cy="41045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30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2732" y="2185059"/>
            <a:ext cx="1091271" cy="64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14" name="Straight Connector 269"/>
          <p:cNvCxnSpPr>
            <a:cxnSpLocks noChangeShapeType="1"/>
            <a:stCxn id="228" idx="0"/>
            <a:endCxn id="231" idx="2"/>
          </p:cNvCxnSpPr>
          <p:nvPr/>
        </p:nvCxnSpPr>
        <p:spPr bwMode="auto">
          <a:xfrm flipH="1" flipV="1">
            <a:off x="5581918" y="4147696"/>
            <a:ext cx="2131105" cy="317427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3115" name="Picture 8" descr="D:\Documents and Settings\lfanzag\My Documents\My Pictures\GTT Guyana_Logo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6721" y="5640779"/>
            <a:ext cx="875015" cy="2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16" name="Straight Connector 276"/>
          <p:cNvCxnSpPr>
            <a:cxnSpLocks noChangeShapeType="1"/>
            <a:endCxn id="3081" idx="4"/>
          </p:cNvCxnSpPr>
          <p:nvPr/>
        </p:nvCxnSpPr>
        <p:spPr bwMode="auto">
          <a:xfrm flipH="1" flipV="1">
            <a:off x="5509202" y="4114426"/>
            <a:ext cx="701593" cy="1490727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18" name="Straight Connector 282"/>
          <p:cNvCxnSpPr>
            <a:cxnSpLocks noChangeShapeType="1"/>
            <a:endCxn id="230" idx="3"/>
          </p:cNvCxnSpPr>
          <p:nvPr/>
        </p:nvCxnSpPr>
        <p:spPr bwMode="auto">
          <a:xfrm flipV="1">
            <a:off x="3510148" y="3762957"/>
            <a:ext cx="1684850" cy="737792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3121" name="Straight Connector 289"/>
          <p:cNvCxnSpPr>
            <a:cxnSpLocks noChangeShapeType="1"/>
          </p:cNvCxnSpPr>
          <p:nvPr/>
        </p:nvCxnSpPr>
        <p:spPr bwMode="auto">
          <a:xfrm>
            <a:off x="3433948" y="2824348"/>
            <a:ext cx="1553688" cy="14448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3125" name="Picture 2" descr="http://t3.gstatic.com/images?q=tbn:ANd9GcR0cxODQNZDduTFl1d9Jy2S7ppXfUUi1-0i2k_2OsQy0lqxIpsDD8V5p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581" y="3334987"/>
            <a:ext cx="821377" cy="4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95288" y="1181100"/>
            <a:ext cx="1847850" cy="1384300"/>
            <a:chOff x="524731" y="1325366"/>
            <a:chExt cx="1847850" cy="1383730"/>
          </a:xfrm>
        </p:grpSpPr>
        <p:pic>
          <p:nvPicPr>
            <p:cNvPr id="3300" name="Picture 2" descr="F:\coun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4731" y="1325366"/>
              <a:ext cx="1847850" cy="13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01" name="Rectangle 35"/>
            <p:cNvSpPr>
              <a:spLocks noChangeArrowheads="1"/>
            </p:cNvSpPr>
            <p:nvPr/>
          </p:nvSpPr>
          <p:spPr bwMode="auto">
            <a:xfrm>
              <a:off x="840481" y="1715397"/>
              <a:ext cx="614521" cy="69043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2813">
                <a:buClr>
                  <a:srgbClr val="3399CC"/>
                </a:buClr>
              </a:pPr>
              <a:r>
                <a:rPr lang="en-US" sz="5400" b="1" dirty="0" smtClean="0">
                  <a:solidFill>
                    <a:srgbClr val="FFFFFF"/>
                  </a:solidFill>
                </a:rPr>
                <a:t>1</a:t>
              </a:r>
              <a:endParaRPr lang="en-US" sz="5400" b="1" dirty="0">
                <a:solidFill>
                  <a:srgbClr val="FFFFFF"/>
                </a:solidFill>
              </a:endParaRPr>
            </a:p>
          </p:txBody>
        </p:sp>
        <p:sp>
          <p:nvSpPr>
            <p:cNvPr id="3302" name="TextBox 77"/>
            <p:cNvSpPr txBox="1">
              <a:spLocks noChangeArrowheads="1"/>
            </p:cNvSpPr>
            <p:nvPr/>
          </p:nvSpPr>
          <p:spPr bwMode="auto">
            <a:xfrm>
              <a:off x="796874" y="1440451"/>
              <a:ext cx="12442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100">
                  <a:solidFill>
                    <a:srgbClr val="FFFFFF"/>
                  </a:solidFill>
                  <a:latin typeface="Verdana" pitchFamily="34" charset="0"/>
                  <a:cs typeface="Courier New" pitchFamily="49" charset="0"/>
                </a:rPr>
                <a:t>NOW SERVING</a:t>
              </a:r>
              <a:endParaRPr lang="en-US" sz="1100">
                <a:solidFill>
                  <a:srgbClr val="FFFFFF"/>
                </a:solidFill>
                <a:latin typeface="Verdana" pitchFamily="34" charset="0"/>
                <a:cs typeface="Courier New" pitchFamily="49" charset="0"/>
              </a:endParaRPr>
            </a:p>
          </p:txBody>
        </p:sp>
        <p:sp>
          <p:nvSpPr>
            <p:cNvPr id="3303" name="Rectangle 35"/>
            <p:cNvSpPr>
              <a:spLocks noChangeArrowheads="1"/>
            </p:cNvSpPr>
            <p:nvPr/>
          </p:nvSpPr>
          <p:spPr bwMode="auto">
            <a:xfrm>
              <a:off x="1419922" y="1715397"/>
              <a:ext cx="614521" cy="69043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912813">
                <a:buClr>
                  <a:srgbClr val="3399CC"/>
                </a:buClr>
              </a:pPr>
              <a:r>
                <a:rPr lang="en-GB" sz="5400" b="1" dirty="0" smtClean="0">
                  <a:solidFill>
                    <a:srgbClr val="FFFFFF"/>
                  </a:solidFill>
                </a:rPr>
                <a:t>0</a:t>
              </a:r>
              <a:endParaRPr lang="en-US" sz="5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179" name="Oval 52"/>
          <p:cNvSpPr>
            <a:spLocks noChangeArrowheads="1"/>
          </p:cNvSpPr>
          <p:nvPr/>
        </p:nvSpPr>
        <p:spPr bwMode="auto">
          <a:xfrm>
            <a:off x="5348370" y="3668486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cxnSp>
        <p:nvCxnSpPr>
          <p:cNvPr id="3180" name="Straight Connector 282"/>
          <p:cNvCxnSpPr>
            <a:cxnSpLocks noChangeShapeType="1"/>
            <a:endCxn id="3179" idx="2"/>
          </p:cNvCxnSpPr>
          <p:nvPr/>
        </p:nvCxnSpPr>
        <p:spPr bwMode="auto">
          <a:xfrm flipV="1">
            <a:off x="3930732" y="3759768"/>
            <a:ext cx="1417638" cy="1417874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28" name="TextBox 227"/>
          <p:cNvSpPr txBox="1"/>
          <p:nvPr/>
        </p:nvSpPr>
        <p:spPr>
          <a:xfrm>
            <a:off x="7255823" y="4465123"/>
            <a:ext cx="914400" cy="29688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Suriname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907475" y="4506686"/>
            <a:ext cx="655122" cy="2315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Aruba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0" name="Oval 52"/>
          <p:cNvSpPr>
            <a:spLocks noChangeArrowheads="1"/>
          </p:cNvSpPr>
          <p:nvPr/>
        </p:nvSpPr>
        <p:spPr bwMode="auto">
          <a:xfrm>
            <a:off x="5168262" y="3607130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231" name="Oval 52"/>
          <p:cNvSpPr>
            <a:spLocks noChangeArrowheads="1"/>
          </p:cNvSpPr>
          <p:nvPr/>
        </p:nvSpPr>
        <p:spPr bwMode="auto">
          <a:xfrm>
            <a:off x="5581918" y="4056414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233" name="Oval 52"/>
          <p:cNvSpPr>
            <a:spLocks noChangeArrowheads="1"/>
          </p:cNvSpPr>
          <p:nvPr/>
        </p:nvSpPr>
        <p:spPr bwMode="auto">
          <a:xfrm>
            <a:off x="4681373" y="3048990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236" name="Oval 52"/>
          <p:cNvSpPr>
            <a:spLocks noChangeArrowheads="1"/>
          </p:cNvSpPr>
          <p:nvPr/>
        </p:nvSpPr>
        <p:spPr bwMode="auto">
          <a:xfrm>
            <a:off x="5035654" y="2904507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237" name="Oval 52"/>
          <p:cNvSpPr>
            <a:spLocks noChangeArrowheads="1"/>
          </p:cNvSpPr>
          <p:nvPr/>
        </p:nvSpPr>
        <p:spPr bwMode="auto">
          <a:xfrm>
            <a:off x="4810022" y="2524496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239" name="TextBox 76"/>
          <p:cNvSpPr txBox="1">
            <a:spLocks noChangeArrowheads="1"/>
          </p:cNvSpPr>
          <p:nvPr/>
        </p:nvSpPr>
        <p:spPr bwMode="auto">
          <a:xfrm>
            <a:off x="2306783" y="2843948"/>
            <a:ext cx="106581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ct val="80000"/>
              </a:lnSpc>
              <a:buClr>
                <a:srgbClr val="3399CC"/>
              </a:buClr>
            </a:pPr>
            <a:r>
              <a:rPr lang="en-US" sz="1400" dirty="0" smtClean="0">
                <a:solidFill>
                  <a:srgbClr val="3399CC"/>
                </a:solidFill>
                <a:latin typeface="Century Gothic" pitchFamily="34" charset="0"/>
              </a:rPr>
              <a:t>Dominican</a:t>
            </a:r>
            <a:endParaRPr lang="en-US" sz="1400" dirty="0">
              <a:solidFill>
                <a:srgbClr val="3399CC"/>
              </a:solidFill>
              <a:latin typeface="Century Gothic" pitchFamily="34" charset="0"/>
            </a:endParaRPr>
          </a:p>
        </p:txBody>
      </p:sp>
      <p:sp>
        <p:nvSpPr>
          <p:cNvPr id="241" name="TextBox 76"/>
          <p:cNvSpPr txBox="1">
            <a:spLocks noChangeArrowheads="1"/>
          </p:cNvSpPr>
          <p:nvPr/>
        </p:nvSpPr>
        <p:spPr bwMode="auto">
          <a:xfrm>
            <a:off x="3408218" y="5656420"/>
            <a:ext cx="872836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ct val="80000"/>
              </a:lnSpc>
              <a:buClr>
                <a:srgbClr val="3399CC"/>
              </a:buClr>
            </a:pPr>
            <a:r>
              <a:rPr lang="en-US" sz="1400" dirty="0" smtClean="0">
                <a:solidFill>
                  <a:srgbClr val="3399CC"/>
                </a:solidFill>
                <a:latin typeface="Century Gothic" pitchFamily="34" charset="0"/>
              </a:rPr>
              <a:t>Curacao</a:t>
            </a:r>
            <a:endParaRPr lang="en-US" sz="1400" dirty="0">
              <a:solidFill>
                <a:srgbClr val="3399CC"/>
              </a:solidFill>
              <a:latin typeface="Century Gothic" pitchFamily="34" charset="0"/>
            </a:endParaRPr>
          </a:p>
        </p:txBody>
      </p:sp>
      <p:sp>
        <p:nvSpPr>
          <p:cNvPr id="242" name="TextBox 76"/>
          <p:cNvSpPr txBox="1">
            <a:spLocks noChangeArrowheads="1"/>
          </p:cNvSpPr>
          <p:nvPr/>
        </p:nvSpPr>
        <p:spPr bwMode="auto">
          <a:xfrm>
            <a:off x="5923807" y="5975075"/>
            <a:ext cx="872836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ct val="80000"/>
              </a:lnSpc>
              <a:buClr>
                <a:srgbClr val="3399CC"/>
              </a:buClr>
            </a:pPr>
            <a:r>
              <a:rPr lang="en-US" sz="1400" dirty="0" smtClean="0">
                <a:solidFill>
                  <a:srgbClr val="3399CC"/>
                </a:solidFill>
                <a:latin typeface="Century Gothic" pitchFamily="34" charset="0"/>
              </a:rPr>
              <a:t>Guyana</a:t>
            </a:r>
            <a:endParaRPr lang="en-US" sz="1400" dirty="0">
              <a:solidFill>
                <a:srgbClr val="3399CC"/>
              </a:solidFill>
              <a:latin typeface="Century Gothic" pitchFamily="34" charset="0"/>
            </a:endParaRPr>
          </a:p>
        </p:txBody>
      </p:sp>
      <p:sp>
        <p:nvSpPr>
          <p:cNvPr id="247" name="Oval 52"/>
          <p:cNvSpPr>
            <a:spLocks noChangeArrowheads="1"/>
          </p:cNvSpPr>
          <p:nvPr/>
        </p:nvSpPr>
        <p:spPr bwMode="auto">
          <a:xfrm>
            <a:off x="5488894" y="2989612"/>
            <a:ext cx="151887" cy="10984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cxnSp>
        <p:nvCxnSpPr>
          <p:cNvPr id="248" name="Straight Connector 116"/>
          <p:cNvCxnSpPr>
            <a:cxnSpLocks noChangeShapeType="1"/>
            <a:endCxn id="247" idx="7"/>
          </p:cNvCxnSpPr>
          <p:nvPr/>
        </p:nvCxnSpPr>
        <p:spPr bwMode="auto">
          <a:xfrm rot="10800000" flipV="1">
            <a:off x="5618538" y="2052453"/>
            <a:ext cx="1516556" cy="953246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50" name="TextBox 249"/>
          <p:cNvSpPr txBox="1"/>
          <p:nvPr/>
        </p:nvSpPr>
        <p:spPr>
          <a:xfrm>
            <a:off x="6624452" y="1743694"/>
            <a:ext cx="914400" cy="29688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St. Martin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3" name="Right Brace 252"/>
          <p:cNvSpPr/>
          <p:nvPr/>
        </p:nvSpPr>
        <p:spPr bwMode="auto">
          <a:xfrm>
            <a:off x="1365662" y="3823853"/>
            <a:ext cx="213756" cy="380048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entury Gothic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425038" y="3800103"/>
            <a:ext cx="144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  <a:latin typeface="Century Gothic" pitchFamily="34" charset="0"/>
              </a:rPr>
              <a:t>2 instances supporting 14 islands</a:t>
            </a:r>
            <a:endParaRPr lang="en-US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7460" y="969819"/>
            <a:ext cx="914400" cy="29688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Bahamas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48" name="Straight Connector 116"/>
          <p:cNvCxnSpPr>
            <a:cxnSpLocks noChangeShapeType="1"/>
            <a:stCxn id="47" idx="2"/>
          </p:cNvCxnSpPr>
          <p:nvPr/>
        </p:nvCxnSpPr>
        <p:spPr bwMode="auto">
          <a:xfrm flipH="1">
            <a:off x="4915915" y="1266702"/>
            <a:ext cx="1688745" cy="1321382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558661" y="2356263"/>
            <a:ext cx="182562" cy="1825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buClr>
                <a:srgbClr val="3399CC"/>
              </a:buClr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61065" y="1098468"/>
            <a:ext cx="914400" cy="29688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MIAMI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56" name="Straight Connector 116"/>
          <p:cNvCxnSpPr>
            <a:cxnSpLocks noChangeShapeType="1"/>
            <a:stCxn id="55" idx="2"/>
          </p:cNvCxnSpPr>
          <p:nvPr/>
        </p:nvCxnSpPr>
        <p:spPr bwMode="auto">
          <a:xfrm flipH="1">
            <a:off x="4617053" y="1395351"/>
            <a:ext cx="501212" cy="1012624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Market Place Expertise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Key Revenue Drivers &amp; Ecosystem Essentials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684395" y="3545078"/>
            <a:ext cx="5687568" cy="466344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Comverse ONE &amp; Market Success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endParaRPr lang="en-US" sz="2000" dirty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Success Factors &amp; Underlying Business Drivers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 bwMode="auto">
          <a:xfrm rot="16200000">
            <a:off x="3049319" y="2461712"/>
            <a:ext cx="2765780" cy="1748312"/>
          </a:xfrm>
          <a:prstGeom prst="triangle">
            <a:avLst>
              <a:gd name="adj" fmla="val 50787"/>
            </a:avLst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1614" y="1715734"/>
            <a:ext cx="3818288" cy="29987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Traditional Service Revenues – Data, Voice, Messaging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into new Markets/Revenue Streams – Enterprise, M2M, OTT, etc.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78286" y="4686012"/>
            <a:ext cx="3265714" cy="114477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347663" defTabSz="912813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Competitive Data Monetization Offerings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876925" y="985650"/>
            <a:ext cx="3267075" cy="117040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344488" defTabSz="912813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Streamlined go-to-market execution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875337" y="2275073"/>
            <a:ext cx="3268663" cy="112236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347663" defTabSz="912813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Flexible revenue model introduction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78286" y="3443849"/>
            <a:ext cx="3265714" cy="117617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347663" defTabSz="912813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Customer Experience Optimization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entury Gothic" pitchFamily="34" charset="0"/>
              </a:rPr>
              <a:t>  Is Your Marketing Agile?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305" y="816779"/>
            <a:ext cx="7680960" cy="5405891"/>
          </a:xfrm>
        </p:spPr>
        <p:txBody>
          <a:bodyPr>
            <a:noAutofit/>
          </a:bodyPr>
          <a:lstStyle/>
          <a:p>
            <a:pPr marL="0" indent="0">
              <a:lnSpc>
                <a:spcPts val="2880"/>
              </a:lnSpc>
            </a:pPr>
            <a:r>
              <a:rPr lang="en-US" b="1" dirty="0" smtClean="0">
                <a:solidFill>
                  <a:srgbClr val="808080"/>
                </a:solidFill>
                <a:latin typeface="Century Gothic" pitchFamily="34" charset="0"/>
              </a:rPr>
              <a:t>Does Your Product/Service Catalog Support:</a:t>
            </a:r>
          </a:p>
          <a:p>
            <a:pPr marL="0" indent="0">
              <a:lnSpc>
                <a:spcPts val="2880"/>
              </a:lnSpc>
            </a:pPr>
            <a:endParaRPr lang="en-US" sz="100" b="1" dirty="0" smtClean="0">
              <a:solidFill>
                <a:srgbClr val="808080"/>
              </a:solidFill>
              <a:latin typeface="Century Gothic" pitchFamily="34" charset="0"/>
            </a:endParaRPr>
          </a:p>
          <a:p>
            <a:pPr>
              <a:lnSpc>
                <a:spcPts val="2880"/>
              </a:lnSpc>
              <a:buClrTx/>
            </a:pPr>
            <a:r>
              <a:rPr lang="en-US" sz="1800" b="1" dirty="0" smtClean="0">
                <a:solidFill>
                  <a:srgbClr val="808080"/>
                </a:solidFill>
                <a:latin typeface="Century Gothic" pitchFamily="34" charset="0"/>
              </a:rPr>
              <a:t>Quick configuration of new lines of business, market offers, and bundles?  Or do you need to code, upgrade, install a new system</a:t>
            </a:r>
            <a:r>
              <a:rPr lang="en-US" sz="1600" b="1" dirty="0" smtClean="0">
                <a:solidFill>
                  <a:srgbClr val="808080"/>
                </a:solidFill>
                <a:latin typeface="Century Gothic" pitchFamily="34" charset="0"/>
              </a:rPr>
              <a:t>?</a:t>
            </a:r>
          </a:p>
          <a:p>
            <a:pPr marL="225425" indent="-225425">
              <a:lnSpc>
                <a:spcPts val="2880"/>
              </a:lnSpc>
              <a:buClrTx/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To sustain competitive edge, CSPs must be nimble with an ability to seamlessly enter new markets via product catalog configuration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>
              <a:lnSpc>
                <a:spcPts val="2880"/>
              </a:lnSpc>
              <a:buClrTx/>
            </a:pPr>
            <a:r>
              <a:rPr lang="en-US" sz="1800" b="1" dirty="0" smtClean="0">
                <a:solidFill>
                  <a:srgbClr val="808080"/>
                </a:solidFill>
                <a:latin typeface="Century Gothic" pitchFamily="34" charset="0"/>
              </a:rPr>
              <a:t>Any service (Communications, Applications, Over-the-Top, M2M)?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25425" indent="-225425">
              <a:lnSpc>
                <a:spcPts val="2880"/>
              </a:lnSpc>
              <a:buClrTx/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The ability flexibly  bundle, test and launch any combination of these is essential  for new revenue growth /differentiation</a:t>
            </a:r>
          </a:p>
          <a:p>
            <a:pPr>
              <a:lnSpc>
                <a:spcPts val="2880"/>
              </a:lnSpc>
              <a:buClrTx/>
            </a:pPr>
            <a:r>
              <a:rPr lang="en-US" sz="1800" b="1" dirty="0" smtClean="0">
                <a:solidFill>
                  <a:srgbClr val="808080"/>
                </a:solidFill>
              </a:rPr>
              <a:t>Include policy as a dimension so it can be displayed as a feature within market plans?</a:t>
            </a:r>
          </a:p>
          <a:p>
            <a:pPr marL="225425" indent="-225425">
              <a:lnSpc>
                <a:spcPts val="2880"/>
              </a:lnSpc>
              <a:buClrTx/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The ability to capture policies within market offers is the foundation for offering competitive data monetization offerings</a:t>
            </a:r>
          </a:p>
          <a:p>
            <a:pPr marL="968375" lvl="1" indent="-225425">
              <a:lnSpc>
                <a:spcPts val="2880"/>
              </a:lnSpc>
              <a:buClr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0" indent="0">
              <a:lnSpc>
                <a:spcPts val="2880"/>
              </a:lnSpc>
            </a:pPr>
            <a:endParaRPr lang="en-US" sz="20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marL="0" indent="0">
              <a:lnSpc>
                <a:spcPts val="2880"/>
              </a:lnSpc>
            </a:pPr>
            <a:endParaRPr lang="en-US" sz="16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marL="0" indent="0">
              <a:lnSpc>
                <a:spcPts val="2880"/>
              </a:lnSpc>
            </a:pPr>
            <a:endParaRPr lang="en-US" sz="16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ts val="2880"/>
              </a:lnSpc>
            </a:pPr>
            <a:endParaRPr lang="en-US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Business Models (4G, M2M, OTT, etc.) Require Flexible Revenue Models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91069" y="1665027"/>
            <a:ext cx="1310185" cy="1241946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Level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923095" y="5197822"/>
            <a:ext cx="1501253" cy="145803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Device Type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615216" y="2920618"/>
            <a:ext cx="1403446" cy="133748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Service/App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0615" y="2251881"/>
            <a:ext cx="3193576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4984" y="2826194"/>
            <a:ext cx="3705367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2286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Charge different rates for </a:t>
            </a:r>
            <a:r>
              <a:rPr lang="en-US" sz="1400" b="1" dirty="0" smtClean="0">
                <a:solidFill>
                  <a:schemeClr val="accent2"/>
                </a:solidFill>
                <a:latin typeface="Calibri" pitchFamily="34" charset="0"/>
              </a:rPr>
              <a:t>varying file types </a:t>
            </a:r>
            <a:r>
              <a:rPr lang="en-US" sz="1400" dirty="0" smtClean="0">
                <a:latin typeface="Calibri" pitchFamily="34" charset="0"/>
              </a:rPr>
              <a:t>such as picture files v. video files </a:t>
            </a:r>
          </a:p>
          <a:p>
            <a:pPr marL="800100" lvl="2" indent="-2286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Charge different rates </a:t>
            </a:r>
            <a:r>
              <a:rPr lang="en-US" sz="1400" b="1" dirty="0" smtClean="0">
                <a:solidFill>
                  <a:schemeClr val="accent2"/>
                </a:solidFill>
                <a:latin typeface="Calibri" pitchFamily="34" charset="0"/>
              </a:rPr>
              <a:t>for type of M2M application</a:t>
            </a:r>
          </a:p>
          <a:p>
            <a:pPr marL="800100" lvl="2" indent="-2286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accent2"/>
                </a:solidFill>
                <a:latin typeface="Calibri" pitchFamily="34" charset="0"/>
              </a:rPr>
              <a:t>Real-time charging and credit control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for OTT services</a:t>
            </a:r>
            <a:endParaRPr lang="en-US" sz="1400" b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2164" y="1599354"/>
            <a:ext cx="598454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22860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Charge more for </a:t>
            </a:r>
            <a:r>
              <a:rPr lang="en-US" sz="1400" b="1" dirty="0" smtClean="0">
                <a:solidFill>
                  <a:schemeClr val="accent3"/>
                </a:solidFill>
                <a:latin typeface="Calibri" pitchFamily="34" charset="0"/>
              </a:rPr>
              <a:t>HD quality </a:t>
            </a:r>
            <a:r>
              <a:rPr lang="en-US" sz="1400" dirty="0" smtClean="0">
                <a:latin typeface="Calibri" pitchFamily="34" charset="0"/>
              </a:rPr>
              <a:t>video streaming for 4G/LTE service “See What I See”, and video calling service</a:t>
            </a:r>
          </a:p>
          <a:p>
            <a:pPr marL="800100" lvl="2" indent="-22860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Charging more for M2M devices </a:t>
            </a:r>
            <a:r>
              <a:rPr lang="en-US" sz="1400" dirty="0" smtClean="0">
                <a:solidFill>
                  <a:schemeClr val="accent4"/>
                </a:solidFill>
                <a:latin typeface="Calibri" pitchFamily="34" charset="0"/>
              </a:rPr>
              <a:t>that </a:t>
            </a:r>
            <a:r>
              <a:rPr lang="en-US" sz="1400" b="1" dirty="0" smtClean="0">
                <a:solidFill>
                  <a:schemeClr val="accent3"/>
                </a:solidFill>
                <a:latin typeface="Calibri" pitchFamily="34" charset="0"/>
              </a:rPr>
              <a:t>require guaranteed level of service – granted highest priority </a:t>
            </a:r>
            <a:r>
              <a:rPr lang="en-US" sz="1400" dirty="0" smtClean="0">
                <a:latin typeface="Calibri" pitchFamily="34" charset="0"/>
              </a:rPr>
              <a:t>– such as remote patient monitoring devices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09263" y="3568888"/>
            <a:ext cx="1551298" cy="1569492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1421" y="3620040"/>
            <a:ext cx="2856933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2" indent="-231775">
              <a:buClrTx/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Offer </a:t>
            </a:r>
            <a:r>
              <a:rPr lang="en-US" sz="1400" b="1" dirty="0" smtClean="0">
                <a:solidFill>
                  <a:schemeClr val="accent4"/>
                </a:solidFill>
                <a:latin typeface="Calibri" pitchFamily="34" charset="0"/>
              </a:rPr>
              <a:t>location-based RCS-e roaming plans </a:t>
            </a:r>
            <a:r>
              <a:rPr lang="en-US" sz="1400" dirty="0" smtClean="0">
                <a:latin typeface="Calibri" pitchFamily="34" charset="0"/>
              </a:rPr>
              <a:t>tailored to a specific Cell Site, Metro Area or Region </a:t>
            </a:r>
          </a:p>
          <a:p>
            <a:pPr marL="231775" lvl="2" indent="-231775">
              <a:buClrTx/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Charge more for </a:t>
            </a:r>
            <a:r>
              <a:rPr lang="en-US" sz="1400" b="1" dirty="0" smtClean="0">
                <a:solidFill>
                  <a:schemeClr val="accent4"/>
                </a:solidFill>
                <a:latin typeface="Calibri" pitchFamily="34" charset="0"/>
              </a:rPr>
              <a:t>fleet M2M device while roaming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0148" y="5501159"/>
            <a:ext cx="565699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228600">
              <a:buClr>
                <a:srgbClr val="3399CC"/>
              </a:buClr>
              <a:buFont typeface="Wingdings" pitchFamily="2" charset="2"/>
              <a:buChar char="Ø"/>
            </a:pPr>
            <a:r>
              <a:rPr lang="en-US" sz="1400" dirty="0" smtClean="0">
                <a:latin typeface="Calibri" pitchFamily="34" charset="0"/>
              </a:rPr>
              <a:t>Charge more for video streaming from a </a:t>
            </a:r>
            <a:r>
              <a:rPr lang="en-US" sz="1400" b="1" dirty="0" smtClean="0">
                <a:solidFill>
                  <a:srgbClr val="3399CC"/>
                </a:solidFill>
                <a:latin typeface="Calibri" pitchFamily="34" charset="0"/>
              </a:rPr>
              <a:t>tablet v. a Smartphone</a:t>
            </a:r>
          </a:p>
          <a:p>
            <a:pPr marL="800100" lvl="2" indent="-228600">
              <a:buClr>
                <a:srgbClr val="3399CC"/>
              </a:buClr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accent1"/>
                </a:solidFill>
                <a:latin typeface="Calibri" pitchFamily="34" charset="0"/>
              </a:rPr>
              <a:t>Identify M2M device type to control network capacity requirements </a:t>
            </a:r>
            <a:r>
              <a:rPr lang="en-US" sz="1400" dirty="0" smtClean="0">
                <a:solidFill>
                  <a:schemeClr val="accent4"/>
                </a:solidFill>
                <a:latin typeface="Calibri" pitchFamily="34" charset="0"/>
              </a:rPr>
              <a:t>for a given period e.g. per download, time of day to facilitate M2M data bundles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01">
  <a:themeElements>
    <a:clrScheme name="Comverse Corporate">
      <a:dk1>
        <a:srgbClr val="3C3C3C"/>
      </a:dk1>
      <a:lt1>
        <a:srgbClr val="FFFFFF"/>
      </a:lt1>
      <a:dk2>
        <a:srgbClr val="505050"/>
      </a:dk2>
      <a:lt2>
        <a:srgbClr val="FFFFFF"/>
      </a:lt2>
      <a:accent1>
        <a:srgbClr val="3399CC"/>
      </a:accent1>
      <a:accent2>
        <a:srgbClr val="FF3399"/>
      </a:accent2>
      <a:accent3>
        <a:srgbClr val="66CC33"/>
      </a:accent3>
      <a:accent4>
        <a:srgbClr val="4D4D4D"/>
      </a:accent4>
      <a:accent5>
        <a:srgbClr val="FF6600"/>
      </a:accent5>
      <a:accent6>
        <a:srgbClr val="FECC00"/>
      </a:accent6>
      <a:hlink>
        <a:srgbClr val="3399CC"/>
      </a:hlink>
      <a:folHlink>
        <a:srgbClr val="B2B2B2"/>
      </a:folHlink>
    </a:clrScheme>
    <a:fontScheme name="Comvers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100000"/>
          <a:buFont typeface="Symbol" pitchFamily="18" charset="2"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4D4D4D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100000"/>
          <a:buFont typeface="Symbol" pitchFamily="18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Comverse Corporate">
        <a:dk1>
          <a:srgbClr val="606060"/>
        </a:dk1>
        <a:lt1>
          <a:srgbClr val="FFFFFF"/>
        </a:lt1>
        <a:dk2>
          <a:srgbClr val="808080"/>
        </a:dk2>
        <a:lt2>
          <a:srgbClr val="FFFFFF"/>
        </a:lt2>
        <a:accent1>
          <a:srgbClr val="3399CC"/>
        </a:accent1>
        <a:accent2>
          <a:srgbClr val="FF3399"/>
        </a:accent2>
        <a:accent3>
          <a:srgbClr val="66CC33"/>
        </a:accent3>
        <a:accent4>
          <a:srgbClr val="4D4D4D"/>
        </a:accent4>
        <a:accent5>
          <a:srgbClr val="FF6600"/>
        </a:accent5>
        <a:accent6>
          <a:srgbClr val="FECC00"/>
        </a:accent6>
        <a:hlink>
          <a:srgbClr val="3399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Comverse_Corporate</Template>
  <TotalTime>2645</TotalTime>
  <Words>1515</Words>
  <Application>Microsoft Office PowerPoint</Application>
  <PresentationFormat>On-screen Show (4:3)</PresentationFormat>
  <Paragraphs>204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MASTER_01</vt:lpstr>
      <vt:lpstr>Caribbean Best Practices</vt:lpstr>
      <vt:lpstr>Slide 2</vt:lpstr>
      <vt:lpstr>Slide 3</vt:lpstr>
      <vt:lpstr>Comverse in BSS – Convergence Leader  </vt:lpstr>
      <vt:lpstr>Comverse BSS – Serving half of Caribbean CSPs</vt:lpstr>
      <vt:lpstr>Slide 6</vt:lpstr>
      <vt:lpstr>Critical Success Factors &amp; Underlying Business Drivers</vt:lpstr>
      <vt:lpstr>  Is Your Marketing Agile?</vt:lpstr>
      <vt:lpstr>New Business Models (4G, M2M, OTT, etc.) Require Flexible Revenue Models</vt:lpstr>
      <vt:lpstr>Are You Optimizing the Customer Experience?</vt:lpstr>
      <vt:lpstr>… Your Peers Realize the Value</vt:lpstr>
      <vt:lpstr>Are You Effectively Monetizing Data?</vt:lpstr>
      <vt:lpstr>Today’s BSS Checklist for Success</vt:lpstr>
      <vt:lpstr>Slide 14</vt:lpstr>
      <vt:lpstr>Slide 15</vt:lpstr>
      <vt:lpstr>Slide 16</vt:lpstr>
      <vt:lpstr>     Telenet Belgium</vt:lpstr>
      <vt:lpstr>      Vimpelcom</vt:lpstr>
      <vt:lpstr>Comverse ONE for Success</vt:lpstr>
      <vt:lpstr>Slide 20</vt:lpstr>
    </vt:vector>
  </TitlesOfParts>
  <Company>Comverse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ccohen</dc:creator>
  <cp:lastModifiedBy>Comverse</cp:lastModifiedBy>
  <cp:revision>179</cp:revision>
  <dcterms:created xsi:type="dcterms:W3CDTF">2009-04-23T11:10:03Z</dcterms:created>
  <dcterms:modified xsi:type="dcterms:W3CDTF">2013-07-15T14:19:21Z</dcterms:modified>
</cp:coreProperties>
</file>