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36"/>
  </p:notesMasterIdLst>
  <p:handoutMasterIdLst>
    <p:handoutMasterId r:id="rId37"/>
  </p:handoutMasterIdLst>
  <p:sldIdLst>
    <p:sldId id="256" r:id="rId5"/>
    <p:sldId id="301" r:id="rId6"/>
    <p:sldId id="302" r:id="rId7"/>
    <p:sldId id="303" r:id="rId8"/>
    <p:sldId id="304" r:id="rId9"/>
    <p:sldId id="331" r:id="rId10"/>
    <p:sldId id="283" r:id="rId11"/>
    <p:sldId id="305" r:id="rId12"/>
    <p:sldId id="333" r:id="rId13"/>
    <p:sldId id="306" r:id="rId14"/>
    <p:sldId id="307" r:id="rId15"/>
    <p:sldId id="308" r:id="rId16"/>
    <p:sldId id="328" r:id="rId17"/>
    <p:sldId id="329" r:id="rId18"/>
    <p:sldId id="332" r:id="rId19"/>
    <p:sldId id="309" r:id="rId20"/>
    <p:sldId id="310" r:id="rId21"/>
    <p:sldId id="324" r:id="rId22"/>
    <p:sldId id="315" r:id="rId23"/>
    <p:sldId id="317" r:id="rId24"/>
    <p:sldId id="316" r:id="rId25"/>
    <p:sldId id="314" r:id="rId26"/>
    <p:sldId id="318" r:id="rId27"/>
    <p:sldId id="319" r:id="rId28"/>
    <p:sldId id="320" r:id="rId29"/>
    <p:sldId id="321" r:id="rId30"/>
    <p:sldId id="325" r:id="rId31"/>
    <p:sldId id="326" r:id="rId32"/>
    <p:sldId id="322" r:id="rId33"/>
    <p:sldId id="327" r:id="rId34"/>
    <p:sldId id="330" r:id="rId35"/>
  </p:sldIdLst>
  <p:sldSz cx="9144000" cy="5143500" type="screen16x9"/>
  <p:notesSz cx="6881813" cy="9296400"/>
  <p:custDataLst>
    <p:tags r:id="rId3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yne Sheppard" initials="W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33"/>
    <a:srgbClr val="1BA12B"/>
    <a:srgbClr val="E73440"/>
    <a:srgbClr val="C07000"/>
    <a:srgbClr val="8B8807"/>
    <a:srgbClr val="7E7D76"/>
    <a:srgbClr val="1782DB"/>
    <a:srgbClr val="706A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20" autoAdjust="0"/>
    <p:restoredTop sz="89394" autoAdjust="0"/>
  </p:normalViewPr>
  <p:slideViewPr>
    <p:cSldViewPr showGuides="1">
      <p:cViewPr>
        <p:scale>
          <a:sx n="100" d="100"/>
          <a:sy n="100" d="100"/>
        </p:scale>
        <p:origin x="-600" y="-80"/>
      </p:cViewPr>
      <p:guideLst>
        <p:guide orient="horz" pos="531"/>
        <p:guide orient="horz" pos="3026"/>
        <p:guide pos="113"/>
        <p:guide pos="56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p:scale>
          <a:sx n="75" d="100"/>
          <a:sy n="75" d="100"/>
        </p:scale>
        <p:origin x="-3132" y="-72"/>
      </p:cViewPr>
      <p:guideLst>
        <p:guide orient="horz" pos="2928"/>
        <p:guide pos="3988"/>
        <p:guide pos="347"/>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tags" Target="tags/tag1.xml"/><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DC0000-4789-8842-AA32-85CE1A4369FC}" type="doc">
      <dgm:prSet loTypeId="urn:microsoft.com/office/officeart/2005/8/layout/matrix1" loCatId="" qsTypeId="urn:microsoft.com/office/officeart/2005/8/quickstyle/simple4" qsCatId="simple" csTypeId="urn:microsoft.com/office/officeart/2005/8/colors/accent4_4" csCatId="accent4" phldr="1"/>
      <dgm:spPr/>
      <dgm:t>
        <a:bodyPr/>
        <a:lstStyle/>
        <a:p>
          <a:endParaRPr lang="en-GB"/>
        </a:p>
      </dgm:t>
    </dgm:pt>
    <dgm:pt modelId="{53447F17-2830-504E-9053-9948DB56B41B}">
      <dgm:prSet phldrT="[Text]"/>
      <dgm:spPr/>
      <dgm:t>
        <a:bodyPr/>
        <a:lstStyle/>
        <a:p>
          <a:r>
            <a:rPr lang="en-GB" dirty="0" smtClean="0"/>
            <a:t>eGovernment Centre of Excellence</a:t>
          </a:r>
          <a:endParaRPr lang="en-GB" dirty="0"/>
        </a:p>
      </dgm:t>
    </dgm:pt>
    <dgm:pt modelId="{9BE0C11F-993D-134A-B3B3-763C7B532F2A}" type="parTrans" cxnId="{F75A4574-C05C-7847-ABC9-FF938F442712}">
      <dgm:prSet/>
      <dgm:spPr/>
      <dgm:t>
        <a:bodyPr/>
        <a:lstStyle/>
        <a:p>
          <a:endParaRPr lang="en-GB"/>
        </a:p>
      </dgm:t>
    </dgm:pt>
    <dgm:pt modelId="{F5BE5A52-9445-C841-99DF-8AFAC267F2BB}" type="sibTrans" cxnId="{F75A4574-C05C-7847-ABC9-FF938F442712}">
      <dgm:prSet/>
      <dgm:spPr/>
      <dgm:t>
        <a:bodyPr/>
        <a:lstStyle/>
        <a:p>
          <a:endParaRPr lang="en-GB"/>
        </a:p>
      </dgm:t>
    </dgm:pt>
    <dgm:pt modelId="{452610C3-2C00-0C4F-AC70-F961D0D02B2E}">
      <dgm:prSet phldrT="[Text]"/>
      <dgm:spPr/>
      <dgm:t>
        <a:bodyPr/>
        <a:lstStyle/>
        <a:p>
          <a:r>
            <a:rPr lang="en-GB" dirty="0" smtClean="0"/>
            <a:t>IT Professionals</a:t>
          </a:r>
          <a:endParaRPr lang="en-GB" dirty="0"/>
        </a:p>
      </dgm:t>
    </dgm:pt>
    <dgm:pt modelId="{70E19BAB-0690-5441-9AA4-06FF353A0547}" type="parTrans" cxnId="{CC1534B3-C21D-2C4A-8E5B-91D3729B4B0E}">
      <dgm:prSet/>
      <dgm:spPr/>
      <dgm:t>
        <a:bodyPr/>
        <a:lstStyle/>
        <a:p>
          <a:endParaRPr lang="en-GB"/>
        </a:p>
      </dgm:t>
    </dgm:pt>
    <dgm:pt modelId="{8528D38D-DE87-A046-914C-073B9183E8B0}" type="sibTrans" cxnId="{CC1534B3-C21D-2C4A-8E5B-91D3729B4B0E}">
      <dgm:prSet/>
      <dgm:spPr/>
      <dgm:t>
        <a:bodyPr/>
        <a:lstStyle/>
        <a:p>
          <a:endParaRPr lang="en-GB"/>
        </a:p>
      </dgm:t>
    </dgm:pt>
    <dgm:pt modelId="{1221EDA0-675D-F441-8CD8-2F0DF1B31872}">
      <dgm:prSet phldrT="[Text]"/>
      <dgm:spPr/>
      <dgm:t>
        <a:bodyPr/>
        <a:lstStyle/>
        <a:p>
          <a:r>
            <a:rPr lang="en-GB" dirty="0" smtClean="0"/>
            <a:t>Private Sector IT</a:t>
          </a:r>
          <a:endParaRPr lang="en-GB" dirty="0"/>
        </a:p>
      </dgm:t>
    </dgm:pt>
    <dgm:pt modelId="{8DEC4901-30E2-514A-95B3-F76D3C980C16}" type="parTrans" cxnId="{94877E9B-4D84-DA4A-B163-69FD849B273B}">
      <dgm:prSet/>
      <dgm:spPr/>
      <dgm:t>
        <a:bodyPr/>
        <a:lstStyle/>
        <a:p>
          <a:endParaRPr lang="en-GB"/>
        </a:p>
      </dgm:t>
    </dgm:pt>
    <dgm:pt modelId="{0543828B-3A2E-7044-A803-E968668089C5}" type="sibTrans" cxnId="{94877E9B-4D84-DA4A-B163-69FD849B273B}">
      <dgm:prSet/>
      <dgm:spPr/>
      <dgm:t>
        <a:bodyPr/>
        <a:lstStyle/>
        <a:p>
          <a:endParaRPr lang="en-GB"/>
        </a:p>
      </dgm:t>
    </dgm:pt>
    <dgm:pt modelId="{2BB131AC-FCAF-614E-B9F9-9B60B3A4D4B1}">
      <dgm:prSet phldrT="[Text]"/>
      <dgm:spPr/>
      <dgm:t>
        <a:bodyPr/>
        <a:lstStyle/>
        <a:p>
          <a:r>
            <a:rPr lang="en-GB" dirty="0" smtClean="0"/>
            <a:t>Government</a:t>
          </a:r>
          <a:endParaRPr lang="en-GB" dirty="0"/>
        </a:p>
      </dgm:t>
    </dgm:pt>
    <dgm:pt modelId="{EE2800EE-E2A6-2D4C-ABF1-76379915B23D}" type="parTrans" cxnId="{4FBA841C-C147-7F4A-9584-8715C39FA403}">
      <dgm:prSet/>
      <dgm:spPr/>
      <dgm:t>
        <a:bodyPr/>
        <a:lstStyle/>
        <a:p>
          <a:endParaRPr lang="en-GB"/>
        </a:p>
      </dgm:t>
    </dgm:pt>
    <dgm:pt modelId="{6A8F712A-F90C-0A4F-A43D-DF4967F48D2A}" type="sibTrans" cxnId="{4FBA841C-C147-7F4A-9584-8715C39FA403}">
      <dgm:prSet/>
      <dgm:spPr/>
      <dgm:t>
        <a:bodyPr/>
        <a:lstStyle/>
        <a:p>
          <a:endParaRPr lang="en-GB"/>
        </a:p>
      </dgm:t>
    </dgm:pt>
    <dgm:pt modelId="{C6C6ED57-CD7C-5D47-AEE9-C811B5908ADE}">
      <dgm:prSet phldrT="[Text]"/>
      <dgm:spPr/>
      <dgm:t>
        <a:bodyPr/>
        <a:lstStyle/>
        <a:p>
          <a:r>
            <a:rPr lang="en-GB" dirty="0" smtClean="0"/>
            <a:t>Higher Education Institutes</a:t>
          </a:r>
          <a:endParaRPr lang="en-GB" dirty="0"/>
        </a:p>
      </dgm:t>
    </dgm:pt>
    <dgm:pt modelId="{08FE40C0-A350-0848-90AF-1CCAC12A1364}" type="parTrans" cxnId="{517E3A33-BEC2-2E4D-864F-7054586D6FFC}">
      <dgm:prSet/>
      <dgm:spPr/>
      <dgm:t>
        <a:bodyPr/>
        <a:lstStyle/>
        <a:p>
          <a:endParaRPr lang="en-GB"/>
        </a:p>
      </dgm:t>
    </dgm:pt>
    <dgm:pt modelId="{D798D447-BDFE-D346-8110-49B1DCF20BC6}" type="sibTrans" cxnId="{517E3A33-BEC2-2E4D-864F-7054586D6FFC}">
      <dgm:prSet/>
      <dgm:spPr/>
      <dgm:t>
        <a:bodyPr/>
        <a:lstStyle/>
        <a:p>
          <a:endParaRPr lang="en-GB"/>
        </a:p>
      </dgm:t>
    </dgm:pt>
    <dgm:pt modelId="{5F48368B-0208-CB4B-8C64-5ED64D78CF80}" type="pres">
      <dgm:prSet presAssocID="{DDDC0000-4789-8842-AA32-85CE1A4369FC}" presName="diagram" presStyleCnt="0">
        <dgm:presLayoutVars>
          <dgm:chMax val="1"/>
          <dgm:dir/>
          <dgm:animLvl val="ctr"/>
          <dgm:resizeHandles val="exact"/>
        </dgm:presLayoutVars>
      </dgm:prSet>
      <dgm:spPr/>
      <dgm:t>
        <a:bodyPr/>
        <a:lstStyle/>
        <a:p>
          <a:endParaRPr lang="en-GB"/>
        </a:p>
      </dgm:t>
    </dgm:pt>
    <dgm:pt modelId="{90B46520-515A-274B-89C7-68B7F8A816C7}" type="pres">
      <dgm:prSet presAssocID="{DDDC0000-4789-8842-AA32-85CE1A4369FC}" presName="matrix" presStyleCnt="0"/>
      <dgm:spPr/>
    </dgm:pt>
    <dgm:pt modelId="{CCA324C9-931E-5046-B17F-C1695736209D}" type="pres">
      <dgm:prSet presAssocID="{DDDC0000-4789-8842-AA32-85CE1A4369FC}" presName="tile1" presStyleLbl="node1" presStyleIdx="0" presStyleCnt="4"/>
      <dgm:spPr/>
      <dgm:t>
        <a:bodyPr/>
        <a:lstStyle/>
        <a:p>
          <a:endParaRPr lang="en-GB"/>
        </a:p>
      </dgm:t>
    </dgm:pt>
    <dgm:pt modelId="{DBB6452E-73DA-2643-865F-82BB33538B2D}" type="pres">
      <dgm:prSet presAssocID="{DDDC0000-4789-8842-AA32-85CE1A4369FC}" presName="tile1text" presStyleLbl="node1" presStyleIdx="0" presStyleCnt="4">
        <dgm:presLayoutVars>
          <dgm:chMax val="0"/>
          <dgm:chPref val="0"/>
          <dgm:bulletEnabled val="1"/>
        </dgm:presLayoutVars>
      </dgm:prSet>
      <dgm:spPr/>
      <dgm:t>
        <a:bodyPr/>
        <a:lstStyle/>
        <a:p>
          <a:endParaRPr lang="en-GB"/>
        </a:p>
      </dgm:t>
    </dgm:pt>
    <dgm:pt modelId="{2CE111F6-576F-8A4C-9B17-9B8DD9F963E2}" type="pres">
      <dgm:prSet presAssocID="{DDDC0000-4789-8842-AA32-85CE1A4369FC}" presName="tile2" presStyleLbl="node1" presStyleIdx="1" presStyleCnt="4"/>
      <dgm:spPr/>
      <dgm:t>
        <a:bodyPr/>
        <a:lstStyle/>
        <a:p>
          <a:endParaRPr lang="en-GB"/>
        </a:p>
      </dgm:t>
    </dgm:pt>
    <dgm:pt modelId="{CFA46EC0-6CBB-D348-BD34-DD12E236BAB2}" type="pres">
      <dgm:prSet presAssocID="{DDDC0000-4789-8842-AA32-85CE1A4369FC}" presName="tile2text" presStyleLbl="node1" presStyleIdx="1" presStyleCnt="4">
        <dgm:presLayoutVars>
          <dgm:chMax val="0"/>
          <dgm:chPref val="0"/>
          <dgm:bulletEnabled val="1"/>
        </dgm:presLayoutVars>
      </dgm:prSet>
      <dgm:spPr/>
      <dgm:t>
        <a:bodyPr/>
        <a:lstStyle/>
        <a:p>
          <a:endParaRPr lang="en-GB"/>
        </a:p>
      </dgm:t>
    </dgm:pt>
    <dgm:pt modelId="{690BCEE3-815F-A742-931E-7B92BF47A145}" type="pres">
      <dgm:prSet presAssocID="{DDDC0000-4789-8842-AA32-85CE1A4369FC}" presName="tile3" presStyleLbl="node1" presStyleIdx="2" presStyleCnt="4"/>
      <dgm:spPr/>
      <dgm:t>
        <a:bodyPr/>
        <a:lstStyle/>
        <a:p>
          <a:endParaRPr lang="en-GB"/>
        </a:p>
      </dgm:t>
    </dgm:pt>
    <dgm:pt modelId="{DCF7BB53-1923-2041-909F-3982628E078A}" type="pres">
      <dgm:prSet presAssocID="{DDDC0000-4789-8842-AA32-85CE1A4369FC}" presName="tile3text" presStyleLbl="node1" presStyleIdx="2" presStyleCnt="4">
        <dgm:presLayoutVars>
          <dgm:chMax val="0"/>
          <dgm:chPref val="0"/>
          <dgm:bulletEnabled val="1"/>
        </dgm:presLayoutVars>
      </dgm:prSet>
      <dgm:spPr/>
      <dgm:t>
        <a:bodyPr/>
        <a:lstStyle/>
        <a:p>
          <a:endParaRPr lang="en-GB"/>
        </a:p>
      </dgm:t>
    </dgm:pt>
    <dgm:pt modelId="{786BDBE1-E2E7-9843-B24E-4826C64385B2}" type="pres">
      <dgm:prSet presAssocID="{DDDC0000-4789-8842-AA32-85CE1A4369FC}" presName="tile4" presStyleLbl="node1" presStyleIdx="3" presStyleCnt="4"/>
      <dgm:spPr/>
      <dgm:t>
        <a:bodyPr/>
        <a:lstStyle/>
        <a:p>
          <a:endParaRPr lang="en-GB"/>
        </a:p>
      </dgm:t>
    </dgm:pt>
    <dgm:pt modelId="{DF834A54-1820-144A-BAD6-88AF57CE03C3}" type="pres">
      <dgm:prSet presAssocID="{DDDC0000-4789-8842-AA32-85CE1A4369FC}" presName="tile4text" presStyleLbl="node1" presStyleIdx="3" presStyleCnt="4">
        <dgm:presLayoutVars>
          <dgm:chMax val="0"/>
          <dgm:chPref val="0"/>
          <dgm:bulletEnabled val="1"/>
        </dgm:presLayoutVars>
      </dgm:prSet>
      <dgm:spPr/>
      <dgm:t>
        <a:bodyPr/>
        <a:lstStyle/>
        <a:p>
          <a:endParaRPr lang="en-GB"/>
        </a:p>
      </dgm:t>
    </dgm:pt>
    <dgm:pt modelId="{C96CE008-18AA-304E-93A2-3ED91C6CF1F9}" type="pres">
      <dgm:prSet presAssocID="{DDDC0000-4789-8842-AA32-85CE1A4369FC}" presName="centerTile" presStyleLbl="fgShp" presStyleIdx="0" presStyleCnt="1">
        <dgm:presLayoutVars>
          <dgm:chMax val="0"/>
          <dgm:chPref val="0"/>
        </dgm:presLayoutVars>
      </dgm:prSet>
      <dgm:spPr/>
      <dgm:t>
        <a:bodyPr/>
        <a:lstStyle/>
        <a:p>
          <a:endParaRPr lang="en-GB"/>
        </a:p>
      </dgm:t>
    </dgm:pt>
  </dgm:ptLst>
  <dgm:cxnLst>
    <dgm:cxn modelId="{4FBA841C-C147-7F4A-9584-8715C39FA403}" srcId="{53447F17-2830-504E-9053-9948DB56B41B}" destId="{2BB131AC-FCAF-614E-B9F9-9B60B3A4D4B1}" srcOrd="2" destOrd="0" parTransId="{EE2800EE-E2A6-2D4C-ABF1-76379915B23D}" sibTransId="{6A8F712A-F90C-0A4F-A43D-DF4967F48D2A}"/>
    <dgm:cxn modelId="{517E3A33-BEC2-2E4D-864F-7054586D6FFC}" srcId="{53447F17-2830-504E-9053-9948DB56B41B}" destId="{C6C6ED57-CD7C-5D47-AEE9-C811B5908ADE}" srcOrd="3" destOrd="0" parTransId="{08FE40C0-A350-0848-90AF-1CCAC12A1364}" sibTransId="{D798D447-BDFE-D346-8110-49B1DCF20BC6}"/>
    <dgm:cxn modelId="{40447183-C068-6D41-B6A1-08888F2CC717}" type="presOf" srcId="{DDDC0000-4789-8842-AA32-85CE1A4369FC}" destId="{5F48368B-0208-CB4B-8C64-5ED64D78CF80}" srcOrd="0" destOrd="0" presId="urn:microsoft.com/office/officeart/2005/8/layout/matrix1"/>
    <dgm:cxn modelId="{E86C1C73-F712-484D-9048-6E714C6F1E88}" type="presOf" srcId="{2BB131AC-FCAF-614E-B9F9-9B60B3A4D4B1}" destId="{690BCEE3-815F-A742-931E-7B92BF47A145}" srcOrd="0" destOrd="0" presId="urn:microsoft.com/office/officeart/2005/8/layout/matrix1"/>
    <dgm:cxn modelId="{E5501139-1AE6-0646-A086-B2E71CF83FD4}" type="presOf" srcId="{452610C3-2C00-0C4F-AC70-F961D0D02B2E}" destId="{CCA324C9-931E-5046-B17F-C1695736209D}" srcOrd="0" destOrd="0" presId="urn:microsoft.com/office/officeart/2005/8/layout/matrix1"/>
    <dgm:cxn modelId="{CC9F215A-5C51-E743-8FAD-FA90D52343A6}" type="presOf" srcId="{452610C3-2C00-0C4F-AC70-F961D0D02B2E}" destId="{DBB6452E-73DA-2643-865F-82BB33538B2D}" srcOrd="1" destOrd="0" presId="urn:microsoft.com/office/officeart/2005/8/layout/matrix1"/>
    <dgm:cxn modelId="{E18EFEAB-8338-F645-B729-1358807F6251}" type="presOf" srcId="{1221EDA0-675D-F441-8CD8-2F0DF1B31872}" destId="{CFA46EC0-6CBB-D348-BD34-DD12E236BAB2}" srcOrd="1" destOrd="0" presId="urn:microsoft.com/office/officeart/2005/8/layout/matrix1"/>
    <dgm:cxn modelId="{B5517607-0086-2240-8A7C-9092DCC9C3DA}" type="presOf" srcId="{1221EDA0-675D-F441-8CD8-2F0DF1B31872}" destId="{2CE111F6-576F-8A4C-9B17-9B8DD9F963E2}" srcOrd="0" destOrd="0" presId="urn:microsoft.com/office/officeart/2005/8/layout/matrix1"/>
    <dgm:cxn modelId="{64CF4C40-C66A-6D4E-8011-0CD36C69FDBE}" type="presOf" srcId="{53447F17-2830-504E-9053-9948DB56B41B}" destId="{C96CE008-18AA-304E-93A2-3ED91C6CF1F9}" srcOrd="0" destOrd="0" presId="urn:microsoft.com/office/officeart/2005/8/layout/matrix1"/>
    <dgm:cxn modelId="{BADD4D36-D8D5-F843-97F2-0B2C33ECE717}" type="presOf" srcId="{2BB131AC-FCAF-614E-B9F9-9B60B3A4D4B1}" destId="{DCF7BB53-1923-2041-909F-3982628E078A}" srcOrd="1" destOrd="0" presId="urn:microsoft.com/office/officeart/2005/8/layout/matrix1"/>
    <dgm:cxn modelId="{8DB213B4-08CB-794E-8E89-FABE9197DE58}" type="presOf" srcId="{C6C6ED57-CD7C-5D47-AEE9-C811B5908ADE}" destId="{786BDBE1-E2E7-9843-B24E-4826C64385B2}" srcOrd="0" destOrd="0" presId="urn:microsoft.com/office/officeart/2005/8/layout/matrix1"/>
    <dgm:cxn modelId="{CC1534B3-C21D-2C4A-8E5B-91D3729B4B0E}" srcId="{53447F17-2830-504E-9053-9948DB56B41B}" destId="{452610C3-2C00-0C4F-AC70-F961D0D02B2E}" srcOrd="0" destOrd="0" parTransId="{70E19BAB-0690-5441-9AA4-06FF353A0547}" sibTransId="{8528D38D-DE87-A046-914C-073B9183E8B0}"/>
    <dgm:cxn modelId="{94877E9B-4D84-DA4A-B163-69FD849B273B}" srcId="{53447F17-2830-504E-9053-9948DB56B41B}" destId="{1221EDA0-675D-F441-8CD8-2F0DF1B31872}" srcOrd="1" destOrd="0" parTransId="{8DEC4901-30E2-514A-95B3-F76D3C980C16}" sibTransId="{0543828B-3A2E-7044-A803-E968668089C5}"/>
    <dgm:cxn modelId="{F75A4574-C05C-7847-ABC9-FF938F442712}" srcId="{DDDC0000-4789-8842-AA32-85CE1A4369FC}" destId="{53447F17-2830-504E-9053-9948DB56B41B}" srcOrd="0" destOrd="0" parTransId="{9BE0C11F-993D-134A-B3B3-763C7B532F2A}" sibTransId="{F5BE5A52-9445-C841-99DF-8AFAC267F2BB}"/>
    <dgm:cxn modelId="{B4D4AFFC-9FFD-D846-95CD-A7C1BEA86234}" type="presOf" srcId="{C6C6ED57-CD7C-5D47-AEE9-C811B5908ADE}" destId="{DF834A54-1820-144A-BAD6-88AF57CE03C3}" srcOrd="1" destOrd="0" presId="urn:microsoft.com/office/officeart/2005/8/layout/matrix1"/>
    <dgm:cxn modelId="{8DCE0466-1912-EF4C-8739-0532F8C29BCD}" type="presParOf" srcId="{5F48368B-0208-CB4B-8C64-5ED64D78CF80}" destId="{90B46520-515A-274B-89C7-68B7F8A816C7}" srcOrd="0" destOrd="0" presId="urn:microsoft.com/office/officeart/2005/8/layout/matrix1"/>
    <dgm:cxn modelId="{E06D9DC8-510E-E149-B2AF-5502DF0593A0}" type="presParOf" srcId="{90B46520-515A-274B-89C7-68B7F8A816C7}" destId="{CCA324C9-931E-5046-B17F-C1695736209D}" srcOrd="0" destOrd="0" presId="urn:microsoft.com/office/officeart/2005/8/layout/matrix1"/>
    <dgm:cxn modelId="{ED32CFBB-54CA-274A-86B6-93A75FBFE6AF}" type="presParOf" srcId="{90B46520-515A-274B-89C7-68B7F8A816C7}" destId="{DBB6452E-73DA-2643-865F-82BB33538B2D}" srcOrd="1" destOrd="0" presId="urn:microsoft.com/office/officeart/2005/8/layout/matrix1"/>
    <dgm:cxn modelId="{A8AE87EE-122C-194E-AE65-6595D378FB5B}" type="presParOf" srcId="{90B46520-515A-274B-89C7-68B7F8A816C7}" destId="{2CE111F6-576F-8A4C-9B17-9B8DD9F963E2}" srcOrd="2" destOrd="0" presId="urn:microsoft.com/office/officeart/2005/8/layout/matrix1"/>
    <dgm:cxn modelId="{66CA2DF9-392A-3D42-8997-66F9B4EE288F}" type="presParOf" srcId="{90B46520-515A-274B-89C7-68B7F8A816C7}" destId="{CFA46EC0-6CBB-D348-BD34-DD12E236BAB2}" srcOrd="3" destOrd="0" presId="urn:microsoft.com/office/officeart/2005/8/layout/matrix1"/>
    <dgm:cxn modelId="{B6694493-60AF-1A43-B66D-2B674956B3D7}" type="presParOf" srcId="{90B46520-515A-274B-89C7-68B7F8A816C7}" destId="{690BCEE3-815F-A742-931E-7B92BF47A145}" srcOrd="4" destOrd="0" presId="urn:microsoft.com/office/officeart/2005/8/layout/matrix1"/>
    <dgm:cxn modelId="{9237D040-8039-9D40-8AEE-EA94C1257521}" type="presParOf" srcId="{90B46520-515A-274B-89C7-68B7F8A816C7}" destId="{DCF7BB53-1923-2041-909F-3982628E078A}" srcOrd="5" destOrd="0" presId="urn:microsoft.com/office/officeart/2005/8/layout/matrix1"/>
    <dgm:cxn modelId="{A087EDE9-9C1C-D04E-9BA6-CCB451A83568}" type="presParOf" srcId="{90B46520-515A-274B-89C7-68B7F8A816C7}" destId="{786BDBE1-E2E7-9843-B24E-4826C64385B2}" srcOrd="6" destOrd="0" presId="urn:microsoft.com/office/officeart/2005/8/layout/matrix1"/>
    <dgm:cxn modelId="{10EE5D11-0BEE-1946-8C66-ABDF8C75F915}" type="presParOf" srcId="{90B46520-515A-274B-89C7-68B7F8A816C7}" destId="{DF834A54-1820-144A-BAD6-88AF57CE03C3}" srcOrd="7" destOrd="0" presId="urn:microsoft.com/office/officeart/2005/8/layout/matrix1"/>
    <dgm:cxn modelId="{620FC524-5A67-7443-BBCA-B6ADFFE661E7}" type="presParOf" srcId="{5F48368B-0208-CB4B-8C64-5ED64D78CF80}" destId="{C96CE008-18AA-304E-93A2-3ED91C6CF1F9}" srcOrd="1" destOrd="0" presId="urn:microsoft.com/office/officeart/2005/8/layout/matrix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324C9-931E-5046-B17F-C1695736209D}">
      <dsp:nvSpPr>
        <dsp:cNvPr id="0" name=""/>
        <dsp:cNvSpPr/>
      </dsp:nvSpPr>
      <dsp:spPr>
        <a:xfrm rot="16200000">
          <a:off x="414046" y="-414046"/>
          <a:ext cx="1296144" cy="2124236"/>
        </a:xfrm>
        <a:prstGeom prst="round1Rect">
          <a:avLst/>
        </a:prstGeom>
        <a:gradFill rotWithShape="0">
          <a:gsLst>
            <a:gs pos="0">
              <a:schemeClr val="accent4">
                <a:shade val="50000"/>
                <a:hueOff val="0"/>
                <a:satOff val="0"/>
                <a:lumOff val="0"/>
                <a:alphaOff val="0"/>
                <a:shade val="51000"/>
                <a:satMod val="130000"/>
              </a:schemeClr>
            </a:gs>
            <a:gs pos="80000">
              <a:schemeClr val="accent4">
                <a:shade val="50000"/>
                <a:hueOff val="0"/>
                <a:satOff val="0"/>
                <a:lumOff val="0"/>
                <a:alphaOff val="0"/>
                <a:shade val="93000"/>
                <a:satMod val="130000"/>
              </a:schemeClr>
            </a:gs>
            <a:gs pos="100000">
              <a:schemeClr val="accent4">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dirty="0" smtClean="0"/>
            <a:t>IT Professionals</a:t>
          </a:r>
          <a:endParaRPr lang="en-GB" sz="1100" kern="1200" dirty="0"/>
        </a:p>
      </dsp:txBody>
      <dsp:txXfrm rot="5400000">
        <a:off x="-1" y="1"/>
        <a:ext cx="2124236" cy="972108"/>
      </dsp:txXfrm>
    </dsp:sp>
    <dsp:sp modelId="{2CE111F6-576F-8A4C-9B17-9B8DD9F963E2}">
      <dsp:nvSpPr>
        <dsp:cNvPr id="0" name=""/>
        <dsp:cNvSpPr/>
      </dsp:nvSpPr>
      <dsp:spPr>
        <a:xfrm>
          <a:off x="2124236" y="0"/>
          <a:ext cx="2124236" cy="1296144"/>
        </a:xfrm>
        <a:prstGeom prst="round1Rect">
          <a:avLst/>
        </a:prstGeom>
        <a:gradFill rotWithShape="0">
          <a:gsLst>
            <a:gs pos="0">
              <a:schemeClr val="accent4">
                <a:shade val="50000"/>
                <a:hueOff val="149856"/>
                <a:satOff val="-7429"/>
                <a:lumOff val="21844"/>
                <a:alphaOff val="0"/>
                <a:shade val="51000"/>
                <a:satMod val="130000"/>
              </a:schemeClr>
            </a:gs>
            <a:gs pos="80000">
              <a:schemeClr val="accent4">
                <a:shade val="50000"/>
                <a:hueOff val="149856"/>
                <a:satOff val="-7429"/>
                <a:lumOff val="21844"/>
                <a:alphaOff val="0"/>
                <a:shade val="93000"/>
                <a:satMod val="130000"/>
              </a:schemeClr>
            </a:gs>
            <a:gs pos="100000">
              <a:schemeClr val="accent4">
                <a:shade val="50000"/>
                <a:hueOff val="149856"/>
                <a:satOff val="-7429"/>
                <a:lumOff val="218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dirty="0" smtClean="0"/>
            <a:t>Private Sector IT</a:t>
          </a:r>
          <a:endParaRPr lang="en-GB" sz="1100" kern="1200" dirty="0"/>
        </a:p>
      </dsp:txBody>
      <dsp:txXfrm>
        <a:off x="2124236" y="0"/>
        <a:ext cx="2124236" cy="972108"/>
      </dsp:txXfrm>
    </dsp:sp>
    <dsp:sp modelId="{690BCEE3-815F-A742-931E-7B92BF47A145}">
      <dsp:nvSpPr>
        <dsp:cNvPr id="0" name=""/>
        <dsp:cNvSpPr/>
      </dsp:nvSpPr>
      <dsp:spPr>
        <a:xfrm rot="10800000">
          <a:off x="0" y="1296144"/>
          <a:ext cx="2124236" cy="1296144"/>
        </a:xfrm>
        <a:prstGeom prst="round1Rect">
          <a:avLst/>
        </a:prstGeom>
        <a:gradFill rotWithShape="0">
          <a:gsLst>
            <a:gs pos="0">
              <a:schemeClr val="accent4">
                <a:shade val="50000"/>
                <a:hueOff val="299712"/>
                <a:satOff val="-14859"/>
                <a:lumOff val="43687"/>
                <a:alphaOff val="0"/>
                <a:shade val="51000"/>
                <a:satMod val="130000"/>
              </a:schemeClr>
            </a:gs>
            <a:gs pos="80000">
              <a:schemeClr val="accent4">
                <a:shade val="50000"/>
                <a:hueOff val="299712"/>
                <a:satOff val="-14859"/>
                <a:lumOff val="43687"/>
                <a:alphaOff val="0"/>
                <a:shade val="93000"/>
                <a:satMod val="130000"/>
              </a:schemeClr>
            </a:gs>
            <a:gs pos="100000">
              <a:schemeClr val="accent4">
                <a:shade val="50000"/>
                <a:hueOff val="299712"/>
                <a:satOff val="-14859"/>
                <a:lumOff val="4368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dirty="0" smtClean="0"/>
            <a:t>Government</a:t>
          </a:r>
          <a:endParaRPr lang="en-GB" sz="1100" kern="1200" dirty="0"/>
        </a:p>
      </dsp:txBody>
      <dsp:txXfrm rot="10800000">
        <a:off x="0" y="1620179"/>
        <a:ext cx="2124236" cy="972108"/>
      </dsp:txXfrm>
    </dsp:sp>
    <dsp:sp modelId="{786BDBE1-E2E7-9843-B24E-4826C64385B2}">
      <dsp:nvSpPr>
        <dsp:cNvPr id="0" name=""/>
        <dsp:cNvSpPr/>
      </dsp:nvSpPr>
      <dsp:spPr>
        <a:xfrm rot="5400000">
          <a:off x="2538282" y="882097"/>
          <a:ext cx="1296144" cy="2124236"/>
        </a:xfrm>
        <a:prstGeom prst="round1Rect">
          <a:avLst/>
        </a:prstGeom>
        <a:gradFill rotWithShape="0">
          <a:gsLst>
            <a:gs pos="0">
              <a:schemeClr val="accent4">
                <a:shade val="50000"/>
                <a:hueOff val="149856"/>
                <a:satOff val="-7429"/>
                <a:lumOff val="21844"/>
                <a:alphaOff val="0"/>
                <a:shade val="51000"/>
                <a:satMod val="130000"/>
              </a:schemeClr>
            </a:gs>
            <a:gs pos="80000">
              <a:schemeClr val="accent4">
                <a:shade val="50000"/>
                <a:hueOff val="149856"/>
                <a:satOff val="-7429"/>
                <a:lumOff val="21844"/>
                <a:alphaOff val="0"/>
                <a:shade val="93000"/>
                <a:satMod val="130000"/>
              </a:schemeClr>
            </a:gs>
            <a:gs pos="100000">
              <a:schemeClr val="accent4">
                <a:shade val="50000"/>
                <a:hueOff val="149856"/>
                <a:satOff val="-7429"/>
                <a:lumOff val="218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dirty="0" smtClean="0"/>
            <a:t>Higher Education Institutes</a:t>
          </a:r>
          <a:endParaRPr lang="en-GB" sz="1100" kern="1200" dirty="0"/>
        </a:p>
      </dsp:txBody>
      <dsp:txXfrm rot="-5400000">
        <a:off x="2124235" y="1620180"/>
        <a:ext cx="2124236" cy="972108"/>
      </dsp:txXfrm>
    </dsp:sp>
    <dsp:sp modelId="{C96CE008-18AA-304E-93A2-3ED91C6CF1F9}">
      <dsp:nvSpPr>
        <dsp:cNvPr id="0" name=""/>
        <dsp:cNvSpPr/>
      </dsp:nvSpPr>
      <dsp:spPr>
        <a:xfrm>
          <a:off x="1486965" y="972108"/>
          <a:ext cx="1274541" cy="648072"/>
        </a:xfrm>
        <a:prstGeom prst="roundRect">
          <a:avLst/>
        </a:prstGeom>
        <a:gradFill rotWithShape="0">
          <a:gsLst>
            <a:gs pos="0">
              <a:schemeClr val="accent4">
                <a:tint val="55000"/>
                <a:hueOff val="0"/>
                <a:satOff val="0"/>
                <a:lumOff val="0"/>
                <a:alphaOff val="0"/>
                <a:shade val="51000"/>
                <a:satMod val="130000"/>
              </a:schemeClr>
            </a:gs>
            <a:gs pos="80000">
              <a:schemeClr val="accent4">
                <a:tint val="55000"/>
                <a:hueOff val="0"/>
                <a:satOff val="0"/>
                <a:lumOff val="0"/>
                <a:alphaOff val="0"/>
                <a:shade val="93000"/>
                <a:satMod val="130000"/>
              </a:schemeClr>
            </a:gs>
            <a:gs pos="100000">
              <a:schemeClr val="accent4">
                <a:tint val="55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dirty="0" smtClean="0"/>
            <a:t>eGovernment Centre of Excellence</a:t>
          </a:r>
          <a:endParaRPr lang="en-GB" sz="1100" kern="1200" dirty="0"/>
        </a:p>
      </dsp:txBody>
      <dsp:txXfrm>
        <a:off x="1518601" y="1003744"/>
        <a:ext cx="1211269" cy="58480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999580FB-A1A7-4BFA-8980-0CB90ED5CC13}" type="datetimeFigureOut">
              <a:rPr lang="en-US" smtClean="0"/>
              <a:pPr/>
              <a:t>7/15/13</a:t>
            </a:fld>
            <a:endParaRPr lang="en-US" dirty="0"/>
          </a:p>
        </p:txBody>
      </p:sp>
      <p:sp>
        <p:nvSpPr>
          <p:cNvPr id="12" name="Slide Number Placeholder 11"/>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3A0D310C-11CC-44CF-B61D-C36BD5A4E9FA}" type="slidenum">
              <a:rPr lang="en-US" smtClean="0"/>
              <a:pPr/>
              <a:t>‹#›</a:t>
            </a:fld>
            <a:endParaRPr lang="en-US" dirty="0"/>
          </a:p>
        </p:txBody>
      </p:sp>
      <p:sp>
        <p:nvSpPr>
          <p:cNvPr id="13" name="Footer Placeholder 12"/>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dirty="0"/>
          </a:p>
        </p:txBody>
      </p:sp>
    </p:spTree>
    <p:extLst>
      <p:ext uri="{BB962C8B-B14F-4D97-AF65-F5344CB8AC3E}">
        <p14:creationId xmlns:p14="http://schemas.microsoft.com/office/powerpoint/2010/main" val="360044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Date Placeholder 13"/>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9AF53C10-58A7-45D0-B2D2-D1576F087AB5}" type="datetimeFigureOut">
              <a:rPr lang="en-US" smtClean="0"/>
              <a:pPr/>
              <a:t>7/15/13</a:t>
            </a:fld>
            <a:endParaRPr lang="en-US" dirty="0"/>
          </a:p>
        </p:txBody>
      </p:sp>
      <p:sp>
        <p:nvSpPr>
          <p:cNvPr id="15" name="Header Placeholder 14"/>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dirty="0"/>
          </a:p>
        </p:txBody>
      </p:sp>
      <p:sp>
        <p:nvSpPr>
          <p:cNvPr id="16" name="Slide Image Placeholder 15"/>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23" name="Slide Number Placeholder 22"/>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12BC81D3-C59B-4C63-B840-07ACB8BAB3C6}" type="slidenum">
              <a:rPr lang="en-US" smtClean="0"/>
              <a:pPr/>
              <a:t>‹#›</a:t>
            </a:fld>
            <a:endParaRPr lang="en-US" dirty="0"/>
          </a:p>
        </p:txBody>
      </p:sp>
      <p:sp>
        <p:nvSpPr>
          <p:cNvPr id="24" name="Footer Placeholder 23"/>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30" name="Notes Placeholder 29"/>
          <p:cNvSpPr>
            <a:spLocks noGrp="1"/>
          </p:cNvSpPr>
          <p:nvPr>
            <p:ph type="body" sz="quarter" idx="3"/>
          </p:nvPr>
        </p:nvSpPr>
        <p:spPr>
          <a:xfrm>
            <a:off x="551182" y="4648200"/>
            <a:ext cx="5779449" cy="395097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9935131"/>
      </p:ext>
    </p:extLst>
  </p:cSld>
  <p:clrMap bg1="lt1" tx1="dk1" bg2="lt2" tx2="dk2" accent1="accent1" accent2="accent2" accent3="accent3" accent4="accent4" accent5="accent5" accent6="accent6" hlink="hlink" folHlink="folHlink"/>
  <p:notesStyle>
    <a:lvl1pPr marL="182563" indent="-182563" algn="l" defTabSz="914400" rtl="0" eaLnBrk="1" latinLnBrk="0" hangingPunct="1">
      <a:spcBef>
        <a:spcPts val="516"/>
      </a:spcBef>
      <a:spcAft>
        <a:spcPts val="288"/>
      </a:spcAft>
      <a:buClr>
        <a:schemeClr val="accent2"/>
      </a:buClr>
      <a:buFont typeface="Wingdings" pitchFamily="2" charset="2"/>
      <a:buChar char="n"/>
      <a:defRPr sz="1600" kern="1200">
        <a:solidFill>
          <a:schemeClr val="tx1"/>
        </a:solidFill>
        <a:latin typeface="Arial" pitchFamily="34" charset="0"/>
        <a:ea typeface="+mn-ea"/>
        <a:cs typeface="Arial" pitchFamily="34" charset="0"/>
      </a:defRPr>
    </a:lvl1pPr>
    <a:lvl2pPr marL="358775" indent="-176213" algn="l" defTabSz="914400" rtl="0" eaLnBrk="1" latinLnBrk="0" hangingPunct="1">
      <a:spcAft>
        <a:spcPts val="288"/>
      </a:spcAft>
      <a:buClr>
        <a:schemeClr val="tx2"/>
      </a:buClr>
      <a:buFont typeface="Wingdings" pitchFamily="2" charset="2"/>
      <a:buChar char="n"/>
      <a:defRPr sz="1400" kern="1200">
        <a:solidFill>
          <a:schemeClr val="tx1"/>
        </a:solidFill>
        <a:latin typeface="Arial" pitchFamily="34" charset="0"/>
        <a:ea typeface="+mn-ea"/>
        <a:cs typeface="Arial" pitchFamily="34" charset="0"/>
      </a:defRPr>
    </a:lvl2pPr>
    <a:lvl3pPr marL="449263" indent="-90488" algn="l" defTabSz="914400" rtl="0" eaLnBrk="1" latinLnBrk="0" hangingPunct="1">
      <a:spcBef>
        <a:spcPts val="432"/>
      </a:spcBef>
      <a:spcAft>
        <a:spcPts val="240"/>
      </a:spcAft>
      <a:buClr>
        <a:schemeClr val="tx2"/>
      </a:buClr>
      <a:buFont typeface="Arial" pitchFamily="34" charset="0"/>
      <a:buChar char="•"/>
      <a:defRPr sz="1200" kern="1200">
        <a:solidFill>
          <a:schemeClr val="tx1"/>
        </a:solidFill>
        <a:latin typeface="Arial" pitchFamily="34" charset="0"/>
        <a:ea typeface="+mn-ea"/>
        <a:cs typeface="Arial" pitchFamily="34" charset="0"/>
      </a:defRPr>
    </a:lvl3pPr>
    <a:lvl4pPr marL="541338" indent="-92075" algn="l" defTabSz="914400" rtl="0" eaLnBrk="1" latinLnBrk="0" hangingPunct="1">
      <a:spcBef>
        <a:spcPts val="384"/>
      </a:spcBef>
      <a:spcAft>
        <a:spcPts val="216"/>
      </a:spcAft>
      <a:buClr>
        <a:schemeClr val="tx2"/>
      </a:buClr>
      <a:buFont typeface="Arial" pitchFamily="34" charset="0"/>
      <a:buChar char="•"/>
      <a:defRPr sz="1200" kern="1200">
        <a:solidFill>
          <a:schemeClr val="tx1"/>
        </a:solidFill>
        <a:latin typeface="Arial" pitchFamily="34" charset="0"/>
        <a:ea typeface="+mn-ea"/>
        <a:cs typeface="Arial" pitchFamily="34" charset="0"/>
      </a:defRPr>
    </a:lvl4pPr>
    <a:lvl5pPr marL="625475" indent="-84138" algn="l" defTabSz="914400" rtl="0" eaLnBrk="1" latinLnBrk="0" hangingPunct="1">
      <a:spcBef>
        <a:spcPts val="336"/>
      </a:spcBef>
      <a:spcAft>
        <a:spcPts val="192"/>
      </a:spcAft>
      <a:buClr>
        <a:schemeClr val="tx2"/>
      </a:buClr>
      <a:buFont typeface="Arial" pitchFamily="34" charset="0"/>
      <a:buChar char="•"/>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BC81D3-C59B-4C63-B840-07ACB8BAB3C6}" type="slidenum">
              <a:rPr lang="en-US" smtClean="0"/>
              <a:pPr/>
              <a:t>0</a:t>
            </a:fld>
            <a:endParaRPr lang="en-US" dirty="0"/>
          </a:p>
        </p:txBody>
      </p:sp>
      <p:sp>
        <p:nvSpPr>
          <p:cNvPr id="7" name="Slide Image Placeholder 6"/>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Out of</a:t>
            </a:r>
            <a:r>
              <a:rPr lang="en-GB" baseline="0" dirty="0" smtClean="0"/>
              <a:t> 13 countries</a:t>
            </a:r>
          </a:p>
          <a:p>
            <a:r>
              <a:rPr lang="en-GB" baseline="0" dirty="0" smtClean="0"/>
              <a:t>4 Countries improved in the rankings</a:t>
            </a:r>
          </a:p>
          <a:p>
            <a:r>
              <a:rPr lang="en-GB" baseline="0" dirty="0" smtClean="0"/>
              <a:t>9 Countries decreased or had no change in the rankings </a:t>
            </a:r>
            <a:r>
              <a:rPr lang="en-GB" baseline="0" dirty="0" smtClean="0">
                <a:sym typeface="Wingdings"/>
              </a:rPr>
              <a:t> almost 2/3 of countries</a:t>
            </a:r>
            <a:endParaRPr lang="en-GB" dirty="0"/>
          </a:p>
        </p:txBody>
      </p:sp>
      <p:sp>
        <p:nvSpPr>
          <p:cNvPr id="4" name="Slide Number Placeholder 3"/>
          <p:cNvSpPr>
            <a:spLocks noGrp="1"/>
          </p:cNvSpPr>
          <p:nvPr>
            <p:ph type="sldNum" sz="quarter" idx="10"/>
          </p:nvPr>
        </p:nvSpPr>
        <p:spPr/>
        <p:txBody>
          <a:bodyPr/>
          <a:lstStyle/>
          <a:p>
            <a:fld id="{12BC81D3-C59B-4C63-B840-07ACB8BAB3C6}" type="slidenum">
              <a:rPr lang="en-US" smtClean="0"/>
              <a:pPr/>
              <a:t>10</a:t>
            </a:fld>
            <a:endParaRPr lang="en-US" dirty="0"/>
          </a:p>
        </p:txBody>
      </p:sp>
    </p:spTree>
    <p:extLst>
      <p:ext uri="{BB962C8B-B14F-4D97-AF65-F5344CB8AC3E}">
        <p14:creationId xmlns:p14="http://schemas.microsoft.com/office/powerpoint/2010/main" val="72908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sz="1600" kern="1200" dirty="0" smtClean="0">
                <a:solidFill>
                  <a:schemeClr val="tx1"/>
                </a:solidFill>
                <a:effectLst/>
                <a:latin typeface="Arial" pitchFamily="34" charset="0"/>
                <a:ea typeface="+mn-ea"/>
                <a:cs typeface="Arial" pitchFamily="34" charset="0"/>
              </a:rPr>
              <a:t>Top sites visited per country</a:t>
            </a:r>
            <a:endParaRPr lang="en-US" sz="1600" kern="1200" dirty="0" smtClean="0">
              <a:solidFill>
                <a:schemeClr val="tx1"/>
              </a:solidFill>
              <a:effectLst/>
              <a:latin typeface="Arial" pitchFamily="34" charset="0"/>
              <a:ea typeface="+mn-ea"/>
              <a:cs typeface="Arial" pitchFamily="34" charset="0"/>
            </a:endParaRPr>
          </a:p>
          <a:p>
            <a:pPr lvl="1"/>
            <a:r>
              <a:rPr lang="en-TT" sz="1400" kern="1200" dirty="0" smtClean="0">
                <a:solidFill>
                  <a:schemeClr val="tx1"/>
                </a:solidFill>
                <a:effectLst/>
                <a:latin typeface="Arial" pitchFamily="34" charset="0"/>
                <a:ea typeface="+mn-ea"/>
                <a:cs typeface="Arial" pitchFamily="34" charset="0"/>
              </a:rPr>
              <a:t>Jamaica – Jamaicacanobserver.com</a:t>
            </a:r>
            <a:endParaRPr lang="en-US" sz="1400" kern="1200" dirty="0" smtClean="0">
              <a:solidFill>
                <a:schemeClr val="tx1"/>
              </a:solidFill>
              <a:effectLst/>
              <a:latin typeface="Arial" pitchFamily="34" charset="0"/>
              <a:ea typeface="+mn-ea"/>
              <a:cs typeface="Arial" pitchFamily="34" charset="0"/>
            </a:endParaRPr>
          </a:p>
          <a:p>
            <a:pPr lvl="1"/>
            <a:r>
              <a:rPr lang="en-TT" sz="1400" kern="1200" dirty="0" smtClean="0">
                <a:solidFill>
                  <a:schemeClr val="tx1"/>
                </a:solidFill>
                <a:effectLst/>
                <a:latin typeface="Arial" pitchFamily="34" charset="0"/>
                <a:ea typeface="+mn-ea"/>
                <a:cs typeface="Arial" pitchFamily="34" charset="0"/>
              </a:rPr>
              <a:t>Barbados – wordpress.com</a:t>
            </a:r>
            <a:endParaRPr lang="en-US" sz="1400" kern="1200" dirty="0" smtClean="0">
              <a:solidFill>
                <a:schemeClr val="tx1"/>
              </a:solidFill>
              <a:effectLst/>
              <a:latin typeface="Arial" pitchFamily="34" charset="0"/>
              <a:ea typeface="+mn-ea"/>
              <a:cs typeface="Arial" pitchFamily="34" charset="0"/>
            </a:endParaRPr>
          </a:p>
          <a:p>
            <a:pPr lvl="1"/>
            <a:r>
              <a:rPr lang="en-TT" sz="1400" kern="1200" dirty="0" smtClean="0">
                <a:solidFill>
                  <a:schemeClr val="tx1"/>
                </a:solidFill>
                <a:effectLst/>
                <a:latin typeface="Arial" pitchFamily="34" charset="0"/>
                <a:ea typeface="+mn-ea"/>
                <a:cs typeface="Arial" pitchFamily="34" charset="0"/>
              </a:rPr>
              <a:t>Trinidad and Tobago, Antigua and Barbuda, St. Lucia, St. Vincent and the Grenadines – Answers.com</a:t>
            </a:r>
          </a:p>
          <a:p>
            <a:pPr lvl="1"/>
            <a:endParaRPr lang="en-TT" sz="1400" kern="1200" dirty="0" smtClean="0">
              <a:solidFill>
                <a:schemeClr val="tx1"/>
              </a:solidFill>
              <a:effectLst/>
              <a:latin typeface="Arial" pitchFamily="34" charset="0"/>
              <a:ea typeface="+mn-ea"/>
              <a:cs typeface="Arial" pitchFamily="34" charset="0"/>
            </a:endParaRPr>
          </a:p>
          <a:p>
            <a:r>
              <a:rPr lang="en-TT" sz="1600" kern="1200" dirty="0" smtClean="0">
                <a:solidFill>
                  <a:schemeClr val="tx1"/>
                </a:solidFill>
                <a:effectLst/>
                <a:latin typeface="Arial" pitchFamily="34" charset="0"/>
                <a:ea typeface="+mn-ea"/>
                <a:cs typeface="Arial" pitchFamily="34" charset="0"/>
              </a:rPr>
              <a:t>Social media</a:t>
            </a:r>
          </a:p>
          <a:p>
            <a:pPr lvl="1"/>
            <a:r>
              <a:rPr lang="en-TT" sz="1400" kern="1200" dirty="0" smtClean="0">
                <a:solidFill>
                  <a:schemeClr val="tx1"/>
                </a:solidFill>
                <a:effectLst/>
                <a:latin typeface="Arial" pitchFamily="34" charset="0"/>
                <a:ea typeface="+mn-ea"/>
                <a:cs typeface="Arial" pitchFamily="34" charset="0"/>
              </a:rPr>
              <a:t>Facebook - #1 site visited in the world and Caribbean</a:t>
            </a:r>
          </a:p>
          <a:p>
            <a:pPr lvl="1"/>
            <a:r>
              <a:rPr lang="en-TT" sz="1400" kern="1200" dirty="0" smtClean="0">
                <a:solidFill>
                  <a:schemeClr val="tx1"/>
                </a:solidFill>
                <a:effectLst/>
                <a:latin typeface="Arial" pitchFamily="34" charset="0"/>
                <a:ea typeface="+mn-ea"/>
                <a:cs typeface="Arial" pitchFamily="34" charset="0"/>
              </a:rPr>
              <a:t>Top three biggest fan pages </a:t>
            </a:r>
          </a:p>
          <a:p>
            <a:pPr lvl="2"/>
            <a:r>
              <a:rPr lang="en-TT" sz="1000" kern="1200" dirty="0" smtClean="0">
                <a:solidFill>
                  <a:schemeClr val="tx1"/>
                </a:solidFill>
                <a:effectLst/>
                <a:latin typeface="Arial" pitchFamily="34" charset="0"/>
                <a:ea typeface="+mn-ea"/>
                <a:cs typeface="Arial" pitchFamily="34" charset="0"/>
              </a:rPr>
              <a:t>Rihanna – 26 million ( #5 in the world)</a:t>
            </a:r>
          </a:p>
          <a:p>
            <a:pPr lvl="2"/>
            <a:r>
              <a:rPr lang="en-TT" sz="1200" kern="1200" dirty="0" smtClean="0">
                <a:solidFill>
                  <a:schemeClr val="tx1"/>
                </a:solidFill>
                <a:effectLst/>
                <a:latin typeface="Arial" pitchFamily="34" charset="0"/>
                <a:ea typeface="+mn-ea"/>
                <a:cs typeface="Arial" pitchFamily="34" charset="0"/>
              </a:rPr>
              <a:t>Bob Marley – 21 million</a:t>
            </a:r>
          </a:p>
          <a:p>
            <a:pPr lvl="2"/>
            <a:r>
              <a:rPr lang="en-TT" sz="1200" kern="1200" dirty="0" smtClean="0">
                <a:solidFill>
                  <a:schemeClr val="tx1"/>
                </a:solidFill>
                <a:effectLst/>
                <a:latin typeface="Arial" pitchFamily="34" charset="0"/>
                <a:ea typeface="+mn-ea"/>
                <a:cs typeface="Arial" pitchFamily="34" charset="0"/>
              </a:rPr>
              <a:t>Nikki Minaj – 7 million</a:t>
            </a:r>
          </a:p>
          <a:p>
            <a:pPr lvl="1"/>
            <a:endParaRPr lang="en-US" sz="1400" kern="1200" dirty="0" smtClean="0">
              <a:solidFill>
                <a:schemeClr val="tx1"/>
              </a:solidFill>
              <a:effectLst/>
              <a:latin typeface="Arial" pitchFamily="34" charset="0"/>
              <a:ea typeface="+mn-ea"/>
              <a:cs typeface="Arial" pitchFamily="34" charset="0"/>
            </a:endParaRPr>
          </a:p>
          <a:p>
            <a:pPr lvl="1"/>
            <a:r>
              <a:rPr lang="en-TT" sz="1400" kern="1200" dirty="0" smtClean="0">
                <a:solidFill>
                  <a:schemeClr val="tx1"/>
                </a:solidFill>
                <a:effectLst/>
                <a:latin typeface="Arial" pitchFamily="34" charset="0"/>
                <a:ea typeface="+mn-ea"/>
                <a:cs typeface="Arial" pitchFamily="34" charset="0"/>
              </a:rPr>
              <a:t>Amazon is top 5 visited site in the Caribbean</a:t>
            </a:r>
          </a:p>
          <a:p>
            <a:pPr marL="182562" lvl="1" indent="0">
              <a:buNone/>
            </a:pPr>
            <a:endParaRPr lang="en-US" sz="1800" kern="1200" dirty="0" smtClean="0">
              <a:solidFill>
                <a:schemeClr val="tx1"/>
              </a:solidFill>
              <a:effectLst/>
              <a:latin typeface="Arial" pitchFamily="34" charset="0"/>
              <a:ea typeface="+mn-ea"/>
              <a:cs typeface="Arial" pitchFamily="34" charset="0"/>
            </a:endParaRPr>
          </a:p>
          <a:p>
            <a:pPr lvl="0"/>
            <a:r>
              <a:rPr lang="en-US" sz="1800" kern="1200" dirty="0" smtClean="0">
                <a:solidFill>
                  <a:schemeClr val="tx1"/>
                </a:solidFill>
                <a:effectLst/>
                <a:latin typeface="Arial" pitchFamily="34" charset="0"/>
                <a:ea typeface="+mn-ea"/>
                <a:cs typeface="Arial" pitchFamily="34" charset="0"/>
              </a:rPr>
              <a:t>Caribbean – high mobile penetration</a:t>
            </a:r>
            <a:r>
              <a:rPr lang="en-US" sz="1800" kern="1200" baseline="0" dirty="0" smtClean="0">
                <a:solidFill>
                  <a:schemeClr val="tx1"/>
                </a:solidFill>
                <a:effectLst/>
                <a:latin typeface="Arial" pitchFamily="34" charset="0"/>
                <a:ea typeface="+mn-ea"/>
                <a:cs typeface="Arial" pitchFamily="34" charset="0"/>
              </a:rPr>
              <a:t> low mobile broadband penetration </a:t>
            </a:r>
          </a:p>
          <a:p>
            <a:pPr lvl="0"/>
            <a:endParaRPr lang="en-US" sz="1800" kern="1200" baseline="0" dirty="0" smtClean="0">
              <a:solidFill>
                <a:schemeClr val="tx1"/>
              </a:solidFill>
              <a:effectLst/>
              <a:latin typeface="Arial" pitchFamily="34" charset="0"/>
              <a:ea typeface="+mn-ea"/>
              <a:cs typeface="Arial" pitchFamily="34" charset="0"/>
            </a:endParaRPr>
          </a:p>
          <a:p>
            <a:pPr lvl="0"/>
            <a:endParaRPr lang="en-US" sz="1800" kern="1200" dirty="0" smtClean="0">
              <a:solidFill>
                <a:schemeClr val="tx1"/>
              </a:solidFill>
              <a:effectLst/>
              <a:latin typeface="Arial" pitchFamily="34" charset="0"/>
              <a:ea typeface="+mn-ea"/>
              <a:cs typeface="Arial" pitchFamily="34" charset="0"/>
            </a:endParaRPr>
          </a:p>
          <a:p>
            <a:endParaRPr lang="en-GB" dirty="0"/>
          </a:p>
        </p:txBody>
      </p:sp>
      <p:sp>
        <p:nvSpPr>
          <p:cNvPr id="4" name="Slide Number Placeholder 3"/>
          <p:cNvSpPr>
            <a:spLocks noGrp="1"/>
          </p:cNvSpPr>
          <p:nvPr>
            <p:ph type="sldNum" sz="quarter" idx="10"/>
          </p:nvPr>
        </p:nvSpPr>
        <p:spPr/>
        <p:txBody>
          <a:bodyPr/>
          <a:lstStyle/>
          <a:p>
            <a:fld id="{12BC81D3-C59B-4C63-B840-07ACB8BAB3C6}" type="slidenum">
              <a:rPr lang="en-US" smtClean="0"/>
              <a:pPr/>
              <a:t>12</a:t>
            </a:fld>
            <a:endParaRPr lang="en-US" dirty="0"/>
          </a:p>
        </p:txBody>
      </p:sp>
    </p:spTree>
    <p:extLst>
      <p:ext uri="{BB962C8B-B14F-4D97-AF65-F5344CB8AC3E}">
        <p14:creationId xmlns:p14="http://schemas.microsoft.com/office/powerpoint/2010/main" val="190977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Required a new model – </a:t>
            </a:r>
            <a:r>
              <a:rPr lang="en-GB" dirty="0" err="1" smtClean="0"/>
              <a:t>eg</a:t>
            </a:r>
            <a:r>
              <a:rPr lang="en-GB" dirty="0" smtClean="0"/>
              <a:t>. Music</a:t>
            </a:r>
            <a:r>
              <a:rPr lang="en-GB" baseline="0" dirty="0" smtClean="0"/>
              <a:t> industry – Bob </a:t>
            </a:r>
            <a:r>
              <a:rPr lang="en-GB" baseline="0" dirty="0" err="1" smtClean="0"/>
              <a:t>Marli</a:t>
            </a:r>
            <a:r>
              <a:rPr lang="en-GB" baseline="0" dirty="0" smtClean="0"/>
              <a:t> Headphones in Singapore</a:t>
            </a:r>
            <a:endParaRPr lang="en-GB" dirty="0"/>
          </a:p>
        </p:txBody>
      </p:sp>
      <p:sp>
        <p:nvSpPr>
          <p:cNvPr id="4" name="Slide Number Placeholder 3"/>
          <p:cNvSpPr>
            <a:spLocks noGrp="1"/>
          </p:cNvSpPr>
          <p:nvPr>
            <p:ph type="sldNum" sz="quarter" idx="10"/>
          </p:nvPr>
        </p:nvSpPr>
        <p:spPr/>
        <p:txBody>
          <a:bodyPr/>
          <a:lstStyle/>
          <a:p>
            <a:fld id="{12BC81D3-C59B-4C63-B840-07ACB8BAB3C6}" type="slidenum">
              <a:rPr lang="en-US" smtClean="0"/>
              <a:pPr/>
              <a:t>13</a:t>
            </a:fld>
            <a:endParaRPr lang="en-US" dirty="0"/>
          </a:p>
        </p:txBody>
      </p:sp>
    </p:spTree>
    <p:extLst>
      <p:ext uri="{BB962C8B-B14F-4D97-AF65-F5344CB8AC3E}">
        <p14:creationId xmlns:p14="http://schemas.microsoft.com/office/powerpoint/2010/main" val="201417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Ttconnect ID</a:t>
            </a:r>
            <a:endParaRPr lang="en-GB" dirty="0"/>
          </a:p>
        </p:txBody>
      </p:sp>
      <p:sp>
        <p:nvSpPr>
          <p:cNvPr id="4" name="Slide Number Placeholder 3"/>
          <p:cNvSpPr>
            <a:spLocks noGrp="1"/>
          </p:cNvSpPr>
          <p:nvPr>
            <p:ph type="sldNum" sz="quarter" idx="10"/>
          </p:nvPr>
        </p:nvSpPr>
        <p:spPr/>
        <p:txBody>
          <a:bodyPr/>
          <a:lstStyle/>
          <a:p>
            <a:fld id="{12BC81D3-C59B-4C63-B840-07ACB8BAB3C6}" type="slidenum">
              <a:rPr lang="en-US" smtClean="0"/>
              <a:pPr/>
              <a:t>23</a:t>
            </a:fld>
            <a:endParaRPr lang="en-US" dirty="0"/>
          </a:p>
        </p:txBody>
      </p:sp>
    </p:spTree>
    <p:extLst>
      <p:ext uri="{BB962C8B-B14F-4D97-AF65-F5344CB8AC3E}">
        <p14:creationId xmlns:p14="http://schemas.microsoft.com/office/powerpoint/2010/main" val="2460512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FF0000"/>
              </a:buClr>
              <a:buFont typeface="Wingdings" charset="2"/>
              <a:buChar char="§"/>
            </a:pPr>
            <a:r>
              <a:rPr lang="en-GB" sz="1600" dirty="0" smtClean="0">
                <a:latin typeface="Century Gothic"/>
                <a:cs typeface="Century Gothic"/>
              </a:rPr>
              <a:t>Tier III standard</a:t>
            </a:r>
          </a:p>
          <a:p>
            <a:pPr marL="285750" indent="-285750">
              <a:buClr>
                <a:srgbClr val="FF0000"/>
              </a:buClr>
              <a:buFont typeface="Wingdings" charset="2"/>
              <a:buChar char="§"/>
            </a:pPr>
            <a:r>
              <a:rPr lang="en-GB" sz="1600" dirty="0" smtClean="0">
                <a:latin typeface="Century Gothic"/>
                <a:cs typeface="Century Gothic"/>
              </a:rPr>
              <a:t>REDUNDANT Power &amp; Cooling devices</a:t>
            </a:r>
          </a:p>
          <a:p>
            <a:pPr marL="285750" indent="-285750">
              <a:buClr>
                <a:srgbClr val="FF0000"/>
              </a:buClr>
              <a:buFont typeface="Wingdings" charset="2"/>
              <a:buChar char="§"/>
            </a:pPr>
            <a:r>
              <a:rPr lang="en-GB" sz="1600" dirty="0" smtClean="0">
                <a:latin typeface="Century Gothic"/>
                <a:cs typeface="Century Gothic"/>
              </a:rPr>
              <a:t>EXCESS power and cooling capacity</a:t>
            </a:r>
          </a:p>
          <a:p>
            <a:pPr marL="285750" indent="-285750">
              <a:buClr>
                <a:srgbClr val="FF0000"/>
              </a:buClr>
              <a:buFont typeface="Wingdings" charset="2"/>
              <a:buChar char="§"/>
            </a:pPr>
            <a:r>
              <a:rPr lang="en-GB" sz="1600" dirty="0" smtClean="0">
                <a:latin typeface="Century Gothic"/>
                <a:cs typeface="Century Gothic"/>
              </a:rPr>
              <a:t>99.982%  uptime</a:t>
            </a:r>
          </a:p>
          <a:p>
            <a:pPr marL="285750" indent="-285750">
              <a:buClr>
                <a:srgbClr val="FF0000"/>
              </a:buClr>
              <a:buFont typeface="Wingdings" charset="2"/>
              <a:buChar char="§"/>
            </a:pPr>
            <a:r>
              <a:rPr lang="en-GB" sz="1600" dirty="0" smtClean="0">
                <a:latin typeface="Century Gothic"/>
                <a:cs typeface="Century Gothic"/>
              </a:rPr>
              <a:t>Secure Access – 24x7 Security, CCTV, Card + Biometric Door locks, Visitor Sign-In</a:t>
            </a:r>
          </a:p>
          <a:p>
            <a:pPr marL="285750" indent="-285750">
              <a:buClr>
                <a:srgbClr val="FF0000"/>
              </a:buClr>
              <a:buFont typeface="Wingdings" charset="2"/>
              <a:buChar char="§"/>
            </a:pPr>
            <a:r>
              <a:rPr lang="en-GB" sz="1600" dirty="0" smtClean="0">
                <a:latin typeface="Century Gothic"/>
                <a:cs typeface="Century Gothic"/>
              </a:rPr>
              <a:t>Fire Protection – Fire Detectors, Novec Gas Fire Suppression, Fire retardant coating</a:t>
            </a:r>
          </a:p>
          <a:p>
            <a:pPr marL="285750" indent="-285750">
              <a:buClr>
                <a:srgbClr val="FF0000"/>
              </a:buClr>
              <a:buFont typeface="Wingdings" charset="2"/>
              <a:buChar char="§"/>
            </a:pPr>
            <a:r>
              <a:rPr lang="en-GB" sz="1600" dirty="0" smtClean="0">
                <a:latin typeface="Century Gothic"/>
                <a:cs typeface="Century Gothic"/>
              </a:rPr>
              <a:t>Energy efficient Design – Chilled Water/ In-Row cooling uses less energy</a:t>
            </a:r>
          </a:p>
          <a:p>
            <a:pPr marL="285750" indent="-285750">
              <a:buClr>
                <a:srgbClr val="FF0000"/>
              </a:buClr>
              <a:buFont typeface="Wingdings" charset="2"/>
              <a:buChar char="§"/>
            </a:pPr>
            <a:r>
              <a:rPr lang="en-GB" sz="1600" dirty="0" smtClean="0">
                <a:latin typeface="Century Gothic"/>
                <a:cs typeface="Century Gothic"/>
              </a:rPr>
              <a:t>Monitoring - 24x7 team to monitor infrastructure</a:t>
            </a:r>
          </a:p>
          <a:p>
            <a:endParaRPr lang="en-GB" dirty="0" smtClean="0"/>
          </a:p>
          <a:p>
            <a:r>
              <a:rPr lang="en-GB" dirty="0" smtClean="0"/>
              <a:t>Hosting</a:t>
            </a:r>
            <a:r>
              <a:rPr lang="en-GB" baseline="0" dirty="0" smtClean="0"/>
              <a:t> of ttbizlink at the data centre </a:t>
            </a:r>
            <a:endParaRPr lang="en-GB" dirty="0"/>
          </a:p>
        </p:txBody>
      </p:sp>
      <p:sp>
        <p:nvSpPr>
          <p:cNvPr id="4" name="Slide Number Placeholder 3"/>
          <p:cNvSpPr>
            <a:spLocks noGrp="1"/>
          </p:cNvSpPr>
          <p:nvPr>
            <p:ph type="sldNum" sz="quarter" idx="10"/>
          </p:nvPr>
        </p:nvSpPr>
        <p:spPr/>
        <p:txBody>
          <a:bodyPr/>
          <a:lstStyle/>
          <a:p>
            <a:fld id="{12BC81D3-C59B-4C63-B840-07ACB8BAB3C6}" type="slidenum">
              <a:rPr lang="en-US" smtClean="0"/>
              <a:pPr/>
              <a:t>24</a:t>
            </a:fld>
            <a:endParaRPr lang="en-US" dirty="0"/>
          </a:p>
        </p:txBody>
      </p:sp>
    </p:spTree>
    <p:extLst>
      <p:ext uri="{BB962C8B-B14F-4D97-AF65-F5344CB8AC3E}">
        <p14:creationId xmlns:p14="http://schemas.microsoft.com/office/powerpoint/2010/main" val="426566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support to the</a:t>
            </a:r>
            <a:r>
              <a:rPr lang="en-GB" baseline="0" dirty="0" smtClean="0"/>
              <a:t> ministries </a:t>
            </a:r>
            <a:endParaRPr lang="en-GB" dirty="0"/>
          </a:p>
        </p:txBody>
      </p:sp>
      <p:sp>
        <p:nvSpPr>
          <p:cNvPr id="4" name="Slide Number Placeholder 3"/>
          <p:cNvSpPr>
            <a:spLocks noGrp="1"/>
          </p:cNvSpPr>
          <p:nvPr>
            <p:ph type="sldNum" sz="quarter" idx="10"/>
          </p:nvPr>
        </p:nvSpPr>
        <p:spPr/>
        <p:txBody>
          <a:bodyPr/>
          <a:lstStyle/>
          <a:p>
            <a:fld id="{12BC81D3-C59B-4C63-B840-07ACB8BAB3C6}" type="slidenum">
              <a:rPr lang="en-US" smtClean="0"/>
              <a:pPr/>
              <a:t>28</a:t>
            </a:fld>
            <a:endParaRPr lang="en-US" dirty="0"/>
          </a:p>
        </p:txBody>
      </p:sp>
    </p:spTree>
    <p:extLst>
      <p:ext uri="{BB962C8B-B14F-4D97-AF65-F5344CB8AC3E}">
        <p14:creationId xmlns:p14="http://schemas.microsoft.com/office/powerpoint/2010/main" val="1381198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slideMaster" Target="../slideMasters/slideMaster1.xml"/><Relationship Id="rId5" Type="http://schemas.openxmlformats.org/officeDocument/2006/relationships/image" Target="../media/image3.jpeg"/><Relationship Id="rId1" Type="http://schemas.openxmlformats.org/officeDocument/2006/relationships/tags" Target="../tags/tag4.xml"/><Relationship Id="rId2"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tags" Target="../tags/tag19.xml"/><Relationship Id="rId3"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tags" Target="../tags/tag25.x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Master">
    <p:spTree>
      <p:nvGrpSpPr>
        <p:cNvPr id="1" name=""/>
        <p:cNvGrpSpPr/>
        <p:nvPr/>
      </p:nvGrpSpPr>
      <p:grpSpPr>
        <a:xfrm>
          <a:off x="0" y="0"/>
          <a:ext cx="0" cy="0"/>
          <a:chOff x="0" y="0"/>
          <a:chExt cx="0" cy="0"/>
        </a:xfrm>
      </p:grpSpPr>
      <p:pic>
        <p:nvPicPr>
          <p:cNvPr id="80" name="Picture 46" descr="TitleRed_L150"/>
          <p:cNvPicPr>
            <a:picLocks noChangeAspect="1" noChangeArrowheads="1"/>
          </p:cNvPicPr>
          <p:nvPr userDrawn="1"/>
        </p:nvPicPr>
        <p:blipFill>
          <a:blip r:embed="rId5" cstate="print"/>
          <a:srcRect t="21773"/>
          <a:stretch>
            <a:fillRect/>
          </a:stretch>
        </p:blipFill>
        <p:spPr bwMode="gray">
          <a:xfrm>
            <a:off x="0" y="0"/>
            <a:ext cx="9144000" cy="3795886"/>
          </a:xfrm>
          <a:prstGeom prst="rect">
            <a:avLst/>
          </a:prstGeom>
          <a:noFill/>
          <a:ln>
            <a:noFill/>
          </a:ln>
        </p:spPr>
      </p:pic>
      <p:sp>
        <p:nvSpPr>
          <p:cNvPr id="7" name="VCT_Marker_ID_7" hidden="1"/>
          <p:cNvSpPr/>
          <p:nvPr userDrawn="1">
            <p:custDataLst>
              <p:tags r:id="rId1"/>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VCT_Backup_ID_44" hidden="1"/>
          <p:cNvSpPr txBox="1"/>
          <p:nvPr userDrawn="1">
            <p:custDataLst>
              <p:tags r:id="rId2"/>
            </p:custDataLst>
          </p:nvPr>
        </p:nvSpPr>
        <p:spPr bwMode="auto">
          <a:xfrm>
            <a:off x="324002" y="1304100"/>
            <a:ext cx="8496149" cy="1102519"/>
          </a:xfrm>
          <a:prstGeom prst="rect">
            <a:avLst/>
          </a:prstGeom>
          <a:noFill/>
          <a:ln w="0">
            <a:noFill/>
          </a:ln>
        </p:spPr>
        <p:txBody>
          <a:bodyPr vert="horz" wrap="square" lIns="0" tIns="0" rIns="0" bIns="0" rtlCol="0" anchor="b"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tab pos="3676650" algn="l"/>
              </a:tabLst>
              <a:defRPr/>
            </a:pPr>
            <a:r>
              <a:rPr lang="en-GB" sz="4400" b="0" i="0" u="none" baseline="0" dirty="0" smtClean="0">
                <a:solidFill>
                  <a:srgbClr val="FFFFFF"/>
                </a:solidFill>
                <a:latin typeface="Arial"/>
              </a:rPr>
              <a:t>Titelmasterformat durch Klicken bearbeiten</a:t>
            </a:r>
            <a:endParaRPr lang="en-GB" sz="4400" b="0" i="0" u="none" baseline="0" dirty="0">
              <a:solidFill>
                <a:srgbClr val="FFFFFF"/>
              </a:solidFill>
              <a:latin typeface="Arial"/>
            </a:endParaRPr>
          </a:p>
        </p:txBody>
      </p:sp>
      <p:sp>
        <p:nvSpPr>
          <p:cNvPr id="45" name="VCT_Backup_ID_45" hidden="1"/>
          <p:cNvSpPr txBox="1"/>
          <p:nvPr userDrawn="1">
            <p:custDataLst>
              <p:tags r:id="rId3"/>
            </p:custDataLst>
          </p:nvPr>
        </p:nvSpPr>
        <p:spPr bwMode="auto">
          <a:xfrm>
            <a:off x="323999" y="3434400"/>
            <a:ext cx="8496151" cy="1339199"/>
          </a:xfrm>
          <a:prstGeom prst="rect">
            <a:avLst/>
          </a:prstGeom>
          <a:noFill/>
          <a:ln w="0">
            <a:noFill/>
          </a:ln>
        </p:spPr>
        <p:txBody>
          <a:bodyPr vert="horz" wrap="square" lIns="0" tIns="0" rIns="0" bIns="0" rtlCol="0" anchor="t" anchorCtr="0">
            <a:noAutofit/>
          </a:bodyPr>
          <a:lstStyle/>
          <a:p>
            <a:pPr marL="0" lvl="0" indent="0" algn="l" defTabSz="457200" rtl="0" eaLnBrk="1" latinLnBrk="0" hangingPunct="1">
              <a:lnSpc>
                <a:spcPct val="100000"/>
              </a:lnSpc>
              <a:spcBef>
                <a:spcPct val="0"/>
              </a:spcBef>
              <a:spcAft>
                <a:spcPct val="0"/>
              </a:spcAft>
              <a:buNone/>
            </a:pPr>
            <a:r>
              <a:rPr lang="de-DE" sz="2400" b="0" i="0" u="none" baseline="0" dirty="0" smtClean="0">
                <a:solidFill>
                  <a:srgbClr val="000000"/>
                </a:solidFill>
                <a:latin typeface="Arial"/>
              </a:rPr>
              <a:t>Formatvorlage des Untertitelmasters durch Klicken bearbeiten</a:t>
            </a:r>
            <a:endParaRPr lang="en-GB" sz="2400" b="0" i="0" u="none" baseline="0" dirty="0">
              <a:solidFill>
                <a:srgbClr val="000000"/>
              </a:solidFill>
              <a:latin typeface="Arial"/>
            </a:endParaRPr>
          </a:p>
        </p:txBody>
      </p:sp>
      <p:sp>
        <p:nvSpPr>
          <p:cNvPr id="48" name="Title 47"/>
          <p:cNvSpPr>
            <a:spLocks noGrp="1"/>
          </p:cNvSpPr>
          <p:nvPr>
            <p:ph type="title"/>
          </p:nvPr>
        </p:nvSpPr>
        <p:spPr bwMode="gray">
          <a:xfrm>
            <a:off x="250825" y="1275606"/>
            <a:ext cx="8642350" cy="1728204"/>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4400" kern="1200" noProof="0" smtClean="0">
                <a:solidFill>
                  <a:srgbClr val="FFFFFF"/>
                </a:solidFill>
                <a:latin typeface="+mj-lt"/>
                <a:ea typeface="+mj-ea"/>
                <a:cs typeface="+mj-cs"/>
              </a:defRPr>
            </a:lvl1pPr>
          </a:lstStyle>
          <a:p>
            <a:r>
              <a:rPr lang="en-US" smtClean="0"/>
              <a:t>Click to edit Master title style</a:t>
            </a:r>
            <a:endParaRPr lang="en-US" dirty="0"/>
          </a:p>
        </p:txBody>
      </p:sp>
      <p:sp>
        <p:nvSpPr>
          <p:cNvPr id="59" name="Subtitle 2"/>
          <p:cNvSpPr>
            <a:spLocks noGrp="1"/>
          </p:cNvSpPr>
          <p:nvPr>
            <p:ph type="subTitle" idx="1"/>
          </p:nvPr>
        </p:nvSpPr>
        <p:spPr bwMode="gray">
          <a:xfrm>
            <a:off x="250825" y="3507880"/>
            <a:ext cx="6265391" cy="12784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indent="0" algn="l" defTabSz="457200" rtl="0" eaLnBrk="1" fontAlgn="base" latinLnBrk="0" hangingPunct="1">
              <a:lnSpc>
                <a:spcPct val="100000"/>
              </a:lnSpc>
              <a:spcBef>
                <a:spcPct val="0"/>
              </a:spcBef>
              <a:spcAft>
                <a:spcPts val="0"/>
              </a:spcAft>
              <a:buClr>
                <a:srgbClr val="A30B1A"/>
              </a:buClr>
              <a:buFont typeface="Wingdings" pitchFamily="2" charset="2"/>
              <a:buNone/>
              <a:defRPr kumimoji="1" lang="en-US" altLang="ja-JP" sz="2400" b="0" kern="1200" noProof="0" dirty="0" smtClean="0">
                <a:solidFill>
                  <a:schemeClr val="tx1"/>
                </a:solidFill>
                <a:latin typeface="+mn-lt"/>
                <a:ea typeface="+mn-ea"/>
                <a:cs typeface="+mn-c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4" name="Bildplatzhalter 12"/>
          <p:cNvSpPr>
            <a:spLocks noGrp="1"/>
          </p:cNvSpPr>
          <p:nvPr>
            <p:ph type="pic" sz="quarter" idx="14"/>
            <p:custDataLst>
              <p:tags r:id="rId1"/>
            </p:custDataLst>
          </p:nvPr>
        </p:nvSpPr>
        <p:spPr bwMode="gray">
          <a:xfrm>
            <a:off x="4716016" y="842962"/>
            <a:ext cx="4248596" cy="3960813"/>
          </a:xfrm>
          <a:prstGeom prst="round1Rect">
            <a:avLst>
              <a:gd name="adj" fmla="val 9619"/>
            </a:avLst>
          </a:prstGeom>
        </p:spPr>
        <p:txBody>
          <a:bodyPr/>
          <a:lstStyle/>
          <a:p>
            <a:r>
              <a:rPr lang="en-US" noProof="0" dirty="0" smtClean="0"/>
              <a:t>Click icon to add picture</a:t>
            </a:r>
            <a:endParaRPr lang="en-US" noProof="0" dirty="0"/>
          </a:p>
        </p:txBody>
      </p:sp>
      <p:sp>
        <p:nvSpPr>
          <p:cNvPr id="11" name="Text Placeholder 8"/>
          <p:cNvSpPr>
            <a:spLocks noGrp="1"/>
          </p:cNvSpPr>
          <p:nvPr>
            <p:ph type="body" sz="quarter" idx="16"/>
          </p:nvPr>
        </p:nvSpPr>
        <p:spPr bwMode="gray">
          <a:xfrm>
            <a:off x="179388" y="771550"/>
            <a:ext cx="4248596" cy="403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4" name="Bildplatzhalter 12"/>
          <p:cNvSpPr>
            <a:spLocks noGrp="1"/>
          </p:cNvSpPr>
          <p:nvPr>
            <p:ph type="pic" sz="quarter" idx="14"/>
            <p:custDataLst>
              <p:tags r:id="rId1"/>
            </p:custDataLst>
          </p:nvPr>
        </p:nvSpPr>
        <p:spPr bwMode="gray">
          <a:xfrm>
            <a:off x="179388" y="842962"/>
            <a:ext cx="4248596" cy="3960813"/>
          </a:xfrm>
          <a:prstGeom prst="rect">
            <a:avLst/>
          </a:prstGeom>
        </p:spPr>
        <p:txBody>
          <a:bodyPr/>
          <a:lstStyle/>
          <a:p>
            <a:r>
              <a:rPr lang="en-US" noProof="0" dirty="0" smtClean="0"/>
              <a:t>Click icon to add picture</a:t>
            </a:r>
            <a:endParaRPr lang="en-US" noProof="0" dirty="0"/>
          </a:p>
        </p:txBody>
      </p:sp>
      <p:sp>
        <p:nvSpPr>
          <p:cNvPr id="10" name="Text Placeholder 8"/>
          <p:cNvSpPr>
            <a:spLocks noGrp="1"/>
          </p:cNvSpPr>
          <p:nvPr>
            <p:ph type="body" sz="quarter" idx="16"/>
          </p:nvPr>
        </p:nvSpPr>
        <p:spPr bwMode="gray">
          <a:xfrm>
            <a:off x="4644009" y="771550"/>
            <a:ext cx="4320604" cy="403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6" name="Bildplatzhalter 14"/>
          <p:cNvSpPr>
            <a:spLocks noGrp="1"/>
          </p:cNvSpPr>
          <p:nvPr>
            <p:ph type="pic" sz="quarter" idx="16"/>
            <p:custDataLst>
              <p:tags r:id="rId1"/>
            </p:custDataLst>
          </p:nvPr>
        </p:nvSpPr>
        <p:spPr bwMode="gray">
          <a:xfrm>
            <a:off x="6228184" y="842962"/>
            <a:ext cx="2736429" cy="3960813"/>
          </a:xfrm>
          <a:prstGeom prst="round1Rect">
            <a:avLst>
              <a:gd name="adj" fmla="val 13923"/>
            </a:avLst>
          </a:prstGeom>
        </p:spPr>
        <p:txBody>
          <a:bodyPr/>
          <a:lstStyle/>
          <a:p>
            <a:r>
              <a:rPr lang="en-US" noProof="0" dirty="0" smtClean="0"/>
              <a:t>Click icon to add picture</a:t>
            </a:r>
            <a:endParaRPr lang="en-US" noProof="0" dirty="0"/>
          </a:p>
        </p:txBody>
      </p:sp>
      <p:sp>
        <p:nvSpPr>
          <p:cNvPr id="11" name="Text Placeholder 9"/>
          <p:cNvSpPr>
            <a:spLocks noGrp="1"/>
          </p:cNvSpPr>
          <p:nvPr>
            <p:ph type="body" sz="quarter" idx="17"/>
          </p:nvPr>
        </p:nvSpPr>
        <p:spPr bwMode="gray">
          <a:xfrm>
            <a:off x="179388" y="771550"/>
            <a:ext cx="5832772" cy="403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6" name="Bildplatzhalter 14"/>
          <p:cNvSpPr>
            <a:spLocks noGrp="1"/>
          </p:cNvSpPr>
          <p:nvPr>
            <p:ph type="pic" sz="quarter" idx="16"/>
            <p:custDataLst>
              <p:tags r:id="rId1"/>
            </p:custDataLst>
          </p:nvPr>
        </p:nvSpPr>
        <p:spPr bwMode="gray">
          <a:xfrm>
            <a:off x="179389" y="842963"/>
            <a:ext cx="2736428" cy="3960812"/>
          </a:xfrm>
          <a:prstGeom prst="rect">
            <a:avLst/>
          </a:prstGeom>
        </p:spPr>
        <p:txBody>
          <a:bodyPr/>
          <a:lstStyle/>
          <a:p>
            <a:r>
              <a:rPr lang="en-US" noProof="0" dirty="0" smtClean="0"/>
              <a:t>Click icon to add picture</a:t>
            </a:r>
            <a:endParaRPr lang="en-US" noProof="0" dirty="0"/>
          </a:p>
        </p:txBody>
      </p:sp>
      <p:sp>
        <p:nvSpPr>
          <p:cNvPr id="11" name="Text Placeholder 9"/>
          <p:cNvSpPr>
            <a:spLocks noGrp="1"/>
          </p:cNvSpPr>
          <p:nvPr>
            <p:ph type="body" sz="quarter" idx="17"/>
          </p:nvPr>
        </p:nvSpPr>
        <p:spPr bwMode="gray">
          <a:xfrm>
            <a:off x="3131840" y="771549"/>
            <a:ext cx="5832773" cy="403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6" name="Bildplatzhalter 14"/>
          <p:cNvSpPr>
            <a:spLocks noGrp="1"/>
          </p:cNvSpPr>
          <p:nvPr>
            <p:ph type="pic" sz="quarter" idx="16"/>
            <p:custDataLst>
              <p:tags r:id="rId1"/>
            </p:custDataLst>
          </p:nvPr>
        </p:nvSpPr>
        <p:spPr bwMode="gray">
          <a:xfrm>
            <a:off x="3132139" y="842964"/>
            <a:ext cx="5832474" cy="3960812"/>
          </a:xfrm>
          <a:prstGeom prst="round1Rect">
            <a:avLst>
              <a:gd name="adj" fmla="val 9619"/>
            </a:avLst>
          </a:prstGeom>
        </p:spPr>
        <p:txBody>
          <a:bodyPr/>
          <a:lstStyle/>
          <a:p>
            <a:r>
              <a:rPr lang="en-US" noProof="0" dirty="0" smtClean="0"/>
              <a:t>Click icon to add picture</a:t>
            </a:r>
            <a:endParaRPr lang="en-US" noProof="0" dirty="0"/>
          </a:p>
        </p:txBody>
      </p:sp>
      <p:sp>
        <p:nvSpPr>
          <p:cNvPr id="10" name="Text Placeholder 8"/>
          <p:cNvSpPr>
            <a:spLocks noGrp="1"/>
          </p:cNvSpPr>
          <p:nvPr>
            <p:ph type="body" sz="quarter" idx="18"/>
          </p:nvPr>
        </p:nvSpPr>
        <p:spPr bwMode="gray">
          <a:xfrm>
            <a:off x="179389" y="771499"/>
            <a:ext cx="2736850" cy="4032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6" name="Bildplatzhalter 14"/>
          <p:cNvSpPr>
            <a:spLocks noGrp="1"/>
          </p:cNvSpPr>
          <p:nvPr>
            <p:ph type="pic" sz="quarter" idx="16"/>
            <p:custDataLst>
              <p:tags r:id="rId1"/>
            </p:custDataLst>
          </p:nvPr>
        </p:nvSpPr>
        <p:spPr bwMode="gray">
          <a:xfrm>
            <a:off x="179389" y="842964"/>
            <a:ext cx="5832474" cy="3960812"/>
          </a:xfrm>
          <a:prstGeom prst="rect">
            <a:avLst/>
          </a:prstGeom>
        </p:spPr>
        <p:txBody>
          <a:bodyPr/>
          <a:lstStyle/>
          <a:p>
            <a:r>
              <a:rPr lang="en-US" noProof="0" dirty="0" smtClean="0"/>
              <a:t>Click icon to add picture</a:t>
            </a:r>
            <a:endParaRPr lang="en-US" noProof="0" dirty="0"/>
          </a:p>
        </p:txBody>
      </p:sp>
      <p:sp>
        <p:nvSpPr>
          <p:cNvPr id="10" name="Text Placeholder 8"/>
          <p:cNvSpPr>
            <a:spLocks noGrp="1"/>
          </p:cNvSpPr>
          <p:nvPr>
            <p:ph type="body" sz="quarter" idx="18"/>
          </p:nvPr>
        </p:nvSpPr>
        <p:spPr bwMode="gray">
          <a:xfrm>
            <a:off x="6227763" y="771499"/>
            <a:ext cx="2736850" cy="4032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top – Picture bottom">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6" name="Bildplatzhalter 14"/>
          <p:cNvSpPr>
            <a:spLocks noGrp="1"/>
          </p:cNvSpPr>
          <p:nvPr>
            <p:ph type="pic" sz="quarter" idx="18"/>
          </p:nvPr>
        </p:nvSpPr>
        <p:spPr bwMode="gray">
          <a:xfrm>
            <a:off x="179389" y="2932113"/>
            <a:ext cx="8785224" cy="1871662"/>
          </a:xfrm>
          <a:prstGeom prst="rect">
            <a:avLst/>
          </a:prstGeom>
        </p:spPr>
        <p:txBody>
          <a:bodyPr/>
          <a:lstStyle/>
          <a:p>
            <a:r>
              <a:rPr lang="en-US" noProof="0" dirty="0" smtClean="0"/>
              <a:t>Click icon to add picture</a:t>
            </a:r>
            <a:endParaRPr lang="en-US" noProof="0" dirty="0"/>
          </a:p>
        </p:txBody>
      </p:sp>
      <p:sp>
        <p:nvSpPr>
          <p:cNvPr id="11" name="Text Placeholder 9"/>
          <p:cNvSpPr>
            <a:spLocks noGrp="1"/>
          </p:cNvSpPr>
          <p:nvPr>
            <p:ph type="body" sz="quarter" idx="19"/>
          </p:nvPr>
        </p:nvSpPr>
        <p:spPr bwMode="gray">
          <a:xfrm>
            <a:off x="179388" y="771550"/>
            <a:ext cx="8785225" cy="19442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179389" y="842962"/>
            <a:ext cx="8785225" cy="1872808"/>
          </a:xfrm>
          <a:prstGeom prst="round1Rect">
            <a:avLst>
              <a:gd name="adj" fmla="val 20344"/>
            </a:avLst>
          </a:prstGeom>
        </p:spPr>
        <p:txBody>
          <a:bodyPr/>
          <a:lstStyle/>
          <a:p>
            <a:r>
              <a:rPr lang="en-US" noProof="0" dirty="0" smtClean="0"/>
              <a:t>Click icon to add picture</a:t>
            </a:r>
            <a:endParaRPr lang="en-US" noProof="0" dirty="0"/>
          </a:p>
        </p:txBody>
      </p:sp>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1" name="Text Placeholder 9"/>
          <p:cNvSpPr>
            <a:spLocks noGrp="1"/>
          </p:cNvSpPr>
          <p:nvPr>
            <p:ph type="body" sz="quarter" idx="19"/>
          </p:nvPr>
        </p:nvSpPr>
        <p:spPr bwMode="gray">
          <a:xfrm>
            <a:off x="179389" y="2859789"/>
            <a:ext cx="8785224" cy="19439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gline + Text 1 column">
    <p:spTree>
      <p:nvGrpSpPr>
        <p:cNvPr id="1" name=""/>
        <p:cNvGrpSpPr/>
        <p:nvPr/>
      </p:nvGrpSpPr>
      <p:grpSpPr>
        <a:xfrm>
          <a:off x="0" y="0"/>
          <a:ext cx="0" cy="0"/>
          <a:chOff x="0" y="0"/>
          <a:chExt cx="0" cy="0"/>
        </a:xfrm>
      </p:grpSpPr>
      <p:sp>
        <p:nvSpPr>
          <p:cNvPr id="13" name="Titel 12"/>
          <p:cNvSpPr>
            <a:spLocks noGrp="1"/>
          </p:cNvSpPr>
          <p:nvPr>
            <p:ph type="title"/>
          </p:nvPr>
        </p:nvSpPr>
        <p:spPr bwMode="gray"/>
        <p:txBody>
          <a:bodyPr/>
          <a:lstStyle>
            <a:lvl1pPr algn="l">
              <a:defRPr/>
            </a:lvl1pPr>
          </a:lstStyle>
          <a:p>
            <a:r>
              <a:rPr lang="en-US" smtClean="0"/>
              <a:t>Click to edit Master title style</a:t>
            </a:r>
            <a:endParaRPr lang="en-GB" dirty="0"/>
          </a:p>
        </p:txBody>
      </p:sp>
      <p:sp>
        <p:nvSpPr>
          <p:cNvPr id="10" name="Text Placeholder 7"/>
          <p:cNvSpPr>
            <a:spLocks noGrp="1"/>
          </p:cNvSpPr>
          <p:nvPr>
            <p:ph type="body" sz="quarter" idx="15"/>
          </p:nvPr>
        </p:nvSpPr>
        <p:spPr bwMode="gray">
          <a:xfrm>
            <a:off x="179388" y="1419622"/>
            <a:ext cx="8785226" cy="3384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platzhalter 14"/>
          <p:cNvSpPr>
            <a:spLocks noGrp="1"/>
          </p:cNvSpPr>
          <p:nvPr>
            <p:ph type="body" sz="quarter" idx="16"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gline + 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5" name="Text Placeholder 10"/>
          <p:cNvSpPr>
            <a:spLocks noGrp="1"/>
          </p:cNvSpPr>
          <p:nvPr>
            <p:ph type="body" sz="quarter" idx="16"/>
          </p:nvPr>
        </p:nvSpPr>
        <p:spPr bwMode="gray">
          <a:xfrm>
            <a:off x="179388" y="1419622"/>
            <a:ext cx="4248596" cy="3384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10"/>
          <p:cNvSpPr>
            <a:spLocks noGrp="1"/>
          </p:cNvSpPr>
          <p:nvPr>
            <p:ph type="body" sz="quarter" idx="17"/>
          </p:nvPr>
        </p:nvSpPr>
        <p:spPr bwMode="gray">
          <a:xfrm>
            <a:off x="4644009" y="1419622"/>
            <a:ext cx="4320606" cy="3384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platzhalter 14"/>
          <p:cNvSpPr>
            <a:spLocks noGrp="1"/>
          </p:cNvSpPr>
          <p:nvPr>
            <p:ph type="body" sz="quarter" idx="18"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mediate Cover">
    <p:spTree>
      <p:nvGrpSpPr>
        <p:cNvPr id="1" name=""/>
        <p:cNvGrpSpPr/>
        <p:nvPr/>
      </p:nvGrpSpPr>
      <p:grpSpPr>
        <a:xfrm>
          <a:off x="0" y="0"/>
          <a:ext cx="0" cy="0"/>
          <a:chOff x="0" y="0"/>
          <a:chExt cx="0" cy="0"/>
        </a:xfrm>
      </p:grpSpPr>
      <p:sp>
        <p:nvSpPr>
          <p:cNvPr id="16" name="Title 15"/>
          <p:cNvSpPr>
            <a:spLocks noGrp="1"/>
          </p:cNvSpPr>
          <p:nvPr userDrawn="1">
            <p:ph type="title"/>
          </p:nvPr>
        </p:nvSpPr>
        <p:spPr bwMode="gray">
          <a:xfrm>
            <a:off x="250825" y="1563638"/>
            <a:ext cx="8642350" cy="792082"/>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tx1"/>
                </a:soli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userDrawn="1">
            <p:ph type="body" sz="quarter" idx="10"/>
          </p:nvPr>
        </p:nvSpPr>
        <p:spPr bwMode="gray">
          <a:xfrm>
            <a:off x="250825" y="2859790"/>
            <a:ext cx="8642350" cy="1943985"/>
          </a:xfrm>
        </p:spPr>
        <p:txBody>
          <a:bodyPr/>
          <a:lstStyle>
            <a:lvl1pPr>
              <a:buClr>
                <a:schemeClr val="tx2"/>
              </a:buClr>
              <a:buFont typeface="Wingdings" pitchFamily="2" charset="2"/>
              <a:buChar char="n"/>
              <a:defRPr sz="2400"/>
            </a:lvl1pPr>
            <a:lvl2pPr marL="266700" indent="-266700">
              <a:spcBef>
                <a:spcPts val="516"/>
              </a:spcBef>
              <a:buFont typeface="Wingdings" pitchFamily="2" charset="2"/>
              <a:buChar char="n"/>
              <a:defRPr sz="2400"/>
            </a:lvl2pPr>
            <a:lvl3pPr marL="266700" indent="-266700">
              <a:spcBef>
                <a:spcPts val="516"/>
              </a:spcBef>
              <a:spcAft>
                <a:spcPts val="288"/>
              </a:spcAft>
              <a:buFont typeface="Wingdings" pitchFamily="2" charset="2"/>
              <a:buChar char="n"/>
              <a:defRPr sz="2400"/>
            </a:lvl3pPr>
            <a:lvl4pPr marL="266700" indent="-266700">
              <a:spcBef>
                <a:spcPts val="516"/>
              </a:spcBef>
              <a:spcAft>
                <a:spcPts val="288"/>
              </a:spcAft>
              <a:buFont typeface="Wingdings" pitchFamily="2" charset="2"/>
              <a:buChar char="n"/>
              <a:defRPr sz="2400"/>
            </a:lvl4pPr>
            <a:lvl5pPr marL="266700" indent="-266700">
              <a:spcBef>
                <a:spcPts val="516"/>
              </a:spcBef>
              <a:spcAft>
                <a:spcPts val="288"/>
              </a:spcAft>
              <a:buFont typeface="Wingdings" pitchFamily="2" charset="2"/>
              <a:buChar char="n"/>
              <a:defRPr sz="2400"/>
            </a:lvl5pPr>
          </a:lstStyle>
          <a:p>
            <a:pPr lvl="0"/>
            <a:r>
              <a:rPr lang="en-US" smtClean="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gline + 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8" name="Text Placeholder 9"/>
          <p:cNvSpPr>
            <a:spLocks noGrp="1"/>
          </p:cNvSpPr>
          <p:nvPr>
            <p:ph type="body" sz="quarter" idx="19"/>
          </p:nvPr>
        </p:nvSpPr>
        <p:spPr bwMode="gray">
          <a:xfrm>
            <a:off x="179389" y="1419622"/>
            <a:ext cx="2808435" cy="3384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9"/>
          <p:cNvSpPr>
            <a:spLocks noGrp="1"/>
          </p:cNvSpPr>
          <p:nvPr>
            <p:ph type="body" sz="quarter" idx="20"/>
          </p:nvPr>
        </p:nvSpPr>
        <p:spPr bwMode="gray">
          <a:xfrm>
            <a:off x="3203848" y="1419622"/>
            <a:ext cx="2808312" cy="3384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9"/>
          <p:cNvSpPr>
            <a:spLocks noGrp="1"/>
          </p:cNvSpPr>
          <p:nvPr>
            <p:ph type="body" sz="quarter" idx="21"/>
          </p:nvPr>
        </p:nvSpPr>
        <p:spPr bwMode="gray">
          <a:xfrm>
            <a:off x="6228184" y="1419622"/>
            <a:ext cx="2736429" cy="338415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platzhalter 14"/>
          <p:cNvSpPr>
            <a:spLocks noGrp="1"/>
          </p:cNvSpPr>
          <p:nvPr>
            <p:ph type="body" sz="quarter" idx="16"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gline + 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4" name="Textplatzhalter 14"/>
          <p:cNvSpPr>
            <a:spLocks noGrp="1"/>
          </p:cNvSpPr>
          <p:nvPr>
            <p:ph type="body" sz="quarter" idx="16"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gline +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1" name="Picture Placeholder 10"/>
          <p:cNvSpPr>
            <a:spLocks noGrp="1"/>
          </p:cNvSpPr>
          <p:nvPr>
            <p:ph type="pic" sz="quarter" idx="13"/>
            <p:custDataLst>
              <p:tags r:id="rId1"/>
            </p:custDataLst>
          </p:nvPr>
        </p:nvSpPr>
        <p:spPr bwMode="gray">
          <a:xfrm>
            <a:off x="179388" y="1491630"/>
            <a:ext cx="8785225" cy="3312145"/>
          </a:xfrm>
          <a:prstGeom prst="round1Rect">
            <a:avLst>
              <a:gd name="adj" fmla="val 11503"/>
            </a:avLst>
          </a:prstGeom>
          <a:noFill/>
          <a:ln>
            <a:noFill/>
          </a:ln>
        </p:spPr>
        <p:txBody>
          <a:bodyPr/>
          <a:lstStyle/>
          <a:p>
            <a:r>
              <a:rPr lang="en-US" noProof="0" dirty="0" smtClean="0"/>
              <a:t>Click icon to add picture</a:t>
            </a:r>
            <a:endParaRPr lang="en-US" noProof="0" dirty="0"/>
          </a:p>
        </p:txBody>
      </p:sp>
      <p:sp>
        <p:nvSpPr>
          <p:cNvPr id="5" name="Textplatzhalter 14"/>
          <p:cNvSpPr>
            <a:spLocks noGrp="1"/>
          </p:cNvSpPr>
          <p:nvPr>
            <p:ph type="body" sz="quarter" idx="16"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gline + 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1" name="Picture Placeholder 10"/>
          <p:cNvSpPr>
            <a:spLocks noGrp="1"/>
          </p:cNvSpPr>
          <p:nvPr>
            <p:ph type="pic" sz="quarter" idx="13"/>
            <p:custDataLst>
              <p:tags r:id="rId1"/>
            </p:custDataLst>
          </p:nvPr>
        </p:nvSpPr>
        <p:spPr bwMode="gray">
          <a:xfrm>
            <a:off x="4716016" y="1491630"/>
            <a:ext cx="4248597" cy="3312145"/>
          </a:xfrm>
          <a:prstGeom prst="round1Rect">
            <a:avLst>
              <a:gd name="adj" fmla="val 11503"/>
            </a:avLst>
          </a:prstGeom>
          <a:noFill/>
          <a:ln>
            <a:noFill/>
          </a:ln>
        </p:spPr>
        <p:txBody>
          <a:bodyPr/>
          <a:lstStyle/>
          <a:p>
            <a:r>
              <a:rPr lang="en-US" noProof="0" dirty="0" smtClean="0"/>
              <a:t>Click icon to add picture</a:t>
            </a:r>
            <a:endParaRPr lang="en-US" noProof="0" dirty="0"/>
          </a:p>
        </p:txBody>
      </p:sp>
      <p:sp>
        <p:nvSpPr>
          <p:cNvPr id="10" name="Picture Placeholder 10"/>
          <p:cNvSpPr>
            <a:spLocks noGrp="1"/>
          </p:cNvSpPr>
          <p:nvPr>
            <p:ph type="pic" sz="quarter" idx="16"/>
            <p:custDataLst>
              <p:tags r:id="rId2"/>
            </p:custDataLst>
          </p:nvPr>
        </p:nvSpPr>
        <p:spPr bwMode="gray">
          <a:xfrm>
            <a:off x="179388" y="1491630"/>
            <a:ext cx="4248597" cy="3312145"/>
          </a:xfrm>
          <a:prstGeom prst="rect">
            <a:avLst/>
          </a:prstGeom>
          <a:noFill/>
          <a:ln>
            <a:noFill/>
          </a:ln>
        </p:spPr>
        <p:txBody>
          <a:bodyPr/>
          <a:lstStyle/>
          <a:p>
            <a:r>
              <a:rPr lang="en-US" noProof="0" dirty="0" smtClean="0"/>
              <a:t>Click icon to add picture</a:t>
            </a:r>
            <a:endParaRPr lang="en-US" noProof="0" dirty="0"/>
          </a:p>
        </p:txBody>
      </p:sp>
      <p:sp>
        <p:nvSpPr>
          <p:cNvPr id="6" name="Textplatzhalter 14"/>
          <p:cNvSpPr>
            <a:spLocks noGrp="1"/>
          </p:cNvSpPr>
          <p:nvPr>
            <p:ph type="body" sz="quarter" idx="17"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gline + 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4" name="Bildplatzhalter 12"/>
          <p:cNvSpPr>
            <a:spLocks noGrp="1"/>
          </p:cNvSpPr>
          <p:nvPr>
            <p:ph type="pic" sz="quarter" idx="14"/>
            <p:custDataLst>
              <p:tags r:id="rId1"/>
            </p:custDataLst>
          </p:nvPr>
        </p:nvSpPr>
        <p:spPr bwMode="gray">
          <a:xfrm>
            <a:off x="4716016" y="1491630"/>
            <a:ext cx="4248597" cy="3312145"/>
          </a:xfrm>
          <a:prstGeom prst="round1Rect">
            <a:avLst>
              <a:gd name="adj" fmla="val 11503"/>
            </a:avLst>
          </a:prstGeom>
        </p:spPr>
        <p:txBody>
          <a:bodyPr/>
          <a:lstStyle/>
          <a:p>
            <a:r>
              <a:rPr lang="en-US" noProof="0" dirty="0" smtClean="0"/>
              <a:t>Click icon to add picture</a:t>
            </a:r>
            <a:endParaRPr lang="en-US" noProof="0" dirty="0"/>
          </a:p>
        </p:txBody>
      </p:sp>
      <p:sp>
        <p:nvSpPr>
          <p:cNvPr id="11" name="Text Placeholder 8"/>
          <p:cNvSpPr>
            <a:spLocks noGrp="1"/>
          </p:cNvSpPr>
          <p:nvPr>
            <p:ph type="body" sz="quarter" idx="17"/>
          </p:nvPr>
        </p:nvSpPr>
        <p:spPr bwMode="gray">
          <a:xfrm>
            <a:off x="179388" y="1419622"/>
            <a:ext cx="4248596" cy="3384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platzhalter 14"/>
          <p:cNvSpPr>
            <a:spLocks noGrp="1"/>
          </p:cNvSpPr>
          <p:nvPr>
            <p:ph type="body" sz="quarter" idx="16"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gline + 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4" name="Bildplatzhalter 12"/>
          <p:cNvSpPr>
            <a:spLocks noGrp="1"/>
          </p:cNvSpPr>
          <p:nvPr>
            <p:ph type="pic" sz="quarter" idx="14"/>
            <p:custDataLst>
              <p:tags r:id="rId1"/>
            </p:custDataLst>
          </p:nvPr>
        </p:nvSpPr>
        <p:spPr bwMode="gray">
          <a:xfrm>
            <a:off x="179388" y="1491630"/>
            <a:ext cx="4248596" cy="3312145"/>
          </a:xfrm>
          <a:prstGeom prst="rect">
            <a:avLst/>
          </a:prstGeom>
        </p:spPr>
        <p:txBody>
          <a:bodyPr/>
          <a:lstStyle/>
          <a:p>
            <a:r>
              <a:rPr lang="en-US" noProof="0" dirty="0" smtClean="0"/>
              <a:t>Click icon to add picture</a:t>
            </a:r>
            <a:endParaRPr lang="en-US" noProof="0" dirty="0"/>
          </a:p>
        </p:txBody>
      </p:sp>
      <p:sp>
        <p:nvSpPr>
          <p:cNvPr id="10" name="Text Placeholder 8"/>
          <p:cNvSpPr>
            <a:spLocks noGrp="1"/>
          </p:cNvSpPr>
          <p:nvPr>
            <p:ph type="body" sz="quarter" idx="17"/>
          </p:nvPr>
        </p:nvSpPr>
        <p:spPr bwMode="gray">
          <a:xfrm>
            <a:off x="4644008" y="1419622"/>
            <a:ext cx="4320606" cy="3384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platzhalter 14"/>
          <p:cNvSpPr>
            <a:spLocks noGrp="1"/>
          </p:cNvSpPr>
          <p:nvPr>
            <p:ph type="body" sz="quarter" idx="16"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gline + 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6" name="Bildplatzhalter 14"/>
          <p:cNvSpPr>
            <a:spLocks noGrp="1"/>
          </p:cNvSpPr>
          <p:nvPr>
            <p:ph type="pic" sz="quarter" idx="16"/>
            <p:custDataLst>
              <p:tags r:id="rId1"/>
            </p:custDataLst>
          </p:nvPr>
        </p:nvSpPr>
        <p:spPr bwMode="gray">
          <a:xfrm>
            <a:off x="6228184" y="1491630"/>
            <a:ext cx="2736429" cy="3312145"/>
          </a:xfrm>
          <a:prstGeom prst="round1Rect">
            <a:avLst>
              <a:gd name="adj" fmla="val 13923"/>
            </a:avLst>
          </a:prstGeom>
        </p:spPr>
        <p:txBody>
          <a:bodyPr/>
          <a:lstStyle/>
          <a:p>
            <a:r>
              <a:rPr lang="en-US" noProof="0" dirty="0" smtClean="0"/>
              <a:t>Click icon to add picture</a:t>
            </a:r>
            <a:endParaRPr lang="en-US" noProof="0" dirty="0"/>
          </a:p>
        </p:txBody>
      </p:sp>
      <p:sp>
        <p:nvSpPr>
          <p:cNvPr id="10" name="Text Placeholder 8"/>
          <p:cNvSpPr>
            <a:spLocks noGrp="1"/>
          </p:cNvSpPr>
          <p:nvPr>
            <p:ph type="body" sz="quarter" idx="18"/>
          </p:nvPr>
        </p:nvSpPr>
        <p:spPr bwMode="gray">
          <a:xfrm>
            <a:off x="179388" y="1419622"/>
            <a:ext cx="5832772" cy="3384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platzhalter 14"/>
          <p:cNvSpPr>
            <a:spLocks noGrp="1"/>
          </p:cNvSpPr>
          <p:nvPr>
            <p:ph type="body" sz="quarter" idx="19"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gline + 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6" name="Bildplatzhalter 14"/>
          <p:cNvSpPr>
            <a:spLocks noGrp="1"/>
          </p:cNvSpPr>
          <p:nvPr>
            <p:ph type="pic" sz="quarter" idx="16"/>
            <p:custDataLst>
              <p:tags r:id="rId1"/>
            </p:custDataLst>
          </p:nvPr>
        </p:nvSpPr>
        <p:spPr bwMode="gray">
          <a:xfrm>
            <a:off x="179389" y="1491630"/>
            <a:ext cx="2736427" cy="3312145"/>
          </a:xfrm>
          <a:prstGeom prst="rect">
            <a:avLst/>
          </a:prstGeom>
        </p:spPr>
        <p:txBody>
          <a:bodyPr/>
          <a:lstStyle/>
          <a:p>
            <a:r>
              <a:rPr lang="en-US" noProof="0" dirty="0" smtClean="0"/>
              <a:t>Click icon to add picture</a:t>
            </a:r>
            <a:endParaRPr lang="en-US" noProof="0" dirty="0"/>
          </a:p>
        </p:txBody>
      </p:sp>
      <p:sp>
        <p:nvSpPr>
          <p:cNvPr id="10" name="Text Placeholder 8"/>
          <p:cNvSpPr>
            <a:spLocks noGrp="1"/>
          </p:cNvSpPr>
          <p:nvPr>
            <p:ph type="body" sz="quarter" idx="18"/>
          </p:nvPr>
        </p:nvSpPr>
        <p:spPr bwMode="gray">
          <a:xfrm>
            <a:off x="3131840" y="1419622"/>
            <a:ext cx="5832773" cy="3384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platzhalter 14"/>
          <p:cNvSpPr>
            <a:spLocks noGrp="1"/>
          </p:cNvSpPr>
          <p:nvPr>
            <p:ph type="body" sz="quarter" idx="19"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gline + 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6" name="Bildplatzhalter 14"/>
          <p:cNvSpPr>
            <a:spLocks noGrp="1"/>
          </p:cNvSpPr>
          <p:nvPr>
            <p:ph type="pic" sz="quarter" idx="16"/>
            <p:custDataLst>
              <p:tags r:id="rId1"/>
            </p:custDataLst>
          </p:nvPr>
        </p:nvSpPr>
        <p:spPr bwMode="gray">
          <a:xfrm>
            <a:off x="3132139" y="1491630"/>
            <a:ext cx="5832474" cy="3312145"/>
          </a:xfrm>
          <a:prstGeom prst="round1Rect">
            <a:avLst>
              <a:gd name="adj" fmla="val 11503"/>
            </a:avLst>
          </a:prstGeom>
        </p:spPr>
        <p:txBody>
          <a:bodyPr/>
          <a:lstStyle/>
          <a:p>
            <a:r>
              <a:rPr lang="en-US" noProof="0" dirty="0" smtClean="0"/>
              <a:t>Click icon to add picture</a:t>
            </a:r>
            <a:endParaRPr lang="en-US" noProof="0" dirty="0"/>
          </a:p>
        </p:txBody>
      </p:sp>
      <p:sp>
        <p:nvSpPr>
          <p:cNvPr id="10" name="Text Placeholder 8"/>
          <p:cNvSpPr>
            <a:spLocks noGrp="1"/>
          </p:cNvSpPr>
          <p:nvPr>
            <p:ph type="body" sz="quarter" idx="18"/>
          </p:nvPr>
        </p:nvSpPr>
        <p:spPr bwMode="gray">
          <a:xfrm>
            <a:off x="179389" y="1419622"/>
            <a:ext cx="2736850" cy="3384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platzhalter 14"/>
          <p:cNvSpPr>
            <a:spLocks noGrp="1"/>
          </p:cNvSpPr>
          <p:nvPr>
            <p:ph type="body" sz="quarter" idx="19"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gline + 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6" name="Bildplatzhalter 14"/>
          <p:cNvSpPr>
            <a:spLocks noGrp="1"/>
          </p:cNvSpPr>
          <p:nvPr>
            <p:ph type="pic" sz="quarter" idx="16"/>
            <p:custDataLst>
              <p:tags r:id="rId1"/>
            </p:custDataLst>
          </p:nvPr>
        </p:nvSpPr>
        <p:spPr bwMode="gray">
          <a:xfrm>
            <a:off x="179389" y="1491630"/>
            <a:ext cx="5832474" cy="3312145"/>
          </a:xfrm>
          <a:prstGeom prst="rect">
            <a:avLst/>
          </a:prstGeom>
        </p:spPr>
        <p:txBody>
          <a:bodyPr/>
          <a:lstStyle/>
          <a:p>
            <a:r>
              <a:rPr lang="en-US" noProof="0" dirty="0" smtClean="0"/>
              <a:t>Click icon to add picture</a:t>
            </a:r>
            <a:endParaRPr lang="en-US" noProof="0" dirty="0"/>
          </a:p>
        </p:txBody>
      </p:sp>
      <p:sp>
        <p:nvSpPr>
          <p:cNvPr id="10" name="Text Placeholder 8"/>
          <p:cNvSpPr>
            <a:spLocks noGrp="1"/>
          </p:cNvSpPr>
          <p:nvPr>
            <p:ph type="body" sz="quarter" idx="18"/>
          </p:nvPr>
        </p:nvSpPr>
        <p:spPr bwMode="gray">
          <a:xfrm>
            <a:off x="6227763" y="1419622"/>
            <a:ext cx="2736850" cy="3384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platzhalter 14"/>
          <p:cNvSpPr>
            <a:spLocks noGrp="1"/>
          </p:cNvSpPr>
          <p:nvPr>
            <p:ph type="body" sz="quarter" idx="19"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mediate Cover + Agenda">
    <p:spTree>
      <p:nvGrpSpPr>
        <p:cNvPr id="1" name=""/>
        <p:cNvGrpSpPr/>
        <p:nvPr/>
      </p:nvGrpSpPr>
      <p:grpSpPr>
        <a:xfrm>
          <a:off x="0" y="0"/>
          <a:ext cx="0" cy="0"/>
          <a:chOff x="0" y="0"/>
          <a:chExt cx="0" cy="0"/>
        </a:xfrm>
      </p:grpSpPr>
      <p:pic>
        <p:nvPicPr>
          <p:cNvPr id="17" name="Picture 12" descr="MiddleGray_L150"/>
          <p:cNvPicPr>
            <a:picLocks noChangeAspect="1" noChangeArrowheads="1"/>
          </p:cNvPicPr>
          <p:nvPr userDrawn="1"/>
        </p:nvPicPr>
        <p:blipFill>
          <a:blip r:embed="rId2" cstate="print"/>
          <a:srcRect t="21408"/>
          <a:stretch>
            <a:fillRect/>
          </a:stretch>
        </p:blipFill>
        <p:spPr bwMode="gray">
          <a:xfrm>
            <a:off x="0" y="0"/>
            <a:ext cx="9144000" cy="3075806"/>
          </a:xfrm>
          <a:prstGeom prst="rect">
            <a:avLst/>
          </a:prstGeom>
          <a:noFill/>
          <a:ln>
            <a:noFill/>
          </a:ln>
        </p:spPr>
      </p:pic>
      <p:sp>
        <p:nvSpPr>
          <p:cNvPr id="16" name="Title 15"/>
          <p:cNvSpPr>
            <a:spLocks noGrp="1"/>
          </p:cNvSpPr>
          <p:nvPr>
            <p:ph type="title"/>
          </p:nvPr>
        </p:nvSpPr>
        <p:spPr bwMode="gray">
          <a:xfrm>
            <a:off x="250825" y="1563638"/>
            <a:ext cx="8642350" cy="792082"/>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tx1"/>
                </a:soli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0"/>
          </p:nvPr>
        </p:nvSpPr>
        <p:spPr bwMode="gray">
          <a:xfrm>
            <a:off x="250825" y="2859789"/>
            <a:ext cx="8642350" cy="1943985"/>
          </a:xfrm>
        </p:spPr>
        <p:txBody>
          <a:bodyPr/>
          <a:lstStyle>
            <a:lvl1pPr marL="457200" indent="-457200">
              <a:buClr>
                <a:schemeClr val="tx2"/>
              </a:buClr>
              <a:buFont typeface="+mj-lt"/>
              <a:buAutoNum type="arabicPeriod"/>
              <a:defRPr sz="2400"/>
            </a:lvl1pPr>
            <a:lvl2pPr marL="457200" indent="-457200">
              <a:spcBef>
                <a:spcPts val="516"/>
              </a:spcBef>
              <a:spcAft>
                <a:spcPts val="288"/>
              </a:spcAft>
              <a:buFont typeface="+mj-lt"/>
              <a:buAutoNum type="arabicPeriod"/>
              <a:defRPr sz="2400"/>
            </a:lvl2pPr>
            <a:lvl3pPr marL="457200" indent="-457200">
              <a:spcBef>
                <a:spcPts val="516"/>
              </a:spcBef>
              <a:spcAft>
                <a:spcPts val="288"/>
              </a:spcAft>
              <a:buFont typeface="+mj-lt"/>
              <a:buAutoNum type="arabicPeriod"/>
              <a:defRPr sz="2400"/>
            </a:lvl3pPr>
            <a:lvl4pPr marL="457200" indent="-457200">
              <a:spcBef>
                <a:spcPts val="516"/>
              </a:spcBef>
              <a:spcAft>
                <a:spcPts val="288"/>
              </a:spcAft>
              <a:buFont typeface="+mj-lt"/>
              <a:buAutoNum type="arabicPeriod"/>
              <a:defRPr sz="2400"/>
            </a:lvl4pPr>
            <a:lvl5pPr marL="457200" indent="-457200">
              <a:spcBef>
                <a:spcPts val="516"/>
              </a:spcBef>
              <a:spcAft>
                <a:spcPts val="288"/>
              </a:spcAft>
              <a:buFont typeface="+mj-lt"/>
              <a:buAutoNum type="arabicPeriod"/>
              <a:defRPr sz="2400"/>
            </a:lvl5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gline + Text top – Picture bottom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6" name="Bildplatzhalter 14"/>
          <p:cNvSpPr>
            <a:spLocks noGrp="1"/>
          </p:cNvSpPr>
          <p:nvPr>
            <p:ph type="pic" sz="quarter" idx="18"/>
          </p:nvPr>
        </p:nvSpPr>
        <p:spPr bwMode="gray">
          <a:xfrm>
            <a:off x="179387" y="3291850"/>
            <a:ext cx="8785227" cy="1511925"/>
          </a:xfrm>
          <a:prstGeom prst="rect">
            <a:avLst/>
          </a:prstGeom>
        </p:spPr>
        <p:txBody>
          <a:bodyPr/>
          <a:lstStyle/>
          <a:p>
            <a:r>
              <a:rPr lang="en-US" noProof="0" dirty="0" smtClean="0"/>
              <a:t>Click icon to add picture</a:t>
            </a:r>
            <a:endParaRPr lang="en-US" noProof="0" dirty="0"/>
          </a:p>
        </p:txBody>
      </p:sp>
      <p:sp>
        <p:nvSpPr>
          <p:cNvPr id="10" name="Text Placeholder 8"/>
          <p:cNvSpPr>
            <a:spLocks noGrp="1"/>
          </p:cNvSpPr>
          <p:nvPr>
            <p:ph type="body" sz="quarter" idx="19"/>
          </p:nvPr>
        </p:nvSpPr>
        <p:spPr bwMode="gray">
          <a:xfrm>
            <a:off x="179389" y="1419621"/>
            <a:ext cx="8785225" cy="16569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platzhalter 14"/>
          <p:cNvSpPr>
            <a:spLocks noGrp="1"/>
          </p:cNvSpPr>
          <p:nvPr>
            <p:ph type="body" sz="quarter" idx="16"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gline + 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179389" y="1491629"/>
            <a:ext cx="8785225" cy="1584945"/>
          </a:xfrm>
          <a:prstGeom prst="round1Rect">
            <a:avLst>
              <a:gd name="adj" fmla="val 24039"/>
            </a:avLst>
          </a:prstGeom>
        </p:spPr>
        <p:txBody>
          <a:bodyPr/>
          <a:lstStyle/>
          <a:p>
            <a:r>
              <a:rPr lang="en-US" noProof="0" dirty="0" smtClean="0"/>
              <a:t>Click icon to add picture</a:t>
            </a:r>
            <a:endParaRPr lang="en-US" noProof="0" dirty="0"/>
          </a:p>
        </p:txBody>
      </p:sp>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0" name="Text Placeholder 8"/>
          <p:cNvSpPr>
            <a:spLocks noGrp="1"/>
          </p:cNvSpPr>
          <p:nvPr>
            <p:ph type="body" sz="quarter" idx="19"/>
          </p:nvPr>
        </p:nvSpPr>
        <p:spPr bwMode="gray">
          <a:xfrm>
            <a:off x="179389" y="3219822"/>
            <a:ext cx="8785226" cy="15839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platzhalter 14"/>
          <p:cNvSpPr>
            <a:spLocks noGrp="1"/>
          </p:cNvSpPr>
          <p:nvPr>
            <p:ph type="body" sz="quarter" idx="16" hasCustomPrompt="1"/>
          </p:nvPr>
        </p:nvSpPr>
        <p:spPr bwMode="gray">
          <a:xfrm>
            <a:off x="179388" y="842963"/>
            <a:ext cx="8785225"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de-DE" dirty="0" smtClean="0"/>
              <a:t>Tagline</a:t>
            </a:r>
            <a:endParaRPr lang="en-GB"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Closing page">
    <p:spTree>
      <p:nvGrpSpPr>
        <p:cNvPr id="1" name=""/>
        <p:cNvGrpSpPr/>
        <p:nvPr/>
      </p:nvGrpSpPr>
      <p:grpSpPr>
        <a:xfrm>
          <a:off x="0" y="0"/>
          <a:ext cx="0" cy="0"/>
          <a:chOff x="0" y="0"/>
          <a:chExt cx="0" cy="0"/>
        </a:xfrm>
      </p:grpSpPr>
      <p:sp>
        <p:nvSpPr>
          <p:cNvPr id="7" name="Rectangle 5"/>
          <p:cNvSpPr>
            <a:spLocks noChangeArrowheads="1"/>
          </p:cNvSpPr>
          <p:nvPr/>
        </p:nvSpPr>
        <p:spPr bwMode="gray">
          <a:xfrm>
            <a:off x="0" y="0"/>
            <a:ext cx="9144000" cy="5143500"/>
          </a:xfrm>
          <a:prstGeom prst="rect">
            <a:avLst/>
          </a:prstGeom>
          <a:solidFill>
            <a:srgbClr val="FFFFFF"/>
          </a:solidFill>
          <a:ln w="9525" algn="ctr">
            <a:noFill/>
            <a:miter lim="800000"/>
            <a:headEnd/>
            <a:tailEnd/>
          </a:ln>
          <a:effectLst/>
        </p:spPr>
        <p:txBody>
          <a:bodyPr wrap="none" anchor="ctr"/>
          <a:lstStyle/>
          <a:p>
            <a:endParaRPr lang="en-US" noProof="0" dirty="0"/>
          </a:p>
        </p:txBody>
      </p:sp>
      <p:grpSp>
        <p:nvGrpSpPr>
          <p:cNvPr id="41" name="Group 40"/>
          <p:cNvGrpSpPr/>
          <p:nvPr userDrawn="1"/>
        </p:nvGrpSpPr>
        <p:grpSpPr bwMode="gray">
          <a:xfrm>
            <a:off x="1710659" y="1651024"/>
            <a:ext cx="2710238" cy="1359276"/>
            <a:chOff x="1931988" y="1814513"/>
            <a:chExt cx="5280025" cy="2673350"/>
          </a:xfrm>
        </p:grpSpPr>
        <p:sp>
          <p:nvSpPr>
            <p:cNvPr id="42" name="Freeform 8"/>
            <p:cNvSpPr>
              <a:spLocks/>
            </p:cNvSpPr>
            <p:nvPr/>
          </p:nvSpPr>
          <p:spPr bwMode="gray">
            <a:xfrm>
              <a:off x="1931988" y="4124325"/>
              <a:ext cx="153988" cy="252413"/>
            </a:xfrm>
            <a:custGeom>
              <a:avLst/>
              <a:gdLst/>
              <a:ahLst/>
              <a:cxnLst>
                <a:cxn ang="0">
                  <a:pos x="0" y="764"/>
                </a:cxn>
                <a:cxn ang="0">
                  <a:pos x="0" y="672"/>
                </a:cxn>
                <a:cxn ang="0">
                  <a:pos x="186" y="715"/>
                </a:cxn>
                <a:cxn ang="0">
                  <a:pos x="371" y="593"/>
                </a:cxn>
                <a:cxn ang="0">
                  <a:pos x="339" y="515"/>
                </a:cxn>
                <a:cxn ang="0">
                  <a:pos x="284" y="472"/>
                </a:cxn>
                <a:cxn ang="0">
                  <a:pos x="212" y="436"/>
                </a:cxn>
                <a:cxn ang="0">
                  <a:pos x="65" y="337"/>
                </a:cxn>
                <a:cxn ang="0">
                  <a:pos x="13" y="199"/>
                </a:cxn>
                <a:cxn ang="0">
                  <a:pos x="94" y="43"/>
                </a:cxn>
                <a:cxn ang="0">
                  <a:pos x="269" y="0"/>
                </a:cxn>
                <a:cxn ang="0">
                  <a:pos x="430" y="26"/>
                </a:cxn>
                <a:cxn ang="0">
                  <a:pos x="430" y="111"/>
                </a:cxn>
                <a:cxn ang="0">
                  <a:pos x="274" y="78"/>
                </a:cxn>
                <a:cxn ang="0">
                  <a:pos x="169" y="103"/>
                </a:cxn>
                <a:cxn ang="0">
                  <a:pos x="126" y="186"/>
                </a:cxn>
                <a:cxn ang="0">
                  <a:pos x="156" y="264"/>
                </a:cxn>
                <a:cxn ang="0">
                  <a:pos x="286" y="345"/>
                </a:cxn>
                <a:cxn ang="0">
                  <a:pos x="391" y="406"/>
                </a:cxn>
                <a:cxn ang="0">
                  <a:pos x="464" y="486"/>
                </a:cxn>
                <a:cxn ang="0">
                  <a:pos x="484" y="581"/>
                </a:cxn>
                <a:cxn ang="0">
                  <a:pos x="193" y="795"/>
                </a:cxn>
                <a:cxn ang="0">
                  <a:pos x="0" y="764"/>
                </a:cxn>
              </a:cxnLst>
              <a:rect l="0" t="0" r="r" b="b"/>
              <a:pathLst>
                <a:path w="484" h="795">
                  <a:moveTo>
                    <a:pt x="0" y="764"/>
                  </a:moveTo>
                  <a:cubicBezTo>
                    <a:pt x="0" y="672"/>
                    <a:pt x="0" y="672"/>
                    <a:pt x="0" y="672"/>
                  </a:cubicBezTo>
                  <a:cubicBezTo>
                    <a:pt x="50" y="700"/>
                    <a:pt x="113" y="715"/>
                    <a:pt x="186" y="715"/>
                  </a:cubicBezTo>
                  <a:cubicBezTo>
                    <a:pt x="309" y="715"/>
                    <a:pt x="371" y="674"/>
                    <a:pt x="371" y="593"/>
                  </a:cubicBezTo>
                  <a:cubicBezTo>
                    <a:pt x="371" y="562"/>
                    <a:pt x="361" y="536"/>
                    <a:pt x="339" y="515"/>
                  </a:cubicBezTo>
                  <a:cubicBezTo>
                    <a:pt x="323" y="498"/>
                    <a:pt x="305" y="484"/>
                    <a:pt x="284" y="472"/>
                  </a:cubicBezTo>
                  <a:cubicBezTo>
                    <a:pt x="265" y="462"/>
                    <a:pt x="241" y="450"/>
                    <a:pt x="212" y="436"/>
                  </a:cubicBezTo>
                  <a:cubicBezTo>
                    <a:pt x="142" y="402"/>
                    <a:pt x="93" y="369"/>
                    <a:pt x="65" y="337"/>
                  </a:cubicBezTo>
                  <a:cubicBezTo>
                    <a:pt x="30" y="299"/>
                    <a:pt x="13" y="253"/>
                    <a:pt x="13" y="199"/>
                  </a:cubicBezTo>
                  <a:cubicBezTo>
                    <a:pt x="13" y="129"/>
                    <a:pt x="40" y="77"/>
                    <a:pt x="94" y="43"/>
                  </a:cubicBezTo>
                  <a:cubicBezTo>
                    <a:pt x="140" y="14"/>
                    <a:pt x="198" y="0"/>
                    <a:pt x="269" y="0"/>
                  </a:cubicBezTo>
                  <a:cubicBezTo>
                    <a:pt x="318" y="0"/>
                    <a:pt x="372" y="8"/>
                    <a:pt x="430" y="26"/>
                  </a:cubicBezTo>
                  <a:cubicBezTo>
                    <a:pt x="430" y="111"/>
                    <a:pt x="430" y="111"/>
                    <a:pt x="430" y="111"/>
                  </a:cubicBezTo>
                  <a:cubicBezTo>
                    <a:pt x="381" y="89"/>
                    <a:pt x="329" y="78"/>
                    <a:pt x="274" y="78"/>
                  </a:cubicBezTo>
                  <a:cubicBezTo>
                    <a:pt x="232" y="78"/>
                    <a:pt x="197" y="86"/>
                    <a:pt x="169" y="103"/>
                  </a:cubicBezTo>
                  <a:cubicBezTo>
                    <a:pt x="141" y="120"/>
                    <a:pt x="126" y="148"/>
                    <a:pt x="126" y="186"/>
                  </a:cubicBezTo>
                  <a:cubicBezTo>
                    <a:pt x="126" y="218"/>
                    <a:pt x="136" y="244"/>
                    <a:pt x="156" y="264"/>
                  </a:cubicBezTo>
                  <a:cubicBezTo>
                    <a:pt x="176" y="285"/>
                    <a:pt x="219" y="312"/>
                    <a:pt x="286" y="345"/>
                  </a:cubicBezTo>
                  <a:cubicBezTo>
                    <a:pt x="338" y="372"/>
                    <a:pt x="374" y="392"/>
                    <a:pt x="391" y="406"/>
                  </a:cubicBezTo>
                  <a:cubicBezTo>
                    <a:pt x="426" y="430"/>
                    <a:pt x="450" y="457"/>
                    <a:pt x="464" y="486"/>
                  </a:cubicBezTo>
                  <a:cubicBezTo>
                    <a:pt x="478" y="512"/>
                    <a:pt x="484" y="544"/>
                    <a:pt x="484" y="581"/>
                  </a:cubicBezTo>
                  <a:cubicBezTo>
                    <a:pt x="484" y="724"/>
                    <a:pt x="387" y="795"/>
                    <a:pt x="193" y="795"/>
                  </a:cubicBezTo>
                  <a:cubicBezTo>
                    <a:pt x="114" y="795"/>
                    <a:pt x="50" y="785"/>
                    <a:pt x="0" y="764"/>
                  </a:cubicBezTo>
                </a:path>
              </a:pathLst>
            </a:custGeom>
            <a:solidFill>
              <a:srgbClr val="000000"/>
            </a:solidFill>
            <a:ln w="9525">
              <a:noFill/>
              <a:round/>
              <a:headEnd/>
              <a:tailEnd/>
            </a:ln>
          </p:spPr>
          <p:txBody>
            <a:bodyPr/>
            <a:lstStyle/>
            <a:p>
              <a:endParaRPr lang="en-US" noProof="0" dirty="0"/>
            </a:p>
          </p:txBody>
        </p:sp>
        <p:sp>
          <p:nvSpPr>
            <p:cNvPr id="43" name="Freeform 9"/>
            <p:cNvSpPr>
              <a:spLocks/>
            </p:cNvSpPr>
            <p:nvPr/>
          </p:nvSpPr>
          <p:spPr bwMode="gray">
            <a:xfrm>
              <a:off x="2141538" y="4010025"/>
              <a:ext cx="182563" cy="360363"/>
            </a:xfrm>
            <a:custGeom>
              <a:avLst/>
              <a:gdLst/>
              <a:ahLst/>
              <a:cxnLst>
                <a:cxn ang="0">
                  <a:pos x="0" y="1136"/>
                </a:cxn>
                <a:cxn ang="0">
                  <a:pos x="0" y="0"/>
                </a:cxn>
                <a:cxn ang="0">
                  <a:pos x="129" y="0"/>
                </a:cxn>
                <a:cxn ang="0">
                  <a:pos x="129" y="400"/>
                </a:cxn>
                <a:cxn ang="0">
                  <a:pos x="319" y="361"/>
                </a:cxn>
                <a:cxn ang="0">
                  <a:pos x="549" y="479"/>
                </a:cxn>
                <a:cxn ang="0">
                  <a:pos x="572" y="673"/>
                </a:cxn>
                <a:cxn ang="0">
                  <a:pos x="572" y="1136"/>
                </a:cxn>
                <a:cxn ang="0">
                  <a:pos x="443" y="1136"/>
                </a:cxn>
                <a:cxn ang="0">
                  <a:pos x="443" y="653"/>
                </a:cxn>
                <a:cxn ang="0">
                  <a:pos x="420" y="499"/>
                </a:cxn>
                <a:cxn ang="0">
                  <a:pos x="307" y="439"/>
                </a:cxn>
                <a:cxn ang="0">
                  <a:pos x="129" y="485"/>
                </a:cxn>
                <a:cxn ang="0">
                  <a:pos x="129" y="1136"/>
                </a:cxn>
                <a:cxn ang="0">
                  <a:pos x="0" y="1136"/>
                </a:cxn>
              </a:cxnLst>
              <a:rect l="0" t="0" r="r" b="b"/>
              <a:pathLst>
                <a:path w="572" h="1136">
                  <a:moveTo>
                    <a:pt x="0" y="1136"/>
                  </a:moveTo>
                  <a:cubicBezTo>
                    <a:pt x="0" y="0"/>
                    <a:pt x="0" y="0"/>
                    <a:pt x="0" y="0"/>
                  </a:cubicBezTo>
                  <a:cubicBezTo>
                    <a:pt x="129" y="0"/>
                    <a:pt x="129" y="0"/>
                    <a:pt x="129" y="0"/>
                  </a:cubicBezTo>
                  <a:cubicBezTo>
                    <a:pt x="129" y="400"/>
                    <a:pt x="129" y="400"/>
                    <a:pt x="129" y="400"/>
                  </a:cubicBezTo>
                  <a:cubicBezTo>
                    <a:pt x="196" y="374"/>
                    <a:pt x="260" y="361"/>
                    <a:pt x="319" y="361"/>
                  </a:cubicBezTo>
                  <a:cubicBezTo>
                    <a:pt x="438" y="361"/>
                    <a:pt x="515" y="400"/>
                    <a:pt x="549" y="479"/>
                  </a:cubicBezTo>
                  <a:cubicBezTo>
                    <a:pt x="564" y="515"/>
                    <a:pt x="572" y="579"/>
                    <a:pt x="572" y="673"/>
                  </a:cubicBezTo>
                  <a:cubicBezTo>
                    <a:pt x="572" y="1136"/>
                    <a:pt x="572" y="1136"/>
                    <a:pt x="572" y="1136"/>
                  </a:cubicBezTo>
                  <a:cubicBezTo>
                    <a:pt x="443" y="1136"/>
                    <a:pt x="443" y="1136"/>
                    <a:pt x="443" y="1136"/>
                  </a:cubicBezTo>
                  <a:cubicBezTo>
                    <a:pt x="443" y="653"/>
                    <a:pt x="443" y="653"/>
                    <a:pt x="443" y="653"/>
                  </a:cubicBezTo>
                  <a:cubicBezTo>
                    <a:pt x="443" y="581"/>
                    <a:pt x="436" y="529"/>
                    <a:pt x="420" y="499"/>
                  </a:cubicBezTo>
                  <a:cubicBezTo>
                    <a:pt x="400" y="459"/>
                    <a:pt x="362" y="439"/>
                    <a:pt x="307" y="439"/>
                  </a:cubicBezTo>
                  <a:cubicBezTo>
                    <a:pt x="256" y="439"/>
                    <a:pt x="196" y="454"/>
                    <a:pt x="129" y="485"/>
                  </a:cubicBezTo>
                  <a:cubicBezTo>
                    <a:pt x="129" y="1136"/>
                    <a:pt x="129" y="1136"/>
                    <a:pt x="129" y="1136"/>
                  </a:cubicBezTo>
                  <a:lnTo>
                    <a:pt x="0" y="1136"/>
                  </a:lnTo>
                  <a:close/>
                </a:path>
              </a:pathLst>
            </a:custGeom>
            <a:solidFill>
              <a:srgbClr val="000000"/>
            </a:solidFill>
            <a:ln w="9525">
              <a:noFill/>
              <a:round/>
              <a:headEnd/>
              <a:tailEnd/>
            </a:ln>
          </p:spPr>
          <p:txBody>
            <a:bodyPr/>
            <a:lstStyle/>
            <a:p>
              <a:endParaRPr lang="en-US" noProof="0" dirty="0"/>
            </a:p>
          </p:txBody>
        </p:sp>
        <p:sp>
          <p:nvSpPr>
            <p:cNvPr id="44" name="Freeform 10"/>
            <p:cNvSpPr>
              <a:spLocks noEditPoints="1"/>
            </p:cNvSpPr>
            <p:nvPr/>
          </p:nvSpPr>
          <p:spPr bwMode="gray">
            <a:xfrm>
              <a:off x="2379663" y="4124325"/>
              <a:ext cx="185738" cy="252413"/>
            </a:xfrm>
            <a:custGeom>
              <a:avLst/>
              <a:gdLst/>
              <a:ahLst/>
              <a:cxnLst>
                <a:cxn ang="0">
                  <a:pos x="456" y="298"/>
                </a:cxn>
                <a:cxn ang="0">
                  <a:pos x="456" y="259"/>
                </a:cxn>
                <a:cxn ang="0">
                  <a:pos x="432" y="144"/>
                </a:cxn>
                <a:cxn ang="0">
                  <a:pos x="283" y="81"/>
                </a:cxn>
                <a:cxn ang="0">
                  <a:pos x="73" y="123"/>
                </a:cxn>
                <a:cxn ang="0">
                  <a:pos x="73" y="33"/>
                </a:cxn>
                <a:cxn ang="0">
                  <a:pos x="296" y="0"/>
                </a:cxn>
                <a:cxn ang="0">
                  <a:pos x="539" y="80"/>
                </a:cxn>
                <a:cxn ang="0">
                  <a:pos x="582" y="209"/>
                </a:cxn>
                <a:cxn ang="0">
                  <a:pos x="585" y="303"/>
                </a:cxn>
                <a:cxn ang="0">
                  <a:pos x="585" y="760"/>
                </a:cxn>
                <a:cxn ang="0">
                  <a:pos x="305" y="795"/>
                </a:cxn>
                <a:cxn ang="0">
                  <a:pos x="86" y="752"/>
                </a:cxn>
                <a:cxn ang="0">
                  <a:pos x="0" y="583"/>
                </a:cxn>
                <a:cxn ang="0">
                  <a:pos x="99" y="380"/>
                </a:cxn>
                <a:cxn ang="0">
                  <a:pos x="350" y="310"/>
                </a:cxn>
                <a:cxn ang="0">
                  <a:pos x="456" y="298"/>
                </a:cxn>
                <a:cxn ang="0">
                  <a:pos x="456" y="372"/>
                </a:cxn>
                <a:cxn ang="0">
                  <a:pos x="278" y="399"/>
                </a:cxn>
                <a:cxn ang="0">
                  <a:pos x="132" y="570"/>
                </a:cxn>
                <a:cxn ang="0">
                  <a:pos x="175" y="679"/>
                </a:cxn>
                <a:cxn ang="0">
                  <a:pos x="325" y="718"/>
                </a:cxn>
                <a:cxn ang="0">
                  <a:pos x="456" y="700"/>
                </a:cxn>
                <a:cxn ang="0">
                  <a:pos x="456" y="372"/>
                </a:cxn>
              </a:cxnLst>
              <a:rect l="0" t="0" r="r" b="b"/>
              <a:pathLst>
                <a:path w="585" h="795">
                  <a:moveTo>
                    <a:pt x="456" y="298"/>
                  </a:moveTo>
                  <a:cubicBezTo>
                    <a:pt x="456" y="259"/>
                    <a:pt x="456" y="259"/>
                    <a:pt x="456" y="259"/>
                  </a:cubicBezTo>
                  <a:cubicBezTo>
                    <a:pt x="456" y="209"/>
                    <a:pt x="448" y="171"/>
                    <a:pt x="432" y="144"/>
                  </a:cubicBezTo>
                  <a:cubicBezTo>
                    <a:pt x="409" y="102"/>
                    <a:pt x="359" y="81"/>
                    <a:pt x="283" y="81"/>
                  </a:cubicBezTo>
                  <a:cubicBezTo>
                    <a:pt x="214" y="81"/>
                    <a:pt x="144" y="95"/>
                    <a:pt x="73" y="123"/>
                  </a:cubicBezTo>
                  <a:cubicBezTo>
                    <a:pt x="73" y="33"/>
                    <a:pt x="73" y="33"/>
                    <a:pt x="73" y="33"/>
                  </a:cubicBezTo>
                  <a:cubicBezTo>
                    <a:pt x="145" y="11"/>
                    <a:pt x="219" y="0"/>
                    <a:pt x="296" y="0"/>
                  </a:cubicBezTo>
                  <a:cubicBezTo>
                    <a:pt x="414" y="0"/>
                    <a:pt x="495" y="27"/>
                    <a:pt x="539" y="80"/>
                  </a:cubicBezTo>
                  <a:cubicBezTo>
                    <a:pt x="562" y="109"/>
                    <a:pt x="577" y="152"/>
                    <a:pt x="582" y="209"/>
                  </a:cubicBezTo>
                  <a:cubicBezTo>
                    <a:pt x="584" y="230"/>
                    <a:pt x="585" y="261"/>
                    <a:pt x="585" y="303"/>
                  </a:cubicBezTo>
                  <a:cubicBezTo>
                    <a:pt x="585" y="760"/>
                    <a:pt x="585" y="760"/>
                    <a:pt x="585" y="760"/>
                  </a:cubicBezTo>
                  <a:cubicBezTo>
                    <a:pt x="497" y="783"/>
                    <a:pt x="404" y="795"/>
                    <a:pt x="305" y="795"/>
                  </a:cubicBezTo>
                  <a:cubicBezTo>
                    <a:pt x="211" y="795"/>
                    <a:pt x="138" y="781"/>
                    <a:pt x="86" y="752"/>
                  </a:cubicBezTo>
                  <a:cubicBezTo>
                    <a:pt x="29" y="719"/>
                    <a:pt x="0" y="663"/>
                    <a:pt x="0" y="583"/>
                  </a:cubicBezTo>
                  <a:cubicBezTo>
                    <a:pt x="0" y="491"/>
                    <a:pt x="33" y="423"/>
                    <a:pt x="99" y="380"/>
                  </a:cubicBezTo>
                  <a:cubicBezTo>
                    <a:pt x="149" y="347"/>
                    <a:pt x="233" y="324"/>
                    <a:pt x="350" y="310"/>
                  </a:cubicBezTo>
                  <a:cubicBezTo>
                    <a:pt x="372" y="307"/>
                    <a:pt x="407" y="303"/>
                    <a:pt x="456" y="298"/>
                  </a:cubicBezTo>
                  <a:moveTo>
                    <a:pt x="456" y="372"/>
                  </a:moveTo>
                  <a:cubicBezTo>
                    <a:pt x="378" y="379"/>
                    <a:pt x="318" y="389"/>
                    <a:pt x="278" y="399"/>
                  </a:cubicBezTo>
                  <a:cubicBezTo>
                    <a:pt x="180" y="423"/>
                    <a:pt x="132" y="480"/>
                    <a:pt x="132" y="570"/>
                  </a:cubicBezTo>
                  <a:cubicBezTo>
                    <a:pt x="132" y="619"/>
                    <a:pt x="146" y="655"/>
                    <a:pt x="175" y="679"/>
                  </a:cubicBezTo>
                  <a:cubicBezTo>
                    <a:pt x="206" y="705"/>
                    <a:pt x="256" y="718"/>
                    <a:pt x="325" y="718"/>
                  </a:cubicBezTo>
                  <a:cubicBezTo>
                    <a:pt x="372" y="718"/>
                    <a:pt x="415" y="711"/>
                    <a:pt x="456" y="700"/>
                  </a:cubicBezTo>
                  <a:lnTo>
                    <a:pt x="456" y="372"/>
                  </a:lnTo>
                  <a:close/>
                </a:path>
              </a:pathLst>
            </a:custGeom>
            <a:solidFill>
              <a:srgbClr val="000000"/>
            </a:solidFill>
            <a:ln w="9525">
              <a:noFill/>
              <a:round/>
              <a:headEnd/>
              <a:tailEnd/>
            </a:ln>
          </p:spPr>
          <p:txBody>
            <a:bodyPr/>
            <a:lstStyle/>
            <a:p>
              <a:endParaRPr lang="en-US" noProof="0" dirty="0"/>
            </a:p>
          </p:txBody>
        </p:sp>
        <p:sp>
          <p:nvSpPr>
            <p:cNvPr id="45" name="Freeform 11"/>
            <p:cNvSpPr>
              <a:spLocks noEditPoints="1"/>
            </p:cNvSpPr>
            <p:nvPr/>
          </p:nvSpPr>
          <p:spPr bwMode="gray">
            <a:xfrm>
              <a:off x="2638425" y="4124325"/>
              <a:ext cx="188913" cy="360363"/>
            </a:xfrm>
            <a:custGeom>
              <a:avLst/>
              <a:gdLst/>
              <a:ahLst/>
              <a:cxnLst>
                <a:cxn ang="0">
                  <a:pos x="129" y="742"/>
                </a:cxn>
                <a:cxn ang="0">
                  <a:pos x="129" y="1136"/>
                </a:cxn>
                <a:cxn ang="0">
                  <a:pos x="0" y="1136"/>
                </a:cxn>
                <a:cxn ang="0">
                  <a:pos x="0" y="30"/>
                </a:cxn>
                <a:cxn ang="0">
                  <a:pos x="260" y="0"/>
                </a:cxn>
                <a:cxn ang="0">
                  <a:pos x="528" y="118"/>
                </a:cxn>
                <a:cxn ang="0">
                  <a:pos x="592" y="396"/>
                </a:cxn>
                <a:cxn ang="0">
                  <a:pos x="511" y="691"/>
                </a:cxn>
                <a:cxn ang="0">
                  <a:pos x="287" y="795"/>
                </a:cxn>
                <a:cxn ang="0">
                  <a:pos x="180" y="775"/>
                </a:cxn>
                <a:cxn ang="0">
                  <a:pos x="129" y="742"/>
                </a:cxn>
                <a:cxn ang="0">
                  <a:pos x="129" y="653"/>
                </a:cxn>
                <a:cxn ang="0">
                  <a:pos x="272" y="718"/>
                </a:cxn>
                <a:cxn ang="0">
                  <a:pos x="418" y="618"/>
                </a:cxn>
                <a:cxn ang="0">
                  <a:pos x="461" y="395"/>
                </a:cxn>
                <a:cxn ang="0">
                  <a:pos x="403" y="147"/>
                </a:cxn>
                <a:cxn ang="0">
                  <a:pos x="241" y="78"/>
                </a:cxn>
                <a:cxn ang="0">
                  <a:pos x="129" y="87"/>
                </a:cxn>
                <a:cxn ang="0">
                  <a:pos x="129" y="653"/>
                </a:cxn>
              </a:cxnLst>
              <a:rect l="0" t="0" r="r" b="b"/>
              <a:pathLst>
                <a:path w="592" h="1136">
                  <a:moveTo>
                    <a:pt x="129" y="742"/>
                  </a:moveTo>
                  <a:cubicBezTo>
                    <a:pt x="129" y="1136"/>
                    <a:pt x="129" y="1136"/>
                    <a:pt x="129" y="1136"/>
                  </a:cubicBezTo>
                  <a:cubicBezTo>
                    <a:pt x="0" y="1136"/>
                    <a:pt x="0" y="1136"/>
                    <a:pt x="0" y="1136"/>
                  </a:cubicBezTo>
                  <a:cubicBezTo>
                    <a:pt x="0" y="30"/>
                    <a:pt x="0" y="30"/>
                    <a:pt x="0" y="30"/>
                  </a:cubicBezTo>
                  <a:cubicBezTo>
                    <a:pt x="89" y="10"/>
                    <a:pt x="175" y="0"/>
                    <a:pt x="260" y="0"/>
                  </a:cubicBezTo>
                  <a:cubicBezTo>
                    <a:pt x="391" y="0"/>
                    <a:pt x="480" y="39"/>
                    <a:pt x="528" y="118"/>
                  </a:cubicBezTo>
                  <a:cubicBezTo>
                    <a:pt x="571" y="188"/>
                    <a:pt x="592" y="281"/>
                    <a:pt x="592" y="396"/>
                  </a:cubicBezTo>
                  <a:cubicBezTo>
                    <a:pt x="592" y="518"/>
                    <a:pt x="565" y="616"/>
                    <a:pt x="511" y="691"/>
                  </a:cubicBezTo>
                  <a:cubicBezTo>
                    <a:pt x="460" y="761"/>
                    <a:pt x="385" y="795"/>
                    <a:pt x="287" y="795"/>
                  </a:cubicBezTo>
                  <a:cubicBezTo>
                    <a:pt x="245" y="795"/>
                    <a:pt x="209" y="789"/>
                    <a:pt x="180" y="775"/>
                  </a:cubicBezTo>
                  <a:cubicBezTo>
                    <a:pt x="166" y="769"/>
                    <a:pt x="149" y="758"/>
                    <a:pt x="129" y="742"/>
                  </a:cubicBezTo>
                  <a:moveTo>
                    <a:pt x="129" y="653"/>
                  </a:moveTo>
                  <a:cubicBezTo>
                    <a:pt x="172" y="696"/>
                    <a:pt x="220" y="718"/>
                    <a:pt x="272" y="718"/>
                  </a:cubicBezTo>
                  <a:cubicBezTo>
                    <a:pt x="338" y="718"/>
                    <a:pt x="387" y="684"/>
                    <a:pt x="418" y="618"/>
                  </a:cubicBezTo>
                  <a:cubicBezTo>
                    <a:pt x="447" y="557"/>
                    <a:pt x="461" y="483"/>
                    <a:pt x="461" y="395"/>
                  </a:cubicBezTo>
                  <a:cubicBezTo>
                    <a:pt x="461" y="284"/>
                    <a:pt x="442" y="202"/>
                    <a:pt x="403" y="147"/>
                  </a:cubicBezTo>
                  <a:cubicBezTo>
                    <a:pt x="372" y="101"/>
                    <a:pt x="318" y="78"/>
                    <a:pt x="241" y="78"/>
                  </a:cubicBezTo>
                  <a:cubicBezTo>
                    <a:pt x="207" y="78"/>
                    <a:pt x="170" y="81"/>
                    <a:pt x="129" y="87"/>
                  </a:cubicBezTo>
                  <a:lnTo>
                    <a:pt x="129" y="653"/>
                  </a:lnTo>
                  <a:close/>
                </a:path>
              </a:pathLst>
            </a:custGeom>
            <a:solidFill>
              <a:srgbClr val="000000"/>
            </a:solidFill>
            <a:ln w="9525">
              <a:noFill/>
              <a:round/>
              <a:headEnd/>
              <a:tailEnd/>
            </a:ln>
          </p:spPr>
          <p:txBody>
            <a:bodyPr/>
            <a:lstStyle/>
            <a:p>
              <a:endParaRPr lang="en-US" noProof="0" dirty="0"/>
            </a:p>
          </p:txBody>
        </p:sp>
        <p:sp>
          <p:nvSpPr>
            <p:cNvPr id="46" name="Freeform 12"/>
            <p:cNvSpPr>
              <a:spLocks noEditPoints="1"/>
            </p:cNvSpPr>
            <p:nvPr/>
          </p:nvSpPr>
          <p:spPr bwMode="gray">
            <a:xfrm>
              <a:off x="2882900" y="4043363"/>
              <a:ext cx="50800" cy="327025"/>
            </a:xfrm>
            <a:custGeom>
              <a:avLst/>
              <a:gdLst/>
              <a:ahLst/>
              <a:cxnLst>
                <a:cxn ang="0">
                  <a:pos x="78" y="0"/>
                </a:cxn>
                <a:cxn ang="0">
                  <a:pos x="137" y="26"/>
                </a:cxn>
                <a:cxn ang="0">
                  <a:pos x="157" y="79"/>
                </a:cxn>
                <a:cxn ang="0">
                  <a:pos x="131" y="139"/>
                </a:cxn>
                <a:cxn ang="0">
                  <a:pos x="78" y="159"/>
                </a:cxn>
                <a:cxn ang="0">
                  <a:pos x="20" y="133"/>
                </a:cxn>
                <a:cxn ang="0">
                  <a:pos x="0" y="78"/>
                </a:cxn>
                <a:cxn ang="0">
                  <a:pos x="25" y="20"/>
                </a:cxn>
                <a:cxn ang="0">
                  <a:pos x="78" y="0"/>
                </a:cxn>
                <a:cxn ang="0">
                  <a:pos x="15" y="277"/>
                </a:cxn>
                <a:cxn ang="0">
                  <a:pos x="144" y="277"/>
                </a:cxn>
                <a:cxn ang="0">
                  <a:pos x="144" y="1031"/>
                </a:cxn>
                <a:cxn ang="0">
                  <a:pos x="15" y="1031"/>
                </a:cxn>
                <a:cxn ang="0">
                  <a:pos x="15" y="277"/>
                </a:cxn>
              </a:cxnLst>
              <a:rect l="0" t="0" r="r" b="b"/>
              <a:pathLst>
                <a:path w="157" h="1031">
                  <a:moveTo>
                    <a:pt x="78" y="0"/>
                  </a:moveTo>
                  <a:cubicBezTo>
                    <a:pt x="102" y="0"/>
                    <a:pt x="121" y="9"/>
                    <a:pt x="137" y="26"/>
                  </a:cubicBezTo>
                  <a:cubicBezTo>
                    <a:pt x="150" y="42"/>
                    <a:pt x="157" y="59"/>
                    <a:pt x="157" y="79"/>
                  </a:cubicBezTo>
                  <a:cubicBezTo>
                    <a:pt x="157" y="103"/>
                    <a:pt x="148" y="123"/>
                    <a:pt x="131" y="139"/>
                  </a:cubicBezTo>
                  <a:cubicBezTo>
                    <a:pt x="116" y="152"/>
                    <a:pt x="99" y="159"/>
                    <a:pt x="78" y="159"/>
                  </a:cubicBezTo>
                  <a:cubicBezTo>
                    <a:pt x="54" y="159"/>
                    <a:pt x="35" y="150"/>
                    <a:pt x="20" y="133"/>
                  </a:cubicBezTo>
                  <a:cubicBezTo>
                    <a:pt x="6" y="118"/>
                    <a:pt x="0" y="99"/>
                    <a:pt x="0" y="78"/>
                  </a:cubicBezTo>
                  <a:cubicBezTo>
                    <a:pt x="0" y="56"/>
                    <a:pt x="8" y="37"/>
                    <a:pt x="25" y="20"/>
                  </a:cubicBezTo>
                  <a:cubicBezTo>
                    <a:pt x="40" y="7"/>
                    <a:pt x="58" y="0"/>
                    <a:pt x="78" y="0"/>
                  </a:cubicBezTo>
                  <a:moveTo>
                    <a:pt x="15" y="277"/>
                  </a:moveTo>
                  <a:cubicBezTo>
                    <a:pt x="144" y="277"/>
                    <a:pt x="144" y="277"/>
                    <a:pt x="144" y="277"/>
                  </a:cubicBezTo>
                  <a:cubicBezTo>
                    <a:pt x="144" y="1031"/>
                    <a:pt x="144" y="1031"/>
                    <a:pt x="144" y="1031"/>
                  </a:cubicBezTo>
                  <a:cubicBezTo>
                    <a:pt x="15" y="1031"/>
                    <a:pt x="15" y="1031"/>
                    <a:pt x="15" y="1031"/>
                  </a:cubicBezTo>
                  <a:lnTo>
                    <a:pt x="15" y="277"/>
                  </a:lnTo>
                  <a:close/>
                </a:path>
              </a:pathLst>
            </a:custGeom>
            <a:solidFill>
              <a:srgbClr val="000000"/>
            </a:solidFill>
            <a:ln w="9525">
              <a:noFill/>
              <a:round/>
              <a:headEnd/>
              <a:tailEnd/>
            </a:ln>
          </p:spPr>
          <p:txBody>
            <a:bodyPr/>
            <a:lstStyle/>
            <a:p>
              <a:endParaRPr lang="en-US" noProof="0" dirty="0"/>
            </a:p>
          </p:txBody>
        </p:sp>
        <p:sp>
          <p:nvSpPr>
            <p:cNvPr id="47" name="Freeform 13"/>
            <p:cNvSpPr>
              <a:spLocks/>
            </p:cNvSpPr>
            <p:nvPr/>
          </p:nvSpPr>
          <p:spPr bwMode="gray">
            <a:xfrm>
              <a:off x="3006725" y="4124325"/>
              <a:ext cx="180975" cy="246063"/>
            </a:xfrm>
            <a:custGeom>
              <a:avLst/>
              <a:gdLst/>
              <a:ahLst/>
              <a:cxnLst>
                <a:cxn ang="0">
                  <a:pos x="0" y="775"/>
                </a:cxn>
                <a:cxn ang="0">
                  <a:pos x="0" y="30"/>
                </a:cxn>
                <a:cxn ang="0">
                  <a:pos x="302" y="0"/>
                </a:cxn>
                <a:cxn ang="0">
                  <a:pos x="550" y="119"/>
                </a:cxn>
                <a:cxn ang="0">
                  <a:pos x="573" y="312"/>
                </a:cxn>
                <a:cxn ang="0">
                  <a:pos x="573" y="775"/>
                </a:cxn>
                <a:cxn ang="0">
                  <a:pos x="444" y="775"/>
                </a:cxn>
                <a:cxn ang="0">
                  <a:pos x="444" y="320"/>
                </a:cxn>
                <a:cxn ang="0">
                  <a:pos x="421" y="140"/>
                </a:cxn>
                <a:cxn ang="0">
                  <a:pos x="290" y="78"/>
                </a:cxn>
                <a:cxn ang="0">
                  <a:pos x="130" y="94"/>
                </a:cxn>
                <a:cxn ang="0">
                  <a:pos x="130" y="775"/>
                </a:cxn>
                <a:cxn ang="0">
                  <a:pos x="0" y="775"/>
                </a:cxn>
              </a:cxnLst>
              <a:rect l="0" t="0" r="r" b="b"/>
              <a:pathLst>
                <a:path w="573" h="775">
                  <a:moveTo>
                    <a:pt x="0" y="775"/>
                  </a:moveTo>
                  <a:cubicBezTo>
                    <a:pt x="0" y="30"/>
                    <a:pt x="0" y="30"/>
                    <a:pt x="0" y="30"/>
                  </a:cubicBezTo>
                  <a:cubicBezTo>
                    <a:pt x="120" y="10"/>
                    <a:pt x="220" y="0"/>
                    <a:pt x="302" y="0"/>
                  </a:cubicBezTo>
                  <a:cubicBezTo>
                    <a:pt x="434" y="0"/>
                    <a:pt x="516" y="39"/>
                    <a:pt x="550" y="119"/>
                  </a:cubicBezTo>
                  <a:cubicBezTo>
                    <a:pt x="565" y="155"/>
                    <a:pt x="573" y="220"/>
                    <a:pt x="573" y="312"/>
                  </a:cubicBezTo>
                  <a:cubicBezTo>
                    <a:pt x="573" y="775"/>
                    <a:pt x="573" y="775"/>
                    <a:pt x="573" y="775"/>
                  </a:cubicBezTo>
                  <a:cubicBezTo>
                    <a:pt x="444" y="775"/>
                    <a:pt x="444" y="775"/>
                    <a:pt x="444" y="775"/>
                  </a:cubicBezTo>
                  <a:cubicBezTo>
                    <a:pt x="444" y="320"/>
                    <a:pt x="444" y="320"/>
                    <a:pt x="444" y="320"/>
                  </a:cubicBezTo>
                  <a:cubicBezTo>
                    <a:pt x="444" y="230"/>
                    <a:pt x="436" y="171"/>
                    <a:pt x="421" y="140"/>
                  </a:cubicBezTo>
                  <a:cubicBezTo>
                    <a:pt x="400" y="99"/>
                    <a:pt x="356" y="78"/>
                    <a:pt x="290" y="78"/>
                  </a:cubicBezTo>
                  <a:cubicBezTo>
                    <a:pt x="237" y="78"/>
                    <a:pt x="184" y="83"/>
                    <a:pt x="130" y="94"/>
                  </a:cubicBezTo>
                  <a:cubicBezTo>
                    <a:pt x="130" y="775"/>
                    <a:pt x="130" y="775"/>
                    <a:pt x="130" y="775"/>
                  </a:cubicBezTo>
                  <a:lnTo>
                    <a:pt x="0" y="775"/>
                  </a:lnTo>
                  <a:close/>
                </a:path>
              </a:pathLst>
            </a:custGeom>
            <a:solidFill>
              <a:srgbClr val="000000"/>
            </a:solidFill>
            <a:ln w="9525">
              <a:noFill/>
              <a:round/>
              <a:headEnd/>
              <a:tailEnd/>
            </a:ln>
          </p:spPr>
          <p:txBody>
            <a:bodyPr/>
            <a:lstStyle/>
            <a:p>
              <a:endParaRPr lang="en-US" noProof="0" dirty="0"/>
            </a:p>
          </p:txBody>
        </p:sp>
        <p:sp>
          <p:nvSpPr>
            <p:cNvPr id="48" name="Freeform 14"/>
            <p:cNvSpPr>
              <a:spLocks noEditPoints="1"/>
            </p:cNvSpPr>
            <p:nvPr/>
          </p:nvSpPr>
          <p:spPr bwMode="gray">
            <a:xfrm>
              <a:off x="3244850" y="4124325"/>
              <a:ext cx="188913" cy="363538"/>
            </a:xfrm>
            <a:custGeom>
              <a:avLst/>
              <a:gdLst/>
              <a:ahLst/>
              <a:cxnLst>
                <a:cxn ang="0">
                  <a:pos x="466" y="707"/>
                </a:cxn>
                <a:cxn ang="0">
                  <a:pos x="418" y="752"/>
                </a:cxn>
                <a:cxn ang="0">
                  <a:pos x="268" y="795"/>
                </a:cxn>
                <a:cxn ang="0">
                  <a:pos x="102" y="740"/>
                </a:cxn>
                <a:cxn ang="0">
                  <a:pos x="0" y="433"/>
                </a:cxn>
                <a:cxn ang="0">
                  <a:pos x="75" y="137"/>
                </a:cxn>
                <a:cxn ang="0">
                  <a:pos x="356" y="0"/>
                </a:cxn>
                <a:cxn ang="0">
                  <a:pos x="595" y="30"/>
                </a:cxn>
                <a:cxn ang="0">
                  <a:pos x="595" y="628"/>
                </a:cxn>
                <a:cxn ang="0">
                  <a:pos x="580" y="881"/>
                </a:cxn>
                <a:cxn ang="0">
                  <a:pos x="441" y="1099"/>
                </a:cxn>
                <a:cxn ang="0">
                  <a:pos x="200" y="1147"/>
                </a:cxn>
                <a:cxn ang="0">
                  <a:pos x="103" y="1141"/>
                </a:cxn>
                <a:cxn ang="0">
                  <a:pos x="103" y="1064"/>
                </a:cxn>
                <a:cxn ang="0">
                  <a:pos x="199" y="1069"/>
                </a:cxn>
                <a:cxn ang="0">
                  <a:pos x="357" y="1041"/>
                </a:cxn>
                <a:cxn ang="0">
                  <a:pos x="454" y="896"/>
                </a:cxn>
                <a:cxn ang="0">
                  <a:pos x="466" y="748"/>
                </a:cxn>
                <a:cxn ang="0">
                  <a:pos x="466" y="707"/>
                </a:cxn>
                <a:cxn ang="0">
                  <a:pos x="466" y="85"/>
                </a:cxn>
                <a:cxn ang="0">
                  <a:pos x="369" y="78"/>
                </a:cxn>
                <a:cxn ang="0">
                  <a:pos x="242" y="111"/>
                </a:cxn>
                <a:cxn ang="0">
                  <a:pos x="159" y="244"/>
                </a:cxn>
                <a:cxn ang="0">
                  <a:pos x="132" y="438"/>
                </a:cxn>
                <a:cxn ang="0">
                  <a:pos x="183" y="662"/>
                </a:cxn>
                <a:cxn ang="0">
                  <a:pos x="286" y="718"/>
                </a:cxn>
                <a:cxn ang="0">
                  <a:pos x="388" y="683"/>
                </a:cxn>
                <a:cxn ang="0">
                  <a:pos x="455" y="592"/>
                </a:cxn>
                <a:cxn ang="0">
                  <a:pos x="466" y="505"/>
                </a:cxn>
                <a:cxn ang="0">
                  <a:pos x="466" y="85"/>
                </a:cxn>
              </a:cxnLst>
              <a:rect l="0" t="0" r="r" b="b"/>
              <a:pathLst>
                <a:path w="595" h="1147">
                  <a:moveTo>
                    <a:pt x="466" y="707"/>
                  </a:moveTo>
                  <a:cubicBezTo>
                    <a:pt x="446" y="728"/>
                    <a:pt x="430" y="743"/>
                    <a:pt x="418" y="752"/>
                  </a:cubicBezTo>
                  <a:cubicBezTo>
                    <a:pt x="378" y="781"/>
                    <a:pt x="329" y="795"/>
                    <a:pt x="268" y="795"/>
                  </a:cubicBezTo>
                  <a:cubicBezTo>
                    <a:pt x="201" y="795"/>
                    <a:pt x="146" y="777"/>
                    <a:pt x="102" y="740"/>
                  </a:cubicBezTo>
                  <a:cubicBezTo>
                    <a:pt x="34" y="683"/>
                    <a:pt x="0" y="581"/>
                    <a:pt x="0" y="433"/>
                  </a:cubicBezTo>
                  <a:cubicBezTo>
                    <a:pt x="0" y="313"/>
                    <a:pt x="25" y="215"/>
                    <a:pt x="75" y="137"/>
                  </a:cubicBezTo>
                  <a:cubicBezTo>
                    <a:pt x="133" y="46"/>
                    <a:pt x="226" y="0"/>
                    <a:pt x="356" y="0"/>
                  </a:cubicBezTo>
                  <a:cubicBezTo>
                    <a:pt x="433" y="0"/>
                    <a:pt x="513" y="10"/>
                    <a:pt x="595" y="30"/>
                  </a:cubicBezTo>
                  <a:cubicBezTo>
                    <a:pt x="595" y="628"/>
                    <a:pt x="595" y="628"/>
                    <a:pt x="595" y="628"/>
                  </a:cubicBezTo>
                  <a:cubicBezTo>
                    <a:pt x="595" y="739"/>
                    <a:pt x="590" y="823"/>
                    <a:pt x="580" y="881"/>
                  </a:cubicBezTo>
                  <a:cubicBezTo>
                    <a:pt x="563" y="986"/>
                    <a:pt x="516" y="1059"/>
                    <a:pt x="441" y="1099"/>
                  </a:cubicBezTo>
                  <a:cubicBezTo>
                    <a:pt x="380" y="1131"/>
                    <a:pt x="299" y="1147"/>
                    <a:pt x="200" y="1147"/>
                  </a:cubicBezTo>
                  <a:cubicBezTo>
                    <a:pt x="172" y="1147"/>
                    <a:pt x="140" y="1145"/>
                    <a:pt x="103" y="1141"/>
                  </a:cubicBezTo>
                  <a:cubicBezTo>
                    <a:pt x="103" y="1064"/>
                    <a:pt x="103" y="1064"/>
                    <a:pt x="103" y="1064"/>
                  </a:cubicBezTo>
                  <a:cubicBezTo>
                    <a:pt x="136" y="1068"/>
                    <a:pt x="168" y="1069"/>
                    <a:pt x="199" y="1069"/>
                  </a:cubicBezTo>
                  <a:cubicBezTo>
                    <a:pt x="270" y="1069"/>
                    <a:pt x="322" y="1060"/>
                    <a:pt x="357" y="1041"/>
                  </a:cubicBezTo>
                  <a:cubicBezTo>
                    <a:pt x="408" y="1014"/>
                    <a:pt x="440" y="966"/>
                    <a:pt x="454" y="896"/>
                  </a:cubicBezTo>
                  <a:cubicBezTo>
                    <a:pt x="462" y="857"/>
                    <a:pt x="466" y="808"/>
                    <a:pt x="466" y="748"/>
                  </a:cubicBezTo>
                  <a:lnTo>
                    <a:pt x="466" y="707"/>
                  </a:lnTo>
                  <a:close/>
                  <a:moveTo>
                    <a:pt x="466" y="85"/>
                  </a:moveTo>
                  <a:cubicBezTo>
                    <a:pt x="430" y="80"/>
                    <a:pt x="398" y="78"/>
                    <a:pt x="369" y="78"/>
                  </a:cubicBezTo>
                  <a:cubicBezTo>
                    <a:pt x="315" y="78"/>
                    <a:pt x="272" y="89"/>
                    <a:pt x="242" y="111"/>
                  </a:cubicBezTo>
                  <a:cubicBezTo>
                    <a:pt x="207" y="136"/>
                    <a:pt x="179" y="180"/>
                    <a:pt x="159" y="244"/>
                  </a:cubicBezTo>
                  <a:cubicBezTo>
                    <a:pt x="141" y="299"/>
                    <a:pt x="132" y="364"/>
                    <a:pt x="132" y="438"/>
                  </a:cubicBezTo>
                  <a:cubicBezTo>
                    <a:pt x="132" y="540"/>
                    <a:pt x="149" y="615"/>
                    <a:pt x="183" y="662"/>
                  </a:cubicBezTo>
                  <a:cubicBezTo>
                    <a:pt x="209" y="699"/>
                    <a:pt x="243" y="718"/>
                    <a:pt x="286" y="718"/>
                  </a:cubicBezTo>
                  <a:cubicBezTo>
                    <a:pt x="323" y="718"/>
                    <a:pt x="357" y="706"/>
                    <a:pt x="388" y="683"/>
                  </a:cubicBezTo>
                  <a:cubicBezTo>
                    <a:pt x="420" y="660"/>
                    <a:pt x="442" y="629"/>
                    <a:pt x="455" y="592"/>
                  </a:cubicBezTo>
                  <a:cubicBezTo>
                    <a:pt x="462" y="572"/>
                    <a:pt x="466" y="543"/>
                    <a:pt x="466" y="505"/>
                  </a:cubicBezTo>
                  <a:lnTo>
                    <a:pt x="466" y="85"/>
                  </a:lnTo>
                  <a:close/>
                </a:path>
              </a:pathLst>
            </a:custGeom>
            <a:solidFill>
              <a:srgbClr val="000000"/>
            </a:solidFill>
            <a:ln w="9525">
              <a:noFill/>
              <a:round/>
              <a:headEnd/>
              <a:tailEnd/>
            </a:ln>
          </p:spPr>
          <p:txBody>
            <a:bodyPr/>
            <a:lstStyle/>
            <a:p>
              <a:endParaRPr lang="en-US" noProof="0" dirty="0"/>
            </a:p>
          </p:txBody>
        </p:sp>
        <p:sp>
          <p:nvSpPr>
            <p:cNvPr id="49" name="Freeform 15"/>
            <p:cNvSpPr>
              <a:spLocks/>
            </p:cNvSpPr>
            <p:nvPr/>
          </p:nvSpPr>
          <p:spPr bwMode="gray">
            <a:xfrm>
              <a:off x="3619500" y="4065588"/>
              <a:ext cx="106363" cy="304800"/>
            </a:xfrm>
            <a:custGeom>
              <a:avLst/>
              <a:gdLst/>
              <a:ahLst/>
              <a:cxnLst>
                <a:cxn ang="0">
                  <a:pos x="0" y="0"/>
                </a:cxn>
                <a:cxn ang="0">
                  <a:pos x="129" y="0"/>
                </a:cxn>
                <a:cxn ang="0">
                  <a:pos x="129" y="204"/>
                </a:cxn>
                <a:cxn ang="0">
                  <a:pos x="332" y="204"/>
                </a:cxn>
                <a:cxn ang="0">
                  <a:pos x="332" y="286"/>
                </a:cxn>
                <a:cxn ang="0">
                  <a:pos x="129" y="286"/>
                </a:cxn>
                <a:cxn ang="0">
                  <a:pos x="129" y="686"/>
                </a:cxn>
                <a:cxn ang="0">
                  <a:pos x="163" y="840"/>
                </a:cxn>
                <a:cxn ang="0">
                  <a:pos x="235" y="873"/>
                </a:cxn>
                <a:cxn ang="0">
                  <a:pos x="290" y="875"/>
                </a:cxn>
                <a:cxn ang="0">
                  <a:pos x="332" y="875"/>
                </a:cxn>
                <a:cxn ang="0">
                  <a:pos x="332" y="958"/>
                </a:cxn>
                <a:cxn ang="0">
                  <a:pos x="263" y="958"/>
                </a:cxn>
                <a:cxn ang="0">
                  <a:pos x="132" y="945"/>
                </a:cxn>
                <a:cxn ang="0">
                  <a:pos x="12" y="817"/>
                </a:cxn>
                <a:cxn ang="0">
                  <a:pos x="0" y="667"/>
                </a:cxn>
                <a:cxn ang="0">
                  <a:pos x="0" y="0"/>
                </a:cxn>
              </a:cxnLst>
              <a:rect l="0" t="0" r="r" b="b"/>
              <a:pathLst>
                <a:path w="332" h="958">
                  <a:moveTo>
                    <a:pt x="0" y="0"/>
                  </a:moveTo>
                  <a:cubicBezTo>
                    <a:pt x="129" y="0"/>
                    <a:pt x="129" y="0"/>
                    <a:pt x="129" y="0"/>
                  </a:cubicBezTo>
                  <a:cubicBezTo>
                    <a:pt x="129" y="204"/>
                    <a:pt x="129" y="204"/>
                    <a:pt x="129" y="204"/>
                  </a:cubicBezTo>
                  <a:cubicBezTo>
                    <a:pt x="332" y="204"/>
                    <a:pt x="332" y="204"/>
                    <a:pt x="332" y="204"/>
                  </a:cubicBezTo>
                  <a:cubicBezTo>
                    <a:pt x="332" y="286"/>
                    <a:pt x="332" y="286"/>
                    <a:pt x="332" y="286"/>
                  </a:cubicBezTo>
                  <a:cubicBezTo>
                    <a:pt x="129" y="286"/>
                    <a:pt x="129" y="286"/>
                    <a:pt x="129" y="286"/>
                  </a:cubicBezTo>
                  <a:cubicBezTo>
                    <a:pt x="129" y="686"/>
                    <a:pt x="129" y="686"/>
                    <a:pt x="129" y="686"/>
                  </a:cubicBezTo>
                  <a:cubicBezTo>
                    <a:pt x="129" y="762"/>
                    <a:pt x="140" y="813"/>
                    <a:pt x="163" y="840"/>
                  </a:cubicBezTo>
                  <a:cubicBezTo>
                    <a:pt x="179" y="858"/>
                    <a:pt x="203" y="869"/>
                    <a:pt x="235" y="873"/>
                  </a:cubicBezTo>
                  <a:cubicBezTo>
                    <a:pt x="245" y="875"/>
                    <a:pt x="264" y="875"/>
                    <a:pt x="290" y="875"/>
                  </a:cubicBezTo>
                  <a:cubicBezTo>
                    <a:pt x="332" y="875"/>
                    <a:pt x="332" y="875"/>
                    <a:pt x="332" y="875"/>
                  </a:cubicBezTo>
                  <a:cubicBezTo>
                    <a:pt x="332" y="958"/>
                    <a:pt x="332" y="958"/>
                    <a:pt x="332" y="958"/>
                  </a:cubicBezTo>
                  <a:cubicBezTo>
                    <a:pt x="263" y="958"/>
                    <a:pt x="263" y="958"/>
                    <a:pt x="263" y="958"/>
                  </a:cubicBezTo>
                  <a:cubicBezTo>
                    <a:pt x="207" y="958"/>
                    <a:pt x="164" y="953"/>
                    <a:pt x="132" y="945"/>
                  </a:cubicBezTo>
                  <a:cubicBezTo>
                    <a:pt x="67" y="927"/>
                    <a:pt x="27" y="884"/>
                    <a:pt x="12" y="817"/>
                  </a:cubicBezTo>
                  <a:cubicBezTo>
                    <a:pt x="4" y="781"/>
                    <a:pt x="0" y="731"/>
                    <a:pt x="0" y="667"/>
                  </a:cubicBezTo>
                  <a:lnTo>
                    <a:pt x="0" y="0"/>
                  </a:lnTo>
                  <a:close/>
                </a:path>
              </a:pathLst>
            </a:custGeom>
            <a:solidFill>
              <a:srgbClr val="000000"/>
            </a:solidFill>
            <a:ln w="9525">
              <a:noFill/>
              <a:round/>
              <a:headEnd/>
              <a:tailEnd/>
            </a:ln>
          </p:spPr>
          <p:txBody>
            <a:bodyPr/>
            <a:lstStyle/>
            <a:p>
              <a:endParaRPr lang="en-US" noProof="0" dirty="0"/>
            </a:p>
          </p:txBody>
        </p:sp>
        <p:sp>
          <p:nvSpPr>
            <p:cNvPr id="50" name="Freeform 16"/>
            <p:cNvSpPr>
              <a:spLocks noEditPoints="1"/>
            </p:cNvSpPr>
            <p:nvPr/>
          </p:nvSpPr>
          <p:spPr bwMode="gray">
            <a:xfrm>
              <a:off x="3768725" y="4124325"/>
              <a:ext cx="201613" cy="252413"/>
            </a:xfrm>
            <a:custGeom>
              <a:avLst/>
              <a:gdLst/>
              <a:ahLst/>
              <a:cxnLst>
                <a:cxn ang="0">
                  <a:pos x="318" y="0"/>
                </a:cxn>
                <a:cxn ang="0">
                  <a:pos x="559" y="107"/>
                </a:cxn>
                <a:cxn ang="0">
                  <a:pos x="634" y="398"/>
                </a:cxn>
                <a:cxn ang="0">
                  <a:pos x="559" y="688"/>
                </a:cxn>
                <a:cxn ang="0">
                  <a:pos x="318" y="795"/>
                </a:cxn>
                <a:cxn ang="0">
                  <a:pos x="0" y="393"/>
                </a:cxn>
                <a:cxn ang="0">
                  <a:pos x="76" y="107"/>
                </a:cxn>
                <a:cxn ang="0">
                  <a:pos x="318" y="0"/>
                </a:cxn>
                <a:cxn ang="0">
                  <a:pos x="318" y="78"/>
                </a:cxn>
                <a:cxn ang="0">
                  <a:pos x="166" y="176"/>
                </a:cxn>
                <a:cxn ang="0">
                  <a:pos x="132" y="394"/>
                </a:cxn>
                <a:cxn ang="0">
                  <a:pos x="166" y="619"/>
                </a:cxn>
                <a:cxn ang="0">
                  <a:pos x="318" y="718"/>
                </a:cxn>
                <a:cxn ang="0">
                  <a:pos x="468" y="619"/>
                </a:cxn>
                <a:cxn ang="0">
                  <a:pos x="503" y="398"/>
                </a:cxn>
                <a:cxn ang="0">
                  <a:pos x="468" y="176"/>
                </a:cxn>
                <a:cxn ang="0">
                  <a:pos x="318" y="78"/>
                </a:cxn>
              </a:cxnLst>
              <a:rect l="0" t="0" r="r" b="b"/>
              <a:pathLst>
                <a:path w="634" h="795">
                  <a:moveTo>
                    <a:pt x="318" y="0"/>
                  </a:moveTo>
                  <a:cubicBezTo>
                    <a:pt x="426" y="0"/>
                    <a:pt x="506" y="36"/>
                    <a:pt x="559" y="107"/>
                  </a:cubicBezTo>
                  <a:cubicBezTo>
                    <a:pt x="609" y="176"/>
                    <a:pt x="634" y="273"/>
                    <a:pt x="634" y="398"/>
                  </a:cubicBezTo>
                  <a:cubicBezTo>
                    <a:pt x="634" y="521"/>
                    <a:pt x="609" y="618"/>
                    <a:pt x="559" y="688"/>
                  </a:cubicBezTo>
                  <a:cubicBezTo>
                    <a:pt x="507" y="760"/>
                    <a:pt x="427" y="795"/>
                    <a:pt x="318" y="795"/>
                  </a:cubicBezTo>
                  <a:cubicBezTo>
                    <a:pt x="106" y="795"/>
                    <a:pt x="0" y="661"/>
                    <a:pt x="0" y="393"/>
                  </a:cubicBezTo>
                  <a:cubicBezTo>
                    <a:pt x="0" y="271"/>
                    <a:pt x="26" y="176"/>
                    <a:pt x="76" y="107"/>
                  </a:cubicBezTo>
                  <a:cubicBezTo>
                    <a:pt x="129" y="36"/>
                    <a:pt x="209" y="0"/>
                    <a:pt x="318" y="0"/>
                  </a:cubicBezTo>
                  <a:moveTo>
                    <a:pt x="318" y="78"/>
                  </a:moveTo>
                  <a:cubicBezTo>
                    <a:pt x="245" y="78"/>
                    <a:pt x="194" y="110"/>
                    <a:pt x="166" y="176"/>
                  </a:cubicBezTo>
                  <a:cubicBezTo>
                    <a:pt x="144" y="230"/>
                    <a:pt x="132" y="303"/>
                    <a:pt x="132" y="394"/>
                  </a:cubicBezTo>
                  <a:cubicBezTo>
                    <a:pt x="132" y="490"/>
                    <a:pt x="144" y="565"/>
                    <a:pt x="166" y="619"/>
                  </a:cubicBezTo>
                  <a:cubicBezTo>
                    <a:pt x="194" y="685"/>
                    <a:pt x="245" y="718"/>
                    <a:pt x="318" y="718"/>
                  </a:cubicBezTo>
                  <a:cubicBezTo>
                    <a:pt x="391" y="718"/>
                    <a:pt x="441" y="685"/>
                    <a:pt x="468" y="619"/>
                  </a:cubicBezTo>
                  <a:cubicBezTo>
                    <a:pt x="491" y="565"/>
                    <a:pt x="503" y="491"/>
                    <a:pt x="503" y="398"/>
                  </a:cubicBezTo>
                  <a:cubicBezTo>
                    <a:pt x="503" y="302"/>
                    <a:pt x="491" y="228"/>
                    <a:pt x="468" y="176"/>
                  </a:cubicBezTo>
                  <a:cubicBezTo>
                    <a:pt x="440" y="110"/>
                    <a:pt x="390" y="78"/>
                    <a:pt x="318" y="78"/>
                  </a:cubicBezTo>
                </a:path>
              </a:pathLst>
            </a:custGeom>
            <a:solidFill>
              <a:srgbClr val="000000"/>
            </a:solidFill>
            <a:ln w="9525">
              <a:noFill/>
              <a:round/>
              <a:headEnd/>
              <a:tailEnd/>
            </a:ln>
          </p:spPr>
          <p:txBody>
            <a:bodyPr/>
            <a:lstStyle/>
            <a:p>
              <a:endParaRPr lang="en-US" noProof="0" dirty="0"/>
            </a:p>
          </p:txBody>
        </p:sp>
        <p:sp>
          <p:nvSpPr>
            <p:cNvPr id="51" name="Freeform 17"/>
            <p:cNvSpPr>
              <a:spLocks/>
            </p:cNvSpPr>
            <p:nvPr/>
          </p:nvSpPr>
          <p:spPr bwMode="gray">
            <a:xfrm>
              <a:off x="4029075" y="4124325"/>
              <a:ext cx="309563" cy="246063"/>
            </a:xfrm>
            <a:custGeom>
              <a:avLst/>
              <a:gdLst/>
              <a:ahLst/>
              <a:cxnLst>
                <a:cxn ang="0">
                  <a:pos x="0" y="775"/>
                </a:cxn>
                <a:cxn ang="0">
                  <a:pos x="0" y="30"/>
                </a:cxn>
                <a:cxn ang="0">
                  <a:pos x="278" y="0"/>
                </a:cxn>
                <a:cxn ang="0">
                  <a:pos x="480" y="49"/>
                </a:cxn>
                <a:cxn ang="0">
                  <a:pos x="722" y="0"/>
                </a:cxn>
                <a:cxn ang="0">
                  <a:pos x="952" y="119"/>
                </a:cxn>
                <a:cxn ang="0">
                  <a:pos x="974" y="312"/>
                </a:cxn>
                <a:cxn ang="0">
                  <a:pos x="974" y="775"/>
                </a:cxn>
                <a:cxn ang="0">
                  <a:pos x="845" y="775"/>
                </a:cxn>
                <a:cxn ang="0">
                  <a:pos x="845" y="320"/>
                </a:cxn>
                <a:cxn ang="0">
                  <a:pos x="824" y="141"/>
                </a:cxn>
                <a:cxn ang="0">
                  <a:pos x="705" y="78"/>
                </a:cxn>
                <a:cxn ang="0">
                  <a:pos x="551" y="113"/>
                </a:cxn>
                <a:cxn ang="0">
                  <a:pos x="551" y="775"/>
                </a:cxn>
                <a:cxn ang="0">
                  <a:pos x="422" y="775"/>
                </a:cxn>
                <a:cxn ang="0">
                  <a:pos x="422" y="314"/>
                </a:cxn>
                <a:cxn ang="0">
                  <a:pos x="401" y="141"/>
                </a:cxn>
                <a:cxn ang="0">
                  <a:pos x="278" y="78"/>
                </a:cxn>
                <a:cxn ang="0">
                  <a:pos x="128" y="94"/>
                </a:cxn>
                <a:cxn ang="0">
                  <a:pos x="128" y="775"/>
                </a:cxn>
                <a:cxn ang="0">
                  <a:pos x="0" y="775"/>
                </a:cxn>
              </a:cxnLst>
              <a:rect l="0" t="0" r="r" b="b"/>
              <a:pathLst>
                <a:path w="974" h="775">
                  <a:moveTo>
                    <a:pt x="0" y="775"/>
                  </a:moveTo>
                  <a:cubicBezTo>
                    <a:pt x="0" y="30"/>
                    <a:pt x="0" y="30"/>
                    <a:pt x="0" y="30"/>
                  </a:cubicBezTo>
                  <a:cubicBezTo>
                    <a:pt x="117" y="10"/>
                    <a:pt x="210" y="0"/>
                    <a:pt x="278" y="0"/>
                  </a:cubicBezTo>
                  <a:cubicBezTo>
                    <a:pt x="367" y="0"/>
                    <a:pt x="435" y="16"/>
                    <a:pt x="480" y="49"/>
                  </a:cubicBezTo>
                  <a:cubicBezTo>
                    <a:pt x="561" y="16"/>
                    <a:pt x="642" y="0"/>
                    <a:pt x="722" y="0"/>
                  </a:cubicBezTo>
                  <a:cubicBezTo>
                    <a:pt x="843" y="0"/>
                    <a:pt x="920" y="40"/>
                    <a:pt x="952" y="119"/>
                  </a:cubicBezTo>
                  <a:cubicBezTo>
                    <a:pt x="967" y="156"/>
                    <a:pt x="974" y="220"/>
                    <a:pt x="974" y="312"/>
                  </a:cubicBezTo>
                  <a:cubicBezTo>
                    <a:pt x="974" y="775"/>
                    <a:pt x="974" y="775"/>
                    <a:pt x="974" y="775"/>
                  </a:cubicBezTo>
                  <a:cubicBezTo>
                    <a:pt x="845" y="775"/>
                    <a:pt x="845" y="775"/>
                    <a:pt x="845" y="775"/>
                  </a:cubicBezTo>
                  <a:cubicBezTo>
                    <a:pt x="845" y="320"/>
                    <a:pt x="845" y="320"/>
                    <a:pt x="845" y="320"/>
                  </a:cubicBezTo>
                  <a:cubicBezTo>
                    <a:pt x="845" y="231"/>
                    <a:pt x="838" y="172"/>
                    <a:pt x="824" y="141"/>
                  </a:cubicBezTo>
                  <a:cubicBezTo>
                    <a:pt x="805" y="99"/>
                    <a:pt x="765" y="78"/>
                    <a:pt x="705" y="78"/>
                  </a:cubicBezTo>
                  <a:cubicBezTo>
                    <a:pt x="654" y="78"/>
                    <a:pt x="603" y="90"/>
                    <a:pt x="551" y="113"/>
                  </a:cubicBezTo>
                  <a:cubicBezTo>
                    <a:pt x="551" y="775"/>
                    <a:pt x="551" y="775"/>
                    <a:pt x="551" y="775"/>
                  </a:cubicBezTo>
                  <a:cubicBezTo>
                    <a:pt x="422" y="775"/>
                    <a:pt x="422" y="775"/>
                    <a:pt x="422" y="775"/>
                  </a:cubicBezTo>
                  <a:cubicBezTo>
                    <a:pt x="422" y="314"/>
                    <a:pt x="422" y="314"/>
                    <a:pt x="422" y="314"/>
                  </a:cubicBezTo>
                  <a:cubicBezTo>
                    <a:pt x="422" y="229"/>
                    <a:pt x="415" y="171"/>
                    <a:pt x="401" y="141"/>
                  </a:cubicBezTo>
                  <a:cubicBezTo>
                    <a:pt x="382" y="99"/>
                    <a:pt x="341" y="78"/>
                    <a:pt x="278" y="78"/>
                  </a:cubicBezTo>
                  <a:cubicBezTo>
                    <a:pt x="231" y="78"/>
                    <a:pt x="181" y="83"/>
                    <a:pt x="128" y="94"/>
                  </a:cubicBezTo>
                  <a:cubicBezTo>
                    <a:pt x="128" y="775"/>
                    <a:pt x="128" y="775"/>
                    <a:pt x="128" y="775"/>
                  </a:cubicBezTo>
                  <a:lnTo>
                    <a:pt x="0" y="775"/>
                  </a:lnTo>
                  <a:close/>
                </a:path>
              </a:pathLst>
            </a:custGeom>
            <a:solidFill>
              <a:srgbClr val="000000"/>
            </a:solidFill>
            <a:ln w="9525">
              <a:noFill/>
              <a:round/>
              <a:headEnd/>
              <a:tailEnd/>
            </a:ln>
          </p:spPr>
          <p:txBody>
            <a:bodyPr/>
            <a:lstStyle/>
            <a:p>
              <a:endParaRPr lang="en-US" noProof="0" dirty="0"/>
            </a:p>
          </p:txBody>
        </p:sp>
        <p:sp>
          <p:nvSpPr>
            <p:cNvPr id="52" name="Freeform 18"/>
            <p:cNvSpPr>
              <a:spLocks noEditPoints="1"/>
            </p:cNvSpPr>
            <p:nvPr/>
          </p:nvSpPr>
          <p:spPr bwMode="gray">
            <a:xfrm>
              <a:off x="4394200" y="4124325"/>
              <a:ext cx="201613" cy="252413"/>
            </a:xfrm>
            <a:custGeom>
              <a:avLst/>
              <a:gdLst/>
              <a:ahLst/>
              <a:cxnLst>
                <a:cxn ang="0">
                  <a:pos x="318" y="0"/>
                </a:cxn>
                <a:cxn ang="0">
                  <a:pos x="559" y="107"/>
                </a:cxn>
                <a:cxn ang="0">
                  <a:pos x="635" y="398"/>
                </a:cxn>
                <a:cxn ang="0">
                  <a:pos x="559" y="688"/>
                </a:cxn>
                <a:cxn ang="0">
                  <a:pos x="319" y="795"/>
                </a:cxn>
                <a:cxn ang="0">
                  <a:pos x="0" y="393"/>
                </a:cxn>
                <a:cxn ang="0">
                  <a:pos x="77" y="107"/>
                </a:cxn>
                <a:cxn ang="0">
                  <a:pos x="318" y="0"/>
                </a:cxn>
                <a:cxn ang="0">
                  <a:pos x="318" y="78"/>
                </a:cxn>
                <a:cxn ang="0">
                  <a:pos x="167" y="176"/>
                </a:cxn>
                <a:cxn ang="0">
                  <a:pos x="132" y="394"/>
                </a:cxn>
                <a:cxn ang="0">
                  <a:pos x="167" y="619"/>
                </a:cxn>
                <a:cxn ang="0">
                  <a:pos x="318" y="718"/>
                </a:cxn>
                <a:cxn ang="0">
                  <a:pos x="468" y="619"/>
                </a:cxn>
                <a:cxn ang="0">
                  <a:pos x="503" y="398"/>
                </a:cxn>
                <a:cxn ang="0">
                  <a:pos x="468" y="176"/>
                </a:cxn>
                <a:cxn ang="0">
                  <a:pos x="318" y="78"/>
                </a:cxn>
              </a:cxnLst>
              <a:rect l="0" t="0" r="r" b="b"/>
              <a:pathLst>
                <a:path w="635" h="795">
                  <a:moveTo>
                    <a:pt x="318" y="0"/>
                  </a:moveTo>
                  <a:cubicBezTo>
                    <a:pt x="426" y="0"/>
                    <a:pt x="506" y="36"/>
                    <a:pt x="559" y="107"/>
                  </a:cubicBezTo>
                  <a:cubicBezTo>
                    <a:pt x="609" y="176"/>
                    <a:pt x="635" y="273"/>
                    <a:pt x="635" y="398"/>
                  </a:cubicBezTo>
                  <a:cubicBezTo>
                    <a:pt x="635" y="521"/>
                    <a:pt x="609" y="618"/>
                    <a:pt x="559" y="688"/>
                  </a:cubicBezTo>
                  <a:cubicBezTo>
                    <a:pt x="507" y="760"/>
                    <a:pt x="427" y="795"/>
                    <a:pt x="319" y="795"/>
                  </a:cubicBezTo>
                  <a:cubicBezTo>
                    <a:pt x="107" y="795"/>
                    <a:pt x="0" y="661"/>
                    <a:pt x="0" y="393"/>
                  </a:cubicBezTo>
                  <a:cubicBezTo>
                    <a:pt x="0" y="271"/>
                    <a:pt x="26" y="176"/>
                    <a:pt x="77" y="107"/>
                  </a:cubicBezTo>
                  <a:cubicBezTo>
                    <a:pt x="129" y="36"/>
                    <a:pt x="209" y="0"/>
                    <a:pt x="318" y="0"/>
                  </a:cubicBezTo>
                  <a:moveTo>
                    <a:pt x="318" y="78"/>
                  </a:moveTo>
                  <a:cubicBezTo>
                    <a:pt x="245" y="78"/>
                    <a:pt x="194" y="110"/>
                    <a:pt x="167" y="176"/>
                  </a:cubicBezTo>
                  <a:cubicBezTo>
                    <a:pt x="144" y="230"/>
                    <a:pt x="132" y="303"/>
                    <a:pt x="132" y="394"/>
                  </a:cubicBezTo>
                  <a:cubicBezTo>
                    <a:pt x="132" y="490"/>
                    <a:pt x="144" y="565"/>
                    <a:pt x="167" y="619"/>
                  </a:cubicBezTo>
                  <a:cubicBezTo>
                    <a:pt x="194" y="685"/>
                    <a:pt x="245" y="718"/>
                    <a:pt x="318" y="718"/>
                  </a:cubicBezTo>
                  <a:cubicBezTo>
                    <a:pt x="391" y="718"/>
                    <a:pt x="441" y="685"/>
                    <a:pt x="468" y="619"/>
                  </a:cubicBezTo>
                  <a:cubicBezTo>
                    <a:pt x="491" y="565"/>
                    <a:pt x="503" y="491"/>
                    <a:pt x="503" y="398"/>
                  </a:cubicBezTo>
                  <a:cubicBezTo>
                    <a:pt x="503" y="302"/>
                    <a:pt x="491" y="228"/>
                    <a:pt x="468" y="176"/>
                  </a:cubicBezTo>
                  <a:cubicBezTo>
                    <a:pt x="440" y="110"/>
                    <a:pt x="390" y="78"/>
                    <a:pt x="318" y="78"/>
                  </a:cubicBezTo>
                </a:path>
              </a:pathLst>
            </a:custGeom>
            <a:solidFill>
              <a:srgbClr val="000000"/>
            </a:solidFill>
            <a:ln w="9525">
              <a:noFill/>
              <a:round/>
              <a:headEnd/>
              <a:tailEnd/>
            </a:ln>
          </p:spPr>
          <p:txBody>
            <a:bodyPr/>
            <a:lstStyle/>
            <a:p>
              <a:endParaRPr lang="en-US" noProof="0" dirty="0"/>
            </a:p>
          </p:txBody>
        </p:sp>
        <p:sp>
          <p:nvSpPr>
            <p:cNvPr id="53" name="Freeform 19"/>
            <p:cNvSpPr>
              <a:spLocks/>
            </p:cNvSpPr>
            <p:nvPr/>
          </p:nvSpPr>
          <p:spPr bwMode="gray">
            <a:xfrm>
              <a:off x="4657725" y="4124325"/>
              <a:ext cx="103188" cy="246063"/>
            </a:xfrm>
            <a:custGeom>
              <a:avLst/>
              <a:gdLst/>
              <a:ahLst/>
              <a:cxnLst>
                <a:cxn ang="0">
                  <a:pos x="0" y="775"/>
                </a:cxn>
                <a:cxn ang="0">
                  <a:pos x="0" y="33"/>
                </a:cxn>
                <a:cxn ang="0">
                  <a:pos x="326" y="0"/>
                </a:cxn>
                <a:cxn ang="0">
                  <a:pos x="326" y="81"/>
                </a:cxn>
                <a:cxn ang="0">
                  <a:pos x="129" y="94"/>
                </a:cxn>
                <a:cxn ang="0">
                  <a:pos x="129" y="775"/>
                </a:cxn>
                <a:cxn ang="0">
                  <a:pos x="0" y="775"/>
                </a:cxn>
              </a:cxnLst>
              <a:rect l="0" t="0" r="r" b="b"/>
              <a:pathLst>
                <a:path w="326" h="775">
                  <a:moveTo>
                    <a:pt x="0" y="775"/>
                  </a:moveTo>
                  <a:cubicBezTo>
                    <a:pt x="0" y="33"/>
                    <a:pt x="0" y="33"/>
                    <a:pt x="0" y="33"/>
                  </a:cubicBezTo>
                  <a:cubicBezTo>
                    <a:pt x="99" y="12"/>
                    <a:pt x="207" y="1"/>
                    <a:pt x="326" y="0"/>
                  </a:cubicBezTo>
                  <a:cubicBezTo>
                    <a:pt x="326" y="81"/>
                    <a:pt x="326" y="81"/>
                    <a:pt x="326" y="81"/>
                  </a:cubicBezTo>
                  <a:cubicBezTo>
                    <a:pt x="254" y="81"/>
                    <a:pt x="188" y="86"/>
                    <a:pt x="129" y="94"/>
                  </a:cubicBezTo>
                  <a:cubicBezTo>
                    <a:pt x="129" y="775"/>
                    <a:pt x="129" y="775"/>
                    <a:pt x="129" y="775"/>
                  </a:cubicBezTo>
                  <a:lnTo>
                    <a:pt x="0" y="775"/>
                  </a:lnTo>
                  <a:close/>
                </a:path>
              </a:pathLst>
            </a:custGeom>
            <a:solidFill>
              <a:srgbClr val="000000"/>
            </a:solidFill>
            <a:ln w="9525">
              <a:noFill/>
              <a:round/>
              <a:headEnd/>
              <a:tailEnd/>
            </a:ln>
          </p:spPr>
          <p:txBody>
            <a:bodyPr/>
            <a:lstStyle/>
            <a:p>
              <a:endParaRPr lang="en-US" noProof="0" dirty="0"/>
            </a:p>
          </p:txBody>
        </p:sp>
        <p:sp>
          <p:nvSpPr>
            <p:cNvPr id="54" name="Freeform 20"/>
            <p:cNvSpPr>
              <a:spLocks/>
            </p:cNvSpPr>
            <p:nvPr/>
          </p:nvSpPr>
          <p:spPr bwMode="gray">
            <a:xfrm>
              <a:off x="4806950" y="4124325"/>
              <a:ext cx="103188" cy="246063"/>
            </a:xfrm>
            <a:custGeom>
              <a:avLst/>
              <a:gdLst/>
              <a:ahLst/>
              <a:cxnLst>
                <a:cxn ang="0">
                  <a:pos x="0" y="775"/>
                </a:cxn>
                <a:cxn ang="0">
                  <a:pos x="0" y="33"/>
                </a:cxn>
                <a:cxn ang="0">
                  <a:pos x="326" y="0"/>
                </a:cxn>
                <a:cxn ang="0">
                  <a:pos x="326" y="81"/>
                </a:cxn>
                <a:cxn ang="0">
                  <a:pos x="129" y="94"/>
                </a:cxn>
                <a:cxn ang="0">
                  <a:pos x="129" y="775"/>
                </a:cxn>
                <a:cxn ang="0">
                  <a:pos x="0" y="775"/>
                </a:cxn>
              </a:cxnLst>
              <a:rect l="0" t="0" r="r" b="b"/>
              <a:pathLst>
                <a:path w="326" h="775">
                  <a:moveTo>
                    <a:pt x="0" y="775"/>
                  </a:moveTo>
                  <a:cubicBezTo>
                    <a:pt x="0" y="33"/>
                    <a:pt x="0" y="33"/>
                    <a:pt x="0" y="33"/>
                  </a:cubicBezTo>
                  <a:cubicBezTo>
                    <a:pt x="99" y="12"/>
                    <a:pt x="207" y="1"/>
                    <a:pt x="326" y="0"/>
                  </a:cubicBezTo>
                  <a:cubicBezTo>
                    <a:pt x="326" y="81"/>
                    <a:pt x="326" y="81"/>
                    <a:pt x="326" y="81"/>
                  </a:cubicBezTo>
                  <a:cubicBezTo>
                    <a:pt x="253" y="81"/>
                    <a:pt x="188" y="86"/>
                    <a:pt x="129" y="94"/>
                  </a:cubicBezTo>
                  <a:cubicBezTo>
                    <a:pt x="129" y="775"/>
                    <a:pt x="129" y="775"/>
                    <a:pt x="129" y="775"/>
                  </a:cubicBezTo>
                  <a:lnTo>
                    <a:pt x="0" y="775"/>
                  </a:lnTo>
                  <a:close/>
                </a:path>
              </a:pathLst>
            </a:custGeom>
            <a:solidFill>
              <a:srgbClr val="000000"/>
            </a:solidFill>
            <a:ln w="9525">
              <a:noFill/>
              <a:round/>
              <a:headEnd/>
              <a:tailEnd/>
            </a:ln>
          </p:spPr>
          <p:txBody>
            <a:bodyPr/>
            <a:lstStyle/>
            <a:p>
              <a:endParaRPr lang="en-US" noProof="0" dirty="0"/>
            </a:p>
          </p:txBody>
        </p:sp>
        <p:sp>
          <p:nvSpPr>
            <p:cNvPr id="55" name="Freeform 21"/>
            <p:cNvSpPr>
              <a:spLocks noEditPoints="1"/>
            </p:cNvSpPr>
            <p:nvPr/>
          </p:nvSpPr>
          <p:spPr bwMode="gray">
            <a:xfrm>
              <a:off x="4937125" y="4124325"/>
              <a:ext cx="201613" cy="252413"/>
            </a:xfrm>
            <a:custGeom>
              <a:avLst/>
              <a:gdLst/>
              <a:ahLst/>
              <a:cxnLst>
                <a:cxn ang="0">
                  <a:pos x="317" y="0"/>
                </a:cxn>
                <a:cxn ang="0">
                  <a:pos x="558" y="107"/>
                </a:cxn>
                <a:cxn ang="0">
                  <a:pos x="634" y="398"/>
                </a:cxn>
                <a:cxn ang="0">
                  <a:pos x="558" y="688"/>
                </a:cxn>
                <a:cxn ang="0">
                  <a:pos x="318" y="795"/>
                </a:cxn>
                <a:cxn ang="0">
                  <a:pos x="0" y="393"/>
                </a:cxn>
                <a:cxn ang="0">
                  <a:pos x="76" y="107"/>
                </a:cxn>
                <a:cxn ang="0">
                  <a:pos x="317" y="0"/>
                </a:cxn>
                <a:cxn ang="0">
                  <a:pos x="317" y="78"/>
                </a:cxn>
                <a:cxn ang="0">
                  <a:pos x="166" y="176"/>
                </a:cxn>
                <a:cxn ang="0">
                  <a:pos x="132" y="394"/>
                </a:cxn>
                <a:cxn ang="0">
                  <a:pos x="166" y="619"/>
                </a:cxn>
                <a:cxn ang="0">
                  <a:pos x="317" y="718"/>
                </a:cxn>
                <a:cxn ang="0">
                  <a:pos x="468" y="619"/>
                </a:cxn>
                <a:cxn ang="0">
                  <a:pos x="502" y="398"/>
                </a:cxn>
                <a:cxn ang="0">
                  <a:pos x="468" y="176"/>
                </a:cxn>
                <a:cxn ang="0">
                  <a:pos x="317" y="78"/>
                </a:cxn>
              </a:cxnLst>
              <a:rect l="0" t="0" r="r" b="b"/>
              <a:pathLst>
                <a:path w="634" h="795">
                  <a:moveTo>
                    <a:pt x="317" y="0"/>
                  </a:moveTo>
                  <a:cubicBezTo>
                    <a:pt x="425" y="0"/>
                    <a:pt x="505" y="36"/>
                    <a:pt x="558" y="107"/>
                  </a:cubicBezTo>
                  <a:cubicBezTo>
                    <a:pt x="608" y="176"/>
                    <a:pt x="634" y="273"/>
                    <a:pt x="634" y="398"/>
                  </a:cubicBezTo>
                  <a:cubicBezTo>
                    <a:pt x="634" y="521"/>
                    <a:pt x="608" y="618"/>
                    <a:pt x="558" y="688"/>
                  </a:cubicBezTo>
                  <a:cubicBezTo>
                    <a:pt x="506" y="760"/>
                    <a:pt x="426" y="795"/>
                    <a:pt x="318" y="795"/>
                  </a:cubicBezTo>
                  <a:cubicBezTo>
                    <a:pt x="106" y="795"/>
                    <a:pt x="0" y="661"/>
                    <a:pt x="0" y="393"/>
                  </a:cubicBezTo>
                  <a:cubicBezTo>
                    <a:pt x="0" y="271"/>
                    <a:pt x="25" y="176"/>
                    <a:pt x="76" y="107"/>
                  </a:cubicBezTo>
                  <a:cubicBezTo>
                    <a:pt x="128" y="36"/>
                    <a:pt x="209" y="0"/>
                    <a:pt x="317" y="0"/>
                  </a:cubicBezTo>
                  <a:moveTo>
                    <a:pt x="317" y="78"/>
                  </a:moveTo>
                  <a:cubicBezTo>
                    <a:pt x="244" y="78"/>
                    <a:pt x="194" y="110"/>
                    <a:pt x="166" y="176"/>
                  </a:cubicBezTo>
                  <a:cubicBezTo>
                    <a:pt x="143" y="230"/>
                    <a:pt x="132" y="303"/>
                    <a:pt x="132" y="394"/>
                  </a:cubicBezTo>
                  <a:cubicBezTo>
                    <a:pt x="132" y="490"/>
                    <a:pt x="143" y="565"/>
                    <a:pt x="166" y="619"/>
                  </a:cubicBezTo>
                  <a:cubicBezTo>
                    <a:pt x="194" y="685"/>
                    <a:pt x="244" y="718"/>
                    <a:pt x="317" y="718"/>
                  </a:cubicBezTo>
                  <a:cubicBezTo>
                    <a:pt x="390" y="718"/>
                    <a:pt x="440" y="685"/>
                    <a:pt x="468" y="619"/>
                  </a:cubicBezTo>
                  <a:cubicBezTo>
                    <a:pt x="490" y="565"/>
                    <a:pt x="502" y="491"/>
                    <a:pt x="502" y="398"/>
                  </a:cubicBezTo>
                  <a:cubicBezTo>
                    <a:pt x="502" y="302"/>
                    <a:pt x="490" y="228"/>
                    <a:pt x="468" y="176"/>
                  </a:cubicBezTo>
                  <a:cubicBezTo>
                    <a:pt x="439" y="110"/>
                    <a:pt x="389" y="78"/>
                    <a:pt x="317" y="78"/>
                  </a:cubicBezTo>
                </a:path>
              </a:pathLst>
            </a:custGeom>
            <a:solidFill>
              <a:srgbClr val="000000"/>
            </a:solidFill>
            <a:ln w="9525">
              <a:noFill/>
              <a:round/>
              <a:headEnd/>
              <a:tailEnd/>
            </a:ln>
          </p:spPr>
          <p:txBody>
            <a:bodyPr/>
            <a:lstStyle/>
            <a:p>
              <a:endParaRPr lang="en-US" noProof="0" dirty="0"/>
            </a:p>
          </p:txBody>
        </p:sp>
        <p:sp>
          <p:nvSpPr>
            <p:cNvPr id="56" name="Freeform 22"/>
            <p:cNvSpPr>
              <a:spLocks/>
            </p:cNvSpPr>
            <p:nvPr/>
          </p:nvSpPr>
          <p:spPr bwMode="gray">
            <a:xfrm>
              <a:off x="5164138" y="4130675"/>
              <a:ext cx="309563" cy="239713"/>
            </a:xfrm>
            <a:custGeom>
              <a:avLst/>
              <a:gdLst/>
              <a:ahLst/>
              <a:cxnLst>
                <a:cxn ang="0">
                  <a:pos x="213" y="754"/>
                </a:cxn>
                <a:cxn ang="0">
                  <a:pos x="0" y="0"/>
                </a:cxn>
                <a:cxn ang="0">
                  <a:pos x="130" y="0"/>
                </a:cxn>
                <a:cxn ang="0">
                  <a:pos x="290" y="614"/>
                </a:cxn>
                <a:cxn ang="0">
                  <a:pos x="431" y="0"/>
                </a:cxn>
                <a:cxn ang="0">
                  <a:pos x="558" y="0"/>
                </a:cxn>
                <a:cxn ang="0">
                  <a:pos x="706" y="614"/>
                </a:cxn>
                <a:cxn ang="0">
                  <a:pos x="866" y="0"/>
                </a:cxn>
                <a:cxn ang="0">
                  <a:pos x="971" y="0"/>
                </a:cxn>
                <a:cxn ang="0">
                  <a:pos x="758" y="754"/>
                </a:cxn>
                <a:cxn ang="0">
                  <a:pos x="631" y="754"/>
                </a:cxn>
                <a:cxn ang="0">
                  <a:pos x="517" y="266"/>
                </a:cxn>
                <a:cxn ang="0">
                  <a:pos x="489" y="112"/>
                </a:cxn>
                <a:cxn ang="0">
                  <a:pos x="460" y="265"/>
                </a:cxn>
                <a:cxn ang="0">
                  <a:pos x="347" y="754"/>
                </a:cxn>
                <a:cxn ang="0">
                  <a:pos x="213" y="754"/>
                </a:cxn>
              </a:cxnLst>
              <a:rect l="0" t="0" r="r" b="b"/>
              <a:pathLst>
                <a:path w="971" h="754">
                  <a:moveTo>
                    <a:pt x="213" y="754"/>
                  </a:moveTo>
                  <a:cubicBezTo>
                    <a:pt x="0" y="0"/>
                    <a:pt x="0" y="0"/>
                    <a:pt x="0" y="0"/>
                  </a:cubicBezTo>
                  <a:cubicBezTo>
                    <a:pt x="130" y="0"/>
                    <a:pt x="130" y="0"/>
                    <a:pt x="130" y="0"/>
                  </a:cubicBezTo>
                  <a:cubicBezTo>
                    <a:pt x="290" y="614"/>
                    <a:pt x="290" y="614"/>
                    <a:pt x="290" y="614"/>
                  </a:cubicBezTo>
                  <a:cubicBezTo>
                    <a:pt x="431" y="0"/>
                    <a:pt x="431" y="0"/>
                    <a:pt x="431" y="0"/>
                  </a:cubicBezTo>
                  <a:cubicBezTo>
                    <a:pt x="558" y="0"/>
                    <a:pt x="558" y="0"/>
                    <a:pt x="558" y="0"/>
                  </a:cubicBezTo>
                  <a:cubicBezTo>
                    <a:pt x="706" y="614"/>
                    <a:pt x="706" y="614"/>
                    <a:pt x="706" y="614"/>
                  </a:cubicBezTo>
                  <a:cubicBezTo>
                    <a:pt x="866" y="0"/>
                    <a:pt x="866" y="0"/>
                    <a:pt x="866" y="0"/>
                  </a:cubicBezTo>
                  <a:cubicBezTo>
                    <a:pt x="971" y="0"/>
                    <a:pt x="971" y="0"/>
                    <a:pt x="971" y="0"/>
                  </a:cubicBezTo>
                  <a:cubicBezTo>
                    <a:pt x="758" y="754"/>
                    <a:pt x="758" y="754"/>
                    <a:pt x="758" y="754"/>
                  </a:cubicBezTo>
                  <a:cubicBezTo>
                    <a:pt x="631" y="754"/>
                    <a:pt x="631" y="754"/>
                    <a:pt x="631" y="754"/>
                  </a:cubicBezTo>
                  <a:cubicBezTo>
                    <a:pt x="517" y="266"/>
                    <a:pt x="517" y="266"/>
                    <a:pt x="517" y="266"/>
                  </a:cubicBezTo>
                  <a:cubicBezTo>
                    <a:pt x="509" y="231"/>
                    <a:pt x="500" y="180"/>
                    <a:pt x="489" y="112"/>
                  </a:cubicBezTo>
                  <a:cubicBezTo>
                    <a:pt x="481" y="166"/>
                    <a:pt x="471" y="217"/>
                    <a:pt x="460" y="265"/>
                  </a:cubicBezTo>
                  <a:cubicBezTo>
                    <a:pt x="347" y="754"/>
                    <a:pt x="347" y="754"/>
                    <a:pt x="347" y="754"/>
                  </a:cubicBezTo>
                  <a:lnTo>
                    <a:pt x="213" y="754"/>
                  </a:lnTo>
                  <a:close/>
                </a:path>
              </a:pathLst>
            </a:custGeom>
            <a:solidFill>
              <a:srgbClr val="000000"/>
            </a:solidFill>
            <a:ln w="9525">
              <a:noFill/>
              <a:round/>
              <a:headEnd/>
              <a:tailEnd/>
            </a:ln>
          </p:spPr>
          <p:txBody>
            <a:bodyPr/>
            <a:lstStyle/>
            <a:p>
              <a:endParaRPr lang="en-US" noProof="0" dirty="0"/>
            </a:p>
          </p:txBody>
        </p:sp>
        <p:sp>
          <p:nvSpPr>
            <p:cNvPr id="57" name="Freeform 23"/>
            <p:cNvSpPr>
              <a:spLocks/>
            </p:cNvSpPr>
            <p:nvPr/>
          </p:nvSpPr>
          <p:spPr bwMode="gray">
            <a:xfrm>
              <a:off x="5595938" y="4130675"/>
              <a:ext cx="307975" cy="239713"/>
            </a:xfrm>
            <a:custGeom>
              <a:avLst/>
              <a:gdLst/>
              <a:ahLst/>
              <a:cxnLst>
                <a:cxn ang="0">
                  <a:pos x="213" y="754"/>
                </a:cxn>
                <a:cxn ang="0">
                  <a:pos x="0" y="0"/>
                </a:cxn>
                <a:cxn ang="0">
                  <a:pos x="130" y="0"/>
                </a:cxn>
                <a:cxn ang="0">
                  <a:pos x="290" y="614"/>
                </a:cxn>
                <a:cxn ang="0">
                  <a:pos x="431" y="0"/>
                </a:cxn>
                <a:cxn ang="0">
                  <a:pos x="559" y="0"/>
                </a:cxn>
                <a:cxn ang="0">
                  <a:pos x="706" y="614"/>
                </a:cxn>
                <a:cxn ang="0">
                  <a:pos x="866" y="0"/>
                </a:cxn>
                <a:cxn ang="0">
                  <a:pos x="971" y="0"/>
                </a:cxn>
                <a:cxn ang="0">
                  <a:pos x="758" y="754"/>
                </a:cxn>
                <a:cxn ang="0">
                  <a:pos x="631" y="754"/>
                </a:cxn>
                <a:cxn ang="0">
                  <a:pos x="518" y="266"/>
                </a:cxn>
                <a:cxn ang="0">
                  <a:pos x="489" y="112"/>
                </a:cxn>
                <a:cxn ang="0">
                  <a:pos x="460" y="265"/>
                </a:cxn>
                <a:cxn ang="0">
                  <a:pos x="347" y="754"/>
                </a:cxn>
                <a:cxn ang="0">
                  <a:pos x="213" y="754"/>
                </a:cxn>
              </a:cxnLst>
              <a:rect l="0" t="0" r="r" b="b"/>
              <a:pathLst>
                <a:path w="971" h="754">
                  <a:moveTo>
                    <a:pt x="213" y="754"/>
                  </a:moveTo>
                  <a:cubicBezTo>
                    <a:pt x="0" y="0"/>
                    <a:pt x="0" y="0"/>
                    <a:pt x="0" y="0"/>
                  </a:cubicBezTo>
                  <a:cubicBezTo>
                    <a:pt x="130" y="0"/>
                    <a:pt x="130" y="0"/>
                    <a:pt x="130" y="0"/>
                  </a:cubicBezTo>
                  <a:cubicBezTo>
                    <a:pt x="290" y="614"/>
                    <a:pt x="290" y="614"/>
                    <a:pt x="290" y="614"/>
                  </a:cubicBezTo>
                  <a:cubicBezTo>
                    <a:pt x="431" y="0"/>
                    <a:pt x="431" y="0"/>
                    <a:pt x="431" y="0"/>
                  </a:cubicBezTo>
                  <a:cubicBezTo>
                    <a:pt x="559" y="0"/>
                    <a:pt x="559" y="0"/>
                    <a:pt x="559" y="0"/>
                  </a:cubicBezTo>
                  <a:cubicBezTo>
                    <a:pt x="706" y="614"/>
                    <a:pt x="706" y="614"/>
                    <a:pt x="706" y="614"/>
                  </a:cubicBezTo>
                  <a:cubicBezTo>
                    <a:pt x="866" y="0"/>
                    <a:pt x="866" y="0"/>
                    <a:pt x="866" y="0"/>
                  </a:cubicBezTo>
                  <a:cubicBezTo>
                    <a:pt x="971" y="0"/>
                    <a:pt x="971" y="0"/>
                    <a:pt x="971" y="0"/>
                  </a:cubicBezTo>
                  <a:cubicBezTo>
                    <a:pt x="758" y="754"/>
                    <a:pt x="758" y="754"/>
                    <a:pt x="758" y="754"/>
                  </a:cubicBezTo>
                  <a:cubicBezTo>
                    <a:pt x="631" y="754"/>
                    <a:pt x="631" y="754"/>
                    <a:pt x="631" y="754"/>
                  </a:cubicBezTo>
                  <a:cubicBezTo>
                    <a:pt x="518" y="266"/>
                    <a:pt x="518" y="266"/>
                    <a:pt x="518" y="266"/>
                  </a:cubicBezTo>
                  <a:cubicBezTo>
                    <a:pt x="510" y="231"/>
                    <a:pt x="500" y="180"/>
                    <a:pt x="489" y="112"/>
                  </a:cubicBezTo>
                  <a:cubicBezTo>
                    <a:pt x="481" y="166"/>
                    <a:pt x="471" y="217"/>
                    <a:pt x="460" y="265"/>
                  </a:cubicBezTo>
                  <a:cubicBezTo>
                    <a:pt x="347" y="754"/>
                    <a:pt x="347" y="754"/>
                    <a:pt x="347" y="754"/>
                  </a:cubicBezTo>
                  <a:lnTo>
                    <a:pt x="213" y="754"/>
                  </a:lnTo>
                  <a:close/>
                </a:path>
              </a:pathLst>
            </a:custGeom>
            <a:solidFill>
              <a:srgbClr val="000000"/>
            </a:solidFill>
            <a:ln w="9525">
              <a:noFill/>
              <a:round/>
              <a:headEnd/>
              <a:tailEnd/>
            </a:ln>
          </p:spPr>
          <p:txBody>
            <a:bodyPr/>
            <a:lstStyle/>
            <a:p>
              <a:endParaRPr lang="en-US" noProof="0" dirty="0"/>
            </a:p>
          </p:txBody>
        </p:sp>
        <p:sp>
          <p:nvSpPr>
            <p:cNvPr id="58" name="Freeform 24"/>
            <p:cNvSpPr>
              <a:spLocks noEditPoints="1"/>
            </p:cNvSpPr>
            <p:nvPr/>
          </p:nvSpPr>
          <p:spPr bwMode="gray">
            <a:xfrm>
              <a:off x="5945188" y="4043363"/>
              <a:ext cx="49213" cy="327025"/>
            </a:xfrm>
            <a:custGeom>
              <a:avLst/>
              <a:gdLst/>
              <a:ahLst/>
              <a:cxnLst>
                <a:cxn ang="0">
                  <a:pos x="79" y="0"/>
                </a:cxn>
                <a:cxn ang="0">
                  <a:pos x="137" y="26"/>
                </a:cxn>
                <a:cxn ang="0">
                  <a:pos x="157" y="79"/>
                </a:cxn>
                <a:cxn ang="0">
                  <a:pos x="132" y="139"/>
                </a:cxn>
                <a:cxn ang="0">
                  <a:pos x="78" y="159"/>
                </a:cxn>
                <a:cxn ang="0">
                  <a:pos x="20" y="133"/>
                </a:cxn>
                <a:cxn ang="0">
                  <a:pos x="0" y="78"/>
                </a:cxn>
                <a:cxn ang="0">
                  <a:pos x="26" y="20"/>
                </a:cxn>
                <a:cxn ang="0">
                  <a:pos x="79" y="0"/>
                </a:cxn>
                <a:cxn ang="0">
                  <a:pos x="16" y="277"/>
                </a:cxn>
                <a:cxn ang="0">
                  <a:pos x="144" y="277"/>
                </a:cxn>
                <a:cxn ang="0">
                  <a:pos x="144" y="1031"/>
                </a:cxn>
                <a:cxn ang="0">
                  <a:pos x="16" y="1031"/>
                </a:cxn>
                <a:cxn ang="0">
                  <a:pos x="16" y="277"/>
                </a:cxn>
              </a:cxnLst>
              <a:rect l="0" t="0" r="r" b="b"/>
              <a:pathLst>
                <a:path w="157" h="1031">
                  <a:moveTo>
                    <a:pt x="79" y="0"/>
                  </a:moveTo>
                  <a:cubicBezTo>
                    <a:pt x="102" y="0"/>
                    <a:pt x="122" y="9"/>
                    <a:pt x="137" y="26"/>
                  </a:cubicBezTo>
                  <a:cubicBezTo>
                    <a:pt x="151" y="42"/>
                    <a:pt x="157" y="59"/>
                    <a:pt x="157" y="79"/>
                  </a:cubicBezTo>
                  <a:cubicBezTo>
                    <a:pt x="157" y="103"/>
                    <a:pt x="149" y="123"/>
                    <a:pt x="132" y="139"/>
                  </a:cubicBezTo>
                  <a:cubicBezTo>
                    <a:pt x="117" y="152"/>
                    <a:pt x="99" y="159"/>
                    <a:pt x="78" y="159"/>
                  </a:cubicBezTo>
                  <a:cubicBezTo>
                    <a:pt x="55" y="159"/>
                    <a:pt x="35" y="150"/>
                    <a:pt x="20" y="133"/>
                  </a:cubicBezTo>
                  <a:cubicBezTo>
                    <a:pt x="6" y="118"/>
                    <a:pt x="0" y="99"/>
                    <a:pt x="0" y="78"/>
                  </a:cubicBezTo>
                  <a:cubicBezTo>
                    <a:pt x="0" y="56"/>
                    <a:pt x="9" y="37"/>
                    <a:pt x="26" y="20"/>
                  </a:cubicBezTo>
                  <a:cubicBezTo>
                    <a:pt x="41" y="7"/>
                    <a:pt x="58" y="0"/>
                    <a:pt x="79" y="0"/>
                  </a:cubicBezTo>
                  <a:moveTo>
                    <a:pt x="16" y="277"/>
                  </a:moveTo>
                  <a:cubicBezTo>
                    <a:pt x="144" y="277"/>
                    <a:pt x="144" y="277"/>
                    <a:pt x="144" y="277"/>
                  </a:cubicBezTo>
                  <a:cubicBezTo>
                    <a:pt x="144" y="1031"/>
                    <a:pt x="144" y="1031"/>
                    <a:pt x="144" y="1031"/>
                  </a:cubicBezTo>
                  <a:cubicBezTo>
                    <a:pt x="16" y="1031"/>
                    <a:pt x="16" y="1031"/>
                    <a:pt x="16" y="1031"/>
                  </a:cubicBezTo>
                  <a:lnTo>
                    <a:pt x="16" y="277"/>
                  </a:lnTo>
                  <a:close/>
                </a:path>
              </a:pathLst>
            </a:custGeom>
            <a:solidFill>
              <a:srgbClr val="000000"/>
            </a:solidFill>
            <a:ln w="9525">
              <a:noFill/>
              <a:round/>
              <a:headEnd/>
              <a:tailEnd/>
            </a:ln>
          </p:spPr>
          <p:txBody>
            <a:bodyPr/>
            <a:lstStyle/>
            <a:p>
              <a:endParaRPr lang="en-US" noProof="0" dirty="0"/>
            </a:p>
          </p:txBody>
        </p:sp>
        <p:sp>
          <p:nvSpPr>
            <p:cNvPr id="59" name="Freeform 25"/>
            <p:cNvSpPr>
              <a:spLocks/>
            </p:cNvSpPr>
            <p:nvPr/>
          </p:nvSpPr>
          <p:spPr bwMode="gray">
            <a:xfrm>
              <a:off x="6064250" y="4065588"/>
              <a:ext cx="106363" cy="304800"/>
            </a:xfrm>
            <a:custGeom>
              <a:avLst/>
              <a:gdLst/>
              <a:ahLst/>
              <a:cxnLst>
                <a:cxn ang="0">
                  <a:pos x="0" y="0"/>
                </a:cxn>
                <a:cxn ang="0">
                  <a:pos x="129" y="0"/>
                </a:cxn>
                <a:cxn ang="0">
                  <a:pos x="129" y="204"/>
                </a:cxn>
                <a:cxn ang="0">
                  <a:pos x="332" y="204"/>
                </a:cxn>
                <a:cxn ang="0">
                  <a:pos x="332" y="286"/>
                </a:cxn>
                <a:cxn ang="0">
                  <a:pos x="129" y="286"/>
                </a:cxn>
                <a:cxn ang="0">
                  <a:pos x="129" y="686"/>
                </a:cxn>
                <a:cxn ang="0">
                  <a:pos x="163" y="840"/>
                </a:cxn>
                <a:cxn ang="0">
                  <a:pos x="234" y="873"/>
                </a:cxn>
                <a:cxn ang="0">
                  <a:pos x="289" y="875"/>
                </a:cxn>
                <a:cxn ang="0">
                  <a:pos x="332" y="875"/>
                </a:cxn>
                <a:cxn ang="0">
                  <a:pos x="332" y="958"/>
                </a:cxn>
                <a:cxn ang="0">
                  <a:pos x="262" y="958"/>
                </a:cxn>
                <a:cxn ang="0">
                  <a:pos x="132" y="945"/>
                </a:cxn>
                <a:cxn ang="0">
                  <a:pos x="11" y="817"/>
                </a:cxn>
                <a:cxn ang="0">
                  <a:pos x="0" y="667"/>
                </a:cxn>
                <a:cxn ang="0">
                  <a:pos x="0" y="0"/>
                </a:cxn>
              </a:cxnLst>
              <a:rect l="0" t="0" r="r" b="b"/>
              <a:pathLst>
                <a:path w="332" h="958">
                  <a:moveTo>
                    <a:pt x="0" y="0"/>
                  </a:moveTo>
                  <a:cubicBezTo>
                    <a:pt x="129" y="0"/>
                    <a:pt x="129" y="0"/>
                    <a:pt x="129" y="0"/>
                  </a:cubicBezTo>
                  <a:cubicBezTo>
                    <a:pt x="129" y="204"/>
                    <a:pt x="129" y="204"/>
                    <a:pt x="129" y="204"/>
                  </a:cubicBezTo>
                  <a:cubicBezTo>
                    <a:pt x="332" y="204"/>
                    <a:pt x="332" y="204"/>
                    <a:pt x="332" y="204"/>
                  </a:cubicBezTo>
                  <a:cubicBezTo>
                    <a:pt x="332" y="286"/>
                    <a:pt x="332" y="286"/>
                    <a:pt x="332" y="286"/>
                  </a:cubicBezTo>
                  <a:cubicBezTo>
                    <a:pt x="129" y="286"/>
                    <a:pt x="129" y="286"/>
                    <a:pt x="129" y="286"/>
                  </a:cubicBezTo>
                  <a:cubicBezTo>
                    <a:pt x="129" y="686"/>
                    <a:pt x="129" y="686"/>
                    <a:pt x="129" y="686"/>
                  </a:cubicBezTo>
                  <a:cubicBezTo>
                    <a:pt x="129" y="762"/>
                    <a:pt x="140" y="813"/>
                    <a:pt x="163" y="840"/>
                  </a:cubicBezTo>
                  <a:cubicBezTo>
                    <a:pt x="178" y="858"/>
                    <a:pt x="202" y="869"/>
                    <a:pt x="234" y="873"/>
                  </a:cubicBezTo>
                  <a:cubicBezTo>
                    <a:pt x="245" y="875"/>
                    <a:pt x="263" y="875"/>
                    <a:pt x="289" y="875"/>
                  </a:cubicBezTo>
                  <a:cubicBezTo>
                    <a:pt x="332" y="875"/>
                    <a:pt x="332" y="875"/>
                    <a:pt x="332" y="875"/>
                  </a:cubicBezTo>
                  <a:cubicBezTo>
                    <a:pt x="332" y="958"/>
                    <a:pt x="332" y="958"/>
                    <a:pt x="332" y="958"/>
                  </a:cubicBezTo>
                  <a:cubicBezTo>
                    <a:pt x="262" y="958"/>
                    <a:pt x="262" y="958"/>
                    <a:pt x="262" y="958"/>
                  </a:cubicBezTo>
                  <a:cubicBezTo>
                    <a:pt x="207" y="958"/>
                    <a:pt x="163" y="953"/>
                    <a:pt x="132" y="945"/>
                  </a:cubicBezTo>
                  <a:cubicBezTo>
                    <a:pt x="66" y="927"/>
                    <a:pt x="26" y="884"/>
                    <a:pt x="11" y="817"/>
                  </a:cubicBezTo>
                  <a:cubicBezTo>
                    <a:pt x="4" y="781"/>
                    <a:pt x="0" y="731"/>
                    <a:pt x="0" y="667"/>
                  </a:cubicBezTo>
                  <a:lnTo>
                    <a:pt x="0" y="0"/>
                  </a:lnTo>
                  <a:close/>
                </a:path>
              </a:pathLst>
            </a:custGeom>
            <a:solidFill>
              <a:srgbClr val="000000"/>
            </a:solidFill>
            <a:ln w="9525">
              <a:noFill/>
              <a:round/>
              <a:headEnd/>
              <a:tailEnd/>
            </a:ln>
          </p:spPr>
          <p:txBody>
            <a:bodyPr/>
            <a:lstStyle/>
            <a:p>
              <a:endParaRPr lang="en-US" noProof="0" dirty="0"/>
            </a:p>
          </p:txBody>
        </p:sp>
        <p:sp>
          <p:nvSpPr>
            <p:cNvPr id="60" name="Freeform 26"/>
            <p:cNvSpPr>
              <a:spLocks/>
            </p:cNvSpPr>
            <p:nvPr/>
          </p:nvSpPr>
          <p:spPr bwMode="gray">
            <a:xfrm>
              <a:off x="6219825" y="4010025"/>
              <a:ext cx="180975" cy="360363"/>
            </a:xfrm>
            <a:custGeom>
              <a:avLst/>
              <a:gdLst/>
              <a:ahLst/>
              <a:cxnLst>
                <a:cxn ang="0">
                  <a:pos x="0" y="1136"/>
                </a:cxn>
                <a:cxn ang="0">
                  <a:pos x="0" y="0"/>
                </a:cxn>
                <a:cxn ang="0">
                  <a:pos x="129" y="0"/>
                </a:cxn>
                <a:cxn ang="0">
                  <a:pos x="129" y="400"/>
                </a:cxn>
                <a:cxn ang="0">
                  <a:pos x="319" y="361"/>
                </a:cxn>
                <a:cxn ang="0">
                  <a:pos x="549" y="479"/>
                </a:cxn>
                <a:cxn ang="0">
                  <a:pos x="572" y="673"/>
                </a:cxn>
                <a:cxn ang="0">
                  <a:pos x="572" y="1136"/>
                </a:cxn>
                <a:cxn ang="0">
                  <a:pos x="443" y="1136"/>
                </a:cxn>
                <a:cxn ang="0">
                  <a:pos x="443" y="653"/>
                </a:cxn>
                <a:cxn ang="0">
                  <a:pos x="420" y="499"/>
                </a:cxn>
                <a:cxn ang="0">
                  <a:pos x="306" y="439"/>
                </a:cxn>
                <a:cxn ang="0">
                  <a:pos x="129" y="485"/>
                </a:cxn>
                <a:cxn ang="0">
                  <a:pos x="129" y="1136"/>
                </a:cxn>
                <a:cxn ang="0">
                  <a:pos x="0" y="1136"/>
                </a:cxn>
              </a:cxnLst>
              <a:rect l="0" t="0" r="r" b="b"/>
              <a:pathLst>
                <a:path w="572" h="1136">
                  <a:moveTo>
                    <a:pt x="0" y="1136"/>
                  </a:moveTo>
                  <a:cubicBezTo>
                    <a:pt x="0" y="0"/>
                    <a:pt x="0" y="0"/>
                    <a:pt x="0" y="0"/>
                  </a:cubicBezTo>
                  <a:cubicBezTo>
                    <a:pt x="129" y="0"/>
                    <a:pt x="129" y="0"/>
                    <a:pt x="129" y="0"/>
                  </a:cubicBezTo>
                  <a:cubicBezTo>
                    <a:pt x="129" y="400"/>
                    <a:pt x="129" y="400"/>
                    <a:pt x="129" y="400"/>
                  </a:cubicBezTo>
                  <a:cubicBezTo>
                    <a:pt x="196" y="374"/>
                    <a:pt x="259" y="361"/>
                    <a:pt x="319" y="361"/>
                  </a:cubicBezTo>
                  <a:cubicBezTo>
                    <a:pt x="438" y="361"/>
                    <a:pt x="515" y="400"/>
                    <a:pt x="549" y="479"/>
                  </a:cubicBezTo>
                  <a:cubicBezTo>
                    <a:pt x="564" y="515"/>
                    <a:pt x="572" y="579"/>
                    <a:pt x="572" y="673"/>
                  </a:cubicBezTo>
                  <a:cubicBezTo>
                    <a:pt x="572" y="1136"/>
                    <a:pt x="572" y="1136"/>
                    <a:pt x="572" y="1136"/>
                  </a:cubicBezTo>
                  <a:cubicBezTo>
                    <a:pt x="443" y="1136"/>
                    <a:pt x="443" y="1136"/>
                    <a:pt x="443" y="1136"/>
                  </a:cubicBezTo>
                  <a:cubicBezTo>
                    <a:pt x="443" y="653"/>
                    <a:pt x="443" y="653"/>
                    <a:pt x="443" y="653"/>
                  </a:cubicBezTo>
                  <a:cubicBezTo>
                    <a:pt x="443" y="581"/>
                    <a:pt x="436" y="529"/>
                    <a:pt x="420" y="499"/>
                  </a:cubicBezTo>
                  <a:cubicBezTo>
                    <a:pt x="400" y="459"/>
                    <a:pt x="362" y="439"/>
                    <a:pt x="306" y="439"/>
                  </a:cubicBezTo>
                  <a:cubicBezTo>
                    <a:pt x="256" y="439"/>
                    <a:pt x="197" y="454"/>
                    <a:pt x="129" y="485"/>
                  </a:cubicBezTo>
                  <a:cubicBezTo>
                    <a:pt x="129" y="1136"/>
                    <a:pt x="129" y="1136"/>
                    <a:pt x="129" y="1136"/>
                  </a:cubicBezTo>
                  <a:lnTo>
                    <a:pt x="0" y="1136"/>
                  </a:lnTo>
                  <a:close/>
                </a:path>
              </a:pathLst>
            </a:custGeom>
            <a:solidFill>
              <a:srgbClr val="000000"/>
            </a:solidFill>
            <a:ln w="9525">
              <a:noFill/>
              <a:round/>
              <a:headEnd/>
              <a:tailEnd/>
            </a:ln>
          </p:spPr>
          <p:txBody>
            <a:bodyPr/>
            <a:lstStyle/>
            <a:p>
              <a:endParaRPr lang="en-US" noProof="0" dirty="0"/>
            </a:p>
          </p:txBody>
        </p:sp>
        <p:sp>
          <p:nvSpPr>
            <p:cNvPr id="61" name="Freeform 27"/>
            <p:cNvSpPr>
              <a:spLocks/>
            </p:cNvSpPr>
            <p:nvPr/>
          </p:nvSpPr>
          <p:spPr bwMode="gray">
            <a:xfrm>
              <a:off x="6553200" y="4130675"/>
              <a:ext cx="200025" cy="354013"/>
            </a:xfrm>
            <a:custGeom>
              <a:avLst/>
              <a:gdLst/>
              <a:ahLst/>
              <a:cxnLst>
                <a:cxn ang="0">
                  <a:pos x="56" y="153"/>
                </a:cxn>
                <a:cxn ang="0">
                  <a:pos x="0" y="0"/>
                </a:cxn>
                <a:cxn ang="0">
                  <a:pos x="27" y="0"/>
                </a:cxn>
                <a:cxn ang="0">
                  <a:pos x="67" y="120"/>
                </a:cxn>
                <a:cxn ang="0">
                  <a:pos x="104" y="0"/>
                </a:cxn>
                <a:cxn ang="0">
                  <a:pos x="126" y="0"/>
                </a:cxn>
                <a:cxn ang="0">
                  <a:pos x="51" y="223"/>
                </a:cxn>
                <a:cxn ang="0">
                  <a:pos x="29" y="223"/>
                </a:cxn>
                <a:cxn ang="0">
                  <a:pos x="56" y="153"/>
                </a:cxn>
              </a:cxnLst>
              <a:rect l="0" t="0" r="r" b="b"/>
              <a:pathLst>
                <a:path w="126" h="223">
                  <a:moveTo>
                    <a:pt x="56" y="153"/>
                  </a:moveTo>
                  <a:lnTo>
                    <a:pt x="0" y="0"/>
                  </a:lnTo>
                  <a:lnTo>
                    <a:pt x="27" y="0"/>
                  </a:lnTo>
                  <a:lnTo>
                    <a:pt x="67" y="120"/>
                  </a:lnTo>
                  <a:lnTo>
                    <a:pt x="104" y="0"/>
                  </a:lnTo>
                  <a:lnTo>
                    <a:pt x="126" y="0"/>
                  </a:lnTo>
                  <a:lnTo>
                    <a:pt x="51" y="223"/>
                  </a:lnTo>
                  <a:lnTo>
                    <a:pt x="29" y="223"/>
                  </a:lnTo>
                  <a:lnTo>
                    <a:pt x="56" y="153"/>
                  </a:lnTo>
                  <a:close/>
                </a:path>
              </a:pathLst>
            </a:custGeom>
            <a:solidFill>
              <a:srgbClr val="000000"/>
            </a:solidFill>
            <a:ln w="9525">
              <a:noFill/>
              <a:round/>
              <a:headEnd/>
              <a:tailEnd/>
            </a:ln>
          </p:spPr>
          <p:txBody>
            <a:bodyPr/>
            <a:lstStyle/>
            <a:p>
              <a:endParaRPr lang="en-US" noProof="0" dirty="0"/>
            </a:p>
          </p:txBody>
        </p:sp>
        <p:sp>
          <p:nvSpPr>
            <p:cNvPr id="62" name="Freeform 28"/>
            <p:cNvSpPr>
              <a:spLocks noEditPoints="1"/>
            </p:cNvSpPr>
            <p:nvPr/>
          </p:nvSpPr>
          <p:spPr bwMode="gray">
            <a:xfrm>
              <a:off x="6778625" y="4124325"/>
              <a:ext cx="201613" cy="252413"/>
            </a:xfrm>
            <a:custGeom>
              <a:avLst/>
              <a:gdLst/>
              <a:ahLst/>
              <a:cxnLst>
                <a:cxn ang="0">
                  <a:pos x="318" y="0"/>
                </a:cxn>
                <a:cxn ang="0">
                  <a:pos x="559" y="107"/>
                </a:cxn>
                <a:cxn ang="0">
                  <a:pos x="634" y="398"/>
                </a:cxn>
                <a:cxn ang="0">
                  <a:pos x="559" y="688"/>
                </a:cxn>
                <a:cxn ang="0">
                  <a:pos x="318" y="795"/>
                </a:cxn>
                <a:cxn ang="0">
                  <a:pos x="0" y="393"/>
                </a:cxn>
                <a:cxn ang="0">
                  <a:pos x="76" y="107"/>
                </a:cxn>
                <a:cxn ang="0">
                  <a:pos x="318" y="0"/>
                </a:cxn>
                <a:cxn ang="0">
                  <a:pos x="318" y="78"/>
                </a:cxn>
                <a:cxn ang="0">
                  <a:pos x="167" y="176"/>
                </a:cxn>
                <a:cxn ang="0">
                  <a:pos x="132" y="394"/>
                </a:cxn>
                <a:cxn ang="0">
                  <a:pos x="167" y="619"/>
                </a:cxn>
                <a:cxn ang="0">
                  <a:pos x="318" y="718"/>
                </a:cxn>
                <a:cxn ang="0">
                  <a:pos x="468" y="619"/>
                </a:cxn>
                <a:cxn ang="0">
                  <a:pos x="503" y="398"/>
                </a:cxn>
                <a:cxn ang="0">
                  <a:pos x="468" y="176"/>
                </a:cxn>
                <a:cxn ang="0">
                  <a:pos x="318" y="78"/>
                </a:cxn>
              </a:cxnLst>
              <a:rect l="0" t="0" r="r" b="b"/>
              <a:pathLst>
                <a:path w="634" h="795">
                  <a:moveTo>
                    <a:pt x="318" y="0"/>
                  </a:moveTo>
                  <a:cubicBezTo>
                    <a:pt x="426" y="0"/>
                    <a:pt x="506" y="36"/>
                    <a:pt x="559" y="107"/>
                  </a:cubicBezTo>
                  <a:cubicBezTo>
                    <a:pt x="609" y="176"/>
                    <a:pt x="634" y="273"/>
                    <a:pt x="634" y="398"/>
                  </a:cubicBezTo>
                  <a:cubicBezTo>
                    <a:pt x="634" y="521"/>
                    <a:pt x="609" y="618"/>
                    <a:pt x="559" y="688"/>
                  </a:cubicBezTo>
                  <a:cubicBezTo>
                    <a:pt x="507" y="760"/>
                    <a:pt x="427" y="795"/>
                    <a:pt x="318" y="795"/>
                  </a:cubicBezTo>
                  <a:cubicBezTo>
                    <a:pt x="106" y="795"/>
                    <a:pt x="0" y="661"/>
                    <a:pt x="0" y="393"/>
                  </a:cubicBezTo>
                  <a:cubicBezTo>
                    <a:pt x="0" y="271"/>
                    <a:pt x="26" y="176"/>
                    <a:pt x="76" y="107"/>
                  </a:cubicBezTo>
                  <a:cubicBezTo>
                    <a:pt x="129" y="36"/>
                    <a:pt x="210" y="0"/>
                    <a:pt x="318" y="0"/>
                  </a:cubicBezTo>
                  <a:moveTo>
                    <a:pt x="318" y="78"/>
                  </a:moveTo>
                  <a:cubicBezTo>
                    <a:pt x="245" y="78"/>
                    <a:pt x="194" y="110"/>
                    <a:pt x="167" y="176"/>
                  </a:cubicBezTo>
                  <a:cubicBezTo>
                    <a:pt x="144" y="230"/>
                    <a:pt x="132" y="303"/>
                    <a:pt x="132" y="394"/>
                  </a:cubicBezTo>
                  <a:cubicBezTo>
                    <a:pt x="132" y="490"/>
                    <a:pt x="144" y="565"/>
                    <a:pt x="167" y="619"/>
                  </a:cubicBezTo>
                  <a:cubicBezTo>
                    <a:pt x="194" y="685"/>
                    <a:pt x="245" y="718"/>
                    <a:pt x="318" y="718"/>
                  </a:cubicBezTo>
                  <a:cubicBezTo>
                    <a:pt x="391" y="718"/>
                    <a:pt x="441" y="685"/>
                    <a:pt x="468" y="619"/>
                  </a:cubicBezTo>
                  <a:cubicBezTo>
                    <a:pt x="491" y="565"/>
                    <a:pt x="503" y="491"/>
                    <a:pt x="503" y="398"/>
                  </a:cubicBezTo>
                  <a:cubicBezTo>
                    <a:pt x="503" y="302"/>
                    <a:pt x="491" y="228"/>
                    <a:pt x="468" y="176"/>
                  </a:cubicBezTo>
                  <a:cubicBezTo>
                    <a:pt x="440" y="110"/>
                    <a:pt x="390" y="78"/>
                    <a:pt x="318" y="78"/>
                  </a:cubicBezTo>
                </a:path>
              </a:pathLst>
            </a:custGeom>
            <a:solidFill>
              <a:srgbClr val="000000"/>
            </a:solidFill>
            <a:ln w="9525">
              <a:noFill/>
              <a:round/>
              <a:headEnd/>
              <a:tailEnd/>
            </a:ln>
          </p:spPr>
          <p:txBody>
            <a:bodyPr/>
            <a:lstStyle/>
            <a:p>
              <a:endParaRPr lang="en-US" noProof="0" dirty="0"/>
            </a:p>
          </p:txBody>
        </p:sp>
        <p:sp>
          <p:nvSpPr>
            <p:cNvPr id="63" name="Freeform 29"/>
            <p:cNvSpPr>
              <a:spLocks/>
            </p:cNvSpPr>
            <p:nvPr/>
          </p:nvSpPr>
          <p:spPr bwMode="gray">
            <a:xfrm>
              <a:off x="7037388" y="4130675"/>
              <a:ext cx="174625" cy="246063"/>
            </a:xfrm>
            <a:custGeom>
              <a:avLst/>
              <a:gdLst/>
              <a:ahLst/>
              <a:cxnLst>
                <a:cxn ang="0">
                  <a:pos x="0" y="0"/>
                </a:cxn>
                <a:cxn ang="0">
                  <a:pos x="129" y="0"/>
                </a:cxn>
                <a:cxn ang="0">
                  <a:pos x="129" y="465"/>
                </a:cxn>
                <a:cxn ang="0">
                  <a:pos x="152" y="636"/>
                </a:cxn>
                <a:cxn ang="0">
                  <a:pos x="206" y="685"/>
                </a:cxn>
                <a:cxn ang="0">
                  <a:pos x="289" y="697"/>
                </a:cxn>
                <a:cxn ang="0">
                  <a:pos x="422" y="677"/>
                </a:cxn>
                <a:cxn ang="0">
                  <a:pos x="422" y="0"/>
                </a:cxn>
                <a:cxn ang="0">
                  <a:pos x="550" y="0"/>
                </a:cxn>
                <a:cxn ang="0">
                  <a:pos x="550" y="742"/>
                </a:cxn>
                <a:cxn ang="0">
                  <a:pos x="281" y="774"/>
                </a:cxn>
                <a:cxn ang="0">
                  <a:pos x="90" y="734"/>
                </a:cxn>
                <a:cxn ang="0">
                  <a:pos x="7" y="593"/>
                </a:cxn>
                <a:cxn ang="0">
                  <a:pos x="0" y="475"/>
                </a:cxn>
                <a:cxn ang="0">
                  <a:pos x="0" y="0"/>
                </a:cxn>
              </a:cxnLst>
              <a:rect l="0" t="0" r="r" b="b"/>
              <a:pathLst>
                <a:path w="550" h="774">
                  <a:moveTo>
                    <a:pt x="0" y="0"/>
                  </a:moveTo>
                  <a:cubicBezTo>
                    <a:pt x="129" y="0"/>
                    <a:pt x="129" y="0"/>
                    <a:pt x="129" y="0"/>
                  </a:cubicBezTo>
                  <a:cubicBezTo>
                    <a:pt x="129" y="465"/>
                    <a:pt x="129" y="465"/>
                    <a:pt x="129" y="465"/>
                  </a:cubicBezTo>
                  <a:cubicBezTo>
                    <a:pt x="129" y="550"/>
                    <a:pt x="137" y="608"/>
                    <a:pt x="152" y="636"/>
                  </a:cubicBezTo>
                  <a:cubicBezTo>
                    <a:pt x="165" y="660"/>
                    <a:pt x="183" y="676"/>
                    <a:pt x="206" y="685"/>
                  </a:cubicBezTo>
                  <a:cubicBezTo>
                    <a:pt x="225" y="693"/>
                    <a:pt x="253" y="697"/>
                    <a:pt x="289" y="697"/>
                  </a:cubicBezTo>
                  <a:cubicBezTo>
                    <a:pt x="331" y="697"/>
                    <a:pt x="375" y="690"/>
                    <a:pt x="422" y="677"/>
                  </a:cubicBezTo>
                  <a:cubicBezTo>
                    <a:pt x="422" y="0"/>
                    <a:pt x="422" y="0"/>
                    <a:pt x="422" y="0"/>
                  </a:cubicBezTo>
                  <a:cubicBezTo>
                    <a:pt x="550" y="0"/>
                    <a:pt x="550" y="0"/>
                    <a:pt x="550" y="0"/>
                  </a:cubicBezTo>
                  <a:cubicBezTo>
                    <a:pt x="550" y="742"/>
                    <a:pt x="550" y="742"/>
                    <a:pt x="550" y="742"/>
                  </a:cubicBezTo>
                  <a:cubicBezTo>
                    <a:pt x="455" y="763"/>
                    <a:pt x="365" y="774"/>
                    <a:pt x="281" y="774"/>
                  </a:cubicBezTo>
                  <a:cubicBezTo>
                    <a:pt x="196" y="774"/>
                    <a:pt x="132" y="761"/>
                    <a:pt x="90" y="734"/>
                  </a:cubicBezTo>
                  <a:cubicBezTo>
                    <a:pt x="43" y="704"/>
                    <a:pt x="15" y="657"/>
                    <a:pt x="7" y="593"/>
                  </a:cubicBezTo>
                  <a:cubicBezTo>
                    <a:pt x="2" y="563"/>
                    <a:pt x="0" y="523"/>
                    <a:pt x="0" y="475"/>
                  </a:cubicBezTo>
                  <a:lnTo>
                    <a:pt x="0" y="0"/>
                  </a:lnTo>
                  <a:close/>
                </a:path>
              </a:pathLst>
            </a:custGeom>
            <a:solidFill>
              <a:srgbClr val="000000"/>
            </a:solidFill>
            <a:ln w="9525">
              <a:noFill/>
              <a:round/>
              <a:headEnd/>
              <a:tailEnd/>
            </a:ln>
          </p:spPr>
          <p:txBody>
            <a:bodyPr/>
            <a:lstStyle/>
            <a:p>
              <a:endParaRPr lang="en-US" noProof="0" dirty="0"/>
            </a:p>
          </p:txBody>
        </p:sp>
        <p:sp>
          <p:nvSpPr>
            <p:cNvPr id="64" name="Freeform 30"/>
            <p:cNvSpPr>
              <a:spLocks/>
            </p:cNvSpPr>
            <p:nvPr/>
          </p:nvSpPr>
          <p:spPr bwMode="gray">
            <a:xfrm>
              <a:off x="3935413" y="1814513"/>
              <a:ext cx="787400" cy="608013"/>
            </a:xfrm>
            <a:custGeom>
              <a:avLst/>
              <a:gdLst/>
              <a:ahLst/>
              <a:cxnLst>
                <a:cxn ang="0">
                  <a:pos x="1006" y="801"/>
                </a:cxn>
                <a:cxn ang="0">
                  <a:pos x="627" y="673"/>
                </a:cxn>
                <a:cxn ang="0">
                  <a:pos x="1" y="1294"/>
                </a:cxn>
                <a:cxn ang="0">
                  <a:pos x="627" y="1912"/>
                </a:cxn>
                <a:cxn ang="0">
                  <a:pos x="1103" y="1696"/>
                </a:cxn>
                <a:cxn ang="0">
                  <a:pos x="1103" y="1355"/>
                </a:cxn>
                <a:cxn ang="0">
                  <a:pos x="807" y="1643"/>
                </a:cxn>
                <a:cxn ang="0">
                  <a:pos x="627" y="1681"/>
                </a:cxn>
                <a:cxn ang="0">
                  <a:pos x="235" y="1294"/>
                </a:cxn>
                <a:cxn ang="0">
                  <a:pos x="627" y="905"/>
                </a:cxn>
                <a:cxn ang="0">
                  <a:pos x="902" y="1019"/>
                </a:cxn>
                <a:cxn ang="0">
                  <a:pos x="1145" y="1298"/>
                </a:cxn>
                <a:cxn ang="0">
                  <a:pos x="1708" y="1544"/>
                </a:cxn>
                <a:cxn ang="0">
                  <a:pos x="2477" y="777"/>
                </a:cxn>
                <a:cxn ang="0">
                  <a:pos x="1708" y="0"/>
                </a:cxn>
                <a:cxn ang="0">
                  <a:pos x="1103" y="309"/>
                </a:cxn>
                <a:cxn ang="0">
                  <a:pos x="1103" y="771"/>
                </a:cxn>
                <a:cxn ang="0">
                  <a:pos x="1708" y="244"/>
                </a:cxn>
                <a:cxn ang="0">
                  <a:pos x="2236" y="777"/>
                </a:cxn>
                <a:cxn ang="0">
                  <a:pos x="1708" y="1305"/>
                </a:cxn>
                <a:cxn ang="0">
                  <a:pos x="1365" y="1179"/>
                </a:cxn>
                <a:cxn ang="0">
                  <a:pos x="1006" y="801"/>
                </a:cxn>
              </a:cxnLst>
              <a:rect l="0" t="0" r="r" b="b"/>
              <a:pathLst>
                <a:path w="2477" h="1913">
                  <a:moveTo>
                    <a:pt x="1006" y="801"/>
                  </a:moveTo>
                  <a:cubicBezTo>
                    <a:pt x="916" y="722"/>
                    <a:pt x="771" y="674"/>
                    <a:pt x="627" y="673"/>
                  </a:cubicBezTo>
                  <a:cubicBezTo>
                    <a:pt x="283" y="672"/>
                    <a:pt x="2" y="944"/>
                    <a:pt x="1" y="1294"/>
                  </a:cubicBezTo>
                  <a:cubicBezTo>
                    <a:pt x="0" y="1638"/>
                    <a:pt x="283" y="1911"/>
                    <a:pt x="627" y="1912"/>
                  </a:cubicBezTo>
                  <a:cubicBezTo>
                    <a:pt x="820" y="1913"/>
                    <a:pt x="988" y="1834"/>
                    <a:pt x="1103" y="1696"/>
                  </a:cubicBezTo>
                  <a:cubicBezTo>
                    <a:pt x="1103" y="1355"/>
                    <a:pt x="1103" y="1355"/>
                    <a:pt x="1103" y="1355"/>
                  </a:cubicBezTo>
                  <a:cubicBezTo>
                    <a:pt x="1042" y="1461"/>
                    <a:pt x="918" y="1597"/>
                    <a:pt x="807" y="1643"/>
                  </a:cubicBezTo>
                  <a:cubicBezTo>
                    <a:pt x="751" y="1666"/>
                    <a:pt x="694" y="1681"/>
                    <a:pt x="627" y="1681"/>
                  </a:cubicBezTo>
                  <a:cubicBezTo>
                    <a:pt x="412" y="1681"/>
                    <a:pt x="235" y="1514"/>
                    <a:pt x="235" y="1294"/>
                  </a:cubicBezTo>
                  <a:cubicBezTo>
                    <a:pt x="235" y="1091"/>
                    <a:pt x="398" y="904"/>
                    <a:pt x="627" y="905"/>
                  </a:cubicBezTo>
                  <a:cubicBezTo>
                    <a:pt x="734" y="905"/>
                    <a:pt x="831" y="949"/>
                    <a:pt x="902" y="1019"/>
                  </a:cubicBezTo>
                  <a:cubicBezTo>
                    <a:pt x="976" y="1090"/>
                    <a:pt x="1090" y="1239"/>
                    <a:pt x="1145" y="1298"/>
                  </a:cubicBezTo>
                  <a:cubicBezTo>
                    <a:pt x="1285" y="1449"/>
                    <a:pt x="1486" y="1543"/>
                    <a:pt x="1708" y="1544"/>
                  </a:cubicBezTo>
                  <a:cubicBezTo>
                    <a:pt x="2132" y="1545"/>
                    <a:pt x="2477" y="1201"/>
                    <a:pt x="2477" y="777"/>
                  </a:cubicBezTo>
                  <a:cubicBezTo>
                    <a:pt x="2477" y="353"/>
                    <a:pt x="2132" y="0"/>
                    <a:pt x="1708" y="0"/>
                  </a:cubicBezTo>
                  <a:cubicBezTo>
                    <a:pt x="1461" y="0"/>
                    <a:pt x="1244" y="129"/>
                    <a:pt x="1103" y="309"/>
                  </a:cubicBezTo>
                  <a:cubicBezTo>
                    <a:pt x="1103" y="771"/>
                    <a:pt x="1103" y="771"/>
                    <a:pt x="1103" y="771"/>
                  </a:cubicBezTo>
                  <a:cubicBezTo>
                    <a:pt x="1210" y="478"/>
                    <a:pt x="1404" y="244"/>
                    <a:pt x="1708" y="244"/>
                  </a:cubicBezTo>
                  <a:cubicBezTo>
                    <a:pt x="2000" y="244"/>
                    <a:pt x="2237" y="485"/>
                    <a:pt x="2236" y="777"/>
                  </a:cubicBezTo>
                  <a:cubicBezTo>
                    <a:pt x="2235" y="1069"/>
                    <a:pt x="2000" y="1305"/>
                    <a:pt x="1708" y="1305"/>
                  </a:cubicBezTo>
                  <a:cubicBezTo>
                    <a:pt x="1578" y="1304"/>
                    <a:pt x="1457" y="1257"/>
                    <a:pt x="1365" y="1179"/>
                  </a:cubicBezTo>
                  <a:cubicBezTo>
                    <a:pt x="1251" y="1090"/>
                    <a:pt x="1124" y="901"/>
                    <a:pt x="1006" y="801"/>
                  </a:cubicBezTo>
                </a:path>
              </a:pathLst>
            </a:custGeom>
            <a:solidFill>
              <a:srgbClr val="FF0000"/>
            </a:solidFill>
            <a:ln w="9525">
              <a:noFill/>
              <a:round/>
              <a:headEnd/>
              <a:tailEnd/>
            </a:ln>
          </p:spPr>
          <p:txBody>
            <a:bodyPr/>
            <a:lstStyle/>
            <a:p>
              <a:endParaRPr lang="en-US" noProof="0" dirty="0"/>
            </a:p>
          </p:txBody>
        </p:sp>
        <p:sp>
          <p:nvSpPr>
            <p:cNvPr id="65" name="Freeform 31"/>
            <p:cNvSpPr>
              <a:spLocks/>
            </p:cNvSpPr>
            <p:nvPr/>
          </p:nvSpPr>
          <p:spPr bwMode="gray">
            <a:xfrm>
              <a:off x="2652713" y="2476500"/>
              <a:ext cx="539750" cy="882650"/>
            </a:xfrm>
            <a:custGeom>
              <a:avLst/>
              <a:gdLst/>
              <a:ahLst/>
              <a:cxnLst>
                <a:cxn ang="0">
                  <a:pos x="0" y="0"/>
                </a:cxn>
                <a:cxn ang="0">
                  <a:pos x="1700" y="0"/>
                </a:cxn>
                <a:cxn ang="0">
                  <a:pos x="1700" y="473"/>
                </a:cxn>
                <a:cxn ang="0">
                  <a:pos x="1429" y="286"/>
                </a:cxn>
                <a:cxn ang="0">
                  <a:pos x="642" y="286"/>
                </a:cxn>
                <a:cxn ang="0">
                  <a:pos x="642" y="1104"/>
                </a:cxn>
                <a:cxn ang="0">
                  <a:pos x="1495" y="1104"/>
                </a:cxn>
                <a:cxn ang="0">
                  <a:pos x="1495" y="1537"/>
                </a:cxn>
                <a:cxn ang="0">
                  <a:pos x="1262" y="1398"/>
                </a:cxn>
                <a:cxn ang="0">
                  <a:pos x="642" y="1398"/>
                </a:cxn>
                <a:cxn ang="0">
                  <a:pos x="642" y="2515"/>
                </a:cxn>
                <a:cxn ang="0">
                  <a:pos x="820" y="2777"/>
                </a:cxn>
                <a:cxn ang="0">
                  <a:pos x="11" y="2777"/>
                </a:cxn>
                <a:cxn ang="0">
                  <a:pos x="181" y="2515"/>
                </a:cxn>
                <a:cxn ang="0">
                  <a:pos x="181" y="291"/>
                </a:cxn>
                <a:cxn ang="0">
                  <a:pos x="0" y="0"/>
                </a:cxn>
              </a:cxnLst>
              <a:rect l="0" t="0" r="r" b="b"/>
              <a:pathLst>
                <a:path w="1700" h="2777">
                  <a:moveTo>
                    <a:pt x="0" y="0"/>
                  </a:moveTo>
                  <a:cubicBezTo>
                    <a:pt x="1700" y="0"/>
                    <a:pt x="1700" y="0"/>
                    <a:pt x="1700" y="0"/>
                  </a:cubicBezTo>
                  <a:cubicBezTo>
                    <a:pt x="1700" y="473"/>
                    <a:pt x="1700" y="473"/>
                    <a:pt x="1700" y="473"/>
                  </a:cubicBezTo>
                  <a:cubicBezTo>
                    <a:pt x="1700" y="473"/>
                    <a:pt x="1613" y="287"/>
                    <a:pt x="1429" y="286"/>
                  </a:cubicBezTo>
                  <a:cubicBezTo>
                    <a:pt x="642" y="286"/>
                    <a:pt x="642" y="286"/>
                    <a:pt x="642" y="286"/>
                  </a:cubicBezTo>
                  <a:cubicBezTo>
                    <a:pt x="642" y="1104"/>
                    <a:pt x="642" y="1104"/>
                    <a:pt x="642" y="1104"/>
                  </a:cubicBezTo>
                  <a:cubicBezTo>
                    <a:pt x="1495" y="1104"/>
                    <a:pt x="1495" y="1104"/>
                    <a:pt x="1495" y="1104"/>
                  </a:cubicBezTo>
                  <a:cubicBezTo>
                    <a:pt x="1495" y="1537"/>
                    <a:pt x="1495" y="1537"/>
                    <a:pt x="1495" y="1537"/>
                  </a:cubicBezTo>
                  <a:cubicBezTo>
                    <a:pt x="1495" y="1537"/>
                    <a:pt x="1468" y="1399"/>
                    <a:pt x="1262" y="1398"/>
                  </a:cubicBezTo>
                  <a:cubicBezTo>
                    <a:pt x="642" y="1398"/>
                    <a:pt x="642" y="1398"/>
                    <a:pt x="642" y="1398"/>
                  </a:cubicBezTo>
                  <a:cubicBezTo>
                    <a:pt x="642" y="2515"/>
                    <a:pt x="642" y="2515"/>
                    <a:pt x="642" y="2515"/>
                  </a:cubicBezTo>
                  <a:cubicBezTo>
                    <a:pt x="642" y="2679"/>
                    <a:pt x="820" y="2777"/>
                    <a:pt x="820" y="2777"/>
                  </a:cubicBezTo>
                  <a:cubicBezTo>
                    <a:pt x="11" y="2777"/>
                    <a:pt x="11" y="2777"/>
                    <a:pt x="11" y="2777"/>
                  </a:cubicBezTo>
                  <a:cubicBezTo>
                    <a:pt x="11" y="2777"/>
                    <a:pt x="181" y="2691"/>
                    <a:pt x="181" y="2515"/>
                  </a:cubicBezTo>
                  <a:cubicBezTo>
                    <a:pt x="181" y="291"/>
                    <a:pt x="181" y="291"/>
                    <a:pt x="181" y="291"/>
                  </a:cubicBezTo>
                  <a:cubicBezTo>
                    <a:pt x="181" y="104"/>
                    <a:pt x="0" y="0"/>
                    <a:pt x="0" y="0"/>
                  </a:cubicBezTo>
                  <a:close/>
                </a:path>
              </a:pathLst>
            </a:custGeom>
            <a:solidFill>
              <a:srgbClr val="FF0000"/>
            </a:solidFill>
            <a:ln w="9525">
              <a:noFill/>
              <a:round/>
              <a:headEnd/>
              <a:tailEnd/>
            </a:ln>
          </p:spPr>
          <p:txBody>
            <a:bodyPr/>
            <a:lstStyle/>
            <a:p>
              <a:endParaRPr lang="en-US" noProof="0" dirty="0"/>
            </a:p>
          </p:txBody>
        </p:sp>
        <p:sp>
          <p:nvSpPr>
            <p:cNvPr id="66" name="Freeform 32"/>
            <p:cNvSpPr>
              <a:spLocks/>
            </p:cNvSpPr>
            <p:nvPr/>
          </p:nvSpPr>
          <p:spPr bwMode="gray">
            <a:xfrm>
              <a:off x="3929063" y="2476500"/>
              <a:ext cx="355600" cy="1230313"/>
            </a:xfrm>
            <a:custGeom>
              <a:avLst/>
              <a:gdLst/>
              <a:ahLst/>
              <a:cxnLst>
                <a:cxn ang="0">
                  <a:pos x="257" y="0"/>
                </a:cxn>
                <a:cxn ang="0">
                  <a:pos x="1123" y="0"/>
                </a:cxn>
                <a:cxn ang="0">
                  <a:pos x="929" y="242"/>
                </a:cxn>
                <a:cxn ang="0">
                  <a:pos x="929" y="2847"/>
                </a:cxn>
                <a:cxn ang="0">
                  <a:pos x="0" y="3869"/>
                </a:cxn>
                <a:cxn ang="0">
                  <a:pos x="443" y="2847"/>
                </a:cxn>
                <a:cxn ang="0">
                  <a:pos x="443" y="242"/>
                </a:cxn>
                <a:cxn ang="0">
                  <a:pos x="257" y="0"/>
                </a:cxn>
              </a:cxnLst>
              <a:rect l="0" t="0" r="r" b="b"/>
              <a:pathLst>
                <a:path w="1123" h="3872">
                  <a:moveTo>
                    <a:pt x="257" y="0"/>
                  </a:moveTo>
                  <a:cubicBezTo>
                    <a:pt x="1123" y="0"/>
                    <a:pt x="1123" y="0"/>
                    <a:pt x="1123" y="0"/>
                  </a:cubicBezTo>
                  <a:cubicBezTo>
                    <a:pt x="1123" y="0"/>
                    <a:pt x="929" y="92"/>
                    <a:pt x="929" y="242"/>
                  </a:cubicBezTo>
                  <a:cubicBezTo>
                    <a:pt x="929" y="2847"/>
                    <a:pt x="929" y="2847"/>
                    <a:pt x="929" y="2847"/>
                  </a:cubicBezTo>
                  <a:cubicBezTo>
                    <a:pt x="929" y="3727"/>
                    <a:pt x="46" y="3872"/>
                    <a:pt x="0" y="3869"/>
                  </a:cubicBezTo>
                  <a:cubicBezTo>
                    <a:pt x="75" y="3821"/>
                    <a:pt x="442" y="3508"/>
                    <a:pt x="443" y="2847"/>
                  </a:cubicBezTo>
                  <a:cubicBezTo>
                    <a:pt x="443" y="242"/>
                    <a:pt x="443" y="242"/>
                    <a:pt x="443" y="242"/>
                  </a:cubicBezTo>
                  <a:cubicBezTo>
                    <a:pt x="444" y="100"/>
                    <a:pt x="257" y="0"/>
                    <a:pt x="257" y="0"/>
                  </a:cubicBezTo>
                  <a:close/>
                </a:path>
              </a:pathLst>
            </a:custGeom>
            <a:solidFill>
              <a:srgbClr val="FF0000"/>
            </a:solidFill>
            <a:ln w="9525">
              <a:noFill/>
              <a:round/>
              <a:headEnd/>
              <a:tailEnd/>
            </a:ln>
          </p:spPr>
          <p:txBody>
            <a:bodyPr/>
            <a:lstStyle/>
            <a:p>
              <a:endParaRPr lang="en-US" noProof="0" dirty="0"/>
            </a:p>
          </p:txBody>
        </p:sp>
        <p:sp>
          <p:nvSpPr>
            <p:cNvPr id="67" name="Freeform 33"/>
            <p:cNvSpPr>
              <a:spLocks/>
            </p:cNvSpPr>
            <p:nvPr/>
          </p:nvSpPr>
          <p:spPr bwMode="gray">
            <a:xfrm>
              <a:off x="4322763" y="2476500"/>
              <a:ext cx="276225" cy="882650"/>
            </a:xfrm>
            <a:custGeom>
              <a:avLst/>
              <a:gdLst/>
              <a:ahLst/>
              <a:cxnLst>
                <a:cxn ang="0">
                  <a:pos x="0" y="0"/>
                </a:cxn>
                <a:cxn ang="0">
                  <a:pos x="868" y="0"/>
                </a:cxn>
                <a:cxn ang="0">
                  <a:pos x="675" y="245"/>
                </a:cxn>
                <a:cxn ang="0">
                  <a:pos x="675" y="2514"/>
                </a:cxn>
                <a:cxn ang="0">
                  <a:pos x="868" y="2778"/>
                </a:cxn>
                <a:cxn ang="0">
                  <a:pos x="0" y="2778"/>
                </a:cxn>
                <a:cxn ang="0">
                  <a:pos x="193" y="2514"/>
                </a:cxn>
                <a:cxn ang="0">
                  <a:pos x="193" y="245"/>
                </a:cxn>
                <a:cxn ang="0">
                  <a:pos x="0" y="0"/>
                </a:cxn>
              </a:cxnLst>
              <a:rect l="0" t="0" r="r" b="b"/>
              <a:pathLst>
                <a:path w="868" h="2778">
                  <a:moveTo>
                    <a:pt x="0" y="0"/>
                  </a:moveTo>
                  <a:cubicBezTo>
                    <a:pt x="868" y="0"/>
                    <a:pt x="868" y="0"/>
                    <a:pt x="868" y="0"/>
                  </a:cubicBezTo>
                  <a:cubicBezTo>
                    <a:pt x="868" y="0"/>
                    <a:pt x="675" y="92"/>
                    <a:pt x="675" y="245"/>
                  </a:cubicBezTo>
                  <a:cubicBezTo>
                    <a:pt x="675" y="2514"/>
                    <a:pt x="675" y="2514"/>
                    <a:pt x="675" y="2514"/>
                  </a:cubicBezTo>
                  <a:cubicBezTo>
                    <a:pt x="675" y="2677"/>
                    <a:pt x="868" y="2778"/>
                    <a:pt x="868" y="2778"/>
                  </a:cubicBezTo>
                  <a:cubicBezTo>
                    <a:pt x="0" y="2778"/>
                    <a:pt x="0" y="2778"/>
                    <a:pt x="0" y="2778"/>
                  </a:cubicBezTo>
                  <a:cubicBezTo>
                    <a:pt x="0" y="2778"/>
                    <a:pt x="193" y="2677"/>
                    <a:pt x="193" y="2514"/>
                  </a:cubicBezTo>
                  <a:cubicBezTo>
                    <a:pt x="193" y="245"/>
                    <a:pt x="193" y="245"/>
                    <a:pt x="193" y="245"/>
                  </a:cubicBezTo>
                  <a:cubicBezTo>
                    <a:pt x="193" y="92"/>
                    <a:pt x="0" y="0"/>
                    <a:pt x="0" y="0"/>
                  </a:cubicBezTo>
                  <a:close/>
                </a:path>
              </a:pathLst>
            </a:custGeom>
            <a:solidFill>
              <a:srgbClr val="FF0000"/>
            </a:solidFill>
            <a:ln w="9525">
              <a:noFill/>
              <a:round/>
              <a:headEnd/>
              <a:tailEnd/>
            </a:ln>
          </p:spPr>
          <p:txBody>
            <a:bodyPr/>
            <a:lstStyle/>
            <a:p>
              <a:endParaRPr lang="en-US" noProof="0" dirty="0"/>
            </a:p>
          </p:txBody>
        </p:sp>
        <p:sp>
          <p:nvSpPr>
            <p:cNvPr id="68" name="Freeform 34"/>
            <p:cNvSpPr>
              <a:spLocks/>
            </p:cNvSpPr>
            <p:nvPr/>
          </p:nvSpPr>
          <p:spPr bwMode="gray">
            <a:xfrm>
              <a:off x="4600575" y="2476500"/>
              <a:ext cx="660400" cy="882650"/>
            </a:xfrm>
            <a:custGeom>
              <a:avLst/>
              <a:gdLst/>
              <a:ahLst/>
              <a:cxnLst>
                <a:cxn ang="0">
                  <a:pos x="170" y="0"/>
                </a:cxn>
                <a:cxn ang="0">
                  <a:pos x="2079" y="0"/>
                </a:cxn>
                <a:cxn ang="0">
                  <a:pos x="1917" y="505"/>
                </a:cxn>
                <a:cxn ang="0">
                  <a:pos x="1684" y="293"/>
                </a:cxn>
                <a:cxn ang="0">
                  <a:pos x="1288" y="293"/>
                </a:cxn>
                <a:cxn ang="0">
                  <a:pos x="1288" y="2515"/>
                </a:cxn>
                <a:cxn ang="0">
                  <a:pos x="1474" y="2777"/>
                </a:cxn>
                <a:cxn ang="0">
                  <a:pos x="624" y="2777"/>
                </a:cxn>
                <a:cxn ang="0">
                  <a:pos x="808" y="2515"/>
                </a:cxn>
                <a:cxn ang="0">
                  <a:pos x="808" y="293"/>
                </a:cxn>
                <a:cxn ang="0">
                  <a:pos x="330" y="293"/>
                </a:cxn>
                <a:cxn ang="0">
                  <a:pos x="0" y="547"/>
                </a:cxn>
                <a:cxn ang="0">
                  <a:pos x="170" y="0"/>
                </a:cxn>
              </a:cxnLst>
              <a:rect l="0" t="0" r="r" b="b"/>
              <a:pathLst>
                <a:path w="2079" h="2777">
                  <a:moveTo>
                    <a:pt x="170" y="0"/>
                  </a:moveTo>
                  <a:cubicBezTo>
                    <a:pt x="2079" y="0"/>
                    <a:pt x="2079" y="0"/>
                    <a:pt x="2079" y="0"/>
                  </a:cubicBezTo>
                  <a:cubicBezTo>
                    <a:pt x="1917" y="505"/>
                    <a:pt x="1917" y="505"/>
                    <a:pt x="1917" y="505"/>
                  </a:cubicBezTo>
                  <a:cubicBezTo>
                    <a:pt x="1917" y="505"/>
                    <a:pt x="1869" y="293"/>
                    <a:pt x="1684" y="293"/>
                  </a:cubicBezTo>
                  <a:cubicBezTo>
                    <a:pt x="1288" y="293"/>
                    <a:pt x="1288" y="293"/>
                    <a:pt x="1288" y="293"/>
                  </a:cubicBezTo>
                  <a:cubicBezTo>
                    <a:pt x="1288" y="2515"/>
                    <a:pt x="1288" y="2515"/>
                    <a:pt x="1288" y="2515"/>
                  </a:cubicBezTo>
                  <a:cubicBezTo>
                    <a:pt x="1288" y="2656"/>
                    <a:pt x="1474" y="2777"/>
                    <a:pt x="1474" y="2777"/>
                  </a:cubicBezTo>
                  <a:cubicBezTo>
                    <a:pt x="624" y="2777"/>
                    <a:pt x="624" y="2777"/>
                    <a:pt x="624" y="2777"/>
                  </a:cubicBezTo>
                  <a:cubicBezTo>
                    <a:pt x="624" y="2777"/>
                    <a:pt x="809" y="2668"/>
                    <a:pt x="808" y="2515"/>
                  </a:cubicBezTo>
                  <a:cubicBezTo>
                    <a:pt x="808" y="293"/>
                    <a:pt x="808" y="293"/>
                    <a:pt x="808" y="293"/>
                  </a:cubicBezTo>
                  <a:cubicBezTo>
                    <a:pt x="330" y="293"/>
                    <a:pt x="330" y="293"/>
                    <a:pt x="330" y="293"/>
                  </a:cubicBezTo>
                  <a:cubicBezTo>
                    <a:pt x="195" y="293"/>
                    <a:pt x="0" y="547"/>
                    <a:pt x="0" y="547"/>
                  </a:cubicBezTo>
                  <a:lnTo>
                    <a:pt x="170" y="0"/>
                  </a:lnTo>
                  <a:close/>
                </a:path>
              </a:pathLst>
            </a:custGeom>
            <a:solidFill>
              <a:srgbClr val="FF0000"/>
            </a:solidFill>
            <a:ln w="9525">
              <a:noFill/>
              <a:round/>
              <a:headEnd/>
              <a:tailEnd/>
            </a:ln>
          </p:spPr>
          <p:txBody>
            <a:bodyPr/>
            <a:lstStyle/>
            <a:p>
              <a:endParaRPr lang="en-US" noProof="0" dirty="0"/>
            </a:p>
          </p:txBody>
        </p:sp>
        <p:sp>
          <p:nvSpPr>
            <p:cNvPr id="69" name="Freeform 35"/>
            <p:cNvSpPr>
              <a:spLocks/>
            </p:cNvSpPr>
            <p:nvPr/>
          </p:nvSpPr>
          <p:spPr bwMode="gray">
            <a:xfrm>
              <a:off x="5800725" y="2476500"/>
              <a:ext cx="738188" cy="895350"/>
            </a:xfrm>
            <a:custGeom>
              <a:avLst/>
              <a:gdLst/>
              <a:ahLst/>
              <a:cxnLst>
                <a:cxn ang="0">
                  <a:pos x="1488" y="0"/>
                </a:cxn>
                <a:cxn ang="0">
                  <a:pos x="2324" y="0"/>
                </a:cxn>
                <a:cxn ang="0">
                  <a:pos x="2145" y="244"/>
                </a:cxn>
                <a:cxn ang="0">
                  <a:pos x="2145" y="1926"/>
                </a:cxn>
                <a:cxn ang="0">
                  <a:pos x="1185" y="2820"/>
                </a:cxn>
                <a:cxn ang="0">
                  <a:pos x="185" y="1926"/>
                </a:cxn>
                <a:cxn ang="0">
                  <a:pos x="185" y="244"/>
                </a:cxn>
                <a:cxn ang="0">
                  <a:pos x="0" y="0"/>
                </a:cxn>
                <a:cxn ang="0">
                  <a:pos x="861" y="0"/>
                </a:cxn>
                <a:cxn ang="0">
                  <a:pos x="669" y="244"/>
                </a:cxn>
                <a:cxn ang="0">
                  <a:pos x="669" y="1926"/>
                </a:cxn>
                <a:cxn ang="0">
                  <a:pos x="1185" y="2519"/>
                </a:cxn>
                <a:cxn ang="0">
                  <a:pos x="1677" y="1926"/>
                </a:cxn>
                <a:cxn ang="0">
                  <a:pos x="1677" y="244"/>
                </a:cxn>
                <a:cxn ang="0">
                  <a:pos x="1488" y="0"/>
                </a:cxn>
              </a:cxnLst>
              <a:rect l="0" t="0" r="r" b="b"/>
              <a:pathLst>
                <a:path w="2324" h="2820">
                  <a:moveTo>
                    <a:pt x="1488" y="0"/>
                  </a:moveTo>
                  <a:cubicBezTo>
                    <a:pt x="2324" y="0"/>
                    <a:pt x="2324" y="0"/>
                    <a:pt x="2324" y="0"/>
                  </a:cubicBezTo>
                  <a:cubicBezTo>
                    <a:pt x="2324" y="0"/>
                    <a:pt x="2145" y="94"/>
                    <a:pt x="2145" y="244"/>
                  </a:cubicBezTo>
                  <a:cubicBezTo>
                    <a:pt x="2145" y="1926"/>
                    <a:pt x="2145" y="1926"/>
                    <a:pt x="2145" y="1926"/>
                  </a:cubicBezTo>
                  <a:cubicBezTo>
                    <a:pt x="2144" y="2610"/>
                    <a:pt x="1578" y="2820"/>
                    <a:pt x="1185" y="2820"/>
                  </a:cubicBezTo>
                  <a:cubicBezTo>
                    <a:pt x="795" y="2820"/>
                    <a:pt x="184" y="2607"/>
                    <a:pt x="185" y="1926"/>
                  </a:cubicBezTo>
                  <a:cubicBezTo>
                    <a:pt x="185" y="244"/>
                    <a:pt x="185" y="244"/>
                    <a:pt x="185" y="244"/>
                  </a:cubicBezTo>
                  <a:cubicBezTo>
                    <a:pt x="185" y="94"/>
                    <a:pt x="0" y="0"/>
                    <a:pt x="0" y="0"/>
                  </a:cubicBezTo>
                  <a:cubicBezTo>
                    <a:pt x="861" y="0"/>
                    <a:pt x="861" y="0"/>
                    <a:pt x="861" y="0"/>
                  </a:cubicBezTo>
                  <a:cubicBezTo>
                    <a:pt x="861" y="0"/>
                    <a:pt x="669" y="92"/>
                    <a:pt x="669" y="244"/>
                  </a:cubicBezTo>
                  <a:cubicBezTo>
                    <a:pt x="669" y="1926"/>
                    <a:pt x="669" y="1926"/>
                    <a:pt x="669" y="1926"/>
                  </a:cubicBezTo>
                  <a:cubicBezTo>
                    <a:pt x="669" y="2285"/>
                    <a:pt x="907" y="2519"/>
                    <a:pt x="1185" y="2519"/>
                  </a:cubicBezTo>
                  <a:cubicBezTo>
                    <a:pt x="1464" y="2519"/>
                    <a:pt x="1676" y="2275"/>
                    <a:pt x="1677" y="1926"/>
                  </a:cubicBezTo>
                  <a:cubicBezTo>
                    <a:pt x="1677" y="244"/>
                    <a:pt x="1677" y="244"/>
                    <a:pt x="1677" y="244"/>
                  </a:cubicBezTo>
                  <a:cubicBezTo>
                    <a:pt x="1677" y="94"/>
                    <a:pt x="1488" y="0"/>
                    <a:pt x="1488" y="0"/>
                  </a:cubicBezTo>
                  <a:close/>
                </a:path>
              </a:pathLst>
            </a:custGeom>
            <a:solidFill>
              <a:srgbClr val="FF0000"/>
            </a:solidFill>
            <a:ln w="9525">
              <a:noFill/>
              <a:round/>
              <a:headEnd/>
              <a:tailEnd/>
            </a:ln>
          </p:spPr>
          <p:txBody>
            <a:bodyPr/>
            <a:lstStyle/>
            <a:p>
              <a:endParaRPr lang="en-US" noProof="0" dirty="0"/>
            </a:p>
          </p:txBody>
        </p:sp>
        <p:sp>
          <p:nvSpPr>
            <p:cNvPr id="70" name="Freeform 36"/>
            <p:cNvSpPr>
              <a:spLocks/>
            </p:cNvSpPr>
            <p:nvPr/>
          </p:nvSpPr>
          <p:spPr bwMode="gray">
            <a:xfrm>
              <a:off x="3217863" y="2476500"/>
              <a:ext cx="744538" cy="898525"/>
            </a:xfrm>
            <a:custGeom>
              <a:avLst/>
              <a:gdLst/>
              <a:ahLst/>
              <a:cxnLst>
                <a:cxn ang="0">
                  <a:pos x="1495" y="0"/>
                </a:cxn>
                <a:cxn ang="0">
                  <a:pos x="2347" y="0"/>
                </a:cxn>
                <a:cxn ang="0">
                  <a:pos x="2166" y="247"/>
                </a:cxn>
                <a:cxn ang="0">
                  <a:pos x="2166" y="1925"/>
                </a:cxn>
                <a:cxn ang="0">
                  <a:pos x="1176" y="2827"/>
                </a:cxn>
                <a:cxn ang="0">
                  <a:pos x="175" y="1925"/>
                </a:cxn>
                <a:cxn ang="0">
                  <a:pos x="174" y="247"/>
                </a:cxn>
                <a:cxn ang="0">
                  <a:pos x="0" y="0"/>
                </a:cxn>
                <a:cxn ang="0">
                  <a:pos x="860" y="0"/>
                </a:cxn>
                <a:cxn ang="0">
                  <a:pos x="661" y="247"/>
                </a:cxn>
                <a:cxn ang="0">
                  <a:pos x="660" y="1925"/>
                </a:cxn>
                <a:cxn ang="0">
                  <a:pos x="1176" y="2527"/>
                </a:cxn>
                <a:cxn ang="0">
                  <a:pos x="1678" y="1925"/>
                </a:cxn>
                <a:cxn ang="0">
                  <a:pos x="1679" y="247"/>
                </a:cxn>
                <a:cxn ang="0">
                  <a:pos x="1495" y="0"/>
                </a:cxn>
              </a:cxnLst>
              <a:rect l="0" t="0" r="r" b="b"/>
              <a:pathLst>
                <a:path w="2347" h="2827">
                  <a:moveTo>
                    <a:pt x="1495" y="0"/>
                  </a:moveTo>
                  <a:cubicBezTo>
                    <a:pt x="2347" y="0"/>
                    <a:pt x="2347" y="0"/>
                    <a:pt x="2347" y="0"/>
                  </a:cubicBezTo>
                  <a:cubicBezTo>
                    <a:pt x="2347" y="0"/>
                    <a:pt x="2166" y="98"/>
                    <a:pt x="2166" y="247"/>
                  </a:cubicBezTo>
                  <a:cubicBezTo>
                    <a:pt x="2166" y="248"/>
                    <a:pt x="2166" y="1925"/>
                    <a:pt x="2166" y="1925"/>
                  </a:cubicBezTo>
                  <a:cubicBezTo>
                    <a:pt x="2166" y="2611"/>
                    <a:pt x="1573" y="2827"/>
                    <a:pt x="1176" y="2827"/>
                  </a:cubicBezTo>
                  <a:cubicBezTo>
                    <a:pt x="786" y="2827"/>
                    <a:pt x="175" y="2608"/>
                    <a:pt x="175" y="1925"/>
                  </a:cubicBezTo>
                  <a:cubicBezTo>
                    <a:pt x="174" y="247"/>
                    <a:pt x="174" y="247"/>
                    <a:pt x="174" y="247"/>
                  </a:cubicBezTo>
                  <a:cubicBezTo>
                    <a:pt x="174" y="97"/>
                    <a:pt x="0" y="0"/>
                    <a:pt x="0" y="0"/>
                  </a:cubicBezTo>
                  <a:cubicBezTo>
                    <a:pt x="860" y="0"/>
                    <a:pt x="860" y="0"/>
                    <a:pt x="860" y="0"/>
                  </a:cubicBezTo>
                  <a:cubicBezTo>
                    <a:pt x="860" y="0"/>
                    <a:pt x="661" y="98"/>
                    <a:pt x="661" y="247"/>
                  </a:cubicBezTo>
                  <a:cubicBezTo>
                    <a:pt x="660" y="1925"/>
                    <a:pt x="660" y="1925"/>
                    <a:pt x="660" y="1925"/>
                  </a:cubicBezTo>
                  <a:cubicBezTo>
                    <a:pt x="660" y="2280"/>
                    <a:pt x="897" y="2525"/>
                    <a:pt x="1176" y="2527"/>
                  </a:cubicBezTo>
                  <a:cubicBezTo>
                    <a:pt x="1454" y="2528"/>
                    <a:pt x="1678" y="2277"/>
                    <a:pt x="1678" y="1925"/>
                  </a:cubicBezTo>
                  <a:cubicBezTo>
                    <a:pt x="1679" y="247"/>
                    <a:pt x="1679" y="247"/>
                    <a:pt x="1679" y="247"/>
                  </a:cubicBezTo>
                  <a:cubicBezTo>
                    <a:pt x="1679" y="97"/>
                    <a:pt x="1495" y="0"/>
                    <a:pt x="1495" y="0"/>
                  </a:cubicBezTo>
                  <a:close/>
                </a:path>
              </a:pathLst>
            </a:custGeom>
            <a:solidFill>
              <a:srgbClr val="FF0000"/>
            </a:solidFill>
            <a:ln w="9525">
              <a:noFill/>
              <a:round/>
              <a:headEnd/>
              <a:tailEnd/>
            </a:ln>
          </p:spPr>
          <p:txBody>
            <a:bodyPr/>
            <a:lstStyle/>
            <a:p>
              <a:endParaRPr lang="en-US" noProof="0" dirty="0"/>
            </a:p>
          </p:txBody>
        </p:sp>
        <p:sp>
          <p:nvSpPr>
            <p:cNvPr id="71" name="Freeform 37"/>
            <p:cNvSpPr>
              <a:spLocks/>
            </p:cNvSpPr>
            <p:nvPr/>
          </p:nvSpPr>
          <p:spPr bwMode="gray">
            <a:xfrm>
              <a:off x="5230813" y="2459038"/>
              <a:ext cx="568325" cy="915988"/>
            </a:xfrm>
            <a:custGeom>
              <a:avLst/>
              <a:gdLst/>
              <a:ahLst/>
              <a:cxnLst>
                <a:cxn ang="0">
                  <a:pos x="1537" y="501"/>
                </a:cxn>
                <a:cxn ang="0">
                  <a:pos x="1067" y="289"/>
                </a:cxn>
                <a:cxn ang="0">
                  <a:pos x="528" y="709"/>
                </a:cxn>
                <a:cxn ang="0">
                  <a:pos x="1042" y="1230"/>
                </a:cxn>
                <a:cxn ang="0">
                  <a:pos x="1786" y="2067"/>
                </a:cxn>
                <a:cxn ang="0">
                  <a:pos x="681" y="2885"/>
                </a:cxn>
                <a:cxn ang="0">
                  <a:pos x="162" y="2813"/>
                </a:cxn>
                <a:cxn ang="0">
                  <a:pos x="0" y="2280"/>
                </a:cxn>
                <a:cxn ang="0">
                  <a:pos x="689" y="2582"/>
                </a:cxn>
                <a:cxn ang="0">
                  <a:pos x="1311" y="2126"/>
                </a:cxn>
                <a:cxn ang="0">
                  <a:pos x="48" y="765"/>
                </a:cxn>
                <a:cxn ang="0">
                  <a:pos x="1019" y="0"/>
                </a:cxn>
                <a:cxn ang="0">
                  <a:pos x="1537" y="72"/>
                </a:cxn>
                <a:cxn ang="0">
                  <a:pos x="1537" y="501"/>
                </a:cxn>
              </a:cxnLst>
              <a:rect l="0" t="0" r="r" b="b"/>
              <a:pathLst>
                <a:path w="1788" h="2885">
                  <a:moveTo>
                    <a:pt x="1537" y="501"/>
                  </a:moveTo>
                  <a:cubicBezTo>
                    <a:pt x="1537" y="501"/>
                    <a:pt x="1416" y="290"/>
                    <a:pt x="1067" y="289"/>
                  </a:cubicBezTo>
                  <a:cubicBezTo>
                    <a:pt x="718" y="288"/>
                    <a:pt x="529" y="471"/>
                    <a:pt x="528" y="709"/>
                  </a:cubicBezTo>
                  <a:cubicBezTo>
                    <a:pt x="527" y="978"/>
                    <a:pt x="729" y="1079"/>
                    <a:pt x="1042" y="1230"/>
                  </a:cubicBezTo>
                  <a:cubicBezTo>
                    <a:pt x="1340" y="1373"/>
                    <a:pt x="1788" y="1570"/>
                    <a:pt x="1786" y="2067"/>
                  </a:cubicBezTo>
                  <a:cubicBezTo>
                    <a:pt x="1785" y="2513"/>
                    <a:pt x="1390" y="2885"/>
                    <a:pt x="681" y="2885"/>
                  </a:cubicBezTo>
                  <a:cubicBezTo>
                    <a:pt x="463" y="2884"/>
                    <a:pt x="162" y="2813"/>
                    <a:pt x="162" y="2813"/>
                  </a:cubicBezTo>
                  <a:cubicBezTo>
                    <a:pt x="0" y="2280"/>
                    <a:pt x="0" y="2280"/>
                    <a:pt x="0" y="2280"/>
                  </a:cubicBezTo>
                  <a:cubicBezTo>
                    <a:pt x="150" y="2426"/>
                    <a:pt x="416" y="2582"/>
                    <a:pt x="689" y="2582"/>
                  </a:cubicBezTo>
                  <a:cubicBezTo>
                    <a:pt x="973" y="2582"/>
                    <a:pt x="1311" y="2407"/>
                    <a:pt x="1311" y="2126"/>
                  </a:cubicBezTo>
                  <a:cubicBezTo>
                    <a:pt x="1311" y="1583"/>
                    <a:pt x="48" y="1674"/>
                    <a:pt x="48" y="765"/>
                  </a:cubicBezTo>
                  <a:cubicBezTo>
                    <a:pt x="48" y="453"/>
                    <a:pt x="266" y="0"/>
                    <a:pt x="1019" y="0"/>
                  </a:cubicBezTo>
                  <a:cubicBezTo>
                    <a:pt x="1264" y="0"/>
                    <a:pt x="1537" y="72"/>
                    <a:pt x="1537" y="72"/>
                  </a:cubicBezTo>
                  <a:lnTo>
                    <a:pt x="1537" y="501"/>
                  </a:lnTo>
                  <a:close/>
                </a:path>
              </a:pathLst>
            </a:custGeom>
            <a:solidFill>
              <a:srgbClr val="FF0000"/>
            </a:solidFill>
            <a:ln w="9525">
              <a:noFill/>
              <a:round/>
              <a:headEnd/>
              <a:tailEnd/>
            </a:ln>
          </p:spPr>
          <p:txBody>
            <a:bodyPr/>
            <a:lstStyle/>
            <a:p>
              <a:endParaRPr lang="en-US" noProof="0" dirty="0"/>
            </a:p>
          </p:txBody>
        </p:sp>
      </p:grpSp>
      <p:pic>
        <p:nvPicPr>
          <p:cNvPr id="34" name="Picture 2" descr="http://www.expressunlockcodes.com/images/blackberry_imei_network_mep_sim_unlock_code/TSTT_blackberry_imei_network_mep_unlock_code.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92080" y="1749262"/>
            <a:ext cx="1851639" cy="12676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540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0" name="Text Placeholder 9"/>
          <p:cNvSpPr>
            <a:spLocks noGrp="1"/>
          </p:cNvSpPr>
          <p:nvPr>
            <p:ph type="body" sz="quarter" idx="10"/>
          </p:nvPr>
        </p:nvSpPr>
        <p:spPr bwMode="gray">
          <a:xfrm>
            <a:off x="179388" y="771550"/>
            <a:ext cx="8785225" cy="403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5" name="Text Placeholder 12"/>
          <p:cNvSpPr>
            <a:spLocks noGrp="1"/>
          </p:cNvSpPr>
          <p:nvPr>
            <p:ph type="body" sz="quarter" idx="15"/>
          </p:nvPr>
        </p:nvSpPr>
        <p:spPr bwMode="gray">
          <a:xfrm>
            <a:off x="179388" y="771550"/>
            <a:ext cx="4248596" cy="403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12"/>
          <p:cNvSpPr>
            <a:spLocks noGrp="1"/>
          </p:cNvSpPr>
          <p:nvPr>
            <p:ph type="body" sz="quarter" idx="16"/>
          </p:nvPr>
        </p:nvSpPr>
        <p:spPr bwMode="gray">
          <a:xfrm>
            <a:off x="4644009" y="771551"/>
            <a:ext cx="4320606" cy="403222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4" name="Text Placeholder 9"/>
          <p:cNvSpPr>
            <a:spLocks noGrp="1"/>
          </p:cNvSpPr>
          <p:nvPr>
            <p:ph type="body" sz="quarter" idx="18"/>
          </p:nvPr>
        </p:nvSpPr>
        <p:spPr bwMode="gray">
          <a:xfrm>
            <a:off x="179388" y="771550"/>
            <a:ext cx="2808436" cy="40318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9"/>
          <p:cNvSpPr>
            <a:spLocks noGrp="1"/>
          </p:cNvSpPr>
          <p:nvPr>
            <p:ph type="body" sz="quarter" idx="19"/>
          </p:nvPr>
        </p:nvSpPr>
        <p:spPr bwMode="gray">
          <a:xfrm>
            <a:off x="3203848" y="771570"/>
            <a:ext cx="2808312" cy="40322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9"/>
          <p:cNvSpPr>
            <a:spLocks noGrp="1"/>
          </p:cNvSpPr>
          <p:nvPr>
            <p:ph type="body" sz="quarter" idx="20"/>
          </p:nvPr>
        </p:nvSpPr>
        <p:spPr bwMode="gray">
          <a:xfrm>
            <a:off x="6228185" y="771949"/>
            <a:ext cx="2736430" cy="40318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1" name="Picture Placeholder 10"/>
          <p:cNvSpPr>
            <a:spLocks noGrp="1"/>
          </p:cNvSpPr>
          <p:nvPr>
            <p:ph type="pic" sz="quarter" idx="13"/>
            <p:custDataLst>
              <p:tags r:id="rId1"/>
            </p:custDataLst>
          </p:nvPr>
        </p:nvSpPr>
        <p:spPr bwMode="gray">
          <a:xfrm>
            <a:off x="179388" y="842963"/>
            <a:ext cx="8785226" cy="3960812"/>
          </a:xfrm>
          <a:prstGeom prst="round1Rect">
            <a:avLst>
              <a:gd name="adj" fmla="val 9619"/>
            </a:avLst>
          </a:prstGeom>
          <a:noFill/>
          <a:ln>
            <a:noFill/>
          </a:ln>
        </p:spPr>
        <p:txBody>
          <a:bodyPr/>
          <a:lstStyle/>
          <a:p>
            <a:r>
              <a:rPr lang="en-US" noProof="0" dirty="0" smtClean="0"/>
              <a:t>Click icon to add picture</a:t>
            </a:r>
            <a:endParaRPr lang="en-US"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en-US" noProof="0" smtClean="0"/>
              <a:t>Click to edit Master title style</a:t>
            </a:r>
            <a:endParaRPr lang="en-US" noProof="0" dirty="0"/>
          </a:p>
        </p:txBody>
      </p:sp>
      <p:sp>
        <p:nvSpPr>
          <p:cNvPr id="11" name="Picture Placeholder 10"/>
          <p:cNvSpPr>
            <a:spLocks noGrp="1"/>
          </p:cNvSpPr>
          <p:nvPr>
            <p:ph type="pic" sz="quarter" idx="13"/>
            <p:custDataLst>
              <p:tags r:id="rId1"/>
            </p:custDataLst>
          </p:nvPr>
        </p:nvSpPr>
        <p:spPr bwMode="gray">
          <a:xfrm>
            <a:off x="4716016" y="842963"/>
            <a:ext cx="4248598" cy="3960812"/>
          </a:xfrm>
          <a:prstGeom prst="round1Rect">
            <a:avLst>
              <a:gd name="adj" fmla="val 9619"/>
            </a:avLst>
          </a:prstGeom>
          <a:noFill/>
          <a:ln>
            <a:noFill/>
          </a:ln>
        </p:spPr>
        <p:txBody>
          <a:bodyPr/>
          <a:lstStyle/>
          <a:p>
            <a:r>
              <a:rPr lang="en-US" noProof="0" dirty="0" smtClean="0"/>
              <a:t>Click icon to add picture</a:t>
            </a:r>
            <a:endParaRPr lang="en-US" noProof="0" dirty="0"/>
          </a:p>
        </p:txBody>
      </p:sp>
      <p:sp>
        <p:nvSpPr>
          <p:cNvPr id="10" name="Picture Placeholder 10"/>
          <p:cNvSpPr>
            <a:spLocks noGrp="1"/>
          </p:cNvSpPr>
          <p:nvPr>
            <p:ph type="pic" sz="quarter" idx="16"/>
            <p:custDataLst>
              <p:tags r:id="rId2"/>
            </p:custDataLst>
          </p:nvPr>
        </p:nvSpPr>
        <p:spPr bwMode="gray">
          <a:xfrm>
            <a:off x="179388" y="842963"/>
            <a:ext cx="4248596" cy="3960812"/>
          </a:xfrm>
          <a:prstGeom prst="rect">
            <a:avLst/>
          </a:prstGeom>
          <a:noFill/>
          <a:ln>
            <a:noFill/>
          </a:ln>
        </p:spPr>
        <p:txBody>
          <a:bodyPr/>
          <a:lstStyle/>
          <a:p>
            <a:r>
              <a:rPr lang="en-US" noProof="0" dirty="0" smtClean="0"/>
              <a:t>Click icon to add picture</a:t>
            </a:r>
            <a:endParaRPr lang="en-US"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36" Type="http://schemas.openxmlformats.org/officeDocument/2006/relationships/tags" Target="../tags/tag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tags" Target="../tags/tag3.xml"/><Relationship Id="rId38" Type="http://schemas.openxmlformats.org/officeDocument/2006/relationships/image" Target="../media/image1.png"/><Relationship Id="rId3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8"/>
          <a:stretch>
            <a:fillRect/>
          </a:stretch>
        </p:blipFill>
        <p:spPr>
          <a:xfrm>
            <a:off x="-10228" y="5020022"/>
            <a:ext cx="9154228" cy="192336"/>
          </a:xfrm>
          <a:prstGeom prst="rect">
            <a:avLst/>
          </a:prstGeom>
        </p:spPr>
      </p:pic>
      <p:pic>
        <p:nvPicPr>
          <p:cNvPr id="48" name="Picture 13" descr="ContentGray20_L150"/>
          <p:cNvPicPr>
            <a:picLocks noChangeAspect="1" noChangeArrowheads="1"/>
          </p:cNvPicPr>
          <p:nvPr/>
        </p:nvPicPr>
        <p:blipFill>
          <a:blip r:embed="rId39" cstate="print"/>
          <a:stretch>
            <a:fillRect/>
          </a:stretch>
        </p:blipFill>
        <p:spPr bwMode="gray">
          <a:xfrm>
            <a:off x="0" y="0"/>
            <a:ext cx="9144000" cy="1072896"/>
          </a:xfrm>
          <a:prstGeom prst="rect">
            <a:avLst/>
          </a:prstGeom>
          <a:noFill/>
          <a:ln>
            <a:noFill/>
          </a:ln>
        </p:spPr>
      </p:pic>
      <p:sp>
        <p:nvSpPr>
          <p:cNvPr id="2" name="Titelplatzhalter 1"/>
          <p:cNvSpPr>
            <a:spLocks noGrp="1"/>
          </p:cNvSpPr>
          <p:nvPr>
            <p:ph type="title"/>
          </p:nvPr>
        </p:nvSpPr>
        <p:spPr bwMode="gray">
          <a:xfrm>
            <a:off x="179388" y="0"/>
            <a:ext cx="7366881" cy="69954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lgn="l" rtl="0" fontAlgn="base">
              <a:spcBef>
                <a:spcPct val="0"/>
              </a:spcBef>
              <a:spcAft>
                <a:spcPct val="0"/>
              </a:spcAft>
              <a:tabLst>
                <a:tab pos="3676650" algn="l"/>
              </a:tabLst>
            </a:pPr>
            <a:endParaRPr lang="en-US" noProof="0" dirty="0"/>
          </a:p>
        </p:txBody>
      </p:sp>
      <p:sp>
        <p:nvSpPr>
          <p:cNvPr id="7" name="VCT_Marker_ID_7" hidden="1"/>
          <p:cNvSpPr/>
          <p:nvPr>
            <p:custDataLst>
              <p:tags r:id="rId36"/>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Line 4"/>
          <p:cNvSpPr>
            <a:spLocks noChangeShapeType="1"/>
          </p:cNvSpPr>
          <p:nvPr/>
        </p:nvSpPr>
        <p:spPr bwMode="gray">
          <a:xfrm>
            <a:off x="0" y="4974431"/>
            <a:ext cx="9144000" cy="0"/>
          </a:xfrm>
          <a:prstGeom prst="line">
            <a:avLst/>
          </a:prstGeom>
          <a:noFill/>
          <a:ln w="12700">
            <a:solidFill>
              <a:srgbClr val="87867E"/>
            </a:solidFill>
            <a:round/>
            <a:headEnd/>
            <a:tailEnd/>
          </a:ln>
          <a:effectLst/>
        </p:spPr>
        <p:txBody>
          <a:bodyPr/>
          <a:lstStyle/>
          <a:p>
            <a:endParaRPr lang="en-US" noProof="0" dirty="0"/>
          </a:p>
        </p:txBody>
      </p:sp>
      <p:sp>
        <p:nvSpPr>
          <p:cNvPr id="22" name="Rectangle 21"/>
          <p:cNvSpPr/>
          <p:nvPr/>
        </p:nvSpPr>
        <p:spPr bwMode="gray">
          <a:xfrm>
            <a:off x="4427984" y="5000999"/>
            <a:ext cx="540000" cy="15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algn="ctr" defTabSz="914400" rtl="0" eaLnBrk="1" fontAlgn="base" latinLnBrk="0" hangingPunct="1">
              <a:spcBef>
                <a:spcPct val="0"/>
              </a:spcBef>
              <a:spcAft>
                <a:spcPct val="0"/>
              </a:spcAft>
            </a:pPr>
            <a:fld id="{AC746033-9F45-4508-8446-72AA2BBAAD2A}" type="slidenum">
              <a:rPr kumimoji="0" lang="en-US" altLang="ja-JP" sz="800" kern="1200" noProof="0" smtClean="0">
                <a:solidFill>
                  <a:schemeClr val="tx1"/>
                </a:solidFill>
                <a:latin typeface="+mn-lt"/>
                <a:ea typeface="ＭＳ Ｐゴシック" charset="-128"/>
                <a:cs typeface="+mn-cs"/>
              </a:rPr>
              <a:pPr marL="0" algn="ctr" defTabSz="914400" rtl="0" eaLnBrk="1" fontAlgn="base" latinLnBrk="0" hangingPunct="1">
                <a:spcBef>
                  <a:spcPct val="0"/>
                </a:spcBef>
                <a:spcAft>
                  <a:spcPct val="0"/>
                </a:spcAft>
              </a:pPr>
              <a:t>‹#›</a:t>
            </a:fld>
            <a:endParaRPr kumimoji="0" lang="en-US" altLang="ja-JP" sz="800" kern="1200" noProof="0" dirty="0" smtClean="0">
              <a:solidFill>
                <a:schemeClr val="tx1"/>
              </a:solidFill>
              <a:latin typeface="+mn-lt"/>
              <a:ea typeface="ＭＳ Ｐゴシック" charset="-128"/>
              <a:cs typeface="+mn-cs"/>
            </a:endParaRPr>
          </a:p>
        </p:txBody>
      </p:sp>
      <p:sp>
        <p:nvSpPr>
          <p:cNvPr id="40" name="Text Placeholder 39"/>
          <p:cNvSpPr>
            <a:spLocks noGrp="1"/>
          </p:cNvSpPr>
          <p:nvPr>
            <p:ph type="body" idx="1"/>
            <p:custDataLst>
              <p:tags r:id="rId37"/>
            </p:custDataLst>
          </p:nvPr>
        </p:nvSpPr>
        <p:spPr bwMode="gray">
          <a:xfrm>
            <a:off x="179511" y="842963"/>
            <a:ext cx="8785101" cy="3960812"/>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3" name="Picture 2"/>
          <p:cNvPicPr>
            <a:picLocks noChangeAspect="1"/>
          </p:cNvPicPr>
          <p:nvPr userDrawn="1"/>
        </p:nvPicPr>
        <p:blipFill>
          <a:blip r:embed="rId38"/>
          <a:stretch>
            <a:fillRect/>
          </a:stretch>
        </p:blipFill>
        <p:spPr>
          <a:xfrm>
            <a:off x="-10244" y="0"/>
            <a:ext cx="9154244" cy="914400"/>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60" r:id="rId4"/>
    <p:sldLayoutId id="2147483662" r:id="rId5"/>
    <p:sldLayoutId id="2147483656" r:id="rId6"/>
    <p:sldLayoutId id="2147483654" r:id="rId7"/>
    <p:sldLayoutId id="2147483650" r:id="rId8"/>
    <p:sldLayoutId id="2147483667" r:id="rId9"/>
    <p:sldLayoutId id="2147483652" r:id="rId10"/>
    <p:sldLayoutId id="2147483665" r:id="rId11"/>
    <p:sldLayoutId id="2147483658" r:id="rId12"/>
    <p:sldLayoutId id="2147483666" r:id="rId13"/>
    <p:sldLayoutId id="2147483686" r:id="rId14"/>
    <p:sldLayoutId id="2147483687" r:id="rId15"/>
    <p:sldLayoutId id="2147483657" r:id="rId16"/>
    <p:sldLayoutId id="2147483661"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84" r:id="rId28"/>
    <p:sldLayoutId id="2147483685" r:id="rId29"/>
    <p:sldLayoutId id="2147483678" r:id="rId30"/>
    <p:sldLayoutId id="2147483679" r:id="rId31"/>
    <p:sldLayoutId id="2147483659" r:id="rId32"/>
    <p:sldLayoutId id="2147483655" r:id="rId33"/>
    <p:sldLayoutId id="2147483760" r:id="rId34"/>
  </p:sldLayoutIdLst>
  <p:hf hdr="0" dt="0"/>
  <p:txStyles>
    <p:titleStyle>
      <a:lvl1pPr algn="l" defTabSz="914400" rtl="0" eaLnBrk="1" latinLnBrk="0" hangingPunct="1">
        <a:spcBef>
          <a:spcPct val="0"/>
        </a:spcBef>
        <a:buNone/>
        <a:defRPr kumimoji="1" lang="de-DE" altLang="ja-JP" sz="3200" kern="1200" dirty="0" smtClean="0">
          <a:solidFill>
            <a:schemeClr val="tx1"/>
          </a:solidFill>
          <a:latin typeface="+mj-lt"/>
          <a:ea typeface="+mj-ea"/>
          <a:cs typeface="+mj-cs"/>
        </a:defRPr>
      </a:lvl1pPr>
    </p:titleStyle>
    <p:bodyStyle>
      <a:lvl1pPr marL="269875" indent="-269875" algn="l" defTabSz="914400" rtl="0" eaLnBrk="1" latinLnBrk="0" hangingPunct="1">
        <a:spcBef>
          <a:spcPts val="516"/>
        </a:spcBef>
        <a:spcAft>
          <a:spcPts val="288"/>
        </a:spcAft>
        <a:buClr>
          <a:schemeClr val="accent2"/>
        </a:buClr>
        <a:buFont typeface="Wingdings" pitchFamily="2" charset="2"/>
        <a:buChar char=""/>
        <a:defRPr sz="2400" b="0" kern="1200">
          <a:solidFill>
            <a:schemeClr val="tx1"/>
          </a:solidFill>
          <a:latin typeface="+mn-lt"/>
          <a:ea typeface="+mn-ea"/>
          <a:cs typeface="+mn-cs"/>
        </a:defRPr>
      </a:lvl1pPr>
      <a:lvl2pPr marL="539750" indent="-269875" algn="l" defTabSz="914400" rtl="0" eaLnBrk="1" latinLnBrk="0" hangingPunct="1">
        <a:spcBef>
          <a:spcPts val="0"/>
        </a:spcBef>
        <a:spcAft>
          <a:spcPts val="288"/>
        </a:spcAft>
        <a:buClr>
          <a:schemeClr val="tx2"/>
        </a:buClr>
        <a:buFont typeface="Wingdings" pitchFamily="2" charset="2"/>
        <a:buChar char=""/>
        <a:defRPr sz="2000" kern="1200">
          <a:solidFill>
            <a:schemeClr val="tx1"/>
          </a:solidFill>
          <a:latin typeface="+mn-lt"/>
          <a:ea typeface="+mn-ea"/>
          <a:cs typeface="+mn-cs"/>
        </a:defRPr>
      </a:lvl2pPr>
      <a:lvl3pPr marL="714375" indent="-174625" algn="l" defTabSz="914400" rtl="0" eaLnBrk="1" latinLnBrk="0" hangingPunct="1">
        <a:spcBef>
          <a:spcPct val="20000"/>
        </a:spcBef>
        <a:spcAft>
          <a:spcPts val="240"/>
        </a:spcAft>
        <a:buClr>
          <a:schemeClr val="tx2"/>
        </a:buClr>
        <a:buFont typeface="Arial" pitchFamily="34" charset="0"/>
        <a:buChar char="•"/>
        <a:tabLst/>
        <a:defRPr sz="1800" kern="1200">
          <a:solidFill>
            <a:schemeClr val="tx1"/>
          </a:solidFill>
          <a:latin typeface="+mn-lt"/>
          <a:ea typeface="+mn-ea"/>
          <a:cs typeface="+mn-cs"/>
        </a:defRPr>
      </a:lvl3pPr>
      <a:lvl4pPr marL="896938" indent="-182563" algn="l" defTabSz="896938" rtl="0" eaLnBrk="1" latinLnBrk="0" hangingPunct="1">
        <a:spcBef>
          <a:spcPct val="20000"/>
        </a:spcBef>
        <a:spcAft>
          <a:spcPts val="216"/>
        </a:spcAft>
        <a:buClr>
          <a:schemeClr val="tx2"/>
        </a:buClr>
        <a:buFont typeface="Arial" pitchFamily="34" charset="0"/>
        <a:buChar char="•"/>
        <a:defRPr sz="1600" kern="1200">
          <a:solidFill>
            <a:schemeClr val="tx1"/>
          </a:solidFill>
          <a:latin typeface="+mn-lt"/>
          <a:ea typeface="+mn-ea"/>
          <a:cs typeface="+mn-cs"/>
        </a:defRPr>
      </a:lvl4pPr>
      <a:lvl5pPr marL="1079500" indent="-182563" algn="l" defTabSz="914400" rtl="0" eaLnBrk="1" latinLnBrk="0" hangingPunct="1">
        <a:spcBef>
          <a:spcPct val="20000"/>
        </a:spcBef>
        <a:spcAft>
          <a:spcPts val="192"/>
        </a:spcAft>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2.png"/><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png"/><Relationship Id="rId1" Type="http://schemas.openxmlformats.org/officeDocument/2006/relationships/slideLayout" Target="../slideLayouts/slideLayout34.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image" Target="../media/image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30.jpeg"/><Relationship Id="rId6"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igovtt.tt" TargetMode="External"/><Relationship Id="rId3" Type="http://schemas.openxmlformats.org/officeDocument/2006/relationships/hyperlink" Target="http://www.facebook.com/iGovt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file://localhost/Users/Adammontserin/Documents/Canto%20Intro%20Video.m4v.mp4" TargetMode="Externa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0.pn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Century Gothic"/>
                <a:cs typeface="Century Gothic"/>
              </a:rPr>
              <a:t>Delivering Innovative &amp; Integrative </a:t>
            </a:r>
            <a:br>
              <a:rPr lang="en-US" sz="2400" dirty="0" smtClean="0">
                <a:latin typeface="Century Gothic"/>
                <a:cs typeface="Century Gothic"/>
              </a:rPr>
            </a:br>
            <a:r>
              <a:rPr lang="en-US" sz="2400" dirty="0" smtClean="0">
                <a:latin typeface="Century Gothic"/>
                <a:cs typeface="Century Gothic"/>
              </a:rPr>
              <a:t>Public Sector ICT </a:t>
            </a:r>
            <a:br>
              <a:rPr lang="en-US" sz="2400" dirty="0" smtClean="0">
                <a:latin typeface="Century Gothic"/>
                <a:cs typeface="Century Gothic"/>
              </a:rPr>
            </a:br>
            <a:r>
              <a:rPr lang="en-US" sz="2400" dirty="0" smtClean="0">
                <a:latin typeface="Century Gothic"/>
                <a:cs typeface="Century Gothic"/>
              </a:rPr>
              <a:t>Solutions &amp; Services </a:t>
            </a:r>
            <a:endParaRPr lang="en-US" sz="2400" dirty="0">
              <a:latin typeface="Century Gothic"/>
              <a:cs typeface="Century Gothic"/>
            </a:endParaRPr>
          </a:p>
        </p:txBody>
      </p:sp>
      <p:sp>
        <p:nvSpPr>
          <p:cNvPr id="3" name="Subtitle 2"/>
          <p:cNvSpPr>
            <a:spLocks noGrp="1"/>
          </p:cNvSpPr>
          <p:nvPr>
            <p:ph type="subTitle" idx="1"/>
          </p:nvPr>
        </p:nvSpPr>
        <p:spPr>
          <a:xfrm>
            <a:off x="3707904" y="3723878"/>
            <a:ext cx="5256584" cy="1278433"/>
          </a:xfrm>
        </p:spPr>
        <p:txBody>
          <a:bodyPr/>
          <a:lstStyle/>
          <a:p>
            <a:pPr algn="r"/>
            <a:endParaRPr lang="en-US" sz="1600" b="1" dirty="0" smtClean="0"/>
          </a:p>
          <a:p>
            <a:pPr algn="r"/>
            <a:r>
              <a:rPr lang="en-US" sz="1600" dirty="0" smtClean="0">
                <a:latin typeface="Century Gothic"/>
                <a:cs typeface="Century Gothic"/>
              </a:rPr>
              <a:t>29</a:t>
            </a:r>
            <a:r>
              <a:rPr lang="en-US" sz="1600" baseline="30000" dirty="0" smtClean="0">
                <a:latin typeface="Century Gothic"/>
                <a:cs typeface="Century Gothic"/>
              </a:rPr>
              <a:t>th</a:t>
            </a:r>
            <a:r>
              <a:rPr lang="en-US" sz="1600" dirty="0" smtClean="0">
                <a:latin typeface="Century Gothic"/>
                <a:cs typeface="Century Gothic"/>
              </a:rPr>
              <a:t> Annual Conference &amp; Trade Show</a:t>
            </a:r>
          </a:p>
          <a:p>
            <a:pPr algn="r"/>
            <a:r>
              <a:rPr lang="en-US" sz="1600" dirty="0" smtClean="0">
                <a:latin typeface="Century Gothic"/>
                <a:cs typeface="Century Gothic"/>
              </a:rPr>
              <a:t>Towards a Smart Broadband Caribbean Community</a:t>
            </a:r>
          </a:p>
          <a:p>
            <a:pPr algn="r">
              <a:spcBef>
                <a:spcPts val="600"/>
              </a:spcBef>
            </a:pPr>
            <a:r>
              <a:rPr lang="en-US" sz="1050" dirty="0" smtClean="0">
                <a:latin typeface="Century Gothic"/>
                <a:cs typeface="Century Gothic"/>
              </a:rPr>
              <a:t>14</a:t>
            </a:r>
            <a:r>
              <a:rPr lang="en-US" sz="1050" baseline="30000" dirty="0" smtClean="0">
                <a:latin typeface="Century Gothic"/>
                <a:cs typeface="Century Gothic"/>
              </a:rPr>
              <a:t>th</a:t>
            </a:r>
            <a:r>
              <a:rPr lang="en-US" sz="1050" dirty="0" smtClean="0">
                <a:latin typeface="Century Gothic"/>
                <a:cs typeface="Century Gothic"/>
              </a:rPr>
              <a:t> – 17</a:t>
            </a:r>
            <a:r>
              <a:rPr lang="en-US" sz="1050" baseline="30000" dirty="0" smtClean="0">
                <a:latin typeface="Century Gothic"/>
                <a:cs typeface="Century Gothic"/>
              </a:rPr>
              <a:t>th</a:t>
            </a:r>
            <a:r>
              <a:rPr lang="en-US" sz="1050" dirty="0" smtClean="0">
                <a:latin typeface="Century Gothic"/>
                <a:cs typeface="Century Gothic"/>
              </a:rPr>
              <a:t> July 2013</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435846"/>
            <a:ext cx="1441326" cy="52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7596336" y="3291830"/>
            <a:ext cx="1462475" cy="791716"/>
          </a:xfrm>
          <a:prstGeom prst="rect">
            <a:avLst/>
          </a:prstGeom>
        </p:spPr>
      </p:pic>
      <p:sp>
        <p:nvSpPr>
          <p:cNvPr id="8" name="TextBox 7"/>
          <p:cNvSpPr txBox="1"/>
          <p:nvPr/>
        </p:nvSpPr>
        <p:spPr>
          <a:xfrm>
            <a:off x="251520" y="4011910"/>
            <a:ext cx="2376264" cy="430887"/>
          </a:xfrm>
          <a:prstGeom prst="rect">
            <a:avLst/>
          </a:prstGeom>
          <a:noFill/>
        </p:spPr>
        <p:txBody>
          <a:bodyPr wrap="square" rtlCol="0">
            <a:spAutoFit/>
          </a:bodyPr>
          <a:lstStyle/>
          <a:p>
            <a:r>
              <a:rPr lang="en-GB" sz="1100" dirty="0" smtClean="0"/>
              <a:t>Adam Montserin</a:t>
            </a:r>
          </a:p>
          <a:p>
            <a:r>
              <a:rPr lang="en-GB" sz="1050" dirty="0" smtClean="0">
                <a:solidFill>
                  <a:srgbClr val="FF0000"/>
                </a:solidFill>
              </a:rPr>
              <a:t>Chief Executive Officer</a:t>
            </a:r>
            <a:endParaRPr lang="en-GB" sz="1050" dirty="0">
              <a:solidFill>
                <a:srgbClr val="FF0000"/>
              </a:solidFill>
            </a:endParaRPr>
          </a:p>
        </p:txBody>
      </p:sp>
      <p:sp>
        <p:nvSpPr>
          <p:cNvPr id="9" name="Rectangle 8"/>
          <p:cNvSpPr/>
          <p:nvPr/>
        </p:nvSpPr>
        <p:spPr>
          <a:xfrm>
            <a:off x="0" y="4803998"/>
            <a:ext cx="9144000" cy="33950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smtClean="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bwMode="gray">
          <a:xfrm>
            <a:off x="5508104" y="1277318"/>
            <a:ext cx="3312617" cy="3238648"/>
          </a:xfrm>
          <a:prstGeom prst="rect">
            <a:avLst/>
          </a:prstGeom>
        </p:spPr>
        <p:txBody>
          <a:bodyPr vert="horz" lIns="0" tIns="0" rIns="0" bIns="0" rtlCol="0">
            <a:noAutofit/>
          </a:bodyPr>
          <a:lstStyle>
            <a:lvl1pPr marL="269875" indent="-269875" algn="l" defTabSz="914400" rtl="0" eaLnBrk="1" latinLnBrk="0" hangingPunct="1">
              <a:spcBef>
                <a:spcPts val="516"/>
              </a:spcBef>
              <a:spcAft>
                <a:spcPts val="288"/>
              </a:spcAft>
              <a:buClr>
                <a:schemeClr val="accent2"/>
              </a:buClr>
              <a:buFont typeface="Wingdings" pitchFamily="2" charset="2"/>
              <a:buChar char=""/>
              <a:defRPr sz="2400" b="0" kern="1200">
                <a:solidFill>
                  <a:schemeClr val="tx1"/>
                </a:solidFill>
                <a:latin typeface="+mn-lt"/>
                <a:ea typeface="+mn-ea"/>
                <a:cs typeface="+mn-cs"/>
              </a:defRPr>
            </a:lvl1pPr>
            <a:lvl2pPr marL="539750" indent="-269875" algn="l" defTabSz="914400" rtl="0" eaLnBrk="1" latinLnBrk="0" hangingPunct="1">
              <a:spcBef>
                <a:spcPts val="0"/>
              </a:spcBef>
              <a:spcAft>
                <a:spcPts val="288"/>
              </a:spcAft>
              <a:buClr>
                <a:schemeClr val="tx2"/>
              </a:buClr>
              <a:buFont typeface="Wingdings" pitchFamily="2" charset="2"/>
              <a:buChar char=""/>
              <a:defRPr sz="2000" kern="1200">
                <a:solidFill>
                  <a:schemeClr val="tx1"/>
                </a:solidFill>
                <a:latin typeface="+mn-lt"/>
                <a:ea typeface="+mn-ea"/>
                <a:cs typeface="+mn-cs"/>
              </a:defRPr>
            </a:lvl2pPr>
            <a:lvl3pPr marL="714375" indent="-174625" algn="l" defTabSz="914400" rtl="0" eaLnBrk="1" latinLnBrk="0" hangingPunct="1">
              <a:spcBef>
                <a:spcPct val="20000"/>
              </a:spcBef>
              <a:spcAft>
                <a:spcPts val="240"/>
              </a:spcAft>
              <a:buClr>
                <a:schemeClr val="tx2"/>
              </a:buClr>
              <a:buFont typeface="Arial" pitchFamily="34" charset="0"/>
              <a:buChar char="•"/>
              <a:tabLst/>
              <a:defRPr sz="1800" kern="1200">
                <a:solidFill>
                  <a:schemeClr val="tx1"/>
                </a:solidFill>
                <a:latin typeface="+mn-lt"/>
                <a:ea typeface="+mn-ea"/>
                <a:cs typeface="+mn-cs"/>
              </a:defRPr>
            </a:lvl3pPr>
            <a:lvl4pPr marL="896938" indent="-182563" algn="l" defTabSz="896938" rtl="0" eaLnBrk="1" latinLnBrk="0" hangingPunct="1">
              <a:spcBef>
                <a:spcPct val="20000"/>
              </a:spcBef>
              <a:spcAft>
                <a:spcPts val="216"/>
              </a:spcAft>
              <a:buClr>
                <a:schemeClr val="tx2"/>
              </a:buClr>
              <a:buFont typeface="Arial" pitchFamily="34" charset="0"/>
              <a:buChar char="•"/>
              <a:defRPr sz="1600" kern="1200">
                <a:solidFill>
                  <a:schemeClr val="tx1"/>
                </a:solidFill>
                <a:latin typeface="+mn-lt"/>
                <a:ea typeface="+mn-ea"/>
                <a:cs typeface="+mn-cs"/>
              </a:defRPr>
            </a:lvl4pPr>
            <a:lvl5pPr marL="1079500" indent="-182563" algn="l" defTabSz="914400" rtl="0" eaLnBrk="1" latinLnBrk="0" hangingPunct="1">
              <a:spcBef>
                <a:spcPct val="20000"/>
              </a:spcBef>
              <a:spcAft>
                <a:spcPts val="192"/>
              </a:spcAft>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0000"/>
              </a:buClr>
            </a:pPr>
            <a:r>
              <a:rPr lang="en-GB" sz="1400" dirty="0" smtClean="0">
                <a:latin typeface="Century Gothic"/>
                <a:cs typeface="Century Gothic"/>
              </a:rPr>
              <a:t>Most </a:t>
            </a:r>
            <a:r>
              <a:rPr lang="en-GB" sz="1400" dirty="0">
                <a:latin typeface="Century Gothic"/>
                <a:cs typeface="Century Gothic"/>
              </a:rPr>
              <a:t>countries secured their highest score under the Readiness </a:t>
            </a:r>
            <a:r>
              <a:rPr lang="en-GB" sz="1400" dirty="0" smtClean="0">
                <a:latin typeface="Century Gothic"/>
                <a:cs typeface="Century Gothic"/>
              </a:rPr>
              <a:t>Index</a:t>
            </a:r>
          </a:p>
          <a:p>
            <a:pPr lvl="1">
              <a:buClr>
                <a:srgbClr val="FF6633"/>
              </a:buClr>
            </a:pPr>
            <a:r>
              <a:rPr lang="en-GB" sz="900" dirty="0" smtClean="0">
                <a:latin typeface="Century Gothic"/>
                <a:cs typeface="Century Gothic"/>
              </a:rPr>
              <a:t>Infrastructure </a:t>
            </a:r>
            <a:r>
              <a:rPr lang="en-GB" sz="900" dirty="0">
                <a:latin typeface="Century Gothic"/>
                <a:cs typeface="Century Gothic"/>
              </a:rPr>
              <a:t>and digital content; affordability of telecoms services; and </a:t>
            </a:r>
            <a:r>
              <a:rPr lang="en-GB" sz="900" dirty="0" smtClean="0">
                <a:latin typeface="Century Gothic"/>
                <a:cs typeface="Century Gothic"/>
              </a:rPr>
              <a:t>skills</a:t>
            </a:r>
          </a:p>
          <a:p>
            <a:pPr>
              <a:buClr>
                <a:srgbClr val="FF0000"/>
              </a:buClr>
            </a:pPr>
            <a:r>
              <a:rPr lang="en-GB" sz="1400" dirty="0">
                <a:latin typeface="Century Gothic"/>
                <a:cs typeface="Century Gothic"/>
              </a:rPr>
              <a:t> </a:t>
            </a:r>
            <a:r>
              <a:rPr lang="en-GB" sz="1400" dirty="0" smtClean="0">
                <a:latin typeface="Century Gothic"/>
                <a:cs typeface="Century Gothic"/>
              </a:rPr>
              <a:t>The </a:t>
            </a:r>
            <a:r>
              <a:rPr lang="en-GB" sz="1400" dirty="0">
                <a:latin typeface="Century Gothic"/>
                <a:cs typeface="Century Gothic"/>
              </a:rPr>
              <a:t>weakest performance was generally under the </a:t>
            </a:r>
            <a:r>
              <a:rPr lang="en-GB" sz="1400" dirty="0" smtClean="0">
                <a:solidFill>
                  <a:srgbClr val="008000"/>
                </a:solidFill>
                <a:latin typeface="Century Gothic"/>
                <a:cs typeface="Century Gothic"/>
              </a:rPr>
              <a:t>USAGE</a:t>
            </a:r>
            <a:r>
              <a:rPr lang="en-GB" sz="1400" dirty="0" smtClean="0">
                <a:latin typeface="Century Gothic"/>
                <a:cs typeface="Century Gothic"/>
              </a:rPr>
              <a:t> </a:t>
            </a:r>
            <a:r>
              <a:rPr lang="en-GB" sz="1400" dirty="0">
                <a:latin typeface="Century Gothic"/>
                <a:cs typeface="Century Gothic"/>
              </a:rPr>
              <a:t>Index, where to varying degrees, </a:t>
            </a:r>
            <a:r>
              <a:rPr lang="en-GB" sz="1400" dirty="0" smtClean="0">
                <a:solidFill>
                  <a:srgbClr val="008000"/>
                </a:solidFill>
                <a:latin typeface="Century Gothic"/>
                <a:cs typeface="Century Gothic"/>
              </a:rPr>
              <a:t>BUSINESSES</a:t>
            </a:r>
            <a:r>
              <a:rPr lang="en-GB" sz="1400" dirty="0" smtClean="0">
                <a:latin typeface="Century Gothic"/>
                <a:cs typeface="Century Gothic"/>
              </a:rPr>
              <a:t> </a:t>
            </a:r>
            <a:r>
              <a:rPr lang="en-GB" sz="1400" dirty="0">
                <a:latin typeface="Century Gothic"/>
                <a:cs typeface="Century Gothic"/>
              </a:rPr>
              <a:t>and </a:t>
            </a:r>
            <a:r>
              <a:rPr lang="en-GB" sz="1400" dirty="0" smtClean="0">
                <a:solidFill>
                  <a:srgbClr val="008000"/>
                </a:solidFill>
                <a:latin typeface="Century Gothic"/>
                <a:cs typeface="Century Gothic"/>
              </a:rPr>
              <a:t>GOVERNMENTS</a:t>
            </a:r>
            <a:r>
              <a:rPr lang="en-GB" sz="1400" dirty="0" smtClean="0">
                <a:latin typeface="Century Gothic"/>
                <a:cs typeface="Century Gothic"/>
              </a:rPr>
              <a:t> </a:t>
            </a:r>
            <a:r>
              <a:rPr lang="en-GB" sz="1400" dirty="0">
                <a:latin typeface="Century Gothic"/>
                <a:cs typeface="Century Gothic"/>
              </a:rPr>
              <a:t>in particular, are not being seen as using IT effectively, and there is limited take-up of mobile broadband by domestic consumers.</a:t>
            </a:r>
            <a:endParaRPr lang="en-GB" sz="1400" dirty="0" smtClean="0">
              <a:latin typeface="Century Gothic"/>
              <a:cs typeface="Century Gothic"/>
            </a:endParaRPr>
          </a:p>
          <a:p>
            <a:pPr>
              <a:buClr>
                <a:srgbClr val="FF0000"/>
              </a:buClr>
            </a:pPr>
            <a:endParaRPr lang="en-GB" sz="1400" dirty="0">
              <a:latin typeface="Century Gothic"/>
              <a:cs typeface="Century Gothic"/>
            </a:endParaRPr>
          </a:p>
        </p:txBody>
      </p:sp>
      <p:sp>
        <p:nvSpPr>
          <p:cNvPr id="5" name="Title 1"/>
          <p:cNvSpPr txBox="1">
            <a:spLocks/>
          </p:cNvSpPr>
          <p:nvPr/>
        </p:nvSpPr>
        <p:spPr bwMode="gray">
          <a:xfrm>
            <a:off x="1835696" y="123478"/>
            <a:ext cx="5364088" cy="62753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defTabSz="914400" rtl="0" eaLnBrk="1" latinLnBrk="0" hangingPunct="1">
              <a:spcBef>
                <a:spcPct val="0"/>
              </a:spcBef>
              <a:buNone/>
              <a:defRPr kumimoji="1" lang="de-DE" altLang="ja-JP" sz="3200" kern="1200" dirty="0" smtClean="0">
                <a:solidFill>
                  <a:schemeClr val="tx1"/>
                </a:solidFill>
                <a:latin typeface="+mj-lt"/>
                <a:ea typeface="+mj-ea"/>
                <a:cs typeface="+mj-cs"/>
              </a:defRPr>
            </a:lvl1pPr>
          </a:lstStyle>
          <a:p>
            <a:pPr algn="ctr"/>
            <a:r>
              <a:rPr lang="en-GB" dirty="0" smtClean="0">
                <a:solidFill>
                  <a:srgbClr val="D9D9D9"/>
                </a:solidFill>
                <a:latin typeface="Century Gothic"/>
                <a:cs typeface="Century Gothic"/>
              </a:rPr>
              <a:t>Regional ICT Development</a:t>
            </a:r>
            <a:endParaRPr lang="en-GB" dirty="0">
              <a:solidFill>
                <a:srgbClr val="D9D9D9"/>
              </a:solidFill>
              <a:latin typeface="Century Gothic"/>
              <a:cs typeface="Century Gothic"/>
            </a:endParaRPr>
          </a:p>
        </p:txBody>
      </p:sp>
      <p:pic>
        <p:nvPicPr>
          <p:cNvPr id="2" name="Picture 1"/>
          <p:cNvPicPr>
            <a:picLocks noChangeAspect="1"/>
          </p:cNvPicPr>
          <p:nvPr/>
        </p:nvPicPr>
        <p:blipFill>
          <a:blip r:embed="rId2"/>
          <a:stretch>
            <a:fillRect/>
          </a:stretch>
        </p:blipFill>
        <p:spPr>
          <a:xfrm>
            <a:off x="0" y="915566"/>
            <a:ext cx="5364088" cy="4032448"/>
          </a:xfrm>
          <a:prstGeom prst="rect">
            <a:avLst/>
          </a:prstGeom>
        </p:spPr>
      </p:pic>
      <p:pic>
        <p:nvPicPr>
          <p:cNvPr id="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4431336"/>
            <a:ext cx="1081286" cy="39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161975"/>
      </p:ext>
    </p:extLst>
  </p:cSld>
  <p:clrMapOvr>
    <a:masterClrMapping/>
  </p:clrMapOvr>
  <mc:AlternateContent xmlns:mc="http://schemas.openxmlformats.org/markup-compatibility/2006">
    <mc:Choice xmlns:p14="http://schemas.microsoft.com/office/powerpoint/2010/main" Requires="p14">
      <p:transition spd="slow" p14:dur="25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heckerboard(across)">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23478"/>
            <a:ext cx="7366881" cy="699542"/>
          </a:xfrm>
        </p:spPr>
        <p:txBody>
          <a:bodyPr/>
          <a:lstStyle/>
          <a:p>
            <a:pPr algn="ctr"/>
            <a:r>
              <a:rPr lang="en-GB" dirty="0" smtClean="0">
                <a:solidFill>
                  <a:srgbClr val="D9D9D9"/>
                </a:solidFill>
                <a:latin typeface="Century Gothic"/>
                <a:cs typeface="Century Gothic"/>
              </a:rPr>
              <a:t>Regional eGovernment</a:t>
            </a:r>
            <a:endParaRPr lang="en-GB" dirty="0">
              <a:solidFill>
                <a:srgbClr val="D9D9D9"/>
              </a:solidFill>
              <a:latin typeface="Century Gothic"/>
              <a:cs typeface="Century Gothic"/>
            </a:endParaRPr>
          </a:p>
        </p:txBody>
      </p:sp>
      <p:pic>
        <p:nvPicPr>
          <p:cNvPr id="4" name="Picture 3"/>
          <p:cNvPicPr>
            <a:picLocks noChangeAspect="1"/>
          </p:cNvPicPr>
          <p:nvPr/>
        </p:nvPicPr>
        <p:blipFill>
          <a:blip r:embed="rId3"/>
          <a:stretch>
            <a:fillRect/>
          </a:stretch>
        </p:blipFill>
        <p:spPr>
          <a:xfrm>
            <a:off x="2089100" y="915566"/>
            <a:ext cx="5219204" cy="3960440"/>
          </a:xfrm>
          <a:prstGeom prst="rect">
            <a:avLst/>
          </a:prstGeom>
        </p:spPr>
      </p:pic>
      <p:sp>
        <p:nvSpPr>
          <p:cNvPr id="7" name="TextBox 6"/>
          <p:cNvSpPr txBox="1"/>
          <p:nvPr/>
        </p:nvSpPr>
        <p:spPr>
          <a:xfrm>
            <a:off x="7308304" y="2715766"/>
            <a:ext cx="1728192" cy="430887"/>
          </a:xfrm>
          <a:prstGeom prst="rect">
            <a:avLst/>
          </a:prstGeom>
          <a:noFill/>
        </p:spPr>
        <p:txBody>
          <a:bodyPr wrap="square" rtlCol="0">
            <a:spAutoFit/>
          </a:bodyPr>
          <a:lstStyle/>
          <a:p>
            <a:r>
              <a:rPr lang="en-GB" sz="1100" dirty="0" smtClean="0">
                <a:latin typeface="Century Gothic"/>
                <a:cs typeface="Century Gothic"/>
              </a:rPr>
              <a:t>2012 UN eGovernment Development Index </a:t>
            </a:r>
            <a:endParaRPr lang="en-GB" sz="1100" dirty="0">
              <a:latin typeface="Century Gothic"/>
              <a:cs typeface="Century Gothic"/>
            </a:endParaRPr>
          </a:p>
        </p:txBody>
      </p:sp>
      <p:pic>
        <p:nvPicPr>
          <p:cNvPr id="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4587974"/>
            <a:ext cx="865262" cy="3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1416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23478"/>
            <a:ext cx="7366881" cy="699542"/>
          </a:xfrm>
        </p:spPr>
        <p:txBody>
          <a:bodyPr/>
          <a:lstStyle/>
          <a:p>
            <a:pPr algn="ctr"/>
            <a:r>
              <a:rPr lang="en-GB" dirty="0" smtClean="0">
                <a:solidFill>
                  <a:srgbClr val="D9D9D9"/>
                </a:solidFill>
                <a:latin typeface="Century Gothic"/>
                <a:cs typeface="Century Gothic"/>
              </a:rPr>
              <a:t>ICT &amp; Development</a:t>
            </a:r>
            <a:endParaRPr lang="en-GB" dirty="0">
              <a:solidFill>
                <a:srgbClr val="D9D9D9"/>
              </a:solidFill>
              <a:latin typeface="Century Gothic"/>
              <a:cs typeface="Century Gothic"/>
            </a:endParaRPr>
          </a:p>
        </p:txBody>
      </p:sp>
      <p:sp>
        <p:nvSpPr>
          <p:cNvPr id="3" name="Content Placeholder 2"/>
          <p:cNvSpPr>
            <a:spLocks noGrp="1"/>
          </p:cNvSpPr>
          <p:nvPr>
            <p:ph idx="1"/>
          </p:nvPr>
        </p:nvSpPr>
        <p:spPr>
          <a:xfrm>
            <a:off x="251520" y="1131590"/>
            <a:ext cx="7128792" cy="3600400"/>
          </a:xfrm>
        </p:spPr>
        <p:txBody>
          <a:bodyPr/>
          <a:lstStyle/>
          <a:p>
            <a:pPr>
              <a:buClr>
                <a:srgbClr val="FF0000"/>
              </a:buClr>
            </a:pPr>
            <a:r>
              <a:rPr lang="en-TT" sz="1600" dirty="0" smtClean="0">
                <a:latin typeface="Century Gothic"/>
                <a:cs typeface="Century Gothic"/>
              </a:rPr>
              <a:t>ICT </a:t>
            </a:r>
            <a:r>
              <a:rPr lang="en-TT" sz="1600" dirty="0">
                <a:latin typeface="Century Gothic"/>
                <a:cs typeface="Century Gothic"/>
              </a:rPr>
              <a:t>has a positive impact on </a:t>
            </a:r>
            <a:r>
              <a:rPr lang="en-TT" sz="1600" dirty="0" smtClean="0">
                <a:latin typeface="Century Gothic"/>
                <a:cs typeface="Century Gothic"/>
              </a:rPr>
              <a:t>development</a:t>
            </a:r>
          </a:p>
          <a:p>
            <a:pPr>
              <a:buClr>
                <a:srgbClr val="FF0000"/>
              </a:buClr>
            </a:pPr>
            <a:r>
              <a:rPr lang="en-TT" sz="1600" dirty="0" smtClean="0">
                <a:latin typeface="Century Gothic"/>
                <a:cs typeface="Century Gothic"/>
              </a:rPr>
              <a:t> “</a:t>
            </a:r>
            <a:r>
              <a:rPr lang="en-TT" sz="1600" dirty="0">
                <a:latin typeface="Century Gothic"/>
                <a:cs typeface="Century Gothic"/>
              </a:rPr>
              <a:t>if ICT is appropriately deployed to take into consideration people’s differing needs, it can become a powerful economic, social and political tool for the poor and those who work to eradicate poverty.” </a:t>
            </a:r>
            <a:r>
              <a:rPr lang="en-TT" sz="1600" dirty="0" smtClean="0">
                <a:solidFill>
                  <a:srgbClr val="FF0000"/>
                </a:solidFill>
                <a:latin typeface="Century Gothic"/>
                <a:cs typeface="Century Gothic"/>
              </a:rPr>
              <a:t>WorldBank</a:t>
            </a:r>
          </a:p>
          <a:p>
            <a:pPr>
              <a:buClr>
                <a:srgbClr val="FF0000"/>
              </a:buClr>
            </a:pPr>
            <a:r>
              <a:rPr lang="en-TT" sz="1600" dirty="0">
                <a:latin typeface="Century Gothic"/>
                <a:cs typeface="Century Gothic"/>
              </a:rPr>
              <a:t>T</a:t>
            </a:r>
            <a:r>
              <a:rPr lang="en-TT" sz="1600" dirty="0" smtClean="0">
                <a:latin typeface="Century Gothic"/>
                <a:cs typeface="Century Gothic"/>
              </a:rPr>
              <a:t>here </a:t>
            </a:r>
            <a:r>
              <a:rPr lang="en-TT" sz="1600" dirty="0">
                <a:latin typeface="Century Gothic"/>
                <a:cs typeface="Century Gothic"/>
              </a:rPr>
              <a:t>is </a:t>
            </a:r>
            <a:r>
              <a:rPr lang="en-TT" sz="1600" dirty="0" smtClean="0">
                <a:latin typeface="Century Gothic"/>
                <a:cs typeface="Century Gothic"/>
              </a:rPr>
              <a:t>strong correlation between </a:t>
            </a:r>
            <a:r>
              <a:rPr lang="en-TT" sz="1600" dirty="0">
                <a:latin typeface="Century Gothic"/>
                <a:cs typeface="Century Gothic"/>
              </a:rPr>
              <a:t>the Human Development Index and Network Economy Index. </a:t>
            </a:r>
            <a:r>
              <a:rPr lang="en-TT" sz="1600" dirty="0" smtClean="0">
                <a:latin typeface="Century Gothic"/>
                <a:cs typeface="Century Gothic"/>
              </a:rPr>
              <a:t>Possibilites exist for reduction </a:t>
            </a:r>
            <a:r>
              <a:rPr lang="en-TT" sz="1600" dirty="0">
                <a:latin typeface="Century Gothic"/>
                <a:cs typeface="Century Gothic"/>
              </a:rPr>
              <a:t>in  transaction </a:t>
            </a:r>
            <a:r>
              <a:rPr lang="en-TT" sz="1600" dirty="0" smtClean="0">
                <a:latin typeface="Century Gothic"/>
                <a:cs typeface="Century Gothic"/>
              </a:rPr>
              <a:t>costs, increased </a:t>
            </a:r>
            <a:r>
              <a:rPr lang="en-TT" sz="1600" dirty="0">
                <a:latin typeface="Century Gothic"/>
                <a:cs typeface="Century Gothic"/>
              </a:rPr>
              <a:t>market coverage and improved competitiveness. At the social level there is inclusion through e-services, distance learning  and electronic sharing of information. Positive ICT effects can lead to increased cycle of development which in turn increases in per capita income and propel positive economic growth.</a:t>
            </a:r>
          </a:p>
          <a:p>
            <a:endParaRPr lang="en-GB" sz="1600" dirty="0">
              <a:latin typeface="Century Gothic"/>
              <a:cs typeface="Century Gothic"/>
            </a:endParaRPr>
          </a:p>
        </p:txBody>
      </p:sp>
      <p:pic>
        <p:nvPicPr>
          <p:cNvPr id="5"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368" y="4431336"/>
            <a:ext cx="1081286" cy="39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96567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535" y="0"/>
            <a:ext cx="7366881" cy="699542"/>
          </a:xfrm>
        </p:spPr>
        <p:txBody>
          <a:bodyPr/>
          <a:lstStyle/>
          <a:p>
            <a:pPr algn="ctr"/>
            <a:r>
              <a:rPr lang="en-GB" dirty="0" smtClean="0">
                <a:solidFill>
                  <a:schemeClr val="bg1">
                    <a:lumMod val="85000"/>
                  </a:schemeClr>
                </a:solidFill>
                <a:latin typeface="Century Gothic"/>
                <a:cs typeface="Century Gothic"/>
              </a:rPr>
              <a:t>The New Normal</a:t>
            </a:r>
            <a:endParaRPr lang="en-GB" dirty="0">
              <a:solidFill>
                <a:schemeClr val="bg1">
                  <a:lumMod val="85000"/>
                </a:schemeClr>
              </a:solidFill>
              <a:latin typeface="Century Gothic"/>
              <a:cs typeface="Century Gothic"/>
            </a:endParaRPr>
          </a:p>
        </p:txBody>
      </p:sp>
      <p:pic>
        <p:nvPicPr>
          <p:cNvPr id="4" name="Content Placeholder 3"/>
          <p:cNvPicPr>
            <a:picLocks noGrp="1" noChangeAspect="1"/>
          </p:cNvPicPr>
          <p:nvPr>
            <p:ph idx="1"/>
          </p:nvPr>
        </p:nvPicPr>
        <p:blipFill>
          <a:blip r:embed="rId3"/>
          <a:srcRect t="18288" b="18288"/>
          <a:stretch>
            <a:fillRect/>
          </a:stretch>
        </p:blipFill>
        <p:spPr>
          <a:xfrm>
            <a:off x="0" y="915988"/>
            <a:ext cx="9144000" cy="4104034"/>
          </a:xfrm>
        </p:spPr>
      </p:pic>
    </p:spTree>
    <p:extLst>
      <p:ext uri="{BB962C8B-B14F-4D97-AF65-F5344CB8AC3E}">
        <p14:creationId xmlns:p14="http://schemas.microsoft.com/office/powerpoint/2010/main" val="2348330009"/>
      </p:ext>
    </p:extLst>
  </p:cSld>
  <p:clrMapOvr>
    <a:masterClrMapping/>
  </p:clrMapOvr>
  <mc:AlternateContent xmlns:mc="http://schemas.openxmlformats.org/markup-compatibility/2006">
    <mc:Choice xmlns:p14="http://schemas.microsoft.com/office/powerpoint/2010/main" Requires="p14">
      <p:transition spd="slow" p14:dur="2500">
        <p14:glitter pattern="hexagon"/>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535" y="0"/>
            <a:ext cx="7366881" cy="699542"/>
          </a:xfrm>
        </p:spPr>
        <p:txBody>
          <a:bodyPr/>
          <a:lstStyle/>
          <a:p>
            <a:pPr algn="ctr"/>
            <a:r>
              <a:rPr lang="en-GB" dirty="0" smtClean="0">
                <a:solidFill>
                  <a:schemeClr val="bg1">
                    <a:lumMod val="85000"/>
                  </a:schemeClr>
                </a:solidFill>
                <a:latin typeface="Century Gothic"/>
                <a:cs typeface="Century Gothic"/>
              </a:rPr>
              <a:t>The New Normal</a:t>
            </a:r>
            <a:endParaRPr lang="en-GB" dirty="0">
              <a:solidFill>
                <a:schemeClr val="bg1">
                  <a:lumMod val="85000"/>
                </a:schemeClr>
              </a:solidFill>
              <a:latin typeface="Century Gothic"/>
              <a:cs typeface="Century Gothic"/>
            </a:endParaRPr>
          </a:p>
        </p:txBody>
      </p:sp>
      <p:sp>
        <p:nvSpPr>
          <p:cNvPr id="5" name="Rounded Rectangle 4"/>
          <p:cNvSpPr/>
          <p:nvPr/>
        </p:nvSpPr>
        <p:spPr>
          <a:xfrm>
            <a:off x="467544" y="1419622"/>
            <a:ext cx="2016224" cy="576064"/>
          </a:xfrm>
          <a:prstGeom prst="roundRect">
            <a:avLst/>
          </a:prstGeom>
          <a:solidFill>
            <a:schemeClr val="bg1">
              <a:lumMod val="75000"/>
            </a:schemeClr>
          </a:solidFill>
          <a:ln w="9525">
            <a:noFill/>
          </a:ln>
          <a:effectLst>
            <a:glow rad="101600">
              <a:schemeClr val="bg1">
                <a:lumMod val="8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dirty="0" smtClean="0">
                <a:solidFill>
                  <a:schemeClr val="tx1"/>
                </a:solidFill>
              </a:rPr>
              <a:t>Open Data</a:t>
            </a:r>
          </a:p>
        </p:txBody>
      </p:sp>
      <p:sp>
        <p:nvSpPr>
          <p:cNvPr id="7" name="Rounded Rectangle 6"/>
          <p:cNvSpPr/>
          <p:nvPr/>
        </p:nvSpPr>
        <p:spPr>
          <a:xfrm>
            <a:off x="3563888" y="1419622"/>
            <a:ext cx="2016224" cy="576064"/>
          </a:xfrm>
          <a:prstGeom prst="roundRect">
            <a:avLst/>
          </a:prstGeom>
          <a:solidFill>
            <a:schemeClr val="bg1">
              <a:lumMod val="75000"/>
            </a:schemeClr>
          </a:solidFill>
          <a:ln w="9525">
            <a:noFill/>
          </a:ln>
          <a:effectLst>
            <a:glow rad="101600">
              <a:schemeClr val="bg1">
                <a:lumMod val="8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dirty="0" smtClean="0">
                <a:solidFill>
                  <a:schemeClr val="tx1"/>
                </a:solidFill>
              </a:rPr>
              <a:t>Crowd Sourcing</a:t>
            </a:r>
          </a:p>
        </p:txBody>
      </p:sp>
      <p:sp>
        <p:nvSpPr>
          <p:cNvPr id="8" name="Rounded Rectangle 7"/>
          <p:cNvSpPr/>
          <p:nvPr/>
        </p:nvSpPr>
        <p:spPr>
          <a:xfrm>
            <a:off x="467544" y="2427734"/>
            <a:ext cx="2016224" cy="576064"/>
          </a:xfrm>
          <a:prstGeom prst="roundRect">
            <a:avLst/>
          </a:prstGeom>
          <a:solidFill>
            <a:schemeClr val="bg1">
              <a:lumMod val="75000"/>
            </a:schemeClr>
          </a:solidFill>
          <a:ln w="9525">
            <a:noFill/>
          </a:ln>
          <a:effectLst>
            <a:glow rad="101600">
              <a:schemeClr val="bg1">
                <a:lumMod val="8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dirty="0" smtClean="0">
                <a:solidFill>
                  <a:schemeClr val="tx1"/>
                </a:solidFill>
              </a:rPr>
              <a:t>Social Media</a:t>
            </a:r>
          </a:p>
        </p:txBody>
      </p:sp>
      <p:sp>
        <p:nvSpPr>
          <p:cNvPr id="9" name="Rounded Rectangle 8"/>
          <p:cNvSpPr/>
          <p:nvPr/>
        </p:nvSpPr>
        <p:spPr>
          <a:xfrm>
            <a:off x="3563888" y="2355726"/>
            <a:ext cx="2016224" cy="576064"/>
          </a:xfrm>
          <a:prstGeom prst="roundRect">
            <a:avLst/>
          </a:prstGeom>
          <a:solidFill>
            <a:schemeClr val="bg1">
              <a:lumMod val="75000"/>
            </a:schemeClr>
          </a:solidFill>
          <a:ln w="9525">
            <a:noFill/>
          </a:ln>
          <a:effectLst>
            <a:glow rad="101600">
              <a:schemeClr val="bg1">
                <a:lumMod val="8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dirty="0" smtClean="0">
                <a:solidFill>
                  <a:schemeClr val="tx1"/>
                </a:solidFill>
              </a:rPr>
              <a:t>eDemocracy</a:t>
            </a:r>
          </a:p>
        </p:txBody>
      </p:sp>
      <p:sp>
        <p:nvSpPr>
          <p:cNvPr id="10" name="Rounded Rectangle 9"/>
          <p:cNvSpPr/>
          <p:nvPr/>
        </p:nvSpPr>
        <p:spPr>
          <a:xfrm>
            <a:off x="6516216" y="1419622"/>
            <a:ext cx="2016224" cy="576064"/>
          </a:xfrm>
          <a:prstGeom prst="roundRect">
            <a:avLst/>
          </a:prstGeom>
          <a:solidFill>
            <a:schemeClr val="bg1">
              <a:lumMod val="75000"/>
            </a:schemeClr>
          </a:solidFill>
          <a:ln w="9525">
            <a:noFill/>
          </a:ln>
          <a:effectLst>
            <a:glow rad="101600">
              <a:schemeClr val="bg1">
                <a:lumMod val="8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dirty="0" smtClean="0">
                <a:solidFill>
                  <a:schemeClr val="tx1"/>
                </a:solidFill>
              </a:rPr>
              <a:t>Co-Creation</a:t>
            </a:r>
          </a:p>
        </p:txBody>
      </p:sp>
      <p:sp>
        <p:nvSpPr>
          <p:cNvPr id="11" name="Rounded Rectangle 10"/>
          <p:cNvSpPr/>
          <p:nvPr/>
        </p:nvSpPr>
        <p:spPr>
          <a:xfrm>
            <a:off x="6516216" y="2355726"/>
            <a:ext cx="2016224" cy="576064"/>
          </a:xfrm>
          <a:prstGeom prst="roundRect">
            <a:avLst/>
          </a:prstGeom>
          <a:solidFill>
            <a:schemeClr val="bg1">
              <a:lumMod val="75000"/>
            </a:schemeClr>
          </a:solidFill>
          <a:ln w="9525">
            <a:noFill/>
          </a:ln>
          <a:effectLst>
            <a:glow rad="101600">
              <a:schemeClr val="bg1">
                <a:lumMod val="8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600" dirty="0" smtClean="0">
                <a:solidFill>
                  <a:schemeClr val="tx1"/>
                </a:solidFill>
              </a:rPr>
              <a:t>Shared Services</a:t>
            </a:r>
          </a:p>
        </p:txBody>
      </p:sp>
      <p:sp>
        <p:nvSpPr>
          <p:cNvPr id="12" name="Rounded Rectangle 11"/>
          <p:cNvSpPr/>
          <p:nvPr/>
        </p:nvSpPr>
        <p:spPr>
          <a:xfrm>
            <a:off x="3563888" y="3363838"/>
            <a:ext cx="2016224" cy="576064"/>
          </a:xfrm>
          <a:prstGeom prst="roundRect">
            <a:avLst/>
          </a:prstGeom>
          <a:solidFill>
            <a:schemeClr val="bg1">
              <a:lumMod val="75000"/>
            </a:schemeClr>
          </a:solidFill>
          <a:ln w="9525">
            <a:noFill/>
          </a:ln>
          <a:effectLst>
            <a:glow rad="101600">
              <a:schemeClr val="bg1">
                <a:lumMod val="8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400" dirty="0" smtClean="0">
                <a:solidFill>
                  <a:schemeClr val="tx1"/>
                </a:solidFill>
              </a:rPr>
              <a:t>Managed Services</a:t>
            </a:r>
          </a:p>
        </p:txBody>
      </p:sp>
      <p:sp>
        <p:nvSpPr>
          <p:cNvPr id="13" name="Rounded Rectangle 12"/>
          <p:cNvSpPr/>
          <p:nvPr/>
        </p:nvSpPr>
        <p:spPr>
          <a:xfrm>
            <a:off x="6516216" y="3435846"/>
            <a:ext cx="2016224" cy="576064"/>
          </a:xfrm>
          <a:prstGeom prst="roundRect">
            <a:avLst/>
          </a:prstGeom>
          <a:solidFill>
            <a:schemeClr val="bg1">
              <a:lumMod val="75000"/>
            </a:schemeClr>
          </a:solidFill>
          <a:ln w="9525">
            <a:noFill/>
          </a:ln>
          <a:effectLst>
            <a:glow rad="101600">
              <a:schemeClr val="bg1">
                <a:lumMod val="8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400" dirty="0" smtClean="0">
                <a:solidFill>
                  <a:schemeClr val="tx1"/>
                </a:solidFill>
              </a:rPr>
              <a:t>Cloud Computing</a:t>
            </a:r>
            <a:endParaRPr lang="en-GB" sz="1400" dirty="0" smtClean="0">
              <a:solidFill>
                <a:schemeClr val="tx1"/>
              </a:solidFill>
            </a:endParaRPr>
          </a:p>
        </p:txBody>
      </p:sp>
      <p:sp>
        <p:nvSpPr>
          <p:cNvPr id="14" name="Rounded Rectangle 13"/>
          <p:cNvSpPr/>
          <p:nvPr/>
        </p:nvSpPr>
        <p:spPr>
          <a:xfrm>
            <a:off x="467544" y="3363838"/>
            <a:ext cx="2016224" cy="576064"/>
          </a:xfrm>
          <a:prstGeom prst="roundRect">
            <a:avLst/>
          </a:prstGeom>
          <a:solidFill>
            <a:schemeClr val="bg1">
              <a:lumMod val="75000"/>
            </a:schemeClr>
          </a:solidFill>
          <a:ln w="9525">
            <a:noFill/>
          </a:ln>
          <a:effectLst>
            <a:glow rad="101600">
              <a:schemeClr val="bg1">
                <a:lumMod val="8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400" dirty="0" smtClean="0">
                <a:solidFill>
                  <a:schemeClr val="tx1"/>
                </a:solidFill>
              </a:rPr>
              <a:t>Free &amp; Convenient </a:t>
            </a:r>
          </a:p>
        </p:txBody>
      </p:sp>
      <p:pic>
        <p:nvPicPr>
          <p:cNvPr id="1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4443958"/>
            <a:ext cx="1153294" cy="42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455485"/>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edge">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edge">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0825" y="2139708"/>
            <a:ext cx="8642350" cy="792082"/>
          </a:xfrm>
        </p:spPr>
        <p:txBody>
          <a:bodyPr/>
          <a:lstStyle/>
          <a:p>
            <a:r>
              <a:rPr lang="en-GB" sz="2800" dirty="0">
                <a:solidFill>
                  <a:srgbClr val="E73440"/>
                </a:solidFill>
                <a:latin typeface="Century Gothic"/>
                <a:cs typeface="Century Gothic"/>
              </a:rPr>
              <a:t>Critical </a:t>
            </a:r>
            <a:r>
              <a:rPr lang="en-GB" sz="2800" dirty="0" smtClean="0">
                <a:solidFill>
                  <a:srgbClr val="E73440"/>
                </a:solidFill>
                <a:latin typeface="Century Gothic"/>
                <a:cs typeface="Century Gothic"/>
              </a:rPr>
              <a:t>Elements </a:t>
            </a:r>
            <a:r>
              <a:rPr lang="en-GB" sz="2800" dirty="0">
                <a:solidFill>
                  <a:srgbClr val="E73440"/>
                </a:solidFill>
                <a:latin typeface="Century Gothic"/>
                <a:cs typeface="Century Gothic"/>
              </a:rPr>
              <a:t>for </a:t>
            </a:r>
            <a:r>
              <a:rPr lang="en-GB" sz="2800" dirty="0" smtClean="0">
                <a:solidFill>
                  <a:srgbClr val="E73440"/>
                </a:solidFill>
                <a:latin typeface="Century Gothic"/>
                <a:cs typeface="Century Gothic"/>
              </a:rPr>
              <a:t>Accelerating </a:t>
            </a:r>
            <a:r>
              <a:rPr lang="en-GB" sz="2800" dirty="0">
                <a:solidFill>
                  <a:srgbClr val="E73440"/>
                </a:solidFill>
                <a:latin typeface="Century Gothic"/>
                <a:cs typeface="Century Gothic"/>
              </a:rPr>
              <a:t>ICT D</a:t>
            </a:r>
            <a:r>
              <a:rPr lang="en-GB" sz="2800" dirty="0" smtClean="0">
                <a:solidFill>
                  <a:srgbClr val="E73440"/>
                </a:solidFill>
                <a:latin typeface="Century Gothic"/>
                <a:cs typeface="Century Gothic"/>
              </a:rPr>
              <a:t>evelopment </a:t>
            </a:r>
            <a:r>
              <a:rPr lang="en-GB" sz="2800" dirty="0">
                <a:latin typeface="Century Gothic"/>
                <a:cs typeface="Century Gothic"/>
              </a:rPr>
              <a:t/>
            </a:r>
            <a:br>
              <a:rPr lang="en-GB" sz="2800" dirty="0">
                <a:latin typeface="Century Gothic"/>
                <a:cs typeface="Century Gothic"/>
              </a:rPr>
            </a:br>
            <a:endParaRPr lang="en-GB" sz="2800" dirty="0"/>
          </a:p>
        </p:txBody>
      </p:sp>
      <p:pic>
        <p:nvPicPr>
          <p:cNvPr id="6"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8954" y="4443958"/>
            <a:ext cx="1046700" cy="38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417854"/>
      </p:ext>
    </p:extLst>
  </p:cSld>
  <p:clrMapOvr>
    <a:masterClrMapping/>
  </p:clrMapOvr>
  <mc:AlternateContent xmlns:mc="http://schemas.openxmlformats.org/markup-compatibility/2006">
    <mc:Choice xmlns:p14="http://schemas.microsoft.com/office/powerpoint/2010/main" Requires="p14">
      <p:transition spd="slow" p14:dur="25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7494"/>
            <a:ext cx="8641084" cy="699542"/>
          </a:xfrm>
        </p:spPr>
        <p:txBody>
          <a:bodyPr/>
          <a:lstStyle/>
          <a:p>
            <a:pPr algn="ctr"/>
            <a:r>
              <a:rPr lang="en-GB" sz="2800" dirty="0">
                <a:solidFill>
                  <a:srgbClr val="D9D9D9"/>
                </a:solidFill>
                <a:latin typeface="Century Gothic"/>
                <a:cs typeface="Century Gothic"/>
              </a:rPr>
              <a:t>A</a:t>
            </a:r>
            <a:r>
              <a:rPr lang="en-GB" sz="2800" dirty="0" smtClean="0">
                <a:solidFill>
                  <a:srgbClr val="D9D9D9"/>
                </a:solidFill>
                <a:latin typeface="Century Gothic"/>
                <a:cs typeface="Century Gothic"/>
              </a:rPr>
              <a:t>ccelerating </a:t>
            </a:r>
            <a:r>
              <a:rPr lang="en-GB" sz="2800" dirty="0">
                <a:solidFill>
                  <a:srgbClr val="D9D9D9"/>
                </a:solidFill>
                <a:latin typeface="Century Gothic"/>
                <a:cs typeface="Century Gothic"/>
              </a:rPr>
              <a:t>ICT </a:t>
            </a:r>
            <a:r>
              <a:rPr lang="en-GB" sz="2800" dirty="0" smtClean="0">
                <a:solidFill>
                  <a:srgbClr val="D9D9D9"/>
                </a:solidFill>
                <a:latin typeface="Century Gothic"/>
                <a:cs typeface="Century Gothic"/>
              </a:rPr>
              <a:t>Development </a:t>
            </a:r>
            <a:r>
              <a:rPr lang="en-GB" sz="2800" dirty="0">
                <a:solidFill>
                  <a:srgbClr val="D9D9D9"/>
                </a:solidFill>
                <a:latin typeface="Century Gothic"/>
                <a:cs typeface="Century Gothic"/>
              </a:rPr>
              <a:t/>
            </a:r>
            <a:br>
              <a:rPr lang="en-GB" sz="2800" dirty="0">
                <a:solidFill>
                  <a:srgbClr val="D9D9D9"/>
                </a:solidFill>
                <a:latin typeface="Century Gothic"/>
                <a:cs typeface="Century Gothic"/>
              </a:rPr>
            </a:br>
            <a:endParaRPr lang="en-GB" sz="2800" dirty="0">
              <a:solidFill>
                <a:srgbClr val="D9D9D9"/>
              </a:solidFill>
            </a:endParaRPr>
          </a:p>
        </p:txBody>
      </p:sp>
      <p:sp>
        <p:nvSpPr>
          <p:cNvPr id="3" name="Content Placeholder 2"/>
          <p:cNvSpPr>
            <a:spLocks noGrp="1"/>
          </p:cNvSpPr>
          <p:nvPr>
            <p:ph idx="1"/>
          </p:nvPr>
        </p:nvSpPr>
        <p:spPr>
          <a:xfrm>
            <a:off x="358899" y="1347614"/>
            <a:ext cx="8785101" cy="3960812"/>
          </a:xfrm>
        </p:spPr>
        <p:txBody>
          <a:bodyPr/>
          <a:lstStyle/>
          <a:p>
            <a:pPr>
              <a:buClr>
                <a:srgbClr val="FF0000"/>
              </a:buClr>
              <a:buFont typeface="Wingdings" charset="2"/>
              <a:buChar char="§"/>
            </a:pPr>
            <a:r>
              <a:rPr lang="en-GB" dirty="0" smtClean="0">
                <a:latin typeface="Century Gothic"/>
                <a:cs typeface="Century Gothic"/>
              </a:rPr>
              <a:t>Critical areas </a:t>
            </a:r>
          </a:p>
          <a:p>
            <a:pPr lvl="1">
              <a:buClr>
                <a:srgbClr val="FF0000"/>
              </a:buClr>
              <a:buFont typeface="Wingdings" charset="2"/>
              <a:buChar char="§"/>
            </a:pPr>
            <a:r>
              <a:rPr lang="en-GB" dirty="0" smtClean="0">
                <a:latin typeface="Century Gothic"/>
                <a:cs typeface="Century Gothic"/>
              </a:rPr>
              <a:t>Clear </a:t>
            </a:r>
            <a:r>
              <a:rPr lang="en-GB" dirty="0" smtClean="0">
                <a:latin typeface="Century Gothic"/>
                <a:cs typeface="Century Gothic"/>
              </a:rPr>
              <a:t>strategy </a:t>
            </a:r>
            <a:r>
              <a:rPr lang="en-GB" dirty="0" smtClean="0">
                <a:latin typeface="Century Gothic"/>
                <a:cs typeface="Century Gothic"/>
                <a:sym typeface="Wingdings"/>
              </a:rPr>
              <a:t> </a:t>
            </a:r>
            <a:r>
              <a:rPr lang="en-GB" dirty="0" smtClean="0">
                <a:latin typeface="Century Gothic"/>
                <a:cs typeface="Century Gothic"/>
              </a:rPr>
              <a:t>effective implementation</a:t>
            </a:r>
            <a:endParaRPr lang="en-GB" dirty="0" smtClean="0">
              <a:latin typeface="Century Gothic"/>
              <a:cs typeface="Century Gothic"/>
            </a:endParaRPr>
          </a:p>
          <a:p>
            <a:pPr lvl="1">
              <a:buClr>
                <a:srgbClr val="FF0000"/>
              </a:buClr>
              <a:buFont typeface="Wingdings" charset="2"/>
              <a:buChar char="§"/>
            </a:pPr>
            <a:r>
              <a:rPr lang="en-GB" dirty="0">
                <a:latin typeface="Century Gothic"/>
                <a:cs typeface="Century Gothic"/>
              </a:rPr>
              <a:t>Robust </a:t>
            </a:r>
            <a:r>
              <a:rPr lang="en-GB" dirty="0" smtClean="0">
                <a:latin typeface="Century Gothic"/>
                <a:cs typeface="Century Gothic"/>
              </a:rPr>
              <a:t>Government ICT </a:t>
            </a:r>
            <a:r>
              <a:rPr lang="en-GB" dirty="0">
                <a:latin typeface="Century Gothic"/>
                <a:cs typeface="Century Gothic"/>
              </a:rPr>
              <a:t>infrastructure</a:t>
            </a:r>
          </a:p>
          <a:p>
            <a:pPr lvl="1">
              <a:buClr>
                <a:srgbClr val="FF0000"/>
              </a:buClr>
              <a:buFont typeface="Wingdings" charset="2"/>
              <a:buChar char="§"/>
            </a:pPr>
            <a:r>
              <a:rPr lang="en-GB" dirty="0">
                <a:latin typeface="Century Gothic"/>
                <a:cs typeface="Century Gothic"/>
              </a:rPr>
              <a:t>Citizen engagement and interaction</a:t>
            </a:r>
          </a:p>
          <a:p>
            <a:pPr lvl="1">
              <a:buClr>
                <a:srgbClr val="FF0000"/>
              </a:buClr>
              <a:buFont typeface="Wingdings" charset="2"/>
              <a:buChar char="§"/>
            </a:pPr>
            <a:r>
              <a:rPr lang="en-GB" dirty="0">
                <a:latin typeface="Century Gothic"/>
                <a:cs typeface="Century Gothic"/>
              </a:rPr>
              <a:t>Value for spend</a:t>
            </a:r>
          </a:p>
          <a:p>
            <a:pPr lvl="1">
              <a:buClr>
                <a:srgbClr val="FF0000"/>
              </a:buClr>
              <a:buFont typeface="Wingdings" charset="2"/>
              <a:buChar char="§"/>
            </a:pPr>
            <a:r>
              <a:rPr lang="en-GB" dirty="0" smtClean="0">
                <a:latin typeface="Century Gothic"/>
                <a:cs typeface="Century Gothic"/>
              </a:rPr>
              <a:t>Strong leadership and technical knowledge</a:t>
            </a:r>
          </a:p>
          <a:p>
            <a:pPr lvl="1">
              <a:buClr>
                <a:srgbClr val="FF0000"/>
              </a:buClr>
              <a:buFont typeface="Wingdings" charset="2"/>
              <a:buChar char="§"/>
            </a:pPr>
            <a:endParaRPr lang="en-GB" dirty="0">
              <a:latin typeface="Century Gothic"/>
              <a:cs typeface="Century Gothic"/>
            </a:endParaRPr>
          </a:p>
        </p:txBody>
      </p:sp>
      <p:pic>
        <p:nvPicPr>
          <p:cNvPr id="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218" y="4553406"/>
            <a:ext cx="1081286" cy="39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11494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entury Gothic"/>
                <a:cs typeface="Century Gothic"/>
              </a:rPr>
              <a:t>Our commitment</a:t>
            </a:r>
            <a:endParaRPr lang="en-GB" dirty="0"/>
          </a:p>
        </p:txBody>
      </p:sp>
      <p:sp>
        <p:nvSpPr>
          <p:cNvPr id="4" name="Subtitle 3"/>
          <p:cNvSpPr>
            <a:spLocks noGrp="1"/>
          </p:cNvSpPr>
          <p:nvPr>
            <p:ph type="subTitle" idx="1"/>
          </p:nvPr>
        </p:nvSpPr>
        <p:spPr>
          <a:xfrm>
            <a:off x="250825" y="3291830"/>
            <a:ext cx="8497639" cy="864096"/>
          </a:xfrm>
        </p:spPr>
        <p:txBody>
          <a:bodyPr/>
          <a:lstStyle/>
          <a:p>
            <a:pPr>
              <a:lnSpc>
                <a:spcPct val="120000"/>
              </a:lnSpc>
            </a:pPr>
            <a:r>
              <a:rPr lang="en-GB" sz="1800" dirty="0" smtClean="0">
                <a:latin typeface="Century Gothic"/>
                <a:cs typeface="Century Gothic"/>
              </a:rPr>
              <a:t>Delivery of </a:t>
            </a:r>
            <a:r>
              <a:rPr lang="en-GB" sz="1800" dirty="0" smtClean="0">
                <a:solidFill>
                  <a:srgbClr val="FF0000"/>
                </a:solidFill>
                <a:latin typeface="Century Gothic"/>
                <a:cs typeface="Century Gothic"/>
              </a:rPr>
              <a:t>Innovative, Intelligent</a:t>
            </a:r>
            <a:r>
              <a:rPr lang="en-GB" sz="1800" dirty="0">
                <a:latin typeface="Century Gothic"/>
                <a:cs typeface="Century Gothic"/>
              </a:rPr>
              <a:t> </a:t>
            </a:r>
            <a:r>
              <a:rPr lang="en-GB" sz="1800" dirty="0" smtClean="0">
                <a:latin typeface="Century Gothic"/>
                <a:cs typeface="Century Gothic"/>
              </a:rPr>
              <a:t>&amp; </a:t>
            </a:r>
            <a:r>
              <a:rPr lang="en-GB" sz="1800" dirty="0" smtClean="0">
                <a:solidFill>
                  <a:srgbClr val="FF0000"/>
                </a:solidFill>
                <a:latin typeface="Century Gothic"/>
                <a:cs typeface="Century Gothic"/>
              </a:rPr>
              <a:t>Integrative</a:t>
            </a:r>
            <a:r>
              <a:rPr lang="en-GB" sz="1800" dirty="0" smtClean="0">
                <a:latin typeface="Century Gothic"/>
                <a:cs typeface="Century Gothic"/>
              </a:rPr>
              <a:t> ICT solutions for GOVERNMENT</a:t>
            </a:r>
            <a:endParaRPr lang="en-GB" sz="1800" dirty="0">
              <a:latin typeface="Century Gothic"/>
              <a:cs typeface="Century Gothic"/>
            </a:endParaRPr>
          </a:p>
        </p:txBody>
      </p:sp>
      <p:pic>
        <p:nvPicPr>
          <p:cNvPr id="5"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4405057"/>
            <a:ext cx="1153294" cy="4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4896544"/>
            <a:ext cx="9144000" cy="33950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smtClean="0">
              <a:solidFill>
                <a:schemeClr val="tx1"/>
              </a:solidFill>
            </a:endParaRPr>
          </a:p>
        </p:txBody>
      </p:sp>
    </p:spTree>
    <p:extLst>
      <p:ext uri="{BB962C8B-B14F-4D97-AF65-F5344CB8AC3E}">
        <p14:creationId xmlns:p14="http://schemas.microsoft.com/office/powerpoint/2010/main" val="143952570"/>
      </p:ext>
    </p:extLst>
  </p:cSld>
  <p:clrMapOvr>
    <a:masterClrMapping/>
  </p:clrMapOvr>
  <mc:AlternateContent xmlns:mc="http://schemas.openxmlformats.org/markup-compatibility/2006">
    <mc:Choice xmlns:p14="http://schemas.microsoft.com/office/powerpoint/2010/main" Requires="p14">
      <p:transition spd="slow" p14:dur="24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3159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smtClean="0">
              <a:solidFill>
                <a:schemeClr val="tx1"/>
              </a:solidFill>
            </a:endParaRPr>
          </a:p>
        </p:txBody>
      </p:sp>
      <p:pic>
        <p:nvPicPr>
          <p:cNvPr id="4" name="Picture 3"/>
          <p:cNvPicPr>
            <a:picLocks noChangeAspect="1"/>
          </p:cNvPicPr>
          <p:nvPr/>
        </p:nvPicPr>
        <p:blipFill>
          <a:blip r:embed="rId2"/>
          <a:stretch>
            <a:fillRect/>
          </a:stretch>
        </p:blipFill>
        <p:spPr>
          <a:xfrm>
            <a:off x="1403648" y="267494"/>
            <a:ext cx="6508452" cy="4460128"/>
          </a:xfrm>
          <a:prstGeom prst="rect">
            <a:avLst/>
          </a:prstGeom>
        </p:spPr>
      </p:pic>
    </p:spTree>
    <p:extLst>
      <p:ext uri="{BB962C8B-B14F-4D97-AF65-F5344CB8AC3E}">
        <p14:creationId xmlns:p14="http://schemas.microsoft.com/office/powerpoint/2010/main" val="2974407484"/>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oreica.ortega\AppData\Local\Microsoft\Windows\Temporary Internet Files\Content.Outlook\FULX0VKJ\Smartt Logo-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23678"/>
            <a:ext cx="2888598" cy="116765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4427984" y="699542"/>
            <a:ext cx="4680520" cy="432048"/>
          </a:xfrm>
        </p:spPr>
        <p:txBody>
          <a:bodyPr/>
          <a:lstStyle/>
          <a:p>
            <a:pPr algn="ctr"/>
            <a:r>
              <a:rPr lang="en-GB" sz="2800" dirty="0" smtClean="0">
                <a:solidFill>
                  <a:srgbClr val="D9D9D9"/>
                </a:solidFill>
                <a:latin typeface="Century Gothic"/>
                <a:cs typeface="Century Gothic"/>
              </a:rPr>
              <a:t>ICT Strategy Development </a:t>
            </a:r>
            <a:r>
              <a:rPr lang="en-GB" sz="2800" dirty="0">
                <a:solidFill>
                  <a:srgbClr val="D9D9D9"/>
                </a:solidFill>
                <a:latin typeface="Century Gothic"/>
                <a:cs typeface="Century Gothic"/>
              </a:rPr>
              <a:t/>
            </a:r>
            <a:br>
              <a:rPr lang="en-GB" sz="2800" dirty="0">
                <a:solidFill>
                  <a:srgbClr val="D9D9D9"/>
                </a:solidFill>
                <a:latin typeface="Century Gothic"/>
                <a:cs typeface="Century Gothic"/>
              </a:rPr>
            </a:br>
            <a:endParaRPr lang="en-GB" sz="2800" dirty="0">
              <a:solidFill>
                <a:srgbClr val="D9D9D9"/>
              </a:solidFill>
            </a:endParaRPr>
          </a:p>
        </p:txBody>
      </p:sp>
      <p:sp>
        <p:nvSpPr>
          <p:cNvPr id="16" name="TextBox 15"/>
          <p:cNvSpPr txBox="1"/>
          <p:nvPr/>
        </p:nvSpPr>
        <p:spPr>
          <a:xfrm>
            <a:off x="4499992" y="915566"/>
            <a:ext cx="4392488" cy="1415772"/>
          </a:xfrm>
          <a:prstGeom prst="rect">
            <a:avLst/>
          </a:prstGeom>
          <a:noFill/>
        </p:spPr>
        <p:txBody>
          <a:bodyPr wrap="square" rtlCol="0">
            <a:spAutoFit/>
          </a:bodyPr>
          <a:lstStyle/>
          <a:p>
            <a:pPr lvl="0" algn="just"/>
            <a:r>
              <a:rPr lang="en-TT" sz="1400" dirty="0" smtClean="0">
                <a:solidFill>
                  <a:prstClr val="black"/>
                </a:solidFill>
                <a:latin typeface="Century Gothic"/>
                <a:cs typeface="Century Gothic"/>
              </a:rPr>
              <a:t>Knowledge </a:t>
            </a:r>
            <a:r>
              <a:rPr lang="en-TT" sz="1400" dirty="0">
                <a:solidFill>
                  <a:prstClr val="black"/>
                </a:solidFill>
                <a:latin typeface="Century Gothic"/>
                <a:cs typeface="Century Gothic"/>
              </a:rPr>
              <a:t>of the Caribbean environment coupled with our proven expertise in developing national ICT plans allow us to design innovative, ICT driven </a:t>
            </a:r>
            <a:r>
              <a:rPr lang="en-TT" sz="1400" dirty="0" smtClean="0">
                <a:solidFill>
                  <a:prstClr val="black"/>
                </a:solidFill>
                <a:latin typeface="Century Gothic"/>
                <a:cs typeface="Century Gothic"/>
              </a:rPr>
              <a:t>strategies</a:t>
            </a:r>
            <a:r>
              <a:rPr lang="en-TT" sz="1400" dirty="0">
                <a:solidFill>
                  <a:prstClr val="black"/>
                </a:solidFill>
                <a:latin typeface="Century Gothic"/>
                <a:cs typeface="Century Gothic"/>
              </a:rPr>
              <a:t> </a:t>
            </a:r>
            <a:r>
              <a:rPr lang="en-TT" sz="1400" dirty="0" smtClean="0">
                <a:solidFill>
                  <a:prstClr val="black"/>
                </a:solidFill>
                <a:latin typeface="Century Gothic"/>
                <a:cs typeface="Century Gothic"/>
              </a:rPr>
              <a:t>and effectively implement key programs &amp; projects</a:t>
            </a:r>
            <a:endParaRPr lang="en-TT" sz="1400" dirty="0">
              <a:solidFill>
                <a:prstClr val="black"/>
              </a:solidFill>
              <a:latin typeface="Century Gothic"/>
              <a:cs typeface="Century Gothic"/>
            </a:endParaRPr>
          </a:p>
          <a:p>
            <a:pPr algn="just"/>
            <a:endParaRPr lang="en-GB" sz="1600" dirty="0">
              <a:latin typeface="Century Gothic"/>
              <a:cs typeface="Century Gothic"/>
            </a:endParaRPr>
          </a:p>
        </p:txBody>
      </p:sp>
      <p:sp>
        <p:nvSpPr>
          <p:cNvPr id="17" name="Rectangle 16"/>
          <p:cNvSpPr/>
          <p:nvPr/>
        </p:nvSpPr>
        <p:spPr>
          <a:xfrm>
            <a:off x="4572000" y="2139702"/>
            <a:ext cx="4248472" cy="36004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dirty="0" smtClean="0">
                <a:solidFill>
                  <a:schemeClr val="tx1"/>
                </a:solidFill>
                <a:latin typeface="Century Gothic"/>
                <a:cs typeface="Century Gothic"/>
              </a:rPr>
              <a:t>FEATURES</a:t>
            </a:r>
          </a:p>
        </p:txBody>
      </p:sp>
      <p:sp>
        <p:nvSpPr>
          <p:cNvPr id="18" name="Rectangle 17"/>
          <p:cNvSpPr/>
          <p:nvPr/>
        </p:nvSpPr>
        <p:spPr>
          <a:xfrm>
            <a:off x="4572000" y="3507854"/>
            <a:ext cx="4248472" cy="36004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dirty="0" smtClean="0">
                <a:solidFill>
                  <a:schemeClr val="tx1"/>
                </a:solidFill>
                <a:latin typeface="Century Gothic"/>
                <a:cs typeface="Century Gothic"/>
              </a:rPr>
              <a:t>BENEFITS</a:t>
            </a:r>
          </a:p>
        </p:txBody>
      </p:sp>
      <p:sp>
        <p:nvSpPr>
          <p:cNvPr id="19" name="TextBox 18"/>
          <p:cNvSpPr txBox="1"/>
          <p:nvPr/>
        </p:nvSpPr>
        <p:spPr>
          <a:xfrm>
            <a:off x="4499992" y="2499742"/>
            <a:ext cx="4392488" cy="1077218"/>
          </a:xfrm>
          <a:prstGeom prst="rect">
            <a:avLst/>
          </a:prstGeom>
          <a:noFill/>
        </p:spPr>
        <p:txBody>
          <a:bodyPr wrap="square" rtlCol="0">
            <a:spAutoFit/>
          </a:bodyPr>
          <a:lstStyle/>
          <a:p>
            <a:pPr marL="177800" lvl="0" indent="-177800">
              <a:buClr>
                <a:srgbClr val="FF0000"/>
              </a:buClr>
              <a:buFont typeface="Arial" pitchFamily="34" charset="0"/>
              <a:buChar char="•"/>
            </a:pPr>
            <a:r>
              <a:rPr lang="en-TT" sz="1200" dirty="0">
                <a:solidFill>
                  <a:prstClr val="black"/>
                </a:solidFill>
                <a:latin typeface="Century Gothic"/>
                <a:cs typeface="Century Gothic"/>
              </a:rPr>
              <a:t>Visioning Workshops</a:t>
            </a:r>
          </a:p>
          <a:p>
            <a:pPr marL="177800" lvl="0" indent="-177800">
              <a:buClr>
                <a:srgbClr val="FF0000"/>
              </a:buClr>
              <a:buFont typeface="Arial" pitchFamily="34" charset="0"/>
              <a:buChar char="•"/>
            </a:pPr>
            <a:r>
              <a:rPr lang="en-TT" sz="1200" dirty="0">
                <a:solidFill>
                  <a:prstClr val="black"/>
                </a:solidFill>
                <a:latin typeface="Century Gothic"/>
                <a:cs typeface="Century Gothic"/>
              </a:rPr>
              <a:t>ICT Plan Development</a:t>
            </a:r>
          </a:p>
          <a:p>
            <a:pPr marL="177800" lvl="0" indent="-177800">
              <a:buClr>
                <a:srgbClr val="FF0000"/>
              </a:buClr>
              <a:buFont typeface="Arial" pitchFamily="34" charset="0"/>
              <a:buChar char="•"/>
            </a:pPr>
            <a:r>
              <a:rPr lang="en-TT" sz="1200" dirty="0">
                <a:solidFill>
                  <a:prstClr val="black"/>
                </a:solidFill>
                <a:latin typeface="Century Gothic"/>
                <a:cs typeface="Century Gothic"/>
              </a:rPr>
              <a:t>Programme Development</a:t>
            </a:r>
          </a:p>
          <a:p>
            <a:pPr marL="177800" lvl="0" indent="-177800">
              <a:buClr>
                <a:srgbClr val="FF0000"/>
              </a:buClr>
              <a:buFont typeface="Arial" pitchFamily="34" charset="0"/>
              <a:buChar char="•"/>
            </a:pPr>
            <a:r>
              <a:rPr lang="en-TT" sz="1200" dirty="0">
                <a:solidFill>
                  <a:prstClr val="black"/>
                </a:solidFill>
                <a:latin typeface="Century Gothic"/>
                <a:cs typeface="Century Gothic"/>
              </a:rPr>
              <a:t>Project Management</a:t>
            </a:r>
          </a:p>
          <a:p>
            <a:pPr algn="just"/>
            <a:endParaRPr lang="en-GB" sz="1400" dirty="0">
              <a:latin typeface="Century Gothic"/>
              <a:cs typeface="Century Gothic"/>
            </a:endParaRPr>
          </a:p>
        </p:txBody>
      </p:sp>
      <p:sp>
        <p:nvSpPr>
          <p:cNvPr id="22" name="TextBox 21"/>
          <p:cNvSpPr txBox="1"/>
          <p:nvPr/>
        </p:nvSpPr>
        <p:spPr>
          <a:xfrm>
            <a:off x="4499992" y="3867894"/>
            <a:ext cx="4608512" cy="1231106"/>
          </a:xfrm>
          <a:prstGeom prst="rect">
            <a:avLst/>
          </a:prstGeom>
          <a:noFill/>
        </p:spPr>
        <p:txBody>
          <a:bodyPr wrap="square" rtlCol="0">
            <a:spAutoFit/>
          </a:bodyPr>
          <a:lstStyle/>
          <a:p>
            <a:pPr marL="177800" lvl="0" indent="-177800">
              <a:buClr>
                <a:srgbClr val="FF0000"/>
              </a:buClr>
              <a:buFont typeface="Arial" pitchFamily="34" charset="0"/>
              <a:buChar char="•"/>
            </a:pPr>
            <a:r>
              <a:rPr lang="en-TT" sz="1200" dirty="0">
                <a:solidFill>
                  <a:prstClr val="black"/>
                </a:solidFill>
                <a:latin typeface="Century Gothic"/>
                <a:cs typeface="Century Gothic"/>
              </a:rPr>
              <a:t>Improved Planning and Forecasting</a:t>
            </a:r>
          </a:p>
          <a:p>
            <a:pPr marL="177800" lvl="0" indent="-177800">
              <a:buClr>
                <a:srgbClr val="FF0000"/>
              </a:buClr>
              <a:buFont typeface="Arial" pitchFamily="34" charset="0"/>
              <a:buChar char="•"/>
            </a:pPr>
            <a:r>
              <a:rPr lang="en-TT" sz="1200" dirty="0">
                <a:solidFill>
                  <a:prstClr val="black"/>
                </a:solidFill>
                <a:latin typeface="Century Gothic"/>
                <a:cs typeface="Century Gothic"/>
              </a:rPr>
              <a:t>Greater Synergies</a:t>
            </a:r>
          </a:p>
          <a:p>
            <a:pPr marL="177800" lvl="0" indent="-177800">
              <a:buClr>
                <a:srgbClr val="FF0000"/>
              </a:buClr>
              <a:buFont typeface="Arial" pitchFamily="34" charset="0"/>
              <a:buChar char="•"/>
            </a:pPr>
            <a:r>
              <a:rPr lang="en-TT" sz="1200" dirty="0">
                <a:solidFill>
                  <a:prstClr val="black"/>
                </a:solidFill>
                <a:latin typeface="Century Gothic"/>
                <a:cs typeface="Century Gothic"/>
              </a:rPr>
              <a:t>Increased Flexibility, Efficiency and Competitiveness</a:t>
            </a:r>
          </a:p>
          <a:p>
            <a:pPr marL="177800" lvl="0" indent="-177800">
              <a:buClr>
                <a:srgbClr val="FF0000"/>
              </a:buClr>
              <a:buFont typeface="Arial" pitchFamily="34" charset="0"/>
              <a:buChar char="•"/>
            </a:pPr>
            <a:r>
              <a:rPr lang="en-TT" sz="1200" dirty="0">
                <a:solidFill>
                  <a:prstClr val="black"/>
                </a:solidFill>
                <a:latin typeface="Century Gothic"/>
                <a:cs typeface="Century Gothic"/>
              </a:rPr>
              <a:t>Early Adoption of Next Generation Technology &amp;</a:t>
            </a:r>
            <a:r>
              <a:rPr lang="en-TT" sz="1200" dirty="0" smtClean="0">
                <a:solidFill>
                  <a:prstClr val="black"/>
                </a:solidFill>
                <a:latin typeface="Century Gothic"/>
                <a:cs typeface="Century Gothic"/>
              </a:rPr>
              <a:t> </a:t>
            </a:r>
            <a:r>
              <a:rPr lang="en-TT" sz="1200" dirty="0">
                <a:solidFill>
                  <a:prstClr val="black"/>
                </a:solidFill>
                <a:latin typeface="Century Gothic"/>
                <a:cs typeface="Century Gothic"/>
              </a:rPr>
              <a:t>Services</a:t>
            </a:r>
          </a:p>
          <a:p>
            <a:pPr marL="177800" lvl="0" indent="-177800">
              <a:buClr>
                <a:srgbClr val="FF0000"/>
              </a:buClr>
              <a:buFont typeface="Arial" pitchFamily="34" charset="0"/>
              <a:buChar char="•"/>
            </a:pPr>
            <a:r>
              <a:rPr lang="en-TT" sz="1200" dirty="0">
                <a:solidFill>
                  <a:prstClr val="black"/>
                </a:solidFill>
                <a:latin typeface="Century Gothic"/>
                <a:cs typeface="Century Gothic"/>
              </a:rPr>
              <a:t>Economic and Social Development</a:t>
            </a:r>
          </a:p>
          <a:p>
            <a:pPr algn="just"/>
            <a:endParaRPr lang="en-GB" sz="1400" dirty="0">
              <a:latin typeface="Century Gothic"/>
              <a:cs typeface="Century Gothic"/>
            </a:endParaRPr>
          </a:p>
        </p:txBody>
      </p:sp>
      <p:pic>
        <p:nvPicPr>
          <p:cNvPr id="24" name="Picture 23"/>
          <p:cNvPicPr>
            <a:picLocks noChangeAspect="1"/>
          </p:cNvPicPr>
          <p:nvPr/>
        </p:nvPicPr>
        <p:blipFill>
          <a:blip r:embed="rId3"/>
          <a:stretch>
            <a:fillRect/>
          </a:stretch>
        </p:blipFill>
        <p:spPr>
          <a:xfrm>
            <a:off x="683568" y="2211710"/>
            <a:ext cx="3384376" cy="764890"/>
          </a:xfrm>
          <a:prstGeom prst="rect">
            <a:avLst/>
          </a:prstGeom>
        </p:spPr>
      </p:pic>
      <p:pic>
        <p:nvPicPr>
          <p:cNvPr id="2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8" y="4536544"/>
            <a:ext cx="1043608" cy="3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985072"/>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24"/>
                                        </p:tgtEl>
                                        <p:attrNameLst>
                                          <p:attrName>ppt_y</p:attrName>
                                        </p:attrNameLst>
                                      </p:cBhvr>
                                      <p:tavLst>
                                        <p:tav tm="0">
                                          <p:val>
                                            <p:strVal val="#ppt_y"/>
                                          </p:val>
                                        </p:tav>
                                        <p:tav tm="100000">
                                          <p:val>
                                            <p:strVal val="#ppt_y+#ppt_h*1.125000"/>
                                          </p:val>
                                        </p:tav>
                                      </p:tavLst>
                                    </p:anim>
                                    <p:animEffect transition="out" filter="wipe(down)">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642350" cy="792082"/>
          </a:xfrm>
        </p:spPr>
        <p:txBody>
          <a:bodyPr/>
          <a:lstStyle/>
          <a:p>
            <a:pPr algn="ctr"/>
            <a:r>
              <a:rPr lang="en-GB" dirty="0" smtClean="0">
                <a:solidFill>
                  <a:srgbClr val="D9D9D9"/>
                </a:solidFill>
                <a:latin typeface="Century Gothic"/>
                <a:cs typeface="Century Gothic"/>
              </a:rPr>
              <a:t>Agenda</a:t>
            </a:r>
            <a:endParaRPr lang="en-GB" dirty="0">
              <a:solidFill>
                <a:srgbClr val="D9D9D9"/>
              </a:solidFill>
              <a:latin typeface="Century Gothic"/>
              <a:cs typeface="Century Gothic"/>
            </a:endParaRPr>
          </a:p>
        </p:txBody>
      </p:sp>
      <p:sp>
        <p:nvSpPr>
          <p:cNvPr id="3" name="Text Placeholder 2"/>
          <p:cNvSpPr>
            <a:spLocks noGrp="1"/>
          </p:cNvSpPr>
          <p:nvPr>
            <p:ph type="body" sz="quarter" idx="10"/>
          </p:nvPr>
        </p:nvSpPr>
        <p:spPr>
          <a:xfrm>
            <a:off x="251520" y="1635646"/>
            <a:ext cx="8642350" cy="2088232"/>
          </a:xfrm>
        </p:spPr>
        <p:txBody>
          <a:bodyPr/>
          <a:lstStyle/>
          <a:p>
            <a:pPr>
              <a:buClr>
                <a:srgbClr val="FF0000"/>
              </a:buClr>
              <a:buFont typeface="Wingdings" charset="2"/>
              <a:buChar char="§"/>
            </a:pPr>
            <a:r>
              <a:rPr lang="en-GB" sz="2000" dirty="0" smtClean="0">
                <a:latin typeface="Century Gothic"/>
                <a:cs typeface="Century Gothic"/>
              </a:rPr>
              <a:t>About us </a:t>
            </a:r>
          </a:p>
          <a:p>
            <a:pPr>
              <a:buClr>
                <a:srgbClr val="FF0000"/>
              </a:buClr>
              <a:buFont typeface="Wingdings" charset="2"/>
              <a:buChar char="§"/>
            </a:pPr>
            <a:r>
              <a:rPr lang="en-GB" sz="2000" dirty="0" smtClean="0">
                <a:latin typeface="Century Gothic"/>
                <a:cs typeface="Century Gothic"/>
              </a:rPr>
              <a:t>Regional ICT developments</a:t>
            </a:r>
          </a:p>
          <a:p>
            <a:pPr>
              <a:buClr>
                <a:srgbClr val="FF0000"/>
              </a:buClr>
              <a:buFont typeface="Wingdings" charset="2"/>
              <a:buChar char="§"/>
            </a:pPr>
            <a:r>
              <a:rPr lang="en-GB" sz="2000" dirty="0" smtClean="0">
                <a:latin typeface="Century Gothic"/>
                <a:cs typeface="Century Gothic"/>
              </a:rPr>
              <a:t>Critical elements for accelerating ICT development </a:t>
            </a:r>
          </a:p>
          <a:p>
            <a:pPr>
              <a:buClr>
                <a:srgbClr val="FF0000"/>
              </a:buClr>
              <a:buFont typeface="Wingdings" charset="2"/>
              <a:buChar char="§"/>
            </a:pPr>
            <a:r>
              <a:rPr lang="en-GB" sz="2000" dirty="0" smtClean="0">
                <a:latin typeface="Century Gothic"/>
                <a:cs typeface="Century Gothic"/>
              </a:rPr>
              <a:t>Our commitment </a:t>
            </a:r>
          </a:p>
          <a:p>
            <a:pPr>
              <a:buClr>
                <a:srgbClr val="FF0000"/>
              </a:buClr>
              <a:buFont typeface="Wingdings" charset="2"/>
              <a:buChar char="§"/>
            </a:pPr>
            <a:r>
              <a:rPr lang="en-GB" sz="2000" dirty="0" smtClean="0">
                <a:latin typeface="Century Gothic"/>
                <a:cs typeface="Century Gothic"/>
              </a:rPr>
              <a:t>Discussion</a:t>
            </a:r>
          </a:p>
          <a:p>
            <a:pPr>
              <a:buFont typeface="Wingdings" charset="2"/>
              <a:buChar char="§"/>
            </a:pPr>
            <a:endParaRPr lang="en-GB" sz="2000" dirty="0" smtClean="0">
              <a:latin typeface="Century Gothic"/>
              <a:cs typeface="Century Gothic"/>
            </a:endParaRPr>
          </a:p>
          <a:p>
            <a:pPr>
              <a:buFont typeface="Wingdings" charset="2"/>
              <a:buChar char="§"/>
            </a:pPr>
            <a:endParaRPr lang="en-GB" sz="2000" dirty="0" smtClean="0">
              <a:latin typeface="Century Gothic"/>
              <a:cs typeface="Century Gothic"/>
            </a:endParaRPr>
          </a:p>
          <a:p>
            <a:pPr>
              <a:buFont typeface="Wingdings" charset="2"/>
              <a:buChar char="§"/>
            </a:pPr>
            <a:endParaRPr lang="en-GB" sz="2000" dirty="0">
              <a:latin typeface="Century Gothic"/>
              <a:cs typeface="Century Gothic"/>
            </a:endParaRPr>
          </a:p>
        </p:txBody>
      </p:sp>
      <p:pic>
        <p:nvPicPr>
          <p:cNvPr id="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352" y="4371950"/>
            <a:ext cx="1297310" cy="47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111872"/>
      </p:ext>
    </p:extLst>
  </p:cSld>
  <p:clrMapOvr>
    <a:masterClrMapping/>
  </p:clrMapOvr>
  <mc:AlternateContent xmlns:mc="http://schemas.openxmlformats.org/markup-compatibility/2006">
    <mc:Choice xmlns:p14="http://schemas.microsoft.com/office/powerpoint/2010/main" Requires="p14">
      <p:transition spd="slow" p14:dur="25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rcRect t="-20287" b="-20287"/>
          <a:stretch>
            <a:fillRect/>
          </a:stretch>
        </p:blipFill>
        <p:spPr>
          <a:xfrm>
            <a:off x="-35024" y="483518"/>
            <a:ext cx="9052560" cy="4781160"/>
          </a:xfrm>
          <a:prstGeom prst="rect">
            <a:avLst/>
          </a:prstGeom>
        </p:spPr>
      </p:pic>
      <p:sp>
        <p:nvSpPr>
          <p:cNvPr id="5" name="Title 1"/>
          <p:cNvSpPr>
            <a:spLocks noGrp="1"/>
          </p:cNvSpPr>
          <p:nvPr>
            <p:ph type="title"/>
          </p:nvPr>
        </p:nvSpPr>
        <p:spPr>
          <a:xfrm>
            <a:off x="179512" y="267494"/>
            <a:ext cx="8641084" cy="699542"/>
          </a:xfrm>
        </p:spPr>
        <p:txBody>
          <a:bodyPr/>
          <a:lstStyle/>
          <a:p>
            <a:pPr algn="ctr"/>
            <a:r>
              <a:rPr lang="en-GB" sz="2800" dirty="0" smtClean="0">
                <a:solidFill>
                  <a:srgbClr val="D9D9D9"/>
                </a:solidFill>
                <a:latin typeface="Century Gothic"/>
                <a:cs typeface="Century Gothic"/>
              </a:rPr>
              <a:t>Aligned to National Development</a:t>
            </a:r>
            <a:r>
              <a:rPr lang="en-GB" sz="2800" dirty="0">
                <a:solidFill>
                  <a:srgbClr val="D9D9D9"/>
                </a:solidFill>
                <a:latin typeface="Century Gothic"/>
                <a:cs typeface="Century Gothic"/>
              </a:rPr>
              <a:t/>
            </a:r>
            <a:br>
              <a:rPr lang="en-GB" sz="2800" dirty="0">
                <a:solidFill>
                  <a:srgbClr val="D9D9D9"/>
                </a:solidFill>
                <a:latin typeface="Century Gothic"/>
                <a:cs typeface="Century Gothic"/>
              </a:rPr>
            </a:br>
            <a:endParaRPr lang="en-GB" sz="2800" dirty="0">
              <a:solidFill>
                <a:srgbClr val="D9D9D9"/>
              </a:solidFill>
            </a:endParaRPr>
          </a:p>
        </p:txBody>
      </p:sp>
      <p:pic>
        <p:nvPicPr>
          <p:cNvPr id="6"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384" y="4587974"/>
            <a:ext cx="1043608" cy="3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976013"/>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p:cNvPicPr>
            <a:picLocks noChangeAspect="1"/>
          </p:cNvPicPr>
          <p:nvPr/>
        </p:nvPicPr>
        <p:blipFill rotWithShape="1">
          <a:blip r:embed="rId2">
            <a:extLst>
              <a:ext uri="{28A0092B-C50C-407E-A947-70E740481C1C}">
                <a14:useLocalDpi xmlns:a14="http://schemas.microsoft.com/office/drawing/2010/main" val="0"/>
              </a:ext>
            </a:extLst>
          </a:blip>
          <a:srcRect r="32262"/>
          <a:stretch/>
        </p:blipFill>
        <p:spPr>
          <a:xfrm>
            <a:off x="111635" y="383716"/>
            <a:ext cx="6188557" cy="4779330"/>
          </a:xfrm>
          <a:prstGeom prst="rect">
            <a:avLst/>
          </a:prstGeom>
        </p:spPr>
      </p:pic>
      <p:sp>
        <p:nvSpPr>
          <p:cNvPr id="7" name="TextBox 6"/>
          <p:cNvSpPr txBox="1"/>
          <p:nvPr/>
        </p:nvSpPr>
        <p:spPr>
          <a:xfrm>
            <a:off x="323528" y="195486"/>
            <a:ext cx="8496944" cy="523220"/>
          </a:xfrm>
          <a:prstGeom prst="rect">
            <a:avLst/>
          </a:prstGeom>
          <a:noFill/>
        </p:spPr>
        <p:txBody>
          <a:bodyPr wrap="square" rtlCol="0">
            <a:spAutoFit/>
          </a:bodyPr>
          <a:lstStyle/>
          <a:p>
            <a:pPr algn="ctr"/>
            <a:r>
              <a:rPr lang="en-GB" sz="2800" dirty="0" smtClean="0">
                <a:solidFill>
                  <a:srgbClr val="D9D9D9"/>
                </a:solidFill>
                <a:latin typeface="Century Gothic"/>
                <a:cs typeface="Century Gothic"/>
              </a:rPr>
              <a:t>National </a:t>
            </a:r>
            <a:r>
              <a:rPr lang="en-GB" sz="2800" dirty="0">
                <a:solidFill>
                  <a:srgbClr val="D9D9D9"/>
                </a:solidFill>
                <a:latin typeface="Century Gothic"/>
                <a:cs typeface="Century Gothic"/>
              </a:rPr>
              <a:t>B</a:t>
            </a:r>
            <a:r>
              <a:rPr lang="en-GB" sz="2800" dirty="0" smtClean="0">
                <a:solidFill>
                  <a:srgbClr val="D9D9D9"/>
                </a:solidFill>
                <a:latin typeface="Century Gothic"/>
                <a:cs typeface="Century Gothic"/>
              </a:rPr>
              <a:t>roadband Strategy</a:t>
            </a:r>
            <a:endParaRPr lang="en-GB" sz="2800" dirty="0">
              <a:solidFill>
                <a:srgbClr val="D9D9D9"/>
              </a:solidFill>
              <a:latin typeface="Century Gothic"/>
              <a:cs typeface="Century Gothic"/>
            </a:endParaRPr>
          </a:p>
        </p:txBody>
      </p:sp>
      <p:pic>
        <p:nvPicPr>
          <p:cNvPr id="8" name="Picture 7"/>
          <p:cNvPicPr>
            <a:picLocks noChangeAspect="1"/>
          </p:cNvPicPr>
          <p:nvPr/>
        </p:nvPicPr>
        <p:blipFill>
          <a:blip r:embed="rId3"/>
          <a:stretch>
            <a:fillRect/>
          </a:stretch>
        </p:blipFill>
        <p:spPr>
          <a:xfrm>
            <a:off x="6660232" y="987574"/>
            <a:ext cx="2355156" cy="3960440"/>
          </a:xfrm>
          <a:prstGeom prst="rect">
            <a:avLst/>
          </a:prstGeom>
        </p:spPr>
      </p:pic>
      <p:pic>
        <p:nvPicPr>
          <p:cNvPr id="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8" y="4536544"/>
            <a:ext cx="1043608" cy="3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37750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3159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smtClean="0">
              <a:solidFill>
                <a:schemeClr val="tx1"/>
              </a:solidFill>
            </a:endParaRPr>
          </a:p>
        </p:txBody>
      </p:sp>
      <p:pic>
        <p:nvPicPr>
          <p:cNvPr id="4" name="Picture 3"/>
          <p:cNvPicPr>
            <a:picLocks noChangeAspect="1"/>
          </p:cNvPicPr>
          <p:nvPr/>
        </p:nvPicPr>
        <p:blipFill>
          <a:blip r:embed="rId2"/>
          <a:stretch>
            <a:fillRect/>
          </a:stretch>
        </p:blipFill>
        <p:spPr>
          <a:xfrm>
            <a:off x="1619672" y="411510"/>
            <a:ext cx="6192688" cy="3929312"/>
          </a:xfrm>
          <a:prstGeom prst="rect">
            <a:avLst/>
          </a:prstGeom>
        </p:spPr>
      </p:pic>
    </p:spTree>
    <p:extLst>
      <p:ext uri="{BB962C8B-B14F-4D97-AF65-F5344CB8AC3E}">
        <p14:creationId xmlns:p14="http://schemas.microsoft.com/office/powerpoint/2010/main" val="835741897"/>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ovNET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851670"/>
            <a:ext cx="2480907" cy="1164258"/>
          </a:xfrm>
          <a:prstGeom prst="rect">
            <a:avLst/>
          </a:prstGeom>
          <a:effectLst>
            <a:reflection stA="50000" endPos="75000" dist="12700" dir="5400000" sy="-100000" algn="bl" rotWithShape="0"/>
          </a:effectLst>
        </p:spPr>
      </p:pic>
      <p:sp>
        <p:nvSpPr>
          <p:cNvPr id="11" name="Title 1"/>
          <p:cNvSpPr>
            <a:spLocks noGrp="1"/>
          </p:cNvSpPr>
          <p:nvPr>
            <p:ph type="title"/>
          </p:nvPr>
        </p:nvSpPr>
        <p:spPr>
          <a:xfrm>
            <a:off x="3312368" y="627534"/>
            <a:ext cx="6156176" cy="432048"/>
          </a:xfrm>
        </p:spPr>
        <p:txBody>
          <a:bodyPr/>
          <a:lstStyle/>
          <a:p>
            <a:pPr algn="ctr"/>
            <a:r>
              <a:rPr lang="en-GB" sz="2800" dirty="0" smtClean="0">
                <a:solidFill>
                  <a:srgbClr val="D9D9D9"/>
                </a:solidFill>
                <a:latin typeface="Century Gothic"/>
                <a:cs typeface="Century Gothic"/>
              </a:rPr>
              <a:t>Government Communications</a:t>
            </a:r>
            <a:r>
              <a:rPr lang="en-GB" sz="2800" dirty="0">
                <a:solidFill>
                  <a:srgbClr val="D9D9D9"/>
                </a:solidFill>
                <a:latin typeface="Century Gothic"/>
                <a:cs typeface="Century Gothic"/>
              </a:rPr>
              <a:t/>
            </a:r>
            <a:br>
              <a:rPr lang="en-GB" sz="2800" dirty="0">
                <a:solidFill>
                  <a:srgbClr val="D9D9D9"/>
                </a:solidFill>
                <a:latin typeface="Century Gothic"/>
                <a:cs typeface="Century Gothic"/>
              </a:rPr>
            </a:br>
            <a:endParaRPr lang="en-GB" sz="2800" dirty="0">
              <a:solidFill>
                <a:srgbClr val="D9D9D9"/>
              </a:solidFill>
            </a:endParaRPr>
          </a:p>
        </p:txBody>
      </p:sp>
      <p:sp>
        <p:nvSpPr>
          <p:cNvPr id="12" name="TextBox 11"/>
          <p:cNvSpPr txBox="1"/>
          <p:nvPr/>
        </p:nvSpPr>
        <p:spPr>
          <a:xfrm>
            <a:off x="4499992" y="987574"/>
            <a:ext cx="4392488" cy="1323439"/>
          </a:xfrm>
          <a:prstGeom prst="rect">
            <a:avLst/>
          </a:prstGeom>
          <a:noFill/>
        </p:spPr>
        <p:txBody>
          <a:bodyPr wrap="square" rtlCol="0">
            <a:spAutoFit/>
          </a:bodyPr>
          <a:lstStyle/>
          <a:p>
            <a:pPr algn="just"/>
            <a:r>
              <a:rPr lang="en-GB" sz="1600" dirty="0">
                <a:latin typeface="Century Gothic"/>
                <a:cs typeface="Century Gothic"/>
              </a:rPr>
              <a:t>A secure communications platform is necessary to enable information flows collaboration and seamless delivery of public services across Government.</a:t>
            </a:r>
          </a:p>
          <a:p>
            <a:pPr algn="just"/>
            <a:endParaRPr lang="en-GB" sz="1600" dirty="0">
              <a:latin typeface="Century Gothic"/>
              <a:cs typeface="Century Gothic"/>
            </a:endParaRPr>
          </a:p>
        </p:txBody>
      </p:sp>
      <p:sp>
        <p:nvSpPr>
          <p:cNvPr id="13" name="Rectangle 12"/>
          <p:cNvSpPr/>
          <p:nvPr/>
        </p:nvSpPr>
        <p:spPr>
          <a:xfrm>
            <a:off x="4572000" y="2139702"/>
            <a:ext cx="4248472" cy="36004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dirty="0" smtClean="0">
                <a:solidFill>
                  <a:schemeClr val="tx1"/>
                </a:solidFill>
                <a:latin typeface="Century Gothic"/>
                <a:cs typeface="Century Gothic"/>
              </a:rPr>
              <a:t>FEATURES</a:t>
            </a:r>
          </a:p>
        </p:txBody>
      </p:sp>
      <p:sp>
        <p:nvSpPr>
          <p:cNvPr id="14" name="Rectangle 13"/>
          <p:cNvSpPr/>
          <p:nvPr/>
        </p:nvSpPr>
        <p:spPr>
          <a:xfrm>
            <a:off x="4572000" y="3507854"/>
            <a:ext cx="4248472" cy="36004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dirty="0" smtClean="0">
                <a:solidFill>
                  <a:schemeClr val="tx1"/>
                </a:solidFill>
                <a:latin typeface="Century Gothic"/>
                <a:cs typeface="Century Gothic"/>
              </a:rPr>
              <a:t>BENEFITS</a:t>
            </a:r>
          </a:p>
        </p:txBody>
      </p:sp>
      <p:sp>
        <p:nvSpPr>
          <p:cNvPr id="15" name="TextBox 14"/>
          <p:cNvSpPr txBox="1"/>
          <p:nvPr/>
        </p:nvSpPr>
        <p:spPr>
          <a:xfrm>
            <a:off x="4499992" y="2499742"/>
            <a:ext cx="4392488" cy="830997"/>
          </a:xfrm>
          <a:prstGeom prst="rect">
            <a:avLst/>
          </a:prstGeom>
          <a:noFill/>
        </p:spPr>
        <p:txBody>
          <a:bodyPr wrap="square" rtlCol="0">
            <a:spAutoFit/>
          </a:bodyPr>
          <a:lstStyle/>
          <a:p>
            <a:pPr marL="177800" lvl="0" indent="-177800">
              <a:buClr>
                <a:srgbClr val="FF0000"/>
              </a:buClr>
              <a:buFont typeface="Arial" pitchFamily="34" charset="0"/>
              <a:buChar char="•"/>
            </a:pPr>
            <a:r>
              <a:rPr lang="en-TT" sz="1200" dirty="0">
                <a:solidFill>
                  <a:prstClr val="black"/>
                </a:solidFill>
                <a:latin typeface="Century Gothic"/>
                <a:cs typeface="Century Gothic"/>
              </a:rPr>
              <a:t>Wide Area Network Connectivity</a:t>
            </a:r>
          </a:p>
          <a:p>
            <a:pPr marL="177800" lvl="0" indent="-177800">
              <a:buClr>
                <a:srgbClr val="FF0000"/>
              </a:buClr>
              <a:buFont typeface="Arial" pitchFamily="34" charset="0"/>
              <a:buChar char="•"/>
            </a:pPr>
            <a:r>
              <a:rPr lang="en-TT" sz="1200" dirty="0">
                <a:solidFill>
                  <a:prstClr val="black"/>
                </a:solidFill>
                <a:latin typeface="Century Gothic"/>
                <a:cs typeface="Century Gothic"/>
              </a:rPr>
              <a:t>Remote Network Access</a:t>
            </a:r>
          </a:p>
          <a:p>
            <a:pPr marL="177800" lvl="0" indent="-177800">
              <a:buClr>
                <a:srgbClr val="FF0000"/>
              </a:buClr>
              <a:buFont typeface="Arial" pitchFamily="34" charset="0"/>
              <a:buChar char="•"/>
            </a:pPr>
            <a:r>
              <a:rPr lang="en-TT" sz="1200" dirty="0">
                <a:solidFill>
                  <a:prstClr val="black"/>
                </a:solidFill>
                <a:latin typeface="Century Gothic"/>
                <a:cs typeface="Century Gothic"/>
              </a:rPr>
              <a:t>Messaging and Collaboration Services</a:t>
            </a:r>
          </a:p>
          <a:p>
            <a:pPr marL="177800" lvl="0" indent="-177800">
              <a:buClr>
                <a:srgbClr val="FF0000"/>
              </a:buClr>
              <a:buFont typeface="Arial" pitchFamily="34" charset="0"/>
              <a:buChar char="•"/>
            </a:pPr>
            <a:r>
              <a:rPr lang="en-TT" sz="1200" dirty="0">
                <a:solidFill>
                  <a:prstClr val="black"/>
                </a:solidFill>
                <a:latin typeface="Century Gothic"/>
                <a:cs typeface="Century Gothic"/>
              </a:rPr>
              <a:t>IT support</a:t>
            </a:r>
            <a:endParaRPr lang="en-GB" sz="1400" dirty="0">
              <a:latin typeface="Century Gothic"/>
              <a:cs typeface="Century Gothic"/>
            </a:endParaRPr>
          </a:p>
        </p:txBody>
      </p:sp>
      <p:sp>
        <p:nvSpPr>
          <p:cNvPr id="16" name="TextBox 15"/>
          <p:cNvSpPr txBox="1"/>
          <p:nvPr/>
        </p:nvSpPr>
        <p:spPr>
          <a:xfrm>
            <a:off x="4499992" y="3867894"/>
            <a:ext cx="4608512" cy="830997"/>
          </a:xfrm>
          <a:prstGeom prst="rect">
            <a:avLst/>
          </a:prstGeom>
          <a:noFill/>
        </p:spPr>
        <p:txBody>
          <a:bodyPr wrap="square" rtlCol="0">
            <a:spAutoFit/>
          </a:bodyPr>
          <a:lstStyle/>
          <a:p>
            <a:pPr marL="177800" lvl="0" indent="-177800">
              <a:buClr>
                <a:srgbClr val="FF0000"/>
              </a:buClr>
              <a:buFont typeface="Arial" pitchFamily="34" charset="0"/>
              <a:buChar char="•"/>
            </a:pPr>
            <a:r>
              <a:rPr lang="en-TT" sz="1200" dirty="0">
                <a:solidFill>
                  <a:prstClr val="black"/>
                </a:solidFill>
                <a:latin typeface="Century Gothic"/>
                <a:cs typeface="Century Gothic"/>
              </a:rPr>
              <a:t>Secure Communications</a:t>
            </a:r>
          </a:p>
          <a:p>
            <a:pPr marL="177800" lvl="0" indent="-177800">
              <a:buClr>
                <a:srgbClr val="FF0000"/>
              </a:buClr>
              <a:buFont typeface="Arial" pitchFamily="34" charset="0"/>
              <a:buChar char="•"/>
            </a:pPr>
            <a:r>
              <a:rPr lang="en-TT" sz="1200" dirty="0">
                <a:solidFill>
                  <a:prstClr val="black"/>
                </a:solidFill>
                <a:latin typeface="Century Gothic"/>
                <a:cs typeface="Century Gothic"/>
              </a:rPr>
              <a:t>Enhanced Productivity</a:t>
            </a:r>
          </a:p>
          <a:p>
            <a:pPr marL="177800" lvl="0" indent="-177800">
              <a:buClr>
                <a:srgbClr val="FF0000"/>
              </a:buClr>
              <a:buFont typeface="Arial" pitchFamily="34" charset="0"/>
              <a:buChar char="•"/>
            </a:pPr>
            <a:r>
              <a:rPr lang="en-TT" sz="1200" dirty="0">
                <a:solidFill>
                  <a:prstClr val="black"/>
                </a:solidFill>
                <a:latin typeface="Century Gothic"/>
                <a:cs typeface="Century Gothic"/>
              </a:rPr>
              <a:t>Reduced Operational Cost</a:t>
            </a:r>
          </a:p>
          <a:p>
            <a:pPr marL="177800" lvl="0" indent="-177800">
              <a:buClr>
                <a:srgbClr val="FF0000"/>
              </a:buClr>
              <a:buFont typeface="Arial" pitchFamily="34" charset="0"/>
              <a:buChar char="•"/>
            </a:pPr>
            <a:r>
              <a:rPr lang="en-TT" sz="1200" dirty="0">
                <a:solidFill>
                  <a:prstClr val="black"/>
                </a:solidFill>
                <a:latin typeface="Century Gothic"/>
                <a:cs typeface="Century Gothic"/>
              </a:rPr>
              <a:t>Streamline ICT Systems</a:t>
            </a:r>
            <a:endParaRPr lang="en-GB" sz="1400" dirty="0">
              <a:latin typeface="Century Gothic"/>
              <a:cs typeface="Century Gothic"/>
            </a:endParaRPr>
          </a:p>
        </p:txBody>
      </p:sp>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4536544"/>
            <a:ext cx="1043608" cy="3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635737"/>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44008" y="1026222"/>
            <a:ext cx="4464496" cy="3135778"/>
          </a:xfrm>
          <a:prstGeom prst="rect">
            <a:avLst/>
          </a:prstGeom>
        </p:spPr>
      </p:pic>
      <p:pic>
        <p:nvPicPr>
          <p:cNvPr id="6" name="Picture 5"/>
          <p:cNvPicPr>
            <a:picLocks noChangeAspect="1"/>
          </p:cNvPicPr>
          <p:nvPr/>
        </p:nvPicPr>
        <p:blipFill>
          <a:blip r:embed="rId4"/>
          <a:stretch>
            <a:fillRect/>
          </a:stretch>
        </p:blipFill>
        <p:spPr>
          <a:xfrm>
            <a:off x="179512" y="1438138"/>
            <a:ext cx="4320480" cy="2789796"/>
          </a:xfrm>
          <a:prstGeom prst="rect">
            <a:avLst/>
          </a:prstGeom>
        </p:spPr>
      </p:pic>
      <p:pic>
        <p:nvPicPr>
          <p:cNvPr id="8" name="Picture 7"/>
          <p:cNvPicPr>
            <a:picLocks noChangeAspect="1"/>
          </p:cNvPicPr>
          <p:nvPr/>
        </p:nvPicPr>
        <p:blipFill>
          <a:blip r:embed="rId5"/>
          <a:stretch>
            <a:fillRect/>
          </a:stretch>
        </p:blipFill>
        <p:spPr>
          <a:xfrm>
            <a:off x="1403648" y="4371950"/>
            <a:ext cx="1577380" cy="498620"/>
          </a:xfrm>
          <a:prstGeom prst="rect">
            <a:avLst/>
          </a:prstGeom>
        </p:spPr>
      </p:pic>
      <p:pic>
        <p:nvPicPr>
          <p:cNvPr id="9" name="Picture 8" descr="GovNET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160" y="4299942"/>
            <a:ext cx="1760827" cy="610310"/>
          </a:xfrm>
          <a:prstGeom prst="rect">
            <a:avLst/>
          </a:prstGeom>
        </p:spPr>
      </p:pic>
      <p:sp>
        <p:nvSpPr>
          <p:cNvPr id="7" name="Title 1"/>
          <p:cNvSpPr>
            <a:spLocks noGrp="1"/>
          </p:cNvSpPr>
          <p:nvPr>
            <p:ph type="title"/>
          </p:nvPr>
        </p:nvSpPr>
        <p:spPr>
          <a:xfrm>
            <a:off x="1619672" y="627534"/>
            <a:ext cx="6156176" cy="432048"/>
          </a:xfrm>
        </p:spPr>
        <p:txBody>
          <a:bodyPr/>
          <a:lstStyle/>
          <a:p>
            <a:pPr algn="ctr"/>
            <a:r>
              <a:rPr lang="en-GB" sz="2800" dirty="0" smtClean="0">
                <a:solidFill>
                  <a:srgbClr val="D9D9D9"/>
                </a:solidFill>
                <a:latin typeface="Century Gothic"/>
                <a:cs typeface="Century Gothic"/>
              </a:rPr>
              <a:t>Government Communications</a:t>
            </a:r>
            <a:r>
              <a:rPr lang="en-GB" sz="2800" dirty="0">
                <a:solidFill>
                  <a:srgbClr val="D9D9D9"/>
                </a:solidFill>
                <a:latin typeface="Century Gothic"/>
                <a:cs typeface="Century Gothic"/>
              </a:rPr>
              <a:t/>
            </a:r>
            <a:br>
              <a:rPr lang="en-GB" sz="2800" dirty="0">
                <a:solidFill>
                  <a:srgbClr val="D9D9D9"/>
                </a:solidFill>
                <a:latin typeface="Century Gothic"/>
                <a:cs typeface="Century Gothic"/>
              </a:rPr>
            </a:br>
            <a:endParaRPr lang="en-GB" sz="2800" dirty="0">
              <a:solidFill>
                <a:srgbClr val="D9D9D9"/>
              </a:solidFill>
            </a:endParaRPr>
          </a:p>
        </p:txBody>
      </p:sp>
    </p:spTree>
    <p:extLst>
      <p:ext uri="{BB962C8B-B14F-4D97-AF65-F5344CB8AC3E}">
        <p14:creationId xmlns:p14="http://schemas.microsoft.com/office/powerpoint/2010/main" val="29961816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07504" y="1347614"/>
            <a:ext cx="4248472" cy="2880320"/>
          </a:xfrm>
          <a:prstGeom prst="rect">
            <a:avLst/>
          </a:prstGeom>
          <a:solidFill>
            <a:schemeClr val="bg1">
              <a:lumMod val="75000"/>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smtClean="0">
              <a:solidFill>
                <a:schemeClr val="tx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19622"/>
            <a:ext cx="411271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a:spLocks noGrp="1"/>
          </p:cNvSpPr>
          <p:nvPr>
            <p:ph type="title"/>
          </p:nvPr>
        </p:nvSpPr>
        <p:spPr>
          <a:xfrm>
            <a:off x="2627784" y="843558"/>
            <a:ext cx="7560840" cy="432048"/>
          </a:xfrm>
        </p:spPr>
        <p:txBody>
          <a:bodyPr/>
          <a:lstStyle/>
          <a:p>
            <a:pPr algn="ctr"/>
            <a:r>
              <a:rPr lang="en-GB" sz="2800" dirty="0" smtClean="0">
                <a:solidFill>
                  <a:srgbClr val="D9D9D9"/>
                </a:solidFill>
                <a:latin typeface="Century Gothic"/>
                <a:cs typeface="Century Gothic"/>
              </a:rPr>
              <a:t>Data Centre &amp; </a:t>
            </a:r>
            <a:br>
              <a:rPr lang="en-GB" sz="2800" dirty="0" smtClean="0">
                <a:solidFill>
                  <a:srgbClr val="D9D9D9"/>
                </a:solidFill>
                <a:latin typeface="Century Gothic"/>
                <a:cs typeface="Century Gothic"/>
              </a:rPr>
            </a:br>
            <a:r>
              <a:rPr lang="en-GB" sz="2800" dirty="0" smtClean="0">
                <a:solidFill>
                  <a:srgbClr val="D9D9D9"/>
                </a:solidFill>
                <a:latin typeface="Century Gothic"/>
                <a:cs typeface="Century Gothic"/>
              </a:rPr>
              <a:t>Co-location Services</a:t>
            </a:r>
            <a:r>
              <a:rPr lang="en-GB" sz="2800" dirty="0">
                <a:solidFill>
                  <a:srgbClr val="D9D9D9"/>
                </a:solidFill>
                <a:latin typeface="Century Gothic"/>
                <a:cs typeface="Century Gothic"/>
              </a:rPr>
              <a:t/>
            </a:r>
            <a:br>
              <a:rPr lang="en-GB" sz="2800" dirty="0">
                <a:solidFill>
                  <a:srgbClr val="D9D9D9"/>
                </a:solidFill>
                <a:latin typeface="Century Gothic"/>
                <a:cs typeface="Century Gothic"/>
              </a:rPr>
            </a:br>
            <a:endParaRPr lang="en-GB" sz="2800" dirty="0">
              <a:solidFill>
                <a:srgbClr val="D9D9D9"/>
              </a:solidFill>
            </a:endParaRPr>
          </a:p>
        </p:txBody>
      </p:sp>
      <p:sp>
        <p:nvSpPr>
          <p:cNvPr id="15" name="TextBox 14"/>
          <p:cNvSpPr txBox="1"/>
          <p:nvPr/>
        </p:nvSpPr>
        <p:spPr>
          <a:xfrm>
            <a:off x="4499992" y="987574"/>
            <a:ext cx="4644008" cy="1169551"/>
          </a:xfrm>
          <a:prstGeom prst="rect">
            <a:avLst/>
          </a:prstGeom>
          <a:noFill/>
        </p:spPr>
        <p:txBody>
          <a:bodyPr wrap="square" rtlCol="0">
            <a:spAutoFit/>
          </a:bodyPr>
          <a:lstStyle/>
          <a:p>
            <a:pPr algn="just"/>
            <a:r>
              <a:rPr lang="en-GB" sz="1400" dirty="0" smtClean="0">
                <a:latin typeface="Century Gothic"/>
                <a:cs typeface="Century Gothic"/>
              </a:rPr>
              <a:t>As </a:t>
            </a:r>
            <a:r>
              <a:rPr lang="en-GB" sz="1400" dirty="0">
                <a:latin typeface="Century Gothic"/>
                <a:cs typeface="Century Gothic"/>
              </a:rPr>
              <a:t>a Government agency, we provide a higher level of assurance in securing government data, disaster protection </a:t>
            </a:r>
            <a:r>
              <a:rPr lang="en-GB" sz="1400" dirty="0" smtClean="0">
                <a:latin typeface="Century Gothic"/>
                <a:cs typeface="Century Gothic"/>
              </a:rPr>
              <a:t>with </a:t>
            </a:r>
            <a:r>
              <a:rPr lang="en-GB" sz="1400" dirty="0">
                <a:latin typeface="Century Gothic"/>
                <a:cs typeface="Century Gothic"/>
              </a:rPr>
              <a:t>physical and environmental </a:t>
            </a:r>
            <a:r>
              <a:rPr lang="en-GB" sz="1400" dirty="0" smtClean="0">
                <a:latin typeface="Century Gothic"/>
                <a:cs typeface="Century Gothic"/>
              </a:rPr>
              <a:t>security.  </a:t>
            </a:r>
            <a:endParaRPr lang="en-GB" sz="1400" dirty="0">
              <a:latin typeface="Century Gothic"/>
              <a:cs typeface="Century Gothic"/>
            </a:endParaRPr>
          </a:p>
          <a:p>
            <a:pPr algn="just"/>
            <a:endParaRPr lang="en-GB" sz="1400" dirty="0">
              <a:latin typeface="Century Gothic"/>
              <a:cs typeface="Century Gothic"/>
            </a:endParaRPr>
          </a:p>
        </p:txBody>
      </p:sp>
      <p:sp>
        <p:nvSpPr>
          <p:cNvPr id="16" name="Rectangle 15"/>
          <p:cNvSpPr/>
          <p:nvPr/>
        </p:nvSpPr>
        <p:spPr>
          <a:xfrm>
            <a:off x="4572000" y="2067694"/>
            <a:ext cx="4248472" cy="36004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dirty="0" smtClean="0">
                <a:solidFill>
                  <a:schemeClr val="tx1"/>
                </a:solidFill>
                <a:latin typeface="Century Gothic"/>
                <a:cs typeface="Century Gothic"/>
              </a:rPr>
              <a:t>FEATURES</a:t>
            </a:r>
          </a:p>
        </p:txBody>
      </p:sp>
      <p:sp>
        <p:nvSpPr>
          <p:cNvPr id="17" name="Rectangle 16"/>
          <p:cNvSpPr/>
          <p:nvPr/>
        </p:nvSpPr>
        <p:spPr>
          <a:xfrm>
            <a:off x="4572000" y="3435846"/>
            <a:ext cx="4248472" cy="36004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dirty="0" smtClean="0">
                <a:solidFill>
                  <a:schemeClr val="tx1"/>
                </a:solidFill>
                <a:latin typeface="Century Gothic"/>
                <a:cs typeface="Century Gothic"/>
              </a:rPr>
              <a:t>BENEFITS</a:t>
            </a:r>
          </a:p>
        </p:txBody>
      </p:sp>
      <p:sp>
        <p:nvSpPr>
          <p:cNvPr id="18" name="TextBox 17"/>
          <p:cNvSpPr txBox="1"/>
          <p:nvPr/>
        </p:nvSpPr>
        <p:spPr>
          <a:xfrm>
            <a:off x="4499992" y="2427734"/>
            <a:ext cx="4392488" cy="830997"/>
          </a:xfrm>
          <a:prstGeom prst="rect">
            <a:avLst/>
          </a:prstGeom>
          <a:noFill/>
        </p:spPr>
        <p:txBody>
          <a:bodyPr wrap="square" rtlCol="0">
            <a:spAutoFit/>
          </a:bodyPr>
          <a:lstStyle/>
          <a:p>
            <a:pPr marL="177800" lvl="0" indent="-177800">
              <a:buClr>
                <a:srgbClr val="FF0000"/>
              </a:buClr>
              <a:buFont typeface="Arial" pitchFamily="34" charset="0"/>
              <a:buChar char="•"/>
            </a:pPr>
            <a:r>
              <a:rPr lang="en-TT" sz="1200" dirty="0">
                <a:solidFill>
                  <a:prstClr val="black"/>
                </a:solidFill>
                <a:latin typeface="Century Gothic"/>
                <a:cs typeface="Century Gothic"/>
              </a:rPr>
              <a:t>Hardware co-location</a:t>
            </a:r>
          </a:p>
          <a:p>
            <a:pPr marL="177800" lvl="0" indent="-177800">
              <a:buClr>
                <a:srgbClr val="FF0000"/>
              </a:buClr>
              <a:buFont typeface="Arial" pitchFamily="34" charset="0"/>
              <a:buChar char="•"/>
            </a:pPr>
            <a:r>
              <a:rPr lang="en-TT" sz="1200" dirty="0">
                <a:solidFill>
                  <a:prstClr val="black"/>
                </a:solidFill>
                <a:latin typeface="Century Gothic"/>
                <a:cs typeface="Century Gothic"/>
              </a:rPr>
              <a:t>Data Centre physical access</a:t>
            </a:r>
          </a:p>
          <a:p>
            <a:pPr marL="177800" lvl="0" indent="-177800">
              <a:buClr>
                <a:srgbClr val="FF0000"/>
              </a:buClr>
              <a:buFont typeface="Arial" pitchFamily="34" charset="0"/>
              <a:buChar char="•"/>
            </a:pPr>
            <a:r>
              <a:rPr lang="en-TT" sz="1200" dirty="0">
                <a:solidFill>
                  <a:prstClr val="black"/>
                </a:solidFill>
                <a:latin typeface="Century Gothic"/>
                <a:cs typeface="Century Gothic"/>
              </a:rPr>
              <a:t>Data Centre remote </a:t>
            </a:r>
            <a:r>
              <a:rPr lang="en-TT" sz="1200" dirty="0" smtClean="0">
                <a:solidFill>
                  <a:prstClr val="black"/>
                </a:solidFill>
                <a:latin typeface="Century Gothic"/>
                <a:cs typeface="Century Gothic"/>
              </a:rPr>
              <a:t>access</a:t>
            </a:r>
            <a:endParaRPr lang="en-TT" sz="1200" dirty="0">
              <a:solidFill>
                <a:prstClr val="black"/>
              </a:solidFill>
              <a:latin typeface="Century Gothic"/>
              <a:cs typeface="Century Gothic"/>
            </a:endParaRPr>
          </a:p>
          <a:p>
            <a:pPr marL="177800" lvl="0" indent="-177800">
              <a:buClr>
                <a:srgbClr val="FF0000"/>
              </a:buClr>
              <a:buFont typeface="Arial" pitchFamily="34" charset="0"/>
              <a:buChar char="•"/>
            </a:pPr>
            <a:r>
              <a:rPr lang="en-TT" sz="1200" dirty="0" smtClean="0">
                <a:solidFill>
                  <a:prstClr val="black"/>
                </a:solidFill>
                <a:latin typeface="Century Gothic"/>
                <a:cs typeface="Century Gothic"/>
              </a:rPr>
              <a:t>Data </a:t>
            </a:r>
            <a:r>
              <a:rPr lang="en-TT" sz="1200" dirty="0">
                <a:solidFill>
                  <a:prstClr val="black"/>
                </a:solidFill>
                <a:latin typeface="Century Gothic"/>
                <a:cs typeface="Century Gothic"/>
              </a:rPr>
              <a:t>redundancy</a:t>
            </a:r>
          </a:p>
        </p:txBody>
      </p:sp>
      <p:sp>
        <p:nvSpPr>
          <p:cNvPr id="19" name="TextBox 18"/>
          <p:cNvSpPr txBox="1"/>
          <p:nvPr/>
        </p:nvSpPr>
        <p:spPr>
          <a:xfrm>
            <a:off x="4499992" y="3795886"/>
            <a:ext cx="4608512" cy="830997"/>
          </a:xfrm>
          <a:prstGeom prst="rect">
            <a:avLst/>
          </a:prstGeom>
          <a:noFill/>
        </p:spPr>
        <p:txBody>
          <a:bodyPr wrap="square" rtlCol="0">
            <a:spAutoFit/>
          </a:bodyPr>
          <a:lstStyle/>
          <a:p>
            <a:pPr marL="177800" lvl="0" indent="-177800">
              <a:buClr>
                <a:srgbClr val="FF0000"/>
              </a:buClr>
              <a:buFont typeface="Arial" pitchFamily="34" charset="0"/>
              <a:buChar char="•"/>
            </a:pPr>
            <a:r>
              <a:rPr lang="en-TT" sz="1200" dirty="0">
                <a:solidFill>
                  <a:prstClr val="black"/>
                </a:solidFill>
                <a:latin typeface="Century Gothic"/>
                <a:cs typeface="Century Gothic"/>
              </a:rPr>
              <a:t>Reduced Cost</a:t>
            </a:r>
          </a:p>
          <a:p>
            <a:pPr marL="177800" lvl="0" indent="-177800">
              <a:buClr>
                <a:srgbClr val="FF0000"/>
              </a:buClr>
              <a:buFont typeface="Arial" pitchFamily="34" charset="0"/>
              <a:buChar char="•"/>
            </a:pPr>
            <a:r>
              <a:rPr lang="en-TT" sz="1200" dirty="0">
                <a:solidFill>
                  <a:prstClr val="black"/>
                </a:solidFill>
                <a:latin typeface="Century Gothic"/>
                <a:cs typeface="Century Gothic"/>
              </a:rPr>
              <a:t>Disaster Protection</a:t>
            </a:r>
          </a:p>
          <a:p>
            <a:pPr marL="177800" lvl="0" indent="-177800">
              <a:buClr>
                <a:srgbClr val="FF0000"/>
              </a:buClr>
              <a:buFont typeface="Arial" pitchFamily="34" charset="0"/>
              <a:buChar char="•"/>
            </a:pPr>
            <a:r>
              <a:rPr lang="en-TT" sz="1200" dirty="0">
                <a:solidFill>
                  <a:prstClr val="black"/>
                </a:solidFill>
                <a:latin typeface="Century Gothic"/>
                <a:cs typeface="Century Gothic"/>
              </a:rPr>
              <a:t>Physical and environmental security</a:t>
            </a:r>
          </a:p>
          <a:p>
            <a:pPr marL="177800" lvl="0" indent="-177800">
              <a:buClr>
                <a:srgbClr val="FF0000"/>
              </a:buClr>
              <a:buFont typeface="Arial" pitchFamily="34" charset="0"/>
              <a:buChar char="•"/>
            </a:pPr>
            <a:r>
              <a:rPr lang="en-TT" sz="1200" dirty="0">
                <a:solidFill>
                  <a:prstClr val="black"/>
                </a:solidFill>
                <a:latin typeface="Century Gothic"/>
                <a:cs typeface="Century Gothic"/>
              </a:rPr>
              <a:t>Secure data storage</a:t>
            </a:r>
          </a:p>
        </p:txBody>
      </p:sp>
      <p:pic>
        <p:nvPicPr>
          <p:cNvPr id="2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8" y="4536544"/>
            <a:ext cx="1043608" cy="3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39811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TTconnect-Service-Centre-logo-2.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9592" y="1275606"/>
            <a:ext cx="3003097" cy="142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59782"/>
            <a:ext cx="396044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4463480" y="627534"/>
            <a:ext cx="4680520" cy="432048"/>
          </a:xfrm>
        </p:spPr>
        <p:txBody>
          <a:bodyPr/>
          <a:lstStyle/>
          <a:p>
            <a:pPr algn="ctr"/>
            <a:r>
              <a:rPr lang="en-GB" sz="2800" dirty="0" smtClean="0">
                <a:solidFill>
                  <a:srgbClr val="D9D9D9"/>
                </a:solidFill>
                <a:latin typeface="Century Gothic"/>
                <a:cs typeface="Century Gothic"/>
              </a:rPr>
              <a:t>Integrated service Delivery</a:t>
            </a:r>
            <a:r>
              <a:rPr lang="en-GB" sz="2800" dirty="0">
                <a:solidFill>
                  <a:srgbClr val="D9D9D9"/>
                </a:solidFill>
                <a:latin typeface="Century Gothic"/>
                <a:cs typeface="Century Gothic"/>
              </a:rPr>
              <a:t/>
            </a:r>
            <a:br>
              <a:rPr lang="en-GB" sz="2800" dirty="0">
                <a:solidFill>
                  <a:srgbClr val="D9D9D9"/>
                </a:solidFill>
                <a:latin typeface="Century Gothic"/>
                <a:cs typeface="Century Gothic"/>
              </a:rPr>
            </a:br>
            <a:endParaRPr lang="en-GB" sz="2800" dirty="0">
              <a:solidFill>
                <a:srgbClr val="D9D9D9"/>
              </a:solidFill>
            </a:endParaRPr>
          </a:p>
        </p:txBody>
      </p:sp>
      <p:sp>
        <p:nvSpPr>
          <p:cNvPr id="12" name="TextBox 11"/>
          <p:cNvSpPr txBox="1"/>
          <p:nvPr/>
        </p:nvSpPr>
        <p:spPr>
          <a:xfrm>
            <a:off x="4499992" y="987574"/>
            <a:ext cx="4392488" cy="1415772"/>
          </a:xfrm>
          <a:prstGeom prst="rect">
            <a:avLst/>
          </a:prstGeom>
          <a:noFill/>
        </p:spPr>
        <p:txBody>
          <a:bodyPr wrap="square" rtlCol="0">
            <a:spAutoFit/>
          </a:bodyPr>
          <a:lstStyle/>
          <a:p>
            <a:pPr lvl="0" algn="just"/>
            <a:r>
              <a:rPr lang="en-TT" sz="1400" dirty="0">
                <a:solidFill>
                  <a:prstClr val="black"/>
                </a:solidFill>
                <a:latin typeface="Century Gothic"/>
                <a:cs typeface="Century Gothic"/>
              </a:rPr>
              <a:t>C</a:t>
            </a:r>
            <a:r>
              <a:rPr lang="en-TT" sz="1400" dirty="0" smtClean="0">
                <a:solidFill>
                  <a:prstClr val="black"/>
                </a:solidFill>
                <a:latin typeface="Century Gothic"/>
                <a:cs typeface="Century Gothic"/>
              </a:rPr>
              <a:t>reating</a:t>
            </a:r>
            <a:r>
              <a:rPr lang="en-TT" sz="1400" dirty="0">
                <a:solidFill>
                  <a:prstClr val="black"/>
                </a:solidFill>
                <a:latin typeface="Century Gothic"/>
                <a:cs typeface="Century Gothic"/>
              </a:rPr>
              <a:t>, implementing and operating Government integrated service delivery </a:t>
            </a:r>
            <a:r>
              <a:rPr lang="en-TT" sz="1400" dirty="0" smtClean="0">
                <a:solidFill>
                  <a:prstClr val="black"/>
                </a:solidFill>
                <a:latin typeface="Century Gothic"/>
                <a:cs typeface="Century Gothic"/>
              </a:rPr>
              <a:t>models &amp; bespoke solutions </a:t>
            </a:r>
            <a:r>
              <a:rPr lang="en-TT" sz="1400" dirty="0">
                <a:solidFill>
                  <a:prstClr val="black"/>
                </a:solidFill>
                <a:latin typeface="Century Gothic"/>
                <a:cs typeface="Century Gothic"/>
              </a:rPr>
              <a:t>that facilitates speedy, simple and seamless citizen access to public services.</a:t>
            </a:r>
          </a:p>
          <a:p>
            <a:pPr algn="just"/>
            <a:endParaRPr lang="en-GB" sz="1600" dirty="0">
              <a:latin typeface="Century Gothic"/>
              <a:cs typeface="Century Gothic"/>
            </a:endParaRPr>
          </a:p>
        </p:txBody>
      </p:sp>
      <p:sp>
        <p:nvSpPr>
          <p:cNvPr id="13" name="Rectangle 12"/>
          <p:cNvSpPr/>
          <p:nvPr/>
        </p:nvSpPr>
        <p:spPr>
          <a:xfrm>
            <a:off x="4572000" y="2139702"/>
            <a:ext cx="4248472" cy="36004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dirty="0" smtClean="0">
                <a:solidFill>
                  <a:schemeClr val="tx1"/>
                </a:solidFill>
                <a:latin typeface="Century Gothic"/>
                <a:cs typeface="Century Gothic"/>
              </a:rPr>
              <a:t>FEATURES</a:t>
            </a:r>
          </a:p>
        </p:txBody>
      </p:sp>
      <p:sp>
        <p:nvSpPr>
          <p:cNvPr id="14" name="Rectangle 13"/>
          <p:cNvSpPr/>
          <p:nvPr/>
        </p:nvSpPr>
        <p:spPr>
          <a:xfrm>
            <a:off x="4572000" y="3795886"/>
            <a:ext cx="4248472" cy="36004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dirty="0" smtClean="0">
                <a:solidFill>
                  <a:schemeClr val="tx1"/>
                </a:solidFill>
                <a:latin typeface="Century Gothic"/>
                <a:cs typeface="Century Gothic"/>
              </a:rPr>
              <a:t>BENEFITS</a:t>
            </a:r>
          </a:p>
        </p:txBody>
      </p:sp>
      <p:sp>
        <p:nvSpPr>
          <p:cNvPr id="15" name="TextBox 14"/>
          <p:cNvSpPr txBox="1"/>
          <p:nvPr/>
        </p:nvSpPr>
        <p:spPr>
          <a:xfrm>
            <a:off x="4499992" y="2499742"/>
            <a:ext cx="4392488" cy="1600438"/>
          </a:xfrm>
          <a:prstGeom prst="rect">
            <a:avLst/>
          </a:prstGeom>
          <a:noFill/>
        </p:spPr>
        <p:txBody>
          <a:bodyPr wrap="square" rtlCol="0">
            <a:spAutoFit/>
          </a:bodyPr>
          <a:lstStyle/>
          <a:p>
            <a:pPr marL="177800" lvl="0" indent="-177800">
              <a:buClr>
                <a:srgbClr val="FF0000"/>
              </a:buClr>
              <a:buFont typeface="Arial" pitchFamily="34" charset="0"/>
              <a:buChar char="•"/>
            </a:pPr>
            <a:r>
              <a:rPr lang="en-TT" sz="1200" dirty="0">
                <a:solidFill>
                  <a:prstClr val="black"/>
                </a:solidFill>
                <a:latin typeface="Century Gothic"/>
                <a:cs typeface="Century Gothic"/>
              </a:rPr>
              <a:t>Integrated Suite of Government Delivery </a:t>
            </a:r>
            <a:r>
              <a:rPr lang="en-TT" sz="1200" dirty="0" smtClean="0">
                <a:solidFill>
                  <a:prstClr val="black"/>
                </a:solidFill>
                <a:latin typeface="Century Gothic"/>
                <a:cs typeface="Century Gothic"/>
              </a:rPr>
              <a:t>Channels</a:t>
            </a:r>
          </a:p>
          <a:p>
            <a:pPr marL="635000" lvl="1" indent="-177800">
              <a:buClr>
                <a:srgbClr val="FF0000"/>
              </a:buClr>
              <a:buFont typeface="Arial" pitchFamily="34" charset="0"/>
              <a:buChar char="•"/>
            </a:pPr>
            <a:r>
              <a:rPr lang="en-TT" sz="1200" dirty="0" smtClean="0">
                <a:solidFill>
                  <a:prstClr val="black"/>
                </a:solidFill>
                <a:latin typeface="Century Gothic"/>
                <a:cs typeface="Century Gothic"/>
              </a:rPr>
              <a:t>eGovernemnt Portal</a:t>
            </a:r>
          </a:p>
          <a:p>
            <a:pPr marL="635000" lvl="1" indent="-177800">
              <a:buClr>
                <a:srgbClr val="FF0000"/>
              </a:buClr>
              <a:buFont typeface="Arial" pitchFamily="34" charset="0"/>
              <a:buChar char="•"/>
            </a:pPr>
            <a:r>
              <a:rPr lang="en-TT" sz="1200" dirty="0" smtClean="0">
                <a:solidFill>
                  <a:prstClr val="black"/>
                </a:solidFill>
                <a:latin typeface="Century Gothic"/>
                <a:cs typeface="Century Gothic"/>
              </a:rPr>
              <a:t>Mobile channel</a:t>
            </a:r>
          </a:p>
          <a:p>
            <a:pPr marL="635000" lvl="1" indent="-177800">
              <a:buClr>
                <a:srgbClr val="FF0000"/>
              </a:buClr>
              <a:buFont typeface="Arial" pitchFamily="34" charset="0"/>
              <a:buChar char="•"/>
            </a:pPr>
            <a:r>
              <a:rPr lang="en-TT" sz="1200" dirty="0" smtClean="0">
                <a:solidFill>
                  <a:prstClr val="black"/>
                </a:solidFill>
                <a:latin typeface="Century Gothic"/>
                <a:cs typeface="Century Gothic"/>
              </a:rPr>
              <a:t>Service Centres</a:t>
            </a:r>
          </a:p>
          <a:p>
            <a:pPr marL="635000" lvl="1" indent="-177800">
              <a:buClr>
                <a:srgbClr val="FF0000"/>
              </a:buClr>
              <a:buFont typeface="Arial" pitchFamily="34" charset="0"/>
              <a:buChar char="•"/>
            </a:pPr>
            <a:r>
              <a:rPr lang="en-TT" sz="1200" dirty="0" smtClean="0">
                <a:solidFill>
                  <a:prstClr val="black"/>
                </a:solidFill>
                <a:latin typeface="Century Gothic"/>
                <a:cs typeface="Century Gothic"/>
              </a:rPr>
              <a:t>Self serve kiosks</a:t>
            </a:r>
          </a:p>
          <a:p>
            <a:pPr marL="635000" lvl="1" indent="-177800">
              <a:buClr>
                <a:srgbClr val="FF0000"/>
              </a:buClr>
              <a:buFont typeface="Arial" pitchFamily="34" charset="0"/>
              <a:buChar char="•"/>
            </a:pPr>
            <a:r>
              <a:rPr lang="en-TT" sz="1200" dirty="0" smtClean="0">
                <a:solidFill>
                  <a:prstClr val="black"/>
                </a:solidFill>
                <a:latin typeface="Century Gothic"/>
                <a:cs typeface="Century Gothic"/>
              </a:rPr>
              <a:t>Call centre</a:t>
            </a:r>
          </a:p>
          <a:p>
            <a:pPr marL="635000" lvl="1" indent="-177800">
              <a:buClr>
                <a:srgbClr val="FF0000"/>
              </a:buClr>
              <a:buFont typeface="Arial" pitchFamily="34" charset="0"/>
              <a:buChar char="•"/>
            </a:pPr>
            <a:endParaRPr lang="en-TT" sz="1200" dirty="0">
              <a:solidFill>
                <a:prstClr val="black"/>
              </a:solidFill>
              <a:latin typeface="Century Gothic"/>
              <a:cs typeface="Century Gothic"/>
            </a:endParaRPr>
          </a:p>
          <a:p>
            <a:pPr algn="just"/>
            <a:endParaRPr lang="en-GB" sz="1400" dirty="0">
              <a:latin typeface="Century Gothic"/>
              <a:cs typeface="Century Gothic"/>
            </a:endParaRPr>
          </a:p>
        </p:txBody>
      </p:sp>
      <p:sp>
        <p:nvSpPr>
          <p:cNvPr id="17" name="Rectangle 16"/>
          <p:cNvSpPr/>
          <p:nvPr/>
        </p:nvSpPr>
        <p:spPr>
          <a:xfrm>
            <a:off x="4499992" y="699542"/>
            <a:ext cx="4644008" cy="21602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sz="1200" dirty="0" smtClean="0">
                <a:solidFill>
                  <a:schemeClr val="tx1"/>
                </a:solidFill>
                <a:latin typeface="Century Gothic"/>
                <a:cs typeface="Century Gothic"/>
              </a:rPr>
              <a:t>Conceptualize, Plan, Develop &amp; Implement</a:t>
            </a:r>
          </a:p>
        </p:txBody>
      </p:sp>
      <p:pic>
        <p:nvPicPr>
          <p:cNvPr id="1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8" y="4536544"/>
            <a:ext cx="1043608" cy="3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4067944" y="4126890"/>
            <a:ext cx="4392488" cy="677108"/>
          </a:xfrm>
          <a:prstGeom prst="rect">
            <a:avLst/>
          </a:prstGeom>
          <a:noFill/>
        </p:spPr>
        <p:txBody>
          <a:bodyPr wrap="square" rtlCol="0">
            <a:spAutoFit/>
          </a:bodyPr>
          <a:lstStyle/>
          <a:p>
            <a:pPr marL="635000" lvl="1" indent="-177800">
              <a:buClr>
                <a:srgbClr val="FF0000"/>
              </a:buClr>
              <a:buFont typeface="Arial" pitchFamily="34" charset="0"/>
              <a:buChar char="•"/>
            </a:pPr>
            <a:r>
              <a:rPr lang="en-TT" sz="1200" dirty="0" smtClean="0">
                <a:solidFill>
                  <a:prstClr val="black"/>
                </a:solidFill>
                <a:latin typeface="Century Gothic"/>
                <a:cs typeface="Century Gothic"/>
              </a:rPr>
              <a:t>Increased speed &amp; efficiency of service delivery</a:t>
            </a:r>
          </a:p>
          <a:p>
            <a:pPr marL="635000" lvl="1" indent="-177800">
              <a:buClr>
                <a:srgbClr val="FF0000"/>
              </a:buClr>
              <a:buFont typeface="Arial" pitchFamily="34" charset="0"/>
              <a:buChar char="•"/>
            </a:pPr>
            <a:r>
              <a:rPr lang="en-TT" sz="1200" dirty="0" smtClean="0">
                <a:solidFill>
                  <a:prstClr val="black"/>
                </a:solidFill>
                <a:latin typeface="Century Gothic"/>
                <a:cs typeface="Century Gothic"/>
              </a:rPr>
              <a:t>Customerized user experience with Govrnment</a:t>
            </a:r>
            <a:endParaRPr lang="en-TT" sz="1200" dirty="0">
              <a:solidFill>
                <a:prstClr val="black"/>
              </a:solidFill>
              <a:latin typeface="Century Gothic"/>
              <a:cs typeface="Century Gothic"/>
            </a:endParaRPr>
          </a:p>
          <a:p>
            <a:pPr algn="just"/>
            <a:endParaRPr lang="en-GB" sz="1400" dirty="0">
              <a:latin typeface="Century Gothic"/>
              <a:cs typeface="Century Gothic"/>
            </a:endParaRPr>
          </a:p>
        </p:txBody>
      </p:sp>
    </p:spTree>
    <p:extLst>
      <p:ext uri="{BB962C8B-B14F-4D97-AF65-F5344CB8AC3E}">
        <p14:creationId xmlns:p14="http://schemas.microsoft.com/office/powerpoint/2010/main" val="152454310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3159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smtClean="0">
              <a:solidFill>
                <a:schemeClr val="tx1"/>
              </a:solidFill>
            </a:endParaRPr>
          </a:p>
        </p:txBody>
      </p:sp>
      <p:pic>
        <p:nvPicPr>
          <p:cNvPr id="4" name="Picture 3"/>
          <p:cNvPicPr>
            <a:picLocks noChangeAspect="1"/>
          </p:cNvPicPr>
          <p:nvPr/>
        </p:nvPicPr>
        <p:blipFill>
          <a:blip r:embed="rId2"/>
          <a:stretch>
            <a:fillRect/>
          </a:stretch>
        </p:blipFill>
        <p:spPr>
          <a:xfrm>
            <a:off x="1619672" y="483518"/>
            <a:ext cx="6087519" cy="4177258"/>
          </a:xfrm>
          <a:prstGeom prst="rect">
            <a:avLst/>
          </a:prstGeom>
        </p:spPr>
      </p:pic>
    </p:spTree>
    <p:extLst>
      <p:ext uri="{BB962C8B-B14F-4D97-AF65-F5344CB8AC3E}">
        <p14:creationId xmlns:p14="http://schemas.microsoft.com/office/powerpoint/2010/main" val="73805953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ovNET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474611"/>
            <a:ext cx="1544803" cy="724956"/>
          </a:xfrm>
          <a:prstGeom prst="rect">
            <a:avLst/>
          </a:prstGeom>
          <a:effectLst>
            <a:reflection stA="50000" endPos="75000" dist="12700" dir="5400000" sy="-100000" algn="bl" rotWithShape="0"/>
          </a:effectLst>
        </p:spPr>
      </p:pic>
      <p:pic>
        <p:nvPicPr>
          <p:cNvPr id="12" name="Picture 10" descr="TTconnect-Service-Centre-logo-2.g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11760" y="1474611"/>
            <a:ext cx="1706953" cy="80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179512" y="3202803"/>
            <a:ext cx="1512168" cy="498620"/>
          </a:xfrm>
          <a:prstGeom prst="rect">
            <a:avLst/>
          </a:prstGeom>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2698747"/>
            <a:ext cx="1202002" cy="124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463480" y="483518"/>
            <a:ext cx="4680520" cy="432048"/>
          </a:xfrm>
        </p:spPr>
        <p:txBody>
          <a:bodyPr/>
          <a:lstStyle/>
          <a:p>
            <a:pPr algn="ctr"/>
            <a:r>
              <a:rPr lang="en-GB" sz="2800" dirty="0" smtClean="0">
                <a:solidFill>
                  <a:srgbClr val="D9D9D9"/>
                </a:solidFill>
                <a:latin typeface="Century Gothic"/>
                <a:cs typeface="Century Gothic"/>
              </a:rPr>
              <a:t>ICT Procurement Services</a:t>
            </a:r>
            <a:r>
              <a:rPr lang="en-GB" sz="2800" dirty="0">
                <a:solidFill>
                  <a:srgbClr val="D9D9D9"/>
                </a:solidFill>
                <a:latin typeface="Century Gothic"/>
                <a:cs typeface="Century Gothic"/>
              </a:rPr>
              <a:t/>
            </a:r>
            <a:br>
              <a:rPr lang="en-GB" sz="2800" dirty="0">
                <a:solidFill>
                  <a:srgbClr val="D9D9D9"/>
                </a:solidFill>
                <a:latin typeface="Century Gothic"/>
                <a:cs typeface="Century Gothic"/>
              </a:rPr>
            </a:br>
            <a:endParaRPr lang="en-GB" sz="2800" dirty="0">
              <a:solidFill>
                <a:srgbClr val="D9D9D9"/>
              </a:solidFill>
            </a:endParaRPr>
          </a:p>
        </p:txBody>
      </p:sp>
      <p:sp>
        <p:nvSpPr>
          <p:cNvPr id="8" name="TextBox 7"/>
          <p:cNvSpPr txBox="1"/>
          <p:nvPr/>
        </p:nvSpPr>
        <p:spPr>
          <a:xfrm>
            <a:off x="4499992" y="987574"/>
            <a:ext cx="4392488" cy="1231106"/>
          </a:xfrm>
          <a:prstGeom prst="rect">
            <a:avLst/>
          </a:prstGeom>
          <a:noFill/>
        </p:spPr>
        <p:txBody>
          <a:bodyPr wrap="square" rtlCol="0">
            <a:spAutoFit/>
          </a:bodyPr>
          <a:lstStyle/>
          <a:p>
            <a:pPr lvl="0" algn="just"/>
            <a:r>
              <a:rPr lang="en-TT" sz="1200" dirty="0">
                <a:solidFill>
                  <a:prstClr val="black"/>
                </a:solidFill>
                <a:latin typeface="Century Gothic"/>
                <a:cs typeface="Century Gothic"/>
              </a:rPr>
              <a:t>A</a:t>
            </a:r>
            <a:r>
              <a:rPr lang="en-TT" sz="1200" dirty="0" smtClean="0">
                <a:solidFill>
                  <a:prstClr val="black"/>
                </a:solidFill>
                <a:latin typeface="Century Gothic"/>
                <a:cs typeface="Century Gothic"/>
              </a:rPr>
              <a:t> </a:t>
            </a:r>
            <a:r>
              <a:rPr lang="en-TT" sz="1200" dirty="0">
                <a:solidFill>
                  <a:prstClr val="black"/>
                </a:solidFill>
                <a:latin typeface="Century Gothic"/>
                <a:cs typeface="Century Gothic"/>
              </a:rPr>
              <a:t>wealth of experience in ICT </a:t>
            </a:r>
            <a:r>
              <a:rPr lang="en-TT" sz="1200" dirty="0" smtClean="0">
                <a:solidFill>
                  <a:prstClr val="black"/>
                </a:solidFill>
                <a:latin typeface="Century Gothic"/>
                <a:cs typeface="Century Gothic"/>
              </a:rPr>
              <a:t>Procurement. Enabiling effective development of TORs </a:t>
            </a:r>
            <a:r>
              <a:rPr lang="en-TT" sz="1200" dirty="0">
                <a:solidFill>
                  <a:prstClr val="black"/>
                </a:solidFill>
                <a:latin typeface="Century Gothic"/>
                <a:cs typeface="Century Gothic"/>
              </a:rPr>
              <a:t>and RFPs, </a:t>
            </a:r>
            <a:r>
              <a:rPr lang="en-TT" sz="1200" dirty="0" smtClean="0">
                <a:solidFill>
                  <a:prstClr val="black"/>
                </a:solidFill>
                <a:latin typeface="Century Gothic"/>
                <a:cs typeface="Century Gothic"/>
              </a:rPr>
              <a:t>prequalification of  vendors</a:t>
            </a:r>
            <a:r>
              <a:rPr lang="en-TT" sz="1200" dirty="0">
                <a:solidFill>
                  <a:prstClr val="black"/>
                </a:solidFill>
                <a:latin typeface="Century Gothic"/>
                <a:cs typeface="Century Gothic"/>
              </a:rPr>
              <a:t>, </a:t>
            </a:r>
            <a:r>
              <a:rPr lang="en-TT" sz="1200" dirty="0" smtClean="0">
                <a:solidFill>
                  <a:prstClr val="black"/>
                </a:solidFill>
                <a:latin typeface="Century Gothic"/>
                <a:cs typeface="Century Gothic"/>
              </a:rPr>
              <a:t>management of tender </a:t>
            </a:r>
            <a:r>
              <a:rPr lang="en-TT" sz="1200" dirty="0">
                <a:solidFill>
                  <a:prstClr val="black"/>
                </a:solidFill>
                <a:latin typeface="Century Gothic"/>
                <a:cs typeface="Century Gothic"/>
              </a:rPr>
              <a:t>processes and </a:t>
            </a:r>
            <a:r>
              <a:rPr lang="en-TT" sz="1200" dirty="0" smtClean="0">
                <a:solidFill>
                  <a:prstClr val="black"/>
                </a:solidFill>
                <a:latin typeface="Century Gothic"/>
                <a:cs typeface="Century Gothic"/>
              </a:rPr>
              <a:t>negotiation of contracts </a:t>
            </a:r>
            <a:r>
              <a:rPr lang="en-TT" sz="1200" dirty="0">
                <a:solidFill>
                  <a:prstClr val="black"/>
                </a:solidFill>
                <a:latin typeface="Century Gothic"/>
                <a:cs typeface="Century Gothic"/>
              </a:rPr>
              <a:t>to provide value for money.</a:t>
            </a:r>
          </a:p>
          <a:p>
            <a:pPr algn="just"/>
            <a:endParaRPr lang="en-GB" sz="1400" dirty="0">
              <a:latin typeface="Century Gothic"/>
              <a:cs typeface="Century Gothic"/>
            </a:endParaRPr>
          </a:p>
        </p:txBody>
      </p:sp>
      <p:sp>
        <p:nvSpPr>
          <p:cNvPr id="9" name="Rectangle 8"/>
          <p:cNvSpPr/>
          <p:nvPr/>
        </p:nvSpPr>
        <p:spPr>
          <a:xfrm>
            <a:off x="4572000" y="2139702"/>
            <a:ext cx="4248472" cy="36004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dirty="0" smtClean="0">
                <a:solidFill>
                  <a:schemeClr val="tx1"/>
                </a:solidFill>
                <a:latin typeface="Century Gothic"/>
                <a:cs typeface="Century Gothic"/>
              </a:rPr>
              <a:t>FEATURES</a:t>
            </a:r>
          </a:p>
        </p:txBody>
      </p:sp>
      <p:sp>
        <p:nvSpPr>
          <p:cNvPr id="15" name="Rectangle 14"/>
          <p:cNvSpPr/>
          <p:nvPr/>
        </p:nvSpPr>
        <p:spPr>
          <a:xfrm>
            <a:off x="4572000" y="3507854"/>
            <a:ext cx="4248472" cy="36004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dirty="0" smtClean="0">
                <a:solidFill>
                  <a:schemeClr val="tx1"/>
                </a:solidFill>
                <a:latin typeface="Century Gothic"/>
                <a:cs typeface="Century Gothic"/>
              </a:rPr>
              <a:t>BENEFITS</a:t>
            </a:r>
          </a:p>
        </p:txBody>
      </p:sp>
      <p:sp>
        <p:nvSpPr>
          <p:cNvPr id="16" name="TextBox 15"/>
          <p:cNvSpPr txBox="1"/>
          <p:nvPr/>
        </p:nvSpPr>
        <p:spPr>
          <a:xfrm>
            <a:off x="4499992" y="2499742"/>
            <a:ext cx="4392488" cy="1015663"/>
          </a:xfrm>
          <a:prstGeom prst="rect">
            <a:avLst/>
          </a:prstGeom>
          <a:noFill/>
        </p:spPr>
        <p:txBody>
          <a:bodyPr wrap="square" rtlCol="0">
            <a:spAutoFit/>
          </a:bodyPr>
          <a:lstStyle/>
          <a:p>
            <a:pPr marL="177800" lvl="0" indent="-177800">
              <a:buClr>
                <a:srgbClr val="FF0000"/>
              </a:buClr>
              <a:buFont typeface="Arial" pitchFamily="34" charset="0"/>
              <a:buChar char="•"/>
            </a:pPr>
            <a:r>
              <a:rPr lang="en-TT" sz="1200" dirty="0">
                <a:solidFill>
                  <a:prstClr val="black"/>
                </a:solidFill>
                <a:latin typeface="Century Gothic"/>
                <a:cs typeface="Century Gothic"/>
              </a:rPr>
              <a:t>TOR Development</a:t>
            </a:r>
          </a:p>
          <a:p>
            <a:pPr marL="177800" lvl="0" indent="-177800">
              <a:buClr>
                <a:srgbClr val="FF0000"/>
              </a:buClr>
              <a:buFont typeface="Arial" pitchFamily="34" charset="0"/>
              <a:buChar char="•"/>
            </a:pPr>
            <a:r>
              <a:rPr lang="en-TT" sz="1200" dirty="0">
                <a:solidFill>
                  <a:prstClr val="black"/>
                </a:solidFill>
                <a:latin typeface="Century Gothic"/>
                <a:cs typeface="Century Gothic"/>
              </a:rPr>
              <a:t>RFP Development</a:t>
            </a:r>
          </a:p>
          <a:p>
            <a:pPr marL="177800" lvl="0" indent="-177800">
              <a:buClr>
                <a:srgbClr val="FF0000"/>
              </a:buClr>
              <a:buFont typeface="Arial" pitchFamily="34" charset="0"/>
              <a:buChar char="•"/>
            </a:pPr>
            <a:r>
              <a:rPr lang="en-TT" sz="1200" dirty="0">
                <a:solidFill>
                  <a:prstClr val="black"/>
                </a:solidFill>
                <a:latin typeface="Century Gothic"/>
                <a:cs typeface="Century Gothic"/>
              </a:rPr>
              <a:t>Vendor Prequalification</a:t>
            </a:r>
          </a:p>
          <a:p>
            <a:pPr marL="177800" lvl="0" indent="-177800">
              <a:buClr>
                <a:srgbClr val="FF0000"/>
              </a:buClr>
              <a:buFont typeface="Arial" pitchFamily="34" charset="0"/>
              <a:buChar char="•"/>
            </a:pPr>
            <a:r>
              <a:rPr lang="en-TT" sz="1200" dirty="0">
                <a:solidFill>
                  <a:prstClr val="black"/>
                </a:solidFill>
                <a:latin typeface="Century Gothic"/>
                <a:cs typeface="Century Gothic"/>
              </a:rPr>
              <a:t>Tender Management</a:t>
            </a:r>
          </a:p>
          <a:p>
            <a:pPr marL="177800" lvl="0" indent="-177800">
              <a:buClr>
                <a:srgbClr val="FF0000"/>
              </a:buClr>
              <a:buFont typeface="Arial" pitchFamily="34" charset="0"/>
              <a:buChar char="•"/>
            </a:pPr>
            <a:r>
              <a:rPr lang="en-TT" sz="1200" dirty="0">
                <a:solidFill>
                  <a:prstClr val="black"/>
                </a:solidFill>
                <a:latin typeface="Century Gothic"/>
                <a:cs typeface="Century Gothic"/>
              </a:rPr>
              <a:t>Contract Preparation and Negotiation	</a:t>
            </a:r>
            <a:endParaRPr lang="en-GB" sz="1400" dirty="0">
              <a:latin typeface="Century Gothic"/>
              <a:cs typeface="Century Gothic"/>
            </a:endParaRPr>
          </a:p>
        </p:txBody>
      </p:sp>
      <p:sp>
        <p:nvSpPr>
          <p:cNvPr id="17" name="TextBox 16"/>
          <p:cNvSpPr txBox="1"/>
          <p:nvPr/>
        </p:nvSpPr>
        <p:spPr>
          <a:xfrm>
            <a:off x="4499992" y="3867894"/>
            <a:ext cx="4608512" cy="861774"/>
          </a:xfrm>
          <a:prstGeom prst="rect">
            <a:avLst/>
          </a:prstGeom>
          <a:noFill/>
        </p:spPr>
        <p:txBody>
          <a:bodyPr wrap="square" rtlCol="0">
            <a:spAutoFit/>
          </a:bodyPr>
          <a:lstStyle/>
          <a:p>
            <a:pPr marL="177800" lvl="0" indent="-177800">
              <a:buClr>
                <a:srgbClr val="FF0000"/>
              </a:buClr>
              <a:buFont typeface="Arial" pitchFamily="34" charset="0"/>
              <a:buChar char="•"/>
            </a:pPr>
            <a:r>
              <a:rPr lang="en-TT" sz="1200" dirty="0">
                <a:solidFill>
                  <a:prstClr val="black"/>
                </a:solidFill>
                <a:latin typeface="Century Gothic"/>
                <a:cs typeface="Century Gothic"/>
              </a:rPr>
              <a:t>Value for Money</a:t>
            </a:r>
          </a:p>
          <a:p>
            <a:pPr marL="177800" lvl="0" indent="-177800">
              <a:buClr>
                <a:srgbClr val="FF0000"/>
              </a:buClr>
              <a:buFont typeface="Arial" pitchFamily="34" charset="0"/>
              <a:buChar char="•"/>
            </a:pPr>
            <a:r>
              <a:rPr lang="en-TT" sz="1200" dirty="0">
                <a:solidFill>
                  <a:prstClr val="black"/>
                </a:solidFill>
                <a:latin typeface="Century Gothic"/>
                <a:cs typeface="Century Gothic"/>
              </a:rPr>
              <a:t>Reduced administration burden</a:t>
            </a:r>
          </a:p>
          <a:p>
            <a:pPr marL="177800" lvl="0" indent="-177800">
              <a:buClr>
                <a:srgbClr val="FF0000"/>
              </a:buClr>
              <a:buFont typeface="Arial" pitchFamily="34" charset="0"/>
              <a:buChar char="•"/>
            </a:pPr>
            <a:r>
              <a:rPr lang="en-TT" sz="1200" dirty="0">
                <a:solidFill>
                  <a:prstClr val="black"/>
                </a:solidFill>
                <a:latin typeface="Century Gothic"/>
                <a:cs typeface="Century Gothic"/>
              </a:rPr>
              <a:t>Efficient management of public money</a:t>
            </a:r>
          </a:p>
          <a:p>
            <a:pPr algn="just"/>
            <a:endParaRPr lang="en-GB" sz="1400" dirty="0">
              <a:latin typeface="Century Gothic"/>
              <a:cs typeface="Century Gothic"/>
            </a:endParaRPr>
          </a:p>
        </p:txBody>
      </p:sp>
      <p:pic>
        <p:nvPicPr>
          <p:cNvPr id="18"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6376" y="4515966"/>
            <a:ext cx="1043608" cy="3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751253"/>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499992" y="2211710"/>
            <a:ext cx="4392488" cy="2736304"/>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smtClean="0">
              <a:solidFill>
                <a:schemeClr val="tx1"/>
              </a:solidFill>
            </a:endParaRPr>
          </a:p>
        </p:txBody>
      </p:sp>
      <p:sp>
        <p:nvSpPr>
          <p:cNvPr id="6" name="Title 1"/>
          <p:cNvSpPr txBox="1">
            <a:spLocks/>
          </p:cNvSpPr>
          <p:nvPr/>
        </p:nvSpPr>
        <p:spPr bwMode="gray">
          <a:xfrm>
            <a:off x="4067944" y="267494"/>
            <a:ext cx="5076056" cy="43204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tx1"/>
                </a:solidFill>
                <a:latin typeface="+mj-lt"/>
                <a:ea typeface="+mj-ea"/>
                <a:cs typeface="+mj-cs"/>
              </a:defRPr>
            </a:lvl1pPr>
          </a:lstStyle>
          <a:p>
            <a:pPr algn="ctr"/>
            <a:r>
              <a:rPr lang="en-GB" sz="2800" spc="300" dirty="0" smtClean="0">
                <a:solidFill>
                  <a:srgbClr val="D9D9D9"/>
                </a:solidFill>
                <a:latin typeface="Century Gothic"/>
                <a:cs typeface="Century Gothic"/>
              </a:rPr>
              <a:t>ICT Thought Leadership</a:t>
            </a:r>
            <a:endParaRPr lang="en-GB" sz="2800" spc="300" dirty="0">
              <a:solidFill>
                <a:srgbClr val="D9D9D9"/>
              </a:solidFill>
            </a:endParaRPr>
          </a:p>
        </p:txBody>
      </p:sp>
      <p:sp>
        <p:nvSpPr>
          <p:cNvPr id="7" name="Rectangle 6"/>
          <p:cNvSpPr/>
          <p:nvPr/>
        </p:nvSpPr>
        <p:spPr>
          <a:xfrm>
            <a:off x="4427984" y="987574"/>
            <a:ext cx="4572000" cy="1169551"/>
          </a:xfrm>
          <a:prstGeom prst="rect">
            <a:avLst/>
          </a:prstGeom>
        </p:spPr>
        <p:txBody>
          <a:bodyPr>
            <a:spAutoFit/>
          </a:bodyPr>
          <a:lstStyle/>
          <a:p>
            <a:pPr lvl="0" algn="just"/>
            <a:r>
              <a:rPr lang="en-TT" sz="1400" dirty="0" smtClean="0">
                <a:solidFill>
                  <a:prstClr val="black"/>
                </a:solidFill>
                <a:latin typeface="Century Gothic"/>
                <a:cs typeface="Century Gothic"/>
              </a:rPr>
              <a:t>Planning, executing &amp; supporting a series of innovative ICT thought leadership initiatives that are critical for collaboration and development of leadership and technical knowledge for eGovernment &amp; ICT development .</a:t>
            </a:r>
            <a:endParaRPr lang="en-TT" sz="1400" dirty="0">
              <a:solidFill>
                <a:prstClr val="black"/>
              </a:solidFill>
              <a:latin typeface="Century Gothic"/>
              <a:cs typeface="Century Gothic"/>
            </a:endParaRPr>
          </a:p>
        </p:txBody>
      </p:sp>
      <p:pic>
        <p:nvPicPr>
          <p:cNvPr id="5" name="Picture 2" descr="\\m20.gov.local\Users\derk.solomon\Desktop\201306-ITM4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43758"/>
            <a:ext cx="2128449" cy="8186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539552" y="3867894"/>
            <a:ext cx="2294384" cy="705045"/>
          </a:xfrm>
          <a:prstGeom prst="rect">
            <a:avLst/>
          </a:prstGeom>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048355"/>
            <a:ext cx="2376264" cy="1235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aphicFrame>
        <p:nvGraphicFramePr>
          <p:cNvPr id="16" name="Diagram 15"/>
          <p:cNvGraphicFramePr/>
          <p:nvPr>
            <p:extLst>
              <p:ext uri="{D42A27DB-BD31-4B8C-83A1-F6EECF244321}">
                <p14:modId xmlns:p14="http://schemas.microsoft.com/office/powerpoint/2010/main" val="154277767"/>
              </p:ext>
            </p:extLst>
          </p:nvPr>
        </p:nvGraphicFramePr>
        <p:xfrm>
          <a:off x="4572000" y="2283718"/>
          <a:ext cx="4248472" cy="25922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91195165"/>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355976" cy="627534"/>
          </a:xfrm>
        </p:spPr>
        <p:txBody>
          <a:bodyPr/>
          <a:lstStyle/>
          <a:p>
            <a:pPr algn="ctr"/>
            <a:r>
              <a:rPr lang="en-GB" dirty="0" smtClean="0">
                <a:solidFill>
                  <a:schemeClr val="bg1">
                    <a:lumMod val="85000"/>
                  </a:schemeClr>
                </a:solidFill>
                <a:latin typeface="Century Gothic"/>
                <a:cs typeface="Century Gothic"/>
              </a:rPr>
              <a:t>About Us</a:t>
            </a:r>
            <a:endParaRPr lang="en-GB" dirty="0">
              <a:solidFill>
                <a:schemeClr val="bg1">
                  <a:lumMod val="85000"/>
                </a:schemeClr>
              </a:solidFill>
              <a:latin typeface="Century Gothic"/>
              <a:cs typeface="Century Gothic"/>
            </a:endParaRPr>
          </a:p>
        </p:txBody>
      </p:sp>
      <p:sp>
        <p:nvSpPr>
          <p:cNvPr id="3" name="Text Placeholder 2"/>
          <p:cNvSpPr>
            <a:spLocks noGrp="1"/>
          </p:cNvSpPr>
          <p:nvPr>
            <p:ph type="body" sz="quarter" idx="10"/>
          </p:nvPr>
        </p:nvSpPr>
        <p:spPr>
          <a:xfrm>
            <a:off x="107504" y="1707654"/>
            <a:ext cx="4104456" cy="1943985"/>
          </a:xfrm>
        </p:spPr>
        <p:txBody>
          <a:bodyPr/>
          <a:lstStyle/>
          <a:p>
            <a:pPr marL="0" indent="0" algn="ctr">
              <a:buNone/>
            </a:pPr>
            <a:r>
              <a:rPr lang="en-GB" dirty="0" smtClean="0">
                <a:latin typeface="Century Gothic"/>
                <a:cs typeface="Century Gothic"/>
              </a:rPr>
              <a:t> </a:t>
            </a:r>
          </a:p>
          <a:p>
            <a:pPr marL="0" indent="0" algn="ctr">
              <a:buNone/>
            </a:pPr>
            <a:r>
              <a:rPr lang="en-GB" dirty="0" smtClean="0">
                <a:solidFill>
                  <a:srgbClr val="000000"/>
                </a:solidFill>
                <a:latin typeface="Century Gothic"/>
                <a:cs typeface="Century Gothic"/>
              </a:rPr>
              <a:t>A Special Company</a:t>
            </a:r>
            <a:endParaRPr lang="en-GB" dirty="0">
              <a:solidFill>
                <a:srgbClr val="000000"/>
              </a:solidFill>
              <a:latin typeface="Century Gothic"/>
              <a:cs typeface="Century Gothic"/>
            </a:endParaRPr>
          </a:p>
        </p:txBody>
      </p:sp>
      <p:pic>
        <p:nvPicPr>
          <p:cNvPr id="4" name="Picture 3"/>
          <p:cNvPicPr>
            <a:picLocks noChangeAspect="1"/>
          </p:cNvPicPr>
          <p:nvPr/>
        </p:nvPicPr>
        <p:blipFill>
          <a:blip r:embed="rId2"/>
          <a:stretch>
            <a:fillRect/>
          </a:stretch>
        </p:blipFill>
        <p:spPr>
          <a:xfrm>
            <a:off x="4283968" y="0"/>
            <a:ext cx="4860032" cy="5122962"/>
          </a:xfrm>
          <a:prstGeom prst="rect">
            <a:avLst/>
          </a:prstGeom>
        </p:spPr>
      </p:pic>
      <p:pic>
        <p:nvPicPr>
          <p:cNvPr id="6"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4371950"/>
            <a:ext cx="1297310" cy="47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264633"/>
      </p:ext>
    </p:extLst>
  </p:cSld>
  <p:clrMapOvr>
    <a:masterClrMapping/>
  </p:clrMapOvr>
  <mc:AlternateContent xmlns:mc="http://schemas.openxmlformats.org/markup-compatibility/2006">
    <mc:Choice xmlns:p14="http://schemas.microsoft.com/office/powerpoint/2010/main" Requires="p14">
      <p:transition spd="slow" p14:dur="25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xit" presetSubtype="0" fill="hold" grpId="1" nodeType="clickEffect">
                                  <p:stCondLst>
                                    <p:cond delay="0"/>
                                  </p:stCondLst>
                                  <p:childTnLst>
                                    <p:animEffect transition="out" filter="fade">
                                      <p:cBhvr>
                                        <p:cTn id="20" dur="1000"/>
                                        <p:tgtEl>
                                          <p:spTgt spid="3">
                                            <p:txEl>
                                              <p:pRg st="0" end="0"/>
                                            </p:txEl>
                                          </p:spTgt>
                                        </p:tgtEl>
                                      </p:cBhvr>
                                    </p:animEffect>
                                    <p:anim calcmode="lin" valueType="num">
                                      <p:cBhvr>
                                        <p:cTn id="21"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 decel="100000"/>
                                        <p:tgtEl>
                                          <p:spTgt spid="3">
                                            <p:txEl>
                                              <p:pRg st="0" end="0"/>
                                            </p:txEl>
                                          </p:spTgt>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3">
                                            <p:txEl>
                                              <p:pRg st="0" end="0"/>
                                            </p:txEl>
                                          </p:spTgt>
                                        </p:tgtEl>
                                        <p:attrNameLst>
                                          <p:attrName>ppt_y</p:attrName>
                                        </p:attrNameLst>
                                      </p:cBhvr>
                                      <p:tavLst>
                                        <p:tav tm="0">
                                          <p:val>
                                            <p:strVal val="ppt_y"/>
                                          </p:val>
                                        </p:tav>
                                        <p:tav tm="100000">
                                          <p:val>
                                            <p:strVal val="ppt_y+1"/>
                                          </p:val>
                                        </p:tav>
                                      </p:tavLst>
                                    </p:anim>
                                    <p:set>
                                      <p:cBhvr>
                                        <p:cTn id="24"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7" presetClass="exit" presetSubtype="0" fill="hold" grpId="1" nodeType="clickEffect">
                                  <p:stCondLst>
                                    <p:cond delay="0"/>
                                  </p:stCondLst>
                                  <p:childTnLst>
                                    <p:animEffect transition="out" filter="fade">
                                      <p:cBhvr>
                                        <p:cTn id="28" dur="1000"/>
                                        <p:tgtEl>
                                          <p:spTgt spid="3">
                                            <p:txEl>
                                              <p:pRg st="1" end="1"/>
                                            </p:txEl>
                                          </p:spTgt>
                                        </p:tgtEl>
                                      </p:cBhvr>
                                    </p:animEffect>
                                    <p:anim calcmode="lin" valueType="num">
                                      <p:cBhvr>
                                        <p:cTn id="29" dur="1000"/>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 decel="100000"/>
                                        <p:tgtEl>
                                          <p:spTgt spid="3">
                                            <p:txEl>
                                              <p:pRg st="1" end="1"/>
                                            </p:txEl>
                                          </p:spTgt>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3">
                                            <p:txEl>
                                              <p:pRg st="1" end="1"/>
                                            </p:txEl>
                                          </p:spTgt>
                                        </p:tgtEl>
                                        <p:attrNameLst>
                                          <p:attrName>ppt_y</p:attrName>
                                        </p:attrNameLst>
                                      </p:cBhvr>
                                      <p:tavLst>
                                        <p:tav tm="0">
                                          <p:val>
                                            <p:strVal val="ppt_y"/>
                                          </p:val>
                                        </p:tav>
                                        <p:tav tm="100000">
                                          <p:val>
                                            <p:strVal val="ppt_y+1"/>
                                          </p:val>
                                        </p:tav>
                                      </p:tavLst>
                                    </p:anim>
                                    <p:set>
                                      <p:cBhvr>
                                        <p:cTn id="32"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latin typeface="Century Gothic"/>
                <a:cs typeface="Century Gothic"/>
              </a:rPr>
              <a:t>Discussion</a:t>
            </a:r>
            <a:endParaRPr lang="en-GB" dirty="0">
              <a:latin typeface="Century Gothic"/>
              <a:cs typeface="Century Gothic"/>
            </a:endParaRPr>
          </a:p>
        </p:txBody>
      </p:sp>
      <p:sp>
        <p:nvSpPr>
          <p:cNvPr id="9" name="Text Placeholder 8"/>
          <p:cNvSpPr>
            <a:spLocks noGrp="1"/>
          </p:cNvSpPr>
          <p:nvPr>
            <p:ph type="body" sz="quarter" idx="10"/>
          </p:nvPr>
        </p:nvSpPr>
        <p:spPr>
          <a:xfrm>
            <a:off x="251520" y="3363838"/>
            <a:ext cx="8642350" cy="576057"/>
          </a:xfrm>
        </p:spPr>
        <p:txBody>
          <a:bodyPr/>
          <a:lstStyle/>
          <a:p>
            <a:pPr marL="0" indent="0" algn="ctr">
              <a:buNone/>
            </a:pPr>
            <a:r>
              <a:rPr lang="en-GB" sz="3200" dirty="0" smtClean="0">
                <a:solidFill>
                  <a:srgbClr val="FF0000"/>
                </a:solidFill>
                <a:latin typeface="Century Gothic"/>
                <a:cs typeface="Century Gothic"/>
              </a:rPr>
              <a:t>How Can We Help ?</a:t>
            </a:r>
            <a:endParaRPr lang="en-GB" sz="3200" dirty="0">
              <a:solidFill>
                <a:srgbClr val="FF0000"/>
              </a:solidFill>
              <a:latin typeface="Century Gothic"/>
              <a:cs typeface="Century Gothic"/>
            </a:endParaRPr>
          </a:p>
        </p:txBody>
      </p:sp>
      <p:pic>
        <p:nvPicPr>
          <p:cNvPr id="1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4515966"/>
            <a:ext cx="1043608" cy="3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777156"/>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dirty="0" smtClean="0">
                <a:latin typeface="Century Gothic"/>
                <a:cs typeface="Century Gothic"/>
              </a:rPr>
              <a:t>Thank You </a:t>
            </a:r>
            <a:r>
              <a:rPr lang="en-GB" dirty="0" smtClean="0">
                <a:solidFill>
                  <a:schemeClr val="tx1"/>
                </a:solidFill>
                <a:latin typeface="Century Gothic"/>
                <a:cs typeface="Century Gothic"/>
              </a:rPr>
              <a:t>!</a:t>
            </a:r>
            <a:endParaRPr lang="en-GB" dirty="0">
              <a:solidFill>
                <a:schemeClr val="tx1"/>
              </a:solidFill>
              <a:latin typeface="Century Gothic"/>
              <a:cs typeface="Century Gothic"/>
            </a:endParaRPr>
          </a:p>
        </p:txBody>
      </p:sp>
      <p:sp>
        <p:nvSpPr>
          <p:cNvPr id="6" name="Subtitle 5"/>
          <p:cNvSpPr txBox="1">
            <a:spLocks noGrp="1"/>
          </p:cNvSpPr>
          <p:nvPr>
            <p:ph type="subTitle" idx="1"/>
          </p:nvPr>
        </p:nvSpPr>
        <p:spPr>
          <a:xfrm>
            <a:off x="1475656" y="3651870"/>
            <a:ext cx="6265391" cy="461665"/>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smtClean="0">
                <a:latin typeface="Century Gothic"/>
                <a:cs typeface="Century Gothic"/>
              </a:rPr>
              <a:t>Adam Montserin</a:t>
            </a:r>
          </a:p>
          <a:p>
            <a:pPr algn="ctr"/>
            <a:r>
              <a:rPr lang="en-GB" sz="1400" dirty="0">
                <a:solidFill>
                  <a:srgbClr val="FF0000"/>
                </a:solidFill>
                <a:latin typeface="Century Gothic"/>
                <a:cs typeface="Century Gothic"/>
              </a:rPr>
              <a:t>a</a:t>
            </a:r>
            <a:r>
              <a:rPr lang="en-GB" sz="1400" dirty="0" smtClean="0">
                <a:solidFill>
                  <a:srgbClr val="FF0000"/>
                </a:solidFill>
                <a:latin typeface="Century Gothic"/>
                <a:cs typeface="Century Gothic"/>
              </a:rPr>
              <a:t>dam.montserin@igovtt.tt</a:t>
            </a:r>
            <a:endParaRPr lang="en-GB" sz="1400" dirty="0">
              <a:solidFill>
                <a:srgbClr val="FF0000"/>
              </a:solidFill>
              <a:latin typeface="Century Gothic"/>
              <a:cs typeface="Century Gothic"/>
            </a:endParaRPr>
          </a:p>
        </p:txBody>
      </p:sp>
      <p:sp>
        <p:nvSpPr>
          <p:cNvPr id="8" name="TextBox 7"/>
          <p:cNvSpPr txBox="1"/>
          <p:nvPr/>
        </p:nvSpPr>
        <p:spPr>
          <a:xfrm>
            <a:off x="755576" y="4587974"/>
            <a:ext cx="8352928" cy="276999"/>
          </a:xfrm>
          <a:prstGeom prst="rect">
            <a:avLst/>
          </a:prstGeom>
          <a:noFill/>
        </p:spPr>
        <p:txBody>
          <a:bodyPr wrap="square" rtlCol="0">
            <a:spAutoFit/>
          </a:bodyPr>
          <a:lstStyle/>
          <a:p>
            <a:r>
              <a:rPr lang="en-GB" sz="1200" dirty="0" smtClean="0">
                <a:solidFill>
                  <a:srgbClr val="000000"/>
                </a:solidFill>
                <a:latin typeface="Century Gothic"/>
                <a:cs typeface="Century Gothic"/>
                <a:hlinkClick r:id="rId2"/>
              </a:rPr>
              <a:t>www.igovtt.tt</a:t>
            </a:r>
            <a:r>
              <a:rPr lang="en-GB" sz="1200" dirty="0" smtClean="0">
                <a:solidFill>
                  <a:srgbClr val="000000"/>
                </a:solidFill>
                <a:latin typeface="Century Gothic"/>
                <a:cs typeface="Century Gothic"/>
              </a:rPr>
              <a:t>		</a:t>
            </a:r>
            <a:r>
              <a:rPr lang="en-GB" sz="1200" dirty="0" smtClean="0">
                <a:solidFill>
                  <a:srgbClr val="000000"/>
                </a:solidFill>
                <a:latin typeface="Century Gothic"/>
                <a:cs typeface="Century Gothic"/>
                <a:hlinkClick r:id="rId3"/>
              </a:rPr>
              <a:t>www.facebook.com/iGovtt</a:t>
            </a:r>
            <a:r>
              <a:rPr lang="en-GB" sz="1200" dirty="0" smtClean="0">
                <a:solidFill>
                  <a:srgbClr val="000000"/>
                </a:solidFill>
                <a:latin typeface="Century Gothic"/>
                <a:cs typeface="Century Gothic"/>
              </a:rPr>
              <a:t>		@igovtt	</a:t>
            </a:r>
            <a:endParaRPr lang="en-GB" sz="1200" dirty="0">
              <a:solidFill>
                <a:srgbClr val="000000"/>
              </a:solidFill>
              <a:latin typeface="Century Gothic"/>
              <a:cs typeface="Century Gothic"/>
            </a:endParaRPr>
          </a:p>
        </p:txBody>
      </p:sp>
    </p:spTree>
    <p:extLst>
      <p:ext uri="{BB962C8B-B14F-4D97-AF65-F5344CB8AC3E}">
        <p14:creationId xmlns:p14="http://schemas.microsoft.com/office/powerpoint/2010/main" val="3839957875"/>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04" y="1059582"/>
            <a:ext cx="4176464" cy="3816424"/>
          </a:xfrm>
        </p:spPr>
        <p:txBody>
          <a:bodyPr/>
          <a:lstStyle/>
          <a:p>
            <a:pPr>
              <a:buClr>
                <a:srgbClr val="FF0000"/>
              </a:buClr>
              <a:buFont typeface="Wingdings" charset="2"/>
              <a:buChar char="§"/>
            </a:pPr>
            <a:r>
              <a:rPr lang="en-GB" sz="1600" dirty="0" smtClean="0">
                <a:latin typeface="Century Gothic"/>
                <a:cs typeface="Century Gothic"/>
              </a:rPr>
              <a:t>Started in 2003 as a Government agency</a:t>
            </a:r>
          </a:p>
          <a:p>
            <a:pPr>
              <a:buClr>
                <a:srgbClr val="FF0000"/>
              </a:buClr>
              <a:buFont typeface="Wingdings" charset="2"/>
              <a:buChar char="§"/>
            </a:pPr>
            <a:r>
              <a:rPr lang="en-GB" sz="1600" dirty="0" smtClean="0">
                <a:latin typeface="Century Gothic"/>
                <a:cs typeface="Century Gothic"/>
              </a:rPr>
              <a:t>Combined resources from many agencies: National Information Systems Centre, eCommerce Secretariat, eGovernment Unit</a:t>
            </a:r>
          </a:p>
          <a:p>
            <a:pPr>
              <a:buClr>
                <a:srgbClr val="FF0000"/>
              </a:buClr>
              <a:buFont typeface="Wingdings" charset="2"/>
              <a:buChar char="§"/>
            </a:pPr>
            <a:r>
              <a:rPr lang="en-GB" sz="1600" dirty="0" smtClean="0">
                <a:latin typeface="Century Gothic"/>
                <a:cs typeface="Century Gothic"/>
              </a:rPr>
              <a:t>Transformed into a company in 2009</a:t>
            </a:r>
          </a:p>
          <a:p>
            <a:pPr>
              <a:buClr>
                <a:srgbClr val="FF0000"/>
              </a:buClr>
              <a:buFont typeface="Wingdings" charset="2"/>
              <a:buChar char="§"/>
            </a:pPr>
            <a:r>
              <a:rPr lang="en-GB" sz="1600" b="1" dirty="0" smtClean="0">
                <a:solidFill>
                  <a:srgbClr val="FF0000"/>
                </a:solidFill>
                <a:latin typeface="Century Gothic"/>
                <a:cs typeface="Century Gothic"/>
              </a:rPr>
              <a:t>100% Government owned</a:t>
            </a:r>
          </a:p>
          <a:p>
            <a:pPr>
              <a:buClr>
                <a:srgbClr val="FF0000"/>
              </a:buClr>
              <a:buFont typeface="Wingdings" charset="2"/>
              <a:buChar char="§"/>
            </a:pPr>
            <a:r>
              <a:rPr lang="en-GB" sz="1600" b="1" dirty="0" smtClean="0">
                <a:solidFill>
                  <a:srgbClr val="FF0000"/>
                </a:solidFill>
                <a:latin typeface="Century Gothic"/>
                <a:cs typeface="Century Gothic"/>
              </a:rPr>
              <a:t>100% Government focused</a:t>
            </a:r>
          </a:p>
          <a:p>
            <a:pPr>
              <a:buClr>
                <a:srgbClr val="FF0000"/>
              </a:buClr>
              <a:buFont typeface="Wingdings" charset="2"/>
              <a:buChar char="§"/>
            </a:pPr>
            <a:r>
              <a:rPr lang="en-GB" sz="1600" dirty="0" smtClean="0">
                <a:latin typeface="Century Gothic"/>
                <a:cs typeface="Century Gothic"/>
              </a:rPr>
              <a:t>Conceptualized, planned, designed, procured, implemented and supported minor &amp; major ICT and eGovernment solutions for the past 10 years</a:t>
            </a:r>
          </a:p>
          <a:p>
            <a:pPr>
              <a:buFont typeface="Wingdings" charset="2"/>
              <a:buChar char="§"/>
            </a:pPr>
            <a:endParaRPr lang="en-GB" sz="1600" dirty="0" smtClean="0">
              <a:latin typeface="Century Gothic"/>
              <a:cs typeface="Century Gothic"/>
            </a:endParaRPr>
          </a:p>
        </p:txBody>
      </p:sp>
      <p:pic>
        <p:nvPicPr>
          <p:cNvPr id="4" name="Picture 3"/>
          <p:cNvPicPr>
            <a:picLocks noChangeAspect="1"/>
          </p:cNvPicPr>
          <p:nvPr/>
        </p:nvPicPr>
        <p:blipFill>
          <a:blip r:embed="rId2"/>
          <a:stretch>
            <a:fillRect/>
          </a:stretch>
        </p:blipFill>
        <p:spPr>
          <a:xfrm>
            <a:off x="4283968" y="0"/>
            <a:ext cx="4860032" cy="5122962"/>
          </a:xfrm>
          <a:prstGeom prst="rect">
            <a:avLst/>
          </a:prstGeom>
        </p:spPr>
      </p:pic>
      <p:sp>
        <p:nvSpPr>
          <p:cNvPr id="5" name="Title 1"/>
          <p:cNvSpPr>
            <a:spLocks noGrp="1"/>
          </p:cNvSpPr>
          <p:nvPr>
            <p:ph type="title"/>
          </p:nvPr>
        </p:nvSpPr>
        <p:spPr>
          <a:xfrm>
            <a:off x="0" y="0"/>
            <a:ext cx="4355976" cy="627534"/>
          </a:xfrm>
        </p:spPr>
        <p:txBody>
          <a:bodyPr/>
          <a:lstStyle/>
          <a:p>
            <a:pPr algn="ctr"/>
            <a:r>
              <a:rPr lang="en-GB" dirty="0" smtClean="0">
                <a:solidFill>
                  <a:srgbClr val="D9D9D9"/>
                </a:solidFill>
                <a:latin typeface="Century Gothic"/>
                <a:cs typeface="Century Gothic"/>
              </a:rPr>
              <a:t>About Us</a:t>
            </a:r>
            <a:endParaRPr lang="en-GB" dirty="0">
              <a:solidFill>
                <a:srgbClr val="D9D9D9"/>
              </a:solidFill>
              <a:latin typeface="Century Gothic"/>
              <a:cs typeface="Century Gothic"/>
            </a:endParaRPr>
          </a:p>
        </p:txBody>
      </p:sp>
    </p:spTree>
    <p:extLst>
      <p:ext uri="{BB962C8B-B14F-4D97-AF65-F5344CB8AC3E}">
        <p14:creationId xmlns:p14="http://schemas.microsoft.com/office/powerpoint/2010/main" val="218261392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512" y="1327076"/>
            <a:ext cx="4176464" cy="3816424"/>
          </a:xfrm>
        </p:spPr>
        <p:txBody>
          <a:bodyPr/>
          <a:lstStyle/>
          <a:p>
            <a:pPr marL="0" indent="0" algn="ctr">
              <a:buNone/>
            </a:pPr>
            <a:endParaRPr lang="en-GB" sz="1800" dirty="0">
              <a:latin typeface="Century Gothic"/>
              <a:cs typeface="Century Gothic"/>
            </a:endParaRPr>
          </a:p>
          <a:p>
            <a:pPr marL="0" indent="0" algn="ctr">
              <a:buNone/>
            </a:pPr>
            <a:r>
              <a:rPr lang="en-GB" sz="1800" dirty="0" smtClean="0">
                <a:latin typeface="Century Gothic"/>
                <a:cs typeface="Century Gothic"/>
              </a:rPr>
              <a:t>“To </a:t>
            </a:r>
            <a:r>
              <a:rPr lang="en-GB" sz="1800" dirty="0">
                <a:latin typeface="Century Gothic"/>
                <a:cs typeface="Century Gothic"/>
              </a:rPr>
              <a:t>champion and advance the development of ICT and its use by key stakeholders for the socio-economic transition and development of the Republic of Trinidad and Tobago and the Caribbean </a:t>
            </a:r>
            <a:r>
              <a:rPr lang="en-GB" sz="1800" dirty="0" smtClean="0">
                <a:latin typeface="Century Gothic"/>
                <a:cs typeface="Century Gothic"/>
              </a:rPr>
              <a:t>region</a:t>
            </a:r>
            <a:r>
              <a:rPr lang="en-GB" sz="1600" i="1" dirty="0" smtClean="0">
                <a:latin typeface="Century Gothic"/>
                <a:cs typeface="Century Gothic"/>
              </a:rPr>
              <a:t>”</a:t>
            </a:r>
            <a:endParaRPr lang="en-GB" sz="1600" dirty="0" smtClean="0">
              <a:latin typeface="Century Gothic"/>
              <a:cs typeface="Century Gothic"/>
            </a:endParaRPr>
          </a:p>
          <a:p>
            <a:pPr marL="0" indent="0">
              <a:buNone/>
            </a:pPr>
            <a:endParaRPr lang="en-GB" sz="1600" dirty="0">
              <a:latin typeface="Century Gothic"/>
              <a:cs typeface="Century Gothic"/>
            </a:endParaRPr>
          </a:p>
        </p:txBody>
      </p:sp>
      <p:sp>
        <p:nvSpPr>
          <p:cNvPr id="5" name="Title 1"/>
          <p:cNvSpPr>
            <a:spLocks noGrp="1"/>
          </p:cNvSpPr>
          <p:nvPr>
            <p:ph type="title"/>
          </p:nvPr>
        </p:nvSpPr>
        <p:spPr>
          <a:xfrm>
            <a:off x="0" y="0"/>
            <a:ext cx="4355976" cy="627534"/>
          </a:xfrm>
        </p:spPr>
        <p:txBody>
          <a:bodyPr/>
          <a:lstStyle/>
          <a:p>
            <a:pPr algn="ctr"/>
            <a:r>
              <a:rPr lang="en-GB" dirty="0" smtClean="0">
                <a:solidFill>
                  <a:srgbClr val="D9D9D9"/>
                </a:solidFill>
                <a:latin typeface="Century Gothic"/>
                <a:cs typeface="Century Gothic"/>
              </a:rPr>
              <a:t>Our Focus</a:t>
            </a:r>
            <a:endParaRPr lang="en-GB" dirty="0">
              <a:solidFill>
                <a:srgbClr val="D9D9D9"/>
              </a:solidFill>
              <a:latin typeface="Century Gothic"/>
              <a:cs typeface="Century Gothic"/>
            </a:endParaRPr>
          </a:p>
        </p:txBody>
      </p:sp>
      <p:pic>
        <p:nvPicPr>
          <p:cNvPr id="2" name="Picture 1"/>
          <p:cNvPicPr>
            <a:picLocks noChangeAspect="1"/>
          </p:cNvPicPr>
          <p:nvPr/>
        </p:nvPicPr>
        <p:blipFill>
          <a:blip r:embed="rId2"/>
          <a:stretch>
            <a:fillRect/>
          </a:stretch>
        </p:blipFill>
        <p:spPr>
          <a:xfrm>
            <a:off x="4211960" y="699542"/>
            <a:ext cx="4932039" cy="4248472"/>
          </a:xfrm>
          <a:prstGeom prst="rect">
            <a:avLst/>
          </a:prstGeom>
        </p:spPr>
      </p:pic>
      <p:sp>
        <p:nvSpPr>
          <p:cNvPr id="6" name="Rectangle 5"/>
          <p:cNvSpPr/>
          <p:nvPr/>
        </p:nvSpPr>
        <p:spPr>
          <a:xfrm>
            <a:off x="5292080" y="2283718"/>
            <a:ext cx="2592288" cy="93610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smtClean="0">
              <a:solidFill>
                <a:schemeClr val="tx1"/>
              </a:solidFill>
            </a:endParaRPr>
          </a:p>
        </p:txBody>
      </p:sp>
      <p:sp>
        <p:nvSpPr>
          <p:cNvPr id="7" name="TextBox 6"/>
          <p:cNvSpPr txBox="1"/>
          <p:nvPr/>
        </p:nvSpPr>
        <p:spPr>
          <a:xfrm>
            <a:off x="5436096" y="2283718"/>
            <a:ext cx="2376264" cy="830997"/>
          </a:xfrm>
          <a:prstGeom prst="rect">
            <a:avLst/>
          </a:prstGeom>
          <a:noFill/>
        </p:spPr>
        <p:txBody>
          <a:bodyPr wrap="square" rtlCol="0">
            <a:spAutoFit/>
          </a:bodyPr>
          <a:lstStyle/>
          <a:p>
            <a:pPr algn="ctr"/>
            <a:r>
              <a:rPr lang="en-GB" sz="2400" b="1" dirty="0" smtClean="0">
                <a:latin typeface="Century Gothic"/>
                <a:cs typeface="Century Gothic"/>
              </a:rPr>
              <a:t>NATIONAL DEVELOPMENT</a:t>
            </a:r>
            <a:endParaRPr lang="en-GB" sz="2400" b="1" dirty="0">
              <a:latin typeface="Century Gothic"/>
              <a:cs typeface="Century Gothic"/>
            </a:endParaRPr>
          </a:p>
        </p:txBody>
      </p:sp>
      <p:sp>
        <p:nvSpPr>
          <p:cNvPr id="8" name="Rectangle 7"/>
          <p:cNvSpPr/>
          <p:nvPr/>
        </p:nvSpPr>
        <p:spPr>
          <a:xfrm>
            <a:off x="4211960" y="0"/>
            <a:ext cx="4932040" cy="69954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smtClean="0">
              <a:solidFill>
                <a:schemeClr val="tx1"/>
              </a:solidFill>
            </a:endParaRPr>
          </a:p>
        </p:txBody>
      </p:sp>
    </p:spTree>
    <p:extLst>
      <p:ext uri="{BB962C8B-B14F-4D97-AF65-F5344CB8AC3E}">
        <p14:creationId xmlns:p14="http://schemas.microsoft.com/office/powerpoint/2010/main" val="28164460"/>
      </p:ext>
    </p:extLst>
  </p:cSld>
  <p:clrMapOvr>
    <a:masterClrMapping/>
  </p:clrMapOvr>
  <mc:AlternateContent xmlns:mc="http://schemas.openxmlformats.org/markup-compatibility/2006">
    <mc:Choice xmlns:p14="http://schemas.microsoft.com/office/powerpoint/2010/main" Requires="p14">
      <p:transition spd="slow" p14:dur="25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edg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0825" y="2067700"/>
            <a:ext cx="8642350" cy="792082"/>
          </a:xfrm>
        </p:spPr>
        <p:txBody>
          <a:bodyPr/>
          <a:lstStyle/>
          <a:p>
            <a:r>
              <a:rPr lang="en-GB" dirty="0">
                <a:solidFill>
                  <a:srgbClr val="E73440"/>
                </a:solidFill>
                <a:latin typeface="Century Gothic"/>
                <a:cs typeface="Century Gothic"/>
              </a:rPr>
              <a:t>Regional ICT </a:t>
            </a:r>
            <a:r>
              <a:rPr lang="en-GB" dirty="0" smtClean="0">
                <a:solidFill>
                  <a:srgbClr val="E73440"/>
                </a:solidFill>
                <a:latin typeface="Century Gothic"/>
                <a:cs typeface="Century Gothic"/>
              </a:rPr>
              <a:t>Developments</a:t>
            </a:r>
            <a:r>
              <a:rPr lang="en-GB" dirty="0">
                <a:solidFill>
                  <a:srgbClr val="E73440"/>
                </a:solidFill>
                <a:latin typeface="Century Gothic"/>
                <a:cs typeface="Century Gothic"/>
              </a:rPr>
              <a:t/>
            </a:r>
            <a:br>
              <a:rPr lang="en-GB" dirty="0">
                <a:solidFill>
                  <a:srgbClr val="E73440"/>
                </a:solidFill>
                <a:latin typeface="Century Gothic"/>
                <a:cs typeface="Century Gothic"/>
              </a:rPr>
            </a:br>
            <a:endParaRPr lang="en-GB" dirty="0">
              <a:solidFill>
                <a:srgbClr val="E73440"/>
              </a:solidFill>
            </a:endParaRPr>
          </a:p>
        </p:txBody>
      </p:sp>
      <p:pic>
        <p:nvPicPr>
          <p:cNvPr id="8" name="Picture 17">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384" y="4549072"/>
            <a:ext cx="1009278" cy="36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826576"/>
      </p:ext>
    </p:extLst>
  </p:cSld>
  <p:clrMapOvr>
    <a:masterClrMapping/>
  </p:clrMapOvr>
  <mc:AlternateContent xmlns:mc="http://schemas.openxmlformats.org/markup-compatibility/2006">
    <mc:Choice xmlns:p14="http://schemas.microsoft.com/office/powerpoint/2010/main" Requires="p14">
      <p:transition spd="slow" p14:dur="25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bwMode="gray">
          <a:xfrm>
            <a:off x="179512" y="987574"/>
            <a:ext cx="8641209" cy="648072"/>
          </a:xfrm>
          <a:prstGeom prst="rect">
            <a:avLst/>
          </a:prstGeom>
        </p:spPr>
        <p:txBody>
          <a:bodyPr vert="horz" lIns="0" tIns="0" rIns="0" bIns="0" rtlCol="0">
            <a:noAutofit/>
          </a:bodyPr>
          <a:lstStyle>
            <a:lvl1pPr marL="269875" indent="-269875" algn="l" defTabSz="914400" rtl="0" eaLnBrk="1" latinLnBrk="0" hangingPunct="1">
              <a:spcBef>
                <a:spcPts val="516"/>
              </a:spcBef>
              <a:spcAft>
                <a:spcPts val="288"/>
              </a:spcAft>
              <a:buClr>
                <a:schemeClr val="accent2"/>
              </a:buClr>
              <a:buFont typeface="Wingdings" pitchFamily="2" charset="2"/>
              <a:buChar char=""/>
              <a:defRPr sz="2400" b="0" kern="1200">
                <a:solidFill>
                  <a:schemeClr val="tx1"/>
                </a:solidFill>
                <a:latin typeface="+mn-lt"/>
                <a:ea typeface="+mn-ea"/>
                <a:cs typeface="+mn-cs"/>
              </a:defRPr>
            </a:lvl1pPr>
            <a:lvl2pPr marL="539750" indent="-269875" algn="l" defTabSz="914400" rtl="0" eaLnBrk="1" latinLnBrk="0" hangingPunct="1">
              <a:spcBef>
                <a:spcPts val="0"/>
              </a:spcBef>
              <a:spcAft>
                <a:spcPts val="288"/>
              </a:spcAft>
              <a:buClr>
                <a:schemeClr val="tx2"/>
              </a:buClr>
              <a:buFont typeface="Wingdings" pitchFamily="2" charset="2"/>
              <a:buChar char=""/>
              <a:defRPr sz="2000" kern="1200">
                <a:solidFill>
                  <a:schemeClr val="tx1"/>
                </a:solidFill>
                <a:latin typeface="+mn-lt"/>
                <a:ea typeface="+mn-ea"/>
                <a:cs typeface="+mn-cs"/>
              </a:defRPr>
            </a:lvl2pPr>
            <a:lvl3pPr marL="714375" indent="-174625" algn="l" defTabSz="914400" rtl="0" eaLnBrk="1" latinLnBrk="0" hangingPunct="1">
              <a:spcBef>
                <a:spcPct val="20000"/>
              </a:spcBef>
              <a:spcAft>
                <a:spcPts val="240"/>
              </a:spcAft>
              <a:buClr>
                <a:schemeClr val="tx2"/>
              </a:buClr>
              <a:buFont typeface="Arial" pitchFamily="34" charset="0"/>
              <a:buChar char="•"/>
              <a:tabLst/>
              <a:defRPr sz="1800" kern="1200">
                <a:solidFill>
                  <a:schemeClr val="tx1"/>
                </a:solidFill>
                <a:latin typeface="+mn-lt"/>
                <a:ea typeface="+mn-ea"/>
                <a:cs typeface="+mn-cs"/>
              </a:defRPr>
            </a:lvl3pPr>
            <a:lvl4pPr marL="896938" indent="-182563" algn="l" defTabSz="896938" rtl="0" eaLnBrk="1" latinLnBrk="0" hangingPunct="1">
              <a:spcBef>
                <a:spcPct val="20000"/>
              </a:spcBef>
              <a:spcAft>
                <a:spcPts val="216"/>
              </a:spcAft>
              <a:buClr>
                <a:schemeClr val="tx2"/>
              </a:buClr>
              <a:buFont typeface="Arial" pitchFamily="34" charset="0"/>
              <a:buChar char="•"/>
              <a:defRPr sz="1600" kern="1200">
                <a:solidFill>
                  <a:schemeClr val="tx1"/>
                </a:solidFill>
                <a:latin typeface="+mn-lt"/>
                <a:ea typeface="+mn-ea"/>
                <a:cs typeface="+mn-cs"/>
              </a:defRPr>
            </a:lvl4pPr>
            <a:lvl5pPr marL="1079500" indent="-182563" algn="l" defTabSz="914400" rtl="0" eaLnBrk="1" latinLnBrk="0" hangingPunct="1">
              <a:spcBef>
                <a:spcPct val="20000"/>
              </a:spcBef>
              <a:spcAft>
                <a:spcPts val="192"/>
              </a:spcAft>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0000"/>
              </a:buClr>
              <a:buFont typeface="Wingdings" charset="2"/>
              <a:buChar char="§"/>
            </a:pPr>
            <a:r>
              <a:rPr lang="en-GB" sz="1800" dirty="0">
                <a:latin typeface="Century Gothic"/>
                <a:cs typeface="Century Gothic"/>
              </a:rPr>
              <a:t>In its </a:t>
            </a:r>
            <a:r>
              <a:rPr lang="en-GB" sz="1800" dirty="0" smtClean="0">
                <a:latin typeface="Century Gothic"/>
                <a:cs typeface="Century Gothic"/>
              </a:rPr>
              <a:t>2013 GITR </a:t>
            </a:r>
            <a:r>
              <a:rPr lang="en-GB" sz="1800" dirty="0">
                <a:latin typeface="Century Gothic"/>
                <a:cs typeface="Century Gothic"/>
              </a:rPr>
              <a:t>report, WEF/INSEAD </a:t>
            </a:r>
            <a:r>
              <a:rPr lang="en-GB" sz="1800" dirty="0" smtClean="0">
                <a:latin typeface="Century Gothic"/>
                <a:cs typeface="Century Gothic"/>
              </a:rPr>
              <a:t>highlighted </a:t>
            </a:r>
            <a:r>
              <a:rPr lang="en-GB" sz="1800" dirty="0">
                <a:latin typeface="Century Gothic"/>
                <a:cs typeface="Century Gothic"/>
              </a:rPr>
              <a:t>their </a:t>
            </a:r>
            <a:r>
              <a:rPr lang="en-GB" sz="1800" dirty="0" smtClean="0">
                <a:latin typeface="Century Gothic"/>
                <a:cs typeface="Century Gothic"/>
              </a:rPr>
              <a:t>view </a:t>
            </a:r>
            <a:r>
              <a:rPr lang="en-GB" sz="1800" dirty="0">
                <a:latin typeface="Century Gothic"/>
                <a:cs typeface="Century Gothic"/>
              </a:rPr>
              <a:t>about the Caribbean and Latin American region, noting that it</a:t>
            </a:r>
            <a:r>
              <a:rPr lang="en-GB" sz="1800" dirty="0" smtClean="0">
                <a:latin typeface="Century Gothic"/>
                <a:cs typeface="Century Gothic"/>
              </a:rPr>
              <a:t>:</a:t>
            </a:r>
            <a:endParaRPr lang="en-GB" sz="1800" dirty="0">
              <a:latin typeface="Century Gothic"/>
              <a:cs typeface="Century Gothic"/>
            </a:endParaRPr>
          </a:p>
        </p:txBody>
      </p:sp>
      <p:sp>
        <p:nvSpPr>
          <p:cNvPr id="5" name="Title 1"/>
          <p:cNvSpPr txBox="1">
            <a:spLocks/>
          </p:cNvSpPr>
          <p:nvPr/>
        </p:nvSpPr>
        <p:spPr bwMode="gray">
          <a:xfrm>
            <a:off x="1907704" y="123478"/>
            <a:ext cx="5364088" cy="62753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defTabSz="914400" rtl="0" eaLnBrk="1" latinLnBrk="0" hangingPunct="1">
              <a:spcBef>
                <a:spcPct val="0"/>
              </a:spcBef>
              <a:buNone/>
              <a:defRPr kumimoji="1" lang="de-DE" altLang="ja-JP" sz="3200" kern="1200" dirty="0" smtClean="0">
                <a:solidFill>
                  <a:schemeClr val="tx1"/>
                </a:solidFill>
                <a:latin typeface="+mj-lt"/>
                <a:ea typeface="+mj-ea"/>
                <a:cs typeface="+mj-cs"/>
              </a:defRPr>
            </a:lvl1pPr>
          </a:lstStyle>
          <a:p>
            <a:pPr algn="ctr"/>
            <a:r>
              <a:rPr lang="en-GB" dirty="0" smtClean="0">
                <a:solidFill>
                  <a:srgbClr val="D9D9D9"/>
                </a:solidFill>
                <a:latin typeface="Century Gothic"/>
                <a:cs typeface="Century Gothic"/>
              </a:rPr>
              <a:t>Regional ICT Development</a:t>
            </a:r>
            <a:endParaRPr lang="en-GB" dirty="0">
              <a:solidFill>
                <a:srgbClr val="D9D9D9"/>
              </a:solidFill>
              <a:latin typeface="Century Gothic"/>
              <a:cs typeface="Century Gothic"/>
            </a:endParaRPr>
          </a:p>
        </p:txBody>
      </p:sp>
      <p:sp>
        <p:nvSpPr>
          <p:cNvPr id="6" name="TextBox 5"/>
          <p:cNvSpPr txBox="1"/>
          <p:nvPr/>
        </p:nvSpPr>
        <p:spPr>
          <a:xfrm>
            <a:off x="1115616" y="1707654"/>
            <a:ext cx="6336704" cy="3046988"/>
          </a:xfrm>
          <a:prstGeom prst="rect">
            <a:avLst/>
          </a:prstGeom>
          <a:noFill/>
        </p:spPr>
        <p:txBody>
          <a:bodyPr wrap="square" rtlCol="0">
            <a:spAutoFit/>
          </a:bodyPr>
          <a:lstStyle/>
          <a:p>
            <a:pPr algn="ctr"/>
            <a:r>
              <a:rPr lang="en-GB" sz="1600" i="1" dirty="0" smtClean="0">
                <a:solidFill>
                  <a:srgbClr val="800000"/>
                </a:solidFill>
                <a:latin typeface="Century Gothic"/>
                <a:cs typeface="Century Gothic"/>
              </a:rPr>
              <a:t>still </a:t>
            </a:r>
            <a:r>
              <a:rPr lang="en-GB" sz="1600" i="1" dirty="0">
                <a:solidFill>
                  <a:srgbClr val="800000"/>
                </a:solidFill>
                <a:latin typeface="Century Gothic"/>
                <a:cs typeface="Century Gothic"/>
              </a:rPr>
              <a:t>suffers from a serious lag that prevents it from fully leveraging the potential of ICTs to boost regional productivity. The social and, most remarkably, economic impacts accruing from ICTs remain low in comparison to other regions, despite government-led efforts to develop and upgrade ICT infrastructure and despite governments’ increasing use of Internet to communicate and interact with individuals and the business community. Weaknesses in the political and regulatory environment, the existence of large segments of the population with a low skill base, and poor development of the innovation system are all factors hindering the potential that ICT developments could have on the regional </a:t>
            </a:r>
            <a:r>
              <a:rPr lang="en-GB" sz="1600" i="1" dirty="0" smtClean="0">
                <a:solidFill>
                  <a:srgbClr val="800000"/>
                </a:solidFill>
                <a:latin typeface="Century Gothic"/>
                <a:cs typeface="Century Gothic"/>
              </a:rPr>
              <a:t>economy</a:t>
            </a:r>
            <a:endParaRPr lang="en-US" sz="1600" i="1" dirty="0">
              <a:solidFill>
                <a:srgbClr val="800000"/>
              </a:solidFill>
              <a:latin typeface="Century Gothic"/>
              <a:cs typeface="Century Gothic"/>
            </a:endParaRPr>
          </a:p>
        </p:txBody>
      </p:sp>
      <p:sp>
        <p:nvSpPr>
          <p:cNvPr id="7" name="TextBox 6"/>
          <p:cNvSpPr txBox="1"/>
          <p:nvPr/>
        </p:nvSpPr>
        <p:spPr>
          <a:xfrm>
            <a:off x="7236296" y="4312716"/>
            <a:ext cx="576064" cy="923330"/>
          </a:xfrm>
          <a:prstGeom prst="rect">
            <a:avLst/>
          </a:prstGeom>
          <a:noFill/>
        </p:spPr>
        <p:txBody>
          <a:bodyPr wrap="square" rtlCol="0">
            <a:spAutoFit/>
          </a:bodyPr>
          <a:lstStyle/>
          <a:p>
            <a:r>
              <a:rPr lang="en-GB" sz="3600" i="1" dirty="0">
                <a:latin typeface="Century Gothic"/>
                <a:cs typeface="Century Gothic"/>
              </a:rPr>
              <a:t>”</a:t>
            </a:r>
            <a:endParaRPr lang="en-US" sz="3600" i="1" dirty="0">
              <a:solidFill>
                <a:srgbClr val="000000"/>
              </a:solidFill>
              <a:latin typeface="Century Gothic"/>
              <a:cs typeface="Century Gothic"/>
            </a:endParaRPr>
          </a:p>
          <a:p>
            <a:endParaRPr lang="en-GB" dirty="0"/>
          </a:p>
        </p:txBody>
      </p:sp>
      <p:sp>
        <p:nvSpPr>
          <p:cNvPr id="8" name="TextBox 7"/>
          <p:cNvSpPr txBox="1"/>
          <p:nvPr/>
        </p:nvSpPr>
        <p:spPr>
          <a:xfrm>
            <a:off x="1403648" y="1563638"/>
            <a:ext cx="504056" cy="584776"/>
          </a:xfrm>
          <a:prstGeom prst="rect">
            <a:avLst/>
          </a:prstGeom>
          <a:noFill/>
        </p:spPr>
        <p:txBody>
          <a:bodyPr wrap="square" rtlCol="0">
            <a:spAutoFit/>
          </a:bodyPr>
          <a:lstStyle/>
          <a:p>
            <a:r>
              <a:rPr lang="en-GB" sz="3200" i="1" dirty="0">
                <a:latin typeface="Century Gothic"/>
                <a:cs typeface="Century Gothic"/>
              </a:rPr>
              <a:t>“</a:t>
            </a:r>
            <a:endParaRPr lang="en-GB" sz="3200" dirty="0"/>
          </a:p>
        </p:txBody>
      </p:sp>
      <p:pic>
        <p:nvPicPr>
          <p:cNvPr id="9"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368" y="4448242"/>
            <a:ext cx="1232272" cy="44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887551"/>
      </p:ext>
    </p:extLst>
  </p:cSld>
  <p:clrMapOvr>
    <a:masterClrMapping/>
  </p:clrMapOvr>
  <mc:AlternateContent xmlns:mc="http://schemas.openxmlformats.org/markup-compatibility/2006">
    <mc:Choice xmlns:p14="http://schemas.microsoft.com/office/powerpoint/2010/main" Requires="p14">
      <p:transition spd="slow" p14:dur="25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gray">
          <a:xfrm>
            <a:off x="1907704" y="123478"/>
            <a:ext cx="5364088" cy="62753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defTabSz="914400" rtl="0" eaLnBrk="1" latinLnBrk="0" hangingPunct="1">
              <a:spcBef>
                <a:spcPct val="0"/>
              </a:spcBef>
              <a:buNone/>
              <a:defRPr kumimoji="1" lang="de-DE" altLang="ja-JP" sz="3200" kern="1200" dirty="0" smtClean="0">
                <a:solidFill>
                  <a:schemeClr val="tx1"/>
                </a:solidFill>
                <a:latin typeface="+mj-lt"/>
                <a:ea typeface="+mj-ea"/>
                <a:cs typeface="+mj-cs"/>
              </a:defRPr>
            </a:lvl1pPr>
          </a:lstStyle>
          <a:p>
            <a:pPr algn="ctr"/>
            <a:r>
              <a:rPr lang="en-GB" dirty="0" smtClean="0">
                <a:solidFill>
                  <a:srgbClr val="D9D9D9"/>
                </a:solidFill>
                <a:latin typeface="Century Gothic"/>
                <a:cs typeface="Century Gothic"/>
              </a:rPr>
              <a:t>Regional ICT Development</a:t>
            </a:r>
            <a:endParaRPr lang="en-GB" dirty="0">
              <a:solidFill>
                <a:srgbClr val="D9D9D9"/>
              </a:solidFill>
              <a:latin typeface="Century Gothic"/>
              <a:cs typeface="Century Gothic"/>
            </a:endParaRPr>
          </a:p>
        </p:txBody>
      </p:sp>
      <p:pic>
        <p:nvPicPr>
          <p:cNvPr id="2" name="Picture 1"/>
          <p:cNvPicPr>
            <a:picLocks noChangeAspect="1"/>
          </p:cNvPicPr>
          <p:nvPr/>
        </p:nvPicPr>
        <p:blipFill>
          <a:blip r:embed="rId2"/>
          <a:stretch>
            <a:fillRect/>
          </a:stretch>
        </p:blipFill>
        <p:spPr>
          <a:xfrm>
            <a:off x="683568" y="915566"/>
            <a:ext cx="7416824" cy="3744416"/>
          </a:xfrm>
          <a:prstGeom prst="rect">
            <a:avLst/>
          </a:prstGeom>
        </p:spPr>
      </p:pic>
      <p:sp>
        <p:nvSpPr>
          <p:cNvPr id="3" name="Rectangle 2"/>
          <p:cNvSpPr/>
          <p:nvPr/>
        </p:nvSpPr>
        <p:spPr>
          <a:xfrm>
            <a:off x="1763688" y="4659982"/>
            <a:ext cx="5688632" cy="246221"/>
          </a:xfrm>
          <a:prstGeom prst="rect">
            <a:avLst/>
          </a:prstGeom>
        </p:spPr>
        <p:txBody>
          <a:bodyPr wrap="square">
            <a:spAutoFit/>
          </a:bodyPr>
          <a:lstStyle/>
          <a:p>
            <a:r>
              <a:rPr lang="en-GB" sz="1000" dirty="0">
                <a:latin typeface="Century Gothic"/>
                <a:cs typeface="Century Gothic"/>
              </a:rPr>
              <a:t>NRI trends in select Caribbean countries from 2007 – 2013 (Source: WEF/</a:t>
            </a:r>
            <a:r>
              <a:rPr lang="en-GB" sz="1000" dirty="0" smtClean="0">
                <a:latin typeface="Century Gothic"/>
                <a:cs typeface="Century Gothic"/>
              </a:rPr>
              <a:t>INSEAD)</a:t>
            </a:r>
            <a:endParaRPr lang="en-GB" sz="1000" dirty="0">
              <a:latin typeface="Century Gothic"/>
              <a:cs typeface="Century Gothic"/>
            </a:endParaRPr>
          </a:p>
        </p:txBody>
      </p:sp>
      <p:pic>
        <p:nvPicPr>
          <p:cNvPr id="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749" y="4587974"/>
            <a:ext cx="1020291" cy="37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046033"/>
      </p:ext>
    </p:extLst>
  </p:cSld>
  <p:clrMapOvr>
    <a:masterClrMapping/>
  </p:clrMapOvr>
  <mc:AlternateContent xmlns:mc="http://schemas.openxmlformats.org/markup-compatibility/2006">
    <mc:Choice xmlns:p14="http://schemas.microsoft.com/office/powerpoint/2010/main" Requires="p14">
      <p:transition spd="slow" p14:dur="2500">
        <p14:revea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0"/>
            <a:ext cx="7366881" cy="699542"/>
          </a:xfrm>
        </p:spPr>
        <p:txBody>
          <a:bodyPr/>
          <a:lstStyle/>
          <a:p>
            <a:pPr algn="ctr"/>
            <a:r>
              <a:rPr lang="en-GB" dirty="0" smtClean="0">
                <a:solidFill>
                  <a:schemeClr val="bg1">
                    <a:lumMod val="85000"/>
                  </a:schemeClr>
                </a:solidFill>
                <a:latin typeface="Century Gothic"/>
                <a:cs typeface="Century Gothic"/>
              </a:rPr>
              <a:t>Relative Position </a:t>
            </a:r>
            <a:endParaRPr lang="en-GB" dirty="0">
              <a:solidFill>
                <a:schemeClr val="bg1">
                  <a:lumMod val="85000"/>
                </a:schemeClr>
              </a:solidFill>
              <a:latin typeface="Century Gothic"/>
              <a:cs typeface="Century Gothic"/>
            </a:endParaRPr>
          </a:p>
        </p:txBody>
      </p:sp>
      <p:pic>
        <p:nvPicPr>
          <p:cNvPr id="4" name="Content Placeholder 3"/>
          <p:cNvPicPr>
            <a:picLocks noGrp="1" noChangeAspect="1"/>
          </p:cNvPicPr>
          <p:nvPr>
            <p:ph idx="1"/>
          </p:nvPr>
        </p:nvPicPr>
        <p:blipFill>
          <a:blip r:embed="rId2"/>
          <a:srcRect l="-14742" r="-14742"/>
          <a:stretch>
            <a:fillRect/>
          </a:stretch>
        </p:blipFill>
        <p:spPr>
          <a:xfrm>
            <a:off x="-1332656" y="915566"/>
            <a:ext cx="11809312" cy="4104456"/>
          </a:xfrm>
        </p:spPr>
      </p:pic>
      <p:sp>
        <p:nvSpPr>
          <p:cNvPr id="6" name="Rectangle 5"/>
          <p:cNvSpPr/>
          <p:nvPr/>
        </p:nvSpPr>
        <p:spPr>
          <a:xfrm>
            <a:off x="6551712" y="4731990"/>
            <a:ext cx="2592288" cy="246221"/>
          </a:xfrm>
          <a:prstGeom prst="rect">
            <a:avLst/>
          </a:prstGeom>
        </p:spPr>
        <p:txBody>
          <a:bodyPr wrap="square">
            <a:spAutoFit/>
          </a:bodyPr>
          <a:lstStyle/>
          <a:p>
            <a:pPr algn="r"/>
            <a:r>
              <a:rPr lang="en-GB" sz="1000" dirty="0" smtClean="0">
                <a:latin typeface="Century Gothic"/>
                <a:cs typeface="Century Gothic"/>
              </a:rPr>
              <a:t>(</a:t>
            </a:r>
            <a:r>
              <a:rPr lang="en-GB" sz="1000" dirty="0">
                <a:latin typeface="Century Gothic"/>
                <a:cs typeface="Century Gothic"/>
              </a:rPr>
              <a:t>Source: WEF/</a:t>
            </a:r>
            <a:r>
              <a:rPr lang="en-GB" sz="1000" dirty="0" smtClean="0">
                <a:latin typeface="Century Gothic"/>
                <a:cs typeface="Century Gothic"/>
              </a:rPr>
              <a:t>INSEAD GITR 2013)</a:t>
            </a:r>
            <a:endParaRPr lang="en-GB" sz="1000" dirty="0">
              <a:latin typeface="Century Gothic"/>
              <a:cs typeface="Century Gothic"/>
            </a:endParaRPr>
          </a:p>
        </p:txBody>
      </p:sp>
    </p:spTree>
    <p:extLst>
      <p:ext uri="{BB962C8B-B14F-4D97-AF65-F5344CB8AC3E}">
        <p14:creationId xmlns:p14="http://schemas.microsoft.com/office/powerpoint/2010/main" val="23214430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CT_ADJUSTSHAPES_ARROWANGLE" val="45"/>
  <p:tag name="VCT_ADJUSTSHAPES_CHEVRONANGLE" val="60"/>
  <p:tag name="VCT_ADJUSTSHAPES_ROUNDRECTPOINTS" val="30"/>
</p:tagLst>
</file>

<file path=ppt/tags/tag10.xml><?xml version="1.0" encoding="utf-8"?>
<p:tagLst xmlns:a="http://schemas.openxmlformats.org/drawingml/2006/main" xmlns:r="http://schemas.openxmlformats.org/officeDocument/2006/relationships" xmlns:p="http://schemas.openxmlformats.org/presentationml/2006/main">
  <p:tag name="VCT-RADIUS" val="30"/>
</p:tagLst>
</file>

<file path=ppt/tags/tag11.xml><?xml version="1.0" encoding="utf-8"?>
<p:tagLst xmlns:a="http://schemas.openxmlformats.org/drawingml/2006/main" xmlns:r="http://schemas.openxmlformats.org/officeDocument/2006/relationships" xmlns:p="http://schemas.openxmlformats.org/presentationml/2006/main">
  <p:tag name="VCT-RADIUS" val="30"/>
</p:tagLst>
</file>

<file path=ppt/tags/tag12.xml><?xml version="1.0" encoding="utf-8"?>
<p:tagLst xmlns:a="http://schemas.openxmlformats.org/drawingml/2006/main" xmlns:r="http://schemas.openxmlformats.org/officeDocument/2006/relationships" xmlns:p="http://schemas.openxmlformats.org/presentationml/2006/main">
  <p:tag name="VCT-RADIUS" val="30"/>
</p:tagLst>
</file>

<file path=ppt/tags/tag13.xml><?xml version="1.0" encoding="utf-8"?>
<p:tagLst xmlns:a="http://schemas.openxmlformats.org/drawingml/2006/main" xmlns:r="http://schemas.openxmlformats.org/officeDocument/2006/relationships" xmlns:p="http://schemas.openxmlformats.org/presentationml/2006/main">
  <p:tag name="VCT-RADIUS" val="30"/>
</p:tagLst>
</file>

<file path=ppt/tags/tag14.xml><?xml version="1.0" encoding="utf-8"?>
<p:tagLst xmlns:a="http://schemas.openxmlformats.org/drawingml/2006/main" xmlns:r="http://schemas.openxmlformats.org/officeDocument/2006/relationships" xmlns:p="http://schemas.openxmlformats.org/presentationml/2006/main">
  <p:tag name="VCT-RADIUS" val="30"/>
</p:tagLst>
</file>

<file path=ppt/tags/tag15.xml><?xml version="1.0" encoding="utf-8"?>
<p:tagLst xmlns:a="http://schemas.openxmlformats.org/drawingml/2006/main" xmlns:r="http://schemas.openxmlformats.org/officeDocument/2006/relationships" xmlns:p="http://schemas.openxmlformats.org/presentationml/2006/main">
  <p:tag name="VCT-RADIUS" val="30"/>
</p:tagLst>
</file>

<file path=ppt/tags/tag16.xml><?xml version="1.0" encoding="utf-8"?>
<p:tagLst xmlns:a="http://schemas.openxmlformats.org/drawingml/2006/main" xmlns:r="http://schemas.openxmlformats.org/officeDocument/2006/relationships" xmlns:p="http://schemas.openxmlformats.org/presentationml/2006/main">
  <p:tag name="VCT-RADIUS" val="30"/>
</p:tagLst>
</file>

<file path=ppt/tags/tag17.xml><?xml version="1.0" encoding="utf-8"?>
<p:tagLst xmlns:a="http://schemas.openxmlformats.org/drawingml/2006/main" xmlns:r="http://schemas.openxmlformats.org/officeDocument/2006/relationships" xmlns:p="http://schemas.openxmlformats.org/presentationml/2006/main">
  <p:tag name="VCT-RADIUS" val="30"/>
</p:tagLst>
</file>

<file path=ppt/tags/tag18.xml><?xml version="1.0" encoding="utf-8"?>
<p:tagLst xmlns:a="http://schemas.openxmlformats.org/drawingml/2006/main" xmlns:r="http://schemas.openxmlformats.org/officeDocument/2006/relationships" xmlns:p="http://schemas.openxmlformats.org/presentationml/2006/main">
  <p:tag name="VCT-RADIUS" val="30"/>
</p:tagLst>
</file>

<file path=ppt/tags/tag19.xml><?xml version="1.0" encoding="utf-8"?>
<p:tagLst xmlns:a="http://schemas.openxmlformats.org/drawingml/2006/main" xmlns:r="http://schemas.openxmlformats.org/officeDocument/2006/relationships" xmlns:p="http://schemas.openxmlformats.org/presentationml/2006/main">
  <p:tag name="VCT-RADIUS" val="30"/>
</p:tagLst>
</file>

<file path=ppt/tags/tag2.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Master 16-9"/>
  <p:tag name="VCTORDER" val="1"/>
</p:tagLst>
</file>

<file path=ppt/tags/tag20.xml><?xml version="1.0" encoding="utf-8"?>
<p:tagLst xmlns:a="http://schemas.openxmlformats.org/drawingml/2006/main" xmlns:r="http://schemas.openxmlformats.org/officeDocument/2006/relationships" xmlns:p="http://schemas.openxmlformats.org/presentationml/2006/main">
  <p:tag name="VCT-RADIUS" val="30"/>
</p:tagLst>
</file>

<file path=ppt/tags/tag21.xml><?xml version="1.0" encoding="utf-8"?>
<p:tagLst xmlns:a="http://schemas.openxmlformats.org/drawingml/2006/main" xmlns:r="http://schemas.openxmlformats.org/officeDocument/2006/relationships" xmlns:p="http://schemas.openxmlformats.org/presentationml/2006/main">
  <p:tag name="VCT-RADIUS" val="30"/>
</p:tagLst>
</file>

<file path=ppt/tags/tag22.xml><?xml version="1.0" encoding="utf-8"?>
<p:tagLst xmlns:a="http://schemas.openxmlformats.org/drawingml/2006/main" xmlns:r="http://schemas.openxmlformats.org/officeDocument/2006/relationships" xmlns:p="http://schemas.openxmlformats.org/presentationml/2006/main">
  <p:tag name="VCT-RADIUS" val="30"/>
</p:tagLst>
</file>

<file path=ppt/tags/tag23.xml><?xml version="1.0" encoding="utf-8"?>
<p:tagLst xmlns:a="http://schemas.openxmlformats.org/drawingml/2006/main" xmlns:r="http://schemas.openxmlformats.org/officeDocument/2006/relationships" xmlns:p="http://schemas.openxmlformats.org/presentationml/2006/main">
  <p:tag name="VCT-RADIUS" val="30"/>
</p:tagLst>
</file>

<file path=ppt/tags/tag24.xml><?xml version="1.0" encoding="utf-8"?>
<p:tagLst xmlns:a="http://schemas.openxmlformats.org/drawingml/2006/main" xmlns:r="http://schemas.openxmlformats.org/officeDocument/2006/relationships" xmlns:p="http://schemas.openxmlformats.org/presentationml/2006/main">
  <p:tag name="VCT-RADIUS" val="30"/>
</p:tagLst>
</file>

<file path=ppt/tags/tag25.xml><?xml version="1.0" encoding="utf-8"?>
<p:tagLst xmlns:a="http://schemas.openxmlformats.org/drawingml/2006/main" xmlns:r="http://schemas.openxmlformats.org/officeDocument/2006/relationships" xmlns:p="http://schemas.openxmlformats.org/presentationml/2006/main">
  <p:tag name="VCT-RADIUS" val="30"/>
</p:tagLst>
</file>

<file path=ppt/tags/tag26.xml><?xml version="1.0" encoding="utf-8"?>
<p:tagLst xmlns:a="http://schemas.openxmlformats.org/drawingml/2006/main" xmlns:r="http://schemas.openxmlformats.org/officeDocument/2006/relationships" xmlns:p="http://schemas.openxmlformats.org/presentationml/2006/main">
  <p:tag name="VCT-RADIUS" val="30"/>
</p:tagLst>
</file>

<file path=ppt/tags/tag3.xml><?xml version="1.0" encoding="utf-8"?>
<p:tagLst xmlns:a="http://schemas.openxmlformats.org/drawingml/2006/main" xmlns:r="http://schemas.openxmlformats.org/officeDocument/2006/relationships" xmlns:p="http://schemas.openxmlformats.org/presentationml/2006/main">
  <p:tag name="VCT-BODYINDENTATION" val="0;21,25;21,25;42,5;42,5;56,25;56,25;70,62504;70,62496;85;"/>
  <p:tag name="VCT-BULLETVISIBILITY" val="G*****"/>
</p:tagLst>
</file>

<file path=ppt/tags/tag4.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5.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6.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7.xml><?xml version="1.0" encoding="utf-8"?>
<p:tagLst xmlns:a="http://schemas.openxmlformats.org/drawingml/2006/main" xmlns:r="http://schemas.openxmlformats.org/officeDocument/2006/relationships" xmlns:p="http://schemas.openxmlformats.org/presentationml/2006/main">
  <p:tag name="VCT-RADIUS" val="30"/>
</p:tagLst>
</file>

<file path=ppt/tags/tag8.xml><?xml version="1.0" encoding="utf-8"?>
<p:tagLst xmlns:a="http://schemas.openxmlformats.org/drawingml/2006/main" xmlns:r="http://schemas.openxmlformats.org/officeDocument/2006/relationships" xmlns:p="http://schemas.openxmlformats.org/presentationml/2006/main">
  <p:tag name="VCT-RADIUS" val="30"/>
</p:tagLst>
</file>

<file path=ppt/tags/tag9.xml><?xml version="1.0" encoding="utf-8"?>
<p:tagLst xmlns:a="http://schemas.openxmlformats.org/drawingml/2006/main" xmlns:r="http://schemas.openxmlformats.org/officeDocument/2006/relationships" xmlns:p="http://schemas.openxmlformats.org/presentationml/2006/main">
  <p:tag name="VCT-RADIUS" val="30"/>
</p:tagLst>
</file>

<file path=ppt/theme/theme1.xml><?xml version="1.0" encoding="utf-8"?>
<a:theme xmlns:a="http://schemas.openxmlformats.org/drawingml/2006/main" name="FCL GBU GBM-Ops MBR Update v1.0 AT19042011">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t" anchorCtr="0"/>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Design">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ListForm</Display>
  <Edit>ListForm</Edit>
  <New>ListForm</New>
</FormTemplates>
</file>

<file path=customXml/item3.xml><?xml version="1.0" encoding="utf-8"?>
<ct:contentTypeSchema xmlns:ct="http://schemas.microsoft.com/office/2006/metadata/contentType" xmlns:ma="http://schemas.microsoft.com/office/2006/metadata/properties/metaAttributes" ct:_="" ma:_="" ma:contentTypeName="Folder" ma:contentTypeID="0x0120005828402B9F77554B8B3BFA7B08173B1F" ma:contentTypeVersion="0" ma:contentTypeDescription="Create a new folder." ma:contentTypeScope="" ma:versionID="b38d280945c1ec085598928493b8b006">
  <xsd:schema xmlns:xsd="http://www.w3.org/2001/XMLSchema" xmlns:p="http://schemas.microsoft.com/office/2006/metadata/properties" targetNamespace="http://schemas.microsoft.com/office/2006/metadata/properties" ma:root="true" ma:fieldsID="d275e67360629ab4e5a555c8847cde9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1C49087-AD34-45CF-BA70-0C2D82BD1C07}">
  <ds:schemaRefs>
    <ds:schemaRef ds:uri="http://schemas.microsoft.com/office/2006/documentManagement/types"/>
    <ds:schemaRef ds:uri="http://purl.org/dc/terms/"/>
    <ds:schemaRef ds:uri="http://purl.org/dc/dcmitype/"/>
    <ds:schemaRef ds:uri="http://purl.org/dc/elements/1.1/"/>
    <ds:schemaRef ds:uri="http://www.w3.org/XML/1998/namespac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9F734B52-83BD-4265-863C-BFF76A40D7B5}">
  <ds:schemaRefs>
    <ds:schemaRef ds:uri="http://schemas.microsoft.com/sharepoint/v3/contenttype/forms"/>
  </ds:schemaRefs>
</ds:datastoreItem>
</file>

<file path=customXml/itemProps3.xml><?xml version="1.0" encoding="utf-8"?>
<ds:datastoreItem xmlns:ds="http://schemas.openxmlformats.org/officeDocument/2006/customXml" ds:itemID="{A252367D-3B70-4EA5-9E53-D79B69B3A2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FCL GBU GBM-Ops MBR Update v1.0 AT19042011</Template>
  <TotalTime>20073</TotalTime>
  <Words>1186</Words>
  <Application>Microsoft Macintosh PowerPoint</Application>
  <PresentationFormat>On-screen Show (16:9)</PresentationFormat>
  <Paragraphs>186</Paragraphs>
  <Slides>31</Slides>
  <Notes>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FCL GBU GBM-Ops MBR Update v1.0 AT19042011</vt:lpstr>
      <vt:lpstr>Delivering Innovative &amp; Integrative  Public Sector ICT  Solutions &amp; Services </vt:lpstr>
      <vt:lpstr>Agenda</vt:lpstr>
      <vt:lpstr>About Us</vt:lpstr>
      <vt:lpstr>About Us</vt:lpstr>
      <vt:lpstr>Our Focus</vt:lpstr>
      <vt:lpstr>Regional ICT Developments </vt:lpstr>
      <vt:lpstr>PowerPoint Presentation</vt:lpstr>
      <vt:lpstr>PowerPoint Presentation</vt:lpstr>
      <vt:lpstr>Relative Position </vt:lpstr>
      <vt:lpstr>PowerPoint Presentation</vt:lpstr>
      <vt:lpstr>Regional eGovernment</vt:lpstr>
      <vt:lpstr>ICT &amp; Development</vt:lpstr>
      <vt:lpstr>The New Normal</vt:lpstr>
      <vt:lpstr>The New Normal</vt:lpstr>
      <vt:lpstr>Critical Elements for Accelerating ICT Development  </vt:lpstr>
      <vt:lpstr>Accelerating ICT Development  </vt:lpstr>
      <vt:lpstr>Our commitment</vt:lpstr>
      <vt:lpstr>PowerPoint Presentation</vt:lpstr>
      <vt:lpstr>ICT Strategy Development  </vt:lpstr>
      <vt:lpstr>Aligned to National Development </vt:lpstr>
      <vt:lpstr>PowerPoint Presentation</vt:lpstr>
      <vt:lpstr>PowerPoint Presentation</vt:lpstr>
      <vt:lpstr>Government Communications </vt:lpstr>
      <vt:lpstr>Government Communications </vt:lpstr>
      <vt:lpstr>Data Centre &amp;  Co-location Services </vt:lpstr>
      <vt:lpstr>Integrated service Delivery </vt:lpstr>
      <vt:lpstr>PowerPoint Presentation</vt:lpstr>
      <vt:lpstr>ICT Procurement Services </vt:lpstr>
      <vt:lpstr>PowerPoint Presentation</vt:lpstr>
      <vt:lpstr>Discussion</vt:lpstr>
      <vt:lpstr>Thank You !</vt:lpstr>
    </vt:vector>
  </TitlesOfParts>
  <Company>Fujitsu Caribbean (Trinidad)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MBR – April 2011</dc:title>
  <dc:creator>Andres Thomas</dc:creator>
  <cp:lastModifiedBy>Adam Montserin</cp:lastModifiedBy>
  <cp:revision>866</cp:revision>
  <cp:lastPrinted>2012-09-15T01:58:49Z</cp:lastPrinted>
  <dcterms:created xsi:type="dcterms:W3CDTF">2011-04-19T14:23:23Z</dcterms:created>
  <dcterms:modified xsi:type="dcterms:W3CDTF">2013-07-15T17:31:41Z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0x0120005828402B9F77554B8B3BFA7B08173B1F</vt:lpwstr>
  </property>
  <property fmtid="{D5CDD505-2E9C-101B-9397-08002B2CF9AE}" pid="3" name="Offering">
    <vt:lpwstr>New Look Templates</vt:lpwstr>
  </property>
  <property fmtid="{D5CDD505-2E9C-101B-9397-08002B2CF9AE}" pid="4" name="Document Name">
    <vt:lpwstr>FAI Presentation Template - 16:9 Red Internal Use Only</vt:lpwstr>
  </property>
  <property fmtid="{D5CDD505-2E9C-101B-9397-08002B2CF9AE}" pid="5" name="Internal Web Site">
    <vt:lpwstr/>
  </property>
  <property fmtid="{D5CDD505-2E9C-101B-9397-08002B2CF9AE}" pid="6" name="Internal/External">
    <vt:lpwstr>Internal Use Only</vt:lpwstr>
  </property>
  <property fmtid="{D5CDD505-2E9C-101B-9397-08002B2CF9AE}" pid="7" name="Collateral Type">
    <vt:lpwstr>Presentation Template</vt:lpwstr>
  </property>
  <property fmtid="{D5CDD505-2E9C-101B-9397-08002B2CF9AE}" pid="8" name="External Web Site">
    <vt:lpwstr/>
  </property>
  <property fmtid="{D5CDD505-2E9C-101B-9397-08002B2CF9AE}" pid="9" name="Content Owner">
    <vt:lpwstr>Laura Wood7682</vt:lpwstr>
  </property>
</Properties>
</file>