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96" r:id="rId2"/>
    <p:sldId id="595" r:id="rId3"/>
    <p:sldId id="579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663B2"/>
    <a:srgbClr val="12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B663B334-3315-374E-B27A-AF7D8850AA60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6971A5E-4EBB-5649-AD23-8A22D95ED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9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DB0EDA2-4B42-6547-A9ED-3E4BEE73D56C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C8B0C47-F0E9-A843-9274-B14BDDE86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31D62-0A7C-E949-A1C1-F2DD96AD1103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8F60-292A-DA47-9E03-A0E965E0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5AF3-87C4-1B4E-959D-4B77D0BA61F5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97EB-2CCF-AB4F-B55F-CD7E54EE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2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284B0-DC6B-3F4B-AA04-0B9F59FD1F2D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6D6B-2893-7449-BF25-0CFB2D38D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9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CB68-F673-C645-9E10-050C6ED459A3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22D54-D204-8745-B2DD-0255F67F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4B77D-9133-2B4D-A8EB-E1DF6D74297C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30BD-78C7-C943-A953-5D289C750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D5D9-71CF-9144-A07F-C5825813422B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E141D-5622-1A43-8BA7-78F88E98C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6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62A7-F187-294D-B3EB-8AE0B09F039A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FE70-ECF5-9B4E-A0A6-7F794906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3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C557D-150B-DF49-964E-5B98C554F50D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734C-C288-2141-BB10-032982540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DA26-40BF-A545-A3A6-4BDF66946A2C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06B7-B34C-524F-A4E2-3846CBC46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D49E-F509-7B4C-A26B-94FC32E9F16A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E8A50-FE4E-7C4C-A42C-653408FF8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1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AC5D5-53DE-124E-8759-C07372ED083E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A007-C7D7-744F-A03A-A5EFC6175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9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E71F190E-400E-F048-9FE9-BE2CA4316FD5}" type="datetimeFigureOut">
              <a:rPr lang="en-US"/>
              <a:pPr>
                <a:defRPr/>
              </a:pPr>
              <a:t>7/15/13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36DC907-0D2E-894D-87C3-28F614B5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374650" y="955675"/>
            <a:ext cx="6777038" cy="1270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02860" y="400404"/>
            <a:ext cx="5467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25F77"/>
                </a:solidFill>
                <a:latin typeface="Calibri"/>
                <a:cs typeface="Calibri"/>
              </a:rPr>
              <a:t>Introduction to FACEY GROUP</a:t>
            </a:r>
            <a:endParaRPr lang="en-US" sz="2800" b="1" dirty="0">
              <a:solidFill>
                <a:srgbClr val="125F77"/>
              </a:solidFill>
              <a:latin typeface="Calibri"/>
              <a:cs typeface="Calibri"/>
            </a:endParaRPr>
          </a:p>
        </p:txBody>
      </p:sp>
      <p:pic>
        <p:nvPicPr>
          <p:cNvPr id="6" name="Picture 2" descr="http://ts4.mm.bing.net/th?id=H.475051836552131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924" y="5727398"/>
            <a:ext cx="2489076" cy="1130602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24" y="110269"/>
            <a:ext cx="2359791" cy="858106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1000" y="1256322"/>
            <a:ext cx="8077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err="1" smtClean="0">
                <a:latin typeface="Calibri"/>
                <a:cs typeface="Calibri"/>
              </a:rPr>
              <a:t>Musson</a:t>
            </a:r>
            <a:r>
              <a:rPr lang="en-US" b="1" dirty="0" smtClean="0">
                <a:latin typeface="Calibri"/>
                <a:cs typeface="Calibri"/>
              </a:rPr>
              <a:t> </a:t>
            </a:r>
            <a:r>
              <a:rPr lang="en-US" b="1" dirty="0" smtClean="0">
                <a:latin typeface="Calibri"/>
                <a:cs typeface="Calibri"/>
              </a:rPr>
              <a:t>founded:</a:t>
            </a:r>
            <a:r>
              <a:rPr lang="en-US" b="1" dirty="0">
                <a:latin typeface="Calibri"/>
                <a:cs typeface="Calibri"/>
              </a:rPr>
              <a:t>		</a:t>
            </a:r>
            <a:r>
              <a:rPr lang="en-US" b="1" dirty="0" smtClean="0">
                <a:latin typeface="Calibri"/>
                <a:cs typeface="Calibri"/>
              </a:rPr>
              <a:t>1820</a:t>
            </a:r>
            <a:endParaRPr lang="en-US" b="1" dirty="0">
              <a:latin typeface="Calibri"/>
              <a:cs typeface="Calibri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 Facey </a:t>
            </a:r>
            <a:r>
              <a:rPr lang="en-US" b="1" dirty="0" smtClean="0">
                <a:latin typeface="Calibri"/>
                <a:cs typeface="Calibri"/>
              </a:rPr>
              <a:t>founded:</a:t>
            </a:r>
            <a:r>
              <a:rPr lang="en-US" b="1" dirty="0">
                <a:latin typeface="Calibri"/>
                <a:cs typeface="Calibri"/>
              </a:rPr>
              <a:t>		</a:t>
            </a:r>
            <a:r>
              <a:rPr lang="en-US" b="1" dirty="0" smtClean="0">
                <a:latin typeface="Calibri"/>
                <a:cs typeface="Calibri"/>
              </a:rPr>
              <a:t>	1926</a:t>
            </a:r>
            <a:endParaRPr lang="en-US" b="1" dirty="0">
              <a:latin typeface="Calibri"/>
              <a:cs typeface="Calibri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 Strategic </a:t>
            </a:r>
            <a:r>
              <a:rPr lang="en-US" b="1" dirty="0" smtClean="0">
                <a:latin typeface="Calibri"/>
                <a:cs typeface="Calibri"/>
              </a:rPr>
              <a:t>focus:</a:t>
            </a:r>
            <a:r>
              <a:rPr lang="en-US" b="1" dirty="0">
                <a:latin typeface="Calibri"/>
                <a:cs typeface="Calibri"/>
              </a:rPr>
              <a:t>		</a:t>
            </a:r>
            <a:r>
              <a:rPr lang="en-US" b="1" dirty="0" smtClean="0">
                <a:latin typeface="Calibri"/>
                <a:cs typeface="Calibri"/>
              </a:rPr>
              <a:t>	Food</a:t>
            </a:r>
            <a:r>
              <a:rPr lang="en-US" b="1" dirty="0">
                <a:latin typeface="Calibri"/>
                <a:cs typeface="Calibri"/>
              </a:rPr>
              <a:t>, Pharmaceuticals, Technology, </a:t>
            </a:r>
            <a:r>
              <a:rPr lang="en-US" b="1" dirty="0" smtClean="0">
                <a:latin typeface="Calibri"/>
                <a:cs typeface="Calibri"/>
              </a:rPr>
              <a:t>Telecom, 						Electronic </a:t>
            </a:r>
            <a:r>
              <a:rPr lang="en-US" b="1" dirty="0">
                <a:latin typeface="Calibri"/>
                <a:cs typeface="Calibri"/>
              </a:rPr>
              <a:t>Top Up Distribution, </a:t>
            </a:r>
            <a:r>
              <a:rPr lang="en-US" b="1" dirty="0" smtClean="0">
                <a:latin typeface="Calibri"/>
                <a:cs typeface="Calibri"/>
              </a:rPr>
              <a:t>Freight </a:t>
            </a:r>
            <a:r>
              <a:rPr lang="en-US" b="1" dirty="0">
                <a:latin typeface="Calibri"/>
                <a:cs typeface="Calibri"/>
              </a:rPr>
              <a:t>Forwarding.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>
                <a:latin typeface="Calibri"/>
                <a:cs typeface="Calibri"/>
              </a:rPr>
              <a:t> Geographic </a:t>
            </a:r>
            <a:r>
              <a:rPr lang="en-US" b="1" dirty="0" smtClean="0">
                <a:latin typeface="Calibri"/>
                <a:cs typeface="Calibri"/>
              </a:rPr>
              <a:t>scope:</a:t>
            </a: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b="1" dirty="0" smtClean="0">
                <a:latin typeface="Calibri"/>
                <a:cs typeface="Calibri"/>
              </a:rPr>
              <a:t>31 Countries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b="1" dirty="0" smtClean="0">
                <a:latin typeface="Calibri"/>
                <a:cs typeface="Calibri"/>
              </a:rPr>
              <a:t>				</a:t>
            </a:r>
            <a:r>
              <a:rPr lang="en-US" b="1" dirty="0" smtClean="0">
                <a:latin typeface="Calibri"/>
                <a:cs typeface="Calibri"/>
              </a:rPr>
              <a:t>	Caribbean</a:t>
            </a:r>
            <a:r>
              <a:rPr lang="en-US" b="1" dirty="0">
                <a:latin typeface="Calibri"/>
                <a:cs typeface="Calibri"/>
              </a:rPr>
              <a:t>, Central America, Southern </a:t>
            </a:r>
            <a:r>
              <a:rPr lang="en-US" b="1" dirty="0" smtClean="0">
                <a:latin typeface="Calibri"/>
                <a:cs typeface="Calibri"/>
              </a:rPr>
              <a:t>Pacific, Europe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Employees:</a:t>
            </a:r>
            <a:r>
              <a:rPr lang="en-US" b="1" dirty="0">
                <a:latin typeface="Calibri"/>
                <a:cs typeface="Calibri"/>
              </a:rPr>
              <a:t>			</a:t>
            </a:r>
            <a:r>
              <a:rPr lang="en-US" b="1" dirty="0" smtClean="0">
                <a:latin typeface="Calibri"/>
                <a:cs typeface="Calibri"/>
              </a:rPr>
              <a:t>&gt; </a:t>
            </a:r>
            <a:r>
              <a:rPr lang="en-US" b="1" dirty="0">
                <a:latin typeface="Calibri"/>
                <a:cs typeface="Calibri"/>
              </a:rPr>
              <a:t>3500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Revenue:</a:t>
            </a:r>
            <a:r>
              <a:rPr lang="en-US" b="1" dirty="0">
                <a:latin typeface="Calibri"/>
                <a:cs typeface="Calibri"/>
              </a:rPr>
              <a:t>			</a:t>
            </a:r>
            <a:r>
              <a:rPr lang="en-US" b="1" dirty="0" smtClean="0">
                <a:latin typeface="Calibri"/>
                <a:cs typeface="Calibri"/>
              </a:rPr>
              <a:t>	US$1.3 billion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Headquarters:</a:t>
            </a:r>
            <a:r>
              <a:rPr lang="en-US" b="1" dirty="0">
                <a:latin typeface="Calibri"/>
                <a:cs typeface="Calibri"/>
              </a:rPr>
              <a:t>	</a:t>
            </a:r>
            <a:r>
              <a:rPr lang="en-US" b="1" dirty="0" smtClean="0">
                <a:latin typeface="Calibri"/>
                <a:cs typeface="Calibri"/>
              </a:rPr>
              <a:t>		Jamaica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Management:</a:t>
            </a:r>
            <a:r>
              <a:rPr lang="en-US" b="1" dirty="0" smtClean="0">
                <a:latin typeface="Calibri"/>
                <a:cs typeface="Calibri"/>
              </a:rPr>
              <a:t>			Chairman</a:t>
            </a:r>
            <a:r>
              <a:rPr lang="en-US" b="1" dirty="0">
                <a:latin typeface="Calibri"/>
                <a:cs typeface="Calibri"/>
              </a:rPr>
              <a:t>: Paul </a:t>
            </a:r>
            <a:r>
              <a:rPr lang="en-US" b="1" dirty="0" smtClean="0">
                <a:latin typeface="Calibri"/>
                <a:cs typeface="Calibri"/>
              </a:rPr>
              <a:t>Scott</a:t>
            </a:r>
            <a:endParaRPr lang="en-US" b="1" dirty="0">
              <a:latin typeface="Calibri"/>
              <a:cs typeface="Calibri"/>
            </a:endParaRP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Group </a:t>
            </a:r>
            <a:r>
              <a:rPr lang="en-US" b="1" dirty="0">
                <a:latin typeface="Calibri"/>
                <a:cs typeface="Calibri"/>
              </a:rPr>
              <a:t>CEO: </a:t>
            </a:r>
            <a:r>
              <a:rPr lang="en-US" b="1" dirty="0" smtClean="0">
                <a:latin typeface="Calibri"/>
                <a:cs typeface="Calibri"/>
              </a:rPr>
              <a:t>			Dr</a:t>
            </a:r>
            <a:r>
              <a:rPr lang="en-US" b="1" dirty="0">
                <a:latin typeface="Calibri"/>
                <a:cs typeface="Calibri"/>
              </a:rPr>
              <a:t>. Nigel </a:t>
            </a:r>
            <a:r>
              <a:rPr lang="en-US" b="1" dirty="0" smtClean="0">
                <a:latin typeface="Calibri"/>
                <a:cs typeface="Calibri"/>
              </a:rPr>
              <a:t>Clarke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b="1" dirty="0" smtClean="0">
                <a:latin typeface="Calibri"/>
                <a:cs typeface="Calibri"/>
              </a:rPr>
              <a:t>Group </a:t>
            </a:r>
            <a:r>
              <a:rPr lang="en-US" b="1" dirty="0">
                <a:latin typeface="Calibri"/>
                <a:cs typeface="Calibri"/>
              </a:rPr>
              <a:t>COO: </a:t>
            </a:r>
            <a:r>
              <a:rPr lang="en-US" b="1" dirty="0" smtClean="0">
                <a:latin typeface="Calibri"/>
                <a:cs typeface="Calibri"/>
              </a:rPr>
              <a:t>			Niall </a:t>
            </a:r>
            <a:r>
              <a:rPr lang="en-US" b="1" dirty="0">
                <a:latin typeface="Calibri"/>
                <a:cs typeface="Calibri"/>
              </a:rPr>
              <a:t>O’Brien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374650" y="955675"/>
            <a:ext cx="6777038" cy="1270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02860" y="400404"/>
            <a:ext cx="5508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25F77"/>
                </a:solidFill>
                <a:latin typeface="Calibri"/>
                <a:cs typeface="Calibri"/>
              </a:rPr>
              <a:t>Introduction to FACEY GROUP</a:t>
            </a:r>
            <a:endParaRPr lang="en-US" sz="2800" b="1" dirty="0">
              <a:solidFill>
                <a:srgbClr val="125F77"/>
              </a:solidFill>
              <a:latin typeface="Calibri"/>
              <a:cs typeface="Calibri"/>
            </a:endParaRPr>
          </a:p>
        </p:txBody>
      </p:sp>
      <p:pic>
        <p:nvPicPr>
          <p:cNvPr id="6" name="Picture 2" descr="http://ts4.mm.bing.net/th?id=H.475051836552131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924" y="5727398"/>
            <a:ext cx="2489076" cy="11306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6832" y="1435794"/>
            <a:ext cx="6877050" cy="45807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b="1" dirty="0" smtClean="0">
                <a:latin typeface="Calibri"/>
                <a:cs typeface="Calibri"/>
              </a:rPr>
              <a:t>Caribbean </a:t>
            </a:r>
            <a:r>
              <a:rPr lang="en-US" sz="2800" b="1" dirty="0" smtClean="0">
                <a:latin typeface="Calibri"/>
                <a:cs typeface="Calibri"/>
              </a:rPr>
              <a:t>based for over 90 years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b="1" dirty="0" smtClean="0">
                <a:latin typeface="Calibri"/>
                <a:cs typeface="Calibri"/>
              </a:rPr>
              <a:t>Local </a:t>
            </a:r>
            <a:r>
              <a:rPr lang="en-US" sz="2800" b="1" dirty="0" smtClean="0">
                <a:latin typeface="Calibri"/>
                <a:cs typeface="Calibri"/>
              </a:rPr>
              <a:t>knowledge and infrastructure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b="1" dirty="0" smtClean="0">
                <a:latin typeface="Calibri"/>
                <a:cs typeface="Calibri"/>
              </a:rPr>
              <a:t>Client </a:t>
            </a:r>
            <a:r>
              <a:rPr lang="en-US" sz="2800" b="1" dirty="0" smtClean="0">
                <a:latin typeface="Calibri"/>
                <a:cs typeface="Calibri"/>
              </a:rPr>
              <a:t>relationship and service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b="1" dirty="0" smtClean="0">
                <a:latin typeface="Calibri"/>
                <a:cs typeface="Calibri"/>
              </a:rPr>
              <a:t>We </a:t>
            </a:r>
            <a:r>
              <a:rPr lang="en-US" sz="2800" b="1" dirty="0" smtClean="0">
                <a:latin typeface="Calibri"/>
                <a:cs typeface="Calibri"/>
              </a:rPr>
              <a:t>understand the mobile supply chain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b="1" dirty="0" smtClean="0">
                <a:latin typeface="Calibri"/>
                <a:cs typeface="Calibri"/>
              </a:rPr>
              <a:t>Extensive </a:t>
            </a:r>
            <a:r>
              <a:rPr lang="en-US" sz="2800" b="1" dirty="0" smtClean="0">
                <a:latin typeface="Calibri"/>
                <a:cs typeface="Calibri"/>
              </a:rPr>
              <a:t>distribution of prepaid airtime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  <a:defRPr/>
            </a:pPr>
            <a:r>
              <a:rPr lang="en-US" sz="2800" b="1" dirty="0" smtClean="0">
                <a:latin typeface="Calibri"/>
                <a:cs typeface="Calibri"/>
              </a:rPr>
              <a:t>Efficient </a:t>
            </a:r>
            <a:r>
              <a:rPr lang="en-US" sz="2800" b="1" dirty="0" smtClean="0">
                <a:latin typeface="Calibri"/>
                <a:cs typeface="Calibri"/>
              </a:rPr>
              <a:t>value-added distribution services</a:t>
            </a:r>
          </a:p>
          <a:p>
            <a:pPr algn="just">
              <a:lnSpc>
                <a:spcPct val="150000"/>
              </a:lnSpc>
              <a:defRPr/>
            </a:pPr>
            <a:endParaRPr lang="en-US" sz="2800" b="1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924" y="110269"/>
            <a:ext cx="2359791" cy="85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374650" y="955675"/>
            <a:ext cx="6777038" cy="12700"/>
          </a:xfrm>
          <a:prstGeom prst="line">
            <a:avLst/>
          </a:prstGeom>
          <a:ln w="6350" cap="rnd">
            <a:solidFill>
              <a:schemeClr val="tx2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31465" y="88468"/>
            <a:ext cx="68770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000" b="1" dirty="0">
                <a:solidFill>
                  <a:srgbClr val="125F77"/>
                </a:solidFill>
                <a:latin typeface="Calibri"/>
                <a:cs typeface="Calibri"/>
              </a:rPr>
              <a:t>We manage world-class distribution, sales, marketing and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000" b="1" dirty="0">
                <a:solidFill>
                  <a:srgbClr val="125F77"/>
                </a:solidFill>
                <a:latin typeface="Calibri"/>
                <a:cs typeface="Calibri"/>
              </a:rPr>
              <a:t>after-sales support for some of the world’s largest companies </a:t>
            </a:r>
          </a:p>
        </p:txBody>
      </p:sp>
      <p:pic>
        <p:nvPicPr>
          <p:cNvPr id="18440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51" y="2692460"/>
            <a:ext cx="123983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67" y="2678654"/>
            <a:ext cx="1319212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18" y="2735804"/>
            <a:ext cx="514163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45" y="5708043"/>
            <a:ext cx="1447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438" y="5571553"/>
            <a:ext cx="7334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74" y="5524518"/>
            <a:ext cx="11890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/>
          <p:nvPr/>
        </p:nvCxnSpPr>
        <p:spPr>
          <a:xfrm flipV="1">
            <a:off x="808955" y="3565980"/>
            <a:ext cx="6778625" cy="12700"/>
          </a:xfrm>
          <a:prstGeom prst="line">
            <a:avLst/>
          </a:prstGeom>
          <a:ln w="38100" cap="rnd" cmpd="sng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1" name="TextBox 2"/>
          <p:cNvSpPr txBox="1">
            <a:spLocks noChangeArrowheads="1"/>
          </p:cNvSpPr>
          <p:nvPr/>
        </p:nvSpPr>
        <p:spPr bwMode="auto">
          <a:xfrm>
            <a:off x="4463602" y="1499865"/>
            <a:ext cx="1980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125F77"/>
                </a:solidFill>
                <a:latin typeface="Helvetica Neue Bold Condensed" charset="0"/>
                <a:cs typeface="Helvetica Neue Bold Condensed" charset="0"/>
              </a:rPr>
              <a:t>TELECOM DIVISION</a:t>
            </a:r>
            <a:endParaRPr lang="en-US" sz="1800" b="1" dirty="0">
              <a:solidFill>
                <a:srgbClr val="125F77"/>
              </a:solidFill>
              <a:latin typeface="Helvetica Neue Bold Condensed" charset="0"/>
              <a:cs typeface="Helvetica Neue Bold Condensed" charset="0"/>
            </a:endParaRPr>
          </a:p>
        </p:txBody>
      </p:sp>
      <p:pic>
        <p:nvPicPr>
          <p:cNvPr id="3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649" y="2735804"/>
            <a:ext cx="973025" cy="40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53" y="2820004"/>
            <a:ext cx="11906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368" y="2772379"/>
            <a:ext cx="3698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24" y="4012176"/>
            <a:ext cx="14097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4209" y="110269"/>
            <a:ext cx="2359791" cy="85810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4864" y="1320391"/>
            <a:ext cx="1705126" cy="619863"/>
          </a:xfrm>
          <a:prstGeom prst="rect">
            <a:avLst/>
          </a:prstGeom>
        </p:spPr>
      </p:pic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4036675" y="4186563"/>
            <a:ext cx="32982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1663B2"/>
                </a:solidFill>
                <a:latin typeface="Helvetica Neue Bold Condensed" charset="0"/>
                <a:cs typeface="Helvetica Neue Bold Condensed" charset="0"/>
              </a:rPr>
              <a:t>BUSINESS SOLUTIONS DIVISION</a:t>
            </a:r>
            <a:endParaRPr lang="en-US" sz="1800" b="1" dirty="0">
              <a:solidFill>
                <a:srgbClr val="1663B2"/>
              </a:solidFill>
              <a:latin typeface="Helvetica Neue Bold Condensed" charset="0"/>
              <a:cs typeface="Helvetica Neue Bold Condensed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80162" y="5349438"/>
            <a:ext cx="21590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13323</TotalTime>
  <Words>70</Words>
  <Application>Microsoft Macintosh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Facey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Solutions</dc:title>
  <dc:creator>Rob van den Blink</dc:creator>
  <cp:lastModifiedBy>Katyane Maltoni</cp:lastModifiedBy>
  <cp:revision>405</cp:revision>
  <cp:lastPrinted>2013-07-05T13:22:40Z</cp:lastPrinted>
  <dcterms:created xsi:type="dcterms:W3CDTF">2013-07-15T20:13:50Z</dcterms:created>
  <dcterms:modified xsi:type="dcterms:W3CDTF">2013-07-15T21:26:44Z</dcterms:modified>
</cp:coreProperties>
</file>