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28" r:id="rId1"/>
  </p:sldMasterIdLst>
  <p:notesMasterIdLst>
    <p:notesMasterId r:id="rId23"/>
  </p:notesMasterIdLst>
  <p:sldIdLst>
    <p:sldId id="318" r:id="rId2"/>
    <p:sldId id="257" r:id="rId3"/>
    <p:sldId id="256" r:id="rId4"/>
    <p:sldId id="328" r:id="rId5"/>
    <p:sldId id="258" r:id="rId6"/>
    <p:sldId id="329" r:id="rId7"/>
    <p:sldId id="261" r:id="rId8"/>
    <p:sldId id="330" r:id="rId9"/>
    <p:sldId id="331" r:id="rId10"/>
    <p:sldId id="333" r:id="rId11"/>
    <p:sldId id="334" r:id="rId12"/>
    <p:sldId id="335" r:id="rId13"/>
    <p:sldId id="336" r:id="rId14"/>
    <p:sldId id="337" r:id="rId15"/>
    <p:sldId id="271" r:id="rId16"/>
    <p:sldId id="338" r:id="rId17"/>
    <p:sldId id="339" r:id="rId18"/>
    <p:sldId id="340" r:id="rId19"/>
    <p:sldId id="341" r:id="rId20"/>
    <p:sldId id="342" r:id="rId21"/>
    <p:sldId id="317" r:id="rId22"/>
  </p:sldIdLst>
  <p:sldSz cx="9144000" cy="6858000" type="screen4x3"/>
  <p:notesSz cx="6858000" cy="9144000"/>
  <p:embeddedFontLst>
    <p:embeddedFont>
      <p:font typeface="ITC Officina Serif"/>
      <p:regular r:id="rId24"/>
      <p:bold r:id="rId25"/>
      <p:italic r:id="rId26"/>
      <p:boldItalic r:id="rId27"/>
    </p:embeddedFont>
    <p:embeddedFont>
      <p:font typeface="MS PGothic" pitchFamily="34" charset="-128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Baskerville Old Face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482"/>
    <a:srgbClr val="49C3F1"/>
    <a:srgbClr val="D3BCDA"/>
    <a:srgbClr val="A87BB6"/>
    <a:srgbClr val="C1A1CB"/>
    <a:srgbClr val="A9E2F9"/>
    <a:srgbClr val="7BD2F5"/>
    <a:srgbClr val="FFE547"/>
    <a:srgbClr val="FFDD00"/>
    <a:srgbClr val="FFD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3066" autoAdjust="0"/>
  </p:normalViewPr>
  <p:slideViewPr>
    <p:cSldViewPr>
      <p:cViewPr>
        <p:scale>
          <a:sx n="70" d="100"/>
          <a:sy n="70" d="100"/>
        </p:scale>
        <p:origin x="-7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image" Target="../media/image3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image" Target="../media/image25.jpg"/><Relationship Id="rId4" Type="http://schemas.openxmlformats.org/officeDocument/2006/relationships/image" Target="../media/image28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image" Target="../media/image3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193C4-E3DD-47C7-A417-88F23639740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029"/>
        </a:p>
      </dgm:t>
    </dgm:pt>
    <dgm:pt modelId="{45C1C820-504A-4F23-974C-E4C334AA3B4F}">
      <dgm:prSet phldrT="[Text]"/>
      <dgm:spPr/>
      <dgm:t>
        <a:bodyPr/>
        <a:lstStyle/>
        <a:p>
          <a:r>
            <a:rPr lang="en-029" dirty="0" smtClean="0"/>
            <a:t>Value Creation: Increase in GDP &amp; Foreign Direct Investment</a:t>
          </a:r>
          <a:endParaRPr lang="en-029" dirty="0"/>
        </a:p>
      </dgm:t>
    </dgm:pt>
    <dgm:pt modelId="{CB0D9ECA-3D5F-429F-9E20-94040EC18B03}" type="parTrans" cxnId="{FDCB9F08-F41E-4144-A8D8-CF6F0B9AEED5}">
      <dgm:prSet/>
      <dgm:spPr/>
      <dgm:t>
        <a:bodyPr/>
        <a:lstStyle/>
        <a:p>
          <a:endParaRPr lang="en-029"/>
        </a:p>
      </dgm:t>
    </dgm:pt>
    <dgm:pt modelId="{8ED621A0-8400-4AB3-A7E9-01A51292B46C}" type="sibTrans" cxnId="{FDCB9F08-F41E-4144-A8D8-CF6F0B9AEED5}">
      <dgm:prSet/>
      <dgm:spPr/>
      <dgm:t>
        <a:bodyPr/>
        <a:lstStyle/>
        <a:p>
          <a:endParaRPr lang="en-029"/>
        </a:p>
      </dgm:t>
    </dgm:pt>
    <dgm:pt modelId="{BCE8D7CD-9CD0-44D4-9964-668311E05E30}">
      <dgm:prSet phldrT="[Text]"/>
      <dgm:spPr/>
      <dgm:t>
        <a:bodyPr/>
        <a:lstStyle/>
        <a:p>
          <a:r>
            <a:rPr lang="en-029" dirty="0" smtClean="0"/>
            <a:t>Entrepreneurship Opportunities: ICT industry, content &amp; application developers</a:t>
          </a:r>
          <a:endParaRPr lang="en-029" dirty="0"/>
        </a:p>
      </dgm:t>
    </dgm:pt>
    <dgm:pt modelId="{35B2D0CE-CB94-4D60-BB08-9FA9055B8A1C}" type="parTrans" cxnId="{51C298F1-FCE7-4562-9E2A-F62C16DECF9B}">
      <dgm:prSet/>
      <dgm:spPr/>
      <dgm:t>
        <a:bodyPr/>
        <a:lstStyle/>
        <a:p>
          <a:endParaRPr lang="en-029"/>
        </a:p>
      </dgm:t>
    </dgm:pt>
    <dgm:pt modelId="{103B2F86-151E-4A86-828D-6553450A00B8}" type="sibTrans" cxnId="{51C298F1-FCE7-4562-9E2A-F62C16DECF9B}">
      <dgm:prSet/>
      <dgm:spPr/>
      <dgm:t>
        <a:bodyPr/>
        <a:lstStyle/>
        <a:p>
          <a:endParaRPr lang="en-029"/>
        </a:p>
      </dgm:t>
    </dgm:pt>
    <dgm:pt modelId="{1D2ACEA1-906C-4D1D-A769-3CE01207A9B5}">
      <dgm:prSet phldrT="[Text]"/>
      <dgm:spPr/>
      <dgm:t>
        <a:bodyPr/>
        <a:lstStyle/>
        <a:p>
          <a:r>
            <a:rPr lang="en-029" dirty="0" smtClean="0"/>
            <a:t>Productivity Increases: Efficient processes in public and private sectors</a:t>
          </a:r>
        </a:p>
      </dgm:t>
    </dgm:pt>
    <dgm:pt modelId="{3EF8D705-135E-426D-922B-FE728FE45EBA}" type="parTrans" cxnId="{36DA6574-8CDD-4561-A734-2028F93AA866}">
      <dgm:prSet/>
      <dgm:spPr/>
      <dgm:t>
        <a:bodyPr/>
        <a:lstStyle/>
        <a:p>
          <a:endParaRPr lang="en-029"/>
        </a:p>
      </dgm:t>
    </dgm:pt>
    <dgm:pt modelId="{83798C97-5457-41F0-8737-B4F5BD295B1B}" type="sibTrans" cxnId="{36DA6574-8CDD-4561-A734-2028F93AA866}">
      <dgm:prSet/>
      <dgm:spPr/>
      <dgm:t>
        <a:bodyPr/>
        <a:lstStyle/>
        <a:p>
          <a:endParaRPr lang="en-029"/>
        </a:p>
      </dgm:t>
    </dgm:pt>
    <dgm:pt modelId="{8CD2CB27-1D0B-438B-9C76-053E0EE5BCD6}">
      <dgm:prSet phldrT="[Text]"/>
      <dgm:spPr/>
      <dgm:t>
        <a:bodyPr/>
        <a:lstStyle/>
        <a:p>
          <a:r>
            <a:rPr lang="en-029" dirty="0" smtClean="0"/>
            <a:t>Human Capital Formation: increase in knowledge &amp; improved services</a:t>
          </a:r>
        </a:p>
      </dgm:t>
    </dgm:pt>
    <dgm:pt modelId="{D3D84E0C-F88A-4EE0-93B8-7175D9F6687B}" type="parTrans" cxnId="{133D9F10-0AC5-4D8C-8E98-8939221612D9}">
      <dgm:prSet/>
      <dgm:spPr/>
      <dgm:t>
        <a:bodyPr/>
        <a:lstStyle/>
        <a:p>
          <a:endParaRPr lang="en-029"/>
        </a:p>
      </dgm:t>
    </dgm:pt>
    <dgm:pt modelId="{00280A52-0D8D-4C84-9B38-19CDA07593CD}" type="sibTrans" cxnId="{133D9F10-0AC5-4D8C-8E98-8939221612D9}">
      <dgm:prSet/>
      <dgm:spPr/>
      <dgm:t>
        <a:bodyPr/>
        <a:lstStyle/>
        <a:p>
          <a:endParaRPr lang="en-029"/>
        </a:p>
      </dgm:t>
    </dgm:pt>
    <dgm:pt modelId="{5919454B-CA4B-45EC-8E7A-436F4D9CB379}" type="pres">
      <dgm:prSet presAssocID="{4BD193C4-E3DD-47C7-A417-88F23639740E}" presName="Name0" presStyleCnt="0">
        <dgm:presLayoutVars>
          <dgm:dir/>
          <dgm:resizeHandles val="exact"/>
        </dgm:presLayoutVars>
      </dgm:prSet>
      <dgm:spPr/>
    </dgm:pt>
    <dgm:pt modelId="{298649B2-0168-4388-BBAA-6AC4B9CE66EE}" type="pres">
      <dgm:prSet presAssocID="{45C1C820-504A-4F23-974C-E4C334AA3B4F}" presName="composite" presStyleCnt="0"/>
      <dgm:spPr/>
    </dgm:pt>
    <dgm:pt modelId="{F52A9CC4-FF9A-475C-A84C-182AFD8F67FE}" type="pres">
      <dgm:prSet presAssocID="{45C1C820-504A-4F23-974C-E4C334AA3B4F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02DACD02-97DE-4063-A1C8-E38DD461F1E0}" type="pres">
      <dgm:prSet presAssocID="{45C1C820-504A-4F23-974C-E4C334AA3B4F}" presName="rect2" presStyleLbl="fgImgPlace1" presStyleIdx="0" presStyleCnt="4" custLinFactNeighborX="0" custLinFactNeighborY="27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4E3CF456-151E-4C69-9752-6ED7E4BEBA19}" type="pres">
      <dgm:prSet presAssocID="{8ED621A0-8400-4AB3-A7E9-01A51292B46C}" presName="sibTrans" presStyleCnt="0"/>
      <dgm:spPr/>
    </dgm:pt>
    <dgm:pt modelId="{A883DEB3-31F2-4E08-BCDA-8410673E5801}" type="pres">
      <dgm:prSet presAssocID="{BCE8D7CD-9CD0-44D4-9964-668311E05E30}" presName="composite" presStyleCnt="0"/>
      <dgm:spPr/>
    </dgm:pt>
    <dgm:pt modelId="{81EC6426-4055-4803-A45E-B8894FC655A4}" type="pres">
      <dgm:prSet presAssocID="{BCE8D7CD-9CD0-44D4-9964-668311E05E30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548A9AFB-E73E-440D-83BE-2ED89718BA04}" type="pres">
      <dgm:prSet presAssocID="{BCE8D7CD-9CD0-44D4-9964-668311E05E30}" presName="rect2" presStyleLbl="fgImgPlace1" presStyleIdx="1" presStyleCnt="4" custLinFactNeighborY="27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27A34126-95D9-47FD-AF34-725A1718E77F}" type="pres">
      <dgm:prSet presAssocID="{103B2F86-151E-4A86-828D-6553450A00B8}" presName="sibTrans" presStyleCnt="0"/>
      <dgm:spPr/>
    </dgm:pt>
    <dgm:pt modelId="{0774675C-FF73-467D-806F-7E7C4B9326EF}" type="pres">
      <dgm:prSet presAssocID="{1D2ACEA1-906C-4D1D-A769-3CE01207A9B5}" presName="composite" presStyleCnt="0"/>
      <dgm:spPr/>
    </dgm:pt>
    <dgm:pt modelId="{A893C3BC-41FD-406D-90F6-AAC5DF6E319C}" type="pres">
      <dgm:prSet presAssocID="{1D2ACEA1-906C-4D1D-A769-3CE01207A9B5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3A6C381A-A85F-4840-A471-4D72576E06EB}" type="pres">
      <dgm:prSet presAssocID="{1D2ACEA1-906C-4D1D-A769-3CE01207A9B5}" presName="rect2" presStyleLbl="fgImgPlace1" presStyleIdx="2" presStyleCnt="4" custLinFactNeighborY="52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90B77BF6-0DE3-41A0-B734-2098818B4CDE}" type="pres">
      <dgm:prSet presAssocID="{83798C97-5457-41F0-8737-B4F5BD295B1B}" presName="sibTrans" presStyleCnt="0"/>
      <dgm:spPr/>
    </dgm:pt>
    <dgm:pt modelId="{F05FEDDD-C2E4-4BC2-9608-D3AE107B59E6}" type="pres">
      <dgm:prSet presAssocID="{8CD2CB27-1D0B-438B-9C76-053E0EE5BCD6}" presName="composite" presStyleCnt="0"/>
      <dgm:spPr/>
    </dgm:pt>
    <dgm:pt modelId="{0F113454-B19A-4789-8916-B882A7BF13D5}" type="pres">
      <dgm:prSet presAssocID="{8CD2CB27-1D0B-438B-9C76-053E0EE5BCD6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53F7842A-5AE1-4731-9629-BF9888E3220D}" type="pres">
      <dgm:prSet presAssocID="{8CD2CB27-1D0B-438B-9C76-053E0EE5BCD6}" presName="rect2" presStyleLbl="fgImgPlace1" presStyleIdx="3" presStyleCnt="4" custLinFactNeighborY="528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</dgm:spPr>
    </dgm:pt>
  </dgm:ptLst>
  <dgm:cxnLst>
    <dgm:cxn modelId="{9672EC3E-134D-4F46-982C-87A4094099F1}" type="presOf" srcId="{1D2ACEA1-906C-4D1D-A769-3CE01207A9B5}" destId="{A893C3BC-41FD-406D-90F6-AAC5DF6E319C}" srcOrd="0" destOrd="0" presId="urn:microsoft.com/office/officeart/2008/layout/PictureStrips"/>
    <dgm:cxn modelId="{E669F28B-0458-4C1F-AFE9-9AB3E8D1ED60}" type="presOf" srcId="{45C1C820-504A-4F23-974C-E4C334AA3B4F}" destId="{F52A9CC4-FF9A-475C-A84C-182AFD8F67FE}" srcOrd="0" destOrd="0" presId="urn:microsoft.com/office/officeart/2008/layout/PictureStrips"/>
    <dgm:cxn modelId="{51C298F1-FCE7-4562-9E2A-F62C16DECF9B}" srcId="{4BD193C4-E3DD-47C7-A417-88F23639740E}" destId="{BCE8D7CD-9CD0-44D4-9964-668311E05E30}" srcOrd="1" destOrd="0" parTransId="{35B2D0CE-CB94-4D60-BB08-9FA9055B8A1C}" sibTransId="{103B2F86-151E-4A86-828D-6553450A00B8}"/>
    <dgm:cxn modelId="{FDCB9F08-F41E-4144-A8D8-CF6F0B9AEED5}" srcId="{4BD193C4-E3DD-47C7-A417-88F23639740E}" destId="{45C1C820-504A-4F23-974C-E4C334AA3B4F}" srcOrd="0" destOrd="0" parTransId="{CB0D9ECA-3D5F-429F-9E20-94040EC18B03}" sibTransId="{8ED621A0-8400-4AB3-A7E9-01A51292B46C}"/>
    <dgm:cxn modelId="{A1340235-C3E9-4797-9F13-7098F698D547}" type="presOf" srcId="{BCE8D7CD-9CD0-44D4-9964-668311E05E30}" destId="{81EC6426-4055-4803-A45E-B8894FC655A4}" srcOrd="0" destOrd="0" presId="urn:microsoft.com/office/officeart/2008/layout/PictureStrips"/>
    <dgm:cxn modelId="{9078CAA5-3A07-4BA8-A23E-BA42196444FF}" type="presOf" srcId="{8CD2CB27-1D0B-438B-9C76-053E0EE5BCD6}" destId="{0F113454-B19A-4789-8916-B882A7BF13D5}" srcOrd="0" destOrd="0" presId="urn:microsoft.com/office/officeart/2008/layout/PictureStrips"/>
    <dgm:cxn modelId="{854D2E66-9570-4B8A-89C9-8AE842C2D79B}" type="presOf" srcId="{4BD193C4-E3DD-47C7-A417-88F23639740E}" destId="{5919454B-CA4B-45EC-8E7A-436F4D9CB379}" srcOrd="0" destOrd="0" presId="urn:microsoft.com/office/officeart/2008/layout/PictureStrips"/>
    <dgm:cxn modelId="{36DA6574-8CDD-4561-A734-2028F93AA866}" srcId="{4BD193C4-E3DD-47C7-A417-88F23639740E}" destId="{1D2ACEA1-906C-4D1D-A769-3CE01207A9B5}" srcOrd="2" destOrd="0" parTransId="{3EF8D705-135E-426D-922B-FE728FE45EBA}" sibTransId="{83798C97-5457-41F0-8737-B4F5BD295B1B}"/>
    <dgm:cxn modelId="{133D9F10-0AC5-4D8C-8E98-8939221612D9}" srcId="{4BD193C4-E3DD-47C7-A417-88F23639740E}" destId="{8CD2CB27-1D0B-438B-9C76-053E0EE5BCD6}" srcOrd="3" destOrd="0" parTransId="{D3D84E0C-F88A-4EE0-93B8-7175D9F6687B}" sibTransId="{00280A52-0D8D-4C84-9B38-19CDA07593CD}"/>
    <dgm:cxn modelId="{3FF5A76B-F8DA-4086-AE95-0B1C65310FFB}" type="presParOf" srcId="{5919454B-CA4B-45EC-8E7A-436F4D9CB379}" destId="{298649B2-0168-4388-BBAA-6AC4B9CE66EE}" srcOrd="0" destOrd="0" presId="urn:microsoft.com/office/officeart/2008/layout/PictureStrips"/>
    <dgm:cxn modelId="{CAE75076-3363-4523-9FE6-573A40DCA5A3}" type="presParOf" srcId="{298649B2-0168-4388-BBAA-6AC4B9CE66EE}" destId="{F52A9CC4-FF9A-475C-A84C-182AFD8F67FE}" srcOrd="0" destOrd="0" presId="urn:microsoft.com/office/officeart/2008/layout/PictureStrips"/>
    <dgm:cxn modelId="{D9CAA4CD-3B3D-4D12-B34C-84F3D1AC3AEE}" type="presParOf" srcId="{298649B2-0168-4388-BBAA-6AC4B9CE66EE}" destId="{02DACD02-97DE-4063-A1C8-E38DD461F1E0}" srcOrd="1" destOrd="0" presId="urn:microsoft.com/office/officeart/2008/layout/PictureStrips"/>
    <dgm:cxn modelId="{9933DF38-1B01-4002-A4D2-06E8A1E8F0A3}" type="presParOf" srcId="{5919454B-CA4B-45EC-8E7A-436F4D9CB379}" destId="{4E3CF456-151E-4C69-9752-6ED7E4BEBA19}" srcOrd="1" destOrd="0" presId="urn:microsoft.com/office/officeart/2008/layout/PictureStrips"/>
    <dgm:cxn modelId="{30130A52-4558-4823-8C8D-D3B1E4CC38A4}" type="presParOf" srcId="{5919454B-CA4B-45EC-8E7A-436F4D9CB379}" destId="{A883DEB3-31F2-4E08-BCDA-8410673E5801}" srcOrd="2" destOrd="0" presId="urn:microsoft.com/office/officeart/2008/layout/PictureStrips"/>
    <dgm:cxn modelId="{B27CCA3F-35A7-4EC4-A733-5A21E3F8D133}" type="presParOf" srcId="{A883DEB3-31F2-4E08-BCDA-8410673E5801}" destId="{81EC6426-4055-4803-A45E-B8894FC655A4}" srcOrd="0" destOrd="0" presId="urn:microsoft.com/office/officeart/2008/layout/PictureStrips"/>
    <dgm:cxn modelId="{9B3556EC-3438-42FC-B0F6-57F64578CB6C}" type="presParOf" srcId="{A883DEB3-31F2-4E08-BCDA-8410673E5801}" destId="{548A9AFB-E73E-440D-83BE-2ED89718BA04}" srcOrd="1" destOrd="0" presId="urn:microsoft.com/office/officeart/2008/layout/PictureStrips"/>
    <dgm:cxn modelId="{251DBD44-2612-48B9-9EA4-D4FDE72C8B9E}" type="presParOf" srcId="{5919454B-CA4B-45EC-8E7A-436F4D9CB379}" destId="{27A34126-95D9-47FD-AF34-725A1718E77F}" srcOrd="3" destOrd="0" presId="urn:microsoft.com/office/officeart/2008/layout/PictureStrips"/>
    <dgm:cxn modelId="{5DD5091A-2C7B-4DF9-A224-B755156CA6D7}" type="presParOf" srcId="{5919454B-CA4B-45EC-8E7A-436F4D9CB379}" destId="{0774675C-FF73-467D-806F-7E7C4B9326EF}" srcOrd="4" destOrd="0" presId="urn:microsoft.com/office/officeart/2008/layout/PictureStrips"/>
    <dgm:cxn modelId="{0298F02A-81B6-4F57-BD44-58B2CDB9AE18}" type="presParOf" srcId="{0774675C-FF73-467D-806F-7E7C4B9326EF}" destId="{A893C3BC-41FD-406D-90F6-AAC5DF6E319C}" srcOrd="0" destOrd="0" presId="urn:microsoft.com/office/officeart/2008/layout/PictureStrips"/>
    <dgm:cxn modelId="{F8DBD7E1-B601-4618-BC40-CED203E18258}" type="presParOf" srcId="{0774675C-FF73-467D-806F-7E7C4B9326EF}" destId="{3A6C381A-A85F-4840-A471-4D72576E06EB}" srcOrd="1" destOrd="0" presId="urn:microsoft.com/office/officeart/2008/layout/PictureStrips"/>
    <dgm:cxn modelId="{49BFD018-A41D-482D-B54D-40F179B21847}" type="presParOf" srcId="{5919454B-CA4B-45EC-8E7A-436F4D9CB379}" destId="{90B77BF6-0DE3-41A0-B734-2098818B4CDE}" srcOrd="5" destOrd="0" presId="urn:microsoft.com/office/officeart/2008/layout/PictureStrips"/>
    <dgm:cxn modelId="{31CB98E7-2E1A-46EC-A810-A245E2794ED2}" type="presParOf" srcId="{5919454B-CA4B-45EC-8E7A-436F4D9CB379}" destId="{F05FEDDD-C2E4-4BC2-9608-D3AE107B59E6}" srcOrd="6" destOrd="0" presId="urn:microsoft.com/office/officeart/2008/layout/PictureStrips"/>
    <dgm:cxn modelId="{5B1EEEE3-0E49-4EF6-ADCD-FBCE884FFD7C}" type="presParOf" srcId="{F05FEDDD-C2E4-4BC2-9608-D3AE107B59E6}" destId="{0F113454-B19A-4789-8916-B882A7BF13D5}" srcOrd="0" destOrd="0" presId="urn:microsoft.com/office/officeart/2008/layout/PictureStrips"/>
    <dgm:cxn modelId="{B8359D2A-E4EE-4518-9222-2D86A538A9DD}" type="presParOf" srcId="{F05FEDDD-C2E4-4BC2-9608-D3AE107B59E6}" destId="{53F7842A-5AE1-4731-9629-BF9888E3220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2A18A-1529-4033-9809-CC33C80A690E}" type="doc">
      <dgm:prSet loTypeId="urn:microsoft.com/office/officeart/2005/8/layout/radial2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95D5A73-C647-49BC-B1C9-2B90E6C2BF09}">
      <dgm:prSet custT="1"/>
      <dgm:spPr/>
      <dgm:t>
        <a:bodyPr/>
        <a:lstStyle/>
        <a:p>
          <a:pPr rtl="0"/>
          <a:r>
            <a:rPr lang="en-US" sz="2400" dirty="0" smtClean="0"/>
            <a:t>Changing Times</a:t>
          </a:r>
          <a:endParaRPr lang="en-US" sz="2400" dirty="0"/>
        </a:p>
      </dgm:t>
    </dgm:pt>
    <dgm:pt modelId="{ABA97722-EBEF-4612-8D3C-B4E3767C85B1}" type="parTrans" cxnId="{36CFA17D-66B2-42C6-A985-5AF7AC9E6B62}">
      <dgm:prSet/>
      <dgm:spPr/>
      <dgm:t>
        <a:bodyPr/>
        <a:lstStyle/>
        <a:p>
          <a:endParaRPr lang="en-US"/>
        </a:p>
      </dgm:t>
    </dgm:pt>
    <dgm:pt modelId="{76EFD268-CC4D-44FC-93C2-E9A766635401}" type="sibTrans" cxnId="{36CFA17D-66B2-42C6-A985-5AF7AC9E6B62}">
      <dgm:prSet/>
      <dgm:spPr/>
      <dgm:t>
        <a:bodyPr/>
        <a:lstStyle/>
        <a:p>
          <a:endParaRPr lang="en-US"/>
        </a:p>
      </dgm:t>
    </dgm:pt>
    <dgm:pt modelId="{1F35B11E-C174-41A3-8D39-9BB918806509}">
      <dgm:prSet custT="1"/>
      <dgm:spPr/>
      <dgm:t>
        <a:bodyPr/>
        <a:lstStyle/>
        <a:p>
          <a:pPr rtl="0"/>
          <a:r>
            <a:rPr lang="en-US" sz="2000" dirty="0" smtClean="0"/>
            <a:t>Investment Significance</a:t>
          </a:r>
          <a:endParaRPr lang="en-US" sz="2000" dirty="0"/>
        </a:p>
      </dgm:t>
    </dgm:pt>
    <dgm:pt modelId="{36BEFD6D-F32A-4CC0-83B3-276BEF31C355}" type="parTrans" cxnId="{18D0B85A-BCD5-45B5-ACAD-5CCC31989981}">
      <dgm:prSet/>
      <dgm:spPr/>
      <dgm:t>
        <a:bodyPr/>
        <a:lstStyle/>
        <a:p>
          <a:endParaRPr lang="en-US"/>
        </a:p>
      </dgm:t>
    </dgm:pt>
    <dgm:pt modelId="{E86D0C1C-B89D-4221-A0BB-87450F4837E9}" type="sibTrans" cxnId="{18D0B85A-BCD5-45B5-ACAD-5CCC31989981}">
      <dgm:prSet/>
      <dgm:spPr/>
      <dgm:t>
        <a:bodyPr/>
        <a:lstStyle/>
        <a:p>
          <a:endParaRPr lang="en-US"/>
        </a:p>
      </dgm:t>
    </dgm:pt>
    <dgm:pt modelId="{3E858A9A-BA4B-47B7-A5AC-E0682A6D62E4}">
      <dgm:prSet custT="1"/>
      <dgm:spPr/>
      <dgm:t>
        <a:bodyPr/>
        <a:lstStyle/>
        <a:p>
          <a:pPr rtl="0"/>
          <a:r>
            <a:rPr lang="en-US" sz="2000" dirty="0" smtClean="0"/>
            <a:t>We All have a Role</a:t>
          </a:r>
          <a:endParaRPr lang="en-US" sz="2000" dirty="0"/>
        </a:p>
      </dgm:t>
    </dgm:pt>
    <dgm:pt modelId="{403BADC5-FB89-4683-806F-4075C361A220}" type="parTrans" cxnId="{F345547A-2F80-418C-98C4-09FDE40BD442}">
      <dgm:prSet/>
      <dgm:spPr/>
      <dgm:t>
        <a:bodyPr/>
        <a:lstStyle/>
        <a:p>
          <a:endParaRPr lang="en-US"/>
        </a:p>
      </dgm:t>
    </dgm:pt>
    <dgm:pt modelId="{CA1FEFB8-49B0-464F-B0DB-94784A24F3CE}" type="sibTrans" cxnId="{F345547A-2F80-418C-98C4-09FDE40BD442}">
      <dgm:prSet/>
      <dgm:spPr/>
      <dgm:t>
        <a:bodyPr/>
        <a:lstStyle/>
        <a:p>
          <a:endParaRPr lang="en-US"/>
        </a:p>
      </dgm:t>
    </dgm:pt>
    <dgm:pt modelId="{AE699F4C-8285-4A39-A0D0-96361EAD4965}" type="pres">
      <dgm:prSet presAssocID="{B5E2A18A-1529-4033-9809-CC33C80A690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C8332F-85D5-43BB-8D8E-E989ACAAEC00}" type="pres">
      <dgm:prSet presAssocID="{B5E2A18A-1529-4033-9809-CC33C80A690E}" presName="cycle" presStyleCnt="0"/>
      <dgm:spPr/>
    </dgm:pt>
    <dgm:pt modelId="{6DF2A9D5-AB4F-44AF-8077-4FB590F5C839}" type="pres">
      <dgm:prSet presAssocID="{B5E2A18A-1529-4033-9809-CC33C80A690E}" presName="centerShape" presStyleCnt="0"/>
      <dgm:spPr/>
    </dgm:pt>
    <dgm:pt modelId="{C6A05658-D2F2-4334-B3B7-C18E56CF331C}" type="pres">
      <dgm:prSet presAssocID="{B5E2A18A-1529-4033-9809-CC33C80A690E}" presName="connSite" presStyleLbl="node1" presStyleIdx="0" presStyleCnt="4"/>
      <dgm:spPr/>
    </dgm:pt>
    <dgm:pt modelId="{490F6BD3-481D-4F14-9ECD-49DB711E4613}" type="pres">
      <dgm:prSet presAssocID="{B5E2A18A-1529-4033-9809-CC33C80A690E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EE57BE-F518-462C-99A3-3790E5A9C640}" type="pres">
      <dgm:prSet presAssocID="{ABA97722-EBEF-4612-8D3C-B4E3767C85B1}" presName="Name25" presStyleLbl="parChTrans1D1" presStyleIdx="0" presStyleCnt="3"/>
      <dgm:spPr/>
      <dgm:t>
        <a:bodyPr/>
        <a:lstStyle/>
        <a:p>
          <a:endParaRPr lang="en-US"/>
        </a:p>
      </dgm:t>
    </dgm:pt>
    <dgm:pt modelId="{0ACBAB40-17CF-423E-A1A2-1CC445C9254D}" type="pres">
      <dgm:prSet presAssocID="{B95D5A73-C647-49BC-B1C9-2B90E6C2BF09}" presName="node" presStyleCnt="0"/>
      <dgm:spPr/>
    </dgm:pt>
    <dgm:pt modelId="{F1BC2E61-9583-497E-98E5-DDC59FBC8BDA}" type="pres">
      <dgm:prSet presAssocID="{B95D5A73-C647-49BC-B1C9-2B90E6C2BF09}" presName="parentNode" presStyleLbl="node1" presStyleIdx="1" presStyleCnt="4" custScaleX="126739" custScaleY="105300" custLinFactNeighborX="8059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B33F3-5CBE-46C5-A8A1-D1CB21D76192}" type="pres">
      <dgm:prSet presAssocID="{B95D5A73-C647-49BC-B1C9-2B90E6C2BF0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B1A038-E606-43A6-8C84-91283A04B616}" type="pres">
      <dgm:prSet presAssocID="{36BEFD6D-F32A-4CC0-83B3-276BEF31C355}" presName="Name25" presStyleLbl="parChTrans1D1" presStyleIdx="1" presStyleCnt="3"/>
      <dgm:spPr/>
      <dgm:t>
        <a:bodyPr/>
        <a:lstStyle/>
        <a:p>
          <a:endParaRPr lang="en-US"/>
        </a:p>
      </dgm:t>
    </dgm:pt>
    <dgm:pt modelId="{9FB4D4A4-A2CE-4B1A-8B94-892C03BAE85D}" type="pres">
      <dgm:prSet presAssocID="{1F35B11E-C174-41A3-8D39-9BB918806509}" presName="node" presStyleCnt="0"/>
      <dgm:spPr/>
    </dgm:pt>
    <dgm:pt modelId="{936B9434-F7B9-4266-8C39-C805B05ECEAA}" type="pres">
      <dgm:prSet presAssocID="{1F35B11E-C174-41A3-8D39-9BB918806509}" presName="parentNode" presStyleLbl="node1" presStyleIdx="2" presStyleCnt="4" custScaleX="134743" custScaleY="110644" custLinFactNeighborX="54388" custLinFactNeighborY="-799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AE583-E72B-4FA3-A810-424A171CF8F2}" type="pres">
      <dgm:prSet presAssocID="{1F35B11E-C174-41A3-8D39-9BB91880650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45CD0-9171-409B-8FBA-A75ACB202BB1}" type="pres">
      <dgm:prSet presAssocID="{403BADC5-FB89-4683-806F-4075C361A220}" presName="Name25" presStyleLbl="parChTrans1D1" presStyleIdx="2" presStyleCnt="3"/>
      <dgm:spPr/>
      <dgm:t>
        <a:bodyPr/>
        <a:lstStyle/>
        <a:p>
          <a:endParaRPr lang="en-US"/>
        </a:p>
      </dgm:t>
    </dgm:pt>
    <dgm:pt modelId="{131DDD79-DBBA-48F4-A070-95CA42542917}" type="pres">
      <dgm:prSet presAssocID="{3E858A9A-BA4B-47B7-A5AC-E0682A6D62E4}" presName="node" presStyleCnt="0"/>
      <dgm:spPr/>
    </dgm:pt>
    <dgm:pt modelId="{009B2A24-023C-4C9A-8DDE-DCD98B533893}" type="pres">
      <dgm:prSet presAssocID="{3E858A9A-BA4B-47B7-A5AC-E0682A6D62E4}" presName="parentNode" presStyleLbl="node1" presStyleIdx="3" presStyleCnt="4" custScaleX="134969" custScaleY="115989" custLinFactNeighborX="82502" custLinFactNeighborY="-74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5721E5-3FAB-4821-8289-C013835EC5F6}" type="pres">
      <dgm:prSet presAssocID="{3E858A9A-BA4B-47B7-A5AC-E0682A6D62E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45547A-2F80-418C-98C4-09FDE40BD442}" srcId="{B5E2A18A-1529-4033-9809-CC33C80A690E}" destId="{3E858A9A-BA4B-47B7-A5AC-E0682A6D62E4}" srcOrd="2" destOrd="0" parTransId="{403BADC5-FB89-4683-806F-4075C361A220}" sibTransId="{CA1FEFB8-49B0-464F-B0DB-94784A24F3CE}"/>
    <dgm:cxn modelId="{18D0B85A-BCD5-45B5-ACAD-5CCC31989981}" srcId="{B5E2A18A-1529-4033-9809-CC33C80A690E}" destId="{1F35B11E-C174-41A3-8D39-9BB918806509}" srcOrd="1" destOrd="0" parTransId="{36BEFD6D-F32A-4CC0-83B3-276BEF31C355}" sibTransId="{E86D0C1C-B89D-4221-A0BB-87450F4837E9}"/>
    <dgm:cxn modelId="{9D2940D1-5A95-4298-B693-3DC0CAD3B53D}" type="presOf" srcId="{B5E2A18A-1529-4033-9809-CC33C80A690E}" destId="{AE699F4C-8285-4A39-A0D0-96361EAD4965}" srcOrd="0" destOrd="0" presId="urn:microsoft.com/office/officeart/2005/8/layout/radial2"/>
    <dgm:cxn modelId="{FB8C9CAD-3571-4FF3-A524-77F4F5421078}" type="presOf" srcId="{36BEFD6D-F32A-4CC0-83B3-276BEF31C355}" destId="{9FB1A038-E606-43A6-8C84-91283A04B616}" srcOrd="0" destOrd="0" presId="urn:microsoft.com/office/officeart/2005/8/layout/radial2"/>
    <dgm:cxn modelId="{0928D1F7-93E4-4E0A-8EA2-6F724FE68868}" type="presOf" srcId="{3E858A9A-BA4B-47B7-A5AC-E0682A6D62E4}" destId="{009B2A24-023C-4C9A-8DDE-DCD98B533893}" srcOrd="0" destOrd="0" presId="urn:microsoft.com/office/officeart/2005/8/layout/radial2"/>
    <dgm:cxn modelId="{36CFA17D-66B2-42C6-A985-5AF7AC9E6B62}" srcId="{B5E2A18A-1529-4033-9809-CC33C80A690E}" destId="{B95D5A73-C647-49BC-B1C9-2B90E6C2BF09}" srcOrd="0" destOrd="0" parTransId="{ABA97722-EBEF-4612-8D3C-B4E3767C85B1}" sibTransId="{76EFD268-CC4D-44FC-93C2-E9A766635401}"/>
    <dgm:cxn modelId="{4B122250-804B-4A8D-95BB-D5796DF3326A}" type="presOf" srcId="{ABA97722-EBEF-4612-8D3C-B4E3767C85B1}" destId="{48EE57BE-F518-462C-99A3-3790E5A9C640}" srcOrd="0" destOrd="0" presId="urn:microsoft.com/office/officeart/2005/8/layout/radial2"/>
    <dgm:cxn modelId="{78A6D48A-BE0C-4A38-BD34-4EB81C7269F6}" type="presOf" srcId="{403BADC5-FB89-4683-806F-4075C361A220}" destId="{1E345CD0-9171-409B-8FBA-A75ACB202BB1}" srcOrd="0" destOrd="0" presId="urn:microsoft.com/office/officeart/2005/8/layout/radial2"/>
    <dgm:cxn modelId="{019F5285-31BB-4B58-B0C4-2A5476E42B55}" type="presOf" srcId="{1F35B11E-C174-41A3-8D39-9BB918806509}" destId="{936B9434-F7B9-4266-8C39-C805B05ECEAA}" srcOrd="0" destOrd="0" presId="urn:microsoft.com/office/officeart/2005/8/layout/radial2"/>
    <dgm:cxn modelId="{0C8F89C4-586E-48F1-AE5F-3CBDB562B70F}" type="presOf" srcId="{B95D5A73-C647-49BC-B1C9-2B90E6C2BF09}" destId="{F1BC2E61-9583-497E-98E5-DDC59FBC8BDA}" srcOrd="0" destOrd="0" presId="urn:microsoft.com/office/officeart/2005/8/layout/radial2"/>
    <dgm:cxn modelId="{E8BD851F-D339-4DA0-8BF3-35F8B272EC33}" type="presParOf" srcId="{AE699F4C-8285-4A39-A0D0-96361EAD4965}" destId="{04C8332F-85D5-43BB-8D8E-E989ACAAEC00}" srcOrd="0" destOrd="0" presId="urn:microsoft.com/office/officeart/2005/8/layout/radial2"/>
    <dgm:cxn modelId="{DDC11EB3-8129-4B6A-AE3D-97261ECF6F02}" type="presParOf" srcId="{04C8332F-85D5-43BB-8D8E-E989ACAAEC00}" destId="{6DF2A9D5-AB4F-44AF-8077-4FB590F5C839}" srcOrd="0" destOrd="0" presId="urn:microsoft.com/office/officeart/2005/8/layout/radial2"/>
    <dgm:cxn modelId="{84CB2D34-E5D9-4380-94DA-32F896082E19}" type="presParOf" srcId="{6DF2A9D5-AB4F-44AF-8077-4FB590F5C839}" destId="{C6A05658-D2F2-4334-B3B7-C18E56CF331C}" srcOrd="0" destOrd="0" presId="urn:microsoft.com/office/officeart/2005/8/layout/radial2"/>
    <dgm:cxn modelId="{7602DF78-22E4-4D24-A274-397A5E37C913}" type="presParOf" srcId="{6DF2A9D5-AB4F-44AF-8077-4FB590F5C839}" destId="{490F6BD3-481D-4F14-9ECD-49DB711E4613}" srcOrd="1" destOrd="0" presId="urn:microsoft.com/office/officeart/2005/8/layout/radial2"/>
    <dgm:cxn modelId="{56C4103A-DCA7-4F8E-9C8B-116BD13FF4A6}" type="presParOf" srcId="{04C8332F-85D5-43BB-8D8E-E989ACAAEC00}" destId="{48EE57BE-F518-462C-99A3-3790E5A9C640}" srcOrd="1" destOrd="0" presId="urn:microsoft.com/office/officeart/2005/8/layout/radial2"/>
    <dgm:cxn modelId="{326A4922-8F75-4EFF-A895-533710CA7484}" type="presParOf" srcId="{04C8332F-85D5-43BB-8D8E-E989ACAAEC00}" destId="{0ACBAB40-17CF-423E-A1A2-1CC445C9254D}" srcOrd="2" destOrd="0" presId="urn:microsoft.com/office/officeart/2005/8/layout/radial2"/>
    <dgm:cxn modelId="{8AFCE38D-EC03-4AC9-86E5-C483509A96FB}" type="presParOf" srcId="{0ACBAB40-17CF-423E-A1A2-1CC445C9254D}" destId="{F1BC2E61-9583-497E-98E5-DDC59FBC8BDA}" srcOrd="0" destOrd="0" presId="urn:microsoft.com/office/officeart/2005/8/layout/radial2"/>
    <dgm:cxn modelId="{5BEDD451-A4F6-495E-9D48-B5DE87300FD9}" type="presParOf" srcId="{0ACBAB40-17CF-423E-A1A2-1CC445C9254D}" destId="{D43B33F3-5CBE-46C5-A8A1-D1CB21D76192}" srcOrd="1" destOrd="0" presId="urn:microsoft.com/office/officeart/2005/8/layout/radial2"/>
    <dgm:cxn modelId="{7D553F3B-61FE-4605-B67D-7F68CD3E838A}" type="presParOf" srcId="{04C8332F-85D5-43BB-8D8E-E989ACAAEC00}" destId="{9FB1A038-E606-43A6-8C84-91283A04B616}" srcOrd="3" destOrd="0" presId="urn:microsoft.com/office/officeart/2005/8/layout/radial2"/>
    <dgm:cxn modelId="{C2701C40-4C6D-448D-A4F4-759CEB5D7B4F}" type="presParOf" srcId="{04C8332F-85D5-43BB-8D8E-E989ACAAEC00}" destId="{9FB4D4A4-A2CE-4B1A-8B94-892C03BAE85D}" srcOrd="4" destOrd="0" presId="urn:microsoft.com/office/officeart/2005/8/layout/radial2"/>
    <dgm:cxn modelId="{ED4D2CB5-A69B-4FF8-82FF-2D1A6D7A4F82}" type="presParOf" srcId="{9FB4D4A4-A2CE-4B1A-8B94-892C03BAE85D}" destId="{936B9434-F7B9-4266-8C39-C805B05ECEAA}" srcOrd="0" destOrd="0" presId="urn:microsoft.com/office/officeart/2005/8/layout/radial2"/>
    <dgm:cxn modelId="{98B8E4D7-66B9-4D75-A901-849B7ABBDC3E}" type="presParOf" srcId="{9FB4D4A4-A2CE-4B1A-8B94-892C03BAE85D}" destId="{35CAE583-E72B-4FA3-A810-424A171CF8F2}" srcOrd="1" destOrd="0" presId="urn:microsoft.com/office/officeart/2005/8/layout/radial2"/>
    <dgm:cxn modelId="{0686D31D-95BF-4727-9E49-9D8E5DEFA72B}" type="presParOf" srcId="{04C8332F-85D5-43BB-8D8E-E989ACAAEC00}" destId="{1E345CD0-9171-409B-8FBA-A75ACB202BB1}" srcOrd="5" destOrd="0" presId="urn:microsoft.com/office/officeart/2005/8/layout/radial2"/>
    <dgm:cxn modelId="{80E578BA-D553-4841-BC8F-5E10D70E3E0E}" type="presParOf" srcId="{04C8332F-85D5-43BB-8D8E-E989ACAAEC00}" destId="{131DDD79-DBBA-48F4-A070-95CA42542917}" srcOrd="6" destOrd="0" presId="urn:microsoft.com/office/officeart/2005/8/layout/radial2"/>
    <dgm:cxn modelId="{E5CC7E0D-D5B5-4451-B49B-74F6BC4569AF}" type="presParOf" srcId="{131DDD79-DBBA-48F4-A070-95CA42542917}" destId="{009B2A24-023C-4C9A-8DDE-DCD98B533893}" srcOrd="0" destOrd="0" presId="urn:microsoft.com/office/officeart/2005/8/layout/radial2"/>
    <dgm:cxn modelId="{1734E4D6-F9F9-44E0-AB0B-D7822110F4DD}" type="presParOf" srcId="{131DDD79-DBBA-48F4-A070-95CA42542917}" destId="{CB5721E5-3FAB-4821-8289-C013835EC5F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579E0-3BA6-4F65-A8E6-BAF3027D1694}" type="doc">
      <dgm:prSet loTypeId="urn:microsoft.com/office/officeart/2005/8/layout/matrix2" loCatId="matri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195DA30-7C9B-4900-811D-B0D51237D8B3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dirty="0" smtClean="0"/>
            <a:t>Region experienced decline of 2.3% in 2010. 1% growth last year &amp; slow growth prediction by CDB</a:t>
          </a:r>
          <a:endParaRPr lang="en-US" sz="1600" i="1" dirty="0"/>
        </a:p>
      </dgm:t>
    </dgm:pt>
    <dgm:pt modelId="{389961E1-8888-48D6-9293-892DC3E3857D}" type="parTrans" cxnId="{0C0E64A2-7D12-46DD-88B4-49F7B522C78E}">
      <dgm:prSet/>
      <dgm:spPr/>
      <dgm:t>
        <a:bodyPr/>
        <a:lstStyle/>
        <a:p>
          <a:endParaRPr lang="en-US"/>
        </a:p>
      </dgm:t>
    </dgm:pt>
    <dgm:pt modelId="{1A415D8C-416E-44B2-BEC3-7C9C801A9A7C}" type="sibTrans" cxnId="{0C0E64A2-7D12-46DD-88B4-49F7B522C78E}">
      <dgm:prSet/>
      <dgm:spPr/>
      <dgm:t>
        <a:bodyPr/>
        <a:lstStyle/>
        <a:p>
          <a:endParaRPr lang="en-US"/>
        </a:p>
      </dgm:t>
    </dgm:pt>
    <dgm:pt modelId="{FB8E59DB-6406-4BC8-AAAF-01F59699F072}">
      <dgm:prSet custT="1"/>
      <dgm:spPr/>
      <dgm:t>
        <a:bodyPr/>
        <a:lstStyle/>
        <a:p>
          <a:pPr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smtClean="0"/>
            <a:t>Tourism, Mining, Construction, Off-shore banking and Remittances have all experienced instability</a:t>
          </a:r>
          <a:endParaRPr lang="en-US" sz="2400" dirty="0" smtClean="0"/>
        </a:p>
      </dgm:t>
    </dgm:pt>
    <dgm:pt modelId="{B0B61E88-F35B-4926-B3CD-DCEB3A72B084}" type="parTrans" cxnId="{26FE3FBD-C8F0-4075-9C1B-38702C5C69A3}">
      <dgm:prSet/>
      <dgm:spPr/>
      <dgm:t>
        <a:bodyPr/>
        <a:lstStyle/>
        <a:p>
          <a:endParaRPr lang="en-US"/>
        </a:p>
      </dgm:t>
    </dgm:pt>
    <dgm:pt modelId="{F2275A44-9C84-4B93-833F-3476910C63C1}" type="sibTrans" cxnId="{26FE3FBD-C8F0-4075-9C1B-38702C5C69A3}">
      <dgm:prSet/>
      <dgm:spPr/>
      <dgm:t>
        <a:bodyPr/>
        <a:lstStyle/>
        <a:p>
          <a:endParaRPr lang="en-US"/>
        </a:p>
      </dgm:t>
    </dgm:pt>
    <dgm:pt modelId="{FFE21079-4043-4269-AC5B-CE0C04EFB0A6}">
      <dgm:prSet custT="1"/>
      <dgm:spPr/>
      <dgm:t>
        <a:bodyPr/>
        <a:lstStyle/>
        <a:p>
          <a:pPr rtl="0"/>
          <a:r>
            <a:rPr lang="en-US" sz="2400" smtClean="0"/>
            <a:t>Fixed-Line Subscribers are declining, while Mobile penetration exceeds 100% in many markets</a:t>
          </a:r>
          <a:endParaRPr lang="en-US" sz="2400" dirty="0"/>
        </a:p>
      </dgm:t>
    </dgm:pt>
    <dgm:pt modelId="{3CC31CE5-D489-48FB-B1DD-A201CBE332E7}" type="parTrans" cxnId="{0CC6EDEE-D71A-45B8-9E1B-24B9E8695E83}">
      <dgm:prSet/>
      <dgm:spPr/>
      <dgm:t>
        <a:bodyPr/>
        <a:lstStyle/>
        <a:p>
          <a:endParaRPr lang="en-US"/>
        </a:p>
      </dgm:t>
    </dgm:pt>
    <dgm:pt modelId="{8C2B25FB-63BC-439D-A7F4-5432F989FFC3}" type="sibTrans" cxnId="{0CC6EDEE-D71A-45B8-9E1B-24B9E8695E83}">
      <dgm:prSet/>
      <dgm:spPr/>
      <dgm:t>
        <a:bodyPr/>
        <a:lstStyle/>
        <a:p>
          <a:endParaRPr lang="en-US"/>
        </a:p>
      </dgm:t>
    </dgm:pt>
    <dgm:pt modelId="{C0B28E8B-0917-4AAD-8E0C-9FF8A4B46D52}">
      <dgm:prSet custT="1"/>
      <dgm:spPr/>
      <dgm:t>
        <a:bodyPr/>
        <a:lstStyle/>
        <a:p>
          <a:pPr rtl="0"/>
          <a:r>
            <a:rPr lang="en-US" sz="2400" smtClean="0"/>
            <a:t>Education and Sports have become key areas of positive focus for future development</a:t>
          </a:r>
          <a:endParaRPr lang="en-US" sz="2400" dirty="0"/>
        </a:p>
      </dgm:t>
    </dgm:pt>
    <dgm:pt modelId="{EBD39DF4-273C-4388-9915-10C82D3347C4}" type="parTrans" cxnId="{3972AA7F-6217-4716-B09E-F96CFB6F9443}">
      <dgm:prSet/>
      <dgm:spPr/>
      <dgm:t>
        <a:bodyPr/>
        <a:lstStyle/>
        <a:p>
          <a:endParaRPr lang="en-US"/>
        </a:p>
      </dgm:t>
    </dgm:pt>
    <dgm:pt modelId="{70D34702-2706-4A11-A34E-AFD5A4AEEA87}" type="sibTrans" cxnId="{3972AA7F-6217-4716-B09E-F96CFB6F9443}">
      <dgm:prSet/>
      <dgm:spPr/>
      <dgm:t>
        <a:bodyPr/>
        <a:lstStyle/>
        <a:p>
          <a:endParaRPr lang="en-US"/>
        </a:p>
      </dgm:t>
    </dgm:pt>
    <dgm:pt modelId="{C1900C30-BA5B-4615-8C0D-F4173FE34B29}" type="pres">
      <dgm:prSet presAssocID="{3A0579E0-3BA6-4F65-A8E6-BAF3027D169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4DDB45-78F4-4335-895C-2A1AF2BA195E}" type="pres">
      <dgm:prSet presAssocID="{3A0579E0-3BA6-4F65-A8E6-BAF3027D1694}" presName="axisShape" presStyleLbl="bgShp" presStyleIdx="0" presStyleCnt="1" custScaleX="124817"/>
      <dgm:spPr/>
      <dgm:t>
        <a:bodyPr/>
        <a:lstStyle/>
        <a:p>
          <a:endParaRPr lang="en-029"/>
        </a:p>
      </dgm:t>
    </dgm:pt>
    <dgm:pt modelId="{7B1763A8-6795-481E-AAC4-F58EBB6C591B}" type="pres">
      <dgm:prSet presAssocID="{3A0579E0-3BA6-4F65-A8E6-BAF3027D1694}" presName="rect1" presStyleLbl="node1" presStyleIdx="0" presStyleCnt="4" custScaleX="154473" custScaleY="106937" custLinFactNeighborX="-2355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457C6-8FAB-4BE1-B836-49F0D13F23B3}" type="pres">
      <dgm:prSet presAssocID="{3A0579E0-3BA6-4F65-A8E6-BAF3027D1694}" presName="rect2" presStyleLbl="node1" presStyleIdx="1" presStyleCnt="4" custScaleX="150106" custScaleY="99894" custLinFactNeighborX="27077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A89DDD-687F-4F92-886E-75D2B802E2AD}" type="pres">
      <dgm:prSet presAssocID="{3A0579E0-3BA6-4F65-A8E6-BAF3027D1694}" presName="rect3" presStyleLbl="node1" presStyleIdx="2" presStyleCnt="4" custScaleX="150528" custLinFactNeighborX="-24648" custLinFactNeighborY="12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817CC7-AF4F-48B9-B3EB-8599734D6F2C}" type="pres">
      <dgm:prSet presAssocID="{3A0579E0-3BA6-4F65-A8E6-BAF3027D1694}" presName="rect4" presStyleLbl="node1" presStyleIdx="3" presStyleCnt="4" custScaleX="148185" custLinFactNeighborX="25370" custLinFactNeighborY="92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1498A5D-95CE-4DD1-8420-99BE28C91EC1}" type="presOf" srcId="{3A0579E0-3BA6-4F65-A8E6-BAF3027D1694}" destId="{C1900C30-BA5B-4615-8C0D-F4173FE34B29}" srcOrd="0" destOrd="0" presId="urn:microsoft.com/office/officeart/2005/8/layout/matrix2"/>
    <dgm:cxn modelId="{0CC6EDEE-D71A-45B8-9E1B-24B9E8695E83}" srcId="{3A0579E0-3BA6-4F65-A8E6-BAF3027D1694}" destId="{FFE21079-4043-4269-AC5B-CE0C04EFB0A6}" srcOrd="2" destOrd="0" parTransId="{3CC31CE5-D489-48FB-B1DD-A201CBE332E7}" sibTransId="{8C2B25FB-63BC-439D-A7F4-5432F989FFC3}"/>
    <dgm:cxn modelId="{C149613E-5949-483F-9B7F-B5EAFAA543C8}" type="presOf" srcId="{C195DA30-7C9B-4900-811D-B0D51237D8B3}" destId="{7B1763A8-6795-481E-AAC4-F58EBB6C591B}" srcOrd="0" destOrd="0" presId="urn:microsoft.com/office/officeart/2005/8/layout/matrix2"/>
    <dgm:cxn modelId="{500E69B9-F585-44E4-A8B9-4CEA56930EF0}" type="presOf" srcId="{FFE21079-4043-4269-AC5B-CE0C04EFB0A6}" destId="{D6A89DDD-687F-4F92-886E-75D2B802E2AD}" srcOrd="0" destOrd="0" presId="urn:microsoft.com/office/officeart/2005/8/layout/matrix2"/>
    <dgm:cxn modelId="{3972AA7F-6217-4716-B09E-F96CFB6F9443}" srcId="{3A0579E0-3BA6-4F65-A8E6-BAF3027D1694}" destId="{C0B28E8B-0917-4AAD-8E0C-9FF8A4B46D52}" srcOrd="3" destOrd="0" parTransId="{EBD39DF4-273C-4388-9915-10C82D3347C4}" sibTransId="{70D34702-2706-4A11-A34E-AFD5A4AEEA87}"/>
    <dgm:cxn modelId="{0C0E64A2-7D12-46DD-88B4-49F7B522C78E}" srcId="{3A0579E0-3BA6-4F65-A8E6-BAF3027D1694}" destId="{C195DA30-7C9B-4900-811D-B0D51237D8B3}" srcOrd="0" destOrd="0" parTransId="{389961E1-8888-48D6-9293-892DC3E3857D}" sibTransId="{1A415D8C-416E-44B2-BEC3-7C9C801A9A7C}"/>
    <dgm:cxn modelId="{2795579E-25C1-47B4-BD4A-D08DD376D46C}" type="presOf" srcId="{FB8E59DB-6406-4BC8-AAAF-01F59699F072}" destId="{9EF457C6-8FAB-4BE1-B836-49F0D13F23B3}" srcOrd="0" destOrd="0" presId="urn:microsoft.com/office/officeart/2005/8/layout/matrix2"/>
    <dgm:cxn modelId="{26FE3FBD-C8F0-4075-9C1B-38702C5C69A3}" srcId="{3A0579E0-3BA6-4F65-A8E6-BAF3027D1694}" destId="{FB8E59DB-6406-4BC8-AAAF-01F59699F072}" srcOrd="1" destOrd="0" parTransId="{B0B61E88-F35B-4926-B3CD-DCEB3A72B084}" sibTransId="{F2275A44-9C84-4B93-833F-3476910C63C1}"/>
    <dgm:cxn modelId="{D3B3803D-A32B-448E-8AF9-EC55D9900698}" type="presOf" srcId="{C0B28E8B-0917-4AAD-8E0C-9FF8A4B46D52}" destId="{FB817CC7-AF4F-48B9-B3EB-8599734D6F2C}" srcOrd="0" destOrd="0" presId="urn:microsoft.com/office/officeart/2005/8/layout/matrix2"/>
    <dgm:cxn modelId="{0D2A8B54-5E3B-496F-9B44-A6B6DDF2702F}" type="presParOf" srcId="{C1900C30-BA5B-4615-8C0D-F4173FE34B29}" destId="{604DDB45-78F4-4335-895C-2A1AF2BA195E}" srcOrd="0" destOrd="0" presId="urn:microsoft.com/office/officeart/2005/8/layout/matrix2"/>
    <dgm:cxn modelId="{D4E37D66-6365-4DDB-BCC6-9D5C1E84822A}" type="presParOf" srcId="{C1900C30-BA5B-4615-8C0D-F4173FE34B29}" destId="{7B1763A8-6795-481E-AAC4-F58EBB6C591B}" srcOrd="1" destOrd="0" presId="urn:microsoft.com/office/officeart/2005/8/layout/matrix2"/>
    <dgm:cxn modelId="{66C54A01-1247-4D6F-A931-0C31B787C4A6}" type="presParOf" srcId="{C1900C30-BA5B-4615-8C0D-F4173FE34B29}" destId="{9EF457C6-8FAB-4BE1-B836-49F0D13F23B3}" srcOrd="2" destOrd="0" presId="urn:microsoft.com/office/officeart/2005/8/layout/matrix2"/>
    <dgm:cxn modelId="{BAFA4BE5-8154-4E7C-8BAD-CFCFD4AA00BF}" type="presParOf" srcId="{C1900C30-BA5B-4615-8C0D-F4173FE34B29}" destId="{D6A89DDD-687F-4F92-886E-75D2B802E2AD}" srcOrd="3" destOrd="0" presId="urn:microsoft.com/office/officeart/2005/8/layout/matrix2"/>
    <dgm:cxn modelId="{9EC2B199-44B1-4DF1-9BFB-A5F95D1A3480}" type="presParOf" srcId="{C1900C30-BA5B-4615-8C0D-F4173FE34B29}" destId="{FB817CC7-AF4F-48B9-B3EB-8599734D6F2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340893-150A-4BD5-B029-B30120262F42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029"/>
        </a:p>
      </dgm:t>
    </dgm:pt>
    <dgm:pt modelId="{D3168613-FD72-4054-BADF-BBCA25E74C1A}">
      <dgm:prSet/>
      <dgm:spPr/>
      <dgm:t>
        <a:bodyPr/>
        <a:lstStyle/>
        <a:p>
          <a:pPr rtl="0"/>
          <a:r>
            <a:rPr lang="en-029" dirty="0" smtClean="0"/>
            <a:t>CWC Divesting and Focusing on Caribbean &amp; LATAM</a:t>
          </a:r>
          <a:endParaRPr lang="en-029" dirty="0"/>
        </a:p>
      </dgm:t>
    </dgm:pt>
    <dgm:pt modelId="{BE90F663-AB31-4EDB-B824-4F8407CF7AFC}" type="parTrans" cxnId="{9C0AD5C2-C7E6-4B42-BAAB-F1F87B3501DD}">
      <dgm:prSet/>
      <dgm:spPr/>
      <dgm:t>
        <a:bodyPr/>
        <a:lstStyle/>
        <a:p>
          <a:endParaRPr lang="en-029"/>
        </a:p>
      </dgm:t>
    </dgm:pt>
    <dgm:pt modelId="{A6EF610E-88D4-4570-8AD2-50C5A2A41DF6}" type="sibTrans" cxnId="{9C0AD5C2-C7E6-4B42-BAAB-F1F87B3501DD}">
      <dgm:prSet/>
      <dgm:spPr/>
      <dgm:t>
        <a:bodyPr/>
        <a:lstStyle/>
        <a:p>
          <a:endParaRPr lang="en-029"/>
        </a:p>
      </dgm:t>
    </dgm:pt>
    <dgm:pt modelId="{BED4F081-D6A0-4B74-B7E8-880E31A5D230}">
      <dgm:prSet/>
      <dgm:spPr/>
      <dgm:t>
        <a:bodyPr/>
        <a:lstStyle/>
        <a:p>
          <a:pPr rtl="0"/>
          <a:r>
            <a:rPr lang="en-029" smtClean="0"/>
            <a:t>Expanding interests: Bahamas</a:t>
          </a:r>
          <a:endParaRPr lang="en-029"/>
        </a:p>
      </dgm:t>
    </dgm:pt>
    <dgm:pt modelId="{E12A53A8-7E56-4EDA-971F-C063BEB5C7EC}" type="parTrans" cxnId="{BD9CCFE4-C251-4549-875A-A86B738DA334}">
      <dgm:prSet/>
      <dgm:spPr/>
      <dgm:t>
        <a:bodyPr/>
        <a:lstStyle/>
        <a:p>
          <a:endParaRPr lang="en-029"/>
        </a:p>
      </dgm:t>
    </dgm:pt>
    <dgm:pt modelId="{7BA8DA28-07B3-4F0F-A2A2-10B9B49D9D08}" type="sibTrans" cxnId="{BD9CCFE4-C251-4549-875A-A86B738DA334}">
      <dgm:prSet/>
      <dgm:spPr/>
      <dgm:t>
        <a:bodyPr/>
        <a:lstStyle/>
        <a:p>
          <a:endParaRPr lang="en-029"/>
        </a:p>
      </dgm:t>
    </dgm:pt>
    <dgm:pt modelId="{2709E668-3E3B-47D7-B436-88061E75BD7B}">
      <dgm:prSet/>
      <dgm:spPr/>
      <dgm:t>
        <a:bodyPr/>
        <a:lstStyle/>
        <a:p>
          <a:pPr rtl="0"/>
          <a:r>
            <a:rPr lang="en-029" dirty="0" smtClean="0"/>
            <a:t>Changing Structure: Group Office Location, Outsourcing</a:t>
          </a:r>
          <a:endParaRPr lang="en-029" dirty="0"/>
        </a:p>
      </dgm:t>
    </dgm:pt>
    <dgm:pt modelId="{8A966810-B288-494E-AE6A-B3E31498B163}" type="parTrans" cxnId="{E540BB11-DD8E-4179-AE9C-2AC6C6DD1227}">
      <dgm:prSet/>
      <dgm:spPr/>
      <dgm:t>
        <a:bodyPr/>
        <a:lstStyle/>
        <a:p>
          <a:endParaRPr lang="en-029"/>
        </a:p>
      </dgm:t>
    </dgm:pt>
    <dgm:pt modelId="{B62A3557-B230-4E9A-BFAA-9874A138F395}" type="sibTrans" cxnId="{E540BB11-DD8E-4179-AE9C-2AC6C6DD1227}">
      <dgm:prSet/>
      <dgm:spPr/>
      <dgm:t>
        <a:bodyPr/>
        <a:lstStyle/>
        <a:p>
          <a:endParaRPr lang="en-029"/>
        </a:p>
      </dgm:t>
    </dgm:pt>
    <dgm:pt modelId="{625A61CD-B529-4992-96D8-E5C15604A2A2}">
      <dgm:prSet/>
      <dgm:spPr/>
      <dgm:t>
        <a:bodyPr/>
        <a:lstStyle/>
        <a:p>
          <a:pPr rtl="0"/>
          <a:r>
            <a:rPr lang="en-029" smtClean="0"/>
            <a:t>Strengthening in Partnership: Subsea Cable Joint Venture</a:t>
          </a:r>
          <a:endParaRPr lang="en-029"/>
        </a:p>
      </dgm:t>
    </dgm:pt>
    <dgm:pt modelId="{8A274CA6-B980-4970-A727-8FDDED558F1C}" type="parTrans" cxnId="{AE213540-7AA9-4D9B-A6C3-621C6E90F284}">
      <dgm:prSet/>
      <dgm:spPr/>
      <dgm:t>
        <a:bodyPr/>
        <a:lstStyle/>
        <a:p>
          <a:endParaRPr lang="en-029"/>
        </a:p>
      </dgm:t>
    </dgm:pt>
    <dgm:pt modelId="{E855250A-850A-4B5E-B29B-953861DED48D}" type="sibTrans" cxnId="{AE213540-7AA9-4D9B-A6C3-621C6E90F284}">
      <dgm:prSet/>
      <dgm:spPr/>
      <dgm:t>
        <a:bodyPr/>
        <a:lstStyle/>
        <a:p>
          <a:endParaRPr lang="en-029"/>
        </a:p>
      </dgm:t>
    </dgm:pt>
    <dgm:pt modelId="{6A496248-F72A-4DD8-8394-B09AB28D8D03}">
      <dgm:prSet/>
      <dgm:spPr/>
      <dgm:t>
        <a:bodyPr/>
        <a:lstStyle/>
        <a:p>
          <a:pPr rtl="0"/>
          <a:r>
            <a:rPr lang="en-029" smtClean="0"/>
            <a:t>More to come…</a:t>
          </a:r>
          <a:endParaRPr lang="en-029"/>
        </a:p>
      </dgm:t>
    </dgm:pt>
    <dgm:pt modelId="{0115B92D-733E-45E1-BED0-C1ECA0ECF9F3}" type="parTrans" cxnId="{B49462EC-FE3B-41C8-AC06-903670288891}">
      <dgm:prSet/>
      <dgm:spPr/>
      <dgm:t>
        <a:bodyPr/>
        <a:lstStyle/>
        <a:p>
          <a:endParaRPr lang="en-029"/>
        </a:p>
      </dgm:t>
    </dgm:pt>
    <dgm:pt modelId="{25AC0DB9-9E75-402A-BCAB-9F60B492B4EA}" type="sibTrans" cxnId="{B49462EC-FE3B-41C8-AC06-903670288891}">
      <dgm:prSet/>
      <dgm:spPr/>
      <dgm:t>
        <a:bodyPr/>
        <a:lstStyle/>
        <a:p>
          <a:endParaRPr lang="en-029"/>
        </a:p>
      </dgm:t>
    </dgm:pt>
    <dgm:pt modelId="{630611F1-3E5A-4EA9-BDDD-99774A303336}" type="pres">
      <dgm:prSet presAssocID="{00340893-150A-4BD5-B029-B30120262F42}" presName="Name0" presStyleCnt="0">
        <dgm:presLayoutVars>
          <dgm:chMax/>
          <dgm:chPref/>
          <dgm:dir/>
        </dgm:presLayoutVars>
      </dgm:prSet>
      <dgm:spPr/>
    </dgm:pt>
    <dgm:pt modelId="{5A19862D-F953-4D77-8641-272DB3F0383C}" type="pres">
      <dgm:prSet presAssocID="{D3168613-FD72-4054-BADF-BBCA25E74C1A}" presName="parenttextcomposite" presStyleCnt="0"/>
      <dgm:spPr/>
    </dgm:pt>
    <dgm:pt modelId="{2C376567-CBC6-428E-BCFA-54DB916494EE}" type="pres">
      <dgm:prSet presAssocID="{D3168613-FD72-4054-BADF-BBCA25E74C1A}" presName="parenttext" presStyleLbl="revTx" presStyleIdx="0" presStyleCnt="5">
        <dgm:presLayoutVars>
          <dgm:chMax/>
          <dgm:chPref val="2"/>
          <dgm:bulletEnabled val="1"/>
        </dgm:presLayoutVars>
      </dgm:prSet>
      <dgm:spPr/>
    </dgm:pt>
    <dgm:pt modelId="{6D15A8CE-6B8E-4D15-89EF-8D45C9994502}" type="pres">
      <dgm:prSet presAssocID="{D3168613-FD72-4054-BADF-BBCA25E74C1A}" presName="parallelogramComposite" presStyleCnt="0"/>
      <dgm:spPr/>
    </dgm:pt>
    <dgm:pt modelId="{5595A6DD-1A07-4656-B501-0717A4337057}" type="pres">
      <dgm:prSet presAssocID="{D3168613-FD72-4054-BADF-BBCA25E74C1A}" presName="parallelogram1" presStyleLbl="alignNode1" presStyleIdx="0" presStyleCnt="35"/>
      <dgm:spPr/>
    </dgm:pt>
    <dgm:pt modelId="{7213ADE6-7E34-4770-8200-434659FE00B7}" type="pres">
      <dgm:prSet presAssocID="{D3168613-FD72-4054-BADF-BBCA25E74C1A}" presName="parallelogram2" presStyleLbl="alignNode1" presStyleIdx="1" presStyleCnt="35"/>
      <dgm:spPr/>
    </dgm:pt>
    <dgm:pt modelId="{01DD00DE-5F7E-4B6E-9336-1E95C0861DFC}" type="pres">
      <dgm:prSet presAssocID="{D3168613-FD72-4054-BADF-BBCA25E74C1A}" presName="parallelogram3" presStyleLbl="alignNode1" presStyleIdx="2" presStyleCnt="35"/>
      <dgm:spPr/>
    </dgm:pt>
    <dgm:pt modelId="{8D209019-A65A-4BBA-94D2-4C7B4697C65E}" type="pres">
      <dgm:prSet presAssocID="{D3168613-FD72-4054-BADF-BBCA25E74C1A}" presName="parallelogram4" presStyleLbl="alignNode1" presStyleIdx="3" presStyleCnt="35"/>
      <dgm:spPr/>
    </dgm:pt>
    <dgm:pt modelId="{51D75FD5-DB5F-47EE-89B9-0CFC109ECA78}" type="pres">
      <dgm:prSet presAssocID="{D3168613-FD72-4054-BADF-BBCA25E74C1A}" presName="parallelogram5" presStyleLbl="alignNode1" presStyleIdx="4" presStyleCnt="35"/>
      <dgm:spPr/>
    </dgm:pt>
    <dgm:pt modelId="{EF1920CC-684C-4B1C-8129-55CB95178CF3}" type="pres">
      <dgm:prSet presAssocID="{D3168613-FD72-4054-BADF-BBCA25E74C1A}" presName="parallelogram6" presStyleLbl="alignNode1" presStyleIdx="5" presStyleCnt="35"/>
      <dgm:spPr/>
    </dgm:pt>
    <dgm:pt modelId="{1CE811BC-D1B6-4DE8-8E97-FC3835B12D5E}" type="pres">
      <dgm:prSet presAssocID="{D3168613-FD72-4054-BADF-BBCA25E74C1A}" presName="parallelogram7" presStyleLbl="alignNode1" presStyleIdx="6" presStyleCnt="35"/>
      <dgm:spPr/>
    </dgm:pt>
    <dgm:pt modelId="{1AAEBF58-3C45-44BF-97F7-F7FCACF51E95}" type="pres">
      <dgm:prSet presAssocID="{A6EF610E-88D4-4570-8AD2-50C5A2A41DF6}" presName="sibTrans" presStyleCnt="0"/>
      <dgm:spPr/>
    </dgm:pt>
    <dgm:pt modelId="{9E6C3AA6-248B-43D5-B1B3-B0470285E4E8}" type="pres">
      <dgm:prSet presAssocID="{BED4F081-D6A0-4B74-B7E8-880E31A5D230}" presName="parenttextcomposite" presStyleCnt="0"/>
      <dgm:spPr/>
    </dgm:pt>
    <dgm:pt modelId="{1C85CC43-4AE5-4109-A0CB-BB82E203DDE8}" type="pres">
      <dgm:prSet presAssocID="{BED4F081-D6A0-4B74-B7E8-880E31A5D230}" presName="parenttext" presStyleLbl="revTx" presStyleIdx="1" presStyleCnt="5">
        <dgm:presLayoutVars>
          <dgm:chMax/>
          <dgm:chPref val="2"/>
          <dgm:bulletEnabled val="1"/>
        </dgm:presLayoutVars>
      </dgm:prSet>
      <dgm:spPr/>
    </dgm:pt>
    <dgm:pt modelId="{DC313EF5-8893-4989-96AD-3912B324E6FC}" type="pres">
      <dgm:prSet presAssocID="{BED4F081-D6A0-4B74-B7E8-880E31A5D230}" presName="parallelogramComposite" presStyleCnt="0"/>
      <dgm:spPr/>
    </dgm:pt>
    <dgm:pt modelId="{68DCB1D3-D7AF-4038-B361-86520F62FAD0}" type="pres">
      <dgm:prSet presAssocID="{BED4F081-D6A0-4B74-B7E8-880E31A5D230}" presName="parallelogram1" presStyleLbl="alignNode1" presStyleIdx="7" presStyleCnt="35"/>
      <dgm:spPr/>
    </dgm:pt>
    <dgm:pt modelId="{79A4858C-488F-43AB-A459-F71C5F44440F}" type="pres">
      <dgm:prSet presAssocID="{BED4F081-D6A0-4B74-B7E8-880E31A5D230}" presName="parallelogram2" presStyleLbl="alignNode1" presStyleIdx="8" presStyleCnt="35"/>
      <dgm:spPr/>
    </dgm:pt>
    <dgm:pt modelId="{0471501D-28BA-42A7-A2FF-FCE96C700A36}" type="pres">
      <dgm:prSet presAssocID="{BED4F081-D6A0-4B74-B7E8-880E31A5D230}" presName="parallelogram3" presStyleLbl="alignNode1" presStyleIdx="9" presStyleCnt="35"/>
      <dgm:spPr/>
    </dgm:pt>
    <dgm:pt modelId="{91635EC9-39C9-46DE-830F-F070C35CE897}" type="pres">
      <dgm:prSet presAssocID="{BED4F081-D6A0-4B74-B7E8-880E31A5D230}" presName="parallelogram4" presStyleLbl="alignNode1" presStyleIdx="10" presStyleCnt="35"/>
      <dgm:spPr/>
    </dgm:pt>
    <dgm:pt modelId="{FA65BA06-E406-47D4-BEE6-B97A70262F23}" type="pres">
      <dgm:prSet presAssocID="{BED4F081-D6A0-4B74-B7E8-880E31A5D230}" presName="parallelogram5" presStyleLbl="alignNode1" presStyleIdx="11" presStyleCnt="35"/>
      <dgm:spPr/>
    </dgm:pt>
    <dgm:pt modelId="{BFA4B8E2-9395-4B68-95C3-5A1B88130F1E}" type="pres">
      <dgm:prSet presAssocID="{BED4F081-D6A0-4B74-B7E8-880E31A5D230}" presName="parallelogram6" presStyleLbl="alignNode1" presStyleIdx="12" presStyleCnt="35"/>
      <dgm:spPr/>
    </dgm:pt>
    <dgm:pt modelId="{02BF18D4-BC1C-4D44-9D05-BC9E176E3307}" type="pres">
      <dgm:prSet presAssocID="{BED4F081-D6A0-4B74-B7E8-880E31A5D230}" presName="parallelogram7" presStyleLbl="alignNode1" presStyleIdx="13" presStyleCnt="35"/>
      <dgm:spPr/>
    </dgm:pt>
    <dgm:pt modelId="{13D707DC-329D-4383-BC13-F294973F2C84}" type="pres">
      <dgm:prSet presAssocID="{7BA8DA28-07B3-4F0F-A2A2-10B9B49D9D08}" presName="sibTrans" presStyleCnt="0"/>
      <dgm:spPr/>
    </dgm:pt>
    <dgm:pt modelId="{36E672D7-F48C-4B49-97E4-CB58C1128C45}" type="pres">
      <dgm:prSet presAssocID="{2709E668-3E3B-47D7-B436-88061E75BD7B}" presName="parenttextcomposite" presStyleCnt="0"/>
      <dgm:spPr/>
    </dgm:pt>
    <dgm:pt modelId="{A0AF546C-01BF-42F5-A0F9-A97C4939BE72}" type="pres">
      <dgm:prSet presAssocID="{2709E668-3E3B-47D7-B436-88061E75BD7B}" presName="parenttext" presStyleLbl="revTx" presStyleIdx="2" presStyleCnt="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5E4D0E79-49BC-4AA2-9F9F-E599DF1DD9ED}" type="pres">
      <dgm:prSet presAssocID="{2709E668-3E3B-47D7-B436-88061E75BD7B}" presName="parallelogramComposite" presStyleCnt="0"/>
      <dgm:spPr/>
    </dgm:pt>
    <dgm:pt modelId="{ECE44F1E-1B85-4F55-9230-24BBB539B3A1}" type="pres">
      <dgm:prSet presAssocID="{2709E668-3E3B-47D7-B436-88061E75BD7B}" presName="parallelogram1" presStyleLbl="alignNode1" presStyleIdx="14" presStyleCnt="35"/>
      <dgm:spPr/>
    </dgm:pt>
    <dgm:pt modelId="{36997FE2-14C3-4318-9D82-ADEAD1678344}" type="pres">
      <dgm:prSet presAssocID="{2709E668-3E3B-47D7-B436-88061E75BD7B}" presName="parallelogram2" presStyleLbl="alignNode1" presStyleIdx="15" presStyleCnt="35"/>
      <dgm:spPr/>
    </dgm:pt>
    <dgm:pt modelId="{DFB38490-70BE-4616-9810-729F77FD8D5F}" type="pres">
      <dgm:prSet presAssocID="{2709E668-3E3B-47D7-B436-88061E75BD7B}" presName="parallelogram3" presStyleLbl="alignNode1" presStyleIdx="16" presStyleCnt="35"/>
      <dgm:spPr/>
    </dgm:pt>
    <dgm:pt modelId="{5166C634-A0DD-4832-B6D3-440A2194E619}" type="pres">
      <dgm:prSet presAssocID="{2709E668-3E3B-47D7-B436-88061E75BD7B}" presName="parallelogram4" presStyleLbl="alignNode1" presStyleIdx="17" presStyleCnt="35"/>
      <dgm:spPr/>
    </dgm:pt>
    <dgm:pt modelId="{F08824BF-5E5F-48C8-B7CC-ADB8D8FE485A}" type="pres">
      <dgm:prSet presAssocID="{2709E668-3E3B-47D7-B436-88061E75BD7B}" presName="parallelogram5" presStyleLbl="alignNode1" presStyleIdx="18" presStyleCnt="35"/>
      <dgm:spPr/>
    </dgm:pt>
    <dgm:pt modelId="{C17C2451-2250-4DA1-8A33-960DD29B4046}" type="pres">
      <dgm:prSet presAssocID="{2709E668-3E3B-47D7-B436-88061E75BD7B}" presName="parallelogram6" presStyleLbl="alignNode1" presStyleIdx="19" presStyleCnt="35"/>
      <dgm:spPr/>
    </dgm:pt>
    <dgm:pt modelId="{4EF74BC9-9A8F-4F33-BC88-F6298BECBE08}" type="pres">
      <dgm:prSet presAssocID="{2709E668-3E3B-47D7-B436-88061E75BD7B}" presName="parallelogram7" presStyleLbl="alignNode1" presStyleIdx="20" presStyleCnt="35"/>
      <dgm:spPr/>
    </dgm:pt>
    <dgm:pt modelId="{52FA9081-42A1-4ECE-BF94-C7F7AC05D6E0}" type="pres">
      <dgm:prSet presAssocID="{B62A3557-B230-4E9A-BFAA-9874A138F395}" presName="sibTrans" presStyleCnt="0"/>
      <dgm:spPr/>
    </dgm:pt>
    <dgm:pt modelId="{F0A071CA-A087-42B6-9321-C96C042C5A13}" type="pres">
      <dgm:prSet presAssocID="{625A61CD-B529-4992-96D8-E5C15604A2A2}" presName="parenttextcomposite" presStyleCnt="0"/>
      <dgm:spPr/>
    </dgm:pt>
    <dgm:pt modelId="{E5703E24-E318-42AF-A3CC-4501F0DD492C}" type="pres">
      <dgm:prSet presAssocID="{625A61CD-B529-4992-96D8-E5C15604A2A2}" presName="parenttext" presStyleLbl="revTx" presStyleIdx="3" presStyleCnt="5">
        <dgm:presLayoutVars>
          <dgm:chMax/>
          <dgm:chPref val="2"/>
          <dgm:bulletEnabled val="1"/>
        </dgm:presLayoutVars>
      </dgm:prSet>
      <dgm:spPr/>
    </dgm:pt>
    <dgm:pt modelId="{CADAD1A4-FF5E-4D6A-83F8-C59BA51BAA54}" type="pres">
      <dgm:prSet presAssocID="{625A61CD-B529-4992-96D8-E5C15604A2A2}" presName="parallelogramComposite" presStyleCnt="0"/>
      <dgm:spPr/>
    </dgm:pt>
    <dgm:pt modelId="{0041B496-3BFD-4E3D-873C-81FAA836C732}" type="pres">
      <dgm:prSet presAssocID="{625A61CD-B529-4992-96D8-E5C15604A2A2}" presName="parallelogram1" presStyleLbl="alignNode1" presStyleIdx="21" presStyleCnt="35"/>
      <dgm:spPr/>
    </dgm:pt>
    <dgm:pt modelId="{9F8E2502-CFB7-4427-8117-8A6BAE08A079}" type="pres">
      <dgm:prSet presAssocID="{625A61CD-B529-4992-96D8-E5C15604A2A2}" presName="parallelogram2" presStyleLbl="alignNode1" presStyleIdx="22" presStyleCnt="35"/>
      <dgm:spPr/>
    </dgm:pt>
    <dgm:pt modelId="{F9F6039C-C3B0-4DDC-AAC5-886F562BB0A4}" type="pres">
      <dgm:prSet presAssocID="{625A61CD-B529-4992-96D8-E5C15604A2A2}" presName="parallelogram3" presStyleLbl="alignNode1" presStyleIdx="23" presStyleCnt="35"/>
      <dgm:spPr/>
    </dgm:pt>
    <dgm:pt modelId="{E0E10261-C068-4C26-8167-303879AF2869}" type="pres">
      <dgm:prSet presAssocID="{625A61CD-B529-4992-96D8-E5C15604A2A2}" presName="parallelogram4" presStyleLbl="alignNode1" presStyleIdx="24" presStyleCnt="35"/>
      <dgm:spPr/>
    </dgm:pt>
    <dgm:pt modelId="{DFF48476-1A75-4C9F-9198-E5F78EAD1776}" type="pres">
      <dgm:prSet presAssocID="{625A61CD-B529-4992-96D8-E5C15604A2A2}" presName="parallelogram5" presStyleLbl="alignNode1" presStyleIdx="25" presStyleCnt="35"/>
      <dgm:spPr/>
    </dgm:pt>
    <dgm:pt modelId="{2BA75E79-8EE2-4C10-AD52-D39DE88BF2C3}" type="pres">
      <dgm:prSet presAssocID="{625A61CD-B529-4992-96D8-E5C15604A2A2}" presName="parallelogram6" presStyleLbl="alignNode1" presStyleIdx="26" presStyleCnt="35"/>
      <dgm:spPr/>
    </dgm:pt>
    <dgm:pt modelId="{14FE4425-C263-4656-BA38-16F2CA39588D}" type="pres">
      <dgm:prSet presAssocID="{625A61CD-B529-4992-96D8-E5C15604A2A2}" presName="parallelogram7" presStyleLbl="alignNode1" presStyleIdx="27" presStyleCnt="35"/>
      <dgm:spPr/>
    </dgm:pt>
    <dgm:pt modelId="{69C00816-2B6A-40C8-94EE-2846BF83FBB8}" type="pres">
      <dgm:prSet presAssocID="{E855250A-850A-4B5E-B29B-953861DED48D}" presName="sibTrans" presStyleCnt="0"/>
      <dgm:spPr/>
    </dgm:pt>
    <dgm:pt modelId="{09FAE254-D072-460B-BA8F-0FA5E68F166F}" type="pres">
      <dgm:prSet presAssocID="{6A496248-F72A-4DD8-8394-B09AB28D8D03}" presName="parenttextcomposite" presStyleCnt="0"/>
      <dgm:spPr/>
    </dgm:pt>
    <dgm:pt modelId="{71752F3D-918B-4218-A93F-BB9C2B223DBB}" type="pres">
      <dgm:prSet presAssocID="{6A496248-F72A-4DD8-8394-B09AB28D8D03}" presName="parenttext" presStyleLbl="revTx" presStyleIdx="4" presStyleCnt="5">
        <dgm:presLayoutVars>
          <dgm:chMax/>
          <dgm:chPref val="2"/>
          <dgm:bulletEnabled val="1"/>
        </dgm:presLayoutVars>
      </dgm:prSet>
      <dgm:spPr/>
    </dgm:pt>
    <dgm:pt modelId="{4A94472F-F02E-42AA-982B-6C4A8F17EE04}" type="pres">
      <dgm:prSet presAssocID="{6A496248-F72A-4DD8-8394-B09AB28D8D03}" presName="parallelogramComposite" presStyleCnt="0"/>
      <dgm:spPr/>
    </dgm:pt>
    <dgm:pt modelId="{710D6961-96DD-4DBA-9D46-A71076E84F2F}" type="pres">
      <dgm:prSet presAssocID="{6A496248-F72A-4DD8-8394-B09AB28D8D03}" presName="parallelogram1" presStyleLbl="alignNode1" presStyleIdx="28" presStyleCnt="35"/>
      <dgm:spPr/>
    </dgm:pt>
    <dgm:pt modelId="{EA6C6213-D7B3-4E1F-B995-075080386EC7}" type="pres">
      <dgm:prSet presAssocID="{6A496248-F72A-4DD8-8394-B09AB28D8D03}" presName="parallelogram2" presStyleLbl="alignNode1" presStyleIdx="29" presStyleCnt="35"/>
      <dgm:spPr/>
    </dgm:pt>
    <dgm:pt modelId="{739F9BAB-2F3A-46A4-9E14-6AE352CF096A}" type="pres">
      <dgm:prSet presAssocID="{6A496248-F72A-4DD8-8394-B09AB28D8D03}" presName="parallelogram3" presStyleLbl="alignNode1" presStyleIdx="30" presStyleCnt="35"/>
      <dgm:spPr/>
    </dgm:pt>
    <dgm:pt modelId="{5258C617-9BFF-4DDC-B2B7-57704F97F40F}" type="pres">
      <dgm:prSet presAssocID="{6A496248-F72A-4DD8-8394-B09AB28D8D03}" presName="parallelogram4" presStyleLbl="alignNode1" presStyleIdx="31" presStyleCnt="35"/>
      <dgm:spPr/>
    </dgm:pt>
    <dgm:pt modelId="{B8150F43-7DE0-4122-B80B-554C03D933A6}" type="pres">
      <dgm:prSet presAssocID="{6A496248-F72A-4DD8-8394-B09AB28D8D03}" presName="parallelogram5" presStyleLbl="alignNode1" presStyleIdx="32" presStyleCnt="35"/>
      <dgm:spPr/>
    </dgm:pt>
    <dgm:pt modelId="{0BD00B12-21C0-403E-B6FE-3F06B503CA55}" type="pres">
      <dgm:prSet presAssocID="{6A496248-F72A-4DD8-8394-B09AB28D8D03}" presName="parallelogram6" presStyleLbl="alignNode1" presStyleIdx="33" presStyleCnt="35"/>
      <dgm:spPr/>
    </dgm:pt>
    <dgm:pt modelId="{2B470BDC-1131-44C2-A7A8-0438AD8C78D5}" type="pres">
      <dgm:prSet presAssocID="{6A496248-F72A-4DD8-8394-B09AB28D8D03}" presName="parallelogram7" presStyleLbl="alignNode1" presStyleIdx="34" presStyleCnt="35"/>
      <dgm:spPr/>
    </dgm:pt>
  </dgm:ptLst>
  <dgm:cxnLst>
    <dgm:cxn modelId="{E540BB11-DD8E-4179-AE9C-2AC6C6DD1227}" srcId="{00340893-150A-4BD5-B029-B30120262F42}" destId="{2709E668-3E3B-47D7-B436-88061E75BD7B}" srcOrd="2" destOrd="0" parTransId="{8A966810-B288-494E-AE6A-B3E31498B163}" sibTransId="{B62A3557-B230-4E9A-BFAA-9874A138F395}"/>
    <dgm:cxn modelId="{BC644768-D4B6-48EB-91C1-7204D1F1B1BA}" type="presOf" srcId="{2709E668-3E3B-47D7-B436-88061E75BD7B}" destId="{A0AF546C-01BF-42F5-A0F9-A97C4939BE72}" srcOrd="0" destOrd="0" presId="urn:microsoft.com/office/officeart/2008/layout/VerticalAccentList"/>
    <dgm:cxn modelId="{48BA4428-6FC2-4AC7-82B9-02BAEDFB50A6}" type="presOf" srcId="{625A61CD-B529-4992-96D8-E5C15604A2A2}" destId="{E5703E24-E318-42AF-A3CC-4501F0DD492C}" srcOrd="0" destOrd="0" presId="urn:microsoft.com/office/officeart/2008/layout/VerticalAccentList"/>
    <dgm:cxn modelId="{AE213540-7AA9-4D9B-A6C3-621C6E90F284}" srcId="{00340893-150A-4BD5-B029-B30120262F42}" destId="{625A61CD-B529-4992-96D8-E5C15604A2A2}" srcOrd="3" destOrd="0" parTransId="{8A274CA6-B980-4970-A727-8FDDED558F1C}" sibTransId="{E855250A-850A-4B5E-B29B-953861DED48D}"/>
    <dgm:cxn modelId="{BD9CCFE4-C251-4549-875A-A86B738DA334}" srcId="{00340893-150A-4BD5-B029-B30120262F42}" destId="{BED4F081-D6A0-4B74-B7E8-880E31A5D230}" srcOrd="1" destOrd="0" parTransId="{E12A53A8-7E56-4EDA-971F-C063BEB5C7EC}" sibTransId="{7BA8DA28-07B3-4F0F-A2A2-10B9B49D9D08}"/>
    <dgm:cxn modelId="{9C0AD5C2-C7E6-4B42-BAAB-F1F87B3501DD}" srcId="{00340893-150A-4BD5-B029-B30120262F42}" destId="{D3168613-FD72-4054-BADF-BBCA25E74C1A}" srcOrd="0" destOrd="0" parTransId="{BE90F663-AB31-4EDB-B824-4F8407CF7AFC}" sibTransId="{A6EF610E-88D4-4570-8AD2-50C5A2A41DF6}"/>
    <dgm:cxn modelId="{68DD8039-0348-4658-A8E5-BFD10D171982}" type="presOf" srcId="{6A496248-F72A-4DD8-8394-B09AB28D8D03}" destId="{71752F3D-918B-4218-A93F-BB9C2B223DBB}" srcOrd="0" destOrd="0" presId="urn:microsoft.com/office/officeart/2008/layout/VerticalAccentList"/>
    <dgm:cxn modelId="{F0EFC70C-A776-4A25-917C-9881C9C9CFA3}" type="presOf" srcId="{BED4F081-D6A0-4B74-B7E8-880E31A5D230}" destId="{1C85CC43-4AE5-4109-A0CB-BB82E203DDE8}" srcOrd="0" destOrd="0" presId="urn:microsoft.com/office/officeart/2008/layout/VerticalAccentList"/>
    <dgm:cxn modelId="{5EC0008C-D14D-41A6-9D86-F039D4EC0FE1}" type="presOf" srcId="{D3168613-FD72-4054-BADF-BBCA25E74C1A}" destId="{2C376567-CBC6-428E-BCFA-54DB916494EE}" srcOrd="0" destOrd="0" presId="urn:microsoft.com/office/officeart/2008/layout/VerticalAccentList"/>
    <dgm:cxn modelId="{CA4CB85C-FC74-4EBE-A04F-00A506A8A7C8}" type="presOf" srcId="{00340893-150A-4BD5-B029-B30120262F42}" destId="{630611F1-3E5A-4EA9-BDDD-99774A303336}" srcOrd="0" destOrd="0" presId="urn:microsoft.com/office/officeart/2008/layout/VerticalAccentList"/>
    <dgm:cxn modelId="{B49462EC-FE3B-41C8-AC06-903670288891}" srcId="{00340893-150A-4BD5-B029-B30120262F42}" destId="{6A496248-F72A-4DD8-8394-B09AB28D8D03}" srcOrd="4" destOrd="0" parTransId="{0115B92D-733E-45E1-BED0-C1ECA0ECF9F3}" sibTransId="{25AC0DB9-9E75-402A-BCAB-9F60B492B4EA}"/>
    <dgm:cxn modelId="{2FB031C0-A503-4EB5-B2A0-882C266EEC46}" type="presParOf" srcId="{630611F1-3E5A-4EA9-BDDD-99774A303336}" destId="{5A19862D-F953-4D77-8641-272DB3F0383C}" srcOrd="0" destOrd="0" presId="urn:microsoft.com/office/officeart/2008/layout/VerticalAccentList"/>
    <dgm:cxn modelId="{65116310-CF04-4726-A63E-C4F13350E006}" type="presParOf" srcId="{5A19862D-F953-4D77-8641-272DB3F0383C}" destId="{2C376567-CBC6-428E-BCFA-54DB916494EE}" srcOrd="0" destOrd="0" presId="urn:microsoft.com/office/officeart/2008/layout/VerticalAccentList"/>
    <dgm:cxn modelId="{7C9013A5-3888-44A8-9CF1-DEBA4EB34922}" type="presParOf" srcId="{630611F1-3E5A-4EA9-BDDD-99774A303336}" destId="{6D15A8CE-6B8E-4D15-89EF-8D45C9994502}" srcOrd="1" destOrd="0" presId="urn:microsoft.com/office/officeart/2008/layout/VerticalAccentList"/>
    <dgm:cxn modelId="{76B7D535-4F1A-4626-B960-23AE9FC9FCA9}" type="presParOf" srcId="{6D15A8CE-6B8E-4D15-89EF-8D45C9994502}" destId="{5595A6DD-1A07-4656-B501-0717A4337057}" srcOrd="0" destOrd="0" presId="urn:microsoft.com/office/officeart/2008/layout/VerticalAccentList"/>
    <dgm:cxn modelId="{BDFD1787-C410-4C52-BB2C-D836F3D92DB1}" type="presParOf" srcId="{6D15A8CE-6B8E-4D15-89EF-8D45C9994502}" destId="{7213ADE6-7E34-4770-8200-434659FE00B7}" srcOrd="1" destOrd="0" presId="urn:microsoft.com/office/officeart/2008/layout/VerticalAccentList"/>
    <dgm:cxn modelId="{43EF591C-0B02-4DF3-8246-4E80FC6F5624}" type="presParOf" srcId="{6D15A8CE-6B8E-4D15-89EF-8D45C9994502}" destId="{01DD00DE-5F7E-4B6E-9336-1E95C0861DFC}" srcOrd="2" destOrd="0" presId="urn:microsoft.com/office/officeart/2008/layout/VerticalAccentList"/>
    <dgm:cxn modelId="{31BE1E24-0719-4729-AA29-B035FBB7F7F5}" type="presParOf" srcId="{6D15A8CE-6B8E-4D15-89EF-8D45C9994502}" destId="{8D209019-A65A-4BBA-94D2-4C7B4697C65E}" srcOrd="3" destOrd="0" presId="urn:microsoft.com/office/officeart/2008/layout/VerticalAccentList"/>
    <dgm:cxn modelId="{1006382B-584E-40B5-88C5-5E0BC37795F9}" type="presParOf" srcId="{6D15A8CE-6B8E-4D15-89EF-8D45C9994502}" destId="{51D75FD5-DB5F-47EE-89B9-0CFC109ECA78}" srcOrd="4" destOrd="0" presId="urn:microsoft.com/office/officeart/2008/layout/VerticalAccentList"/>
    <dgm:cxn modelId="{710ECF02-0609-4B03-B590-C561B79B9ACF}" type="presParOf" srcId="{6D15A8CE-6B8E-4D15-89EF-8D45C9994502}" destId="{EF1920CC-684C-4B1C-8129-55CB95178CF3}" srcOrd="5" destOrd="0" presId="urn:microsoft.com/office/officeart/2008/layout/VerticalAccentList"/>
    <dgm:cxn modelId="{DB1DEDDE-A101-47B7-B5CD-FC5DC820F231}" type="presParOf" srcId="{6D15A8CE-6B8E-4D15-89EF-8D45C9994502}" destId="{1CE811BC-D1B6-4DE8-8E97-FC3835B12D5E}" srcOrd="6" destOrd="0" presId="urn:microsoft.com/office/officeart/2008/layout/VerticalAccentList"/>
    <dgm:cxn modelId="{02523217-5E32-4F55-B142-619E7176F797}" type="presParOf" srcId="{630611F1-3E5A-4EA9-BDDD-99774A303336}" destId="{1AAEBF58-3C45-44BF-97F7-F7FCACF51E95}" srcOrd="2" destOrd="0" presId="urn:microsoft.com/office/officeart/2008/layout/VerticalAccentList"/>
    <dgm:cxn modelId="{D09BB5AE-70E0-4E3B-8788-E28F89873BE6}" type="presParOf" srcId="{630611F1-3E5A-4EA9-BDDD-99774A303336}" destId="{9E6C3AA6-248B-43D5-B1B3-B0470285E4E8}" srcOrd="3" destOrd="0" presId="urn:microsoft.com/office/officeart/2008/layout/VerticalAccentList"/>
    <dgm:cxn modelId="{8152B0D5-5E9B-40D1-B1CB-5B22ED61B206}" type="presParOf" srcId="{9E6C3AA6-248B-43D5-B1B3-B0470285E4E8}" destId="{1C85CC43-4AE5-4109-A0CB-BB82E203DDE8}" srcOrd="0" destOrd="0" presId="urn:microsoft.com/office/officeart/2008/layout/VerticalAccentList"/>
    <dgm:cxn modelId="{0EE5A78A-49FF-4F9E-8D0B-3C181D7D3DDB}" type="presParOf" srcId="{630611F1-3E5A-4EA9-BDDD-99774A303336}" destId="{DC313EF5-8893-4989-96AD-3912B324E6FC}" srcOrd="4" destOrd="0" presId="urn:microsoft.com/office/officeart/2008/layout/VerticalAccentList"/>
    <dgm:cxn modelId="{41AFAF15-F92C-4DDF-AE43-9D9B14D94CCA}" type="presParOf" srcId="{DC313EF5-8893-4989-96AD-3912B324E6FC}" destId="{68DCB1D3-D7AF-4038-B361-86520F62FAD0}" srcOrd="0" destOrd="0" presId="urn:microsoft.com/office/officeart/2008/layout/VerticalAccentList"/>
    <dgm:cxn modelId="{D3FBE93D-FE95-4F9A-94E7-E8CA77DBC4CE}" type="presParOf" srcId="{DC313EF5-8893-4989-96AD-3912B324E6FC}" destId="{79A4858C-488F-43AB-A459-F71C5F44440F}" srcOrd="1" destOrd="0" presId="urn:microsoft.com/office/officeart/2008/layout/VerticalAccentList"/>
    <dgm:cxn modelId="{97809C3C-4F8E-4CE5-AF99-A8BA7DE277EE}" type="presParOf" srcId="{DC313EF5-8893-4989-96AD-3912B324E6FC}" destId="{0471501D-28BA-42A7-A2FF-FCE96C700A36}" srcOrd="2" destOrd="0" presId="urn:microsoft.com/office/officeart/2008/layout/VerticalAccentList"/>
    <dgm:cxn modelId="{6E9ED575-4927-4D0C-AE2E-A28A544E9488}" type="presParOf" srcId="{DC313EF5-8893-4989-96AD-3912B324E6FC}" destId="{91635EC9-39C9-46DE-830F-F070C35CE897}" srcOrd="3" destOrd="0" presId="urn:microsoft.com/office/officeart/2008/layout/VerticalAccentList"/>
    <dgm:cxn modelId="{2D8ECAC5-265F-4918-AA4D-C95BAEB03DE3}" type="presParOf" srcId="{DC313EF5-8893-4989-96AD-3912B324E6FC}" destId="{FA65BA06-E406-47D4-BEE6-B97A70262F23}" srcOrd="4" destOrd="0" presId="urn:microsoft.com/office/officeart/2008/layout/VerticalAccentList"/>
    <dgm:cxn modelId="{3D134F85-8247-4C03-94D3-87D08E8E0B84}" type="presParOf" srcId="{DC313EF5-8893-4989-96AD-3912B324E6FC}" destId="{BFA4B8E2-9395-4B68-95C3-5A1B88130F1E}" srcOrd="5" destOrd="0" presId="urn:microsoft.com/office/officeart/2008/layout/VerticalAccentList"/>
    <dgm:cxn modelId="{7D5C17DD-0ADF-49A1-92D8-90B86CC1677B}" type="presParOf" srcId="{DC313EF5-8893-4989-96AD-3912B324E6FC}" destId="{02BF18D4-BC1C-4D44-9D05-BC9E176E3307}" srcOrd="6" destOrd="0" presId="urn:microsoft.com/office/officeart/2008/layout/VerticalAccentList"/>
    <dgm:cxn modelId="{B83F0889-3316-4382-83E9-A1FB4C4C3F5C}" type="presParOf" srcId="{630611F1-3E5A-4EA9-BDDD-99774A303336}" destId="{13D707DC-329D-4383-BC13-F294973F2C84}" srcOrd="5" destOrd="0" presId="urn:microsoft.com/office/officeart/2008/layout/VerticalAccentList"/>
    <dgm:cxn modelId="{B24C36E5-D46E-450A-B9F5-50721B6C5867}" type="presParOf" srcId="{630611F1-3E5A-4EA9-BDDD-99774A303336}" destId="{36E672D7-F48C-4B49-97E4-CB58C1128C45}" srcOrd="6" destOrd="0" presId="urn:microsoft.com/office/officeart/2008/layout/VerticalAccentList"/>
    <dgm:cxn modelId="{ECDA0A6D-E7B5-426A-A559-A0CF5CD22A4D}" type="presParOf" srcId="{36E672D7-F48C-4B49-97E4-CB58C1128C45}" destId="{A0AF546C-01BF-42F5-A0F9-A97C4939BE72}" srcOrd="0" destOrd="0" presId="urn:microsoft.com/office/officeart/2008/layout/VerticalAccentList"/>
    <dgm:cxn modelId="{7300A9D8-DD81-41ED-9A19-C091E2550956}" type="presParOf" srcId="{630611F1-3E5A-4EA9-BDDD-99774A303336}" destId="{5E4D0E79-49BC-4AA2-9F9F-E599DF1DD9ED}" srcOrd="7" destOrd="0" presId="urn:microsoft.com/office/officeart/2008/layout/VerticalAccentList"/>
    <dgm:cxn modelId="{D0048455-B27D-4F44-8C97-D6A9C711D9BF}" type="presParOf" srcId="{5E4D0E79-49BC-4AA2-9F9F-E599DF1DD9ED}" destId="{ECE44F1E-1B85-4F55-9230-24BBB539B3A1}" srcOrd="0" destOrd="0" presId="urn:microsoft.com/office/officeart/2008/layout/VerticalAccentList"/>
    <dgm:cxn modelId="{AC6E568E-CD11-4CE2-94CA-85DF870F3588}" type="presParOf" srcId="{5E4D0E79-49BC-4AA2-9F9F-E599DF1DD9ED}" destId="{36997FE2-14C3-4318-9D82-ADEAD1678344}" srcOrd="1" destOrd="0" presId="urn:microsoft.com/office/officeart/2008/layout/VerticalAccentList"/>
    <dgm:cxn modelId="{AAB21B2E-E6FF-4874-A1BD-9EBBCF17F5B5}" type="presParOf" srcId="{5E4D0E79-49BC-4AA2-9F9F-E599DF1DD9ED}" destId="{DFB38490-70BE-4616-9810-729F77FD8D5F}" srcOrd="2" destOrd="0" presId="urn:microsoft.com/office/officeart/2008/layout/VerticalAccentList"/>
    <dgm:cxn modelId="{611D2658-8945-48F5-8DD0-14C8DB87B601}" type="presParOf" srcId="{5E4D0E79-49BC-4AA2-9F9F-E599DF1DD9ED}" destId="{5166C634-A0DD-4832-B6D3-440A2194E619}" srcOrd="3" destOrd="0" presId="urn:microsoft.com/office/officeart/2008/layout/VerticalAccentList"/>
    <dgm:cxn modelId="{78E8CD7F-7F4C-4479-8A30-9A3CA95DC664}" type="presParOf" srcId="{5E4D0E79-49BC-4AA2-9F9F-E599DF1DD9ED}" destId="{F08824BF-5E5F-48C8-B7CC-ADB8D8FE485A}" srcOrd="4" destOrd="0" presId="urn:microsoft.com/office/officeart/2008/layout/VerticalAccentList"/>
    <dgm:cxn modelId="{880493B2-C497-454E-B80F-72F6600ABE14}" type="presParOf" srcId="{5E4D0E79-49BC-4AA2-9F9F-E599DF1DD9ED}" destId="{C17C2451-2250-4DA1-8A33-960DD29B4046}" srcOrd="5" destOrd="0" presId="urn:microsoft.com/office/officeart/2008/layout/VerticalAccentList"/>
    <dgm:cxn modelId="{00A57F42-BF4C-4783-8C9A-0307F074910D}" type="presParOf" srcId="{5E4D0E79-49BC-4AA2-9F9F-E599DF1DD9ED}" destId="{4EF74BC9-9A8F-4F33-BC88-F6298BECBE08}" srcOrd="6" destOrd="0" presId="urn:microsoft.com/office/officeart/2008/layout/VerticalAccentList"/>
    <dgm:cxn modelId="{76E78E99-1C3E-4708-ACA0-49E45392B7B5}" type="presParOf" srcId="{630611F1-3E5A-4EA9-BDDD-99774A303336}" destId="{52FA9081-42A1-4ECE-BF94-C7F7AC05D6E0}" srcOrd="8" destOrd="0" presId="urn:microsoft.com/office/officeart/2008/layout/VerticalAccentList"/>
    <dgm:cxn modelId="{48CC7AA3-9411-4F8E-9F72-1E053C3F6188}" type="presParOf" srcId="{630611F1-3E5A-4EA9-BDDD-99774A303336}" destId="{F0A071CA-A087-42B6-9321-C96C042C5A13}" srcOrd="9" destOrd="0" presId="urn:microsoft.com/office/officeart/2008/layout/VerticalAccentList"/>
    <dgm:cxn modelId="{9D25914A-544E-4106-89DE-1C61129D0BDF}" type="presParOf" srcId="{F0A071CA-A087-42B6-9321-C96C042C5A13}" destId="{E5703E24-E318-42AF-A3CC-4501F0DD492C}" srcOrd="0" destOrd="0" presId="urn:microsoft.com/office/officeart/2008/layout/VerticalAccentList"/>
    <dgm:cxn modelId="{F561419D-E4E0-43D8-870E-7DDC3D99F163}" type="presParOf" srcId="{630611F1-3E5A-4EA9-BDDD-99774A303336}" destId="{CADAD1A4-FF5E-4D6A-83F8-C59BA51BAA54}" srcOrd="10" destOrd="0" presId="urn:microsoft.com/office/officeart/2008/layout/VerticalAccentList"/>
    <dgm:cxn modelId="{E69187A1-555B-41F9-93D5-CFCEB1571856}" type="presParOf" srcId="{CADAD1A4-FF5E-4D6A-83F8-C59BA51BAA54}" destId="{0041B496-3BFD-4E3D-873C-81FAA836C732}" srcOrd="0" destOrd="0" presId="urn:microsoft.com/office/officeart/2008/layout/VerticalAccentList"/>
    <dgm:cxn modelId="{98BEEC67-DD9B-4800-90E7-AA5012AD17D3}" type="presParOf" srcId="{CADAD1A4-FF5E-4D6A-83F8-C59BA51BAA54}" destId="{9F8E2502-CFB7-4427-8117-8A6BAE08A079}" srcOrd="1" destOrd="0" presId="urn:microsoft.com/office/officeart/2008/layout/VerticalAccentList"/>
    <dgm:cxn modelId="{3DBCEC3C-FAB2-4D68-8614-E28C8B6ECC52}" type="presParOf" srcId="{CADAD1A4-FF5E-4D6A-83F8-C59BA51BAA54}" destId="{F9F6039C-C3B0-4DDC-AAC5-886F562BB0A4}" srcOrd="2" destOrd="0" presId="urn:microsoft.com/office/officeart/2008/layout/VerticalAccentList"/>
    <dgm:cxn modelId="{5B313F50-1526-4E93-9684-9B98865C3193}" type="presParOf" srcId="{CADAD1A4-FF5E-4D6A-83F8-C59BA51BAA54}" destId="{E0E10261-C068-4C26-8167-303879AF2869}" srcOrd="3" destOrd="0" presId="urn:microsoft.com/office/officeart/2008/layout/VerticalAccentList"/>
    <dgm:cxn modelId="{1A03B6E2-8FE8-4EB2-9742-C26352ABA61D}" type="presParOf" srcId="{CADAD1A4-FF5E-4D6A-83F8-C59BA51BAA54}" destId="{DFF48476-1A75-4C9F-9198-E5F78EAD1776}" srcOrd="4" destOrd="0" presId="urn:microsoft.com/office/officeart/2008/layout/VerticalAccentList"/>
    <dgm:cxn modelId="{27CE4A00-2845-440E-8387-DB132309AAD1}" type="presParOf" srcId="{CADAD1A4-FF5E-4D6A-83F8-C59BA51BAA54}" destId="{2BA75E79-8EE2-4C10-AD52-D39DE88BF2C3}" srcOrd="5" destOrd="0" presId="urn:microsoft.com/office/officeart/2008/layout/VerticalAccentList"/>
    <dgm:cxn modelId="{0871D394-48AC-4F8C-B803-5BCA84B7D9B3}" type="presParOf" srcId="{CADAD1A4-FF5E-4D6A-83F8-C59BA51BAA54}" destId="{14FE4425-C263-4656-BA38-16F2CA39588D}" srcOrd="6" destOrd="0" presId="urn:microsoft.com/office/officeart/2008/layout/VerticalAccentList"/>
    <dgm:cxn modelId="{A8388F60-EFBD-48E5-A267-A98A54B3D4BF}" type="presParOf" srcId="{630611F1-3E5A-4EA9-BDDD-99774A303336}" destId="{69C00816-2B6A-40C8-94EE-2846BF83FBB8}" srcOrd="11" destOrd="0" presId="urn:microsoft.com/office/officeart/2008/layout/VerticalAccentList"/>
    <dgm:cxn modelId="{3C3FCDE6-03A0-456E-A095-81D75E69ADA3}" type="presParOf" srcId="{630611F1-3E5A-4EA9-BDDD-99774A303336}" destId="{09FAE254-D072-460B-BA8F-0FA5E68F166F}" srcOrd="12" destOrd="0" presId="urn:microsoft.com/office/officeart/2008/layout/VerticalAccentList"/>
    <dgm:cxn modelId="{1C82545B-31E0-44A5-8566-DA7061FEBE7C}" type="presParOf" srcId="{09FAE254-D072-460B-BA8F-0FA5E68F166F}" destId="{71752F3D-918B-4218-A93F-BB9C2B223DBB}" srcOrd="0" destOrd="0" presId="urn:microsoft.com/office/officeart/2008/layout/VerticalAccentList"/>
    <dgm:cxn modelId="{100F9CBB-C0BF-4859-B496-2E7D2775491E}" type="presParOf" srcId="{630611F1-3E5A-4EA9-BDDD-99774A303336}" destId="{4A94472F-F02E-42AA-982B-6C4A8F17EE04}" srcOrd="13" destOrd="0" presId="urn:microsoft.com/office/officeart/2008/layout/VerticalAccentList"/>
    <dgm:cxn modelId="{4C1058D0-80CD-490C-9995-FC43FEE846E5}" type="presParOf" srcId="{4A94472F-F02E-42AA-982B-6C4A8F17EE04}" destId="{710D6961-96DD-4DBA-9D46-A71076E84F2F}" srcOrd="0" destOrd="0" presId="urn:microsoft.com/office/officeart/2008/layout/VerticalAccentList"/>
    <dgm:cxn modelId="{6B07AD76-6A7D-48CB-9257-EEA48E2B813D}" type="presParOf" srcId="{4A94472F-F02E-42AA-982B-6C4A8F17EE04}" destId="{EA6C6213-D7B3-4E1F-B995-075080386EC7}" srcOrd="1" destOrd="0" presId="urn:microsoft.com/office/officeart/2008/layout/VerticalAccentList"/>
    <dgm:cxn modelId="{25AC1F63-A05F-4238-906F-483110611541}" type="presParOf" srcId="{4A94472F-F02E-42AA-982B-6C4A8F17EE04}" destId="{739F9BAB-2F3A-46A4-9E14-6AE352CF096A}" srcOrd="2" destOrd="0" presId="urn:microsoft.com/office/officeart/2008/layout/VerticalAccentList"/>
    <dgm:cxn modelId="{434363C4-998E-4AA1-874C-317709E66567}" type="presParOf" srcId="{4A94472F-F02E-42AA-982B-6C4A8F17EE04}" destId="{5258C617-9BFF-4DDC-B2B7-57704F97F40F}" srcOrd="3" destOrd="0" presId="urn:microsoft.com/office/officeart/2008/layout/VerticalAccentList"/>
    <dgm:cxn modelId="{DFF5667B-92E6-4911-A5BE-4432CAA62E14}" type="presParOf" srcId="{4A94472F-F02E-42AA-982B-6C4A8F17EE04}" destId="{B8150F43-7DE0-4122-B80B-554C03D933A6}" srcOrd="4" destOrd="0" presId="urn:microsoft.com/office/officeart/2008/layout/VerticalAccentList"/>
    <dgm:cxn modelId="{F1751C15-F800-4052-BC96-405BA199F996}" type="presParOf" srcId="{4A94472F-F02E-42AA-982B-6C4A8F17EE04}" destId="{0BD00B12-21C0-403E-B6FE-3F06B503CA55}" srcOrd="5" destOrd="0" presId="urn:microsoft.com/office/officeart/2008/layout/VerticalAccentList"/>
    <dgm:cxn modelId="{9D9B696D-1B80-4AC2-B978-EDA235A77B17}" type="presParOf" srcId="{4A94472F-F02E-42AA-982B-6C4A8F17EE04}" destId="{2B470BDC-1131-44C2-A7A8-0438AD8C78D5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443FD-535E-4E6F-9728-3D641CFA179C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029"/>
        </a:p>
      </dgm:t>
    </dgm:pt>
    <dgm:pt modelId="{9DDD02CF-1468-4B5D-AD79-6D10FB55C6F9}">
      <dgm:prSet/>
      <dgm:spPr/>
      <dgm:t>
        <a:bodyPr/>
        <a:lstStyle/>
        <a:p>
          <a:pPr rtl="0"/>
          <a:r>
            <a:rPr lang="en-029" smtClean="0"/>
            <a:t>For our business:</a:t>
          </a:r>
          <a:endParaRPr lang="en-029"/>
        </a:p>
      </dgm:t>
    </dgm:pt>
    <dgm:pt modelId="{59360345-C247-4538-9DAE-6C41C9D434DA}" type="parTrans" cxnId="{37FC10A4-8A5B-446D-B442-2D20947DC862}">
      <dgm:prSet/>
      <dgm:spPr/>
      <dgm:t>
        <a:bodyPr/>
        <a:lstStyle/>
        <a:p>
          <a:endParaRPr lang="en-029"/>
        </a:p>
      </dgm:t>
    </dgm:pt>
    <dgm:pt modelId="{AFB48B49-B02B-42F7-BA89-C1877533A734}" type="sibTrans" cxnId="{37FC10A4-8A5B-446D-B442-2D20947DC862}">
      <dgm:prSet/>
      <dgm:spPr/>
      <dgm:t>
        <a:bodyPr/>
        <a:lstStyle/>
        <a:p>
          <a:endParaRPr lang="en-029"/>
        </a:p>
      </dgm:t>
    </dgm:pt>
    <dgm:pt modelId="{1075D300-8333-477C-9B64-6FFA694240B2}">
      <dgm:prSet/>
      <dgm:spPr/>
      <dgm:t>
        <a:bodyPr/>
        <a:lstStyle/>
        <a:p>
          <a:pPr rtl="0"/>
          <a:r>
            <a:rPr lang="en-029" dirty="0" smtClean="0"/>
            <a:t>Better focus of the CWC Group in the Caribbean</a:t>
          </a:r>
          <a:endParaRPr lang="en-029" dirty="0"/>
        </a:p>
      </dgm:t>
    </dgm:pt>
    <dgm:pt modelId="{5EBE67BD-1F54-474F-8A43-0F425CE31DC6}" type="parTrans" cxnId="{AA8CBAA3-C841-4B41-92DC-F81F799AE440}">
      <dgm:prSet/>
      <dgm:spPr/>
      <dgm:t>
        <a:bodyPr/>
        <a:lstStyle/>
        <a:p>
          <a:endParaRPr lang="en-029"/>
        </a:p>
      </dgm:t>
    </dgm:pt>
    <dgm:pt modelId="{1121C090-2865-4DD1-9061-50FF19D799EF}" type="sibTrans" cxnId="{AA8CBAA3-C841-4B41-92DC-F81F799AE440}">
      <dgm:prSet/>
      <dgm:spPr/>
      <dgm:t>
        <a:bodyPr/>
        <a:lstStyle/>
        <a:p>
          <a:endParaRPr lang="en-029"/>
        </a:p>
      </dgm:t>
    </dgm:pt>
    <dgm:pt modelId="{6BE43EB1-459D-4B85-8352-DE10F1F82F0B}">
      <dgm:prSet/>
      <dgm:spPr/>
      <dgm:t>
        <a:bodyPr/>
        <a:lstStyle/>
        <a:p>
          <a:pPr rtl="0"/>
          <a:r>
            <a:rPr lang="en-029" smtClean="0"/>
            <a:t>For our customers:</a:t>
          </a:r>
          <a:endParaRPr lang="en-029"/>
        </a:p>
      </dgm:t>
    </dgm:pt>
    <dgm:pt modelId="{AF3441C4-91AB-418A-B432-9B556D0A3715}" type="parTrans" cxnId="{7E628725-4F4A-4D7E-B856-F63B30181FA5}">
      <dgm:prSet/>
      <dgm:spPr/>
      <dgm:t>
        <a:bodyPr/>
        <a:lstStyle/>
        <a:p>
          <a:endParaRPr lang="en-029"/>
        </a:p>
      </dgm:t>
    </dgm:pt>
    <dgm:pt modelId="{353ED13B-4B37-45D8-B7A8-45F3639A6429}" type="sibTrans" cxnId="{7E628725-4F4A-4D7E-B856-F63B30181FA5}">
      <dgm:prSet/>
      <dgm:spPr/>
      <dgm:t>
        <a:bodyPr/>
        <a:lstStyle/>
        <a:p>
          <a:endParaRPr lang="en-029"/>
        </a:p>
      </dgm:t>
    </dgm:pt>
    <dgm:pt modelId="{380C8C25-735B-484A-87FC-0AEBDA73B481}">
      <dgm:prSet/>
      <dgm:spPr/>
      <dgm:t>
        <a:bodyPr/>
        <a:lstStyle/>
        <a:p>
          <a:pPr rtl="0"/>
          <a:r>
            <a:rPr lang="en-029" dirty="0" smtClean="0"/>
            <a:t>Improving efficiencies and value offerings</a:t>
          </a:r>
          <a:endParaRPr lang="en-029" dirty="0"/>
        </a:p>
      </dgm:t>
    </dgm:pt>
    <dgm:pt modelId="{3190B83C-4B10-4ED9-AA99-E652BE9216C4}" type="parTrans" cxnId="{A229D4CD-321C-41B9-A432-E70C09D6977A}">
      <dgm:prSet/>
      <dgm:spPr/>
      <dgm:t>
        <a:bodyPr/>
        <a:lstStyle/>
        <a:p>
          <a:endParaRPr lang="en-029"/>
        </a:p>
      </dgm:t>
    </dgm:pt>
    <dgm:pt modelId="{D4D08BAA-B184-44B9-A1D2-AEFA206EF5E8}" type="sibTrans" cxnId="{A229D4CD-321C-41B9-A432-E70C09D6977A}">
      <dgm:prSet/>
      <dgm:spPr/>
      <dgm:t>
        <a:bodyPr/>
        <a:lstStyle/>
        <a:p>
          <a:endParaRPr lang="en-029"/>
        </a:p>
      </dgm:t>
    </dgm:pt>
    <dgm:pt modelId="{D1EFDB19-4E03-4019-90F4-931E4316A744}">
      <dgm:prSet/>
      <dgm:spPr/>
      <dgm:t>
        <a:bodyPr/>
        <a:lstStyle/>
        <a:p>
          <a:pPr rtl="0"/>
          <a:r>
            <a:rPr lang="en-029" dirty="0" smtClean="0"/>
            <a:t>Improving our customer service</a:t>
          </a:r>
          <a:endParaRPr lang="en-029" dirty="0"/>
        </a:p>
      </dgm:t>
    </dgm:pt>
    <dgm:pt modelId="{7FF87CD8-6554-4E2B-ADB0-5036355CA409}" type="parTrans" cxnId="{3815ACDC-F3C0-4593-8587-31E3FEF75856}">
      <dgm:prSet/>
      <dgm:spPr/>
      <dgm:t>
        <a:bodyPr/>
        <a:lstStyle/>
        <a:p>
          <a:endParaRPr lang="en-029"/>
        </a:p>
      </dgm:t>
    </dgm:pt>
    <dgm:pt modelId="{79EAD19C-5B5E-4140-BFF0-DBBCE8BB45C4}" type="sibTrans" cxnId="{3815ACDC-F3C0-4593-8587-31E3FEF75856}">
      <dgm:prSet/>
      <dgm:spPr/>
      <dgm:t>
        <a:bodyPr/>
        <a:lstStyle/>
        <a:p>
          <a:endParaRPr lang="en-029"/>
        </a:p>
      </dgm:t>
    </dgm:pt>
    <dgm:pt modelId="{5C08756F-8881-4E00-86D8-3D6CFFFA8BED}">
      <dgm:prSet/>
      <dgm:spPr/>
      <dgm:t>
        <a:bodyPr/>
        <a:lstStyle/>
        <a:p>
          <a:pPr rtl="0"/>
          <a:r>
            <a:rPr lang="en-029" smtClean="0"/>
            <a:t>For Governments:</a:t>
          </a:r>
          <a:endParaRPr lang="en-029"/>
        </a:p>
      </dgm:t>
    </dgm:pt>
    <dgm:pt modelId="{614F13F0-1BBC-4160-8284-D1A52EA4D7F9}" type="parTrans" cxnId="{5BF2835E-C3C9-4110-B633-87D1CB1F9C0D}">
      <dgm:prSet/>
      <dgm:spPr/>
      <dgm:t>
        <a:bodyPr/>
        <a:lstStyle/>
        <a:p>
          <a:endParaRPr lang="en-029"/>
        </a:p>
      </dgm:t>
    </dgm:pt>
    <dgm:pt modelId="{3D1D05CA-A328-4F6C-8998-AFFB04E8884E}" type="sibTrans" cxnId="{5BF2835E-C3C9-4110-B633-87D1CB1F9C0D}">
      <dgm:prSet/>
      <dgm:spPr/>
      <dgm:t>
        <a:bodyPr/>
        <a:lstStyle/>
        <a:p>
          <a:endParaRPr lang="en-029"/>
        </a:p>
      </dgm:t>
    </dgm:pt>
    <dgm:pt modelId="{21408466-6077-4848-8861-B65A41E0AEAE}">
      <dgm:prSet/>
      <dgm:spPr/>
      <dgm:t>
        <a:bodyPr/>
        <a:lstStyle/>
        <a:p>
          <a:pPr rtl="0"/>
          <a:r>
            <a:rPr lang="en-029" dirty="0" smtClean="0"/>
            <a:t>Facilitating a stronger economy</a:t>
          </a:r>
          <a:endParaRPr lang="en-029" dirty="0"/>
        </a:p>
      </dgm:t>
    </dgm:pt>
    <dgm:pt modelId="{B90D6DD3-A97B-494F-AF04-813CB64DF467}" type="parTrans" cxnId="{A3DBA174-F473-412A-ADAF-1F5FE9359338}">
      <dgm:prSet/>
      <dgm:spPr/>
      <dgm:t>
        <a:bodyPr/>
        <a:lstStyle/>
        <a:p>
          <a:endParaRPr lang="en-029"/>
        </a:p>
      </dgm:t>
    </dgm:pt>
    <dgm:pt modelId="{133CDBF8-5E79-4622-8E9B-9B7D8CDCA41E}" type="sibTrans" cxnId="{A3DBA174-F473-412A-ADAF-1F5FE9359338}">
      <dgm:prSet/>
      <dgm:spPr/>
      <dgm:t>
        <a:bodyPr/>
        <a:lstStyle/>
        <a:p>
          <a:endParaRPr lang="en-029"/>
        </a:p>
      </dgm:t>
    </dgm:pt>
    <dgm:pt modelId="{EF54889C-F78F-4E90-BD1E-DAA67F3F08A5}">
      <dgm:prSet/>
      <dgm:spPr/>
      <dgm:t>
        <a:bodyPr/>
        <a:lstStyle/>
        <a:p>
          <a:pPr rtl="0"/>
          <a:r>
            <a:rPr lang="en-029" dirty="0" smtClean="0"/>
            <a:t>More Access to </a:t>
          </a:r>
          <a:r>
            <a:rPr lang="en-029" dirty="0" smtClean="0"/>
            <a:t>Resources for </a:t>
          </a:r>
          <a:r>
            <a:rPr lang="en-029" dirty="0" smtClean="0"/>
            <a:t>investment</a:t>
          </a:r>
          <a:endParaRPr lang="en-029" dirty="0"/>
        </a:p>
      </dgm:t>
    </dgm:pt>
    <dgm:pt modelId="{80AC56C3-C3E1-46FC-9051-242D57F31C69}" type="parTrans" cxnId="{97855275-B346-45D4-8A66-11D24E0EA85C}">
      <dgm:prSet/>
      <dgm:spPr/>
      <dgm:t>
        <a:bodyPr/>
        <a:lstStyle/>
        <a:p>
          <a:endParaRPr lang="en-029"/>
        </a:p>
      </dgm:t>
    </dgm:pt>
    <dgm:pt modelId="{6AB25AB9-CD6C-4355-9BA4-BC09D37DDB36}" type="sibTrans" cxnId="{97855275-B346-45D4-8A66-11D24E0EA85C}">
      <dgm:prSet/>
      <dgm:spPr/>
      <dgm:t>
        <a:bodyPr/>
        <a:lstStyle/>
        <a:p>
          <a:endParaRPr lang="en-029"/>
        </a:p>
      </dgm:t>
    </dgm:pt>
    <dgm:pt modelId="{79958529-C835-4E3B-AFBA-631D720608B9}">
      <dgm:prSet/>
      <dgm:spPr/>
      <dgm:t>
        <a:bodyPr/>
        <a:lstStyle/>
        <a:p>
          <a:pPr rtl="0"/>
          <a:r>
            <a:rPr lang="en-029" dirty="0" smtClean="0"/>
            <a:t>Improving on commitments for partnership and investment</a:t>
          </a:r>
          <a:endParaRPr lang="en-029" dirty="0"/>
        </a:p>
      </dgm:t>
    </dgm:pt>
    <dgm:pt modelId="{F0A0C627-B89C-4E49-AD4C-2EFE86754F4F}" type="parTrans" cxnId="{1A1E931C-74AD-4F0C-845C-D1E465AD16B6}">
      <dgm:prSet/>
      <dgm:spPr/>
      <dgm:t>
        <a:bodyPr/>
        <a:lstStyle/>
        <a:p>
          <a:endParaRPr lang="en-029"/>
        </a:p>
      </dgm:t>
    </dgm:pt>
    <dgm:pt modelId="{51D55728-2A08-4D7F-89E1-3253A1D34BAE}" type="sibTrans" cxnId="{1A1E931C-74AD-4F0C-845C-D1E465AD16B6}">
      <dgm:prSet/>
      <dgm:spPr/>
      <dgm:t>
        <a:bodyPr/>
        <a:lstStyle/>
        <a:p>
          <a:endParaRPr lang="en-029"/>
        </a:p>
      </dgm:t>
    </dgm:pt>
    <dgm:pt modelId="{24F7913B-8C21-4B6D-BBBB-E00C6E692152}" type="pres">
      <dgm:prSet presAssocID="{26C443FD-535E-4E6F-9728-3D641CFA179C}" presName="Name0" presStyleCnt="0">
        <dgm:presLayoutVars>
          <dgm:chMax val="7"/>
          <dgm:chPref val="7"/>
          <dgm:dir/>
        </dgm:presLayoutVars>
      </dgm:prSet>
      <dgm:spPr/>
    </dgm:pt>
    <dgm:pt modelId="{05772BEB-2003-4ADA-AB65-E1A4E57261AF}" type="pres">
      <dgm:prSet presAssocID="{26C443FD-535E-4E6F-9728-3D641CFA179C}" presName="Name1" presStyleCnt="0"/>
      <dgm:spPr/>
    </dgm:pt>
    <dgm:pt modelId="{4DDF3046-C6E2-49FA-9703-55EC2541258F}" type="pres">
      <dgm:prSet presAssocID="{26C443FD-535E-4E6F-9728-3D641CFA179C}" presName="cycle" presStyleCnt="0"/>
      <dgm:spPr/>
    </dgm:pt>
    <dgm:pt modelId="{70C5EB05-C081-45FA-A2FD-5029C259577E}" type="pres">
      <dgm:prSet presAssocID="{26C443FD-535E-4E6F-9728-3D641CFA179C}" presName="srcNode" presStyleLbl="node1" presStyleIdx="0" presStyleCnt="3"/>
      <dgm:spPr/>
    </dgm:pt>
    <dgm:pt modelId="{EB873E53-9047-4BFD-94FF-01C30B1B1F96}" type="pres">
      <dgm:prSet presAssocID="{26C443FD-535E-4E6F-9728-3D641CFA179C}" presName="conn" presStyleLbl="parChTrans1D2" presStyleIdx="0" presStyleCnt="1"/>
      <dgm:spPr/>
    </dgm:pt>
    <dgm:pt modelId="{5D62CE00-C23F-47D2-9ABD-A1FE2F67C712}" type="pres">
      <dgm:prSet presAssocID="{26C443FD-535E-4E6F-9728-3D641CFA179C}" presName="extraNode" presStyleLbl="node1" presStyleIdx="0" presStyleCnt="3"/>
      <dgm:spPr/>
    </dgm:pt>
    <dgm:pt modelId="{7A02B715-9E5F-4B7D-9632-4FF37A48A17B}" type="pres">
      <dgm:prSet presAssocID="{26C443FD-535E-4E6F-9728-3D641CFA179C}" presName="dstNode" presStyleLbl="node1" presStyleIdx="0" presStyleCnt="3"/>
      <dgm:spPr/>
    </dgm:pt>
    <dgm:pt modelId="{0CA8589A-77A7-4950-AD61-B2729B172A17}" type="pres">
      <dgm:prSet presAssocID="{9DDD02CF-1468-4B5D-AD79-6D10FB55C6F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42CF70C1-429D-4B15-8FE0-DFCD2BDA8BA4}" type="pres">
      <dgm:prSet presAssocID="{9DDD02CF-1468-4B5D-AD79-6D10FB55C6F9}" presName="accent_1" presStyleCnt="0"/>
      <dgm:spPr/>
    </dgm:pt>
    <dgm:pt modelId="{2E12379E-1402-479E-AB05-F659817FF8B5}" type="pres">
      <dgm:prSet presAssocID="{9DDD02CF-1468-4B5D-AD79-6D10FB55C6F9}" presName="accentRepeatNode" presStyleLbl="solidFgAcc1" presStyleIdx="0" presStyleCnt="3"/>
      <dgm:spPr/>
    </dgm:pt>
    <dgm:pt modelId="{3D69D54B-C65C-4E58-B737-4E157B273369}" type="pres">
      <dgm:prSet presAssocID="{6BE43EB1-459D-4B85-8352-DE10F1F82F0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8B3C7D1D-D41B-47BC-9FA5-11FFD6794939}" type="pres">
      <dgm:prSet presAssocID="{6BE43EB1-459D-4B85-8352-DE10F1F82F0B}" presName="accent_2" presStyleCnt="0"/>
      <dgm:spPr/>
    </dgm:pt>
    <dgm:pt modelId="{DB835DE7-96AF-41F8-B109-6920DFD7A6C4}" type="pres">
      <dgm:prSet presAssocID="{6BE43EB1-459D-4B85-8352-DE10F1F82F0B}" presName="accentRepeatNode" presStyleLbl="solidFgAcc1" presStyleIdx="1" presStyleCnt="3"/>
      <dgm:spPr/>
    </dgm:pt>
    <dgm:pt modelId="{1E108C94-33DC-4BE1-9A86-ADBE150404A6}" type="pres">
      <dgm:prSet presAssocID="{5C08756F-8881-4E00-86D8-3D6CFFFA8BE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E70FA011-0B02-4255-BCF1-9E74AD70640E}" type="pres">
      <dgm:prSet presAssocID="{5C08756F-8881-4E00-86D8-3D6CFFFA8BED}" presName="accent_3" presStyleCnt="0"/>
      <dgm:spPr/>
    </dgm:pt>
    <dgm:pt modelId="{5018B449-187F-4176-BDC8-8517289EC58F}" type="pres">
      <dgm:prSet presAssocID="{5C08756F-8881-4E00-86D8-3D6CFFFA8BED}" presName="accentRepeatNode" presStyleLbl="solidFgAcc1" presStyleIdx="2" presStyleCnt="3"/>
      <dgm:spPr/>
    </dgm:pt>
  </dgm:ptLst>
  <dgm:cxnLst>
    <dgm:cxn modelId="{A3DBA174-F473-412A-ADAF-1F5FE9359338}" srcId="{5C08756F-8881-4E00-86D8-3D6CFFFA8BED}" destId="{21408466-6077-4848-8861-B65A41E0AEAE}" srcOrd="0" destOrd="0" parTransId="{B90D6DD3-A97B-494F-AF04-813CB64DF467}" sibTransId="{133CDBF8-5E79-4622-8E9B-9B7D8CDCA41E}"/>
    <dgm:cxn modelId="{CB1A1A0F-7415-4F50-8A83-A55B21FBB7B3}" type="presOf" srcId="{1121C090-2865-4DD1-9061-50FF19D799EF}" destId="{EB873E53-9047-4BFD-94FF-01C30B1B1F96}" srcOrd="0" destOrd="0" presId="urn:microsoft.com/office/officeart/2008/layout/VerticalCurvedList"/>
    <dgm:cxn modelId="{33205DE6-335B-4EB8-B264-F06A51432B05}" type="presOf" srcId="{1075D300-8333-477C-9B64-6FFA694240B2}" destId="{0CA8589A-77A7-4950-AD61-B2729B172A17}" srcOrd="0" destOrd="1" presId="urn:microsoft.com/office/officeart/2008/layout/VerticalCurvedList"/>
    <dgm:cxn modelId="{3815ACDC-F3C0-4593-8587-31E3FEF75856}" srcId="{6BE43EB1-459D-4B85-8352-DE10F1F82F0B}" destId="{D1EFDB19-4E03-4019-90F4-931E4316A744}" srcOrd="1" destOrd="0" parTransId="{7FF87CD8-6554-4E2B-ADB0-5036355CA409}" sibTransId="{79EAD19C-5B5E-4140-BFF0-DBBCE8BB45C4}"/>
    <dgm:cxn modelId="{5BF2835E-C3C9-4110-B633-87D1CB1F9C0D}" srcId="{26C443FD-535E-4E6F-9728-3D641CFA179C}" destId="{5C08756F-8881-4E00-86D8-3D6CFFFA8BED}" srcOrd="2" destOrd="0" parTransId="{614F13F0-1BBC-4160-8284-D1A52EA4D7F9}" sibTransId="{3D1D05CA-A328-4F6C-8998-AFFB04E8884E}"/>
    <dgm:cxn modelId="{AA8CBAA3-C841-4B41-92DC-F81F799AE440}" srcId="{9DDD02CF-1468-4B5D-AD79-6D10FB55C6F9}" destId="{1075D300-8333-477C-9B64-6FFA694240B2}" srcOrd="0" destOrd="0" parTransId="{5EBE67BD-1F54-474F-8A43-0F425CE31DC6}" sibTransId="{1121C090-2865-4DD1-9061-50FF19D799EF}"/>
    <dgm:cxn modelId="{2C25AE5C-0A0F-47F8-96F8-2E93D42F07B6}" type="presOf" srcId="{79958529-C835-4E3B-AFBA-631D720608B9}" destId="{1E108C94-33DC-4BE1-9A86-ADBE150404A6}" srcOrd="0" destOrd="2" presId="urn:microsoft.com/office/officeart/2008/layout/VerticalCurvedList"/>
    <dgm:cxn modelId="{8F1229BC-6EE0-4DD1-8877-97C965266FE8}" type="presOf" srcId="{26C443FD-535E-4E6F-9728-3D641CFA179C}" destId="{24F7913B-8C21-4B6D-BBBB-E00C6E692152}" srcOrd="0" destOrd="0" presId="urn:microsoft.com/office/officeart/2008/layout/VerticalCurvedList"/>
    <dgm:cxn modelId="{97855275-B346-45D4-8A66-11D24E0EA85C}" srcId="{9DDD02CF-1468-4B5D-AD79-6D10FB55C6F9}" destId="{EF54889C-F78F-4E90-BD1E-DAA67F3F08A5}" srcOrd="1" destOrd="0" parTransId="{80AC56C3-C3E1-46FC-9051-242D57F31C69}" sibTransId="{6AB25AB9-CD6C-4355-9BA4-BC09D37DDB36}"/>
    <dgm:cxn modelId="{7473A02A-FA5E-42AD-AD24-728A5E89E62C}" type="presOf" srcId="{21408466-6077-4848-8861-B65A41E0AEAE}" destId="{1E108C94-33DC-4BE1-9A86-ADBE150404A6}" srcOrd="0" destOrd="1" presId="urn:microsoft.com/office/officeart/2008/layout/VerticalCurvedList"/>
    <dgm:cxn modelId="{3CFD19AD-68B8-43D9-8334-226D0175F33E}" type="presOf" srcId="{EF54889C-F78F-4E90-BD1E-DAA67F3F08A5}" destId="{0CA8589A-77A7-4950-AD61-B2729B172A17}" srcOrd="0" destOrd="2" presId="urn:microsoft.com/office/officeart/2008/layout/VerticalCurvedList"/>
    <dgm:cxn modelId="{6C5E5027-6CE9-4E29-B9ED-D5C873DE2647}" type="presOf" srcId="{D1EFDB19-4E03-4019-90F4-931E4316A744}" destId="{3D69D54B-C65C-4E58-B737-4E157B273369}" srcOrd="0" destOrd="2" presId="urn:microsoft.com/office/officeart/2008/layout/VerticalCurvedList"/>
    <dgm:cxn modelId="{1A1E931C-74AD-4F0C-845C-D1E465AD16B6}" srcId="{5C08756F-8881-4E00-86D8-3D6CFFFA8BED}" destId="{79958529-C835-4E3B-AFBA-631D720608B9}" srcOrd="1" destOrd="0" parTransId="{F0A0C627-B89C-4E49-AD4C-2EFE86754F4F}" sibTransId="{51D55728-2A08-4D7F-89E1-3253A1D34BAE}"/>
    <dgm:cxn modelId="{37FC10A4-8A5B-446D-B442-2D20947DC862}" srcId="{26C443FD-535E-4E6F-9728-3D641CFA179C}" destId="{9DDD02CF-1468-4B5D-AD79-6D10FB55C6F9}" srcOrd="0" destOrd="0" parTransId="{59360345-C247-4538-9DAE-6C41C9D434DA}" sibTransId="{AFB48B49-B02B-42F7-BA89-C1877533A734}"/>
    <dgm:cxn modelId="{964331AB-DD78-461D-B1A6-F45254B192E5}" type="presOf" srcId="{6BE43EB1-459D-4B85-8352-DE10F1F82F0B}" destId="{3D69D54B-C65C-4E58-B737-4E157B273369}" srcOrd="0" destOrd="0" presId="urn:microsoft.com/office/officeart/2008/layout/VerticalCurvedList"/>
    <dgm:cxn modelId="{7E628725-4F4A-4D7E-B856-F63B30181FA5}" srcId="{26C443FD-535E-4E6F-9728-3D641CFA179C}" destId="{6BE43EB1-459D-4B85-8352-DE10F1F82F0B}" srcOrd="1" destOrd="0" parTransId="{AF3441C4-91AB-418A-B432-9B556D0A3715}" sibTransId="{353ED13B-4B37-45D8-B7A8-45F3639A6429}"/>
    <dgm:cxn modelId="{7CEE49B6-6454-4652-B1C8-425D601A6067}" type="presOf" srcId="{9DDD02CF-1468-4B5D-AD79-6D10FB55C6F9}" destId="{0CA8589A-77A7-4950-AD61-B2729B172A17}" srcOrd="0" destOrd="0" presId="urn:microsoft.com/office/officeart/2008/layout/VerticalCurvedList"/>
    <dgm:cxn modelId="{6DFAF71B-9DA6-4503-B20B-B13B2EF25924}" type="presOf" srcId="{5C08756F-8881-4E00-86D8-3D6CFFFA8BED}" destId="{1E108C94-33DC-4BE1-9A86-ADBE150404A6}" srcOrd="0" destOrd="0" presId="urn:microsoft.com/office/officeart/2008/layout/VerticalCurvedList"/>
    <dgm:cxn modelId="{A229D4CD-321C-41B9-A432-E70C09D6977A}" srcId="{6BE43EB1-459D-4B85-8352-DE10F1F82F0B}" destId="{380C8C25-735B-484A-87FC-0AEBDA73B481}" srcOrd="0" destOrd="0" parTransId="{3190B83C-4B10-4ED9-AA99-E652BE9216C4}" sibTransId="{D4D08BAA-B184-44B9-A1D2-AEFA206EF5E8}"/>
    <dgm:cxn modelId="{1138C0D1-7EA5-442A-8D85-451348522B06}" type="presOf" srcId="{380C8C25-735B-484A-87FC-0AEBDA73B481}" destId="{3D69D54B-C65C-4E58-B737-4E157B273369}" srcOrd="0" destOrd="1" presId="urn:microsoft.com/office/officeart/2008/layout/VerticalCurvedList"/>
    <dgm:cxn modelId="{2A644794-AE15-4192-B55A-6C8FB2DDEEB4}" type="presParOf" srcId="{24F7913B-8C21-4B6D-BBBB-E00C6E692152}" destId="{05772BEB-2003-4ADA-AB65-E1A4E57261AF}" srcOrd="0" destOrd="0" presId="urn:microsoft.com/office/officeart/2008/layout/VerticalCurvedList"/>
    <dgm:cxn modelId="{E7A7BA9B-0098-471B-8D1E-F4C21188B0D4}" type="presParOf" srcId="{05772BEB-2003-4ADA-AB65-E1A4E57261AF}" destId="{4DDF3046-C6E2-49FA-9703-55EC2541258F}" srcOrd="0" destOrd="0" presId="urn:microsoft.com/office/officeart/2008/layout/VerticalCurvedList"/>
    <dgm:cxn modelId="{32F41600-2B30-4C3E-A006-FCEEE8D131D6}" type="presParOf" srcId="{4DDF3046-C6E2-49FA-9703-55EC2541258F}" destId="{70C5EB05-C081-45FA-A2FD-5029C259577E}" srcOrd="0" destOrd="0" presId="urn:microsoft.com/office/officeart/2008/layout/VerticalCurvedList"/>
    <dgm:cxn modelId="{0ED5CD78-A43A-4F40-B551-25C0C716C606}" type="presParOf" srcId="{4DDF3046-C6E2-49FA-9703-55EC2541258F}" destId="{EB873E53-9047-4BFD-94FF-01C30B1B1F96}" srcOrd="1" destOrd="0" presId="urn:microsoft.com/office/officeart/2008/layout/VerticalCurvedList"/>
    <dgm:cxn modelId="{F86D093B-53EF-4F40-8EC9-8B4B848A90D1}" type="presParOf" srcId="{4DDF3046-C6E2-49FA-9703-55EC2541258F}" destId="{5D62CE00-C23F-47D2-9ABD-A1FE2F67C712}" srcOrd="2" destOrd="0" presId="urn:microsoft.com/office/officeart/2008/layout/VerticalCurvedList"/>
    <dgm:cxn modelId="{0F5F59A6-B8F1-4257-A7FE-AE75A0DFBAF9}" type="presParOf" srcId="{4DDF3046-C6E2-49FA-9703-55EC2541258F}" destId="{7A02B715-9E5F-4B7D-9632-4FF37A48A17B}" srcOrd="3" destOrd="0" presId="urn:microsoft.com/office/officeart/2008/layout/VerticalCurvedList"/>
    <dgm:cxn modelId="{C33D2528-BE0C-4AD6-A689-1616DDA7D26C}" type="presParOf" srcId="{05772BEB-2003-4ADA-AB65-E1A4E57261AF}" destId="{0CA8589A-77A7-4950-AD61-B2729B172A17}" srcOrd="1" destOrd="0" presId="urn:microsoft.com/office/officeart/2008/layout/VerticalCurvedList"/>
    <dgm:cxn modelId="{B7EA11E2-ACDC-4120-B797-66E298275B3A}" type="presParOf" srcId="{05772BEB-2003-4ADA-AB65-E1A4E57261AF}" destId="{42CF70C1-429D-4B15-8FE0-DFCD2BDA8BA4}" srcOrd="2" destOrd="0" presId="urn:microsoft.com/office/officeart/2008/layout/VerticalCurvedList"/>
    <dgm:cxn modelId="{8A1281E6-5EA3-4008-B3CC-B1A117AF8855}" type="presParOf" srcId="{42CF70C1-429D-4B15-8FE0-DFCD2BDA8BA4}" destId="{2E12379E-1402-479E-AB05-F659817FF8B5}" srcOrd="0" destOrd="0" presId="urn:microsoft.com/office/officeart/2008/layout/VerticalCurvedList"/>
    <dgm:cxn modelId="{293D806E-A509-4E2B-AC12-8FD6A8EF5B1C}" type="presParOf" srcId="{05772BEB-2003-4ADA-AB65-E1A4E57261AF}" destId="{3D69D54B-C65C-4E58-B737-4E157B273369}" srcOrd="3" destOrd="0" presId="urn:microsoft.com/office/officeart/2008/layout/VerticalCurvedList"/>
    <dgm:cxn modelId="{C8E844C6-1A36-4287-9FAC-9CBAEE220C49}" type="presParOf" srcId="{05772BEB-2003-4ADA-AB65-E1A4E57261AF}" destId="{8B3C7D1D-D41B-47BC-9FA5-11FFD6794939}" srcOrd="4" destOrd="0" presId="urn:microsoft.com/office/officeart/2008/layout/VerticalCurvedList"/>
    <dgm:cxn modelId="{7A771299-CB7B-4C69-93ED-3D26FAAB9B25}" type="presParOf" srcId="{8B3C7D1D-D41B-47BC-9FA5-11FFD6794939}" destId="{DB835DE7-96AF-41F8-B109-6920DFD7A6C4}" srcOrd="0" destOrd="0" presId="urn:microsoft.com/office/officeart/2008/layout/VerticalCurvedList"/>
    <dgm:cxn modelId="{244200CD-E1FE-43C3-8AD9-8081BF5E1036}" type="presParOf" srcId="{05772BEB-2003-4ADA-AB65-E1A4E57261AF}" destId="{1E108C94-33DC-4BE1-9A86-ADBE150404A6}" srcOrd="5" destOrd="0" presId="urn:microsoft.com/office/officeart/2008/layout/VerticalCurvedList"/>
    <dgm:cxn modelId="{3A8534A1-F51F-40F9-9367-5D382B1160A9}" type="presParOf" srcId="{05772BEB-2003-4ADA-AB65-E1A4E57261AF}" destId="{E70FA011-0B02-4255-BCF1-9E74AD70640E}" srcOrd="6" destOrd="0" presId="urn:microsoft.com/office/officeart/2008/layout/VerticalCurvedList"/>
    <dgm:cxn modelId="{97C2A771-B971-46BE-999E-469CB7E3F050}" type="presParOf" srcId="{E70FA011-0B02-4255-BCF1-9E74AD70640E}" destId="{5018B449-187F-4176-BDC8-8517289EC5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9258F6E-F36F-4D1B-88B5-A3FE3224F32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029"/>
        </a:p>
      </dgm:t>
    </dgm:pt>
    <dgm:pt modelId="{E5D89830-8E12-482F-96FB-5582D92B6FA8}">
      <dgm:prSet/>
      <dgm:spPr/>
      <dgm:t>
        <a:bodyPr/>
        <a:lstStyle/>
        <a:p>
          <a:pPr rtl="0"/>
          <a:r>
            <a:rPr lang="en-029" dirty="0" smtClean="0"/>
            <a:t>The landscape is not always commercially viable for carriers to provide services to all citizens</a:t>
          </a:r>
          <a:endParaRPr lang="en-029" dirty="0"/>
        </a:p>
      </dgm:t>
    </dgm:pt>
    <dgm:pt modelId="{4656C6DE-B91E-45D9-966B-EC34D96F98F3}" type="parTrans" cxnId="{D0F5CE42-F38F-4934-812A-FC75262B1FF3}">
      <dgm:prSet/>
      <dgm:spPr/>
      <dgm:t>
        <a:bodyPr/>
        <a:lstStyle/>
        <a:p>
          <a:endParaRPr lang="en-029"/>
        </a:p>
      </dgm:t>
    </dgm:pt>
    <dgm:pt modelId="{885695E3-0027-4F52-8BFD-B8805232E5F1}" type="sibTrans" cxnId="{D0F5CE42-F38F-4934-812A-FC75262B1FF3}">
      <dgm:prSet/>
      <dgm:spPr/>
      <dgm:t>
        <a:bodyPr/>
        <a:lstStyle/>
        <a:p>
          <a:endParaRPr lang="en-029"/>
        </a:p>
      </dgm:t>
    </dgm:pt>
    <dgm:pt modelId="{874D3EEB-D90E-49F4-AFA1-4337A7208043}">
      <dgm:prSet/>
      <dgm:spPr/>
      <dgm:t>
        <a:bodyPr/>
        <a:lstStyle/>
        <a:p>
          <a:pPr rtl="0"/>
          <a:r>
            <a:rPr lang="en-029" dirty="0" smtClean="0"/>
            <a:t>The regulatory environment does not always facilitate acceleration of investment</a:t>
          </a:r>
          <a:endParaRPr lang="en-029" dirty="0"/>
        </a:p>
      </dgm:t>
    </dgm:pt>
    <dgm:pt modelId="{92C70A25-80C3-4452-9862-8D408530CA71}" type="parTrans" cxnId="{A1C1BFA7-EEB5-46A7-84EF-908FDE3F788B}">
      <dgm:prSet/>
      <dgm:spPr/>
      <dgm:t>
        <a:bodyPr/>
        <a:lstStyle/>
        <a:p>
          <a:endParaRPr lang="en-029"/>
        </a:p>
      </dgm:t>
    </dgm:pt>
    <dgm:pt modelId="{A6D69ED8-5E95-48B3-A724-A9D8FF33A725}" type="sibTrans" cxnId="{A1C1BFA7-EEB5-46A7-84EF-908FDE3F788B}">
      <dgm:prSet/>
      <dgm:spPr/>
      <dgm:t>
        <a:bodyPr/>
        <a:lstStyle/>
        <a:p>
          <a:endParaRPr lang="en-029"/>
        </a:p>
      </dgm:t>
    </dgm:pt>
    <dgm:pt modelId="{F70E21D2-4F61-41AA-80A1-228A72D3171B}">
      <dgm:prSet/>
      <dgm:spPr/>
      <dgm:t>
        <a:bodyPr/>
        <a:lstStyle/>
        <a:p>
          <a:pPr rtl="0"/>
          <a:r>
            <a:rPr lang="en-029" dirty="0" smtClean="0"/>
            <a:t>Operators, Regulators and Government need to be determined, yet flexible &amp; ready to act</a:t>
          </a:r>
          <a:endParaRPr lang="en-029" dirty="0"/>
        </a:p>
      </dgm:t>
    </dgm:pt>
    <dgm:pt modelId="{649CE863-871D-4EFA-8385-D2D88B87D254}" type="parTrans" cxnId="{45B773EF-ECE2-4876-9D5B-EC2A2308DAB4}">
      <dgm:prSet/>
      <dgm:spPr/>
      <dgm:t>
        <a:bodyPr/>
        <a:lstStyle/>
        <a:p>
          <a:endParaRPr lang="en-029"/>
        </a:p>
      </dgm:t>
    </dgm:pt>
    <dgm:pt modelId="{3A417DE9-B174-4406-8914-BEF321F77D80}" type="sibTrans" cxnId="{45B773EF-ECE2-4876-9D5B-EC2A2308DAB4}">
      <dgm:prSet/>
      <dgm:spPr/>
      <dgm:t>
        <a:bodyPr/>
        <a:lstStyle/>
        <a:p>
          <a:endParaRPr lang="en-029"/>
        </a:p>
      </dgm:t>
    </dgm:pt>
    <dgm:pt modelId="{C68083FA-7F5A-4EC0-B88D-3DD9BFD9B7BB}" type="pres">
      <dgm:prSet presAssocID="{09258F6E-F36F-4D1B-88B5-A3FE3224F323}" presName="Name0" presStyleCnt="0">
        <dgm:presLayoutVars>
          <dgm:dir/>
          <dgm:resizeHandles val="exact"/>
        </dgm:presLayoutVars>
      </dgm:prSet>
      <dgm:spPr/>
    </dgm:pt>
    <dgm:pt modelId="{6C1D89D2-5211-446C-9317-A9156A70B6A3}" type="pres">
      <dgm:prSet presAssocID="{E5D89830-8E12-482F-96FB-5582D92B6FA8}" presName="composite" presStyleCnt="0"/>
      <dgm:spPr/>
    </dgm:pt>
    <dgm:pt modelId="{0F750475-5DCA-4EAE-85FD-1A2A9F37296B}" type="pres">
      <dgm:prSet presAssocID="{E5D89830-8E12-482F-96FB-5582D92B6FA8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A195E98A-2529-4EF1-8056-9638CB3072ED}" type="pres">
      <dgm:prSet presAssocID="{E5D89830-8E12-482F-96FB-5582D92B6FA8}" presName="rect2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BBBD4B0A-F2F1-4EE5-A8E1-D4408FC1D34F}" type="pres">
      <dgm:prSet presAssocID="{885695E3-0027-4F52-8BFD-B8805232E5F1}" presName="sibTrans" presStyleCnt="0"/>
      <dgm:spPr/>
    </dgm:pt>
    <dgm:pt modelId="{7BF8415E-C794-46EE-A868-76845DC5B8E3}" type="pres">
      <dgm:prSet presAssocID="{874D3EEB-D90E-49F4-AFA1-4337A7208043}" presName="composite" presStyleCnt="0"/>
      <dgm:spPr/>
    </dgm:pt>
    <dgm:pt modelId="{7CAB0D6D-5586-4184-9D42-62425AB47C21}" type="pres">
      <dgm:prSet presAssocID="{874D3EEB-D90E-49F4-AFA1-4337A7208043}" presName="rect1" presStyleLbl="trAlignAcc1" presStyleIdx="1" presStyleCnt="3">
        <dgm:presLayoutVars>
          <dgm:bulletEnabled val="1"/>
        </dgm:presLayoutVars>
      </dgm:prSet>
      <dgm:spPr/>
    </dgm:pt>
    <dgm:pt modelId="{52014B51-92A6-4510-B62E-E9943ED65E87}" type="pres">
      <dgm:prSet presAssocID="{874D3EEB-D90E-49F4-AFA1-4337A7208043}" presName="rect2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</dgm:spPr>
    </dgm:pt>
    <dgm:pt modelId="{15ECD66D-2C27-4794-9BCA-23B8EA7CF0D1}" type="pres">
      <dgm:prSet presAssocID="{A6D69ED8-5E95-48B3-A724-A9D8FF33A725}" presName="sibTrans" presStyleCnt="0"/>
      <dgm:spPr/>
    </dgm:pt>
    <dgm:pt modelId="{80F4AE8F-AB47-4363-9030-96090B496F82}" type="pres">
      <dgm:prSet presAssocID="{F70E21D2-4F61-41AA-80A1-228A72D3171B}" presName="composite" presStyleCnt="0"/>
      <dgm:spPr/>
    </dgm:pt>
    <dgm:pt modelId="{0CEA6661-345D-4CC3-B73C-F7C016414619}" type="pres">
      <dgm:prSet presAssocID="{F70E21D2-4F61-41AA-80A1-228A72D3171B}" presName="rect1" presStyleLbl="trAlignAcc1" presStyleIdx="2" presStyleCnt="3">
        <dgm:presLayoutVars>
          <dgm:bulletEnabled val="1"/>
        </dgm:presLayoutVars>
      </dgm:prSet>
      <dgm:spPr/>
    </dgm:pt>
    <dgm:pt modelId="{8A5435B9-463D-4FA2-BB10-F0D4289EF3B2}" type="pres">
      <dgm:prSet presAssocID="{F70E21D2-4F61-41AA-80A1-228A72D3171B}" presName="rect2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1C1BFA7-EEB5-46A7-84EF-908FDE3F788B}" srcId="{09258F6E-F36F-4D1B-88B5-A3FE3224F323}" destId="{874D3EEB-D90E-49F4-AFA1-4337A7208043}" srcOrd="1" destOrd="0" parTransId="{92C70A25-80C3-4452-9862-8D408530CA71}" sibTransId="{A6D69ED8-5E95-48B3-A724-A9D8FF33A725}"/>
    <dgm:cxn modelId="{1F0306F8-DA6F-4875-9A9E-C5153C02A474}" type="presOf" srcId="{E5D89830-8E12-482F-96FB-5582D92B6FA8}" destId="{0F750475-5DCA-4EAE-85FD-1A2A9F37296B}" srcOrd="0" destOrd="0" presId="urn:microsoft.com/office/officeart/2008/layout/PictureStrips"/>
    <dgm:cxn modelId="{D0F5CE42-F38F-4934-812A-FC75262B1FF3}" srcId="{09258F6E-F36F-4D1B-88B5-A3FE3224F323}" destId="{E5D89830-8E12-482F-96FB-5582D92B6FA8}" srcOrd="0" destOrd="0" parTransId="{4656C6DE-B91E-45D9-966B-EC34D96F98F3}" sibTransId="{885695E3-0027-4F52-8BFD-B8805232E5F1}"/>
    <dgm:cxn modelId="{BDC6AE04-F5EF-433B-8DC3-7D2403BA72F1}" type="presOf" srcId="{874D3EEB-D90E-49F4-AFA1-4337A7208043}" destId="{7CAB0D6D-5586-4184-9D42-62425AB47C21}" srcOrd="0" destOrd="0" presId="urn:microsoft.com/office/officeart/2008/layout/PictureStrips"/>
    <dgm:cxn modelId="{45B773EF-ECE2-4876-9D5B-EC2A2308DAB4}" srcId="{09258F6E-F36F-4D1B-88B5-A3FE3224F323}" destId="{F70E21D2-4F61-41AA-80A1-228A72D3171B}" srcOrd="2" destOrd="0" parTransId="{649CE863-871D-4EFA-8385-D2D88B87D254}" sibTransId="{3A417DE9-B174-4406-8914-BEF321F77D80}"/>
    <dgm:cxn modelId="{4CE13406-804D-41D5-A0F5-F192AC31ABDC}" type="presOf" srcId="{F70E21D2-4F61-41AA-80A1-228A72D3171B}" destId="{0CEA6661-345D-4CC3-B73C-F7C016414619}" srcOrd="0" destOrd="0" presId="urn:microsoft.com/office/officeart/2008/layout/PictureStrips"/>
    <dgm:cxn modelId="{AEBB1826-BF0A-4C70-8070-8035C1B97A1A}" type="presOf" srcId="{09258F6E-F36F-4D1B-88B5-A3FE3224F323}" destId="{C68083FA-7F5A-4EC0-B88D-3DD9BFD9B7BB}" srcOrd="0" destOrd="0" presId="urn:microsoft.com/office/officeart/2008/layout/PictureStrips"/>
    <dgm:cxn modelId="{4184A12B-2F4D-4829-B28B-B431989F7265}" type="presParOf" srcId="{C68083FA-7F5A-4EC0-B88D-3DD9BFD9B7BB}" destId="{6C1D89D2-5211-446C-9317-A9156A70B6A3}" srcOrd="0" destOrd="0" presId="urn:microsoft.com/office/officeart/2008/layout/PictureStrips"/>
    <dgm:cxn modelId="{AA1562BA-48D1-41A1-98A0-9C68BB967F63}" type="presParOf" srcId="{6C1D89D2-5211-446C-9317-A9156A70B6A3}" destId="{0F750475-5DCA-4EAE-85FD-1A2A9F37296B}" srcOrd="0" destOrd="0" presId="urn:microsoft.com/office/officeart/2008/layout/PictureStrips"/>
    <dgm:cxn modelId="{0C8532D2-87FE-4F4D-8B7E-3779A91C1398}" type="presParOf" srcId="{6C1D89D2-5211-446C-9317-A9156A70B6A3}" destId="{A195E98A-2529-4EF1-8056-9638CB3072ED}" srcOrd="1" destOrd="0" presId="urn:microsoft.com/office/officeart/2008/layout/PictureStrips"/>
    <dgm:cxn modelId="{EA287F46-8DB0-4A75-9A48-EA4744793021}" type="presParOf" srcId="{C68083FA-7F5A-4EC0-B88D-3DD9BFD9B7BB}" destId="{BBBD4B0A-F2F1-4EE5-A8E1-D4408FC1D34F}" srcOrd="1" destOrd="0" presId="urn:microsoft.com/office/officeart/2008/layout/PictureStrips"/>
    <dgm:cxn modelId="{EF5511B9-11C6-47A5-8B72-0CDA17F95E9B}" type="presParOf" srcId="{C68083FA-7F5A-4EC0-B88D-3DD9BFD9B7BB}" destId="{7BF8415E-C794-46EE-A868-76845DC5B8E3}" srcOrd="2" destOrd="0" presId="urn:microsoft.com/office/officeart/2008/layout/PictureStrips"/>
    <dgm:cxn modelId="{23D44134-F633-45A4-BC2B-448CF8464A87}" type="presParOf" srcId="{7BF8415E-C794-46EE-A868-76845DC5B8E3}" destId="{7CAB0D6D-5586-4184-9D42-62425AB47C21}" srcOrd="0" destOrd="0" presId="urn:microsoft.com/office/officeart/2008/layout/PictureStrips"/>
    <dgm:cxn modelId="{9C55E862-C9C3-4108-A74A-A3F055488731}" type="presParOf" srcId="{7BF8415E-C794-46EE-A868-76845DC5B8E3}" destId="{52014B51-92A6-4510-B62E-E9943ED65E87}" srcOrd="1" destOrd="0" presId="urn:microsoft.com/office/officeart/2008/layout/PictureStrips"/>
    <dgm:cxn modelId="{5FAFB3AC-8C58-4D71-8D0C-19EA689C363B}" type="presParOf" srcId="{C68083FA-7F5A-4EC0-B88D-3DD9BFD9B7BB}" destId="{15ECD66D-2C27-4794-9BCA-23B8EA7CF0D1}" srcOrd="3" destOrd="0" presId="urn:microsoft.com/office/officeart/2008/layout/PictureStrips"/>
    <dgm:cxn modelId="{5D60840C-3022-48D6-AF9E-CAE5424F91E6}" type="presParOf" srcId="{C68083FA-7F5A-4EC0-B88D-3DD9BFD9B7BB}" destId="{80F4AE8F-AB47-4363-9030-96090B496F82}" srcOrd="4" destOrd="0" presId="urn:microsoft.com/office/officeart/2008/layout/PictureStrips"/>
    <dgm:cxn modelId="{28553A9C-9D75-4AA2-8017-D65873EE9C90}" type="presParOf" srcId="{80F4AE8F-AB47-4363-9030-96090B496F82}" destId="{0CEA6661-345D-4CC3-B73C-F7C016414619}" srcOrd="0" destOrd="0" presId="urn:microsoft.com/office/officeart/2008/layout/PictureStrips"/>
    <dgm:cxn modelId="{0F60A8FF-E47D-4603-BB57-5E448A983115}" type="presParOf" srcId="{80F4AE8F-AB47-4363-9030-96090B496F82}" destId="{8A5435B9-463D-4FA2-BB10-F0D4289EF3B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75E64F-4E85-400C-9FDD-B732D6FC4979}" type="doc">
      <dgm:prSet loTypeId="urn:microsoft.com/office/officeart/2005/8/layout/radial4" loCatId="relationship" qsTypeId="urn:microsoft.com/office/officeart/2005/8/quickstyle/simple1" qsCatId="simple" csTypeId="urn:microsoft.com/office/officeart/2005/8/colors/accent5_1" csCatId="accent5"/>
      <dgm:spPr/>
      <dgm:t>
        <a:bodyPr/>
        <a:lstStyle/>
        <a:p>
          <a:endParaRPr lang="en-029"/>
        </a:p>
      </dgm:t>
    </dgm:pt>
    <dgm:pt modelId="{6868738B-CA3F-463E-8209-8410337377B7}">
      <dgm:prSet/>
      <dgm:spPr/>
      <dgm:t>
        <a:bodyPr/>
        <a:lstStyle/>
        <a:p>
          <a:pPr rtl="0"/>
          <a:r>
            <a:rPr lang="en-029" smtClean="0"/>
            <a:t>Greater Investment</a:t>
          </a:r>
          <a:endParaRPr lang="en-029"/>
        </a:p>
      </dgm:t>
    </dgm:pt>
    <dgm:pt modelId="{7B9ABB45-4D82-4EEB-9424-A2953CBA8E3F}" type="parTrans" cxnId="{0AFDA25D-D929-4B39-BA62-090703786D08}">
      <dgm:prSet/>
      <dgm:spPr/>
      <dgm:t>
        <a:bodyPr/>
        <a:lstStyle/>
        <a:p>
          <a:endParaRPr lang="en-029"/>
        </a:p>
      </dgm:t>
    </dgm:pt>
    <dgm:pt modelId="{2E721151-8262-4920-A447-2B219DB3AF4B}" type="sibTrans" cxnId="{0AFDA25D-D929-4B39-BA62-090703786D08}">
      <dgm:prSet/>
      <dgm:spPr/>
      <dgm:t>
        <a:bodyPr/>
        <a:lstStyle/>
        <a:p>
          <a:endParaRPr lang="en-029"/>
        </a:p>
      </dgm:t>
    </dgm:pt>
    <dgm:pt modelId="{AD7059B0-15F7-4E9C-8D16-BFC02399CFCD}">
      <dgm:prSet/>
      <dgm:spPr/>
      <dgm:t>
        <a:bodyPr/>
        <a:lstStyle/>
        <a:p>
          <a:pPr rtl="0"/>
          <a:r>
            <a:rPr lang="en-029" smtClean="0"/>
            <a:t>Investing Universal Service Funds in impacting &amp; aligned projects</a:t>
          </a:r>
          <a:endParaRPr lang="en-029"/>
        </a:p>
      </dgm:t>
    </dgm:pt>
    <dgm:pt modelId="{F0BABB51-0FA8-4547-A9F7-5AFF3FEEB389}" type="parTrans" cxnId="{71C78F56-24C1-4E55-A252-39A9D7D168FB}">
      <dgm:prSet/>
      <dgm:spPr/>
      <dgm:t>
        <a:bodyPr/>
        <a:lstStyle/>
        <a:p>
          <a:endParaRPr lang="en-029"/>
        </a:p>
      </dgm:t>
    </dgm:pt>
    <dgm:pt modelId="{6C9F6868-6845-4C24-8079-AC41B4F42A47}" type="sibTrans" cxnId="{71C78F56-24C1-4E55-A252-39A9D7D168FB}">
      <dgm:prSet/>
      <dgm:spPr/>
      <dgm:t>
        <a:bodyPr/>
        <a:lstStyle/>
        <a:p>
          <a:endParaRPr lang="en-029"/>
        </a:p>
      </dgm:t>
    </dgm:pt>
    <dgm:pt modelId="{90E8AB88-2499-4AA0-8DC4-158419CCDE20}">
      <dgm:prSet/>
      <dgm:spPr/>
      <dgm:t>
        <a:bodyPr/>
        <a:lstStyle/>
        <a:p>
          <a:pPr rtl="0"/>
          <a:r>
            <a:rPr lang="en-029" smtClean="0"/>
            <a:t>Consider consumption tax relief &amp; tax credits</a:t>
          </a:r>
          <a:endParaRPr lang="en-029"/>
        </a:p>
      </dgm:t>
    </dgm:pt>
    <dgm:pt modelId="{2A38465C-7C12-4CE2-805D-7E79060A5907}" type="parTrans" cxnId="{1DC1F03A-CC79-4697-BF39-B7B37A80180E}">
      <dgm:prSet/>
      <dgm:spPr/>
      <dgm:t>
        <a:bodyPr/>
        <a:lstStyle/>
        <a:p>
          <a:endParaRPr lang="en-029"/>
        </a:p>
      </dgm:t>
    </dgm:pt>
    <dgm:pt modelId="{09E93452-CCA0-473B-8763-9F35CDD2CD20}" type="sibTrans" cxnId="{1DC1F03A-CC79-4697-BF39-B7B37A80180E}">
      <dgm:prSet/>
      <dgm:spPr/>
      <dgm:t>
        <a:bodyPr/>
        <a:lstStyle/>
        <a:p>
          <a:endParaRPr lang="en-029"/>
        </a:p>
      </dgm:t>
    </dgm:pt>
    <dgm:pt modelId="{15B17E36-26BE-475A-A7D5-4E9F802E3CDA}">
      <dgm:prSet/>
      <dgm:spPr/>
      <dgm:t>
        <a:bodyPr/>
        <a:lstStyle/>
        <a:p>
          <a:pPr rtl="0"/>
          <a:r>
            <a:rPr lang="en-029" smtClean="0"/>
            <a:t>Consider Import Duty relief on key items</a:t>
          </a:r>
          <a:endParaRPr lang="en-029"/>
        </a:p>
      </dgm:t>
    </dgm:pt>
    <dgm:pt modelId="{89859455-0996-434F-9CD3-837F2CDA0342}" type="parTrans" cxnId="{7FB03C15-F0C1-4158-B176-08B686540695}">
      <dgm:prSet/>
      <dgm:spPr/>
      <dgm:t>
        <a:bodyPr/>
        <a:lstStyle/>
        <a:p>
          <a:endParaRPr lang="en-029"/>
        </a:p>
      </dgm:t>
    </dgm:pt>
    <dgm:pt modelId="{E4443A29-4C6A-45B4-BDE0-E458BC39A876}" type="sibTrans" cxnId="{7FB03C15-F0C1-4158-B176-08B686540695}">
      <dgm:prSet/>
      <dgm:spPr/>
      <dgm:t>
        <a:bodyPr/>
        <a:lstStyle/>
        <a:p>
          <a:endParaRPr lang="en-029"/>
        </a:p>
      </dgm:t>
    </dgm:pt>
    <dgm:pt modelId="{AD7DFF50-AE6A-459F-AE2F-B888923892E0}">
      <dgm:prSet/>
      <dgm:spPr/>
      <dgm:t>
        <a:bodyPr/>
        <a:lstStyle/>
        <a:p>
          <a:pPr rtl="0"/>
          <a:r>
            <a:rPr lang="en-029" smtClean="0"/>
            <a:t>Reduced licence fees or periodic fee waivers</a:t>
          </a:r>
          <a:endParaRPr lang="en-029"/>
        </a:p>
      </dgm:t>
    </dgm:pt>
    <dgm:pt modelId="{A9803951-1808-4851-B7BC-A7724A433547}" type="parTrans" cxnId="{8E4587C8-FFD2-4555-9BC9-F2E56A4E87AE}">
      <dgm:prSet/>
      <dgm:spPr/>
      <dgm:t>
        <a:bodyPr/>
        <a:lstStyle/>
        <a:p>
          <a:endParaRPr lang="en-029"/>
        </a:p>
      </dgm:t>
    </dgm:pt>
    <dgm:pt modelId="{8E024E1B-EE56-4779-BC77-0E5C2A8041AF}" type="sibTrans" cxnId="{8E4587C8-FFD2-4555-9BC9-F2E56A4E87AE}">
      <dgm:prSet/>
      <dgm:spPr/>
      <dgm:t>
        <a:bodyPr/>
        <a:lstStyle/>
        <a:p>
          <a:endParaRPr lang="en-029"/>
        </a:p>
      </dgm:t>
    </dgm:pt>
    <dgm:pt modelId="{E3081D28-B5ED-4F7E-9C02-0C3043EA76B5}">
      <dgm:prSet/>
      <dgm:spPr/>
      <dgm:t>
        <a:bodyPr/>
        <a:lstStyle/>
        <a:p>
          <a:pPr rtl="0"/>
          <a:r>
            <a:rPr lang="en-029" smtClean="0"/>
            <a:t>Place more Government services online</a:t>
          </a:r>
          <a:endParaRPr lang="en-029"/>
        </a:p>
      </dgm:t>
    </dgm:pt>
    <dgm:pt modelId="{A4877BCC-2A20-4DFB-A6D2-6B1284D0E433}" type="parTrans" cxnId="{ED2FF97B-29E4-4D13-B62C-780295E10165}">
      <dgm:prSet/>
      <dgm:spPr/>
      <dgm:t>
        <a:bodyPr/>
        <a:lstStyle/>
        <a:p>
          <a:endParaRPr lang="en-029"/>
        </a:p>
      </dgm:t>
    </dgm:pt>
    <dgm:pt modelId="{5004A3AD-5D8D-4DEB-A6FC-E47A08B840BB}" type="sibTrans" cxnId="{ED2FF97B-29E4-4D13-B62C-780295E10165}">
      <dgm:prSet/>
      <dgm:spPr/>
      <dgm:t>
        <a:bodyPr/>
        <a:lstStyle/>
        <a:p>
          <a:endParaRPr lang="en-029"/>
        </a:p>
      </dgm:t>
    </dgm:pt>
    <dgm:pt modelId="{D9CDDCF0-F918-4C1B-944C-13C2E15812AB}" type="pres">
      <dgm:prSet presAssocID="{4175E64F-4E85-400C-9FDD-B732D6FC497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0CAD0B0-7166-4845-A17F-A2A25B528ABF}" type="pres">
      <dgm:prSet presAssocID="{6868738B-CA3F-463E-8209-8410337377B7}" presName="centerShape" presStyleLbl="node0" presStyleIdx="0" presStyleCnt="1"/>
      <dgm:spPr/>
    </dgm:pt>
    <dgm:pt modelId="{4FD86915-85DA-4126-9F01-D88917682254}" type="pres">
      <dgm:prSet presAssocID="{F0BABB51-0FA8-4547-A9F7-5AFF3FEEB389}" presName="parTrans" presStyleLbl="bgSibTrans2D1" presStyleIdx="0" presStyleCnt="5"/>
      <dgm:spPr/>
    </dgm:pt>
    <dgm:pt modelId="{8B98BFC4-AB49-47D1-B41A-9284A0E077A2}" type="pres">
      <dgm:prSet presAssocID="{AD7059B0-15F7-4E9C-8D16-BFC02399CFCD}" presName="node" presStyleLbl="node1" presStyleIdx="0" presStyleCnt="5">
        <dgm:presLayoutVars>
          <dgm:bulletEnabled val="1"/>
        </dgm:presLayoutVars>
      </dgm:prSet>
      <dgm:spPr/>
    </dgm:pt>
    <dgm:pt modelId="{FBAF0BBF-2F84-4343-B76C-DB01723BE3C2}" type="pres">
      <dgm:prSet presAssocID="{2A38465C-7C12-4CE2-805D-7E79060A5907}" presName="parTrans" presStyleLbl="bgSibTrans2D1" presStyleIdx="1" presStyleCnt="5"/>
      <dgm:spPr/>
    </dgm:pt>
    <dgm:pt modelId="{551705C5-0348-4C6E-B3DE-FCC784816AF1}" type="pres">
      <dgm:prSet presAssocID="{90E8AB88-2499-4AA0-8DC4-158419CCDE20}" presName="node" presStyleLbl="node1" presStyleIdx="1" presStyleCnt="5">
        <dgm:presLayoutVars>
          <dgm:bulletEnabled val="1"/>
        </dgm:presLayoutVars>
      </dgm:prSet>
      <dgm:spPr/>
    </dgm:pt>
    <dgm:pt modelId="{9826F235-0460-4459-80BF-F13C1D91F5D0}" type="pres">
      <dgm:prSet presAssocID="{89859455-0996-434F-9CD3-837F2CDA0342}" presName="parTrans" presStyleLbl="bgSibTrans2D1" presStyleIdx="2" presStyleCnt="5"/>
      <dgm:spPr/>
    </dgm:pt>
    <dgm:pt modelId="{E4C9082D-A176-4CAC-83A8-88A849E0A4CF}" type="pres">
      <dgm:prSet presAssocID="{15B17E36-26BE-475A-A7D5-4E9F802E3CDA}" presName="node" presStyleLbl="node1" presStyleIdx="2" presStyleCnt="5">
        <dgm:presLayoutVars>
          <dgm:bulletEnabled val="1"/>
        </dgm:presLayoutVars>
      </dgm:prSet>
      <dgm:spPr/>
    </dgm:pt>
    <dgm:pt modelId="{B489B62D-7A90-4652-9C30-2F8CC8C35E64}" type="pres">
      <dgm:prSet presAssocID="{A9803951-1808-4851-B7BC-A7724A433547}" presName="parTrans" presStyleLbl="bgSibTrans2D1" presStyleIdx="3" presStyleCnt="5"/>
      <dgm:spPr/>
    </dgm:pt>
    <dgm:pt modelId="{63E36414-5AEF-4607-8741-888B829F7A7B}" type="pres">
      <dgm:prSet presAssocID="{AD7DFF50-AE6A-459F-AE2F-B888923892E0}" presName="node" presStyleLbl="node1" presStyleIdx="3" presStyleCnt="5">
        <dgm:presLayoutVars>
          <dgm:bulletEnabled val="1"/>
        </dgm:presLayoutVars>
      </dgm:prSet>
      <dgm:spPr/>
    </dgm:pt>
    <dgm:pt modelId="{803898E9-0548-41B9-B118-8548E970A69E}" type="pres">
      <dgm:prSet presAssocID="{A4877BCC-2A20-4DFB-A6D2-6B1284D0E433}" presName="parTrans" presStyleLbl="bgSibTrans2D1" presStyleIdx="4" presStyleCnt="5"/>
      <dgm:spPr/>
    </dgm:pt>
    <dgm:pt modelId="{1371092B-6E07-42B3-B25D-BC90141DC621}" type="pres">
      <dgm:prSet presAssocID="{E3081D28-B5ED-4F7E-9C02-0C3043EA76B5}" presName="node" presStyleLbl="node1" presStyleIdx="4" presStyleCnt="5">
        <dgm:presLayoutVars>
          <dgm:bulletEnabled val="1"/>
        </dgm:presLayoutVars>
      </dgm:prSet>
      <dgm:spPr/>
    </dgm:pt>
  </dgm:ptLst>
  <dgm:cxnLst>
    <dgm:cxn modelId="{D9E9ABCB-C376-48F5-AE66-788D9A8598AE}" type="presOf" srcId="{4175E64F-4E85-400C-9FDD-B732D6FC4979}" destId="{D9CDDCF0-F918-4C1B-944C-13C2E15812AB}" srcOrd="0" destOrd="0" presId="urn:microsoft.com/office/officeart/2005/8/layout/radial4"/>
    <dgm:cxn modelId="{1B9B8CE0-6B2B-4F35-9A54-08314D2B0033}" type="presOf" srcId="{E3081D28-B5ED-4F7E-9C02-0C3043EA76B5}" destId="{1371092B-6E07-42B3-B25D-BC90141DC621}" srcOrd="0" destOrd="0" presId="urn:microsoft.com/office/officeart/2005/8/layout/radial4"/>
    <dgm:cxn modelId="{DBE5CD04-2FDC-4135-BAF7-D6E1CD063BC6}" type="presOf" srcId="{F0BABB51-0FA8-4547-A9F7-5AFF3FEEB389}" destId="{4FD86915-85DA-4126-9F01-D88917682254}" srcOrd="0" destOrd="0" presId="urn:microsoft.com/office/officeart/2005/8/layout/radial4"/>
    <dgm:cxn modelId="{4C152DEB-9414-4A87-83A9-509017615EDC}" type="presOf" srcId="{89859455-0996-434F-9CD3-837F2CDA0342}" destId="{9826F235-0460-4459-80BF-F13C1D91F5D0}" srcOrd="0" destOrd="0" presId="urn:microsoft.com/office/officeart/2005/8/layout/radial4"/>
    <dgm:cxn modelId="{8E019EA9-36C4-4DC4-B5A6-BCA3CDD40598}" type="presOf" srcId="{15B17E36-26BE-475A-A7D5-4E9F802E3CDA}" destId="{E4C9082D-A176-4CAC-83A8-88A849E0A4CF}" srcOrd="0" destOrd="0" presId="urn:microsoft.com/office/officeart/2005/8/layout/radial4"/>
    <dgm:cxn modelId="{AFD8964A-3425-4CC7-AB03-DDEBA63DC7B5}" type="presOf" srcId="{2A38465C-7C12-4CE2-805D-7E79060A5907}" destId="{FBAF0BBF-2F84-4343-B76C-DB01723BE3C2}" srcOrd="0" destOrd="0" presId="urn:microsoft.com/office/officeart/2005/8/layout/radial4"/>
    <dgm:cxn modelId="{0AFDA25D-D929-4B39-BA62-090703786D08}" srcId="{4175E64F-4E85-400C-9FDD-B732D6FC4979}" destId="{6868738B-CA3F-463E-8209-8410337377B7}" srcOrd="0" destOrd="0" parTransId="{7B9ABB45-4D82-4EEB-9424-A2953CBA8E3F}" sibTransId="{2E721151-8262-4920-A447-2B219DB3AF4B}"/>
    <dgm:cxn modelId="{8E4587C8-FFD2-4555-9BC9-F2E56A4E87AE}" srcId="{6868738B-CA3F-463E-8209-8410337377B7}" destId="{AD7DFF50-AE6A-459F-AE2F-B888923892E0}" srcOrd="3" destOrd="0" parTransId="{A9803951-1808-4851-B7BC-A7724A433547}" sibTransId="{8E024E1B-EE56-4779-BC77-0E5C2A8041AF}"/>
    <dgm:cxn modelId="{7FB03C15-F0C1-4158-B176-08B686540695}" srcId="{6868738B-CA3F-463E-8209-8410337377B7}" destId="{15B17E36-26BE-475A-A7D5-4E9F802E3CDA}" srcOrd="2" destOrd="0" parTransId="{89859455-0996-434F-9CD3-837F2CDA0342}" sibTransId="{E4443A29-4C6A-45B4-BDE0-E458BC39A876}"/>
    <dgm:cxn modelId="{C36972BB-51A0-4E82-99E6-B1C51A867FAA}" type="presOf" srcId="{90E8AB88-2499-4AA0-8DC4-158419CCDE20}" destId="{551705C5-0348-4C6E-B3DE-FCC784816AF1}" srcOrd="0" destOrd="0" presId="urn:microsoft.com/office/officeart/2005/8/layout/radial4"/>
    <dgm:cxn modelId="{ED2FF97B-29E4-4D13-B62C-780295E10165}" srcId="{6868738B-CA3F-463E-8209-8410337377B7}" destId="{E3081D28-B5ED-4F7E-9C02-0C3043EA76B5}" srcOrd="4" destOrd="0" parTransId="{A4877BCC-2A20-4DFB-A6D2-6B1284D0E433}" sibTransId="{5004A3AD-5D8D-4DEB-A6FC-E47A08B840BB}"/>
    <dgm:cxn modelId="{0BDE972A-C545-44B4-BCFE-EB724E84B962}" type="presOf" srcId="{A9803951-1808-4851-B7BC-A7724A433547}" destId="{B489B62D-7A90-4652-9C30-2F8CC8C35E64}" srcOrd="0" destOrd="0" presId="urn:microsoft.com/office/officeart/2005/8/layout/radial4"/>
    <dgm:cxn modelId="{368F2833-E158-44DA-AAE9-9A5977788F7D}" type="presOf" srcId="{AD7059B0-15F7-4E9C-8D16-BFC02399CFCD}" destId="{8B98BFC4-AB49-47D1-B41A-9284A0E077A2}" srcOrd="0" destOrd="0" presId="urn:microsoft.com/office/officeart/2005/8/layout/radial4"/>
    <dgm:cxn modelId="{31090D6E-B402-4944-BD9A-4813226FAC52}" type="presOf" srcId="{A4877BCC-2A20-4DFB-A6D2-6B1284D0E433}" destId="{803898E9-0548-41B9-B118-8548E970A69E}" srcOrd="0" destOrd="0" presId="urn:microsoft.com/office/officeart/2005/8/layout/radial4"/>
    <dgm:cxn modelId="{1DC1F03A-CC79-4697-BF39-B7B37A80180E}" srcId="{6868738B-CA3F-463E-8209-8410337377B7}" destId="{90E8AB88-2499-4AA0-8DC4-158419CCDE20}" srcOrd="1" destOrd="0" parTransId="{2A38465C-7C12-4CE2-805D-7E79060A5907}" sibTransId="{09E93452-CCA0-473B-8763-9F35CDD2CD20}"/>
    <dgm:cxn modelId="{C9EE445D-0998-42D7-86EA-162A6D693512}" type="presOf" srcId="{AD7DFF50-AE6A-459F-AE2F-B888923892E0}" destId="{63E36414-5AEF-4607-8741-888B829F7A7B}" srcOrd="0" destOrd="0" presId="urn:microsoft.com/office/officeart/2005/8/layout/radial4"/>
    <dgm:cxn modelId="{71C78F56-24C1-4E55-A252-39A9D7D168FB}" srcId="{6868738B-CA3F-463E-8209-8410337377B7}" destId="{AD7059B0-15F7-4E9C-8D16-BFC02399CFCD}" srcOrd="0" destOrd="0" parTransId="{F0BABB51-0FA8-4547-A9F7-5AFF3FEEB389}" sibTransId="{6C9F6868-6845-4C24-8079-AC41B4F42A47}"/>
    <dgm:cxn modelId="{7FB122F2-64CD-426E-AAD1-37DEEB4F80E6}" type="presOf" srcId="{6868738B-CA3F-463E-8209-8410337377B7}" destId="{A0CAD0B0-7166-4845-A17F-A2A25B528ABF}" srcOrd="0" destOrd="0" presId="urn:microsoft.com/office/officeart/2005/8/layout/radial4"/>
    <dgm:cxn modelId="{B42F5B96-EAB3-4317-9B56-D1B9518A6DE6}" type="presParOf" srcId="{D9CDDCF0-F918-4C1B-944C-13C2E15812AB}" destId="{A0CAD0B0-7166-4845-A17F-A2A25B528ABF}" srcOrd="0" destOrd="0" presId="urn:microsoft.com/office/officeart/2005/8/layout/radial4"/>
    <dgm:cxn modelId="{C147C407-49B3-41AF-A6DB-A119D5CDF278}" type="presParOf" srcId="{D9CDDCF0-F918-4C1B-944C-13C2E15812AB}" destId="{4FD86915-85DA-4126-9F01-D88917682254}" srcOrd="1" destOrd="0" presId="urn:microsoft.com/office/officeart/2005/8/layout/radial4"/>
    <dgm:cxn modelId="{25F8DBFB-19A0-45B6-9910-371F6B110799}" type="presParOf" srcId="{D9CDDCF0-F918-4C1B-944C-13C2E15812AB}" destId="{8B98BFC4-AB49-47D1-B41A-9284A0E077A2}" srcOrd="2" destOrd="0" presId="urn:microsoft.com/office/officeart/2005/8/layout/radial4"/>
    <dgm:cxn modelId="{A85121AB-A3E9-4E24-8722-C002110A4DDF}" type="presParOf" srcId="{D9CDDCF0-F918-4C1B-944C-13C2E15812AB}" destId="{FBAF0BBF-2F84-4343-B76C-DB01723BE3C2}" srcOrd="3" destOrd="0" presId="urn:microsoft.com/office/officeart/2005/8/layout/radial4"/>
    <dgm:cxn modelId="{C15F4898-821C-4453-B359-1C1FC983FD26}" type="presParOf" srcId="{D9CDDCF0-F918-4C1B-944C-13C2E15812AB}" destId="{551705C5-0348-4C6E-B3DE-FCC784816AF1}" srcOrd="4" destOrd="0" presId="urn:microsoft.com/office/officeart/2005/8/layout/radial4"/>
    <dgm:cxn modelId="{5FCFB31F-7962-4D34-AEF5-1F0799CE8178}" type="presParOf" srcId="{D9CDDCF0-F918-4C1B-944C-13C2E15812AB}" destId="{9826F235-0460-4459-80BF-F13C1D91F5D0}" srcOrd="5" destOrd="0" presId="urn:microsoft.com/office/officeart/2005/8/layout/radial4"/>
    <dgm:cxn modelId="{C08012D9-302C-4E0B-8269-BB755359ACEC}" type="presParOf" srcId="{D9CDDCF0-F918-4C1B-944C-13C2E15812AB}" destId="{E4C9082D-A176-4CAC-83A8-88A849E0A4CF}" srcOrd="6" destOrd="0" presId="urn:microsoft.com/office/officeart/2005/8/layout/radial4"/>
    <dgm:cxn modelId="{523EA7AE-71A7-4804-AA5D-B56B909676C8}" type="presParOf" srcId="{D9CDDCF0-F918-4C1B-944C-13C2E15812AB}" destId="{B489B62D-7A90-4652-9C30-2F8CC8C35E64}" srcOrd="7" destOrd="0" presId="urn:microsoft.com/office/officeart/2005/8/layout/radial4"/>
    <dgm:cxn modelId="{20AB595C-7BD2-4CB0-A77B-BBAE70E0919D}" type="presParOf" srcId="{D9CDDCF0-F918-4C1B-944C-13C2E15812AB}" destId="{63E36414-5AEF-4607-8741-888B829F7A7B}" srcOrd="8" destOrd="0" presId="urn:microsoft.com/office/officeart/2005/8/layout/radial4"/>
    <dgm:cxn modelId="{5C23379F-4FD1-4A84-85FC-8E7C73549A41}" type="presParOf" srcId="{D9CDDCF0-F918-4C1B-944C-13C2E15812AB}" destId="{803898E9-0548-41B9-B118-8548E970A69E}" srcOrd="9" destOrd="0" presId="urn:microsoft.com/office/officeart/2005/8/layout/radial4"/>
    <dgm:cxn modelId="{0578F5FB-F2AB-475B-BE87-0AD00CB3351E}" type="presParOf" srcId="{D9CDDCF0-F918-4C1B-944C-13C2E15812AB}" destId="{1371092B-6E07-42B3-B25D-BC90141DC62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351E5DD-FCB2-4F2B-A744-5111CA14A70E}" type="doc">
      <dgm:prSet loTypeId="urn:microsoft.com/office/officeart/2005/8/layout/hList9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029"/>
        </a:p>
      </dgm:t>
    </dgm:pt>
    <dgm:pt modelId="{13123897-1EDC-4481-8DDD-3827F875ACC1}">
      <dgm:prSet/>
      <dgm:spPr/>
      <dgm:t>
        <a:bodyPr/>
        <a:lstStyle/>
        <a:p>
          <a:pPr rtl="0"/>
          <a:r>
            <a:rPr lang="en-029" smtClean="0"/>
            <a:t>Investing</a:t>
          </a:r>
          <a:endParaRPr lang="en-029"/>
        </a:p>
      </dgm:t>
    </dgm:pt>
    <dgm:pt modelId="{78A550FE-494E-4650-9D3E-FC3A4124B4D6}" type="parTrans" cxnId="{B6DAFC0A-96EC-4AF7-A72E-21F1F2EEBC95}">
      <dgm:prSet/>
      <dgm:spPr/>
      <dgm:t>
        <a:bodyPr/>
        <a:lstStyle/>
        <a:p>
          <a:endParaRPr lang="en-029"/>
        </a:p>
      </dgm:t>
    </dgm:pt>
    <dgm:pt modelId="{AD76381E-27FF-4D68-B692-2567EEB03B08}" type="sibTrans" cxnId="{B6DAFC0A-96EC-4AF7-A72E-21F1F2EEBC95}">
      <dgm:prSet/>
      <dgm:spPr/>
      <dgm:t>
        <a:bodyPr/>
        <a:lstStyle/>
        <a:p>
          <a:endParaRPr lang="en-029"/>
        </a:p>
      </dgm:t>
    </dgm:pt>
    <dgm:pt modelId="{EDC64ACC-0879-4A8C-A29B-F41FBED09DA8}">
      <dgm:prSet/>
      <dgm:spPr/>
      <dgm:t>
        <a:bodyPr/>
        <a:lstStyle/>
        <a:p>
          <a:pPr rtl="0"/>
          <a:r>
            <a:rPr lang="en-029" dirty="0" smtClean="0"/>
            <a:t>Improving our fixed broadband infrastructure</a:t>
          </a:r>
          <a:endParaRPr lang="en-029" dirty="0"/>
        </a:p>
      </dgm:t>
    </dgm:pt>
    <dgm:pt modelId="{71F8C220-E809-4CA5-8B21-8B0A3F2B73DD}" type="parTrans" cxnId="{03ABBC13-1B13-4306-9FAF-FF36B0A722F7}">
      <dgm:prSet/>
      <dgm:spPr/>
      <dgm:t>
        <a:bodyPr/>
        <a:lstStyle/>
        <a:p>
          <a:endParaRPr lang="en-029"/>
        </a:p>
      </dgm:t>
    </dgm:pt>
    <dgm:pt modelId="{9F8005BA-633A-44D1-B263-4AC3F85ED643}" type="sibTrans" cxnId="{03ABBC13-1B13-4306-9FAF-FF36B0A722F7}">
      <dgm:prSet/>
      <dgm:spPr/>
      <dgm:t>
        <a:bodyPr/>
        <a:lstStyle/>
        <a:p>
          <a:endParaRPr lang="en-029"/>
        </a:p>
      </dgm:t>
    </dgm:pt>
    <dgm:pt modelId="{76859F28-74A0-44D8-9BD9-1F051A4500C9}">
      <dgm:prSet/>
      <dgm:spPr/>
      <dgm:t>
        <a:bodyPr/>
        <a:lstStyle/>
        <a:p>
          <a:pPr rtl="0"/>
          <a:r>
            <a:rPr lang="en-029" smtClean="0"/>
            <a:t>Improving our mobile broadband infrastructure</a:t>
          </a:r>
          <a:endParaRPr lang="en-029"/>
        </a:p>
      </dgm:t>
    </dgm:pt>
    <dgm:pt modelId="{96B95EB0-3AA8-4A4F-BCD5-01E8BE1A545E}" type="parTrans" cxnId="{95448E82-90C5-4A62-9CCD-FAE8C7CBF564}">
      <dgm:prSet/>
      <dgm:spPr/>
      <dgm:t>
        <a:bodyPr/>
        <a:lstStyle/>
        <a:p>
          <a:endParaRPr lang="en-029"/>
        </a:p>
      </dgm:t>
    </dgm:pt>
    <dgm:pt modelId="{B0BEEE0D-B545-4E7D-9257-FA7AAB9E24A6}" type="sibTrans" cxnId="{95448E82-90C5-4A62-9CCD-FAE8C7CBF564}">
      <dgm:prSet/>
      <dgm:spPr/>
      <dgm:t>
        <a:bodyPr/>
        <a:lstStyle/>
        <a:p>
          <a:endParaRPr lang="en-029"/>
        </a:p>
      </dgm:t>
    </dgm:pt>
    <dgm:pt modelId="{440A2DF8-9F31-4753-B231-3AD5A232754E}">
      <dgm:prSet/>
      <dgm:spPr/>
      <dgm:t>
        <a:bodyPr/>
        <a:lstStyle/>
        <a:p>
          <a:pPr rtl="0"/>
          <a:r>
            <a:rPr lang="en-029" smtClean="0"/>
            <a:t>Making broadband more relevant for households</a:t>
          </a:r>
          <a:endParaRPr lang="en-029"/>
        </a:p>
      </dgm:t>
    </dgm:pt>
    <dgm:pt modelId="{66CFCDDD-12D1-473D-A080-162A483367CA}" type="parTrans" cxnId="{7099DF44-1764-4998-B3DB-B1F03AC9650F}">
      <dgm:prSet/>
      <dgm:spPr/>
      <dgm:t>
        <a:bodyPr/>
        <a:lstStyle/>
        <a:p>
          <a:endParaRPr lang="en-029"/>
        </a:p>
      </dgm:t>
    </dgm:pt>
    <dgm:pt modelId="{4669D42B-EDA0-440C-BC19-FCE30EF05A5E}" type="sibTrans" cxnId="{7099DF44-1764-4998-B3DB-B1F03AC9650F}">
      <dgm:prSet/>
      <dgm:spPr/>
      <dgm:t>
        <a:bodyPr/>
        <a:lstStyle/>
        <a:p>
          <a:endParaRPr lang="en-029"/>
        </a:p>
      </dgm:t>
    </dgm:pt>
    <dgm:pt modelId="{40383DA0-839D-435D-BB85-CFA14BC05378}">
      <dgm:prSet/>
      <dgm:spPr/>
      <dgm:t>
        <a:bodyPr/>
        <a:lstStyle/>
        <a:p>
          <a:pPr rtl="0"/>
          <a:r>
            <a:rPr lang="en-029" smtClean="0"/>
            <a:t>Service Value</a:t>
          </a:r>
          <a:endParaRPr lang="en-029"/>
        </a:p>
      </dgm:t>
    </dgm:pt>
    <dgm:pt modelId="{ECF49C03-55A4-4A1D-AD09-54EA00ED1BC4}" type="parTrans" cxnId="{EADA6A08-D36C-49C8-A264-7916C704F15B}">
      <dgm:prSet/>
      <dgm:spPr/>
      <dgm:t>
        <a:bodyPr/>
        <a:lstStyle/>
        <a:p>
          <a:endParaRPr lang="en-029"/>
        </a:p>
      </dgm:t>
    </dgm:pt>
    <dgm:pt modelId="{565AA73C-202A-485B-876A-1A38542E7E11}" type="sibTrans" cxnId="{EADA6A08-D36C-49C8-A264-7916C704F15B}">
      <dgm:prSet/>
      <dgm:spPr/>
      <dgm:t>
        <a:bodyPr/>
        <a:lstStyle/>
        <a:p>
          <a:endParaRPr lang="en-029"/>
        </a:p>
      </dgm:t>
    </dgm:pt>
    <dgm:pt modelId="{0BC060DF-FB1C-4012-8E61-91604F3B69DB}">
      <dgm:prSet/>
      <dgm:spPr/>
      <dgm:t>
        <a:bodyPr/>
        <a:lstStyle/>
        <a:p>
          <a:pPr rtl="0"/>
          <a:r>
            <a:rPr lang="en-029" dirty="0" smtClean="0"/>
            <a:t>Redesigning the services we provide</a:t>
          </a:r>
          <a:endParaRPr lang="en-029" dirty="0"/>
        </a:p>
      </dgm:t>
    </dgm:pt>
    <dgm:pt modelId="{5952553D-6E35-4DA3-8E78-E16FFFBAD893}" type="parTrans" cxnId="{26C24BCF-D198-46AD-9FE0-76FF402BC63D}">
      <dgm:prSet/>
      <dgm:spPr/>
      <dgm:t>
        <a:bodyPr/>
        <a:lstStyle/>
        <a:p>
          <a:endParaRPr lang="en-029"/>
        </a:p>
      </dgm:t>
    </dgm:pt>
    <dgm:pt modelId="{4D294099-03A8-4D4A-948F-5CE2A9E6AEC6}" type="sibTrans" cxnId="{26C24BCF-D198-46AD-9FE0-76FF402BC63D}">
      <dgm:prSet/>
      <dgm:spPr/>
      <dgm:t>
        <a:bodyPr/>
        <a:lstStyle/>
        <a:p>
          <a:endParaRPr lang="en-029"/>
        </a:p>
      </dgm:t>
    </dgm:pt>
    <dgm:pt modelId="{89FE8FFC-D8C4-42BF-9A73-D1D23C5DA854}">
      <dgm:prSet/>
      <dgm:spPr/>
      <dgm:t>
        <a:bodyPr/>
        <a:lstStyle/>
        <a:p>
          <a:pPr rtl="0"/>
          <a:r>
            <a:rPr lang="en-029" smtClean="0"/>
            <a:t>Improving value and pricing in our markets</a:t>
          </a:r>
          <a:endParaRPr lang="en-029"/>
        </a:p>
      </dgm:t>
    </dgm:pt>
    <dgm:pt modelId="{93B85B56-2258-4964-9B49-103B6841198F}" type="parTrans" cxnId="{C0B39742-D59E-46B2-93B6-7023A1BAF32A}">
      <dgm:prSet/>
      <dgm:spPr/>
      <dgm:t>
        <a:bodyPr/>
        <a:lstStyle/>
        <a:p>
          <a:endParaRPr lang="en-029"/>
        </a:p>
      </dgm:t>
    </dgm:pt>
    <dgm:pt modelId="{F7BBAF64-2E29-4B22-9489-EAC03A543DC6}" type="sibTrans" cxnId="{C0B39742-D59E-46B2-93B6-7023A1BAF32A}">
      <dgm:prSet/>
      <dgm:spPr/>
      <dgm:t>
        <a:bodyPr/>
        <a:lstStyle/>
        <a:p>
          <a:endParaRPr lang="en-029"/>
        </a:p>
      </dgm:t>
    </dgm:pt>
    <dgm:pt modelId="{203B2080-E580-4B4E-9884-9614B6B460C8}">
      <dgm:prSet/>
      <dgm:spPr/>
      <dgm:t>
        <a:bodyPr/>
        <a:lstStyle/>
        <a:p>
          <a:pPr rtl="0"/>
          <a:r>
            <a:rPr lang="en-029" dirty="0" smtClean="0"/>
            <a:t>Delivering on customer service improvements</a:t>
          </a:r>
          <a:endParaRPr lang="en-029" dirty="0"/>
        </a:p>
      </dgm:t>
    </dgm:pt>
    <dgm:pt modelId="{E14A124C-4D87-4847-B0A9-A3D5C856C2C1}" type="parTrans" cxnId="{F6663297-3556-4869-8DCB-D69851E5AABE}">
      <dgm:prSet/>
      <dgm:spPr/>
      <dgm:t>
        <a:bodyPr/>
        <a:lstStyle/>
        <a:p>
          <a:endParaRPr lang="en-029"/>
        </a:p>
      </dgm:t>
    </dgm:pt>
    <dgm:pt modelId="{544A9100-B099-458B-8028-F92D15F411C9}" type="sibTrans" cxnId="{F6663297-3556-4869-8DCB-D69851E5AABE}">
      <dgm:prSet/>
      <dgm:spPr/>
      <dgm:t>
        <a:bodyPr/>
        <a:lstStyle/>
        <a:p>
          <a:endParaRPr lang="en-029"/>
        </a:p>
      </dgm:t>
    </dgm:pt>
    <dgm:pt modelId="{A91C1043-E7B0-4694-89DB-DFCEF7D47FA9}" type="pres">
      <dgm:prSet presAssocID="{5351E5DD-FCB2-4F2B-A744-5111CA14A70E}" presName="list" presStyleCnt="0">
        <dgm:presLayoutVars>
          <dgm:dir/>
          <dgm:animLvl val="lvl"/>
        </dgm:presLayoutVars>
      </dgm:prSet>
      <dgm:spPr/>
    </dgm:pt>
    <dgm:pt modelId="{7C2C7C22-C90E-4DCC-8F33-A4599067F8E9}" type="pres">
      <dgm:prSet presAssocID="{13123897-1EDC-4481-8DDD-3827F875ACC1}" presName="posSpace" presStyleCnt="0"/>
      <dgm:spPr/>
    </dgm:pt>
    <dgm:pt modelId="{CB8F965B-F1AD-4358-9271-CC5149B1DA07}" type="pres">
      <dgm:prSet presAssocID="{13123897-1EDC-4481-8DDD-3827F875ACC1}" presName="vertFlow" presStyleCnt="0"/>
      <dgm:spPr/>
    </dgm:pt>
    <dgm:pt modelId="{984F48C1-92B4-4195-9861-D10D3740EB40}" type="pres">
      <dgm:prSet presAssocID="{13123897-1EDC-4481-8DDD-3827F875ACC1}" presName="topSpace" presStyleCnt="0"/>
      <dgm:spPr/>
    </dgm:pt>
    <dgm:pt modelId="{12560AD2-593F-47E3-92C7-EFF37E54414B}" type="pres">
      <dgm:prSet presAssocID="{13123897-1EDC-4481-8DDD-3827F875ACC1}" presName="firstComp" presStyleCnt="0"/>
      <dgm:spPr/>
    </dgm:pt>
    <dgm:pt modelId="{E83B39F3-F9D5-4D2F-AFE7-FEA0470144AB}" type="pres">
      <dgm:prSet presAssocID="{13123897-1EDC-4481-8DDD-3827F875ACC1}" presName="firstChild" presStyleLbl="bgAccFollowNode1" presStyleIdx="0" presStyleCnt="6"/>
      <dgm:spPr/>
      <dgm:t>
        <a:bodyPr/>
        <a:lstStyle/>
        <a:p>
          <a:endParaRPr lang="en-029"/>
        </a:p>
      </dgm:t>
    </dgm:pt>
    <dgm:pt modelId="{CC7F99B0-7CC5-40CD-B158-30B6EF7D9D7C}" type="pres">
      <dgm:prSet presAssocID="{13123897-1EDC-4481-8DDD-3827F875ACC1}" presName="firstChildTx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2AF8D6FD-FE12-4A66-B637-AFD521DB8FEC}" type="pres">
      <dgm:prSet presAssocID="{76859F28-74A0-44D8-9BD9-1F051A4500C9}" presName="comp" presStyleCnt="0"/>
      <dgm:spPr/>
    </dgm:pt>
    <dgm:pt modelId="{2092CF46-9ECA-4FCB-A04D-0FC75B382282}" type="pres">
      <dgm:prSet presAssocID="{76859F28-74A0-44D8-9BD9-1F051A4500C9}" presName="child" presStyleLbl="bgAccFollowNode1" presStyleIdx="1" presStyleCnt="6"/>
      <dgm:spPr/>
    </dgm:pt>
    <dgm:pt modelId="{0898E24E-712B-47FF-B27B-21279F9E1B38}" type="pres">
      <dgm:prSet presAssocID="{76859F28-74A0-44D8-9BD9-1F051A4500C9}" presName="childTx" presStyleLbl="bgAccFollowNode1" presStyleIdx="1" presStyleCnt="6">
        <dgm:presLayoutVars>
          <dgm:bulletEnabled val="1"/>
        </dgm:presLayoutVars>
      </dgm:prSet>
      <dgm:spPr/>
    </dgm:pt>
    <dgm:pt modelId="{C8F4FD98-6C88-4BAA-9A49-FADBE504A846}" type="pres">
      <dgm:prSet presAssocID="{440A2DF8-9F31-4753-B231-3AD5A232754E}" presName="comp" presStyleCnt="0"/>
      <dgm:spPr/>
    </dgm:pt>
    <dgm:pt modelId="{04348567-83D9-43C5-82EB-00A2B53F9FA3}" type="pres">
      <dgm:prSet presAssocID="{440A2DF8-9F31-4753-B231-3AD5A232754E}" presName="child" presStyleLbl="bgAccFollowNode1" presStyleIdx="2" presStyleCnt="6"/>
      <dgm:spPr/>
    </dgm:pt>
    <dgm:pt modelId="{8BA0D276-A12E-4518-AA97-69A933F7875F}" type="pres">
      <dgm:prSet presAssocID="{440A2DF8-9F31-4753-B231-3AD5A232754E}" presName="childTx" presStyleLbl="bgAccFollowNode1" presStyleIdx="2" presStyleCnt="6">
        <dgm:presLayoutVars>
          <dgm:bulletEnabled val="1"/>
        </dgm:presLayoutVars>
      </dgm:prSet>
      <dgm:spPr/>
    </dgm:pt>
    <dgm:pt modelId="{D4D95906-FDB7-40ED-85EA-313909A4754A}" type="pres">
      <dgm:prSet presAssocID="{13123897-1EDC-4481-8DDD-3827F875ACC1}" presName="negSpace" presStyleCnt="0"/>
      <dgm:spPr/>
    </dgm:pt>
    <dgm:pt modelId="{E26AD1C0-CAAB-4629-8F06-F624B2CA97F6}" type="pres">
      <dgm:prSet presAssocID="{13123897-1EDC-4481-8DDD-3827F875ACC1}" presName="circle" presStyleLbl="node1" presStyleIdx="0" presStyleCnt="2"/>
      <dgm:spPr/>
    </dgm:pt>
    <dgm:pt modelId="{A8B24A60-65DC-47C9-8E8F-3B65219CEA84}" type="pres">
      <dgm:prSet presAssocID="{AD76381E-27FF-4D68-B692-2567EEB03B08}" presName="transSpace" presStyleCnt="0"/>
      <dgm:spPr/>
    </dgm:pt>
    <dgm:pt modelId="{F45343BF-FD96-459B-90D6-0B9E1BF13B8C}" type="pres">
      <dgm:prSet presAssocID="{40383DA0-839D-435D-BB85-CFA14BC05378}" presName="posSpace" presStyleCnt="0"/>
      <dgm:spPr/>
    </dgm:pt>
    <dgm:pt modelId="{3DFFC0FB-70B0-468D-9476-E6B44CE59938}" type="pres">
      <dgm:prSet presAssocID="{40383DA0-839D-435D-BB85-CFA14BC05378}" presName="vertFlow" presStyleCnt="0"/>
      <dgm:spPr/>
    </dgm:pt>
    <dgm:pt modelId="{6F225C2C-C7D7-4C98-B8CA-5C2346B7CBE7}" type="pres">
      <dgm:prSet presAssocID="{40383DA0-839D-435D-BB85-CFA14BC05378}" presName="topSpace" presStyleCnt="0"/>
      <dgm:spPr/>
    </dgm:pt>
    <dgm:pt modelId="{EA41596D-23ED-4F39-8EB8-F75061BC3F31}" type="pres">
      <dgm:prSet presAssocID="{40383DA0-839D-435D-BB85-CFA14BC05378}" presName="firstComp" presStyleCnt="0"/>
      <dgm:spPr/>
    </dgm:pt>
    <dgm:pt modelId="{A3CAA9E0-6632-4AD8-9DDC-674C8C2AD6E9}" type="pres">
      <dgm:prSet presAssocID="{40383DA0-839D-435D-BB85-CFA14BC05378}" presName="firstChild" presStyleLbl="bgAccFollowNode1" presStyleIdx="3" presStyleCnt="6"/>
      <dgm:spPr/>
      <dgm:t>
        <a:bodyPr/>
        <a:lstStyle/>
        <a:p>
          <a:endParaRPr lang="en-029"/>
        </a:p>
      </dgm:t>
    </dgm:pt>
    <dgm:pt modelId="{7CF2DCD9-5882-488F-857B-13E143EBE9CA}" type="pres">
      <dgm:prSet presAssocID="{40383DA0-839D-435D-BB85-CFA14BC05378}" presName="firstChildTx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029"/>
        </a:p>
      </dgm:t>
    </dgm:pt>
    <dgm:pt modelId="{E3F7BDC2-F88A-4DA1-ACFC-CDC28205C1D2}" type="pres">
      <dgm:prSet presAssocID="{89FE8FFC-D8C4-42BF-9A73-D1D23C5DA854}" presName="comp" presStyleCnt="0"/>
      <dgm:spPr/>
    </dgm:pt>
    <dgm:pt modelId="{7262C2E1-3D3C-4B70-B075-4A57780C3D6E}" type="pres">
      <dgm:prSet presAssocID="{89FE8FFC-D8C4-42BF-9A73-D1D23C5DA854}" presName="child" presStyleLbl="bgAccFollowNode1" presStyleIdx="4" presStyleCnt="6"/>
      <dgm:spPr/>
    </dgm:pt>
    <dgm:pt modelId="{47ED0936-5464-4C6C-A16F-46B3AB79CE5D}" type="pres">
      <dgm:prSet presAssocID="{89FE8FFC-D8C4-42BF-9A73-D1D23C5DA854}" presName="childTx" presStyleLbl="bgAccFollowNode1" presStyleIdx="4" presStyleCnt="6">
        <dgm:presLayoutVars>
          <dgm:bulletEnabled val="1"/>
        </dgm:presLayoutVars>
      </dgm:prSet>
      <dgm:spPr/>
    </dgm:pt>
    <dgm:pt modelId="{509DAED4-5785-4F96-8940-BD4A601850DA}" type="pres">
      <dgm:prSet presAssocID="{203B2080-E580-4B4E-9884-9614B6B460C8}" presName="comp" presStyleCnt="0"/>
      <dgm:spPr/>
    </dgm:pt>
    <dgm:pt modelId="{98E79ECC-290D-47DA-8365-570078191636}" type="pres">
      <dgm:prSet presAssocID="{203B2080-E580-4B4E-9884-9614B6B460C8}" presName="child" presStyleLbl="bgAccFollowNode1" presStyleIdx="5" presStyleCnt="6"/>
      <dgm:spPr/>
    </dgm:pt>
    <dgm:pt modelId="{846CED8D-79D1-437F-8B06-EA52ABE079F9}" type="pres">
      <dgm:prSet presAssocID="{203B2080-E580-4B4E-9884-9614B6B460C8}" presName="childTx" presStyleLbl="bgAccFollowNode1" presStyleIdx="5" presStyleCnt="6">
        <dgm:presLayoutVars>
          <dgm:bulletEnabled val="1"/>
        </dgm:presLayoutVars>
      </dgm:prSet>
      <dgm:spPr/>
    </dgm:pt>
    <dgm:pt modelId="{A2E7ECDE-59DD-4C7E-B807-9DB4D79403B2}" type="pres">
      <dgm:prSet presAssocID="{40383DA0-839D-435D-BB85-CFA14BC05378}" presName="negSpace" presStyleCnt="0"/>
      <dgm:spPr/>
    </dgm:pt>
    <dgm:pt modelId="{5E89CFD5-A922-4515-A9CD-4E374359119C}" type="pres">
      <dgm:prSet presAssocID="{40383DA0-839D-435D-BB85-CFA14BC05378}" presName="circle" presStyleLbl="node1" presStyleIdx="1" presStyleCnt="2"/>
      <dgm:spPr/>
    </dgm:pt>
  </dgm:ptLst>
  <dgm:cxnLst>
    <dgm:cxn modelId="{C0B39742-D59E-46B2-93B6-7023A1BAF32A}" srcId="{40383DA0-839D-435D-BB85-CFA14BC05378}" destId="{89FE8FFC-D8C4-42BF-9A73-D1D23C5DA854}" srcOrd="1" destOrd="0" parTransId="{93B85B56-2258-4964-9B49-103B6841198F}" sibTransId="{F7BBAF64-2E29-4B22-9489-EAC03A543DC6}"/>
    <dgm:cxn modelId="{95448E82-90C5-4A62-9CCD-FAE8C7CBF564}" srcId="{13123897-1EDC-4481-8DDD-3827F875ACC1}" destId="{76859F28-74A0-44D8-9BD9-1F051A4500C9}" srcOrd="1" destOrd="0" parTransId="{96B95EB0-3AA8-4A4F-BCD5-01E8BE1A545E}" sibTransId="{B0BEEE0D-B545-4E7D-9257-FA7AAB9E24A6}"/>
    <dgm:cxn modelId="{37F0C71F-8BF3-4A58-B983-31619903C891}" type="presOf" srcId="{76859F28-74A0-44D8-9BD9-1F051A4500C9}" destId="{0898E24E-712B-47FF-B27B-21279F9E1B38}" srcOrd="1" destOrd="0" presId="urn:microsoft.com/office/officeart/2005/8/layout/hList9"/>
    <dgm:cxn modelId="{EADA6A08-D36C-49C8-A264-7916C704F15B}" srcId="{5351E5DD-FCB2-4F2B-A744-5111CA14A70E}" destId="{40383DA0-839D-435D-BB85-CFA14BC05378}" srcOrd="1" destOrd="0" parTransId="{ECF49C03-55A4-4A1D-AD09-54EA00ED1BC4}" sibTransId="{565AA73C-202A-485B-876A-1A38542E7E11}"/>
    <dgm:cxn modelId="{03ABBC13-1B13-4306-9FAF-FF36B0A722F7}" srcId="{13123897-1EDC-4481-8DDD-3827F875ACC1}" destId="{EDC64ACC-0879-4A8C-A29B-F41FBED09DA8}" srcOrd="0" destOrd="0" parTransId="{71F8C220-E809-4CA5-8B21-8B0A3F2B73DD}" sibTransId="{9F8005BA-633A-44D1-B263-4AC3F85ED643}"/>
    <dgm:cxn modelId="{B62D68E9-E8AF-4A5F-90BD-DEF734899810}" type="presOf" srcId="{0BC060DF-FB1C-4012-8E61-91604F3B69DB}" destId="{A3CAA9E0-6632-4AD8-9DDC-674C8C2AD6E9}" srcOrd="0" destOrd="0" presId="urn:microsoft.com/office/officeart/2005/8/layout/hList9"/>
    <dgm:cxn modelId="{26C24BCF-D198-46AD-9FE0-76FF402BC63D}" srcId="{40383DA0-839D-435D-BB85-CFA14BC05378}" destId="{0BC060DF-FB1C-4012-8E61-91604F3B69DB}" srcOrd="0" destOrd="0" parTransId="{5952553D-6E35-4DA3-8E78-E16FFFBAD893}" sibTransId="{4D294099-03A8-4D4A-948F-5CE2A9E6AEC6}"/>
    <dgm:cxn modelId="{F6663297-3556-4869-8DCB-D69851E5AABE}" srcId="{40383DA0-839D-435D-BB85-CFA14BC05378}" destId="{203B2080-E580-4B4E-9884-9614B6B460C8}" srcOrd="2" destOrd="0" parTransId="{E14A124C-4D87-4847-B0A9-A3D5C856C2C1}" sibTransId="{544A9100-B099-458B-8028-F92D15F411C9}"/>
    <dgm:cxn modelId="{D2F6F4E2-EF10-4757-A25D-98B244B10F58}" type="presOf" srcId="{440A2DF8-9F31-4753-B231-3AD5A232754E}" destId="{04348567-83D9-43C5-82EB-00A2B53F9FA3}" srcOrd="0" destOrd="0" presId="urn:microsoft.com/office/officeart/2005/8/layout/hList9"/>
    <dgm:cxn modelId="{1BE1391F-5314-4BF6-B4A1-3E2A4AA4F35E}" type="presOf" srcId="{40383DA0-839D-435D-BB85-CFA14BC05378}" destId="{5E89CFD5-A922-4515-A9CD-4E374359119C}" srcOrd="0" destOrd="0" presId="urn:microsoft.com/office/officeart/2005/8/layout/hList9"/>
    <dgm:cxn modelId="{7EB4BB1F-E529-4BCE-83F9-F41D5E2A33C2}" type="presOf" srcId="{0BC060DF-FB1C-4012-8E61-91604F3B69DB}" destId="{7CF2DCD9-5882-488F-857B-13E143EBE9CA}" srcOrd="1" destOrd="0" presId="urn:microsoft.com/office/officeart/2005/8/layout/hList9"/>
    <dgm:cxn modelId="{D2635550-44B0-464F-9016-50A59962CC98}" type="presOf" srcId="{203B2080-E580-4B4E-9884-9614B6B460C8}" destId="{846CED8D-79D1-437F-8B06-EA52ABE079F9}" srcOrd="1" destOrd="0" presId="urn:microsoft.com/office/officeart/2005/8/layout/hList9"/>
    <dgm:cxn modelId="{84677512-7520-41FD-BF71-300CE2E0EBA8}" type="presOf" srcId="{EDC64ACC-0879-4A8C-A29B-F41FBED09DA8}" destId="{CC7F99B0-7CC5-40CD-B158-30B6EF7D9D7C}" srcOrd="1" destOrd="0" presId="urn:microsoft.com/office/officeart/2005/8/layout/hList9"/>
    <dgm:cxn modelId="{B6DAFC0A-96EC-4AF7-A72E-21F1F2EEBC95}" srcId="{5351E5DD-FCB2-4F2B-A744-5111CA14A70E}" destId="{13123897-1EDC-4481-8DDD-3827F875ACC1}" srcOrd="0" destOrd="0" parTransId="{78A550FE-494E-4650-9D3E-FC3A4124B4D6}" sibTransId="{AD76381E-27FF-4D68-B692-2567EEB03B08}"/>
    <dgm:cxn modelId="{2A5422F4-0CB2-4DC5-8A19-81FB6E7C4B5A}" type="presOf" srcId="{EDC64ACC-0879-4A8C-A29B-F41FBED09DA8}" destId="{E83B39F3-F9D5-4D2F-AFE7-FEA0470144AB}" srcOrd="0" destOrd="0" presId="urn:microsoft.com/office/officeart/2005/8/layout/hList9"/>
    <dgm:cxn modelId="{595982CD-4332-427D-991F-3219C5024C38}" type="presOf" srcId="{76859F28-74A0-44D8-9BD9-1F051A4500C9}" destId="{2092CF46-9ECA-4FCB-A04D-0FC75B382282}" srcOrd="0" destOrd="0" presId="urn:microsoft.com/office/officeart/2005/8/layout/hList9"/>
    <dgm:cxn modelId="{7235B4C6-1DFB-4B1B-8204-712257AE3C5D}" type="presOf" srcId="{13123897-1EDC-4481-8DDD-3827F875ACC1}" destId="{E26AD1C0-CAAB-4629-8F06-F624B2CA97F6}" srcOrd="0" destOrd="0" presId="urn:microsoft.com/office/officeart/2005/8/layout/hList9"/>
    <dgm:cxn modelId="{5791A7C2-3C59-4E75-B585-CAB4B71B33D8}" type="presOf" srcId="{89FE8FFC-D8C4-42BF-9A73-D1D23C5DA854}" destId="{47ED0936-5464-4C6C-A16F-46B3AB79CE5D}" srcOrd="1" destOrd="0" presId="urn:microsoft.com/office/officeart/2005/8/layout/hList9"/>
    <dgm:cxn modelId="{7099DF44-1764-4998-B3DB-B1F03AC9650F}" srcId="{13123897-1EDC-4481-8DDD-3827F875ACC1}" destId="{440A2DF8-9F31-4753-B231-3AD5A232754E}" srcOrd="2" destOrd="0" parTransId="{66CFCDDD-12D1-473D-A080-162A483367CA}" sibTransId="{4669D42B-EDA0-440C-BC19-FCE30EF05A5E}"/>
    <dgm:cxn modelId="{D395E478-C5D8-46E5-A3FC-75FD29252803}" type="presOf" srcId="{440A2DF8-9F31-4753-B231-3AD5A232754E}" destId="{8BA0D276-A12E-4518-AA97-69A933F7875F}" srcOrd="1" destOrd="0" presId="urn:microsoft.com/office/officeart/2005/8/layout/hList9"/>
    <dgm:cxn modelId="{201FC5CB-F2D9-4F31-AE7E-969E06FD0110}" type="presOf" srcId="{89FE8FFC-D8C4-42BF-9A73-D1D23C5DA854}" destId="{7262C2E1-3D3C-4B70-B075-4A57780C3D6E}" srcOrd="0" destOrd="0" presId="urn:microsoft.com/office/officeart/2005/8/layout/hList9"/>
    <dgm:cxn modelId="{0ABA6FF3-7BFD-4F5C-B6CC-F1FACB0A9102}" type="presOf" srcId="{5351E5DD-FCB2-4F2B-A744-5111CA14A70E}" destId="{A91C1043-E7B0-4694-89DB-DFCEF7D47FA9}" srcOrd="0" destOrd="0" presId="urn:microsoft.com/office/officeart/2005/8/layout/hList9"/>
    <dgm:cxn modelId="{0B0574AB-546B-4BFC-B730-61CEF0A1449F}" type="presOf" srcId="{203B2080-E580-4B4E-9884-9614B6B460C8}" destId="{98E79ECC-290D-47DA-8365-570078191636}" srcOrd="0" destOrd="0" presId="urn:microsoft.com/office/officeart/2005/8/layout/hList9"/>
    <dgm:cxn modelId="{38600E63-815A-4B92-9CEB-DF0031B013C7}" type="presParOf" srcId="{A91C1043-E7B0-4694-89DB-DFCEF7D47FA9}" destId="{7C2C7C22-C90E-4DCC-8F33-A4599067F8E9}" srcOrd="0" destOrd="0" presId="urn:microsoft.com/office/officeart/2005/8/layout/hList9"/>
    <dgm:cxn modelId="{DC822EC0-64D7-444C-84F0-86F3AC06B409}" type="presParOf" srcId="{A91C1043-E7B0-4694-89DB-DFCEF7D47FA9}" destId="{CB8F965B-F1AD-4358-9271-CC5149B1DA07}" srcOrd="1" destOrd="0" presId="urn:microsoft.com/office/officeart/2005/8/layout/hList9"/>
    <dgm:cxn modelId="{7871B13C-1B44-4201-9AE6-F5C503A06ACF}" type="presParOf" srcId="{CB8F965B-F1AD-4358-9271-CC5149B1DA07}" destId="{984F48C1-92B4-4195-9861-D10D3740EB40}" srcOrd="0" destOrd="0" presId="urn:microsoft.com/office/officeart/2005/8/layout/hList9"/>
    <dgm:cxn modelId="{2EC491B4-D384-49D8-8068-77D4F1DBD7E2}" type="presParOf" srcId="{CB8F965B-F1AD-4358-9271-CC5149B1DA07}" destId="{12560AD2-593F-47E3-92C7-EFF37E54414B}" srcOrd="1" destOrd="0" presId="urn:microsoft.com/office/officeart/2005/8/layout/hList9"/>
    <dgm:cxn modelId="{A5341273-9624-498B-9FF2-F26955C3FABD}" type="presParOf" srcId="{12560AD2-593F-47E3-92C7-EFF37E54414B}" destId="{E83B39F3-F9D5-4D2F-AFE7-FEA0470144AB}" srcOrd="0" destOrd="0" presId="urn:microsoft.com/office/officeart/2005/8/layout/hList9"/>
    <dgm:cxn modelId="{D4FE68F7-8AF7-4117-AA16-784BCF0C38C8}" type="presParOf" srcId="{12560AD2-593F-47E3-92C7-EFF37E54414B}" destId="{CC7F99B0-7CC5-40CD-B158-30B6EF7D9D7C}" srcOrd="1" destOrd="0" presId="urn:microsoft.com/office/officeart/2005/8/layout/hList9"/>
    <dgm:cxn modelId="{6520B426-8E6B-4F2A-883E-5102EE734A0A}" type="presParOf" srcId="{CB8F965B-F1AD-4358-9271-CC5149B1DA07}" destId="{2AF8D6FD-FE12-4A66-B637-AFD521DB8FEC}" srcOrd="2" destOrd="0" presId="urn:microsoft.com/office/officeart/2005/8/layout/hList9"/>
    <dgm:cxn modelId="{BA8ACA2C-ABEC-4528-8378-D0AE80EDE254}" type="presParOf" srcId="{2AF8D6FD-FE12-4A66-B637-AFD521DB8FEC}" destId="{2092CF46-9ECA-4FCB-A04D-0FC75B382282}" srcOrd="0" destOrd="0" presId="urn:microsoft.com/office/officeart/2005/8/layout/hList9"/>
    <dgm:cxn modelId="{32B41358-0A8A-45C9-A634-990F031BC8F3}" type="presParOf" srcId="{2AF8D6FD-FE12-4A66-B637-AFD521DB8FEC}" destId="{0898E24E-712B-47FF-B27B-21279F9E1B38}" srcOrd="1" destOrd="0" presId="urn:microsoft.com/office/officeart/2005/8/layout/hList9"/>
    <dgm:cxn modelId="{359764D4-E926-43AB-A8BA-17CFB02DD8C4}" type="presParOf" srcId="{CB8F965B-F1AD-4358-9271-CC5149B1DA07}" destId="{C8F4FD98-6C88-4BAA-9A49-FADBE504A846}" srcOrd="3" destOrd="0" presId="urn:microsoft.com/office/officeart/2005/8/layout/hList9"/>
    <dgm:cxn modelId="{DC4807CC-F185-45A9-9549-A1E1017742F4}" type="presParOf" srcId="{C8F4FD98-6C88-4BAA-9A49-FADBE504A846}" destId="{04348567-83D9-43C5-82EB-00A2B53F9FA3}" srcOrd="0" destOrd="0" presId="urn:microsoft.com/office/officeart/2005/8/layout/hList9"/>
    <dgm:cxn modelId="{802B743C-DF68-4033-B6E9-6FA1EC3BA4E6}" type="presParOf" srcId="{C8F4FD98-6C88-4BAA-9A49-FADBE504A846}" destId="{8BA0D276-A12E-4518-AA97-69A933F7875F}" srcOrd="1" destOrd="0" presId="urn:microsoft.com/office/officeart/2005/8/layout/hList9"/>
    <dgm:cxn modelId="{7D2947C8-6EB3-4984-85DF-2C484D846175}" type="presParOf" srcId="{A91C1043-E7B0-4694-89DB-DFCEF7D47FA9}" destId="{D4D95906-FDB7-40ED-85EA-313909A4754A}" srcOrd="2" destOrd="0" presId="urn:microsoft.com/office/officeart/2005/8/layout/hList9"/>
    <dgm:cxn modelId="{17BC0FBC-260E-4970-9346-D13A124B9D74}" type="presParOf" srcId="{A91C1043-E7B0-4694-89DB-DFCEF7D47FA9}" destId="{E26AD1C0-CAAB-4629-8F06-F624B2CA97F6}" srcOrd="3" destOrd="0" presId="urn:microsoft.com/office/officeart/2005/8/layout/hList9"/>
    <dgm:cxn modelId="{75942A42-602A-4571-9C16-8785E0C6B902}" type="presParOf" srcId="{A91C1043-E7B0-4694-89DB-DFCEF7D47FA9}" destId="{A8B24A60-65DC-47C9-8E8F-3B65219CEA84}" srcOrd="4" destOrd="0" presId="urn:microsoft.com/office/officeart/2005/8/layout/hList9"/>
    <dgm:cxn modelId="{4E7C0EC2-09BF-4BC0-A4A1-9908C33DD4D6}" type="presParOf" srcId="{A91C1043-E7B0-4694-89DB-DFCEF7D47FA9}" destId="{F45343BF-FD96-459B-90D6-0B9E1BF13B8C}" srcOrd="5" destOrd="0" presId="urn:microsoft.com/office/officeart/2005/8/layout/hList9"/>
    <dgm:cxn modelId="{DE2CD5ED-E1FA-428B-86A8-3FE3BBFEAFC1}" type="presParOf" srcId="{A91C1043-E7B0-4694-89DB-DFCEF7D47FA9}" destId="{3DFFC0FB-70B0-468D-9476-E6B44CE59938}" srcOrd="6" destOrd="0" presId="urn:microsoft.com/office/officeart/2005/8/layout/hList9"/>
    <dgm:cxn modelId="{378F1B25-3C2F-4712-A949-EA4505297482}" type="presParOf" srcId="{3DFFC0FB-70B0-468D-9476-E6B44CE59938}" destId="{6F225C2C-C7D7-4C98-B8CA-5C2346B7CBE7}" srcOrd="0" destOrd="0" presId="urn:microsoft.com/office/officeart/2005/8/layout/hList9"/>
    <dgm:cxn modelId="{045AC287-F8E7-4CEF-A0AA-2A616A802F64}" type="presParOf" srcId="{3DFFC0FB-70B0-468D-9476-E6B44CE59938}" destId="{EA41596D-23ED-4F39-8EB8-F75061BC3F31}" srcOrd="1" destOrd="0" presId="urn:microsoft.com/office/officeart/2005/8/layout/hList9"/>
    <dgm:cxn modelId="{1F65E58B-C27C-48B9-BB1A-9B8C946AC5EE}" type="presParOf" srcId="{EA41596D-23ED-4F39-8EB8-F75061BC3F31}" destId="{A3CAA9E0-6632-4AD8-9DDC-674C8C2AD6E9}" srcOrd="0" destOrd="0" presId="urn:microsoft.com/office/officeart/2005/8/layout/hList9"/>
    <dgm:cxn modelId="{20D9EC0E-529E-41CD-8B2B-546B12E44E84}" type="presParOf" srcId="{EA41596D-23ED-4F39-8EB8-F75061BC3F31}" destId="{7CF2DCD9-5882-488F-857B-13E143EBE9CA}" srcOrd="1" destOrd="0" presId="urn:microsoft.com/office/officeart/2005/8/layout/hList9"/>
    <dgm:cxn modelId="{1A45FCC8-AC56-4E72-AA3B-5034F4B78F4D}" type="presParOf" srcId="{3DFFC0FB-70B0-468D-9476-E6B44CE59938}" destId="{E3F7BDC2-F88A-4DA1-ACFC-CDC28205C1D2}" srcOrd="2" destOrd="0" presId="urn:microsoft.com/office/officeart/2005/8/layout/hList9"/>
    <dgm:cxn modelId="{C7B08263-A22E-48A8-B3F9-547B505C63A8}" type="presParOf" srcId="{E3F7BDC2-F88A-4DA1-ACFC-CDC28205C1D2}" destId="{7262C2E1-3D3C-4B70-B075-4A57780C3D6E}" srcOrd="0" destOrd="0" presId="urn:microsoft.com/office/officeart/2005/8/layout/hList9"/>
    <dgm:cxn modelId="{A7631C76-421F-4630-BC03-6FB96EECE3C2}" type="presParOf" srcId="{E3F7BDC2-F88A-4DA1-ACFC-CDC28205C1D2}" destId="{47ED0936-5464-4C6C-A16F-46B3AB79CE5D}" srcOrd="1" destOrd="0" presId="urn:microsoft.com/office/officeart/2005/8/layout/hList9"/>
    <dgm:cxn modelId="{9C901478-D87E-4B28-9217-1A29D821ADD6}" type="presParOf" srcId="{3DFFC0FB-70B0-468D-9476-E6B44CE59938}" destId="{509DAED4-5785-4F96-8940-BD4A601850DA}" srcOrd="3" destOrd="0" presId="urn:microsoft.com/office/officeart/2005/8/layout/hList9"/>
    <dgm:cxn modelId="{E194260E-B0CE-4F81-905B-346D562467B6}" type="presParOf" srcId="{509DAED4-5785-4F96-8940-BD4A601850DA}" destId="{98E79ECC-290D-47DA-8365-570078191636}" srcOrd="0" destOrd="0" presId="urn:microsoft.com/office/officeart/2005/8/layout/hList9"/>
    <dgm:cxn modelId="{D474BA5D-47B3-4E50-8EE8-2E824A385C9E}" type="presParOf" srcId="{509DAED4-5785-4F96-8940-BD4A601850DA}" destId="{846CED8D-79D1-437F-8B06-EA52ABE079F9}" srcOrd="1" destOrd="0" presId="urn:microsoft.com/office/officeart/2005/8/layout/hList9"/>
    <dgm:cxn modelId="{1121DBD0-5946-45D6-B174-7C8338B856EC}" type="presParOf" srcId="{A91C1043-E7B0-4694-89DB-DFCEF7D47FA9}" destId="{A2E7ECDE-59DD-4C7E-B807-9DB4D79403B2}" srcOrd="7" destOrd="0" presId="urn:microsoft.com/office/officeart/2005/8/layout/hList9"/>
    <dgm:cxn modelId="{B44B3505-2A91-4700-84B5-23D297BB4441}" type="presParOf" srcId="{A91C1043-E7B0-4694-89DB-DFCEF7D47FA9}" destId="{5E89CFD5-A922-4515-A9CD-4E374359119C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A9CC4-FF9A-475C-A84C-182AFD8F67FE}">
      <dsp:nvSpPr>
        <dsp:cNvPr id="0" name=""/>
        <dsp:cNvSpPr/>
      </dsp:nvSpPr>
      <dsp:spPr>
        <a:xfrm>
          <a:off x="167821" y="1045794"/>
          <a:ext cx="3984497" cy="12451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8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000" kern="1200" dirty="0" smtClean="0"/>
            <a:t>Value Creation: Increase in GDP &amp; Foreign Direct Investment</a:t>
          </a:r>
          <a:endParaRPr lang="en-029" sz="2000" kern="1200" dirty="0"/>
        </a:p>
      </dsp:txBody>
      <dsp:txXfrm>
        <a:off x="167821" y="1045794"/>
        <a:ext cx="3984497" cy="1245155"/>
      </dsp:txXfrm>
    </dsp:sp>
    <dsp:sp modelId="{02DACD02-97DE-4063-A1C8-E38DD461F1E0}">
      <dsp:nvSpPr>
        <dsp:cNvPr id="0" name=""/>
        <dsp:cNvSpPr/>
      </dsp:nvSpPr>
      <dsp:spPr>
        <a:xfrm>
          <a:off x="1800" y="902389"/>
          <a:ext cx="871608" cy="13074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C6426-4055-4803-A45E-B8894FC655A4}">
      <dsp:nvSpPr>
        <dsp:cNvPr id="0" name=""/>
        <dsp:cNvSpPr/>
      </dsp:nvSpPr>
      <dsp:spPr>
        <a:xfrm>
          <a:off x="4548101" y="1045794"/>
          <a:ext cx="3984497" cy="12451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8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000" kern="1200" dirty="0" smtClean="0"/>
            <a:t>Entrepreneurship Opportunities: ICT industry, content &amp; application developers</a:t>
          </a:r>
          <a:endParaRPr lang="en-029" sz="2000" kern="1200" dirty="0"/>
        </a:p>
      </dsp:txBody>
      <dsp:txXfrm>
        <a:off x="4548101" y="1045794"/>
        <a:ext cx="3984497" cy="1245155"/>
      </dsp:txXfrm>
    </dsp:sp>
    <dsp:sp modelId="{548A9AFB-E73E-440D-83BE-2ED89718BA04}">
      <dsp:nvSpPr>
        <dsp:cNvPr id="0" name=""/>
        <dsp:cNvSpPr/>
      </dsp:nvSpPr>
      <dsp:spPr>
        <a:xfrm>
          <a:off x="4382080" y="902389"/>
          <a:ext cx="871608" cy="130741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3C3BC-41FD-406D-90F6-AAC5DF6E319C}">
      <dsp:nvSpPr>
        <dsp:cNvPr id="0" name=""/>
        <dsp:cNvSpPr/>
      </dsp:nvSpPr>
      <dsp:spPr>
        <a:xfrm>
          <a:off x="167821" y="2613306"/>
          <a:ext cx="3984497" cy="12451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8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000" kern="1200" dirty="0" smtClean="0"/>
            <a:t>Productivity Increases: Efficient processes in public and private sectors</a:t>
          </a:r>
        </a:p>
      </dsp:txBody>
      <dsp:txXfrm>
        <a:off x="167821" y="2613306"/>
        <a:ext cx="3984497" cy="1245155"/>
      </dsp:txXfrm>
    </dsp:sp>
    <dsp:sp modelId="{3A6C381A-A85F-4840-A471-4D72576E06EB}">
      <dsp:nvSpPr>
        <dsp:cNvPr id="0" name=""/>
        <dsp:cNvSpPr/>
      </dsp:nvSpPr>
      <dsp:spPr>
        <a:xfrm>
          <a:off x="1800" y="2502587"/>
          <a:ext cx="871608" cy="13074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113454-B19A-4789-8916-B882A7BF13D5}">
      <dsp:nvSpPr>
        <dsp:cNvPr id="0" name=""/>
        <dsp:cNvSpPr/>
      </dsp:nvSpPr>
      <dsp:spPr>
        <a:xfrm>
          <a:off x="4548101" y="2613306"/>
          <a:ext cx="3984497" cy="124515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3385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000" kern="1200" dirty="0" smtClean="0"/>
            <a:t>Human Capital Formation: increase in knowledge &amp; improved services</a:t>
          </a:r>
        </a:p>
      </dsp:txBody>
      <dsp:txXfrm>
        <a:off x="4548101" y="2613306"/>
        <a:ext cx="3984497" cy="1245155"/>
      </dsp:txXfrm>
    </dsp:sp>
    <dsp:sp modelId="{53F7842A-5AE1-4731-9629-BF9888E3220D}">
      <dsp:nvSpPr>
        <dsp:cNvPr id="0" name=""/>
        <dsp:cNvSpPr/>
      </dsp:nvSpPr>
      <dsp:spPr>
        <a:xfrm>
          <a:off x="4382080" y="2502587"/>
          <a:ext cx="871608" cy="130741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3000" r="-6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45CD0-9171-409B-8FBA-A75ACB202BB1}">
      <dsp:nvSpPr>
        <dsp:cNvPr id="0" name=""/>
        <dsp:cNvSpPr/>
      </dsp:nvSpPr>
      <dsp:spPr>
        <a:xfrm rot="1721037">
          <a:off x="2532284" y="3394798"/>
          <a:ext cx="164220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42201" y="2724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B1A038-E606-43A6-8C84-91283A04B616}">
      <dsp:nvSpPr>
        <dsp:cNvPr id="0" name=""/>
        <dsp:cNvSpPr/>
      </dsp:nvSpPr>
      <dsp:spPr>
        <a:xfrm rot="21473154">
          <a:off x="2632586" y="2466327"/>
          <a:ext cx="136038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60382" y="2724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EE57BE-F518-462C-99A3-3790E5A9C640}">
      <dsp:nvSpPr>
        <dsp:cNvPr id="0" name=""/>
        <dsp:cNvSpPr/>
      </dsp:nvSpPr>
      <dsp:spPr>
        <a:xfrm rot="19780651">
          <a:off x="2513878" y="1573803"/>
          <a:ext cx="1742241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742241" y="2724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F6BD3-481D-4F14-9ECD-49DB711E4613}">
      <dsp:nvSpPr>
        <dsp:cNvPr id="0" name=""/>
        <dsp:cNvSpPr/>
      </dsp:nvSpPr>
      <dsp:spPr>
        <a:xfrm>
          <a:off x="515374" y="1305163"/>
          <a:ext cx="2491382" cy="249138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BC2E61-9583-497E-98E5-DDC59FBC8BDA}">
      <dsp:nvSpPr>
        <dsp:cNvPr id="0" name=""/>
        <dsp:cNvSpPr/>
      </dsp:nvSpPr>
      <dsp:spPr>
        <a:xfrm>
          <a:off x="3964269" y="-78817"/>
          <a:ext cx="1894532" cy="15740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Changing Times</a:t>
          </a:r>
          <a:endParaRPr lang="en-US" sz="2400" kern="1200" dirty="0"/>
        </a:p>
      </dsp:txBody>
      <dsp:txXfrm>
        <a:off x="4241717" y="151698"/>
        <a:ext cx="1339636" cy="1113025"/>
      </dsp:txXfrm>
    </dsp:sp>
    <dsp:sp modelId="{936B9434-F7B9-4266-8C39-C805B05ECEAA}">
      <dsp:nvSpPr>
        <dsp:cNvPr id="0" name=""/>
        <dsp:cNvSpPr/>
      </dsp:nvSpPr>
      <dsp:spPr>
        <a:xfrm>
          <a:off x="3991490" y="1604373"/>
          <a:ext cx="2014178" cy="16539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Investment Significance</a:t>
          </a:r>
          <a:endParaRPr lang="en-US" sz="2000" kern="1200" dirty="0"/>
        </a:p>
      </dsp:txBody>
      <dsp:txXfrm>
        <a:off x="4286460" y="1846587"/>
        <a:ext cx="1424238" cy="1169511"/>
      </dsp:txXfrm>
    </dsp:sp>
    <dsp:sp modelId="{009B2A24-023C-4C9A-8DDE-DCD98B533893}">
      <dsp:nvSpPr>
        <dsp:cNvPr id="0" name=""/>
        <dsp:cNvSpPr/>
      </dsp:nvSpPr>
      <dsp:spPr>
        <a:xfrm>
          <a:off x="3915900" y="3414811"/>
          <a:ext cx="2017556" cy="173383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 All have a Role</a:t>
          </a:r>
          <a:endParaRPr lang="en-US" sz="2000" kern="1200" dirty="0"/>
        </a:p>
      </dsp:txBody>
      <dsp:txXfrm>
        <a:off x="4211364" y="3668726"/>
        <a:ext cx="1426628" cy="1226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4DDB45-78F4-4335-895C-2A1AF2BA195E}">
      <dsp:nvSpPr>
        <dsp:cNvPr id="0" name=""/>
        <dsp:cNvSpPr/>
      </dsp:nvSpPr>
      <dsp:spPr>
        <a:xfrm>
          <a:off x="738375" y="0"/>
          <a:ext cx="6752849" cy="54102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763A8-6795-481E-AAC4-F58EBB6C591B}">
      <dsp:nvSpPr>
        <dsp:cNvPr id="0" name=""/>
        <dsp:cNvSpPr/>
      </dsp:nvSpPr>
      <dsp:spPr>
        <a:xfrm>
          <a:off x="662172" y="276601"/>
          <a:ext cx="3342919" cy="231420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kern="1200" dirty="0" smtClean="0"/>
            <a:t>Region experienced decline of 2.3% in 2010. 1% growth last year &amp; slow growth prediction by CDB</a:t>
          </a:r>
          <a:endParaRPr lang="en-US" sz="1600" i="1" kern="1200" dirty="0"/>
        </a:p>
      </dsp:txBody>
      <dsp:txXfrm>
        <a:off x="775142" y="389571"/>
        <a:ext cx="3116979" cy="2088262"/>
      </dsp:txXfrm>
    </dsp:sp>
    <dsp:sp modelId="{9EF457C6-8FAB-4BE1-B836-49F0D13F23B3}">
      <dsp:nvSpPr>
        <dsp:cNvPr id="0" name=""/>
        <dsp:cNvSpPr/>
      </dsp:nvSpPr>
      <dsp:spPr>
        <a:xfrm>
          <a:off x="4347957" y="352809"/>
          <a:ext cx="3248413" cy="216178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Tourism, Mining, Construction, Off-shore banking and Remittances have all experienced instability</a:t>
          </a:r>
          <a:endParaRPr lang="en-US" sz="2400" kern="1200" dirty="0" smtClean="0"/>
        </a:p>
      </dsp:txBody>
      <dsp:txXfrm>
        <a:off x="4453487" y="458339"/>
        <a:ext cx="3037353" cy="1950726"/>
      </dsp:txXfrm>
    </dsp:sp>
    <dsp:sp modelId="{D6A89DDD-687F-4F92-886E-75D2B802E2AD}">
      <dsp:nvSpPr>
        <dsp:cNvPr id="0" name=""/>
        <dsp:cNvSpPr/>
      </dsp:nvSpPr>
      <dsp:spPr>
        <a:xfrm>
          <a:off x="681227" y="3169922"/>
          <a:ext cx="3257546" cy="2164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Fixed-Line Subscribers are declining, while Mobile penetration exceeds 100% in many markets</a:t>
          </a:r>
          <a:endParaRPr lang="en-US" sz="2400" kern="1200" dirty="0"/>
        </a:p>
      </dsp:txBody>
      <dsp:txXfrm>
        <a:off x="786869" y="3275564"/>
        <a:ext cx="3046262" cy="1952796"/>
      </dsp:txXfrm>
    </dsp:sp>
    <dsp:sp modelId="{FB817CC7-AF4F-48B9-B3EB-8599734D6F2C}">
      <dsp:nvSpPr>
        <dsp:cNvPr id="0" name=""/>
        <dsp:cNvSpPr/>
      </dsp:nvSpPr>
      <dsp:spPr>
        <a:xfrm>
          <a:off x="4331803" y="3093725"/>
          <a:ext cx="3206841" cy="2164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Education and Sports have become key areas of positive focus for future development</a:t>
          </a:r>
          <a:endParaRPr lang="en-US" sz="2400" kern="1200" dirty="0"/>
        </a:p>
      </dsp:txBody>
      <dsp:txXfrm>
        <a:off x="4437445" y="3199367"/>
        <a:ext cx="2995557" cy="1952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76567-CBC6-428E-BCFA-54DB916494EE}">
      <dsp:nvSpPr>
        <dsp:cNvPr id="0" name=""/>
        <dsp:cNvSpPr/>
      </dsp:nvSpPr>
      <dsp:spPr>
        <a:xfrm>
          <a:off x="411479" y="393884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300" kern="1200" dirty="0" smtClean="0"/>
            <a:t>CWC Divesting and Focusing on Caribbean &amp; LATAM</a:t>
          </a:r>
          <a:endParaRPr lang="en-029" sz="2300" kern="1200" dirty="0"/>
        </a:p>
      </dsp:txBody>
      <dsp:txXfrm>
        <a:off x="411479" y="393884"/>
        <a:ext cx="7406640" cy="673330"/>
      </dsp:txXfrm>
    </dsp:sp>
    <dsp:sp modelId="{5595A6DD-1A07-4656-B501-0717A4337057}">
      <dsp:nvSpPr>
        <dsp:cNvPr id="0" name=""/>
        <dsp:cNvSpPr/>
      </dsp:nvSpPr>
      <dsp:spPr>
        <a:xfrm>
          <a:off x="411479" y="1067215"/>
          <a:ext cx="987552" cy="164592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13ADE6-7E34-4770-8200-434659FE00B7}">
      <dsp:nvSpPr>
        <dsp:cNvPr id="0" name=""/>
        <dsp:cNvSpPr/>
      </dsp:nvSpPr>
      <dsp:spPr>
        <a:xfrm>
          <a:off x="1456639" y="1067215"/>
          <a:ext cx="987552" cy="164592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D00DE-5F7E-4B6E-9336-1E95C0861DFC}">
      <dsp:nvSpPr>
        <dsp:cNvPr id="0" name=""/>
        <dsp:cNvSpPr/>
      </dsp:nvSpPr>
      <dsp:spPr>
        <a:xfrm>
          <a:off x="2501798" y="1067215"/>
          <a:ext cx="987552" cy="164592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09019-A65A-4BBA-94D2-4C7B4697C65E}">
      <dsp:nvSpPr>
        <dsp:cNvPr id="0" name=""/>
        <dsp:cNvSpPr/>
      </dsp:nvSpPr>
      <dsp:spPr>
        <a:xfrm>
          <a:off x="3546957" y="1067215"/>
          <a:ext cx="987552" cy="164592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75FD5-DB5F-47EE-89B9-0CFC109ECA78}">
      <dsp:nvSpPr>
        <dsp:cNvPr id="0" name=""/>
        <dsp:cNvSpPr/>
      </dsp:nvSpPr>
      <dsp:spPr>
        <a:xfrm>
          <a:off x="4592116" y="1067215"/>
          <a:ext cx="987552" cy="16459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920CC-684C-4B1C-8129-55CB95178CF3}">
      <dsp:nvSpPr>
        <dsp:cNvPr id="0" name=""/>
        <dsp:cNvSpPr/>
      </dsp:nvSpPr>
      <dsp:spPr>
        <a:xfrm>
          <a:off x="5637276" y="1067215"/>
          <a:ext cx="987552" cy="164592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E811BC-D1B6-4DE8-8E97-FC3835B12D5E}">
      <dsp:nvSpPr>
        <dsp:cNvPr id="0" name=""/>
        <dsp:cNvSpPr/>
      </dsp:nvSpPr>
      <dsp:spPr>
        <a:xfrm>
          <a:off x="6682435" y="1067215"/>
          <a:ext cx="987552" cy="164592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5CC43-4AE5-4109-A0CB-BB82E203DDE8}">
      <dsp:nvSpPr>
        <dsp:cNvPr id="0" name=""/>
        <dsp:cNvSpPr/>
      </dsp:nvSpPr>
      <dsp:spPr>
        <a:xfrm>
          <a:off x="411479" y="1340011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300" kern="1200" smtClean="0"/>
            <a:t>Expanding interests: Bahamas</a:t>
          </a:r>
          <a:endParaRPr lang="en-029" sz="2300" kern="1200"/>
        </a:p>
      </dsp:txBody>
      <dsp:txXfrm>
        <a:off x="411479" y="1340011"/>
        <a:ext cx="7406640" cy="673330"/>
      </dsp:txXfrm>
    </dsp:sp>
    <dsp:sp modelId="{68DCB1D3-D7AF-4038-B361-86520F62FAD0}">
      <dsp:nvSpPr>
        <dsp:cNvPr id="0" name=""/>
        <dsp:cNvSpPr/>
      </dsp:nvSpPr>
      <dsp:spPr>
        <a:xfrm>
          <a:off x="411479" y="2013342"/>
          <a:ext cx="987552" cy="164592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4858C-488F-43AB-A459-F71C5F44440F}">
      <dsp:nvSpPr>
        <dsp:cNvPr id="0" name=""/>
        <dsp:cNvSpPr/>
      </dsp:nvSpPr>
      <dsp:spPr>
        <a:xfrm>
          <a:off x="1456639" y="2013342"/>
          <a:ext cx="987552" cy="164592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71501D-28BA-42A7-A2FF-FCE96C700A36}">
      <dsp:nvSpPr>
        <dsp:cNvPr id="0" name=""/>
        <dsp:cNvSpPr/>
      </dsp:nvSpPr>
      <dsp:spPr>
        <a:xfrm>
          <a:off x="2501798" y="2013342"/>
          <a:ext cx="987552" cy="16459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635EC9-39C9-46DE-830F-F070C35CE897}">
      <dsp:nvSpPr>
        <dsp:cNvPr id="0" name=""/>
        <dsp:cNvSpPr/>
      </dsp:nvSpPr>
      <dsp:spPr>
        <a:xfrm>
          <a:off x="3546957" y="2013342"/>
          <a:ext cx="987552" cy="164592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5BA06-E406-47D4-BEE6-B97A70262F23}">
      <dsp:nvSpPr>
        <dsp:cNvPr id="0" name=""/>
        <dsp:cNvSpPr/>
      </dsp:nvSpPr>
      <dsp:spPr>
        <a:xfrm>
          <a:off x="4592116" y="2013342"/>
          <a:ext cx="987552" cy="164592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4B8E2-9395-4B68-95C3-5A1B88130F1E}">
      <dsp:nvSpPr>
        <dsp:cNvPr id="0" name=""/>
        <dsp:cNvSpPr/>
      </dsp:nvSpPr>
      <dsp:spPr>
        <a:xfrm>
          <a:off x="5637276" y="2013342"/>
          <a:ext cx="987552" cy="164592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BF18D4-BC1C-4D44-9D05-BC9E176E3307}">
      <dsp:nvSpPr>
        <dsp:cNvPr id="0" name=""/>
        <dsp:cNvSpPr/>
      </dsp:nvSpPr>
      <dsp:spPr>
        <a:xfrm>
          <a:off x="6682435" y="2013342"/>
          <a:ext cx="987552" cy="164592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F546C-01BF-42F5-A0F9-A97C4939BE72}">
      <dsp:nvSpPr>
        <dsp:cNvPr id="0" name=""/>
        <dsp:cNvSpPr/>
      </dsp:nvSpPr>
      <dsp:spPr>
        <a:xfrm>
          <a:off x="411479" y="2286138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300" kern="1200" dirty="0" smtClean="0"/>
            <a:t>Changing Structure: Group Office Location, Outsourcing</a:t>
          </a:r>
          <a:endParaRPr lang="en-029" sz="2300" kern="1200" dirty="0"/>
        </a:p>
      </dsp:txBody>
      <dsp:txXfrm>
        <a:off x="411479" y="2286138"/>
        <a:ext cx="7406640" cy="673330"/>
      </dsp:txXfrm>
    </dsp:sp>
    <dsp:sp modelId="{ECE44F1E-1B85-4F55-9230-24BBB539B3A1}">
      <dsp:nvSpPr>
        <dsp:cNvPr id="0" name=""/>
        <dsp:cNvSpPr/>
      </dsp:nvSpPr>
      <dsp:spPr>
        <a:xfrm>
          <a:off x="411479" y="2959469"/>
          <a:ext cx="987552" cy="16459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997FE2-14C3-4318-9D82-ADEAD1678344}">
      <dsp:nvSpPr>
        <dsp:cNvPr id="0" name=""/>
        <dsp:cNvSpPr/>
      </dsp:nvSpPr>
      <dsp:spPr>
        <a:xfrm>
          <a:off x="1456639" y="2959469"/>
          <a:ext cx="987552" cy="164592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B38490-70BE-4616-9810-729F77FD8D5F}">
      <dsp:nvSpPr>
        <dsp:cNvPr id="0" name=""/>
        <dsp:cNvSpPr/>
      </dsp:nvSpPr>
      <dsp:spPr>
        <a:xfrm>
          <a:off x="2501798" y="2959469"/>
          <a:ext cx="987552" cy="164592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6C634-A0DD-4832-B6D3-440A2194E619}">
      <dsp:nvSpPr>
        <dsp:cNvPr id="0" name=""/>
        <dsp:cNvSpPr/>
      </dsp:nvSpPr>
      <dsp:spPr>
        <a:xfrm>
          <a:off x="3546957" y="2959469"/>
          <a:ext cx="987552" cy="164592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8824BF-5E5F-48C8-B7CC-ADB8D8FE485A}">
      <dsp:nvSpPr>
        <dsp:cNvPr id="0" name=""/>
        <dsp:cNvSpPr/>
      </dsp:nvSpPr>
      <dsp:spPr>
        <a:xfrm>
          <a:off x="4592116" y="2959469"/>
          <a:ext cx="987552" cy="164592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7C2451-2250-4DA1-8A33-960DD29B4046}">
      <dsp:nvSpPr>
        <dsp:cNvPr id="0" name=""/>
        <dsp:cNvSpPr/>
      </dsp:nvSpPr>
      <dsp:spPr>
        <a:xfrm>
          <a:off x="5637276" y="2959469"/>
          <a:ext cx="987552" cy="16459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74BC9-9A8F-4F33-BC88-F6298BECBE08}">
      <dsp:nvSpPr>
        <dsp:cNvPr id="0" name=""/>
        <dsp:cNvSpPr/>
      </dsp:nvSpPr>
      <dsp:spPr>
        <a:xfrm>
          <a:off x="6682435" y="2959469"/>
          <a:ext cx="987552" cy="164592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703E24-E318-42AF-A3CC-4501F0DD492C}">
      <dsp:nvSpPr>
        <dsp:cNvPr id="0" name=""/>
        <dsp:cNvSpPr/>
      </dsp:nvSpPr>
      <dsp:spPr>
        <a:xfrm>
          <a:off x="411479" y="3232265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300" kern="1200" smtClean="0"/>
            <a:t>Strengthening in Partnership: Subsea Cable Joint Venture</a:t>
          </a:r>
          <a:endParaRPr lang="en-029" sz="2300" kern="1200"/>
        </a:p>
      </dsp:txBody>
      <dsp:txXfrm>
        <a:off x="411479" y="3232265"/>
        <a:ext cx="7406640" cy="673330"/>
      </dsp:txXfrm>
    </dsp:sp>
    <dsp:sp modelId="{0041B496-3BFD-4E3D-873C-81FAA836C732}">
      <dsp:nvSpPr>
        <dsp:cNvPr id="0" name=""/>
        <dsp:cNvSpPr/>
      </dsp:nvSpPr>
      <dsp:spPr>
        <a:xfrm>
          <a:off x="411479" y="3905596"/>
          <a:ext cx="987552" cy="164592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8E2502-CFB7-4427-8117-8A6BAE08A079}">
      <dsp:nvSpPr>
        <dsp:cNvPr id="0" name=""/>
        <dsp:cNvSpPr/>
      </dsp:nvSpPr>
      <dsp:spPr>
        <a:xfrm>
          <a:off x="1456639" y="3905596"/>
          <a:ext cx="987552" cy="164592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F6039C-C3B0-4DDC-AAC5-886F562BB0A4}">
      <dsp:nvSpPr>
        <dsp:cNvPr id="0" name=""/>
        <dsp:cNvSpPr/>
      </dsp:nvSpPr>
      <dsp:spPr>
        <a:xfrm>
          <a:off x="2501798" y="3905596"/>
          <a:ext cx="987552" cy="164592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10261-C068-4C26-8167-303879AF2869}">
      <dsp:nvSpPr>
        <dsp:cNvPr id="0" name=""/>
        <dsp:cNvSpPr/>
      </dsp:nvSpPr>
      <dsp:spPr>
        <a:xfrm>
          <a:off x="3546957" y="3905596"/>
          <a:ext cx="987552" cy="16459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F48476-1A75-4C9F-9198-E5F78EAD1776}">
      <dsp:nvSpPr>
        <dsp:cNvPr id="0" name=""/>
        <dsp:cNvSpPr/>
      </dsp:nvSpPr>
      <dsp:spPr>
        <a:xfrm>
          <a:off x="4592116" y="3905596"/>
          <a:ext cx="987552" cy="164592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A75E79-8EE2-4C10-AD52-D39DE88BF2C3}">
      <dsp:nvSpPr>
        <dsp:cNvPr id="0" name=""/>
        <dsp:cNvSpPr/>
      </dsp:nvSpPr>
      <dsp:spPr>
        <a:xfrm>
          <a:off x="5637276" y="3905596"/>
          <a:ext cx="987552" cy="164592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E4425-C263-4656-BA38-16F2CA39588D}">
      <dsp:nvSpPr>
        <dsp:cNvPr id="0" name=""/>
        <dsp:cNvSpPr/>
      </dsp:nvSpPr>
      <dsp:spPr>
        <a:xfrm>
          <a:off x="6682435" y="3905596"/>
          <a:ext cx="987552" cy="164592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52F3D-918B-4218-A93F-BB9C2B223DBB}">
      <dsp:nvSpPr>
        <dsp:cNvPr id="0" name=""/>
        <dsp:cNvSpPr/>
      </dsp:nvSpPr>
      <dsp:spPr>
        <a:xfrm>
          <a:off x="411479" y="4178392"/>
          <a:ext cx="7406640" cy="673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b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300" kern="1200" smtClean="0"/>
            <a:t>More to come…</a:t>
          </a:r>
          <a:endParaRPr lang="en-029" sz="2300" kern="1200"/>
        </a:p>
      </dsp:txBody>
      <dsp:txXfrm>
        <a:off x="411479" y="4178392"/>
        <a:ext cx="7406640" cy="673330"/>
      </dsp:txXfrm>
    </dsp:sp>
    <dsp:sp modelId="{710D6961-96DD-4DBA-9D46-A71076E84F2F}">
      <dsp:nvSpPr>
        <dsp:cNvPr id="0" name=""/>
        <dsp:cNvSpPr/>
      </dsp:nvSpPr>
      <dsp:spPr>
        <a:xfrm>
          <a:off x="411479" y="4851723"/>
          <a:ext cx="987552" cy="164592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6C6213-D7B3-4E1F-B995-075080386EC7}">
      <dsp:nvSpPr>
        <dsp:cNvPr id="0" name=""/>
        <dsp:cNvSpPr/>
      </dsp:nvSpPr>
      <dsp:spPr>
        <a:xfrm>
          <a:off x="1456639" y="4851723"/>
          <a:ext cx="987552" cy="16459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F9BAB-2F3A-46A4-9E14-6AE352CF096A}">
      <dsp:nvSpPr>
        <dsp:cNvPr id="0" name=""/>
        <dsp:cNvSpPr/>
      </dsp:nvSpPr>
      <dsp:spPr>
        <a:xfrm>
          <a:off x="2501798" y="4851723"/>
          <a:ext cx="987552" cy="164592"/>
        </a:xfrm>
        <a:prstGeom prst="parallelogram">
          <a:avLst>
            <a:gd name="adj" fmla="val 1408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8C617-9BFF-4DDC-B2B7-57704F97F40F}">
      <dsp:nvSpPr>
        <dsp:cNvPr id="0" name=""/>
        <dsp:cNvSpPr/>
      </dsp:nvSpPr>
      <dsp:spPr>
        <a:xfrm>
          <a:off x="3546957" y="4851723"/>
          <a:ext cx="987552" cy="164592"/>
        </a:xfrm>
        <a:prstGeom prst="parallelogram">
          <a:avLst>
            <a:gd name="adj" fmla="val 1408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50F43-7DE0-4122-B80B-554C03D933A6}">
      <dsp:nvSpPr>
        <dsp:cNvPr id="0" name=""/>
        <dsp:cNvSpPr/>
      </dsp:nvSpPr>
      <dsp:spPr>
        <a:xfrm>
          <a:off x="4592116" y="4851723"/>
          <a:ext cx="987552" cy="164592"/>
        </a:xfrm>
        <a:prstGeom prst="parallelogram">
          <a:avLst>
            <a:gd name="adj" fmla="val 1408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D00B12-21C0-403E-B6FE-3F06B503CA55}">
      <dsp:nvSpPr>
        <dsp:cNvPr id="0" name=""/>
        <dsp:cNvSpPr/>
      </dsp:nvSpPr>
      <dsp:spPr>
        <a:xfrm>
          <a:off x="5637276" y="4851723"/>
          <a:ext cx="987552" cy="164592"/>
        </a:xfrm>
        <a:prstGeom prst="parallelogram">
          <a:avLst>
            <a:gd name="adj" fmla="val 1408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470BDC-1131-44C2-A7A8-0438AD8C78D5}">
      <dsp:nvSpPr>
        <dsp:cNvPr id="0" name=""/>
        <dsp:cNvSpPr/>
      </dsp:nvSpPr>
      <dsp:spPr>
        <a:xfrm>
          <a:off x="6682435" y="4851723"/>
          <a:ext cx="987552" cy="164592"/>
        </a:xfrm>
        <a:prstGeom prst="parallelogram">
          <a:avLst>
            <a:gd name="adj" fmla="val 1408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73E53-9047-4BFD-94FF-01C30B1B1F96}">
      <dsp:nvSpPr>
        <dsp:cNvPr id="0" name=""/>
        <dsp:cNvSpPr/>
      </dsp:nvSpPr>
      <dsp:spPr>
        <a:xfrm>
          <a:off x="-5943495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8589A-77A7-4950-AD61-B2729B172A17}">
      <dsp:nvSpPr>
        <dsp:cNvPr id="0" name=""/>
        <dsp:cNvSpPr/>
      </dsp:nvSpPr>
      <dsp:spPr>
        <a:xfrm>
          <a:off x="729782" y="525780"/>
          <a:ext cx="7427259" cy="1051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76" tIns="55880" rIns="55880" bIns="5588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200" kern="1200" smtClean="0"/>
            <a:t>For our business:</a:t>
          </a:r>
          <a:endParaRPr lang="en-029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/>
            <a:t>Better focus of the CWC Group in the Caribbean</a:t>
          </a:r>
          <a:endParaRPr lang="en-029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/>
            <a:t>More Access to </a:t>
          </a:r>
          <a:r>
            <a:rPr lang="en-029" sz="1700" kern="1200" dirty="0" smtClean="0"/>
            <a:t>Resources for </a:t>
          </a:r>
          <a:r>
            <a:rPr lang="en-029" sz="1700" kern="1200" dirty="0" smtClean="0"/>
            <a:t>investment</a:t>
          </a:r>
          <a:endParaRPr lang="en-029" sz="1700" kern="1200" dirty="0"/>
        </a:p>
      </dsp:txBody>
      <dsp:txXfrm>
        <a:off x="729782" y="525780"/>
        <a:ext cx="7427259" cy="1051560"/>
      </dsp:txXfrm>
    </dsp:sp>
    <dsp:sp modelId="{2E12379E-1402-479E-AB05-F659817FF8B5}">
      <dsp:nvSpPr>
        <dsp:cNvPr id="0" name=""/>
        <dsp:cNvSpPr/>
      </dsp:nvSpPr>
      <dsp:spPr>
        <a:xfrm>
          <a:off x="72557" y="394335"/>
          <a:ext cx="1314450" cy="131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69D54B-C65C-4E58-B737-4E157B273369}">
      <dsp:nvSpPr>
        <dsp:cNvPr id="0" name=""/>
        <dsp:cNvSpPr/>
      </dsp:nvSpPr>
      <dsp:spPr>
        <a:xfrm>
          <a:off x="1112024" y="2103120"/>
          <a:ext cx="7045017" cy="1051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76" tIns="55880" rIns="55880" bIns="5588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200" kern="1200" smtClean="0"/>
            <a:t>For our customers:</a:t>
          </a:r>
          <a:endParaRPr lang="en-029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/>
            <a:t>Improving efficiencies and value offerings</a:t>
          </a:r>
          <a:endParaRPr lang="en-029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/>
            <a:t>Improving our customer service</a:t>
          </a:r>
          <a:endParaRPr lang="en-029" sz="1700" kern="1200" dirty="0"/>
        </a:p>
      </dsp:txBody>
      <dsp:txXfrm>
        <a:off x="1112024" y="2103120"/>
        <a:ext cx="7045017" cy="1051560"/>
      </dsp:txXfrm>
    </dsp:sp>
    <dsp:sp modelId="{DB835DE7-96AF-41F8-B109-6920DFD7A6C4}">
      <dsp:nvSpPr>
        <dsp:cNvPr id="0" name=""/>
        <dsp:cNvSpPr/>
      </dsp:nvSpPr>
      <dsp:spPr>
        <a:xfrm>
          <a:off x="454799" y="1971675"/>
          <a:ext cx="1314450" cy="131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08C94-33DC-4BE1-9A86-ADBE150404A6}">
      <dsp:nvSpPr>
        <dsp:cNvPr id="0" name=""/>
        <dsp:cNvSpPr/>
      </dsp:nvSpPr>
      <dsp:spPr>
        <a:xfrm>
          <a:off x="729782" y="3680460"/>
          <a:ext cx="7427259" cy="105156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676" tIns="55880" rIns="55880" bIns="5588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200" kern="1200" smtClean="0"/>
            <a:t>For Governments:</a:t>
          </a:r>
          <a:endParaRPr lang="en-029" sz="2200" kern="120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/>
            <a:t>Facilitating a stronger economy</a:t>
          </a:r>
          <a:endParaRPr lang="en-029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029" sz="1700" kern="1200" dirty="0" smtClean="0"/>
            <a:t>Improving on commitments for partnership and investment</a:t>
          </a:r>
          <a:endParaRPr lang="en-029" sz="1700" kern="1200" dirty="0"/>
        </a:p>
      </dsp:txBody>
      <dsp:txXfrm>
        <a:off x="729782" y="3680460"/>
        <a:ext cx="7427259" cy="1051560"/>
      </dsp:txXfrm>
    </dsp:sp>
    <dsp:sp modelId="{5018B449-187F-4176-BDC8-8517289EC58F}">
      <dsp:nvSpPr>
        <dsp:cNvPr id="0" name=""/>
        <dsp:cNvSpPr/>
      </dsp:nvSpPr>
      <dsp:spPr>
        <a:xfrm>
          <a:off x="72557" y="3549015"/>
          <a:ext cx="1314450" cy="13144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50475-5DCA-4EAE-85FD-1A2A9F37296B}">
      <dsp:nvSpPr>
        <dsp:cNvPr id="0" name=""/>
        <dsp:cNvSpPr/>
      </dsp:nvSpPr>
      <dsp:spPr>
        <a:xfrm>
          <a:off x="2026056" y="331282"/>
          <a:ext cx="4359116" cy="13622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68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200" kern="1200" dirty="0" smtClean="0"/>
            <a:t>The landscape is not always commercially viable for carriers to provide services to all citizens</a:t>
          </a:r>
          <a:endParaRPr lang="en-029" sz="2200" kern="1200" dirty="0"/>
        </a:p>
      </dsp:txBody>
      <dsp:txXfrm>
        <a:off x="2026056" y="331282"/>
        <a:ext cx="4359116" cy="1362223"/>
      </dsp:txXfrm>
    </dsp:sp>
    <dsp:sp modelId="{A195E98A-2529-4EF1-8056-9638CB3072ED}">
      <dsp:nvSpPr>
        <dsp:cNvPr id="0" name=""/>
        <dsp:cNvSpPr/>
      </dsp:nvSpPr>
      <dsp:spPr>
        <a:xfrm>
          <a:off x="1844426" y="134516"/>
          <a:ext cx="953556" cy="14303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B0D6D-5586-4184-9D42-62425AB47C21}">
      <dsp:nvSpPr>
        <dsp:cNvPr id="0" name=""/>
        <dsp:cNvSpPr/>
      </dsp:nvSpPr>
      <dsp:spPr>
        <a:xfrm>
          <a:off x="2026056" y="2046170"/>
          <a:ext cx="4359116" cy="13622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68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200" kern="1200" dirty="0" smtClean="0"/>
            <a:t>The regulatory environment does not always facilitate acceleration of investment</a:t>
          </a:r>
          <a:endParaRPr lang="en-029" sz="2200" kern="1200" dirty="0"/>
        </a:p>
      </dsp:txBody>
      <dsp:txXfrm>
        <a:off x="2026056" y="2046170"/>
        <a:ext cx="4359116" cy="1362223"/>
      </dsp:txXfrm>
    </dsp:sp>
    <dsp:sp modelId="{52014B51-92A6-4510-B62E-E9943ED65E87}">
      <dsp:nvSpPr>
        <dsp:cNvPr id="0" name=""/>
        <dsp:cNvSpPr/>
      </dsp:nvSpPr>
      <dsp:spPr>
        <a:xfrm>
          <a:off x="1844426" y="1849405"/>
          <a:ext cx="953556" cy="143033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A6661-345D-4CC3-B73C-F7C016414619}">
      <dsp:nvSpPr>
        <dsp:cNvPr id="0" name=""/>
        <dsp:cNvSpPr/>
      </dsp:nvSpPr>
      <dsp:spPr>
        <a:xfrm>
          <a:off x="2026056" y="3761059"/>
          <a:ext cx="4359116" cy="136222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268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200" kern="1200" dirty="0" smtClean="0"/>
            <a:t>Operators, Regulators and Government need to be determined, yet flexible &amp; ready to act</a:t>
          </a:r>
          <a:endParaRPr lang="en-029" sz="2200" kern="1200" dirty="0"/>
        </a:p>
      </dsp:txBody>
      <dsp:txXfrm>
        <a:off x="2026056" y="3761059"/>
        <a:ext cx="4359116" cy="1362223"/>
      </dsp:txXfrm>
    </dsp:sp>
    <dsp:sp modelId="{8A5435B9-463D-4FA2-BB10-F0D4289EF3B2}">
      <dsp:nvSpPr>
        <dsp:cNvPr id="0" name=""/>
        <dsp:cNvSpPr/>
      </dsp:nvSpPr>
      <dsp:spPr>
        <a:xfrm>
          <a:off x="1844426" y="3564293"/>
          <a:ext cx="953556" cy="1430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AD0B0-7166-4845-A17F-A2A25B528ABF}">
      <dsp:nvSpPr>
        <dsp:cNvPr id="0" name=""/>
        <dsp:cNvSpPr/>
      </dsp:nvSpPr>
      <dsp:spPr>
        <a:xfrm>
          <a:off x="3071071" y="2818315"/>
          <a:ext cx="2087457" cy="20874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400" kern="1200" smtClean="0"/>
            <a:t>Greater Investment</a:t>
          </a:r>
          <a:endParaRPr lang="en-029" sz="2400" kern="1200"/>
        </a:p>
      </dsp:txBody>
      <dsp:txXfrm>
        <a:off x="3376772" y="3124016"/>
        <a:ext cx="1476055" cy="1476055"/>
      </dsp:txXfrm>
    </dsp:sp>
    <dsp:sp modelId="{4FD86915-85DA-4126-9F01-D88917682254}">
      <dsp:nvSpPr>
        <dsp:cNvPr id="0" name=""/>
        <dsp:cNvSpPr/>
      </dsp:nvSpPr>
      <dsp:spPr>
        <a:xfrm rot="10800000">
          <a:off x="1047179" y="3564581"/>
          <a:ext cx="1912577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98BFC4-AB49-47D1-B41A-9284A0E077A2}">
      <dsp:nvSpPr>
        <dsp:cNvPr id="0" name=""/>
        <dsp:cNvSpPr/>
      </dsp:nvSpPr>
      <dsp:spPr>
        <a:xfrm>
          <a:off x="55637" y="3068810"/>
          <a:ext cx="1983084" cy="1586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smtClean="0"/>
            <a:t>Investing Universal Service Funds in impacting &amp; aligned projects</a:t>
          </a:r>
          <a:endParaRPr lang="en-029" sz="2100" kern="1200"/>
        </a:p>
      </dsp:txBody>
      <dsp:txXfrm>
        <a:off x="102103" y="3115276"/>
        <a:ext cx="1890152" cy="1493535"/>
      </dsp:txXfrm>
    </dsp:sp>
    <dsp:sp modelId="{FBAF0BBF-2F84-4343-B76C-DB01723BE3C2}">
      <dsp:nvSpPr>
        <dsp:cNvPr id="0" name=""/>
        <dsp:cNvSpPr/>
      </dsp:nvSpPr>
      <dsp:spPr>
        <a:xfrm rot="13500000">
          <a:off x="1665574" y="2071644"/>
          <a:ext cx="1912577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705C5-0348-4C6E-B3DE-FCC784816AF1}">
      <dsp:nvSpPr>
        <dsp:cNvPr id="0" name=""/>
        <dsp:cNvSpPr/>
      </dsp:nvSpPr>
      <dsp:spPr>
        <a:xfrm>
          <a:off x="954122" y="899675"/>
          <a:ext cx="1983084" cy="1586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smtClean="0"/>
            <a:t>Consider consumption tax relief &amp; tax credits</a:t>
          </a:r>
          <a:endParaRPr lang="en-029" sz="2100" kern="1200"/>
        </a:p>
      </dsp:txBody>
      <dsp:txXfrm>
        <a:off x="1000588" y="946141"/>
        <a:ext cx="1890152" cy="1493535"/>
      </dsp:txXfrm>
    </dsp:sp>
    <dsp:sp modelId="{9826F235-0460-4459-80BF-F13C1D91F5D0}">
      <dsp:nvSpPr>
        <dsp:cNvPr id="0" name=""/>
        <dsp:cNvSpPr/>
      </dsp:nvSpPr>
      <dsp:spPr>
        <a:xfrm rot="16200000">
          <a:off x="3158511" y="1453250"/>
          <a:ext cx="1912577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9082D-A176-4CAC-83A8-88A849E0A4CF}">
      <dsp:nvSpPr>
        <dsp:cNvPr id="0" name=""/>
        <dsp:cNvSpPr/>
      </dsp:nvSpPr>
      <dsp:spPr>
        <a:xfrm>
          <a:off x="3123257" y="1190"/>
          <a:ext cx="1983084" cy="1586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smtClean="0"/>
            <a:t>Consider Import Duty relief on key items</a:t>
          </a:r>
          <a:endParaRPr lang="en-029" sz="2100" kern="1200"/>
        </a:p>
      </dsp:txBody>
      <dsp:txXfrm>
        <a:off x="3169723" y="47656"/>
        <a:ext cx="1890152" cy="1493535"/>
      </dsp:txXfrm>
    </dsp:sp>
    <dsp:sp modelId="{B489B62D-7A90-4652-9C30-2F8CC8C35E64}">
      <dsp:nvSpPr>
        <dsp:cNvPr id="0" name=""/>
        <dsp:cNvSpPr/>
      </dsp:nvSpPr>
      <dsp:spPr>
        <a:xfrm rot="18900000">
          <a:off x="4651448" y="2071644"/>
          <a:ext cx="1912577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36414-5AEF-4607-8741-888B829F7A7B}">
      <dsp:nvSpPr>
        <dsp:cNvPr id="0" name=""/>
        <dsp:cNvSpPr/>
      </dsp:nvSpPr>
      <dsp:spPr>
        <a:xfrm>
          <a:off x="5292392" y="899675"/>
          <a:ext cx="1983084" cy="1586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smtClean="0"/>
            <a:t>Reduced licence fees or periodic fee waivers</a:t>
          </a:r>
          <a:endParaRPr lang="en-029" sz="2100" kern="1200"/>
        </a:p>
      </dsp:txBody>
      <dsp:txXfrm>
        <a:off x="5338858" y="946141"/>
        <a:ext cx="1890152" cy="1493535"/>
      </dsp:txXfrm>
    </dsp:sp>
    <dsp:sp modelId="{803898E9-0548-41B9-B118-8548E970A69E}">
      <dsp:nvSpPr>
        <dsp:cNvPr id="0" name=""/>
        <dsp:cNvSpPr/>
      </dsp:nvSpPr>
      <dsp:spPr>
        <a:xfrm>
          <a:off x="5269842" y="3564581"/>
          <a:ext cx="1912577" cy="594925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1092B-6E07-42B3-B25D-BC90141DC621}">
      <dsp:nvSpPr>
        <dsp:cNvPr id="0" name=""/>
        <dsp:cNvSpPr/>
      </dsp:nvSpPr>
      <dsp:spPr>
        <a:xfrm>
          <a:off x="6190877" y="3068810"/>
          <a:ext cx="1983084" cy="15864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smtClean="0"/>
            <a:t>Place more Government services online</a:t>
          </a:r>
          <a:endParaRPr lang="en-029" sz="2100" kern="1200"/>
        </a:p>
      </dsp:txBody>
      <dsp:txXfrm>
        <a:off x="6237343" y="3115276"/>
        <a:ext cx="1890152" cy="14935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3B39F3-F9D5-4D2F-AFE7-FEA0470144AB}">
      <dsp:nvSpPr>
        <dsp:cNvPr id="0" name=""/>
        <dsp:cNvSpPr/>
      </dsp:nvSpPr>
      <dsp:spPr>
        <a:xfrm>
          <a:off x="1752004" y="593721"/>
          <a:ext cx="2215120" cy="147748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dirty="0" smtClean="0"/>
            <a:t>Improving our fixed broadband infrastructure</a:t>
          </a:r>
          <a:endParaRPr lang="en-029" sz="2100" kern="1200" dirty="0"/>
        </a:p>
      </dsp:txBody>
      <dsp:txXfrm>
        <a:off x="2106423" y="593721"/>
        <a:ext cx="1860701" cy="1477485"/>
      </dsp:txXfrm>
    </dsp:sp>
    <dsp:sp modelId="{2092CF46-9ECA-4FCB-A04D-0FC75B382282}">
      <dsp:nvSpPr>
        <dsp:cNvPr id="0" name=""/>
        <dsp:cNvSpPr/>
      </dsp:nvSpPr>
      <dsp:spPr>
        <a:xfrm>
          <a:off x="1752004" y="2071206"/>
          <a:ext cx="2215120" cy="147748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smtClean="0"/>
            <a:t>Improving our mobile broadband infrastructure</a:t>
          </a:r>
          <a:endParaRPr lang="en-029" sz="2100" kern="1200"/>
        </a:p>
      </dsp:txBody>
      <dsp:txXfrm>
        <a:off x="2106423" y="2071206"/>
        <a:ext cx="1860701" cy="1477485"/>
      </dsp:txXfrm>
    </dsp:sp>
    <dsp:sp modelId="{04348567-83D9-43C5-82EB-00A2B53F9FA3}">
      <dsp:nvSpPr>
        <dsp:cNvPr id="0" name=""/>
        <dsp:cNvSpPr/>
      </dsp:nvSpPr>
      <dsp:spPr>
        <a:xfrm>
          <a:off x="1752004" y="3548692"/>
          <a:ext cx="2215120" cy="147748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smtClean="0"/>
            <a:t>Making broadband more relevant for households</a:t>
          </a:r>
          <a:endParaRPr lang="en-029" sz="2100" kern="1200"/>
        </a:p>
      </dsp:txBody>
      <dsp:txXfrm>
        <a:off x="2106423" y="3548692"/>
        <a:ext cx="1860701" cy="1477485"/>
      </dsp:txXfrm>
    </dsp:sp>
    <dsp:sp modelId="{E26AD1C0-CAAB-4629-8F06-F624B2CA97F6}">
      <dsp:nvSpPr>
        <dsp:cNvPr id="0" name=""/>
        <dsp:cNvSpPr/>
      </dsp:nvSpPr>
      <dsp:spPr>
        <a:xfrm>
          <a:off x="570607" y="3022"/>
          <a:ext cx="1476747" cy="14767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smtClean="0"/>
            <a:t>Investing</a:t>
          </a:r>
          <a:endParaRPr lang="en-029" sz="2100" kern="1200"/>
        </a:p>
      </dsp:txBody>
      <dsp:txXfrm>
        <a:off x="786872" y="219287"/>
        <a:ext cx="1044217" cy="1044217"/>
      </dsp:txXfrm>
    </dsp:sp>
    <dsp:sp modelId="{A3CAA9E0-6632-4AD8-9DDC-674C8C2AD6E9}">
      <dsp:nvSpPr>
        <dsp:cNvPr id="0" name=""/>
        <dsp:cNvSpPr/>
      </dsp:nvSpPr>
      <dsp:spPr>
        <a:xfrm>
          <a:off x="5443872" y="593721"/>
          <a:ext cx="2215120" cy="147748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dirty="0" smtClean="0"/>
            <a:t>Redesigning the services we provide</a:t>
          </a:r>
          <a:endParaRPr lang="en-029" sz="2100" kern="1200" dirty="0"/>
        </a:p>
      </dsp:txBody>
      <dsp:txXfrm>
        <a:off x="5798291" y="593721"/>
        <a:ext cx="1860701" cy="1477485"/>
      </dsp:txXfrm>
    </dsp:sp>
    <dsp:sp modelId="{7262C2E1-3D3C-4B70-B075-4A57780C3D6E}">
      <dsp:nvSpPr>
        <dsp:cNvPr id="0" name=""/>
        <dsp:cNvSpPr/>
      </dsp:nvSpPr>
      <dsp:spPr>
        <a:xfrm>
          <a:off x="5443872" y="2071206"/>
          <a:ext cx="2215120" cy="147748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smtClean="0"/>
            <a:t>Improving value and pricing in our markets</a:t>
          </a:r>
          <a:endParaRPr lang="en-029" sz="2100" kern="1200"/>
        </a:p>
      </dsp:txBody>
      <dsp:txXfrm>
        <a:off x="5798291" y="2071206"/>
        <a:ext cx="1860701" cy="1477485"/>
      </dsp:txXfrm>
    </dsp:sp>
    <dsp:sp modelId="{98E79ECC-290D-47DA-8365-570078191636}">
      <dsp:nvSpPr>
        <dsp:cNvPr id="0" name=""/>
        <dsp:cNvSpPr/>
      </dsp:nvSpPr>
      <dsp:spPr>
        <a:xfrm>
          <a:off x="5443872" y="3548692"/>
          <a:ext cx="2215120" cy="1477485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9352" rIns="149352" bIns="149352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dirty="0" smtClean="0"/>
            <a:t>Delivering on customer service improvements</a:t>
          </a:r>
          <a:endParaRPr lang="en-029" sz="2100" kern="1200" dirty="0"/>
        </a:p>
      </dsp:txBody>
      <dsp:txXfrm>
        <a:off x="5798291" y="3548692"/>
        <a:ext cx="1860701" cy="1477485"/>
      </dsp:txXfrm>
    </dsp:sp>
    <dsp:sp modelId="{5E89CFD5-A922-4515-A9CD-4E374359119C}">
      <dsp:nvSpPr>
        <dsp:cNvPr id="0" name=""/>
        <dsp:cNvSpPr/>
      </dsp:nvSpPr>
      <dsp:spPr>
        <a:xfrm>
          <a:off x="4262474" y="3022"/>
          <a:ext cx="1476747" cy="14767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029" sz="2100" kern="1200" smtClean="0"/>
            <a:t>Service Value</a:t>
          </a:r>
          <a:endParaRPr lang="en-029" sz="2100" kern="1200"/>
        </a:p>
      </dsp:txBody>
      <dsp:txXfrm>
        <a:off x="4478739" y="219287"/>
        <a:ext cx="1044217" cy="1044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B1FD1-62AE-4F2E-94CD-AD0F70BEEE78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67B8-B797-4CD0-9D1B-CD68C3502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7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914400" eaLnBrk="1" hangingPunct="1">
              <a:defRPr/>
            </a:pPr>
            <a:fld id="{257E0555-25A4-4BD5-A849-09EB3F1B9AF8}" type="slidenum">
              <a:rPr lang="en-US" smtClean="0"/>
              <a:pPr defTabSz="914400" eaLnBrk="1" hangingPunct="1">
                <a:defRPr/>
              </a:pPr>
              <a:t>1</a:t>
            </a:fld>
            <a:endParaRPr lang="en-US" dirty="0" smtClean="0"/>
          </a:p>
        </p:txBody>
      </p:sp>
      <p:sp>
        <p:nvSpPr>
          <p:cNvPr id="5734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0" hangingPunct="0"/>
            <a:fld id="{6A459CBA-FEDF-4A13-8C6B-27F1B8C446EC}" type="slidenum">
              <a:rPr lang="en-US" sz="1200">
                <a:ea typeface="MS PGothic" pitchFamily="34" charset="-128"/>
              </a:rPr>
              <a:pPr algn="r" eaLnBrk="0" hangingPunct="0"/>
              <a:t>1</a:t>
            </a:fld>
            <a:endParaRPr lang="en-US" sz="1200" dirty="0">
              <a:ea typeface="MS PGothic" pitchFamily="34" charset="-128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Region experienced decline of 2.3% in 2010, after 6 years of +</a:t>
            </a:r>
            <a:r>
              <a:rPr lang="en-US" sz="1200" dirty="0" err="1" smtClean="0"/>
              <a:t>ve</a:t>
            </a:r>
            <a:r>
              <a:rPr lang="en-US" sz="1200" dirty="0" smtClean="0"/>
              <a:t> performance; </a:t>
            </a:r>
            <a:endParaRPr lang="en-US" sz="12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EE832-A81D-EE4D-BEF2-F6D4929EED4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5F2CA9-46E5-43F5-A5FA-00550DF2E846}" type="slidenum">
              <a:rPr lang="ja-JP" altLang="en-GB" smtClean="0"/>
              <a:pPr>
                <a:defRPr/>
              </a:pPr>
              <a:t>15</a:t>
            </a:fld>
            <a:endParaRPr lang="en-GB" altLang="ja-JP" dirty="0" smtClean="0"/>
          </a:p>
        </p:txBody>
      </p:sp>
      <p:sp>
        <p:nvSpPr>
          <p:cNvPr id="60419" name="Rectangle 21"/>
          <p:cNvSpPr txBox="1">
            <a:spLocks noGrp="1" noChangeArrowheads="1"/>
          </p:cNvSpPr>
          <p:nvPr/>
        </p:nvSpPr>
        <p:spPr bwMode="auto">
          <a:xfrm>
            <a:off x="4519613" y="8658225"/>
            <a:ext cx="233838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573" tIns="49786" rIns="99573" bIns="49786" anchor="b"/>
          <a:lstStyle/>
          <a:p>
            <a:pPr algn="r" defTabSz="903288">
              <a:lnSpc>
                <a:spcPct val="85000"/>
              </a:lnSpc>
            </a:pPr>
            <a:fld id="{1DC9318F-2F73-4CF0-88C7-66B45526D626}" type="slidenum">
              <a:rPr lang="en-US" sz="1200"/>
              <a:pPr algn="r" defTabSz="903288">
                <a:lnSpc>
                  <a:spcPct val="85000"/>
                </a:lnSpc>
              </a:pPr>
              <a:t>15</a:t>
            </a:fld>
            <a:endParaRPr lang="en-US" sz="120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0" tIns="0" rIns="0" bIns="0"/>
          <a:lstStyle/>
          <a:p>
            <a:pPr eaLnBrk="0" hangingPunct="0">
              <a:spcBef>
                <a:spcPct val="20000"/>
              </a:spcBef>
            </a:pPr>
            <a:endParaRPr lang="en-US" sz="1600" dirty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asheed.sabir\Desktop\Desktop Folders\projects\2012-2013\print\LIME Government presentation template\white-gir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1755"/>
            <a:ext cx="9144000" cy="610195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D3BCDA"/>
              </a:gs>
              <a:gs pos="50000">
                <a:srgbClr val="C1A1CB"/>
              </a:gs>
              <a:gs pos="100000">
                <a:srgbClr val="A87BB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048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0" y="2133600"/>
            <a:ext cx="2743200" cy="1676400"/>
          </a:xfrm>
          <a:prstGeom prst="rect">
            <a:avLst/>
          </a:prstGeom>
          <a:gradFill>
            <a:gsLst>
              <a:gs pos="8000">
                <a:srgbClr val="49C3F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D3BCDA"/>
              </a:gs>
              <a:gs pos="50000">
                <a:srgbClr val="C1A1CB"/>
              </a:gs>
              <a:gs pos="100000">
                <a:srgbClr val="A87BB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3048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 userDrawn="1"/>
        </p:nvSpPr>
        <p:spPr>
          <a:xfrm>
            <a:off x="3048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ED248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C:\Users\rasheed.sabir\Desktop\Desktop Folders\projects\2012-2013\print\LIME Government presentation template\girl-textin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30149"/>
            <a:ext cx="9144000" cy="609754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ED248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57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57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Pi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sheed.sabir\Desktop\Desktop Folders\projects\2012-2013\print\LIME Government presentation template\office-woma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81000"/>
            <a:ext cx="9144000" cy="60989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ED248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ED248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49C3F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Pi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sheed.sabir\Desktop\Desktop Folders\projects\2012-2013\print\LIME Government presentation template\woman-on-phone-in-food-cour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752"/>
            <a:ext cx="9144000" cy="609755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ED248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rgbClr val="ED2482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asheed.sabir\Desktop\Desktop Folders\projects\2012-2013\print\LIME Government presentation template\goggles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" y="-609600"/>
            <a:ext cx="9141675" cy="60959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C:\Users\rasheed.sabir\Desktop\Desktop Folders\projects\2012-2013\print\LIME Government presentation template\goggles-bo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4" y="-609600"/>
            <a:ext cx="9141675" cy="609599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Te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asheed.sabir\Desktop\Desktop Folders\projects\2012-2013\print\LIME Government presentation template\cowboy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2537"/>
            <a:ext cx="9144000" cy="60975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Te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sheed.sabir\Desktop\Desktop Folders\projects\2012-2013\print\LIME Government presentation template\guy-with-shades-outside-lime-stor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0975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57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57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rasheed.sabir\Desktop\Desktop Folders\projects\2012-2013\print\LIME Government presentation template\traditional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228600"/>
            <a:ext cx="9144000" cy="60975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4" descr="C:\Users\rasheed.sabir\Desktop\Desktop Folders\projects\2012-2013\print\LIME Government presentation template\traditional-gir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228600"/>
            <a:ext cx="9144000" cy="6097549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asheed.sabir\Desktop\Desktop Folders\projects\2012-2013\print\LIME Government presentation template\green-coup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897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asheed.sabir\Desktop\Desktop Folders\projects\2012-2013\print\LIME Government presentation template\girl-in-hammoc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45412"/>
            <a:ext cx="13030200" cy="868901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457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7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>
                  <a:lumMod val="60000"/>
                  <a:lumOff val="40000"/>
                </a:schemeClr>
              </a:gs>
              <a:gs pos="100000">
                <a:schemeClr val="accent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457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57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sheed.sabir\Desktop\Desktop Folders\projects\2012-2013\print\LIME Government presentation template\kids-watching-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0600"/>
            <a:ext cx="9139536" cy="609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D3BCDA"/>
              </a:gs>
              <a:gs pos="50000">
                <a:srgbClr val="C1A1CB"/>
              </a:gs>
              <a:gs pos="100000">
                <a:srgbClr val="A87BB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49C3F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C:\Users\rasheed.sabir\Desktop\Desktop Folders\projects\2012-2013\print\LIME Government presentation template\kids-watching-tv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0600"/>
            <a:ext cx="9144000" cy="609897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D3BCDA"/>
              </a:gs>
              <a:gs pos="50000">
                <a:srgbClr val="C1A1CB"/>
              </a:gs>
              <a:gs pos="100000">
                <a:srgbClr val="A87BB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49C3F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3">
                  <a:alpha val="0"/>
                </a:schemeClr>
              </a:gs>
              <a:gs pos="100000">
                <a:schemeClr val="accent3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5">
                  <a:alpha val="0"/>
                </a:schemeClr>
              </a:gs>
              <a:gs pos="100000">
                <a:schemeClr val="accent5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5">
                  <a:alpha val="0"/>
                </a:schemeClr>
              </a:gs>
              <a:gs pos="100000">
                <a:schemeClr val="accent5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Pur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asheed.sabir\Desktop\Desktop Folders\projects\2012-2013\print\LIME Government presentation template\couple-on-table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-304799"/>
            <a:ext cx="9144000" cy="609599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D3BCDA"/>
              </a:gs>
              <a:gs pos="50000">
                <a:srgbClr val="C1A1CB"/>
              </a:gs>
              <a:gs pos="100000">
                <a:srgbClr val="A87BB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49C3F1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D3BCDA"/>
              </a:gs>
              <a:gs pos="50000">
                <a:srgbClr val="C1A1CB"/>
              </a:gs>
              <a:gs pos="100000">
                <a:srgbClr val="A87BB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Title and Content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gradFill>
            <a:gsLst>
              <a:gs pos="5500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152400" y="152400"/>
            <a:ext cx="8991600" cy="586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4905564"/>
            <a:ext cx="1828800" cy="1114236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asheed.sabir\Desktop\Desktop Folders\projects\2012-2013\print\LIME Government presentation template\jerry-curl-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6098977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FFF097"/>
              </a:gs>
              <a:gs pos="50000">
                <a:srgbClr val="FFE547"/>
              </a:gs>
              <a:gs pos="100000">
                <a:srgbClr val="FFDD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3" descr="C:\Users\rasheed.sabir\Desktop\Desktop Folders\projects\2012-2013\print\LIME Government presentation template\jerry-curl-girl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44000" cy="609897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FFF097"/>
              </a:gs>
              <a:gs pos="50000">
                <a:srgbClr val="FFE547"/>
              </a:gs>
              <a:gs pos="100000">
                <a:srgbClr val="FFDD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sheed.sabir\Desktop\Desktop Folders\projects\2012-2013\print\LIME Government presentation template\office-ma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7200"/>
            <a:ext cx="9139536" cy="609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FFF097"/>
              </a:gs>
              <a:gs pos="50000">
                <a:srgbClr val="FFE547"/>
              </a:gs>
              <a:gs pos="100000">
                <a:srgbClr val="FFDD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FFF097"/>
              </a:gs>
              <a:gs pos="50000">
                <a:srgbClr val="FFE547"/>
              </a:gs>
              <a:gs pos="100000">
                <a:srgbClr val="FFDD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Yel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ed.sabir\Desktop\Desktop Folders\projects\2012-2013\print\LIME Government presentation template\yellow-ma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609754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FFF097"/>
              </a:gs>
              <a:gs pos="50000">
                <a:srgbClr val="FFE547"/>
              </a:gs>
              <a:gs pos="100000">
                <a:srgbClr val="FFDD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810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53340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FFF097"/>
              </a:gs>
              <a:gs pos="50000">
                <a:srgbClr val="FFE547"/>
              </a:gs>
              <a:gs pos="100000">
                <a:srgbClr val="FFDD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3810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accent3">
                  <a:tint val="37000"/>
                  <a:satMod val="300000"/>
                  <a:alpha val="5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3810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rasheed.sabir\Desktop\Desktop Folders\projects\2012-2013\print\LIME Government presentation template\shades-and-af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0"/>
            <a:ext cx="9144000" cy="610362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A9E2F9"/>
              </a:gs>
              <a:gs pos="50000">
                <a:srgbClr val="7BD2F5"/>
              </a:gs>
              <a:gs pos="100000">
                <a:srgbClr val="49C3F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bg1">
                  <a:lumMod val="85000"/>
                  <a:alpha val="3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733800"/>
            <a:ext cx="53340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2" descr="C:\Users\rasheed.sabir\Desktop\Desktop Folders\projects\2012-2013\print\LIME Government presentation template\shades-and-afr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00"/>
            <a:ext cx="9144000" cy="610362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A9E2F9"/>
              </a:gs>
              <a:gs pos="50000">
                <a:srgbClr val="7BD2F5"/>
              </a:gs>
              <a:gs pos="100000">
                <a:srgbClr val="49C3F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bg1">
                  <a:lumMod val="85000"/>
                  <a:alpha val="3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mother-and-daughter-make-cupcak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H="1">
            <a:off x="0" y="-381000"/>
            <a:ext cx="9144000" cy="60989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A9E2F9"/>
              </a:gs>
              <a:gs pos="50000">
                <a:srgbClr val="7BD2F5"/>
              </a:gs>
              <a:gs pos="100000">
                <a:srgbClr val="49C3F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bg1">
                  <a:lumMod val="85000"/>
                  <a:alpha val="3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733800"/>
            <a:ext cx="53340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A9E2F9"/>
              </a:gs>
              <a:gs pos="50000">
                <a:srgbClr val="7BD2F5"/>
              </a:gs>
              <a:gs pos="100000">
                <a:srgbClr val="49C3F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bg1">
                  <a:lumMod val="85000"/>
                  <a:alpha val="3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IME Title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ed.sabir\Desktop\Desktop Folders\projects\2012-2013\print\LIME Government presentation template\two-young-ladies-cayma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" y="-76200"/>
            <a:ext cx="9141674" cy="6096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A9E2F9"/>
              </a:gs>
              <a:gs pos="50000">
                <a:srgbClr val="7BD2F5"/>
              </a:gs>
              <a:gs pos="100000">
                <a:srgbClr val="49C3F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bg1">
                  <a:lumMod val="85000"/>
                  <a:alpha val="3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733800"/>
            <a:ext cx="53340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2209800"/>
            <a:ext cx="2438400" cy="14478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3733800"/>
            <a:ext cx="9144000" cy="2286000"/>
          </a:xfrm>
          <a:prstGeom prst="rect">
            <a:avLst/>
          </a:prstGeom>
          <a:gradFill flip="none" rotWithShape="1">
            <a:gsLst>
              <a:gs pos="0">
                <a:srgbClr val="A9E2F9"/>
              </a:gs>
              <a:gs pos="50000">
                <a:srgbClr val="7BD2F5"/>
              </a:gs>
              <a:gs pos="100000">
                <a:srgbClr val="49C3F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6172200" y="1752600"/>
            <a:ext cx="2743200" cy="2438400"/>
          </a:xfrm>
          <a:prstGeom prst="roundRect">
            <a:avLst/>
          </a:prstGeom>
          <a:gradFill>
            <a:gsLst>
              <a:gs pos="8000">
                <a:schemeClr val="bg1">
                  <a:lumMod val="85000"/>
                  <a:alpha val="32000"/>
                </a:schemeClr>
              </a:gs>
              <a:gs pos="100000">
                <a:schemeClr val="bg1">
                  <a:alpha val="65000"/>
                </a:schemeClr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6172200" y="2133600"/>
            <a:ext cx="2743200" cy="1676400"/>
          </a:xfrm>
          <a:prstGeom prst="rect">
            <a:avLst/>
          </a:prstGeom>
          <a:gradFill>
            <a:gsLst>
              <a:gs pos="8000">
                <a:srgbClr val="ED248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2" descr="C:\Users\rasheed.sabir\Desktop\Desktop Folders\projects\2012-2013\print\LIME Government presentation template\logo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7450" y="4267200"/>
            <a:ext cx="2876550" cy="1752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5901-D86C-45AA-9894-19DDDB1254AF}" type="datetimeFigureOut">
              <a:rPr lang="en-US" smtClean="0"/>
              <a:pPr/>
              <a:t>7/11/2013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2150-8DD0-4343-AEE8-4C1953D48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31" r:id="rId2"/>
    <p:sldLayoutId id="2147483760" r:id="rId3"/>
    <p:sldLayoutId id="2147483729" r:id="rId4"/>
    <p:sldLayoutId id="2147483753" r:id="rId5"/>
    <p:sldLayoutId id="2147483754" r:id="rId6"/>
    <p:sldLayoutId id="2147483730" r:id="rId7"/>
    <p:sldLayoutId id="2147483755" r:id="rId8"/>
    <p:sldLayoutId id="2147483756" r:id="rId9"/>
    <p:sldLayoutId id="2147483732" r:id="rId10"/>
    <p:sldLayoutId id="2147483757" r:id="rId11"/>
    <p:sldLayoutId id="2147483758" r:id="rId12"/>
    <p:sldLayoutId id="2147483733" r:id="rId13"/>
    <p:sldLayoutId id="2147483762" r:id="rId14"/>
    <p:sldLayoutId id="2147483764" r:id="rId15"/>
    <p:sldLayoutId id="2147483734" r:id="rId16"/>
    <p:sldLayoutId id="2147483761" r:id="rId17"/>
    <p:sldLayoutId id="2147483763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35" r:id="rId25"/>
    <p:sldLayoutId id="2147483736" r:id="rId26"/>
    <p:sldLayoutId id="2147483737" r:id="rId27"/>
    <p:sldLayoutId id="2147483738" r:id="rId28"/>
    <p:sldLayoutId id="2147483739" r:id="rId29"/>
    <p:sldLayoutId id="2147483740" r:id="rId30"/>
    <p:sldLayoutId id="2147483747" r:id="rId31"/>
    <p:sldLayoutId id="2147483748" r:id="rId32"/>
    <p:sldLayoutId id="2147483749" r:id="rId33"/>
    <p:sldLayoutId id="2147483750" r:id="rId34"/>
    <p:sldLayoutId id="2147483751" r:id="rId35"/>
    <p:sldLayoutId id="2147483752" r:id="rId36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southernct.edu/~fields/geo/CentralAmerica/St_Kitts_and_Nevis-flag.gif&amp;imgrefurl=http://www.southernct.edu/~fields/geo/CentralAmerica/St_Kitts_and_Nevis.html&amp;h=302&amp;w=447&amp;sz=6&amp;tbnid=4gaxlrOpnyF-GM:&amp;tbnh=86&amp;tbnw=127&amp;prev=/images?q=st+kitts+flag&amp;usg=__xO1fdAmWaui-zF62AkofGe0kqPI=&amp;ei=LAcATLr9LMGblge8tbTICQ&amp;sa=X&amp;oi=image_result&amp;resnum=1&amp;ct=image&amp;ved=0CBgQ9QEwA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52400" y="4092575"/>
            <a:ext cx="71628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Accelerating the Benefits of a SMART Broadband Community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b="1" dirty="0" smtClean="0"/>
              <a:t>Working Together to Make a Difference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880B5D26-8A99-444A-8AF6-770F52F66196}" type="slidenum">
              <a:rPr lang="en-US" smtClean="0">
                <a:solidFill>
                  <a:srgbClr val="988888"/>
                </a:solidFill>
              </a:rPr>
              <a:pPr eaLnBrk="1" hangingPunct="1">
                <a:defRPr/>
              </a:pPr>
              <a:t>1</a:t>
            </a:fld>
            <a:endParaRPr lang="en-US" dirty="0" smtClean="0">
              <a:solidFill>
                <a:srgbClr val="988888"/>
              </a:solidFill>
            </a:endParaRPr>
          </a:p>
        </p:txBody>
      </p:sp>
      <p:sp>
        <p:nvSpPr>
          <p:cNvPr id="3077" name="AutoShape 8" descr="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10013" y="2981325"/>
            <a:ext cx="1323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8" name="AutoShape 10" descr="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10013" y="2981325"/>
            <a:ext cx="1323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79" name="AutoShape 12" descr="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910013" y="2981325"/>
            <a:ext cx="13239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5715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dirty="0" smtClean="0"/>
              <a:t>Chris </a:t>
            </a:r>
            <a:r>
              <a:rPr lang="en-029" dirty="0" err="1" smtClean="0"/>
              <a:t>Dehring</a:t>
            </a:r>
            <a:endParaRPr lang="en-029" dirty="0" smtClean="0"/>
          </a:p>
          <a:p>
            <a:r>
              <a:rPr lang="en-029" dirty="0" smtClean="0"/>
              <a:t>Chairman, LIME Jamaica</a:t>
            </a:r>
            <a:endParaRPr lang="en-029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029" dirty="0" smtClean="0"/>
              <a:t>The Significance of Investing</a:t>
            </a:r>
            <a:endParaRPr lang="en-029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029" dirty="0" smtClean="0"/>
              <a:t>Investing for a better future</a:t>
            </a:r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25462781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029" dirty="0" smtClean="0"/>
              <a:t>Broadband Needs Investment</a:t>
            </a:r>
            <a:endParaRPr lang="en-029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75453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753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raine.godfrey\Desktop\ppt elements\slide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228600"/>
            <a:ext cx="8780835" cy="658959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029" dirty="0" smtClean="0"/>
              <a:t>The Urgency </a:t>
            </a:r>
            <a:endParaRPr lang="en-029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5867400"/>
            <a:ext cx="67818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029" sz="2800" dirty="0" smtClean="0">
                <a:solidFill>
                  <a:schemeClr val="tx2"/>
                </a:solidFill>
                <a:latin typeface="Baskerville Old Face" pitchFamily="18" charset="0"/>
              </a:rPr>
              <a:t>The Time is Now and the Need is Urgent…</a:t>
            </a:r>
            <a:endParaRPr lang="en-029" sz="2800" dirty="0">
              <a:solidFill>
                <a:schemeClr val="tx2"/>
              </a:solidFill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262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029" dirty="0" smtClean="0"/>
              <a:t>Investment Alignment</a:t>
            </a:r>
            <a:endParaRPr lang="en-029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885950"/>
          </a:xfrm>
        </p:spPr>
        <p:txBody>
          <a:bodyPr/>
          <a:lstStyle/>
          <a:p>
            <a:r>
              <a:rPr lang="en-029" dirty="0" smtClean="0"/>
              <a:t>Government and other stakeholders must be aligned on the objectives of investments</a:t>
            </a:r>
            <a:endParaRPr lang="en-029" dirty="0"/>
          </a:p>
        </p:txBody>
      </p:sp>
      <p:pic>
        <p:nvPicPr>
          <p:cNvPr id="3074" name="Picture 2" descr="C:\Users\carlyle.roberts\Pictures\Misc\arr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76500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438650"/>
            <a:ext cx="8458200" cy="1885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029" dirty="0" smtClean="0"/>
              <a:t>Broadband Investments are effective when they meet 2 key objectives:</a:t>
            </a:r>
          </a:p>
          <a:p>
            <a:pPr lvl="1"/>
            <a:r>
              <a:rPr lang="en-029" dirty="0" smtClean="0"/>
              <a:t>Relevance: Provide services matching needs of citizens</a:t>
            </a:r>
          </a:p>
          <a:p>
            <a:pPr lvl="1"/>
            <a:r>
              <a:rPr lang="en-029" dirty="0" smtClean="0"/>
              <a:t>Ubiquity: Allow everyone to have access to them</a:t>
            </a:r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54800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0"/>
            <a:ext cx="6934200" cy="1470025"/>
          </a:xfrm>
        </p:spPr>
        <p:txBody>
          <a:bodyPr/>
          <a:lstStyle/>
          <a:p>
            <a:r>
              <a:rPr lang="en-029" dirty="0" smtClean="0"/>
              <a:t>We all have a role to play </a:t>
            </a:r>
            <a:endParaRPr lang="en-029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029" dirty="0" smtClean="0"/>
              <a:t>Partnering to meet Key Objectives</a:t>
            </a:r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192763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77108"/>
          </a:xfrm>
        </p:spPr>
        <p:txBody>
          <a:bodyPr lIns="0" tIns="0" rIns="0" bIns="0" anchor="t">
            <a:spAutoFit/>
          </a:bodyPr>
          <a:lstStyle/>
          <a:p>
            <a:pPr algn="l" eaLnBrk="1" hangingPunct="1"/>
            <a:r>
              <a:rPr lang="en-GB" dirty="0" smtClean="0">
                <a:solidFill>
                  <a:srgbClr val="128B80"/>
                </a:solidFill>
              </a:rPr>
              <a:t> </a:t>
            </a:r>
            <a:r>
              <a:rPr lang="en-GB" dirty="0" smtClean="0">
                <a:solidFill>
                  <a:srgbClr val="128B80"/>
                </a:solidFill>
              </a:rPr>
              <a:t>Carriers are Stepping Up…</a:t>
            </a:r>
            <a:endParaRPr lang="en-GB" dirty="0" smtClean="0">
              <a:solidFill>
                <a:srgbClr val="128B80"/>
              </a:solidFill>
            </a:endParaRPr>
          </a:p>
        </p:txBody>
      </p:sp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2A18E-9467-4976-8930-507CE5D41585}" type="slidenum">
              <a:rPr lang="en-US" altLang="ja-JP" smtClean="0"/>
              <a:pPr>
                <a:defRPr/>
              </a:pPr>
              <a:t>15</a:t>
            </a:fld>
            <a:endParaRPr lang="en-US" altLang="ja-JP" dirty="0" smtClean="0"/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1600200" y="1353979"/>
            <a:ext cx="65532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GB" sz="3200" b="1" dirty="0" smtClean="0">
                <a:ea typeface="MS PGothic" pitchFamily="34" charset="-128"/>
              </a:rPr>
              <a:t>Creating and improving networks for fixed and mobile access</a:t>
            </a:r>
            <a:endParaRPr lang="en-US" sz="2800" dirty="0">
              <a:ea typeface="MS PGothic" pitchFamily="34" charset="-128"/>
            </a:endParaRPr>
          </a:p>
        </p:txBody>
      </p:sp>
      <p:sp>
        <p:nvSpPr>
          <p:cNvPr id="15365" name="Rectangle 3"/>
          <p:cNvSpPr>
            <a:spLocks noChangeArrowheads="1"/>
          </p:cNvSpPr>
          <p:nvPr/>
        </p:nvSpPr>
        <p:spPr bwMode="auto">
          <a:xfrm>
            <a:off x="1600200" y="2743200"/>
            <a:ext cx="65532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3200" b="1" dirty="0" smtClean="0">
                <a:ea typeface="MS PGothic" pitchFamily="34" charset="-128"/>
              </a:rPr>
              <a:t>Delivering platforms and access devices for use on the networks</a:t>
            </a:r>
            <a:endParaRPr lang="en-US" sz="3200" dirty="0">
              <a:ea typeface="MS PGothic" pitchFamily="34" charset="-128"/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1636712" y="5312759"/>
            <a:ext cx="6821488" cy="93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20000"/>
              </a:spcBef>
            </a:pPr>
            <a:r>
              <a:rPr lang="en-US" sz="3200" b="1" dirty="0">
                <a:ea typeface="MS PGothic" pitchFamily="34" charset="-128"/>
              </a:rPr>
              <a:t>Increasing </a:t>
            </a:r>
            <a:r>
              <a:rPr lang="en-US" sz="3200" b="1" dirty="0" smtClean="0">
                <a:ea typeface="MS PGothic" pitchFamily="34" charset="-128"/>
              </a:rPr>
              <a:t>value with higher speeds and more bang for the buck</a:t>
            </a:r>
            <a:endParaRPr lang="en-US" sz="3200" dirty="0">
              <a:ea typeface="MS PGothic" pitchFamily="34" charset="-128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676400" y="4114800"/>
            <a:ext cx="5943600" cy="9356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20000"/>
              </a:spcBef>
              <a:buClr>
                <a:schemeClr val="accent1"/>
              </a:buClr>
            </a:pPr>
            <a:r>
              <a:rPr lang="en-US" sz="3200" b="1" dirty="0" smtClean="0">
                <a:ea typeface="MS PGothic" pitchFamily="34" charset="-128"/>
              </a:rPr>
              <a:t>Delivering advanced services on par with the rest of the world</a:t>
            </a:r>
            <a:endParaRPr lang="en-US" sz="3200" dirty="0">
              <a:ea typeface="MS PGothic" pitchFamily="34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49000"/>
            <a:ext cx="762000" cy="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66850"/>
            <a:ext cx="806924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334000"/>
            <a:ext cx="609884" cy="74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4025153"/>
            <a:ext cx="762000" cy="851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029" dirty="0" smtClean="0"/>
              <a:t>Still More is Required…</a:t>
            </a:r>
            <a:endParaRPr lang="en-029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3272107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355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98438"/>
            <a:ext cx="8458200" cy="868362"/>
          </a:xfrm>
        </p:spPr>
        <p:txBody>
          <a:bodyPr>
            <a:normAutofit/>
          </a:bodyPr>
          <a:lstStyle/>
          <a:p>
            <a:r>
              <a:rPr lang="en-029" dirty="0" smtClean="0"/>
              <a:t>Facilitating Greater Investment</a:t>
            </a:r>
            <a:endParaRPr lang="en-029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880724"/>
              </p:ext>
            </p:extLst>
          </p:nvPr>
        </p:nvGraphicFramePr>
        <p:xfrm>
          <a:off x="457200" y="1722437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990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800" dirty="0" smtClean="0"/>
              <a:t>What Can Governments Do..</a:t>
            </a:r>
            <a:endParaRPr lang="en-029" sz="2800" dirty="0"/>
          </a:p>
        </p:txBody>
      </p:sp>
    </p:spTree>
    <p:extLst>
      <p:ext uri="{BB962C8B-B14F-4D97-AF65-F5344CB8AC3E}">
        <p14:creationId xmlns:p14="http://schemas.microsoft.com/office/powerpoint/2010/main" val="146189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029" dirty="0" smtClean="0"/>
              <a:t>LIME: Stepping up our Game</a:t>
            </a:r>
            <a:endParaRPr lang="en-029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49351"/>
              </p:ext>
            </p:extLst>
          </p:nvPr>
        </p:nvGraphicFramePr>
        <p:xfrm>
          <a:off x="457200" y="13716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366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ALL Responsible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1828800"/>
          </a:xfrm>
        </p:spPr>
        <p:txBody>
          <a:bodyPr/>
          <a:lstStyle/>
          <a:p>
            <a:r>
              <a:rPr lang="en-US" dirty="0" smtClean="0"/>
              <a:t>Operators, Regulators and Government </a:t>
            </a:r>
            <a:r>
              <a:rPr lang="en-US" dirty="0" smtClean="0"/>
              <a:t>must work together </a:t>
            </a:r>
            <a:r>
              <a:rPr lang="en-US" dirty="0" smtClean="0"/>
              <a:t>to facilitate reaching the benefits that broadband can provide</a:t>
            </a:r>
            <a:endParaRPr lang="en-US" dirty="0"/>
          </a:p>
        </p:txBody>
      </p:sp>
      <p:pic>
        <p:nvPicPr>
          <p:cNvPr id="5" name="Picture 4" descr="bridge to succ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214" y="3151756"/>
            <a:ext cx="5029986" cy="347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88867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762000"/>
          </a:xfrm>
        </p:spPr>
        <p:txBody>
          <a:bodyPr/>
          <a:lstStyle/>
          <a:p>
            <a:r>
              <a:rPr lang="en-US" dirty="0" smtClean="0"/>
              <a:t>When you think of Speed…</a:t>
            </a:r>
            <a:endParaRPr lang="en-US" dirty="0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C48D1AC-23AE-4222-9FBA-E100B1E484A8}" type="slidenum">
              <a:rPr lang="en-US" smtClean="0"/>
              <a:pPr/>
              <a:t>2</a:t>
            </a:fld>
            <a:endParaRPr lang="en-US" dirty="0" smtClean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7" y="4018988"/>
            <a:ext cx="3292443" cy="190500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388"/>
            <a:ext cx="3293580" cy="2058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04388"/>
            <a:ext cx="3657600" cy="20582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060" y="4018988"/>
            <a:ext cx="2497540" cy="192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199588"/>
            <a:ext cx="32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dirty="0" smtClean="0"/>
              <a:t>Daytona 500 Race Cars</a:t>
            </a:r>
            <a:endParaRPr lang="en-029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1211256"/>
            <a:ext cx="32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dirty="0" smtClean="0"/>
              <a:t>Jamaican Sprinters</a:t>
            </a:r>
            <a:endParaRPr lang="en-029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3725856"/>
            <a:ext cx="329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dirty="0" smtClean="0"/>
              <a:t>Andy Murray Service Return</a:t>
            </a:r>
            <a:endParaRPr lang="en-029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3725856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dirty="0" smtClean="0"/>
              <a:t>Decisions on Broadband Investment??</a:t>
            </a:r>
            <a:endParaRPr lang="en-029" dirty="0"/>
          </a:p>
        </p:txBody>
      </p:sp>
      <p:sp>
        <p:nvSpPr>
          <p:cNvPr id="7" name="TextBox 6"/>
          <p:cNvSpPr txBox="1"/>
          <p:nvPr/>
        </p:nvSpPr>
        <p:spPr>
          <a:xfrm>
            <a:off x="2057400" y="609600"/>
            <a:ext cx="361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2800" dirty="0" smtClean="0"/>
              <a:t>What comes to mind?</a:t>
            </a:r>
            <a:endParaRPr lang="en-029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018988"/>
            <a:ext cx="1138071" cy="192461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857403"/>
          </a:xfrm>
        </p:spPr>
        <p:txBody>
          <a:bodyPr>
            <a:normAutofit/>
          </a:bodyPr>
          <a:lstStyle/>
          <a:p>
            <a:r>
              <a:rPr lang="en-US" dirty="0" smtClean="0"/>
              <a:t>Times are changing and so must we</a:t>
            </a:r>
            <a:endParaRPr lang="en-US" dirty="0" smtClean="0"/>
          </a:p>
          <a:p>
            <a:r>
              <a:rPr lang="en-US" dirty="0" smtClean="0"/>
              <a:t>Broadband can deliver real benefits</a:t>
            </a:r>
            <a:endParaRPr lang="en-US" dirty="0" smtClean="0"/>
          </a:p>
          <a:p>
            <a:r>
              <a:rPr lang="en-US" dirty="0" smtClean="0"/>
              <a:t>Investment is important for accelerating broadband reach </a:t>
            </a:r>
            <a:r>
              <a:rPr lang="en-US" dirty="0" smtClean="0"/>
              <a:t>and </a:t>
            </a:r>
            <a:r>
              <a:rPr lang="en-US" dirty="0" smtClean="0"/>
              <a:t>penetration</a:t>
            </a:r>
            <a:endParaRPr lang="en-US" dirty="0" smtClean="0"/>
          </a:p>
          <a:p>
            <a:r>
              <a:rPr lang="en-US" dirty="0" smtClean="0"/>
              <a:t>Governments should </a:t>
            </a:r>
            <a:r>
              <a:rPr lang="en-US" dirty="0" err="1" smtClean="0"/>
              <a:t>incentivise</a:t>
            </a:r>
            <a:r>
              <a:rPr lang="en-US" dirty="0" smtClean="0"/>
              <a:t> investment</a:t>
            </a:r>
          </a:p>
          <a:p>
            <a:r>
              <a:rPr lang="en-US" dirty="0" smtClean="0"/>
              <a:t>Regulators must create an </a:t>
            </a:r>
            <a:r>
              <a:rPr lang="en-US" dirty="0" smtClean="0"/>
              <a:t>enabling </a:t>
            </a:r>
            <a:r>
              <a:rPr lang="en-US" dirty="0" smtClean="0"/>
              <a:t>environment for success</a:t>
            </a:r>
            <a:endParaRPr lang="en-US" dirty="0" smtClean="0"/>
          </a:p>
          <a:p>
            <a:r>
              <a:rPr lang="en-US" dirty="0" smtClean="0"/>
              <a:t>Together we can make it happen</a:t>
            </a:r>
            <a:endParaRPr lang="en-US" dirty="0" smtClean="0"/>
          </a:p>
        </p:txBody>
      </p:sp>
      <p:pic>
        <p:nvPicPr>
          <p:cNvPr id="4" name="Picture 3" descr="check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9481" y="479715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97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86200"/>
            <a:ext cx="63246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THANK YOU. </a:t>
            </a:r>
            <a:endParaRPr lang="en-US" sz="2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n-US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WE ARE HERE TO HELP YOU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Imagine…</a:t>
            </a:r>
            <a:endParaRPr lang="en-US" dirty="0" smtClean="0"/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678DAA1-75DD-4A85-838F-62C41811A9B4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457200" y="990600"/>
            <a:ext cx="830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029" sz="2800" dirty="0" smtClean="0"/>
              <a:t>What would happen if we could Accelerate </a:t>
            </a:r>
            <a:r>
              <a:rPr lang="en-029" sz="2800" dirty="0"/>
              <a:t>the potential benefits promised by broadband </a:t>
            </a:r>
            <a:r>
              <a:rPr lang="en-029" sz="2800" dirty="0" smtClean="0"/>
              <a:t>penetration</a:t>
            </a:r>
            <a:endParaRPr lang="en-029" sz="2800" dirty="0"/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065386879"/>
              </p:ext>
            </p:extLst>
          </p:nvPr>
        </p:nvGraphicFramePr>
        <p:xfrm>
          <a:off x="228600" y="1524000"/>
          <a:ext cx="8534400" cy="472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We are Making Good Progress…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01C6-D7B1-48A0-8A9A-499BA26734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461208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4000" b="1" dirty="0" smtClean="0">
                <a:latin typeface="Baskerville Old Face" pitchFamily="18" charset="0"/>
              </a:rPr>
              <a:t>Can we get there faster…?</a:t>
            </a:r>
            <a:endParaRPr lang="en-029" sz="4000" b="1" dirty="0">
              <a:latin typeface="Baskerville Old Face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354118"/>
            <a:ext cx="4899670" cy="343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17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r>
              <a:rPr lang="en-US" dirty="0" smtClean="0"/>
              <a:t>The 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B01C6-D7B1-48A0-8A9A-499BA267341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2592228"/>
              </p:ext>
            </p:extLst>
          </p:nvPr>
        </p:nvGraphicFramePr>
        <p:xfrm>
          <a:off x="228600" y="8382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029" dirty="0" smtClean="0"/>
              <a:t>Changing Times</a:t>
            </a:r>
            <a:endParaRPr lang="en-029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029" dirty="0" smtClean="0"/>
              <a:t>The only constant is change</a:t>
            </a:r>
            <a:endParaRPr lang="en-029" dirty="0"/>
          </a:p>
        </p:txBody>
      </p:sp>
    </p:spTree>
    <p:extLst>
      <p:ext uri="{BB962C8B-B14F-4D97-AF65-F5344CB8AC3E}">
        <p14:creationId xmlns:p14="http://schemas.microsoft.com/office/powerpoint/2010/main" val="296876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 anchor="t"/>
          <a:lstStyle/>
          <a:p>
            <a:r>
              <a:rPr lang="en-US" dirty="0" smtClean="0">
                <a:solidFill>
                  <a:srgbClr val="845193"/>
                </a:solidFill>
              </a:rPr>
              <a:t>Our Region is Changing</a:t>
            </a:r>
            <a:endParaRPr lang="en-US" dirty="0" smtClean="0">
              <a:solidFill>
                <a:srgbClr val="845193"/>
              </a:solidFill>
            </a:endParaRPr>
          </a:p>
        </p:txBody>
      </p:sp>
      <p:sp>
        <p:nvSpPr>
          <p:cNvPr id="410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86959F1-1196-446D-95BB-711CFF93C3C4}" type="slidenum">
              <a:rPr lang="en-US" smtClean="0"/>
              <a:pPr/>
              <a:t>7</a:t>
            </a:fld>
            <a:endParaRPr lang="en-US" dirty="0" smtClean="0"/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77702"/>
              </p:ext>
            </p:extLst>
          </p:nvPr>
        </p:nvGraphicFramePr>
        <p:xfrm>
          <a:off x="304800" y="12192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0" y="1219200"/>
            <a:ext cx="2362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Changes in Economy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47800" y="4050268"/>
            <a:ext cx="25146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Changes in </a:t>
            </a:r>
            <a:r>
              <a:rPr lang="en-US" dirty="0" smtClean="0"/>
              <a:t>telecoms use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81600" y="1219200"/>
            <a:ext cx="2362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Changes in Industry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4050268"/>
            <a:ext cx="18288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Social Changes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029" dirty="0" smtClean="0"/>
              <a:t>LIME as Company is Changing</a:t>
            </a:r>
            <a:endParaRPr lang="en-029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802410"/>
              </p:ext>
            </p:extLst>
          </p:nvPr>
        </p:nvGraphicFramePr>
        <p:xfrm>
          <a:off x="457200" y="1143000"/>
          <a:ext cx="8229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029" dirty="0" smtClean="0"/>
              <a:t>What do these Changes Mean?</a:t>
            </a:r>
            <a:endParaRPr lang="en-029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708674"/>
              </p:ext>
            </p:extLst>
          </p:nvPr>
        </p:nvGraphicFramePr>
        <p:xfrm>
          <a:off x="457200" y="1371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6850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ME presentation template 2012-13">
  <a:themeElements>
    <a:clrScheme name="LIME corporat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D2482"/>
      </a:accent1>
      <a:accent2>
        <a:srgbClr val="A87BB6"/>
      </a:accent2>
      <a:accent3>
        <a:srgbClr val="D0DF5C"/>
      </a:accent3>
      <a:accent4>
        <a:srgbClr val="49C3F1"/>
      </a:accent4>
      <a:accent5>
        <a:srgbClr val="18BAAB"/>
      </a:accent5>
      <a:accent6>
        <a:srgbClr val="FFDD00"/>
      </a:accent6>
      <a:hlink>
        <a:srgbClr val="49C3F1"/>
      </a:hlink>
      <a:folHlink>
        <a:srgbClr val="ED2482"/>
      </a:folHlink>
    </a:clrScheme>
    <a:fontScheme name="LIME corporate">
      <a:majorFont>
        <a:latin typeface="ITC Officina Serif"/>
        <a:ea typeface=""/>
        <a:cs typeface=""/>
      </a:majorFont>
      <a:minorFont>
        <a:latin typeface="ITC Officina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LIME presentation template 2012-13</Template>
  <TotalTime>9723</TotalTime>
  <Words>656</Words>
  <Application>Microsoft Office PowerPoint</Application>
  <PresentationFormat>On-screen Show (4:3)</PresentationFormat>
  <Paragraphs>111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ITC Officina Serif</vt:lpstr>
      <vt:lpstr>MS PGothic</vt:lpstr>
      <vt:lpstr>Calibri</vt:lpstr>
      <vt:lpstr>Baskerville Old Face</vt:lpstr>
      <vt:lpstr>LIME presentation template 2012-13</vt:lpstr>
      <vt:lpstr>Accelerating the Benefits of a SMART Broadband Community</vt:lpstr>
      <vt:lpstr>When you think of Speed…</vt:lpstr>
      <vt:lpstr>Imagine…</vt:lpstr>
      <vt:lpstr>We are Making Good Progress…</vt:lpstr>
      <vt:lpstr>The Roadmap</vt:lpstr>
      <vt:lpstr>Changing Times</vt:lpstr>
      <vt:lpstr>Our Region is Changing</vt:lpstr>
      <vt:lpstr>LIME as Company is Changing</vt:lpstr>
      <vt:lpstr>What do these Changes Mean?</vt:lpstr>
      <vt:lpstr>The Significance of Investing</vt:lpstr>
      <vt:lpstr>Broadband Needs Investment</vt:lpstr>
      <vt:lpstr>The Urgency </vt:lpstr>
      <vt:lpstr>Investment Alignment</vt:lpstr>
      <vt:lpstr>We all have a role to play </vt:lpstr>
      <vt:lpstr> Carriers are Stepping Up…</vt:lpstr>
      <vt:lpstr>Still More is Required…</vt:lpstr>
      <vt:lpstr>Facilitating Greater Investment</vt:lpstr>
      <vt:lpstr>LIME: Stepping up our Game</vt:lpstr>
      <vt:lpstr>We are ALL Responsible</vt:lpstr>
      <vt:lpstr>In Summary</vt:lpstr>
      <vt:lpstr>THANK YOU. </vt:lpstr>
    </vt:vector>
  </TitlesOfParts>
  <Company>LIME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Rasheed Sabir</dc:creator>
  <cp:lastModifiedBy>Roberts, Carlyle</cp:lastModifiedBy>
  <cp:revision>234</cp:revision>
  <dcterms:created xsi:type="dcterms:W3CDTF">2012-08-31T20:54:42Z</dcterms:created>
  <dcterms:modified xsi:type="dcterms:W3CDTF">2013-07-15T10:34:09Z</dcterms:modified>
</cp:coreProperties>
</file>