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7" r:id="rId10"/>
    <p:sldId id="264" r:id="rId11"/>
    <p:sldId id="263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88AC-9BAB-614E-8629-C4A528195728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E4DE-18C5-E147-92FA-08DFBBAC9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88AC-9BAB-614E-8629-C4A528195728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E4DE-18C5-E147-92FA-08DFBBAC9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88AC-9BAB-614E-8629-C4A528195728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E4DE-18C5-E147-92FA-08DFBBAC9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88AC-9BAB-614E-8629-C4A528195728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E4DE-18C5-E147-92FA-08DFBBAC9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88AC-9BAB-614E-8629-C4A528195728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E4DE-18C5-E147-92FA-08DFBBAC9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88AC-9BAB-614E-8629-C4A528195728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E4DE-18C5-E147-92FA-08DFBBAC9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88AC-9BAB-614E-8629-C4A528195728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E4DE-18C5-E147-92FA-08DFBBAC9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88AC-9BAB-614E-8629-C4A528195728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E4DE-18C5-E147-92FA-08DFBBAC9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88AC-9BAB-614E-8629-C4A528195728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E4DE-18C5-E147-92FA-08DFBBAC9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88AC-9BAB-614E-8629-C4A528195728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E4DE-18C5-E147-92FA-08DFBBAC9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88AC-9BAB-614E-8629-C4A528195728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E4DE-18C5-E147-92FA-08DFBBAC9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288AC-9BAB-614E-8629-C4A528195728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4E4DE-18C5-E147-92FA-08DFBBAC9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emobile-presentation-galaxy-prime-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emobile-presentation-galaxy-prime-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emobile-presentation-galaxy-prime-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emobile-presentation-galaxy-prime-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emobile-presentation-galaxy-prime-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emobile-presentation-galaxy-prime-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emobile-presentation-galaxy-prime-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emobile-presentation-galaxy-prime-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emobile-presentation-galaxy-prime-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emobile-presentation-galaxy-prime-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emobile-presentation-galaxy-prime-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emobile-presentation-galaxy-prime-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emobile-presentation-galaxy-prime-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emobile-presentation-galaxy-prime-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emobile-presentation-galaxy-prime-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 L</dc:creator>
  <cp:lastModifiedBy>Canto</cp:lastModifiedBy>
  <cp:revision>11</cp:revision>
  <dcterms:created xsi:type="dcterms:W3CDTF">2013-06-19T15:16:51Z</dcterms:created>
  <dcterms:modified xsi:type="dcterms:W3CDTF">2013-07-14T17:10:38Z</dcterms:modified>
</cp:coreProperties>
</file>