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3" r:id="rId6"/>
    <p:sldId id="266" r:id="rId7"/>
    <p:sldId id="265" r:id="rId8"/>
    <p:sldId id="267" r:id="rId9"/>
    <p:sldId id="268" r:id="rId10"/>
    <p:sldId id="269" r:id="rId11"/>
    <p:sldId id="270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94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0" r:id="rId31"/>
    <p:sldId id="296" r:id="rId32"/>
    <p:sldId id="293" r:id="rId33"/>
    <p:sldId id="295" r:id="rId34"/>
    <p:sldId id="291" r:id="rId35"/>
    <p:sldId id="29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1284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C8C5-750E-A44C-A822-F6D7CE72F8D1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8072-ED39-894A-94EB-9C0742AA9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C8C5-750E-A44C-A822-F6D7CE72F8D1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8072-ED39-894A-94EB-9C0742AA9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C8C5-750E-A44C-A822-F6D7CE72F8D1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8072-ED39-894A-94EB-9C0742AA9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C8C5-750E-A44C-A822-F6D7CE72F8D1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8072-ED39-894A-94EB-9C0742AA9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C8C5-750E-A44C-A822-F6D7CE72F8D1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8072-ED39-894A-94EB-9C0742AA9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C8C5-750E-A44C-A822-F6D7CE72F8D1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8072-ED39-894A-94EB-9C0742AA9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C8C5-750E-A44C-A822-F6D7CE72F8D1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8072-ED39-894A-94EB-9C0742AA9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C8C5-750E-A44C-A822-F6D7CE72F8D1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8072-ED39-894A-94EB-9C0742AA9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C8C5-750E-A44C-A822-F6D7CE72F8D1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8072-ED39-894A-94EB-9C0742AA9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C8C5-750E-A44C-A822-F6D7CE72F8D1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8072-ED39-894A-94EB-9C0742AA9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C8C5-750E-A44C-A822-F6D7CE72F8D1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8072-ED39-894A-94EB-9C0742AA9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1C8C5-750E-A44C-A822-F6D7CE72F8D1}" type="datetimeFigureOut">
              <a:rPr lang="en-US" smtClean="0"/>
              <a:pPr/>
              <a:t>7/14/2013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58072-ED39-894A-94EB-9C0742AA9B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50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50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50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50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50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50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50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50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50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50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50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8" cy="685323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8" cy="685323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" y="3174"/>
            <a:ext cx="9135532" cy="685164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" y="3174"/>
            <a:ext cx="9135532" cy="685164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8" cy="685323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8" cy="68532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50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49" cy="68532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50" cy="68532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mobile-portfolio-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2381"/>
            <a:ext cx="9137650" cy="68532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On-screen Show (4:3)</PresentationFormat>
  <Paragraphs>0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 L</dc:creator>
  <cp:lastModifiedBy>Canto</cp:lastModifiedBy>
  <cp:revision>17</cp:revision>
  <dcterms:created xsi:type="dcterms:W3CDTF">2013-07-05T15:50:33Z</dcterms:created>
  <dcterms:modified xsi:type="dcterms:W3CDTF">2013-07-14T17:06:13Z</dcterms:modified>
</cp:coreProperties>
</file>