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5"/>
  </p:notesMasterIdLst>
  <p:sldIdLst>
    <p:sldId id="259" r:id="rId2"/>
    <p:sldId id="265" r:id="rId3"/>
    <p:sldId id="279" r:id="rId4"/>
    <p:sldId id="271" r:id="rId5"/>
    <p:sldId id="315" r:id="rId6"/>
    <p:sldId id="317" r:id="rId7"/>
    <p:sldId id="318" r:id="rId8"/>
    <p:sldId id="272" r:id="rId9"/>
    <p:sldId id="319" r:id="rId10"/>
    <p:sldId id="320" r:id="rId11"/>
    <p:sldId id="321" r:id="rId12"/>
    <p:sldId id="316" r:id="rId13"/>
    <p:sldId id="322" r:id="rId14"/>
    <p:sldId id="305" r:id="rId15"/>
    <p:sldId id="314" r:id="rId16"/>
    <p:sldId id="306" r:id="rId17"/>
    <p:sldId id="312" r:id="rId18"/>
    <p:sldId id="293" r:id="rId19"/>
    <p:sldId id="308" r:id="rId20"/>
    <p:sldId id="275" r:id="rId21"/>
    <p:sldId id="307" r:id="rId22"/>
    <p:sldId id="310" r:id="rId23"/>
    <p:sldId id="2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CC0358"/>
    <a:srgbClr val="8D6191"/>
    <a:srgbClr val="04968A"/>
    <a:srgbClr val="FAD817"/>
    <a:srgbClr val="0097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3" autoAdjust="0"/>
    <p:restoredTop sz="61368" autoAdjust="0"/>
  </p:normalViewPr>
  <p:slideViewPr>
    <p:cSldViewPr snapToGrid="0" snapToObjects="1">
      <p:cViewPr varScale="1">
        <p:scale>
          <a:sx n="57" d="100"/>
          <a:sy n="57" d="100"/>
        </p:scale>
        <p:origin x="-2216"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153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Sheet1!$B$1</c:f>
              <c:strCache>
                <c:ptCount val="1"/>
                <c:pt idx="0">
                  <c:v>Residential</c:v>
                </c:pt>
              </c:strCache>
            </c:strRef>
          </c:tx>
          <c:spPr>
            <a:ln>
              <a:solidFill>
                <a:srgbClr val="FF0000"/>
              </a:solidFill>
            </a:ln>
          </c:spPr>
          <c:marker>
            <c:symbol val="none"/>
          </c:marker>
          <c:cat>
            <c:numRef>
              <c:f>Sheet1!$A$2:$A$15</c:f>
              <c:numCache>
                <c:formatCode>General</c:formatCode>
                <c:ptCount val="1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numCache>
            </c:numRef>
          </c:cat>
          <c:val>
            <c:numRef>
              <c:f>Sheet1!$B$2:$B$15</c:f>
              <c:numCache>
                <c:formatCode>General</c:formatCode>
                <c:ptCount val="14"/>
                <c:pt idx="0">
                  <c:v>93.89</c:v>
                </c:pt>
                <c:pt idx="1">
                  <c:v>80.52</c:v>
                </c:pt>
                <c:pt idx="2">
                  <c:v>71.60000000000001</c:v>
                </c:pt>
                <c:pt idx="3">
                  <c:v>63.05</c:v>
                </c:pt>
                <c:pt idx="4">
                  <c:v>54.3</c:v>
                </c:pt>
                <c:pt idx="5">
                  <c:v>46.16</c:v>
                </c:pt>
                <c:pt idx="6">
                  <c:v>38.59</c:v>
                </c:pt>
                <c:pt idx="7">
                  <c:v>31.89</c:v>
                </c:pt>
                <c:pt idx="8">
                  <c:v>26.04</c:v>
                </c:pt>
                <c:pt idx="9">
                  <c:v>21.03</c:v>
                </c:pt>
                <c:pt idx="10">
                  <c:v>16.8</c:v>
                </c:pt>
                <c:pt idx="11">
                  <c:v>13.24</c:v>
                </c:pt>
                <c:pt idx="12">
                  <c:v>10.32</c:v>
                </c:pt>
                <c:pt idx="13">
                  <c:v>7.77</c:v>
                </c:pt>
              </c:numCache>
            </c:numRef>
          </c:val>
          <c:smooth val="0"/>
        </c:ser>
        <c:ser>
          <c:idx val="1"/>
          <c:order val="1"/>
          <c:tx>
            <c:strRef>
              <c:f>Sheet1!$C$1</c:f>
              <c:strCache>
                <c:ptCount val="1"/>
                <c:pt idx="0">
                  <c:v>Business</c:v>
                </c:pt>
              </c:strCache>
            </c:strRef>
          </c:tx>
          <c:marker>
            <c:symbol val="none"/>
          </c:marker>
          <c:cat>
            <c:numRef>
              <c:f>Sheet1!$A$2:$A$15</c:f>
              <c:numCache>
                <c:formatCode>General</c:formatCode>
                <c:ptCount val="14"/>
                <c:pt idx="0">
                  <c:v>2007.0</c:v>
                </c:pt>
                <c:pt idx="1">
                  <c:v>2008.0</c:v>
                </c:pt>
                <c:pt idx="2">
                  <c:v>2009.0</c:v>
                </c:pt>
                <c:pt idx="3">
                  <c:v>2010.0</c:v>
                </c:pt>
                <c:pt idx="4">
                  <c:v>2011.0</c:v>
                </c:pt>
                <c:pt idx="5">
                  <c:v>2012.0</c:v>
                </c:pt>
                <c:pt idx="6">
                  <c:v>2013.0</c:v>
                </c:pt>
                <c:pt idx="7">
                  <c:v>2014.0</c:v>
                </c:pt>
                <c:pt idx="8">
                  <c:v>2015.0</c:v>
                </c:pt>
                <c:pt idx="9">
                  <c:v>2016.0</c:v>
                </c:pt>
                <c:pt idx="10">
                  <c:v>2017.0</c:v>
                </c:pt>
                <c:pt idx="11">
                  <c:v>2018.0</c:v>
                </c:pt>
                <c:pt idx="12">
                  <c:v>2019.0</c:v>
                </c:pt>
                <c:pt idx="13">
                  <c:v>2020.0</c:v>
                </c:pt>
              </c:numCache>
            </c:numRef>
          </c:cat>
          <c:val>
            <c:numRef>
              <c:f>Sheet1!$C$2:$C$15</c:f>
              <c:numCache>
                <c:formatCode>General</c:formatCode>
                <c:ptCount val="14"/>
                <c:pt idx="0">
                  <c:v>54.43000000000001</c:v>
                </c:pt>
                <c:pt idx="1">
                  <c:v>54.27</c:v>
                </c:pt>
                <c:pt idx="2">
                  <c:v>49.72</c:v>
                </c:pt>
                <c:pt idx="3">
                  <c:v>45.57</c:v>
                </c:pt>
                <c:pt idx="4">
                  <c:v>43.15000000000001</c:v>
                </c:pt>
                <c:pt idx="5">
                  <c:v>40.32</c:v>
                </c:pt>
                <c:pt idx="6">
                  <c:v>37.12</c:v>
                </c:pt>
                <c:pt idx="7">
                  <c:v>33.84</c:v>
                </c:pt>
                <c:pt idx="8">
                  <c:v>30.5</c:v>
                </c:pt>
                <c:pt idx="9">
                  <c:v>27.24</c:v>
                </c:pt>
                <c:pt idx="10">
                  <c:v>24.07</c:v>
                </c:pt>
                <c:pt idx="11">
                  <c:v>21.03</c:v>
                </c:pt>
                <c:pt idx="12">
                  <c:v>18.14</c:v>
                </c:pt>
                <c:pt idx="13">
                  <c:v>15.21</c:v>
                </c:pt>
              </c:numCache>
            </c:numRef>
          </c:val>
          <c:smooth val="0"/>
        </c:ser>
        <c:dLbls>
          <c:showLegendKey val="0"/>
          <c:showVal val="0"/>
          <c:showCatName val="0"/>
          <c:showSerName val="0"/>
          <c:showPercent val="0"/>
          <c:showBubbleSize val="0"/>
        </c:dLbls>
        <c:marker val="1"/>
        <c:smooth val="0"/>
        <c:axId val="-2064087240"/>
        <c:axId val="-2064061288"/>
      </c:lineChart>
      <c:catAx>
        <c:axId val="-2064087240"/>
        <c:scaling>
          <c:orientation val="minMax"/>
        </c:scaling>
        <c:delete val="0"/>
        <c:axPos val="b"/>
        <c:numFmt formatCode="General" sourceLinked="1"/>
        <c:majorTickMark val="out"/>
        <c:minorTickMark val="none"/>
        <c:tickLblPos val="nextTo"/>
        <c:crossAx val="-2064061288"/>
        <c:crosses val="autoZero"/>
        <c:auto val="1"/>
        <c:lblAlgn val="ctr"/>
        <c:lblOffset val="100"/>
        <c:noMultiLvlLbl val="0"/>
      </c:catAx>
      <c:valAx>
        <c:axId val="-2064061288"/>
        <c:scaling>
          <c:orientation val="minMax"/>
        </c:scaling>
        <c:delete val="0"/>
        <c:axPos val="l"/>
        <c:majorGridlines/>
        <c:numFmt formatCode="General" sourceLinked="1"/>
        <c:majorTickMark val="out"/>
        <c:minorTickMark val="none"/>
        <c:tickLblPos val="nextTo"/>
        <c:crossAx val="-2064087240"/>
        <c:crosses val="autoZero"/>
        <c:crossBetween val="between"/>
      </c:valAx>
    </c:plotArea>
    <c:legend>
      <c:legendPos val="r"/>
      <c:layout>
        <c:manualLayout>
          <c:xMode val="edge"/>
          <c:yMode val="edge"/>
          <c:x val="0.262872375328084"/>
          <c:y val="0.57669441850536"/>
          <c:w val="0.243828734238233"/>
          <c:h val="0.225262163641633"/>
        </c:manualLayout>
      </c:layout>
      <c:overlay val="1"/>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E2A18A-1529-4033-9809-CC33C80A690E}" type="doc">
      <dgm:prSet loTypeId="urn:microsoft.com/office/officeart/2005/8/layout/rings+Icon" loCatId="relationship" qsTypeId="urn:microsoft.com/office/officeart/2005/8/quickstyle/3d5" qsCatId="3D" csTypeId="urn:microsoft.com/office/officeart/2005/8/colors/colorful5" csCatId="colorful" phldr="1"/>
      <dgm:spPr/>
      <dgm:t>
        <a:bodyPr/>
        <a:lstStyle/>
        <a:p>
          <a:endParaRPr lang="en-US"/>
        </a:p>
      </dgm:t>
    </dgm:pt>
    <dgm:pt modelId="{B95D5A73-C647-49BC-B1C9-2B90E6C2BF09}">
      <dgm:prSet custT="1"/>
      <dgm:spPr/>
      <dgm:t>
        <a:bodyPr/>
        <a:lstStyle/>
        <a:p>
          <a:pPr rtl="0"/>
          <a:r>
            <a:rPr lang="en-US" sz="2400" b="1" dirty="0" smtClean="0"/>
            <a:t>Aging</a:t>
          </a:r>
        </a:p>
        <a:p>
          <a:pPr rtl="0"/>
          <a:r>
            <a:rPr lang="en-US" sz="2400" b="1" dirty="0" smtClean="0"/>
            <a:t>People</a:t>
          </a:r>
          <a:endParaRPr lang="en-US" sz="2400" b="1" dirty="0"/>
        </a:p>
      </dgm:t>
    </dgm:pt>
    <dgm:pt modelId="{ABA97722-EBEF-4612-8D3C-B4E3767C85B1}" type="parTrans" cxnId="{36CFA17D-66B2-42C6-A985-5AF7AC9E6B62}">
      <dgm:prSet/>
      <dgm:spPr/>
      <dgm:t>
        <a:bodyPr/>
        <a:lstStyle/>
        <a:p>
          <a:endParaRPr lang="en-US"/>
        </a:p>
      </dgm:t>
    </dgm:pt>
    <dgm:pt modelId="{76EFD268-CC4D-44FC-93C2-E9A766635401}" type="sibTrans" cxnId="{36CFA17D-66B2-42C6-A985-5AF7AC9E6B62}">
      <dgm:prSet/>
      <dgm:spPr/>
      <dgm:t>
        <a:bodyPr/>
        <a:lstStyle/>
        <a:p>
          <a:endParaRPr lang="en-US"/>
        </a:p>
      </dgm:t>
    </dgm:pt>
    <dgm:pt modelId="{1F35B11E-C174-41A3-8D39-9BB918806509}">
      <dgm:prSet custT="1"/>
      <dgm:spPr/>
      <dgm:t>
        <a:bodyPr/>
        <a:lstStyle/>
        <a:p>
          <a:pPr rtl="0"/>
          <a:r>
            <a:rPr lang="en-US" sz="2000" b="1" dirty="0" smtClean="0"/>
            <a:t>Denser Urban Areas</a:t>
          </a:r>
          <a:endParaRPr lang="en-US" sz="2000" b="1" dirty="0"/>
        </a:p>
      </dgm:t>
    </dgm:pt>
    <dgm:pt modelId="{36BEFD6D-F32A-4CC0-83B3-276BEF31C355}" type="parTrans" cxnId="{18D0B85A-BCD5-45B5-ACAD-5CCC31989981}">
      <dgm:prSet/>
      <dgm:spPr/>
      <dgm:t>
        <a:bodyPr/>
        <a:lstStyle/>
        <a:p>
          <a:endParaRPr lang="en-US"/>
        </a:p>
      </dgm:t>
    </dgm:pt>
    <dgm:pt modelId="{E86D0C1C-B89D-4221-A0BB-87450F4837E9}" type="sibTrans" cxnId="{18D0B85A-BCD5-45B5-ACAD-5CCC31989981}">
      <dgm:prSet/>
      <dgm:spPr/>
      <dgm:t>
        <a:bodyPr/>
        <a:lstStyle/>
        <a:p>
          <a:endParaRPr lang="en-US"/>
        </a:p>
      </dgm:t>
    </dgm:pt>
    <dgm:pt modelId="{3E858A9A-BA4B-47B7-A5AC-E0682A6D62E4}">
      <dgm:prSet custT="1"/>
      <dgm:spPr/>
      <dgm:t>
        <a:bodyPr/>
        <a:lstStyle/>
        <a:p>
          <a:pPr rtl="0"/>
          <a:r>
            <a:rPr lang="en-US" sz="2000" b="1" dirty="0" err="1" smtClean="0"/>
            <a:t>Individu-ality</a:t>
          </a:r>
          <a:endParaRPr lang="en-US" sz="2000" b="1" dirty="0"/>
        </a:p>
      </dgm:t>
    </dgm:pt>
    <dgm:pt modelId="{403BADC5-FB89-4683-806F-4075C361A220}" type="parTrans" cxnId="{F345547A-2F80-418C-98C4-09FDE40BD442}">
      <dgm:prSet/>
      <dgm:spPr/>
      <dgm:t>
        <a:bodyPr/>
        <a:lstStyle/>
        <a:p>
          <a:endParaRPr lang="en-US"/>
        </a:p>
      </dgm:t>
    </dgm:pt>
    <dgm:pt modelId="{CA1FEFB8-49B0-464F-B0DB-94784A24F3CE}" type="sibTrans" cxnId="{F345547A-2F80-418C-98C4-09FDE40BD442}">
      <dgm:prSet/>
      <dgm:spPr/>
      <dgm:t>
        <a:bodyPr/>
        <a:lstStyle/>
        <a:p>
          <a:endParaRPr lang="en-US"/>
        </a:p>
      </dgm:t>
    </dgm:pt>
    <dgm:pt modelId="{970C91AB-A07F-4CBE-9306-41E44091E68F}">
      <dgm:prSet custT="1"/>
      <dgm:spPr/>
      <dgm:t>
        <a:bodyPr/>
        <a:lstStyle/>
        <a:p>
          <a:r>
            <a:rPr lang="en-US" sz="2400" dirty="0" smtClean="0"/>
            <a:t>More Wealth</a:t>
          </a:r>
          <a:endParaRPr lang="en-US" sz="2400" dirty="0"/>
        </a:p>
      </dgm:t>
    </dgm:pt>
    <dgm:pt modelId="{5FF660B3-C9B5-4BF7-B972-2B0201A157F1}" type="parTrans" cxnId="{63D10779-E90C-4077-B7D4-EF0C08C8F425}">
      <dgm:prSet/>
      <dgm:spPr/>
      <dgm:t>
        <a:bodyPr/>
        <a:lstStyle/>
        <a:p>
          <a:endParaRPr lang="en-US"/>
        </a:p>
      </dgm:t>
    </dgm:pt>
    <dgm:pt modelId="{55A80FA9-B459-4CCB-A556-C190F272C612}" type="sibTrans" cxnId="{63D10779-E90C-4077-B7D4-EF0C08C8F425}">
      <dgm:prSet/>
      <dgm:spPr/>
      <dgm:t>
        <a:bodyPr/>
        <a:lstStyle/>
        <a:p>
          <a:endParaRPr lang="en-US"/>
        </a:p>
      </dgm:t>
    </dgm:pt>
    <dgm:pt modelId="{70C199ED-E824-4D16-9758-49643688A6F6}">
      <dgm:prSet custT="1"/>
      <dgm:spPr/>
      <dgm:t>
        <a:bodyPr/>
        <a:lstStyle/>
        <a:p>
          <a:r>
            <a:rPr lang="en-US" sz="2000" b="1" dirty="0" smtClean="0"/>
            <a:t>Connected devices &gt; people</a:t>
          </a:r>
          <a:endParaRPr lang="en-US" sz="2000" b="1" dirty="0"/>
        </a:p>
      </dgm:t>
    </dgm:pt>
    <dgm:pt modelId="{7F157FD2-D726-4C21-8A4F-509ECCDC7778}" type="parTrans" cxnId="{C23A92D3-2DED-4DD5-BC27-A174BD25E312}">
      <dgm:prSet/>
      <dgm:spPr/>
      <dgm:t>
        <a:bodyPr/>
        <a:lstStyle/>
        <a:p>
          <a:endParaRPr lang="en-US"/>
        </a:p>
      </dgm:t>
    </dgm:pt>
    <dgm:pt modelId="{A6C06E31-BB91-4A02-B8A9-ABAF47E29541}" type="sibTrans" cxnId="{C23A92D3-2DED-4DD5-BC27-A174BD25E312}">
      <dgm:prSet/>
      <dgm:spPr/>
      <dgm:t>
        <a:bodyPr/>
        <a:lstStyle/>
        <a:p>
          <a:endParaRPr lang="en-US"/>
        </a:p>
      </dgm:t>
    </dgm:pt>
    <dgm:pt modelId="{5B9B11EA-9755-4045-93BA-244003A713CD}">
      <dgm:prSet custT="1"/>
      <dgm:spPr/>
      <dgm:t>
        <a:bodyPr/>
        <a:lstStyle/>
        <a:p>
          <a:r>
            <a:rPr lang="en-US" sz="2400" b="1" dirty="0" err="1" smtClean="0"/>
            <a:t>Virtualis-ation</a:t>
          </a:r>
          <a:endParaRPr lang="en-US" sz="2400" b="1" dirty="0"/>
        </a:p>
      </dgm:t>
    </dgm:pt>
    <dgm:pt modelId="{FF57822B-F6F5-4346-814B-A3F01A58E140}" type="parTrans" cxnId="{9621C891-6C07-426B-820E-54C2A8B34459}">
      <dgm:prSet/>
      <dgm:spPr/>
      <dgm:t>
        <a:bodyPr/>
        <a:lstStyle/>
        <a:p>
          <a:endParaRPr lang="en-US"/>
        </a:p>
      </dgm:t>
    </dgm:pt>
    <dgm:pt modelId="{FBC75641-2B4D-4C70-9B02-DF2C4662C3DA}" type="sibTrans" cxnId="{9621C891-6C07-426B-820E-54C2A8B34459}">
      <dgm:prSet/>
      <dgm:spPr/>
      <dgm:t>
        <a:bodyPr/>
        <a:lstStyle/>
        <a:p>
          <a:endParaRPr lang="en-US"/>
        </a:p>
      </dgm:t>
    </dgm:pt>
    <dgm:pt modelId="{4AF774AF-D2CC-49B6-8BB1-DEA54028452E}">
      <dgm:prSet custT="1"/>
      <dgm:spPr/>
      <dgm:t>
        <a:bodyPr/>
        <a:lstStyle/>
        <a:p>
          <a:r>
            <a:rPr lang="en-US" sz="2400" b="1" dirty="0" smtClean="0"/>
            <a:t>E-Health</a:t>
          </a:r>
          <a:endParaRPr lang="en-US" sz="2400" b="1" dirty="0"/>
        </a:p>
      </dgm:t>
    </dgm:pt>
    <dgm:pt modelId="{3A05C48C-945C-4A19-905F-E29A2323628F}" type="parTrans" cxnId="{4977482C-00D9-4021-9D12-364A622BE608}">
      <dgm:prSet/>
      <dgm:spPr/>
      <dgm:t>
        <a:bodyPr/>
        <a:lstStyle/>
        <a:p>
          <a:endParaRPr lang="en-US"/>
        </a:p>
      </dgm:t>
    </dgm:pt>
    <dgm:pt modelId="{A61E358C-5F50-4066-9191-E7E3F7A85035}" type="sibTrans" cxnId="{4977482C-00D9-4021-9D12-364A622BE608}">
      <dgm:prSet/>
      <dgm:spPr/>
      <dgm:t>
        <a:bodyPr/>
        <a:lstStyle/>
        <a:p>
          <a:endParaRPr lang="en-US"/>
        </a:p>
      </dgm:t>
    </dgm:pt>
    <dgm:pt modelId="{490FB436-B846-4E0F-808F-0A255374AB98}">
      <dgm:prSet custT="1"/>
      <dgm:spPr/>
      <dgm:t>
        <a:bodyPr/>
        <a:lstStyle/>
        <a:p>
          <a:endParaRPr lang="en-US"/>
        </a:p>
      </dgm:t>
    </dgm:pt>
    <dgm:pt modelId="{9A2F3CDA-12F5-42E0-973A-6FD78216FBCA}" type="parTrans" cxnId="{1B52BA9A-5FAE-4DC2-886D-1E550C8DBFFF}">
      <dgm:prSet/>
      <dgm:spPr/>
      <dgm:t>
        <a:bodyPr/>
        <a:lstStyle/>
        <a:p>
          <a:endParaRPr lang="en-US"/>
        </a:p>
      </dgm:t>
    </dgm:pt>
    <dgm:pt modelId="{AB9B93E2-7693-4B11-B9FA-4B5155CFFAAC}" type="sibTrans" cxnId="{1B52BA9A-5FAE-4DC2-886D-1E550C8DBFFF}">
      <dgm:prSet/>
      <dgm:spPr/>
      <dgm:t>
        <a:bodyPr/>
        <a:lstStyle/>
        <a:p>
          <a:endParaRPr lang="en-US"/>
        </a:p>
      </dgm:t>
    </dgm:pt>
    <dgm:pt modelId="{616B09B0-5D41-4C42-8A9E-BD0E0A2DA42C}" type="pres">
      <dgm:prSet presAssocID="{B5E2A18A-1529-4033-9809-CC33C80A690E}" presName="Name0" presStyleCnt="0">
        <dgm:presLayoutVars>
          <dgm:chMax val="7"/>
          <dgm:dir/>
          <dgm:resizeHandles val="exact"/>
        </dgm:presLayoutVars>
      </dgm:prSet>
      <dgm:spPr/>
      <dgm:t>
        <a:bodyPr/>
        <a:lstStyle/>
        <a:p>
          <a:endParaRPr lang="en-US"/>
        </a:p>
      </dgm:t>
    </dgm:pt>
    <dgm:pt modelId="{645DEBE3-4E13-4421-9CA1-7D7B4FA95589}" type="pres">
      <dgm:prSet presAssocID="{B5E2A18A-1529-4033-9809-CC33C80A690E}" presName="ellipse1" presStyleLbl="vennNode1" presStyleIdx="0" presStyleCnt="7">
        <dgm:presLayoutVars>
          <dgm:bulletEnabled val="1"/>
        </dgm:presLayoutVars>
      </dgm:prSet>
      <dgm:spPr/>
      <dgm:t>
        <a:bodyPr/>
        <a:lstStyle/>
        <a:p>
          <a:endParaRPr lang="en-US"/>
        </a:p>
      </dgm:t>
    </dgm:pt>
    <dgm:pt modelId="{80CD1976-D684-41A6-B58C-A5CD41B61806}" type="pres">
      <dgm:prSet presAssocID="{B5E2A18A-1529-4033-9809-CC33C80A690E}" presName="ellipse2" presStyleLbl="vennNode1" presStyleIdx="1" presStyleCnt="7">
        <dgm:presLayoutVars>
          <dgm:bulletEnabled val="1"/>
        </dgm:presLayoutVars>
      </dgm:prSet>
      <dgm:spPr/>
      <dgm:t>
        <a:bodyPr/>
        <a:lstStyle/>
        <a:p>
          <a:endParaRPr lang="en-US"/>
        </a:p>
      </dgm:t>
    </dgm:pt>
    <dgm:pt modelId="{FEB192CF-E3E7-48AF-BE32-A082517401E6}" type="pres">
      <dgm:prSet presAssocID="{B5E2A18A-1529-4033-9809-CC33C80A690E}" presName="ellipse3" presStyleLbl="vennNode1" presStyleIdx="2" presStyleCnt="7">
        <dgm:presLayoutVars>
          <dgm:bulletEnabled val="1"/>
        </dgm:presLayoutVars>
      </dgm:prSet>
      <dgm:spPr/>
      <dgm:t>
        <a:bodyPr/>
        <a:lstStyle/>
        <a:p>
          <a:endParaRPr lang="en-US"/>
        </a:p>
      </dgm:t>
    </dgm:pt>
    <dgm:pt modelId="{6BF86831-1510-4756-960C-6951588B4569}" type="pres">
      <dgm:prSet presAssocID="{B5E2A18A-1529-4033-9809-CC33C80A690E}" presName="ellipse4" presStyleLbl="vennNode1" presStyleIdx="3" presStyleCnt="7">
        <dgm:presLayoutVars>
          <dgm:bulletEnabled val="1"/>
        </dgm:presLayoutVars>
      </dgm:prSet>
      <dgm:spPr/>
      <dgm:t>
        <a:bodyPr/>
        <a:lstStyle/>
        <a:p>
          <a:endParaRPr lang="en-US"/>
        </a:p>
      </dgm:t>
    </dgm:pt>
    <dgm:pt modelId="{FB9B7507-F583-4737-BFB4-1DB8C71730A7}" type="pres">
      <dgm:prSet presAssocID="{B5E2A18A-1529-4033-9809-CC33C80A690E}" presName="ellipse5" presStyleLbl="vennNode1" presStyleIdx="4" presStyleCnt="7">
        <dgm:presLayoutVars>
          <dgm:bulletEnabled val="1"/>
        </dgm:presLayoutVars>
      </dgm:prSet>
      <dgm:spPr/>
      <dgm:t>
        <a:bodyPr/>
        <a:lstStyle/>
        <a:p>
          <a:endParaRPr lang="en-US"/>
        </a:p>
      </dgm:t>
    </dgm:pt>
    <dgm:pt modelId="{69BFF694-382E-4D33-A771-5DF1F05DA076}" type="pres">
      <dgm:prSet presAssocID="{B5E2A18A-1529-4033-9809-CC33C80A690E}" presName="ellipse6" presStyleLbl="vennNode1" presStyleIdx="5" presStyleCnt="7">
        <dgm:presLayoutVars>
          <dgm:bulletEnabled val="1"/>
        </dgm:presLayoutVars>
      </dgm:prSet>
      <dgm:spPr/>
      <dgm:t>
        <a:bodyPr/>
        <a:lstStyle/>
        <a:p>
          <a:endParaRPr lang="en-US"/>
        </a:p>
      </dgm:t>
    </dgm:pt>
    <dgm:pt modelId="{5DEEB4F2-B9B5-44DC-B4B3-6B798AED20EC}" type="pres">
      <dgm:prSet presAssocID="{B5E2A18A-1529-4033-9809-CC33C80A690E}" presName="ellipse7" presStyleLbl="vennNode1" presStyleIdx="6" presStyleCnt="7">
        <dgm:presLayoutVars>
          <dgm:bulletEnabled val="1"/>
        </dgm:presLayoutVars>
      </dgm:prSet>
      <dgm:spPr/>
      <dgm:t>
        <a:bodyPr/>
        <a:lstStyle/>
        <a:p>
          <a:endParaRPr lang="en-US"/>
        </a:p>
      </dgm:t>
    </dgm:pt>
  </dgm:ptLst>
  <dgm:cxnLst>
    <dgm:cxn modelId="{7A21DF03-F550-4771-ACF3-3322686ACD0C}" type="presOf" srcId="{70C199ED-E824-4D16-9758-49643688A6F6}" destId="{FEB192CF-E3E7-48AF-BE32-A082517401E6}" srcOrd="0" destOrd="0" presId="urn:microsoft.com/office/officeart/2005/8/layout/rings+Icon"/>
    <dgm:cxn modelId="{F345547A-2F80-418C-98C4-09FDE40BD442}" srcId="{B5E2A18A-1529-4033-9809-CC33C80A690E}" destId="{3E858A9A-BA4B-47B7-A5AC-E0682A6D62E4}" srcOrd="5" destOrd="0" parTransId="{403BADC5-FB89-4683-806F-4075C361A220}" sibTransId="{CA1FEFB8-49B0-464F-B0DB-94784A24F3CE}"/>
    <dgm:cxn modelId="{420C4414-D68C-40CF-902D-BB23248B9E4C}" type="presOf" srcId="{1F35B11E-C174-41A3-8D39-9BB918806509}" destId="{FB9B7507-F583-4737-BFB4-1DB8C71730A7}" srcOrd="0" destOrd="0" presId="urn:microsoft.com/office/officeart/2005/8/layout/rings+Icon"/>
    <dgm:cxn modelId="{4977482C-00D9-4021-9D12-364A622BE608}" srcId="{B5E2A18A-1529-4033-9809-CC33C80A690E}" destId="{4AF774AF-D2CC-49B6-8BB1-DEA54028452E}" srcOrd="6" destOrd="0" parTransId="{3A05C48C-945C-4A19-905F-E29A2323628F}" sibTransId="{A61E358C-5F50-4066-9191-E7E3F7A85035}"/>
    <dgm:cxn modelId="{D9E87EA4-7676-4F6E-9753-43E34CBAFE84}" type="presOf" srcId="{4AF774AF-D2CC-49B6-8BB1-DEA54028452E}" destId="{5DEEB4F2-B9B5-44DC-B4B3-6B798AED20EC}" srcOrd="0" destOrd="0" presId="urn:microsoft.com/office/officeart/2005/8/layout/rings+Icon"/>
    <dgm:cxn modelId="{9621C891-6C07-426B-820E-54C2A8B34459}" srcId="{B5E2A18A-1529-4033-9809-CC33C80A690E}" destId="{5B9B11EA-9755-4045-93BA-244003A713CD}" srcOrd="1" destOrd="0" parTransId="{FF57822B-F6F5-4346-814B-A3F01A58E140}" sibTransId="{FBC75641-2B4D-4C70-9B02-DF2C4662C3DA}"/>
    <dgm:cxn modelId="{18D0B85A-BCD5-45B5-ACAD-5CCC31989981}" srcId="{B5E2A18A-1529-4033-9809-CC33C80A690E}" destId="{1F35B11E-C174-41A3-8D39-9BB918806509}" srcOrd="4" destOrd="0" parTransId="{36BEFD6D-F32A-4CC0-83B3-276BEF31C355}" sibTransId="{E86D0C1C-B89D-4221-A0BB-87450F4837E9}"/>
    <dgm:cxn modelId="{C23A92D3-2DED-4DD5-BC27-A174BD25E312}" srcId="{B5E2A18A-1529-4033-9809-CC33C80A690E}" destId="{70C199ED-E824-4D16-9758-49643688A6F6}" srcOrd="2" destOrd="0" parTransId="{7F157FD2-D726-4C21-8A4F-509ECCDC7778}" sibTransId="{A6C06E31-BB91-4A02-B8A9-ABAF47E29541}"/>
    <dgm:cxn modelId="{63D10779-E90C-4077-B7D4-EF0C08C8F425}" srcId="{B5E2A18A-1529-4033-9809-CC33C80A690E}" destId="{970C91AB-A07F-4CBE-9306-41E44091E68F}" srcOrd="0" destOrd="0" parTransId="{5FF660B3-C9B5-4BF7-B972-2B0201A157F1}" sibTransId="{55A80FA9-B459-4CCB-A556-C190F272C612}"/>
    <dgm:cxn modelId="{1B52BA9A-5FAE-4DC2-886D-1E550C8DBFFF}" srcId="{B5E2A18A-1529-4033-9809-CC33C80A690E}" destId="{490FB436-B846-4E0F-808F-0A255374AB98}" srcOrd="7" destOrd="0" parTransId="{9A2F3CDA-12F5-42E0-973A-6FD78216FBCA}" sibTransId="{AB9B93E2-7693-4B11-B9FA-4B5155CFFAAC}"/>
    <dgm:cxn modelId="{2CFF4083-2C21-446D-8012-E5E3CE6F1A04}" type="presOf" srcId="{5B9B11EA-9755-4045-93BA-244003A713CD}" destId="{80CD1976-D684-41A6-B58C-A5CD41B61806}" srcOrd="0" destOrd="0" presId="urn:microsoft.com/office/officeart/2005/8/layout/rings+Icon"/>
    <dgm:cxn modelId="{36CFA17D-66B2-42C6-A985-5AF7AC9E6B62}" srcId="{B5E2A18A-1529-4033-9809-CC33C80A690E}" destId="{B95D5A73-C647-49BC-B1C9-2B90E6C2BF09}" srcOrd="3" destOrd="0" parTransId="{ABA97722-EBEF-4612-8D3C-B4E3767C85B1}" sibTransId="{76EFD268-CC4D-44FC-93C2-E9A766635401}"/>
    <dgm:cxn modelId="{4C16C149-41BE-4042-B441-D7CEAED7AAE5}" type="presOf" srcId="{B95D5A73-C647-49BC-B1C9-2B90E6C2BF09}" destId="{6BF86831-1510-4756-960C-6951588B4569}" srcOrd="0" destOrd="0" presId="urn:microsoft.com/office/officeart/2005/8/layout/rings+Icon"/>
    <dgm:cxn modelId="{B7C634F4-DFAB-4BDB-9B11-A10133823A7A}" type="presOf" srcId="{3E858A9A-BA4B-47B7-A5AC-E0682A6D62E4}" destId="{69BFF694-382E-4D33-A771-5DF1F05DA076}" srcOrd="0" destOrd="0" presId="urn:microsoft.com/office/officeart/2005/8/layout/rings+Icon"/>
    <dgm:cxn modelId="{DACDB140-A49E-4E51-B28C-6C3E9386E2D9}" type="presOf" srcId="{970C91AB-A07F-4CBE-9306-41E44091E68F}" destId="{645DEBE3-4E13-4421-9CA1-7D7B4FA95589}" srcOrd="0" destOrd="0" presId="urn:microsoft.com/office/officeart/2005/8/layout/rings+Icon"/>
    <dgm:cxn modelId="{BBB484D7-4F62-4814-9482-C2497BCDD983}" type="presOf" srcId="{B5E2A18A-1529-4033-9809-CC33C80A690E}" destId="{616B09B0-5D41-4C42-8A9E-BD0E0A2DA42C}" srcOrd="0" destOrd="0" presId="urn:microsoft.com/office/officeart/2005/8/layout/rings+Icon"/>
    <dgm:cxn modelId="{3994F84A-56B0-4969-BEA6-9F0EC30849C7}" type="presParOf" srcId="{616B09B0-5D41-4C42-8A9E-BD0E0A2DA42C}" destId="{645DEBE3-4E13-4421-9CA1-7D7B4FA95589}" srcOrd="0" destOrd="0" presId="urn:microsoft.com/office/officeart/2005/8/layout/rings+Icon"/>
    <dgm:cxn modelId="{00503A37-9764-4564-BF85-F3CE1CD1838F}" type="presParOf" srcId="{616B09B0-5D41-4C42-8A9E-BD0E0A2DA42C}" destId="{80CD1976-D684-41A6-B58C-A5CD41B61806}" srcOrd="1" destOrd="0" presId="urn:microsoft.com/office/officeart/2005/8/layout/rings+Icon"/>
    <dgm:cxn modelId="{22E35BDF-F0A4-4F05-AE70-718546E692DF}" type="presParOf" srcId="{616B09B0-5D41-4C42-8A9E-BD0E0A2DA42C}" destId="{FEB192CF-E3E7-48AF-BE32-A082517401E6}" srcOrd="2" destOrd="0" presId="urn:microsoft.com/office/officeart/2005/8/layout/rings+Icon"/>
    <dgm:cxn modelId="{A78D26CD-7053-4442-A645-A959EF3364CC}" type="presParOf" srcId="{616B09B0-5D41-4C42-8A9E-BD0E0A2DA42C}" destId="{6BF86831-1510-4756-960C-6951588B4569}" srcOrd="3" destOrd="0" presId="urn:microsoft.com/office/officeart/2005/8/layout/rings+Icon"/>
    <dgm:cxn modelId="{4A0C0808-0BC9-4C6A-9DD6-32DBE92C6F71}" type="presParOf" srcId="{616B09B0-5D41-4C42-8A9E-BD0E0A2DA42C}" destId="{FB9B7507-F583-4737-BFB4-1DB8C71730A7}" srcOrd="4" destOrd="0" presId="urn:microsoft.com/office/officeart/2005/8/layout/rings+Icon"/>
    <dgm:cxn modelId="{7BBB3134-F5F0-4B1A-A459-4E1AA070B2E7}" type="presParOf" srcId="{616B09B0-5D41-4C42-8A9E-BD0E0A2DA42C}" destId="{69BFF694-382E-4D33-A771-5DF1F05DA076}" srcOrd="5" destOrd="0" presId="urn:microsoft.com/office/officeart/2005/8/layout/rings+Icon"/>
    <dgm:cxn modelId="{B3024DA9-F5ED-423E-8210-74504EB7CCCE}" type="presParOf" srcId="{616B09B0-5D41-4C42-8A9E-BD0E0A2DA42C}" destId="{5DEEB4F2-B9B5-44DC-B4B3-6B798AED20EC}" srcOrd="6"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E2A18A-1529-4033-9809-CC33C80A690E}" type="doc">
      <dgm:prSet loTypeId="urn:microsoft.com/office/officeart/2005/8/layout/rings+Icon" loCatId="relationship" qsTypeId="urn:microsoft.com/office/officeart/2005/8/quickstyle/3d5" qsCatId="3D" csTypeId="urn:microsoft.com/office/officeart/2005/8/colors/colorful5" csCatId="colorful" phldr="1"/>
      <dgm:spPr/>
      <dgm:t>
        <a:bodyPr/>
        <a:lstStyle/>
        <a:p>
          <a:endParaRPr lang="en-US"/>
        </a:p>
      </dgm:t>
    </dgm:pt>
    <dgm:pt modelId="{B95D5A73-C647-49BC-B1C9-2B90E6C2BF09}">
      <dgm:prSet custT="1"/>
      <dgm:spPr/>
      <dgm:t>
        <a:bodyPr/>
        <a:lstStyle/>
        <a:p>
          <a:pPr rtl="0"/>
          <a:r>
            <a:rPr lang="en-US" sz="2400" b="1" dirty="0" smtClean="0"/>
            <a:t>Cloud Service Boom</a:t>
          </a:r>
        </a:p>
      </dgm:t>
    </dgm:pt>
    <dgm:pt modelId="{ABA97722-EBEF-4612-8D3C-B4E3767C85B1}" type="parTrans" cxnId="{36CFA17D-66B2-42C6-A985-5AF7AC9E6B62}">
      <dgm:prSet/>
      <dgm:spPr/>
      <dgm:t>
        <a:bodyPr/>
        <a:lstStyle/>
        <a:p>
          <a:endParaRPr lang="en-US"/>
        </a:p>
      </dgm:t>
    </dgm:pt>
    <dgm:pt modelId="{76EFD268-CC4D-44FC-93C2-E9A766635401}" type="sibTrans" cxnId="{36CFA17D-66B2-42C6-A985-5AF7AC9E6B62}">
      <dgm:prSet/>
      <dgm:spPr/>
      <dgm:t>
        <a:bodyPr/>
        <a:lstStyle/>
        <a:p>
          <a:endParaRPr lang="en-US"/>
        </a:p>
      </dgm:t>
    </dgm:pt>
    <dgm:pt modelId="{1F35B11E-C174-41A3-8D39-9BB918806509}">
      <dgm:prSet custT="1"/>
      <dgm:spPr/>
      <dgm:t>
        <a:bodyPr/>
        <a:lstStyle/>
        <a:p>
          <a:pPr rtl="0"/>
          <a:r>
            <a:rPr lang="en-US" sz="2300" b="1" dirty="0" smtClean="0"/>
            <a:t>Cybersecurity</a:t>
          </a:r>
          <a:endParaRPr lang="en-US" sz="2300" b="1" dirty="0"/>
        </a:p>
      </dgm:t>
    </dgm:pt>
    <dgm:pt modelId="{36BEFD6D-F32A-4CC0-83B3-276BEF31C355}" type="parTrans" cxnId="{18D0B85A-BCD5-45B5-ACAD-5CCC31989981}">
      <dgm:prSet/>
      <dgm:spPr/>
      <dgm:t>
        <a:bodyPr/>
        <a:lstStyle/>
        <a:p>
          <a:endParaRPr lang="en-US"/>
        </a:p>
      </dgm:t>
    </dgm:pt>
    <dgm:pt modelId="{E86D0C1C-B89D-4221-A0BB-87450F4837E9}" type="sibTrans" cxnId="{18D0B85A-BCD5-45B5-ACAD-5CCC31989981}">
      <dgm:prSet/>
      <dgm:spPr/>
      <dgm:t>
        <a:bodyPr/>
        <a:lstStyle/>
        <a:p>
          <a:endParaRPr lang="en-US"/>
        </a:p>
      </dgm:t>
    </dgm:pt>
    <dgm:pt modelId="{70C199ED-E824-4D16-9758-49643688A6F6}">
      <dgm:prSet custT="1"/>
      <dgm:spPr/>
      <dgm:t>
        <a:bodyPr/>
        <a:lstStyle/>
        <a:p>
          <a:r>
            <a:rPr lang="en-US" sz="2400" b="1" dirty="0" smtClean="0"/>
            <a:t>Analytics – data into wisdom</a:t>
          </a:r>
          <a:endParaRPr lang="en-US" sz="2400" b="1" dirty="0"/>
        </a:p>
      </dgm:t>
    </dgm:pt>
    <dgm:pt modelId="{7F157FD2-D726-4C21-8A4F-509ECCDC7778}" type="parTrans" cxnId="{C23A92D3-2DED-4DD5-BC27-A174BD25E312}">
      <dgm:prSet/>
      <dgm:spPr/>
      <dgm:t>
        <a:bodyPr/>
        <a:lstStyle/>
        <a:p>
          <a:endParaRPr lang="en-US"/>
        </a:p>
      </dgm:t>
    </dgm:pt>
    <dgm:pt modelId="{A6C06E31-BB91-4A02-B8A9-ABAF47E29541}" type="sibTrans" cxnId="{C23A92D3-2DED-4DD5-BC27-A174BD25E312}">
      <dgm:prSet/>
      <dgm:spPr/>
      <dgm:t>
        <a:bodyPr/>
        <a:lstStyle/>
        <a:p>
          <a:endParaRPr lang="en-US"/>
        </a:p>
      </dgm:t>
    </dgm:pt>
    <dgm:pt modelId="{56968820-219D-441B-8D7B-CFCAD7FEA690}">
      <dgm:prSet custT="1"/>
      <dgm:spPr/>
      <dgm:t>
        <a:bodyPr/>
        <a:lstStyle/>
        <a:p>
          <a:pPr rtl="0"/>
          <a:r>
            <a:rPr lang="en-US" sz="2300" b="1" dirty="0" smtClean="0"/>
            <a:t>&gt; Spend on telecoms. &lt; </a:t>
          </a:r>
          <a:r>
            <a:rPr lang="en-US" sz="2300" b="1" dirty="0" err="1" smtClean="0"/>
            <a:t>Tranportation</a:t>
          </a:r>
          <a:endParaRPr lang="en-US" sz="2300" b="1" dirty="0"/>
        </a:p>
      </dgm:t>
    </dgm:pt>
    <dgm:pt modelId="{50477B29-8B37-49DD-ADE5-0FD364D705D8}" type="parTrans" cxnId="{CBFB8C64-2150-44D3-A2B9-DDE441CF1E61}">
      <dgm:prSet/>
      <dgm:spPr/>
      <dgm:t>
        <a:bodyPr/>
        <a:lstStyle/>
        <a:p>
          <a:endParaRPr lang="en-US"/>
        </a:p>
      </dgm:t>
    </dgm:pt>
    <dgm:pt modelId="{3A499CC8-326B-4DF8-9E84-2FE2F55A800E}" type="sibTrans" cxnId="{CBFB8C64-2150-44D3-A2B9-DDE441CF1E61}">
      <dgm:prSet/>
      <dgm:spPr/>
      <dgm:t>
        <a:bodyPr/>
        <a:lstStyle/>
        <a:p>
          <a:endParaRPr lang="en-US"/>
        </a:p>
      </dgm:t>
    </dgm:pt>
    <dgm:pt modelId="{FA6FB126-DC50-43BE-9AA4-4322AEC641EB}">
      <dgm:prSet/>
      <dgm:spPr/>
      <dgm:t>
        <a:bodyPr/>
        <a:lstStyle/>
        <a:p>
          <a:r>
            <a:rPr lang="en-US" b="1" dirty="0" smtClean="0"/>
            <a:t>Spectrum </a:t>
          </a:r>
        </a:p>
        <a:p>
          <a:r>
            <a:rPr lang="en-US" b="1" dirty="0" smtClean="0"/>
            <a:t>Sharing</a:t>
          </a:r>
          <a:endParaRPr lang="en-US" b="1" dirty="0"/>
        </a:p>
      </dgm:t>
    </dgm:pt>
    <dgm:pt modelId="{D822DFD4-240E-46AB-BA61-6E2DD8756C2D}" type="parTrans" cxnId="{FBA48EEC-5159-47F2-9977-0B6C5F53BA30}">
      <dgm:prSet/>
      <dgm:spPr/>
      <dgm:t>
        <a:bodyPr/>
        <a:lstStyle/>
        <a:p>
          <a:endParaRPr lang="en-US"/>
        </a:p>
      </dgm:t>
    </dgm:pt>
    <dgm:pt modelId="{2060A928-3DC4-4653-B131-786FC74FC0E0}" type="sibTrans" cxnId="{FBA48EEC-5159-47F2-9977-0B6C5F53BA30}">
      <dgm:prSet/>
      <dgm:spPr/>
      <dgm:t>
        <a:bodyPr/>
        <a:lstStyle/>
        <a:p>
          <a:endParaRPr lang="en-US"/>
        </a:p>
      </dgm:t>
    </dgm:pt>
    <dgm:pt modelId="{CA797298-0C7C-465F-ABE8-EC2C63AA87BA}">
      <dgm:prSet/>
      <dgm:spPr/>
      <dgm:t>
        <a:bodyPr/>
        <a:lstStyle/>
        <a:p>
          <a:pPr rtl="0"/>
          <a:r>
            <a:rPr lang="en-US" b="1" dirty="0" smtClean="0"/>
            <a:t>Hotspots </a:t>
          </a:r>
        </a:p>
        <a:p>
          <a:pPr rtl="0"/>
          <a:r>
            <a:rPr lang="en-US" b="1" dirty="0" smtClean="0"/>
            <a:t>Everywhere</a:t>
          </a:r>
        </a:p>
      </dgm:t>
    </dgm:pt>
    <dgm:pt modelId="{1D0BE767-D5B7-4D93-89E2-127861145E9C}" type="parTrans" cxnId="{B7F21EB4-6B63-4BEA-99B0-7D3FB18B7FC9}">
      <dgm:prSet/>
      <dgm:spPr/>
      <dgm:t>
        <a:bodyPr/>
        <a:lstStyle/>
        <a:p>
          <a:endParaRPr lang="en-US"/>
        </a:p>
      </dgm:t>
    </dgm:pt>
    <dgm:pt modelId="{F40D67DD-3C8A-4330-8F4D-5144753AF4F0}" type="sibTrans" cxnId="{B7F21EB4-6B63-4BEA-99B0-7D3FB18B7FC9}">
      <dgm:prSet/>
      <dgm:spPr/>
      <dgm:t>
        <a:bodyPr/>
        <a:lstStyle/>
        <a:p>
          <a:endParaRPr lang="en-US"/>
        </a:p>
      </dgm:t>
    </dgm:pt>
    <dgm:pt modelId="{5DA848C6-C08E-428C-9B3D-E5345F661390}" type="pres">
      <dgm:prSet presAssocID="{B5E2A18A-1529-4033-9809-CC33C80A690E}" presName="Name0" presStyleCnt="0">
        <dgm:presLayoutVars>
          <dgm:chMax val="7"/>
          <dgm:dir/>
          <dgm:resizeHandles val="exact"/>
        </dgm:presLayoutVars>
      </dgm:prSet>
      <dgm:spPr/>
      <dgm:t>
        <a:bodyPr/>
        <a:lstStyle/>
        <a:p>
          <a:endParaRPr lang="en-US"/>
        </a:p>
      </dgm:t>
    </dgm:pt>
    <dgm:pt modelId="{0FF68523-C9F5-45C9-AB93-F2ADA84B5EE4}" type="pres">
      <dgm:prSet presAssocID="{B5E2A18A-1529-4033-9809-CC33C80A690E}" presName="ellipse1" presStyleLbl="vennNode1" presStyleIdx="0" presStyleCnt="6" custLinFactNeighborX="-5787" custLinFactNeighborY="10130">
        <dgm:presLayoutVars>
          <dgm:bulletEnabled val="1"/>
        </dgm:presLayoutVars>
      </dgm:prSet>
      <dgm:spPr/>
      <dgm:t>
        <a:bodyPr/>
        <a:lstStyle/>
        <a:p>
          <a:endParaRPr lang="en-US"/>
        </a:p>
      </dgm:t>
    </dgm:pt>
    <dgm:pt modelId="{13B0F9B8-0CB7-4C28-BA63-001F4A7A20D7}" type="pres">
      <dgm:prSet presAssocID="{B5E2A18A-1529-4033-9809-CC33C80A690E}" presName="ellipse2" presStyleLbl="vennNode1" presStyleIdx="1" presStyleCnt="6">
        <dgm:presLayoutVars>
          <dgm:bulletEnabled val="1"/>
        </dgm:presLayoutVars>
      </dgm:prSet>
      <dgm:spPr/>
      <dgm:t>
        <a:bodyPr/>
        <a:lstStyle/>
        <a:p>
          <a:endParaRPr lang="en-US"/>
        </a:p>
      </dgm:t>
    </dgm:pt>
    <dgm:pt modelId="{85DB3F74-E62F-4900-AA0E-056348F3E73F}" type="pres">
      <dgm:prSet presAssocID="{B5E2A18A-1529-4033-9809-CC33C80A690E}" presName="ellipse3" presStyleLbl="vennNode1" presStyleIdx="2" presStyleCnt="6">
        <dgm:presLayoutVars>
          <dgm:bulletEnabled val="1"/>
        </dgm:presLayoutVars>
      </dgm:prSet>
      <dgm:spPr/>
      <dgm:t>
        <a:bodyPr/>
        <a:lstStyle/>
        <a:p>
          <a:endParaRPr lang="en-US"/>
        </a:p>
      </dgm:t>
    </dgm:pt>
    <dgm:pt modelId="{553CAEBF-7B90-4C0B-9042-6D24707CAA3D}" type="pres">
      <dgm:prSet presAssocID="{B5E2A18A-1529-4033-9809-CC33C80A690E}" presName="ellipse4" presStyleLbl="vennNode1" presStyleIdx="3" presStyleCnt="6">
        <dgm:presLayoutVars>
          <dgm:bulletEnabled val="1"/>
        </dgm:presLayoutVars>
      </dgm:prSet>
      <dgm:spPr/>
      <dgm:t>
        <a:bodyPr/>
        <a:lstStyle/>
        <a:p>
          <a:endParaRPr lang="en-US"/>
        </a:p>
      </dgm:t>
    </dgm:pt>
    <dgm:pt modelId="{42A1320D-A9A2-4DC6-A0A3-3F264A5273D9}" type="pres">
      <dgm:prSet presAssocID="{B5E2A18A-1529-4033-9809-CC33C80A690E}" presName="ellipse5" presStyleLbl="vennNode1" presStyleIdx="4" presStyleCnt="6" custLinFactNeighborX="2974" custLinFactNeighborY="-21679">
        <dgm:presLayoutVars>
          <dgm:bulletEnabled val="1"/>
        </dgm:presLayoutVars>
      </dgm:prSet>
      <dgm:spPr/>
      <dgm:t>
        <a:bodyPr/>
        <a:lstStyle/>
        <a:p>
          <a:endParaRPr lang="en-US"/>
        </a:p>
      </dgm:t>
    </dgm:pt>
    <dgm:pt modelId="{CE3A993E-C29C-4680-9311-ED1326D33F9C}" type="pres">
      <dgm:prSet presAssocID="{B5E2A18A-1529-4033-9809-CC33C80A690E}" presName="ellipse6" presStyleLbl="vennNode1" presStyleIdx="5" presStyleCnt="6">
        <dgm:presLayoutVars>
          <dgm:bulletEnabled val="1"/>
        </dgm:presLayoutVars>
      </dgm:prSet>
      <dgm:spPr/>
      <dgm:t>
        <a:bodyPr/>
        <a:lstStyle/>
        <a:p>
          <a:endParaRPr lang="en-US"/>
        </a:p>
      </dgm:t>
    </dgm:pt>
  </dgm:ptLst>
  <dgm:cxnLst>
    <dgm:cxn modelId="{178D8ED2-8891-4DBD-90DE-39CF2152545A}" type="presOf" srcId="{B95D5A73-C647-49BC-B1C9-2B90E6C2BF09}" destId="{13B0F9B8-0CB7-4C28-BA63-001F4A7A20D7}" srcOrd="0" destOrd="0" presId="urn:microsoft.com/office/officeart/2005/8/layout/rings+Icon"/>
    <dgm:cxn modelId="{B7F21EB4-6B63-4BEA-99B0-7D3FB18B7FC9}" srcId="{B5E2A18A-1529-4033-9809-CC33C80A690E}" destId="{CA797298-0C7C-465F-ABE8-EC2C63AA87BA}" srcOrd="5" destOrd="0" parTransId="{1D0BE767-D5B7-4D93-89E2-127861145E9C}" sibTransId="{F40D67DD-3C8A-4330-8F4D-5144753AF4F0}"/>
    <dgm:cxn modelId="{08394042-EA1D-4039-B2B6-7D86E58F7598}" type="presOf" srcId="{CA797298-0C7C-465F-ABE8-EC2C63AA87BA}" destId="{CE3A993E-C29C-4680-9311-ED1326D33F9C}" srcOrd="0" destOrd="0" presId="urn:microsoft.com/office/officeart/2005/8/layout/rings+Icon"/>
    <dgm:cxn modelId="{CBFB8C64-2150-44D3-A2B9-DDE441CF1E61}" srcId="{B5E2A18A-1529-4033-9809-CC33C80A690E}" destId="{56968820-219D-441B-8D7B-CFCAD7FEA690}" srcOrd="3" destOrd="0" parTransId="{50477B29-8B37-49DD-ADE5-0FD364D705D8}" sibTransId="{3A499CC8-326B-4DF8-9E84-2FE2F55A800E}"/>
    <dgm:cxn modelId="{988AD724-8601-4F97-B734-52BFDB513F1B}" type="presOf" srcId="{B5E2A18A-1529-4033-9809-CC33C80A690E}" destId="{5DA848C6-C08E-428C-9B3D-E5345F661390}" srcOrd="0" destOrd="0" presId="urn:microsoft.com/office/officeart/2005/8/layout/rings+Icon"/>
    <dgm:cxn modelId="{18D0B85A-BCD5-45B5-ACAD-5CCC31989981}" srcId="{B5E2A18A-1529-4033-9809-CC33C80A690E}" destId="{1F35B11E-C174-41A3-8D39-9BB918806509}" srcOrd="2" destOrd="0" parTransId="{36BEFD6D-F32A-4CC0-83B3-276BEF31C355}" sibTransId="{E86D0C1C-B89D-4221-A0BB-87450F4837E9}"/>
    <dgm:cxn modelId="{C23A92D3-2DED-4DD5-BC27-A174BD25E312}" srcId="{B5E2A18A-1529-4033-9809-CC33C80A690E}" destId="{70C199ED-E824-4D16-9758-49643688A6F6}" srcOrd="0" destOrd="0" parTransId="{7F157FD2-D726-4C21-8A4F-509ECCDC7778}" sibTransId="{A6C06E31-BB91-4A02-B8A9-ABAF47E29541}"/>
    <dgm:cxn modelId="{FBA48EEC-5159-47F2-9977-0B6C5F53BA30}" srcId="{B5E2A18A-1529-4033-9809-CC33C80A690E}" destId="{FA6FB126-DC50-43BE-9AA4-4322AEC641EB}" srcOrd="4" destOrd="0" parTransId="{D822DFD4-240E-46AB-BA61-6E2DD8756C2D}" sibTransId="{2060A928-3DC4-4653-B131-786FC74FC0E0}"/>
    <dgm:cxn modelId="{B5420510-E66C-4168-B43B-41020B950261}" type="presOf" srcId="{70C199ED-E824-4D16-9758-49643688A6F6}" destId="{0FF68523-C9F5-45C9-AB93-F2ADA84B5EE4}" srcOrd="0" destOrd="0" presId="urn:microsoft.com/office/officeart/2005/8/layout/rings+Icon"/>
    <dgm:cxn modelId="{36CFA17D-66B2-42C6-A985-5AF7AC9E6B62}" srcId="{B5E2A18A-1529-4033-9809-CC33C80A690E}" destId="{B95D5A73-C647-49BC-B1C9-2B90E6C2BF09}" srcOrd="1" destOrd="0" parTransId="{ABA97722-EBEF-4612-8D3C-B4E3767C85B1}" sibTransId="{76EFD268-CC4D-44FC-93C2-E9A766635401}"/>
    <dgm:cxn modelId="{83B613B0-EC94-4883-B543-2D314CC1AB76}" type="presOf" srcId="{56968820-219D-441B-8D7B-CFCAD7FEA690}" destId="{553CAEBF-7B90-4C0B-9042-6D24707CAA3D}" srcOrd="0" destOrd="0" presId="urn:microsoft.com/office/officeart/2005/8/layout/rings+Icon"/>
    <dgm:cxn modelId="{538DC794-92CC-4FF9-8D0C-6D178657E494}" type="presOf" srcId="{1F35B11E-C174-41A3-8D39-9BB918806509}" destId="{85DB3F74-E62F-4900-AA0E-056348F3E73F}" srcOrd="0" destOrd="0" presId="urn:microsoft.com/office/officeart/2005/8/layout/rings+Icon"/>
    <dgm:cxn modelId="{8E68ADA0-E707-46B0-9523-D318B6DFBDC8}" type="presOf" srcId="{FA6FB126-DC50-43BE-9AA4-4322AEC641EB}" destId="{42A1320D-A9A2-4DC6-A0A3-3F264A5273D9}" srcOrd="0" destOrd="0" presId="urn:microsoft.com/office/officeart/2005/8/layout/rings+Icon"/>
    <dgm:cxn modelId="{92A2AD0E-7A72-4265-86C0-A461E8A172EA}" type="presParOf" srcId="{5DA848C6-C08E-428C-9B3D-E5345F661390}" destId="{0FF68523-C9F5-45C9-AB93-F2ADA84B5EE4}" srcOrd="0" destOrd="0" presId="urn:microsoft.com/office/officeart/2005/8/layout/rings+Icon"/>
    <dgm:cxn modelId="{D8558D1C-92B0-43EC-A3FB-88C0902A41C5}" type="presParOf" srcId="{5DA848C6-C08E-428C-9B3D-E5345F661390}" destId="{13B0F9B8-0CB7-4C28-BA63-001F4A7A20D7}" srcOrd="1" destOrd="0" presId="urn:microsoft.com/office/officeart/2005/8/layout/rings+Icon"/>
    <dgm:cxn modelId="{22C2BBF5-82F9-4B2D-BB8A-7DDEA881C816}" type="presParOf" srcId="{5DA848C6-C08E-428C-9B3D-E5345F661390}" destId="{85DB3F74-E62F-4900-AA0E-056348F3E73F}" srcOrd="2" destOrd="0" presId="urn:microsoft.com/office/officeart/2005/8/layout/rings+Icon"/>
    <dgm:cxn modelId="{0E27578A-2133-4C60-828A-DBDF602DA1D6}" type="presParOf" srcId="{5DA848C6-C08E-428C-9B3D-E5345F661390}" destId="{553CAEBF-7B90-4C0B-9042-6D24707CAA3D}" srcOrd="3" destOrd="0" presId="urn:microsoft.com/office/officeart/2005/8/layout/rings+Icon"/>
    <dgm:cxn modelId="{A15D0F6B-0919-4DF2-A920-D96B7E94B0D1}" type="presParOf" srcId="{5DA848C6-C08E-428C-9B3D-E5345F661390}" destId="{42A1320D-A9A2-4DC6-A0A3-3F264A5273D9}" srcOrd="4" destOrd="0" presId="urn:microsoft.com/office/officeart/2005/8/layout/rings+Icon"/>
    <dgm:cxn modelId="{B36A0652-577D-4280-91F9-72B5CE7D5F12}" type="presParOf" srcId="{5DA848C6-C08E-428C-9B3D-E5345F661390}" destId="{CE3A993E-C29C-4680-9311-ED1326D33F9C}" srcOrd="5"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03DA4F-8157-40E8-BF7D-E2835DEF9F39}" type="doc">
      <dgm:prSet loTypeId="urn:microsoft.com/office/officeart/2005/8/layout/vList2" loCatId="list" qsTypeId="urn:microsoft.com/office/officeart/2005/8/quickstyle/3d4" qsCatId="3D" csTypeId="urn:microsoft.com/office/officeart/2005/8/colors/accent1_2" csCatId="accent1"/>
      <dgm:spPr/>
      <dgm:t>
        <a:bodyPr/>
        <a:lstStyle/>
        <a:p>
          <a:endParaRPr lang="en-US"/>
        </a:p>
      </dgm:t>
    </dgm:pt>
    <dgm:pt modelId="{5E053671-A3BA-4826-9195-E066129FAA7E}">
      <dgm:prSet/>
      <dgm:spPr/>
      <dgm:t>
        <a:bodyPr/>
        <a:lstStyle/>
        <a:p>
          <a:pPr rtl="0"/>
          <a:r>
            <a:rPr lang="en-US" smtClean="0"/>
            <a:t>Voice, voice and more voice</a:t>
          </a:r>
          <a:endParaRPr lang="en-US"/>
        </a:p>
      </dgm:t>
    </dgm:pt>
    <dgm:pt modelId="{D6C2B97D-3571-4EC9-AEEF-EC66252D9039}" type="parTrans" cxnId="{84023B6D-C269-4C55-8D9F-75EB57D09708}">
      <dgm:prSet/>
      <dgm:spPr/>
      <dgm:t>
        <a:bodyPr/>
        <a:lstStyle/>
        <a:p>
          <a:endParaRPr lang="en-US"/>
        </a:p>
      </dgm:t>
    </dgm:pt>
    <dgm:pt modelId="{6FCD3CE3-7FD3-436E-ABE8-B2C7B2557EC8}" type="sibTrans" cxnId="{84023B6D-C269-4C55-8D9F-75EB57D09708}">
      <dgm:prSet/>
      <dgm:spPr/>
      <dgm:t>
        <a:bodyPr/>
        <a:lstStyle/>
        <a:p>
          <a:endParaRPr lang="en-US"/>
        </a:p>
      </dgm:t>
    </dgm:pt>
    <dgm:pt modelId="{1E90AEBD-A0E6-49C1-9CAC-70EE5ED03159}">
      <dgm:prSet/>
      <dgm:spPr/>
      <dgm:t>
        <a:bodyPr/>
        <a:lstStyle/>
        <a:p>
          <a:pPr rtl="0"/>
          <a:r>
            <a:rPr lang="en-US" smtClean="0"/>
            <a:t>Monopoly. Few connected to existing fixed network.</a:t>
          </a:r>
          <a:endParaRPr lang="en-US"/>
        </a:p>
      </dgm:t>
    </dgm:pt>
    <dgm:pt modelId="{A7E756A6-1DD0-428F-9051-D0C3642D113F}" type="parTrans" cxnId="{D8217F2D-5D6C-4FF2-8823-922281979A85}">
      <dgm:prSet/>
      <dgm:spPr/>
      <dgm:t>
        <a:bodyPr/>
        <a:lstStyle/>
        <a:p>
          <a:endParaRPr lang="en-US"/>
        </a:p>
      </dgm:t>
    </dgm:pt>
    <dgm:pt modelId="{38BD9144-FB6F-49AB-AFDA-EFE2C3E970F6}" type="sibTrans" cxnId="{D8217F2D-5D6C-4FF2-8823-922281979A85}">
      <dgm:prSet/>
      <dgm:spPr/>
      <dgm:t>
        <a:bodyPr/>
        <a:lstStyle/>
        <a:p>
          <a:endParaRPr lang="en-US"/>
        </a:p>
      </dgm:t>
    </dgm:pt>
    <dgm:pt modelId="{77402068-4C90-4033-BEFF-2FEC1AEF1875}">
      <dgm:prSet/>
      <dgm:spPr/>
      <dgm:t>
        <a:bodyPr/>
        <a:lstStyle/>
        <a:p>
          <a:pPr rtl="0"/>
          <a:r>
            <a:rPr lang="en-US" smtClean="0"/>
            <a:t>Individual Licence for each service</a:t>
          </a:r>
          <a:endParaRPr lang="en-US"/>
        </a:p>
      </dgm:t>
    </dgm:pt>
    <dgm:pt modelId="{8B517AD2-A000-4E37-8738-54E062225ADE}" type="parTrans" cxnId="{F70FEFD0-369B-4B7E-B693-62EAC88E90FD}">
      <dgm:prSet/>
      <dgm:spPr/>
      <dgm:t>
        <a:bodyPr/>
        <a:lstStyle/>
        <a:p>
          <a:endParaRPr lang="en-US"/>
        </a:p>
      </dgm:t>
    </dgm:pt>
    <dgm:pt modelId="{6B5B00CF-E4ED-46FD-8C72-9C38FCF55E55}" type="sibTrans" cxnId="{F70FEFD0-369B-4B7E-B693-62EAC88E90FD}">
      <dgm:prSet/>
      <dgm:spPr/>
      <dgm:t>
        <a:bodyPr/>
        <a:lstStyle/>
        <a:p>
          <a:endParaRPr lang="en-US"/>
        </a:p>
      </dgm:t>
    </dgm:pt>
    <dgm:pt modelId="{2E859561-66C5-4C31-8E17-422D4CC0C6E6}">
      <dgm:prSet/>
      <dgm:spPr/>
      <dgm:t>
        <a:bodyPr/>
        <a:lstStyle/>
        <a:p>
          <a:pPr rtl="0"/>
          <a:r>
            <a:rPr lang="en-US" smtClean="0"/>
            <a:t>Significance of Cable &amp; Wireless. Bargaining Power.</a:t>
          </a:r>
          <a:endParaRPr lang="en-US"/>
        </a:p>
      </dgm:t>
    </dgm:pt>
    <dgm:pt modelId="{45A466F2-C4FC-41AE-916F-01EF4712C587}" type="parTrans" cxnId="{25FACE9C-8ED6-4FA2-B303-FDD69F0A1AFD}">
      <dgm:prSet/>
      <dgm:spPr/>
      <dgm:t>
        <a:bodyPr/>
        <a:lstStyle/>
        <a:p>
          <a:endParaRPr lang="en-US"/>
        </a:p>
      </dgm:t>
    </dgm:pt>
    <dgm:pt modelId="{C7232AA0-BB57-47BE-A727-E884127ED78B}" type="sibTrans" cxnId="{25FACE9C-8ED6-4FA2-B303-FDD69F0A1AFD}">
      <dgm:prSet/>
      <dgm:spPr/>
      <dgm:t>
        <a:bodyPr/>
        <a:lstStyle/>
        <a:p>
          <a:endParaRPr lang="en-US"/>
        </a:p>
      </dgm:t>
    </dgm:pt>
    <dgm:pt modelId="{2CB207F2-5606-4BC8-85D2-586D5F8B5E57}">
      <dgm:prSet/>
      <dgm:spPr/>
      <dgm:t>
        <a:bodyPr/>
        <a:lstStyle/>
        <a:p>
          <a:pPr rtl="0"/>
          <a:r>
            <a:rPr lang="en-US" smtClean="0"/>
            <a:t>Just starting on liberalisation road.</a:t>
          </a:r>
          <a:endParaRPr lang="en-US"/>
        </a:p>
      </dgm:t>
    </dgm:pt>
    <dgm:pt modelId="{37040F70-95E3-43B6-800A-A2959D8B7384}" type="parTrans" cxnId="{BD6FA591-E06E-4557-8199-40B860538141}">
      <dgm:prSet/>
      <dgm:spPr/>
      <dgm:t>
        <a:bodyPr/>
        <a:lstStyle/>
        <a:p>
          <a:endParaRPr lang="en-US"/>
        </a:p>
      </dgm:t>
    </dgm:pt>
    <dgm:pt modelId="{88DACE97-FBCF-4324-95A3-8342A2DD0C20}" type="sibTrans" cxnId="{BD6FA591-E06E-4557-8199-40B860538141}">
      <dgm:prSet/>
      <dgm:spPr/>
      <dgm:t>
        <a:bodyPr/>
        <a:lstStyle/>
        <a:p>
          <a:endParaRPr lang="en-US"/>
        </a:p>
      </dgm:t>
    </dgm:pt>
    <dgm:pt modelId="{F3AFC2EA-5220-46EA-988A-E6A7CDD25DCB}">
      <dgm:prSet/>
      <dgm:spPr/>
      <dgm:t>
        <a:bodyPr/>
        <a:lstStyle/>
        <a:p>
          <a:pPr rtl="0"/>
          <a:r>
            <a:rPr lang="en-US" smtClean="0"/>
            <a:t>Unknowns</a:t>
          </a:r>
          <a:endParaRPr lang="en-US"/>
        </a:p>
      </dgm:t>
    </dgm:pt>
    <dgm:pt modelId="{D61A9424-2A1D-4F04-9B52-2FC7304643D4}" type="parTrans" cxnId="{822F1AF7-5337-4638-948A-F0F8743A8DD1}">
      <dgm:prSet/>
      <dgm:spPr/>
      <dgm:t>
        <a:bodyPr/>
        <a:lstStyle/>
        <a:p>
          <a:endParaRPr lang="en-US"/>
        </a:p>
      </dgm:t>
    </dgm:pt>
    <dgm:pt modelId="{AC031CE7-46E4-43D9-A732-570F5F1F7027}" type="sibTrans" cxnId="{822F1AF7-5337-4638-948A-F0F8743A8DD1}">
      <dgm:prSet/>
      <dgm:spPr/>
      <dgm:t>
        <a:bodyPr/>
        <a:lstStyle/>
        <a:p>
          <a:endParaRPr lang="en-US"/>
        </a:p>
      </dgm:t>
    </dgm:pt>
    <dgm:pt modelId="{6FAA55A0-4B2A-4367-BD89-FC4413852547}" type="pres">
      <dgm:prSet presAssocID="{C903DA4F-8157-40E8-BF7D-E2835DEF9F39}" presName="linear" presStyleCnt="0">
        <dgm:presLayoutVars>
          <dgm:animLvl val="lvl"/>
          <dgm:resizeHandles val="exact"/>
        </dgm:presLayoutVars>
      </dgm:prSet>
      <dgm:spPr/>
      <dgm:t>
        <a:bodyPr/>
        <a:lstStyle/>
        <a:p>
          <a:endParaRPr lang="en-US"/>
        </a:p>
      </dgm:t>
    </dgm:pt>
    <dgm:pt modelId="{7F0A2634-8EAB-4357-9646-39C6E7EC7AE2}" type="pres">
      <dgm:prSet presAssocID="{5E053671-A3BA-4826-9195-E066129FAA7E}" presName="parentText" presStyleLbl="node1" presStyleIdx="0" presStyleCnt="6">
        <dgm:presLayoutVars>
          <dgm:chMax val="0"/>
          <dgm:bulletEnabled val="1"/>
        </dgm:presLayoutVars>
      </dgm:prSet>
      <dgm:spPr/>
      <dgm:t>
        <a:bodyPr/>
        <a:lstStyle/>
        <a:p>
          <a:endParaRPr lang="en-US"/>
        </a:p>
      </dgm:t>
    </dgm:pt>
    <dgm:pt modelId="{92FC190E-41D8-4266-B763-4F23B45DE2C5}" type="pres">
      <dgm:prSet presAssocID="{6FCD3CE3-7FD3-436E-ABE8-B2C7B2557EC8}" presName="spacer" presStyleCnt="0"/>
      <dgm:spPr/>
    </dgm:pt>
    <dgm:pt modelId="{4EAFADA6-9B53-4DC4-825A-05E7BC9A4FB3}" type="pres">
      <dgm:prSet presAssocID="{1E90AEBD-A0E6-49C1-9CAC-70EE5ED03159}" presName="parentText" presStyleLbl="node1" presStyleIdx="1" presStyleCnt="6">
        <dgm:presLayoutVars>
          <dgm:chMax val="0"/>
          <dgm:bulletEnabled val="1"/>
        </dgm:presLayoutVars>
      </dgm:prSet>
      <dgm:spPr/>
      <dgm:t>
        <a:bodyPr/>
        <a:lstStyle/>
        <a:p>
          <a:endParaRPr lang="en-US"/>
        </a:p>
      </dgm:t>
    </dgm:pt>
    <dgm:pt modelId="{0A86FA21-6A54-41CD-AFF7-CB587BE2E60A}" type="pres">
      <dgm:prSet presAssocID="{38BD9144-FB6F-49AB-AFDA-EFE2C3E970F6}" presName="spacer" presStyleCnt="0"/>
      <dgm:spPr/>
    </dgm:pt>
    <dgm:pt modelId="{E34F3346-AA24-4945-BD93-40396F05195F}" type="pres">
      <dgm:prSet presAssocID="{77402068-4C90-4033-BEFF-2FEC1AEF1875}" presName="parentText" presStyleLbl="node1" presStyleIdx="2" presStyleCnt="6">
        <dgm:presLayoutVars>
          <dgm:chMax val="0"/>
          <dgm:bulletEnabled val="1"/>
        </dgm:presLayoutVars>
      </dgm:prSet>
      <dgm:spPr/>
      <dgm:t>
        <a:bodyPr/>
        <a:lstStyle/>
        <a:p>
          <a:endParaRPr lang="en-US"/>
        </a:p>
      </dgm:t>
    </dgm:pt>
    <dgm:pt modelId="{7E2E9064-C7A1-428B-8498-B4ADAB89C3F7}" type="pres">
      <dgm:prSet presAssocID="{6B5B00CF-E4ED-46FD-8C72-9C38FCF55E55}" presName="spacer" presStyleCnt="0"/>
      <dgm:spPr/>
    </dgm:pt>
    <dgm:pt modelId="{0AE79C52-B2BA-44CD-9ED3-4F80F34B5996}" type="pres">
      <dgm:prSet presAssocID="{2E859561-66C5-4C31-8E17-422D4CC0C6E6}" presName="parentText" presStyleLbl="node1" presStyleIdx="3" presStyleCnt="6">
        <dgm:presLayoutVars>
          <dgm:chMax val="0"/>
          <dgm:bulletEnabled val="1"/>
        </dgm:presLayoutVars>
      </dgm:prSet>
      <dgm:spPr/>
      <dgm:t>
        <a:bodyPr/>
        <a:lstStyle/>
        <a:p>
          <a:endParaRPr lang="en-US"/>
        </a:p>
      </dgm:t>
    </dgm:pt>
    <dgm:pt modelId="{65D5EBBA-C46B-41EC-972C-19237FB0FC39}" type="pres">
      <dgm:prSet presAssocID="{C7232AA0-BB57-47BE-A727-E884127ED78B}" presName="spacer" presStyleCnt="0"/>
      <dgm:spPr/>
    </dgm:pt>
    <dgm:pt modelId="{B818C8E2-320C-471E-8CFB-58D309F2FF21}" type="pres">
      <dgm:prSet presAssocID="{2CB207F2-5606-4BC8-85D2-586D5F8B5E57}" presName="parentText" presStyleLbl="node1" presStyleIdx="4" presStyleCnt="6">
        <dgm:presLayoutVars>
          <dgm:chMax val="0"/>
          <dgm:bulletEnabled val="1"/>
        </dgm:presLayoutVars>
      </dgm:prSet>
      <dgm:spPr/>
      <dgm:t>
        <a:bodyPr/>
        <a:lstStyle/>
        <a:p>
          <a:endParaRPr lang="en-US"/>
        </a:p>
      </dgm:t>
    </dgm:pt>
    <dgm:pt modelId="{D438F209-AD5D-4B65-B9D7-243240EF4BA5}" type="pres">
      <dgm:prSet presAssocID="{88DACE97-FBCF-4324-95A3-8342A2DD0C20}" presName="spacer" presStyleCnt="0"/>
      <dgm:spPr/>
    </dgm:pt>
    <dgm:pt modelId="{23373C01-4DF9-49B1-AF60-A52896F7E076}" type="pres">
      <dgm:prSet presAssocID="{F3AFC2EA-5220-46EA-988A-E6A7CDD25DCB}" presName="parentText" presStyleLbl="node1" presStyleIdx="5" presStyleCnt="6">
        <dgm:presLayoutVars>
          <dgm:chMax val="0"/>
          <dgm:bulletEnabled val="1"/>
        </dgm:presLayoutVars>
      </dgm:prSet>
      <dgm:spPr/>
      <dgm:t>
        <a:bodyPr/>
        <a:lstStyle/>
        <a:p>
          <a:endParaRPr lang="en-US"/>
        </a:p>
      </dgm:t>
    </dgm:pt>
  </dgm:ptLst>
  <dgm:cxnLst>
    <dgm:cxn modelId="{D8217F2D-5D6C-4FF2-8823-922281979A85}" srcId="{C903DA4F-8157-40E8-BF7D-E2835DEF9F39}" destId="{1E90AEBD-A0E6-49C1-9CAC-70EE5ED03159}" srcOrd="1" destOrd="0" parTransId="{A7E756A6-1DD0-428F-9051-D0C3642D113F}" sibTransId="{38BD9144-FB6F-49AB-AFDA-EFE2C3E970F6}"/>
    <dgm:cxn modelId="{F70FEFD0-369B-4B7E-B693-62EAC88E90FD}" srcId="{C903DA4F-8157-40E8-BF7D-E2835DEF9F39}" destId="{77402068-4C90-4033-BEFF-2FEC1AEF1875}" srcOrd="2" destOrd="0" parTransId="{8B517AD2-A000-4E37-8738-54E062225ADE}" sibTransId="{6B5B00CF-E4ED-46FD-8C72-9C38FCF55E55}"/>
    <dgm:cxn modelId="{84023B6D-C269-4C55-8D9F-75EB57D09708}" srcId="{C903DA4F-8157-40E8-BF7D-E2835DEF9F39}" destId="{5E053671-A3BA-4826-9195-E066129FAA7E}" srcOrd="0" destOrd="0" parTransId="{D6C2B97D-3571-4EC9-AEEF-EC66252D9039}" sibTransId="{6FCD3CE3-7FD3-436E-ABE8-B2C7B2557EC8}"/>
    <dgm:cxn modelId="{25FACE9C-8ED6-4FA2-B303-FDD69F0A1AFD}" srcId="{C903DA4F-8157-40E8-BF7D-E2835DEF9F39}" destId="{2E859561-66C5-4C31-8E17-422D4CC0C6E6}" srcOrd="3" destOrd="0" parTransId="{45A466F2-C4FC-41AE-916F-01EF4712C587}" sibTransId="{C7232AA0-BB57-47BE-A727-E884127ED78B}"/>
    <dgm:cxn modelId="{6EB4D2D7-7498-446F-AD02-14F64FBB09BD}" type="presOf" srcId="{77402068-4C90-4033-BEFF-2FEC1AEF1875}" destId="{E34F3346-AA24-4945-BD93-40396F05195F}" srcOrd="0" destOrd="0" presId="urn:microsoft.com/office/officeart/2005/8/layout/vList2"/>
    <dgm:cxn modelId="{31B888A7-F201-46D6-B039-B2B4EED7833F}" type="presOf" srcId="{2E859561-66C5-4C31-8E17-422D4CC0C6E6}" destId="{0AE79C52-B2BA-44CD-9ED3-4F80F34B5996}" srcOrd="0" destOrd="0" presId="urn:microsoft.com/office/officeart/2005/8/layout/vList2"/>
    <dgm:cxn modelId="{07E91432-7CBD-4605-9C29-8639A01BA0A5}" type="presOf" srcId="{5E053671-A3BA-4826-9195-E066129FAA7E}" destId="{7F0A2634-8EAB-4357-9646-39C6E7EC7AE2}" srcOrd="0" destOrd="0" presId="urn:microsoft.com/office/officeart/2005/8/layout/vList2"/>
    <dgm:cxn modelId="{ACDD700C-C36A-4B48-B1A3-2D2315BCA357}" type="presOf" srcId="{1E90AEBD-A0E6-49C1-9CAC-70EE5ED03159}" destId="{4EAFADA6-9B53-4DC4-825A-05E7BC9A4FB3}" srcOrd="0" destOrd="0" presId="urn:microsoft.com/office/officeart/2005/8/layout/vList2"/>
    <dgm:cxn modelId="{822F1AF7-5337-4638-948A-F0F8743A8DD1}" srcId="{C903DA4F-8157-40E8-BF7D-E2835DEF9F39}" destId="{F3AFC2EA-5220-46EA-988A-E6A7CDD25DCB}" srcOrd="5" destOrd="0" parTransId="{D61A9424-2A1D-4F04-9B52-2FC7304643D4}" sibTransId="{AC031CE7-46E4-43D9-A732-570F5F1F7027}"/>
    <dgm:cxn modelId="{44564CD6-6659-40EF-9D98-E00DE2777918}" type="presOf" srcId="{F3AFC2EA-5220-46EA-988A-E6A7CDD25DCB}" destId="{23373C01-4DF9-49B1-AF60-A52896F7E076}" srcOrd="0" destOrd="0" presId="urn:microsoft.com/office/officeart/2005/8/layout/vList2"/>
    <dgm:cxn modelId="{BD6FA591-E06E-4557-8199-40B860538141}" srcId="{C903DA4F-8157-40E8-BF7D-E2835DEF9F39}" destId="{2CB207F2-5606-4BC8-85D2-586D5F8B5E57}" srcOrd="4" destOrd="0" parTransId="{37040F70-95E3-43B6-800A-A2959D8B7384}" sibTransId="{88DACE97-FBCF-4324-95A3-8342A2DD0C20}"/>
    <dgm:cxn modelId="{A944124E-70F9-4438-952A-312DB81A982A}" type="presOf" srcId="{C903DA4F-8157-40E8-BF7D-E2835DEF9F39}" destId="{6FAA55A0-4B2A-4367-BD89-FC4413852547}" srcOrd="0" destOrd="0" presId="urn:microsoft.com/office/officeart/2005/8/layout/vList2"/>
    <dgm:cxn modelId="{19DF6CA8-C357-492D-8110-391C2A63F171}" type="presOf" srcId="{2CB207F2-5606-4BC8-85D2-586D5F8B5E57}" destId="{B818C8E2-320C-471E-8CFB-58D309F2FF21}" srcOrd="0" destOrd="0" presId="urn:microsoft.com/office/officeart/2005/8/layout/vList2"/>
    <dgm:cxn modelId="{0FEE551D-CF48-46F2-916F-A585549BF3BD}" type="presParOf" srcId="{6FAA55A0-4B2A-4367-BD89-FC4413852547}" destId="{7F0A2634-8EAB-4357-9646-39C6E7EC7AE2}" srcOrd="0" destOrd="0" presId="urn:microsoft.com/office/officeart/2005/8/layout/vList2"/>
    <dgm:cxn modelId="{C8BAF660-5901-474F-A5FE-D62C2941E247}" type="presParOf" srcId="{6FAA55A0-4B2A-4367-BD89-FC4413852547}" destId="{92FC190E-41D8-4266-B763-4F23B45DE2C5}" srcOrd="1" destOrd="0" presId="urn:microsoft.com/office/officeart/2005/8/layout/vList2"/>
    <dgm:cxn modelId="{D43DDDE5-774C-44D4-8624-F66E1809D0C9}" type="presParOf" srcId="{6FAA55A0-4B2A-4367-BD89-FC4413852547}" destId="{4EAFADA6-9B53-4DC4-825A-05E7BC9A4FB3}" srcOrd="2" destOrd="0" presId="urn:microsoft.com/office/officeart/2005/8/layout/vList2"/>
    <dgm:cxn modelId="{CF3562FC-A417-41A2-B88D-9722BC0E6365}" type="presParOf" srcId="{6FAA55A0-4B2A-4367-BD89-FC4413852547}" destId="{0A86FA21-6A54-41CD-AFF7-CB587BE2E60A}" srcOrd="3" destOrd="0" presId="urn:microsoft.com/office/officeart/2005/8/layout/vList2"/>
    <dgm:cxn modelId="{CE666959-2015-4A41-A2F2-52EDE3CD9995}" type="presParOf" srcId="{6FAA55A0-4B2A-4367-BD89-FC4413852547}" destId="{E34F3346-AA24-4945-BD93-40396F05195F}" srcOrd="4" destOrd="0" presId="urn:microsoft.com/office/officeart/2005/8/layout/vList2"/>
    <dgm:cxn modelId="{1EC064F1-8D23-426F-BADF-2C235A013A66}" type="presParOf" srcId="{6FAA55A0-4B2A-4367-BD89-FC4413852547}" destId="{7E2E9064-C7A1-428B-8498-B4ADAB89C3F7}" srcOrd="5" destOrd="0" presId="urn:microsoft.com/office/officeart/2005/8/layout/vList2"/>
    <dgm:cxn modelId="{A98EA0F0-6127-47D6-A8F9-AAF52F074F48}" type="presParOf" srcId="{6FAA55A0-4B2A-4367-BD89-FC4413852547}" destId="{0AE79C52-B2BA-44CD-9ED3-4F80F34B5996}" srcOrd="6" destOrd="0" presId="urn:microsoft.com/office/officeart/2005/8/layout/vList2"/>
    <dgm:cxn modelId="{DDE48F67-CAF9-441D-89C3-1037CDB82B39}" type="presParOf" srcId="{6FAA55A0-4B2A-4367-BD89-FC4413852547}" destId="{65D5EBBA-C46B-41EC-972C-19237FB0FC39}" srcOrd="7" destOrd="0" presId="urn:microsoft.com/office/officeart/2005/8/layout/vList2"/>
    <dgm:cxn modelId="{13EE0A2E-9570-4407-9555-CA2EC341ED62}" type="presParOf" srcId="{6FAA55A0-4B2A-4367-BD89-FC4413852547}" destId="{B818C8E2-320C-471E-8CFB-58D309F2FF21}" srcOrd="8" destOrd="0" presId="urn:microsoft.com/office/officeart/2005/8/layout/vList2"/>
    <dgm:cxn modelId="{7879D9F9-2107-4A36-9824-D1842BA6DDD3}" type="presParOf" srcId="{6FAA55A0-4B2A-4367-BD89-FC4413852547}" destId="{D438F209-AD5D-4B65-B9D7-243240EF4BA5}" srcOrd="9" destOrd="0" presId="urn:microsoft.com/office/officeart/2005/8/layout/vList2"/>
    <dgm:cxn modelId="{895A77A7-3AFC-46B9-A2F8-05599959B0E7}" type="presParOf" srcId="{6FAA55A0-4B2A-4367-BD89-FC4413852547}" destId="{23373C01-4DF9-49B1-AF60-A52896F7E076}"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70AE25-7FCD-44CD-8EE8-82C3E72B395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5CCF76A-9619-4760-A899-CC30508D4DA9}" type="pres">
      <dgm:prSet presAssocID="{3D70AE25-7FCD-44CD-8EE8-82C3E72B3957}" presName="Name0" presStyleCnt="0">
        <dgm:presLayoutVars>
          <dgm:dir/>
          <dgm:resizeHandles val="exact"/>
        </dgm:presLayoutVars>
      </dgm:prSet>
      <dgm:spPr/>
      <dgm:t>
        <a:bodyPr/>
        <a:lstStyle/>
        <a:p>
          <a:endParaRPr lang="en-US"/>
        </a:p>
      </dgm:t>
    </dgm:pt>
  </dgm:ptLst>
  <dgm:cxnLst>
    <dgm:cxn modelId="{7EAFB18D-4720-499E-8748-0D450FD3C752}" type="presOf" srcId="{3D70AE25-7FCD-44CD-8EE8-82C3E72B3957}" destId="{F5CCF76A-9619-4760-A899-CC30508D4DA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70AE25-7FCD-44CD-8EE8-82C3E72B395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5CCF76A-9619-4760-A899-CC30508D4DA9}" type="pres">
      <dgm:prSet presAssocID="{3D70AE25-7FCD-44CD-8EE8-82C3E72B3957}" presName="Name0" presStyleCnt="0">
        <dgm:presLayoutVars>
          <dgm:dir/>
          <dgm:resizeHandles val="exact"/>
        </dgm:presLayoutVars>
      </dgm:prSet>
      <dgm:spPr/>
      <dgm:t>
        <a:bodyPr/>
        <a:lstStyle/>
        <a:p>
          <a:endParaRPr lang="en-US"/>
        </a:p>
      </dgm:t>
    </dgm:pt>
  </dgm:ptLst>
  <dgm:cxnLst>
    <dgm:cxn modelId="{EDC1602D-03E8-2449-A775-C8C0FC49A3EF}" type="presOf" srcId="{3D70AE25-7FCD-44CD-8EE8-82C3E72B3957}" destId="{F5CCF76A-9619-4760-A899-CC30508D4DA9}"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B007A8-292E-467A-B00A-094B3AC3F9CE}"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81394F05-03D8-48B0-83AB-25308C3D3511}">
      <dgm:prSet custT="1"/>
      <dgm:spPr/>
      <dgm:t>
        <a:bodyPr/>
        <a:lstStyle/>
        <a:p>
          <a:pPr rtl="0"/>
          <a:r>
            <a:rPr lang="en-US" sz="2000" dirty="0" smtClean="0"/>
            <a:t>Voice is </a:t>
          </a:r>
          <a:r>
            <a:rPr lang="en-US" sz="2000" dirty="0" err="1" smtClean="0"/>
            <a:t>passe</a:t>
          </a:r>
          <a:r>
            <a:rPr lang="en-US" sz="2000" dirty="0" smtClean="0"/>
            <a:t>. Fixed is marginal. Low prices for domestic and international calls</a:t>
          </a:r>
          <a:r>
            <a:rPr lang="en-US" sz="1600" dirty="0" smtClean="0"/>
            <a:t>. </a:t>
          </a:r>
          <a:endParaRPr lang="en-US" sz="1600" dirty="0"/>
        </a:p>
      </dgm:t>
    </dgm:pt>
    <dgm:pt modelId="{91C3BB35-6C27-4C3E-8902-DD26EA23EC57}" type="parTrans" cxnId="{E3075BA1-80D7-4A16-972F-E056AC161762}">
      <dgm:prSet/>
      <dgm:spPr/>
      <dgm:t>
        <a:bodyPr/>
        <a:lstStyle/>
        <a:p>
          <a:endParaRPr lang="en-US"/>
        </a:p>
      </dgm:t>
    </dgm:pt>
    <dgm:pt modelId="{2F97B4C9-D191-410E-9877-1BBE4887A85C}" type="sibTrans" cxnId="{E3075BA1-80D7-4A16-972F-E056AC161762}">
      <dgm:prSet/>
      <dgm:spPr/>
      <dgm:t>
        <a:bodyPr/>
        <a:lstStyle/>
        <a:p>
          <a:endParaRPr lang="en-US"/>
        </a:p>
      </dgm:t>
    </dgm:pt>
    <dgm:pt modelId="{1A71CCAC-39AA-420A-9EA5-AF1AF103BF07}">
      <dgm:prSet/>
      <dgm:spPr/>
      <dgm:t>
        <a:bodyPr/>
        <a:lstStyle/>
        <a:p>
          <a:pPr rtl="0"/>
          <a:r>
            <a:rPr lang="en-US" dirty="0" smtClean="0"/>
            <a:t>Data is growing and expected to grow exponentially.</a:t>
          </a:r>
          <a:endParaRPr lang="en-US" dirty="0"/>
        </a:p>
      </dgm:t>
    </dgm:pt>
    <dgm:pt modelId="{DC12DFC5-83DC-40CB-94F6-A9F9BBD0F493}" type="parTrans" cxnId="{06B5A945-30AC-47ED-B531-44AEF208966D}">
      <dgm:prSet/>
      <dgm:spPr/>
      <dgm:t>
        <a:bodyPr/>
        <a:lstStyle/>
        <a:p>
          <a:endParaRPr lang="en-US"/>
        </a:p>
      </dgm:t>
    </dgm:pt>
    <dgm:pt modelId="{16CA515A-BDDD-4597-9C17-610C953A4409}" type="sibTrans" cxnId="{06B5A945-30AC-47ED-B531-44AEF208966D}">
      <dgm:prSet/>
      <dgm:spPr/>
      <dgm:t>
        <a:bodyPr/>
        <a:lstStyle/>
        <a:p>
          <a:endParaRPr lang="en-US"/>
        </a:p>
      </dgm:t>
    </dgm:pt>
    <dgm:pt modelId="{E21A6110-174F-4039-92A6-F649689CEC49}">
      <dgm:prSet/>
      <dgm:spPr/>
      <dgm:t>
        <a:bodyPr/>
        <a:lstStyle/>
        <a:p>
          <a:pPr rtl="0"/>
          <a:r>
            <a:rPr lang="en-US" smtClean="0"/>
            <a:t>Dependency on wireless in region</a:t>
          </a:r>
          <a:endParaRPr lang="en-US"/>
        </a:p>
      </dgm:t>
    </dgm:pt>
    <dgm:pt modelId="{CABFD1A9-BD52-4E01-AE03-319B73BA5CFA}" type="parTrans" cxnId="{926ECA12-724F-4D5C-9F3B-1240E4034E7A}">
      <dgm:prSet/>
      <dgm:spPr/>
      <dgm:t>
        <a:bodyPr/>
        <a:lstStyle/>
        <a:p>
          <a:endParaRPr lang="en-US"/>
        </a:p>
      </dgm:t>
    </dgm:pt>
    <dgm:pt modelId="{5192B7A6-600D-473E-8B12-B3910721AB80}" type="sibTrans" cxnId="{926ECA12-724F-4D5C-9F3B-1240E4034E7A}">
      <dgm:prSet/>
      <dgm:spPr/>
      <dgm:t>
        <a:bodyPr/>
        <a:lstStyle/>
        <a:p>
          <a:endParaRPr lang="en-US"/>
        </a:p>
      </dgm:t>
    </dgm:pt>
    <dgm:pt modelId="{161ED8A3-F869-445E-BE63-17A93547D28A}">
      <dgm:prSet/>
      <dgm:spPr/>
      <dgm:t>
        <a:bodyPr/>
        <a:lstStyle/>
        <a:p>
          <a:pPr rtl="0"/>
          <a:endParaRPr lang="en-US" dirty="0"/>
        </a:p>
      </dgm:t>
    </dgm:pt>
    <dgm:pt modelId="{538BB3A6-0AC8-4CB0-A5FB-3015581AEA50}" type="parTrans" cxnId="{2C9E0A61-3EEB-41AF-91E7-0E6F25971E34}">
      <dgm:prSet/>
      <dgm:spPr/>
      <dgm:t>
        <a:bodyPr/>
        <a:lstStyle/>
        <a:p>
          <a:endParaRPr lang="en-US"/>
        </a:p>
      </dgm:t>
    </dgm:pt>
    <dgm:pt modelId="{2A47ECE7-17BA-4B84-A1AF-2185484E46C7}" type="sibTrans" cxnId="{2C9E0A61-3EEB-41AF-91E7-0E6F25971E34}">
      <dgm:prSet/>
      <dgm:spPr/>
      <dgm:t>
        <a:bodyPr/>
        <a:lstStyle/>
        <a:p>
          <a:endParaRPr lang="en-US"/>
        </a:p>
      </dgm:t>
    </dgm:pt>
    <dgm:pt modelId="{5739F85D-C123-4346-80F7-E539864E398F}">
      <dgm:prSet/>
      <dgm:spPr/>
      <dgm:t>
        <a:bodyPr/>
        <a:lstStyle/>
        <a:p>
          <a:pPr rtl="0"/>
          <a:r>
            <a:rPr lang="en-US" smtClean="0"/>
            <a:t>Converged services</a:t>
          </a:r>
          <a:endParaRPr lang="en-US"/>
        </a:p>
      </dgm:t>
    </dgm:pt>
    <dgm:pt modelId="{795F1C30-22D2-402B-97C7-9394334E0B90}" type="parTrans" cxnId="{DDC315F6-7789-4CAF-A604-E6AE707A4A98}">
      <dgm:prSet/>
      <dgm:spPr/>
      <dgm:t>
        <a:bodyPr/>
        <a:lstStyle/>
        <a:p>
          <a:endParaRPr lang="en-US"/>
        </a:p>
      </dgm:t>
    </dgm:pt>
    <dgm:pt modelId="{3B6938D0-B26C-4750-8CF1-6CAA28AAD139}" type="sibTrans" cxnId="{DDC315F6-7789-4CAF-A604-E6AE707A4A98}">
      <dgm:prSet/>
      <dgm:spPr/>
      <dgm:t>
        <a:bodyPr/>
        <a:lstStyle/>
        <a:p>
          <a:endParaRPr lang="en-US"/>
        </a:p>
      </dgm:t>
    </dgm:pt>
    <dgm:pt modelId="{8570DE5C-4404-4079-BACA-DD3F377B9E98}">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More, right spectrum needed to support wireless services</a:t>
          </a:r>
        </a:p>
      </dgm:t>
    </dgm:pt>
    <dgm:pt modelId="{924B3590-19F1-41E6-886B-1CE00CBCAF85}" type="parTrans" cxnId="{4597EA63-7B4E-4B43-B614-31FBE4B513EB}">
      <dgm:prSet/>
      <dgm:spPr/>
      <dgm:t>
        <a:bodyPr/>
        <a:lstStyle/>
        <a:p>
          <a:endParaRPr lang="en-US"/>
        </a:p>
      </dgm:t>
    </dgm:pt>
    <dgm:pt modelId="{451B0CFF-AAF1-48CE-801A-1E18CD72546A}" type="sibTrans" cxnId="{4597EA63-7B4E-4B43-B614-31FBE4B513EB}">
      <dgm:prSet/>
      <dgm:spPr/>
      <dgm:t>
        <a:bodyPr/>
        <a:lstStyle/>
        <a:p>
          <a:endParaRPr lang="en-US"/>
        </a:p>
      </dgm:t>
    </dgm:pt>
    <dgm:pt modelId="{B5762352-D231-4E6B-9EDC-D7B09425D1E2}">
      <dgm:prSet custT="1"/>
      <dgm:spPr/>
      <dgm:t>
        <a:bodyPr/>
        <a:lstStyle/>
        <a:p>
          <a:pPr rtl="0"/>
          <a:r>
            <a:rPr lang="en-US" sz="2400" dirty="0" smtClean="0"/>
            <a:t>Falling revenues</a:t>
          </a:r>
          <a:endParaRPr lang="en-US" sz="2400" dirty="0"/>
        </a:p>
      </dgm:t>
    </dgm:pt>
    <dgm:pt modelId="{F2D266A9-D167-4CBD-9E34-FA4AAB6A02B0}" type="parTrans" cxnId="{888D8EE0-A406-4122-B522-C92FEF44BC49}">
      <dgm:prSet/>
      <dgm:spPr/>
      <dgm:t>
        <a:bodyPr/>
        <a:lstStyle/>
        <a:p>
          <a:endParaRPr lang="en-US"/>
        </a:p>
      </dgm:t>
    </dgm:pt>
    <dgm:pt modelId="{38EFA907-EA02-428F-BDF6-9D22C22FDA1A}" type="sibTrans" cxnId="{888D8EE0-A406-4122-B522-C92FEF44BC49}">
      <dgm:prSet/>
      <dgm:spPr/>
      <dgm:t>
        <a:bodyPr/>
        <a:lstStyle/>
        <a:p>
          <a:endParaRPr lang="en-US"/>
        </a:p>
      </dgm:t>
    </dgm:pt>
    <dgm:pt modelId="{4BD21AC5-E711-43F8-9251-3B76B16083F1}">
      <dgm:prSet/>
      <dgm:spPr/>
      <dgm:t>
        <a:bodyPr/>
        <a:lstStyle/>
        <a:p>
          <a:endParaRPr lang="en-US"/>
        </a:p>
      </dgm:t>
    </dgm:pt>
    <dgm:pt modelId="{B000D34F-89A3-41E3-814B-069A9799BC7B}" type="parTrans" cxnId="{3C07D014-F194-4EDD-86CE-8A87065D3C32}">
      <dgm:prSet/>
      <dgm:spPr/>
      <dgm:t>
        <a:bodyPr/>
        <a:lstStyle/>
        <a:p>
          <a:endParaRPr lang="en-US"/>
        </a:p>
      </dgm:t>
    </dgm:pt>
    <dgm:pt modelId="{824E5FD7-34D9-40AB-A5DA-10C55E077467}" type="sibTrans" cxnId="{3C07D014-F194-4EDD-86CE-8A87065D3C32}">
      <dgm:prSet/>
      <dgm:spPr/>
      <dgm:t>
        <a:bodyPr/>
        <a:lstStyle/>
        <a:p>
          <a:endParaRPr lang="en-US"/>
        </a:p>
      </dgm:t>
    </dgm:pt>
    <dgm:pt modelId="{4688BF5D-1B29-4E2C-A563-07B0481B337B}">
      <dgm:prSet/>
      <dgm:spPr/>
      <dgm:t>
        <a:bodyPr/>
        <a:lstStyle/>
        <a:p>
          <a:endParaRPr lang="en-US"/>
        </a:p>
      </dgm:t>
    </dgm:pt>
    <dgm:pt modelId="{E5D51DE5-0993-4572-935E-93BF6B64557A}" type="parTrans" cxnId="{AF6D2185-5E6E-4241-B6A8-79823BA7509C}">
      <dgm:prSet/>
      <dgm:spPr/>
      <dgm:t>
        <a:bodyPr/>
        <a:lstStyle/>
        <a:p>
          <a:endParaRPr lang="en-US"/>
        </a:p>
      </dgm:t>
    </dgm:pt>
    <dgm:pt modelId="{FC84C8B1-912F-4D12-AF9A-4B0FC255F2E1}" type="sibTrans" cxnId="{AF6D2185-5E6E-4241-B6A8-79823BA7509C}">
      <dgm:prSet/>
      <dgm:spPr/>
      <dgm:t>
        <a:bodyPr/>
        <a:lstStyle/>
        <a:p>
          <a:endParaRPr lang="en-US"/>
        </a:p>
      </dgm:t>
    </dgm:pt>
    <dgm:pt modelId="{FD0D70B1-C017-4A6C-8677-2CD1D18AA8CA}" type="pres">
      <dgm:prSet presAssocID="{E3B007A8-292E-467A-B00A-094B3AC3F9CE}" presName="compositeShape" presStyleCnt="0">
        <dgm:presLayoutVars>
          <dgm:chMax val="7"/>
          <dgm:dir/>
          <dgm:resizeHandles val="exact"/>
        </dgm:presLayoutVars>
      </dgm:prSet>
      <dgm:spPr/>
      <dgm:t>
        <a:bodyPr/>
        <a:lstStyle/>
        <a:p>
          <a:endParaRPr lang="en-US"/>
        </a:p>
      </dgm:t>
    </dgm:pt>
    <dgm:pt modelId="{1A690E0E-BEAC-4CE1-BD90-F4EDEC4AD305}" type="pres">
      <dgm:prSet presAssocID="{81394F05-03D8-48B0-83AB-25308C3D3511}" presName="circ1" presStyleLbl="vennNode1" presStyleIdx="0" presStyleCnt="7"/>
      <dgm:spPr/>
    </dgm:pt>
    <dgm:pt modelId="{BFC369AA-51EC-4FBF-8895-32AD7FE0886F}" type="pres">
      <dgm:prSet presAssocID="{81394F05-03D8-48B0-83AB-25308C3D3511}" presName="circ1Tx" presStyleLbl="revTx" presStyleIdx="0" presStyleCnt="0">
        <dgm:presLayoutVars>
          <dgm:chMax val="0"/>
          <dgm:chPref val="0"/>
          <dgm:bulletEnabled val="1"/>
        </dgm:presLayoutVars>
      </dgm:prSet>
      <dgm:spPr/>
      <dgm:t>
        <a:bodyPr/>
        <a:lstStyle/>
        <a:p>
          <a:endParaRPr lang="en-US"/>
        </a:p>
      </dgm:t>
    </dgm:pt>
    <dgm:pt modelId="{FC5FD3ED-1BEA-40AC-A688-DB9DB0C2E981}" type="pres">
      <dgm:prSet presAssocID="{1A71CCAC-39AA-420A-9EA5-AF1AF103BF07}" presName="circ2" presStyleLbl="vennNode1" presStyleIdx="1" presStyleCnt="7"/>
      <dgm:spPr/>
    </dgm:pt>
    <dgm:pt modelId="{0A61C06D-B814-4E99-891A-31D71696E01C}" type="pres">
      <dgm:prSet presAssocID="{1A71CCAC-39AA-420A-9EA5-AF1AF103BF07}" presName="circ2Tx" presStyleLbl="revTx" presStyleIdx="0" presStyleCnt="0">
        <dgm:presLayoutVars>
          <dgm:chMax val="0"/>
          <dgm:chPref val="0"/>
          <dgm:bulletEnabled val="1"/>
        </dgm:presLayoutVars>
      </dgm:prSet>
      <dgm:spPr/>
      <dgm:t>
        <a:bodyPr/>
        <a:lstStyle/>
        <a:p>
          <a:endParaRPr lang="en-US"/>
        </a:p>
      </dgm:t>
    </dgm:pt>
    <dgm:pt modelId="{DBB2480D-1937-40F7-AE86-127D9AE3D00C}" type="pres">
      <dgm:prSet presAssocID="{E21A6110-174F-4039-92A6-F649689CEC49}" presName="circ3" presStyleLbl="vennNode1" presStyleIdx="2" presStyleCnt="7"/>
      <dgm:spPr/>
    </dgm:pt>
    <dgm:pt modelId="{CA4B89B2-94E1-43E2-8BC9-3A3088D28EFC}" type="pres">
      <dgm:prSet presAssocID="{E21A6110-174F-4039-92A6-F649689CEC49}" presName="circ3Tx" presStyleLbl="revTx" presStyleIdx="0" presStyleCnt="0">
        <dgm:presLayoutVars>
          <dgm:chMax val="0"/>
          <dgm:chPref val="0"/>
          <dgm:bulletEnabled val="1"/>
        </dgm:presLayoutVars>
      </dgm:prSet>
      <dgm:spPr/>
      <dgm:t>
        <a:bodyPr/>
        <a:lstStyle/>
        <a:p>
          <a:endParaRPr lang="en-US"/>
        </a:p>
      </dgm:t>
    </dgm:pt>
    <dgm:pt modelId="{AB0CB3B5-8CB9-4EB8-AD76-B9E0F8B84F5B}" type="pres">
      <dgm:prSet presAssocID="{161ED8A3-F869-445E-BE63-17A93547D28A}" presName="circ4" presStyleLbl="vennNode1" presStyleIdx="3" presStyleCnt="7"/>
      <dgm:spPr/>
    </dgm:pt>
    <dgm:pt modelId="{A897FC20-41F9-414A-8093-A3A3D71CE4CA}" type="pres">
      <dgm:prSet presAssocID="{161ED8A3-F869-445E-BE63-17A93547D28A}" presName="circ4Tx" presStyleLbl="revTx" presStyleIdx="0" presStyleCnt="0">
        <dgm:presLayoutVars>
          <dgm:chMax val="0"/>
          <dgm:chPref val="0"/>
          <dgm:bulletEnabled val="1"/>
        </dgm:presLayoutVars>
      </dgm:prSet>
      <dgm:spPr/>
      <dgm:t>
        <a:bodyPr/>
        <a:lstStyle/>
        <a:p>
          <a:endParaRPr lang="en-US"/>
        </a:p>
      </dgm:t>
    </dgm:pt>
    <dgm:pt modelId="{717167BF-B880-4E8C-B98A-F7DB42FC549E}" type="pres">
      <dgm:prSet presAssocID="{5739F85D-C123-4346-80F7-E539864E398F}" presName="circ5" presStyleLbl="vennNode1" presStyleIdx="4" presStyleCnt="7"/>
      <dgm:spPr/>
    </dgm:pt>
    <dgm:pt modelId="{4165FF0A-33D2-44D7-BCCF-C12BD5DF16A9}" type="pres">
      <dgm:prSet presAssocID="{5739F85D-C123-4346-80F7-E539864E398F}" presName="circ5Tx" presStyleLbl="revTx" presStyleIdx="0" presStyleCnt="0">
        <dgm:presLayoutVars>
          <dgm:chMax val="0"/>
          <dgm:chPref val="0"/>
          <dgm:bulletEnabled val="1"/>
        </dgm:presLayoutVars>
      </dgm:prSet>
      <dgm:spPr/>
      <dgm:t>
        <a:bodyPr/>
        <a:lstStyle/>
        <a:p>
          <a:endParaRPr lang="en-US"/>
        </a:p>
      </dgm:t>
    </dgm:pt>
    <dgm:pt modelId="{80C25CA5-5D5E-4B41-A876-122541C7DCAD}" type="pres">
      <dgm:prSet presAssocID="{8570DE5C-4404-4079-BACA-DD3F377B9E98}" presName="circ6" presStyleLbl="vennNode1" presStyleIdx="5" presStyleCnt="7"/>
      <dgm:spPr/>
    </dgm:pt>
    <dgm:pt modelId="{9FB1A3FB-F9AD-46BF-B8BD-0D85FCD32FDB}" type="pres">
      <dgm:prSet presAssocID="{8570DE5C-4404-4079-BACA-DD3F377B9E98}" presName="circ6Tx" presStyleLbl="revTx" presStyleIdx="0" presStyleCnt="0">
        <dgm:presLayoutVars>
          <dgm:chMax val="0"/>
          <dgm:chPref val="0"/>
          <dgm:bulletEnabled val="1"/>
        </dgm:presLayoutVars>
      </dgm:prSet>
      <dgm:spPr/>
      <dgm:t>
        <a:bodyPr/>
        <a:lstStyle/>
        <a:p>
          <a:endParaRPr lang="en-US"/>
        </a:p>
      </dgm:t>
    </dgm:pt>
    <dgm:pt modelId="{D9D36095-0D5E-4408-AF4F-3B643C709E32}" type="pres">
      <dgm:prSet presAssocID="{B5762352-D231-4E6B-9EDC-D7B09425D1E2}" presName="circ7" presStyleLbl="vennNode1" presStyleIdx="6" presStyleCnt="7"/>
      <dgm:spPr/>
    </dgm:pt>
    <dgm:pt modelId="{350A1D42-D227-47BB-B788-C42119EE9736}" type="pres">
      <dgm:prSet presAssocID="{B5762352-D231-4E6B-9EDC-D7B09425D1E2}" presName="circ7Tx" presStyleLbl="revTx" presStyleIdx="0" presStyleCnt="0">
        <dgm:presLayoutVars>
          <dgm:chMax val="0"/>
          <dgm:chPref val="0"/>
          <dgm:bulletEnabled val="1"/>
        </dgm:presLayoutVars>
      </dgm:prSet>
      <dgm:spPr/>
      <dgm:t>
        <a:bodyPr/>
        <a:lstStyle/>
        <a:p>
          <a:endParaRPr lang="en-US"/>
        </a:p>
      </dgm:t>
    </dgm:pt>
  </dgm:ptLst>
  <dgm:cxnLst>
    <dgm:cxn modelId="{926ECA12-724F-4D5C-9F3B-1240E4034E7A}" srcId="{E3B007A8-292E-467A-B00A-094B3AC3F9CE}" destId="{E21A6110-174F-4039-92A6-F649689CEC49}" srcOrd="2" destOrd="0" parTransId="{CABFD1A9-BD52-4E01-AE03-319B73BA5CFA}" sibTransId="{5192B7A6-600D-473E-8B12-B3910721AB80}"/>
    <dgm:cxn modelId="{AF6D2185-5E6E-4241-B6A8-79823BA7509C}" srcId="{E3B007A8-292E-467A-B00A-094B3AC3F9CE}" destId="{4688BF5D-1B29-4E2C-A563-07B0481B337B}" srcOrd="8" destOrd="0" parTransId="{E5D51DE5-0993-4572-935E-93BF6B64557A}" sibTransId="{FC84C8B1-912F-4D12-AF9A-4B0FC255F2E1}"/>
    <dgm:cxn modelId="{610CDA35-D72D-4B0D-9684-0CFD07637B30}" type="presOf" srcId="{81394F05-03D8-48B0-83AB-25308C3D3511}" destId="{BFC369AA-51EC-4FBF-8895-32AD7FE0886F}" srcOrd="0" destOrd="0" presId="urn:microsoft.com/office/officeart/2005/8/layout/venn1"/>
    <dgm:cxn modelId="{FEA6F38E-92E0-4C25-A5A4-60EEF692FBDA}" type="presOf" srcId="{5739F85D-C123-4346-80F7-E539864E398F}" destId="{4165FF0A-33D2-44D7-BCCF-C12BD5DF16A9}" srcOrd="0" destOrd="0" presId="urn:microsoft.com/office/officeart/2005/8/layout/venn1"/>
    <dgm:cxn modelId="{3C07D014-F194-4EDD-86CE-8A87065D3C32}" srcId="{E3B007A8-292E-467A-B00A-094B3AC3F9CE}" destId="{4BD21AC5-E711-43F8-9251-3B76B16083F1}" srcOrd="7" destOrd="0" parTransId="{B000D34F-89A3-41E3-814B-069A9799BC7B}" sibTransId="{824E5FD7-34D9-40AB-A5DA-10C55E077467}"/>
    <dgm:cxn modelId="{2C9E0A61-3EEB-41AF-91E7-0E6F25971E34}" srcId="{E3B007A8-292E-467A-B00A-094B3AC3F9CE}" destId="{161ED8A3-F869-445E-BE63-17A93547D28A}" srcOrd="3" destOrd="0" parTransId="{538BB3A6-0AC8-4CB0-A5FB-3015581AEA50}" sibTransId="{2A47ECE7-17BA-4B84-A1AF-2185484E46C7}"/>
    <dgm:cxn modelId="{888D8EE0-A406-4122-B522-C92FEF44BC49}" srcId="{E3B007A8-292E-467A-B00A-094B3AC3F9CE}" destId="{B5762352-D231-4E6B-9EDC-D7B09425D1E2}" srcOrd="6" destOrd="0" parTransId="{F2D266A9-D167-4CBD-9E34-FA4AAB6A02B0}" sibTransId="{38EFA907-EA02-428F-BDF6-9D22C22FDA1A}"/>
    <dgm:cxn modelId="{5FE169DA-92A2-464B-8C5D-48FFECE6590A}" type="presOf" srcId="{161ED8A3-F869-445E-BE63-17A93547D28A}" destId="{A897FC20-41F9-414A-8093-A3A3D71CE4CA}" srcOrd="0" destOrd="0" presId="urn:microsoft.com/office/officeart/2005/8/layout/venn1"/>
    <dgm:cxn modelId="{06B5A945-30AC-47ED-B531-44AEF208966D}" srcId="{E3B007A8-292E-467A-B00A-094B3AC3F9CE}" destId="{1A71CCAC-39AA-420A-9EA5-AF1AF103BF07}" srcOrd="1" destOrd="0" parTransId="{DC12DFC5-83DC-40CB-94F6-A9F9BBD0F493}" sibTransId="{16CA515A-BDDD-4597-9C17-610C953A4409}"/>
    <dgm:cxn modelId="{4403432A-5439-483C-B3CB-2397BBAB7905}" type="presOf" srcId="{E3B007A8-292E-467A-B00A-094B3AC3F9CE}" destId="{FD0D70B1-C017-4A6C-8677-2CD1D18AA8CA}" srcOrd="0" destOrd="0" presId="urn:microsoft.com/office/officeart/2005/8/layout/venn1"/>
    <dgm:cxn modelId="{3BFFFC98-1099-46DD-9192-98052B3717BA}" type="presOf" srcId="{8570DE5C-4404-4079-BACA-DD3F377B9E98}" destId="{9FB1A3FB-F9AD-46BF-B8BD-0D85FCD32FDB}" srcOrd="0" destOrd="0" presId="urn:microsoft.com/office/officeart/2005/8/layout/venn1"/>
    <dgm:cxn modelId="{4597EA63-7B4E-4B43-B614-31FBE4B513EB}" srcId="{E3B007A8-292E-467A-B00A-094B3AC3F9CE}" destId="{8570DE5C-4404-4079-BACA-DD3F377B9E98}" srcOrd="5" destOrd="0" parTransId="{924B3590-19F1-41E6-886B-1CE00CBCAF85}" sibTransId="{451B0CFF-AAF1-48CE-801A-1E18CD72546A}"/>
    <dgm:cxn modelId="{E79349E9-19E9-406D-9CEB-AFD1221A5128}" type="presOf" srcId="{B5762352-D231-4E6B-9EDC-D7B09425D1E2}" destId="{350A1D42-D227-47BB-B788-C42119EE9736}" srcOrd="0" destOrd="0" presId="urn:microsoft.com/office/officeart/2005/8/layout/venn1"/>
    <dgm:cxn modelId="{3E29DF7A-D247-4880-A280-617BF339D313}" type="presOf" srcId="{E21A6110-174F-4039-92A6-F649689CEC49}" destId="{CA4B89B2-94E1-43E2-8BC9-3A3088D28EFC}" srcOrd="0" destOrd="0" presId="urn:microsoft.com/office/officeart/2005/8/layout/venn1"/>
    <dgm:cxn modelId="{DDC315F6-7789-4CAF-A604-E6AE707A4A98}" srcId="{E3B007A8-292E-467A-B00A-094B3AC3F9CE}" destId="{5739F85D-C123-4346-80F7-E539864E398F}" srcOrd="4" destOrd="0" parTransId="{795F1C30-22D2-402B-97C7-9394334E0B90}" sibTransId="{3B6938D0-B26C-4750-8CF1-6CAA28AAD139}"/>
    <dgm:cxn modelId="{E3075BA1-80D7-4A16-972F-E056AC161762}" srcId="{E3B007A8-292E-467A-B00A-094B3AC3F9CE}" destId="{81394F05-03D8-48B0-83AB-25308C3D3511}" srcOrd="0" destOrd="0" parTransId="{91C3BB35-6C27-4C3E-8902-DD26EA23EC57}" sibTransId="{2F97B4C9-D191-410E-9877-1BBE4887A85C}"/>
    <dgm:cxn modelId="{8603EB41-0F2B-4B4A-A112-759B20DAC39C}" type="presOf" srcId="{1A71CCAC-39AA-420A-9EA5-AF1AF103BF07}" destId="{0A61C06D-B814-4E99-891A-31D71696E01C}" srcOrd="0" destOrd="0" presId="urn:microsoft.com/office/officeart/2005/8/layout/venn1"/>
    <dgm:cxn modelId="{DFF4A060-70EA-4CFF-BA73-53E78710F3DA}" type="presParOf" srcId="{FD0D70B1-C017-4A6C-8677-2CD1D18AA8CA}" destId="{1A690E0E-BEAC-4CE1-BD90-F4EDEC4AD305}" srcOrd="0" destOrd="0" presId="urn:microsoft.com/office/officeart/2005/8/layout/venn1"/>
    <dgm:cxn modelId="{ABDC323A-5F89-454C-9B8A-D259440B55A3}" type="presParOf" srcId="{FD0D70B1-C017-4A6C-8677-2CD1D18AA8CA}" destId="{BFC369AA-51EC-4FBF-8895-32AD7FE0886F}" srcOrd="1" destOrd="0" presId="urn:microsoft.com/office/officeart/2005/8/layout/venn1"/>
    <dgm:cxn modelId="{2ACCB549-7285-4792-990A-C968872812D5}" type="presParOf" srcId="{FD0D70B1-C017-4A6C-8677-2CD1D18AA8CA}" destId="{FC5FD3ED-1BEA-40AC-A688-DB9DB0C2E981}" srcOrd="2" destOrd="0" presId="urn:microsoft.com/office/officeart/2005/8/layout/venn1"/>
    <dgm:cxn modelId="{F26F99C6-6331-4604-8DBF-2B84A038C592}" type="presParOf" srcId="{FD0D70B1-C017-4A6C-8677-2CD1D18AA8CA}" destId="{0A61C06D-B814-4E99-891A-31D71696E01C}" srcOrd="3" destOrd="0" presId="urn:microsoft.com/office/officeart/2005/8/layout/venn1"/>
    <dgm:cxn modelId="{49845FA6-84DA-47FA-B086-2F3A412AC50B}" type="presParOf" srcId="{FD0D70B1-C017-4A6C-8677-2CD1D18AA8CA}" destId="{DBB2480D-1937-40F7-AE86-127D9AE3D00C}" srcOrd="4" destOrd="0" presId="urn:microsoft.com/office/officeart/2005/8/layout/venn1"/>
    <dgm:cxn modelId="{D6F24246-E4B8-4A53-9437-FC61CD2DF25A}" type="presParOf" srcId="{FD0D70B1-C017-4A6C-8677-2CD1D18AA8CA}" destId="{CA4B89B2-94E1-43E2-8BC9-3A3088D28EFC}" srcOrd="5" destOrd="0" presId="urn:microsoft.com/office/officeart/2005/8/layout/venn1"/>
    <dgm:cxn modelId="{D9D9C46D-B65B-48A8-B9AB-272C9EC4AE0A}" type="presParOf" srcId="{FD0D70B1-C017-4A6C-8677-2CD1D18AA8CA}" destId="{AB0CB3B5-8CB9-4EB8-AD76-B9E0F8B84F5B}" srcOrd="6" destOrd="0" presId="urn:microsoft.com/office/officeart/2005/8/layout/venn1"/>
    <dgm:cxn modelId="{1DB5EE7B-B2C2-4915-AA18-6231A91CEC7F}" type="presParOf" srcId="{FD0D70B1-C017-4A6C-8677-2CD1D18AA8CA}" destId="{A897FC20-41F9-414A-8093-A3A3D71CE4CA}" srcOrd="7" destOrd="0" presId="urn:microsoft.com/office/officeart/2005/8/layout/venn1"/>
    <dgm:cxn modelId="{93AE557A-491F-4119-93C5-4FDFDD2CEDAB}" type="presParOf" srcId="{FD0D70B1-C017-4A6C-8677-2CD1D18AA8CA}" destId="{717167BF-B880-4E8C-B98A-F7DB42FC549E}" srcOrd="8" destOrd="0" presId="urn:microsoft.com/office/officeart/2005/8/layout/venn1"/>
    <dgm:cxn modelId="{BC542DFD-5120-47BD-ACC7-B19E647E1E25}" type="presParOf" srcId="{FD0D70B1-C017-4A6C-8677-2CD1D18AA8CA}" destId="{4165FF0A-33D2-44D7-BCCF-C12BD5DF16A9}" srcOrd="9" destOrd="0" presId="urn:microsoft.com/office/officeart/2005/8/layout/venn1"/>
    <dgm:cxn modelId="{EED18600-0ACE-4FCA-8447-D5E61CC487D0}" type="presParOf" srcId="{FD0D70B1-C017-4A6C-8677-2CD1D18AA8CA}" destId="{80C25CA5-5D5E-4B41-A876-122541C7DCAD}" srcOrd="10" destOrd="0" presId="urn:microsoft.com/office/officeart/2005/8/layout/venn1"/>
    <dgm:cxn modelId="{278FB620-9A53-4326-81D6-764B0BE91629}" type="presParOf" srcId="{FD0D70B1-C017-4A6C-8677-2CD1D18AA8CA}" destId="{9FB1A3FB-F9AD-46BF-B8BD-0D85FCD32FDB}" srcOrd="11" destOrd="0" presId="urn:microsoft.com/office/officeart/2005/8/layout/venn1"/>
    <dgm:cxn modelId="{A51F41B0-9834-496C-BB73-BAACF7810F8C}" type="presParOf" srcId="{FD0D70B1-C017-4A6C-8677-2CD1D18AA8CA}" destId="{D9D36095-0D5E-4408-AF4F-3B643C709E32}" srcOrd="12" destOrd="0" presId="urn:microsoft.com/office/officeart/2005/8/layout/venn1"/>
    <dgm:cxn modelId="{1F6BFC38-BD76-4238-9559-5C2BB1117C99}" type="presParOf" srcId="{FD0D70B1-C017-4A6C-8677-2CD1D18AA8CA}" destId="{350A1D42-D227-47BB-B788-C42119EE9736}"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70AE25-7FCD-44CD-8EE8-82C3E72B3957}"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62256346-98C9-482B-A62B-EE8374F186BF}">
      <dgm:prSet custT="1"/>
      <dgm:spPr/>
      <dgm:t>
        <a:bodyPr/>
        <a:lstStyle/>
        <a:p>
          <a:pPr rtl="0"/>
          <a:r>
            <a:rPr lang="en-US" sz="4000" b="1" dirty="0" smtClean="0"/>
            <a:t>Can the Old Licensing Regime Take Us Fifteen (15) Years Into the Future?</a:t>
          </a:r>
          <a:endParaRPr lang="en-US" sz="4000" dirty="0"/>
        </a:p>
      </dgm:t>
    </dgm:pt>
    <dgm:pt modelId="{653CF511-9759-4219-BD1C-193FCAFC8FBC}" type="parTrans" cxnId="{1DF86BE7-D3C3-49AB-90D8-AD475042FB4E}">
      <dgm:prSet/>
      <dgm:spPr/>
      <dgm:t>
        <a:bodyPr/>
        <a:lstStyle/>
        <a:p>
          <a:endParaRPr lang="en-US"/>
        </a:p>
      </dgm:t>
    </dgm:pt>
    <dgm:pt modelId="{D83692D8-C36E-4D5B-AC2D-BEE5A3720A6B}" type="sibTrans" cxnId="{1DF86BE7-D3C3-49AB-90D8-AD475042FB4E}">
      <dgm:prSet/>
      <dgm:spPr/>
      <dgm:t>
        <a:bodyPr/>
        <a:lstStyle/>
        <a:p>
          <a:endParaRPr lang="en-US"/>
        </a:p>
      </dgm:t>
    </dgm:pt>
    <dgm:pt modelId="{F5CCF76A-9619-4760-A899-CC30508D4DA9}" type="pres">
      <dgm:prSet presAssocID="{3D70AE25-7FCD-44CD-8EE8-82C3E72B3957}" presName="Name0" presStyleCnt="0">
        <dgm:presLayoutVars>
          <dgm:dir/>
          <dgm:resizeHandles val="exact"/>
        </dgm:presLayoutVars>
      </dgm:prSet>
      <dgm:spPr/>
      <dgm:t>
        <a:bodyPr/>
        <a:lstStyle/>
        <a:p>
          <a:endParaRPr lang="en-US"/>
        </a:p>
      </dgm:t>
    </dgm:pt>
    <dgm:pt modelId="{B0734469-16E0-49FC-A102-0238E3C59D9F}" type="pres">
      <dgm:prSet presAssocID="{62256346-98C9-482B-A62B-EE8374F186BF}" presName="node" presStyleLbl="node1" presStyleIdx="0" presStyleCnt="1" custLinFactNeighborX="98" custLinFactNeighborY="-1485">
        <dgm:presLayoutVars>
          <dgm:bulletEnabled val="1"/>
        </dgm:presLayoutVars>
      </dgm:prSet>
      <dgm:spPr/>
      <dgm:t>
        <a:bodyPr/>
        <a:lstStyle/>
        <a:p>
          <a:endParaRPr lang="en-US"/>
        </a:p>
      </dgm:t>
    </dgm:pt>
  </dgm:ptLst>
  <dgm:cxnLst>
    <dgm:cxn modelId="{3A0DFF33-02DB-4F26-B480-91ADD495FE11}" type="presOf" srcId="{3D70AE25-7FCD-44CD-8EE8-82C3E72B3957}" destId="{F5CCF76A-9619-4760-A899-CC30508D4DA9}" srcOrd="0" destOrd="0" presId="urn:microsoft.com/office/officeart/2005/8/layout/process1"/>
    <dgm:cxn modelId="{1DF86BE7-D3C3-49AB-90D8-AD475042FB4E}" srcId="{3D70AE25-7FCD-44CD-8EE8-82C3E72B3957}" destId="{62256346-98C9-482B-A62B-EE8374F186BF}" srcOrd="0" destOrd="0" parTransId="{653CF511-9759-4219-BD1C-193FCAFC8FBC}" sibTransId="{D83692D8-C36E-4D5B-AC2D-BEE5A3720A6B}"/>
    <dgm:cxn modelId="{251CC213-7EBF-48F4-8D4C-D63E719CF664}" type="presOf" srcId="{62256346-98C9-482B-A62B-EE8374F186BF}" destId="{B0734469-16E0-49FC-A102-0238E3C59D9F}" srcOrd="0" destOrd="0" presId="urn:microsoft.com/office/officeart/2005/8/layout/process1"/>
    <dgm:cxn modelId="{932CA45E-D18E-4A92-9A49-C15C4E3D5C61}" type="presParOf" srcId="{F5CCF76A-9619-4760-A899-CC30508D4DA9}" destId="{B0734469-16E0-49FC-A102-0238E3C59D9F}"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6C443FD-535E-4E6F-9728-3D641CFA179C}" type="doc">
      <dgm:prSet loTypeId="urn:microsoft.com/office/officeart/2005/8/layout/chevron2" loCatId="list" qsTypeId="urn:microsoft.com/office/officeart/2005/8/quickstyle/simple2" qsCatId="simple" csTypeId="urn:microsoft.com/office/officeart/2005/8/colors/accent2_1" csCatId="accent2" phldr="1"/>
      <dgm:spPr/>
      <dgm:t>
        <a:bodyPr/>
        <a:lstStyle/>
        <a:p>
          <a:endParaRPr lang="en-029"/>
        </a:p>
      </dgm:t>
    </dgm:pt>
    <dgm:pt modelId="{88D476C3-3981-489E-94E9-8D0D0A637949}">
      <dgm:prSet phldrT="[Text]"/>
      <dgm:spPr/>
      <dgm:t>
        <a:bodyPr/>
        <a:lstStyle/>
        <a:p>
          <a:r>
            <a:rPr lang="en-US" dirty="0" smtClean="0"/>
            <a:t>Jamaica</a:t>
          </a:r>
          <a:endParaRPr lang="en-US" dirty="0"/>
        </a:p>
      </dgm:t>
    </dgm:pt>
    <dgm:pt modelId="{BD70731F-43CD-47A5-AB98-B78C86BEAB3E}" type="parTrans" cxnId="{434C9EA8-BEBE-4869-AB5D-56F2E8FB4300}">
      <dgm:prSet/>
      <dgm:spPr/>
      <dgm:t>
        <a:bodyPr/>
        <a:lstStyle/>
        <a:p>
          <a:endParaRPr lang="en-US"/>
        </a:p>
      </dgm:t>
    </dgm:pt>
    <dgm:pt modelId="{8D7CEE60-6F12-4C43-A7F8-6B1CD09FDB74}" type="sibTrans" cxnId="{434C9EA8-BEBE-4869-AB5D-56F2E8FB4300}">
      <dgm:prSet/>
      <dgm:spPr/>
      <dgm:t>
        <a:bodyPr/>
        <a:lstStyle/>
        <a:p>
          <a:endParaRPr lang="en-US"/>
        </a:p>
      </dgm:t>
    </dgm:pt>
    <dgm:pt modelId="{3E0A3E42-4B85-43C3-9C5B-8E58EB754415}">
      <dgm:prSet phldrT="[Text]"/>
      <dgm:spPr/>
      <dgm:t>
        <a:bodyPr/>
        <a:lstStyle/>
        <a:p>
          <a:r>
            <a:rPr lang="en-US" dirty="0" smtClean="0"/>
            <a:t>Minister renews on application. With exceptions.</a:t>
          </a:r>
          <a:endParaRPr lang="en-US" dirty="0"/>
        </a:p>
      </dgm:t>
    </dgm:pt>
    <dgm:pt modelId="{80606B20-0998-4585-A751-5F34E2F32037}" type="parTrans" cxnId="{934EE4DB-E05D-42F6-82EC-AE3E8DD5DBF3}">
      <dgm:prSet/>
      <dgm:spPr/>
      <dgm:t>
        <a:bodyPr/>
        <a:lstStyle/>
        <a:p>
          <a:endParaRPr lang="en-US"/>
        </a:p>
      </dgm:t>
    </dgm:pt>
    <dgm:pt modelId="{60751354-415C-44AA-A87B-755DC9E7BBD2}" type="sibTrans" cxnId="{934EE4DB-E05D-42F6-82EC-AE3E8DD5DBF3}">
      <dgm:prSet/>
      <dgm:spPr/>
      <dgm:t>
        <a:bodyPr/>
        <a:lstStyle/>
        <a:p>
          <a:endParaRPr lang="en-US"/>
        </a:p>
      </dgm:t>
    </dgm:pt>
    <dgm:pt modelId="{A0F33703-A17C-4626-8BC8-C4D27AEC607B}">
      <dgm:prSet phldrT="[Text]"/>
      <dgm:spPr/>
      <dgm:t>
        <a:bodyPr/>
        <a:lstStyle/>
        <a:p>
          <a:r>
            <a:rPr lang="en-US" dirty="0" smtClean="0"/>
            <a:t>Mentions Carrier, Service Provider and Dealer </a:t>
          </a:r>
          <a:r>
            <a:rPr lang="en-US" dirty="0" err="1" smtClean="0"/>
            <a:t>Licences</a:t>
          </a:r>
          <a:r>
            <a:rPr lang="en-US" dirty="0" smtClean="0"/>
            <a:t> (Pt. 3, clause 13)</a:t>
          </a:r>
          <a:endParaRPr lang="en-US" dirty="0"/>
        </a:p>
      </dgm:t>
    </dgm:pt>
    <dgm:pt modelId="{B5D25C84-9102-47E5-9582-41C329EA15B2}" type="parTrans" cxnId="{65F3C704-E625-4884-ABCE-DFB9B53C7211}">
      <dgm:prSet/>
      <dgm:spPr/>
      <dgm:t>
        <a:bodyPr/>
        <a:lstStyle/>
        <a:p>
          <a:endParaRPr lang="en-US"/>
        </a:p>
      </dgm:t>
    </dgm:pt>
    <dgm:pt modelId="{CCCB800E-5669-4D21-B39B-73A6E8514795}" type="sibTrans" cxnId="{65F3C704-E625-4884-ABCE-DFB9B53C7211}">
      <dgm:prSet/>
      <dgm:spPr/>
      <dgm:t>
        <a:bodyPr/>
        <a:lstStyle/>
        <a:p>
          <a:endParaRPr lang="en-US"/>
        </a:p>
      </dgm:t>
    </dgm:pt>
    <dgm:pt modelId="{54F64619-384D-4347-81B3-A0B66F6D0BCB}">
      <dgm:prSet phldrT="[Text]"/>
      <dgm:spPr/>
      <dgm:t>
        <a:bodyPr/>
        <a:lstStyle/>
        <a:p>
          <a:r>
            <a:rPr lang="en-US" dirty="0" smtClean="0"/>
            <a:t>Anguilla</a:t>
          </a:r>
          <a:endParaRPr lang="en-US" dirty="0"/>
        </a:p>
      </dgm:t>
    </dgm:pt>
    <dgm:pt modelId="{4F4C4EEB-3F3C-4D7E-B8F0-15B984344D52}" type="parTrans" cxnId="{D91056DD-77A8-4261-8C6F-23FE1CAB2E2C}">
      <dgm:prSet/>
      <dgm:spPr/>
      <dgm:t>
        <a:bodyPr/>
        <a:lstStyle/>
        <a:p>
          <a:endParaRPr lang="en-US"/>
        </a:p>
      </dgm:t>
    </dgm:pt>
    <dgm:pt modelId="{A190F72B-F8E0-4832-89EE-91F217FCC2F0}" type="sibTrans" cxnId="{D91056DD-77A8-4261-8C6F-23FE1CAB2E2C}">
      <dgm:prSet/>
      <dgm:spPr/>
      <dgm:t>
        <a:bodyPr/>
        <a:lstStyle/>
        <a:p>
          <a:endParaRPr lang="en-US"/>
        </a:p>
      </dgm:t>
    </dgm:pt>
    <dgm:pt modelId="{C47B8AE4-5B52-46A8-8932-3F94F6685665}">
      <dgm:prSet phldrT="[Text]"/>
      <dgm:spPr/>
      <dgm:t>
        <a:bodyPr/>
        <a:lstStyle/>
        <a:p>
          <a:r>
            <a:rPr lang="en-US" dirty="0" smtClean="0"/>
            <a:t>Mentions class </a:t>
          </a:r>
          <a:r>
            <a:rPr lang="en-US" dirty="0" err="1" smtClean="0"/>
            <a:t>licence</a:t>
          </a:r>
          <a:r>
            <a:rPr lang="en-US" dirty="0" smtClean="0"/>
            <a:t> and individual </a:t>
          </a:r>
          <a:r>
            <a:rPr lang="en-US" dirty="0" err="1" smtClean="0"/>
            <a:t>licences</a:t>
          </a:r>
          <a:r>
            <a:rPr lang="en-US" dirty="0" smtClean="0"/>
            <a:t>. (Pt.3)</a:t>
          </a:r>
          <a:endParaRPr lang="en-US" dirty="0"/>
        </a:p>
      </dgm:t>
    </dgm:pt>
    <dgm:pt modelId="{AD293A9A-90E9-42D7-8B59-23012C529594}" type="parTrans" cxnId="{F4694CE4-FC53-45EE-A989-A456CD18122A}">
      <dgm:prSet/>
      <dgm:spPr/>
      <dgm:t>
        <a:bodyPr/>
        <a:lstStyle/>
        <a:p>
          <a:endParaRPr lang="en-US"/>
        </a:p>
      </dgm:t>
    </dgm:pt>
    <dgm:pt modelId="{E7EE1965-BEA0-4989-B135-BCCD4ED68D40}" type="sibTrans" cxnId="{F4694CE4-FC53-45EE-A989-A456CD18122A}">
      <dgm:prSet/>
      <dgm:spPr/>
      <dgm:t>
        <a:bodyPr/>
        <a:lstStyle/>
        <a:p>
          <a:endParaRPr lang="en-US"/>
        </a:p>
      </dgm:t>
    </dgm:pt>
    <dgm:pt modelId="{387369E1-6A85-460A-9012-42F9D4012277}">
      <dgm:prSet phldrT="[Text]"/>
      <dgm:spPr/>
      <dgm:t>
        <a:bodyPr/>
        <a:lstStyle/>
        <a:p>
          <a:r>
            <a:rPr lang="en-US" dirty="0" smtClean="0"/>
            <a:t>Antigua</a:t>
          </a:r>
          <a:endParaRPr lang="en-US" dirty="0"/>
        </a:p>
      </dgm:t>
    </dgm:pt>
    <dgm:pt modelId="{4CDD158F-A5BF-412C-B279-D97B0FAE3829}" type="parTrans" cxnId="{DB06F526-31CF-49AF-9C51-2C6971CB13FD}">
      <dgm:prSet/>
      <dgm:spPr/>
      <dgm:t>
        <a:bodyPr/>
        <a:lstStyle/>
        <a:p>
          <a:endParaRPr lang="en-US"/>
        </a:p>
      </dgm:t>
    </dgm:pt>
    <dgm:pt modelId="{E339037D-2F50-4A15-9B70-E8AF612F67C7}" type="sibTrans" cxnId="{DB06F526-31CF-49AF-9C51-2C6971CB13FD}">
      <dgm:prSet/>
      <dgm:spPr/>
      <dgm:t>
        <a:bodyPr/>
        <a:lstStyle/>
        <a:p>
          <a:endParaRPr lang="en-US"/>
        </a:p>
      </dgm:t>
    </dgm:pt>
    <dgm:pt modelId="{C03D3CB9-702E-42CA-8FF6-8EF7055EB773}">
      <dgm:prSet phldrT="[Text]"/>
      <dgm:spPr/>
      <dgm:t>
        <a:bodyPr/>
        <a:lstStyle/>
        <a:p>
          <a:r>
            <a:rPr lang="en-US" dirty="0" smtClean="0"/>
            <a:t>Licenses granted by Telecommunications Officer. Rules may prescribe forms and types of </a:t>
          </a:r>
          <a:r>
            <a:rPr lang="en-US" dirty="0" err="1" smtClean="0"/>
            <a:t>licences</a:t>
          </a:r>
          <a:r>
            <a:rPr lang="en-US" dirty="0" smtClean="0"/>
            <a:t>.</a:t>
          </a:r>
          <a:endParaRPr lang="en-US" dirty="0"/>
        </a:p>
      </dgm:t>
    </dgm:pt>
    <dgm:pt modelId="{FB6214CA-B668-423E-9D37-0BF5A9A68381}" type="parTrans" cxnId="{BC1C88AC-0D52-40FE-986E-153FCB8595E7}">
      <dgm:prSet/>
      <dgm:spPr/>
      <dgm:t>
        <a:bodyPr/>
        <a:lstStyle/>
        <a:p>
          <a:endParaRPr lang="en-US"/>
        </a:p>
      </dgm:t>
    </dgm:pt>
    <dgm:pt modelId="{5A147D18-B3EF-4A0E-9103-E6BF62DD490C}" type="sibTrans" cxnId="{BC1C88AC-0D52-40FE-986E-153FCB8595E7}">
      <dgm:prSet/>
      <dgm:spPr/>
      <dgm:t>
        <a:bodyPr/>
        <a:lstStyle/>
        <a:p>
          <a:endParaRPr lang="en-US"/>
        </a:p>
      </dgm:t>
    </dgm:pt>
    <dgm:pt modelId="{DD3476CB-6D03-4D43-B21D-8260A3602B12}">
      <dgm:prSet phldrT="[Text]"/>
      <dgm:spPr/>
      <dgm:t>
        <a:bodyPr/>
        <a:lstStyle/>
        <a:p>
          <a:r>
            <a:rPr lang="en-US" dirty="0" smtClean="0"/>
            <a:t>ECTEL</a:t>
          </a:r>
          <a:endParaRPr lang="en-US" dirty="0"/>
        </a:p>
      </dgm:t>
    </dgm:pt>
    <dgm:pt modelId="{A9F98E4E-04A1-4094-8B4B-FC6E58CD29A4}" type="parTrans" cxnId="{B68033E5-AF4C-4107-AC5B-B976D648F9F2}">
      <dgm:prSet/>
      <dgm:spPr/>
      <dgm:t>
        <a:bodyPr/>
        <a:lstStyle/>
        <a:p>
          <a:endParaRPr lang="en-US"/>
        </a:p>
      </dgm:t>
    </dgm:pt>
    <dgm:pt modelId="{BA64B8C3-6797-49A8-94EB-559616AD0C1D}" type="sibTrans" cxnId="{B68033E5-AF4C-4107-AC5B-B976D648F9F2}">
      <dgm:prSet/>
      <dgm:spPr/>
      <dgm:t>
        <a:bodyPr/>
        <a:lstStyle/>
        <a:p>
          <a:endParaRPr lang="en-US"/>
        </a:p>
      </dgm:t>
    </dgm:pt>
    <dgm:pt modelId="{454CD92A-8983-4D84-94E6-9498EC8829E4}">
      <dgm:prSet phldrT="[Text]"/>
      <dgm:spPr/>
      <dgm:t>
        <a:bodyPr/>
        <a:lstStyle/>
        <a:p>
          <a:r>
            <a:rPr lang="en-US" dirty="0" smtClean="0"/>
            <a:t>Class or individual </a:t>
          </a:r>
          <a:r>
            <a:rPr lang="en-US" dirty="0" err="1" smtClean="0"/>
            <a:t>Licence</a:t>
          </a:r>
          <a:r>
            <a:rPr lang="en-US" dirty="0" smtClean="0"/>
            <a:t>. Minister may refuse to renew </a:t>
          </a:r>
          <a:r>
            <a:rPr lang="en-US" dirty="0" err="1" smtClean="0"/>
            <a:t>licences</a:t>
          </a:r>
          <a:r>
            <a:rPr lang="en-US" dirty="0" smtClean="0"/>
            <a:t> on specified grounds.</a:t>
          </a:r>
          <a:endParaRPr lang="en-US" dirty="0"/>
        </a:p>
      </dgm:t>
    </dgm:pt>
    <dgm:pt modelId="{336700D3-7A6F-495D-88F4-F5C2E102C1D9}" type="parTrans" cxnId="{5BC301A8-CE04-4972-B35E-E2BE9D305E57}">
      <dgm:prSet/>
      <dgm:spPr/>
      <dgm:t>
        <a:bodyPr/>
        <a:lstStyle/>
        <a:p>
          <a:endParaRPr lang="en-US"/>
        </a:p>
      </dgm:t>
    </dgm:pt>
    <dgm:pt modelId="{DF9E2BE7-4A6C-4FB0-9325-847EF136EDAC}" type="sibTrans" cxnId="{5BC301A8-CE04-4972-B35E-E2BE9D305E57}">
      <dgm:prSet/>
      <dgm:spPr/>
      <dgm:t>
        <a:bodyPr/>
        <a:lstStyle/>
        <a:p>
          <a:endParaRPr lang="en-US"/>
        </a:p>
      </dgm:t>
    </dgm:pt>
    <dgm:pt modelId="{30EBCD8D-EDFE-4074-A66B-9C14775C3158}" type="pres">
      <dgm:prSet presAssocID="{26C443FD-535E-4E6F-9728-3D641CFA179C}" presName="linearFlow" presStyleCnt="0">
        <dgm:presLayoutVars>
          <dgm:dir/>
          <dgm:animLvl val="lvl"/>
          <dgm:resizeHandles val="exact"/>
        </dgm:presLayoutVars>
      </dgm:prSet>
      <dgm:spPr/>
      <dgm:t>
        <a:bodyPr/>
        <a:lstStyle/>
        <a:p>
          <a:endParaRPr lang="en-US"/>
        </a:p>
      </dgm:t>
    </dgm:pt>
    <dgm:pt modelId="{84DF9898-D5A0-4B7D-B3F3-589E257E598C}" type="pres">
      <dgm:prSet presAssocID="{88D476C3-3981-489E-94E9-8D0D0A637949}" presName="composite" presStyleCnt="0"/>
      <dgm:spPr/>
    </dgm:pt>
    <dgm:pt modelId="{A176C1A5-8268-406E-A562-039101EFC3D8}" type="pres">
      <dgm:prSet presAssocID="{88D476C3-3981-489E-94E9-8D0D0A637949}" presName="parentText" presStyleLbl="alignNode1" presStyleIdx="0" presStyleCnt="4">
        <dgm:presLayoutVars>
          <dgm:chMax val="1"/>
          <dgm:bulletEnabled val="1"/>
        </dgm:presLayoutVars>
      </dgm:prSet>
      <dgm:spPr/>
      <dgm:t>
        <a:bodyPr/>
        <a:lstStyle/>
        <a:p>
          <a:endParaRPr lang="en-US"/>
        </a:p>
      </dgm:t>
    </dgm:pt>
    <dgm:pt modelId="{7E09693F-C7F4-4DC1-AE0B-B62AB8898F91}" type="pres">
      <dgm:prSet presAssocID="{88D476C3-3981-489E-94E9-8D0D0A637949}" presName="descendantText" presStyleLbl="alignAcc1" presStyleIdx="0" presStyleCnt="4">
        <dgm:presLayoutVars>
          <dgm:bulletEnabled val="1"/>
        </dgm:presLayoutVars>
      </dgm:prSet>
      <dgm:spPr/>
      <dgm:t>
        <a:bodyPr/>
        <a:lstStyle/>
        <a:p>
          <a:endParaRPr lang="en-US"/>
        </a:p>
      </dgm:t>
    </dgm:pt>
    <dgm:pt modelId="{E52BA194-4723-45CF-91D6-51C0E0AEE847}" type="pres">
      <dgm:prSet presAssocID="{8D7CEE60-6F12-4C43-A7F8-6B1CD09FDB74}" presName="sp" presStyleCnt="0"/>
      <dgm:spPr/>
    </dgm:pt>
    <dgm:pt modelId="{37197A39-93D9-4F5D-8F37-EF5B97346CF8}" type="pres">
      <dgm:prSet presAssocID="{54F64619-384D-4347-81B3-A0B66F6D0BCB}" presName="composite" presStyleCnt="0"/>
      <dgm:spPr/>
    </dgm:pt>
    <dgm:pt modelId="{94A4E9D6-77EA-4D6C-9D6B-DB410E92FB9E}" type="pres">
      <dgm:prSet presAssocID="{54F64619-384D-4347-81B3-A0B66F6D0BCB}" presName="parentText" presStyleLbl="alignNode1" presStyleIdx="1" presStyleCnt="4">
        <dgm:presLayoutVars>
          <dgm:chMax val="1"/>
          <dgm:bulletEnabled val="1"/>
        </dgm:presLayoutVars>
      </dgm:prSet>
      <dgm:spPr/>
      <dgm:t>
        <a:bodyPr/>
        <a:lstStyle/>
        <a:p>
          <a:endParaRPr lang="en-US"/>
        </a:p>
      </dgm:t>
    </dgm:pt>
    <dgm:pt modelId="{ED40F28F-2888-40E4-B808-DEF2FF28B39D}" type="pres">
      <dgm:prSet presAssocID="{54F64619-384D-4347-81B3-A0B66F6D0BCB}" presName="descendantText" presStyleLbl="alignAcc1" presStyleIdx="1" presStyleCnt="4">
        <dgm:presLayoutVars>
          <dgm:bulletEnabled val="1"/>
        </dgm:presLayoutVars>
      </dgm:prSet>
      <dgm:spPr/>
      <dgm:t>
        <a:bodyPr/>
        <a:lstStyle/>
        <a:p>
          <a:endParaRPr lang="en-US"/>
        </a:p>
      </dgm:t>
    </dgm:pt>
    <dgm:pt modelId="{81781D08-C8B1-4E7A-9CDE-86E3577B9380}" type="pres">
      <dgm:prSet presAssocID="{A190F72B-F8E0-4832-89EE-91F217FCC2F0}" presName="sp" presStyleCnt="0"/>
      <dgm:spPr/>
    </dgm:pt>
    <dgm:pt modelId="{CB19A28A-599A-4134-AF74-7145D5161895}" type="pres">
      <dgm:prSet presAssocID="{387369E1-6A85-460A-9012-42F9D4012277}" presName="composite" presStyleCnt="0"/>
      <dgm:spPr/>
    </dgm:pt>
    <dgm:pt modelId="{3D21AD2C-FE41-4B6C-8F57-BDA37B510358}" type="pres">
      <dgm:prSet presAssocID="{387369E1-6A85-460A-9012-42F9D4012277}" presName="parentText" presStyleLbl="alignNode1" presStyleIdx="2" presStyleCnt="4">
        <dgm:presLayoutVars>
          <dgm:chMax val="1"/>
          <dgm:bulletEnabled val="1"/>
        </dgm:presLayoutVars>
      </dgm:prSet>
      <dgm:spPr/>
      <dgm:t>
        <a:bodyPr/>
        <a:lstStyle/>
        <a:p>
          <a:endParaRPr lang="en-US"/>
        </a:p>
      </dgm:t>
    </dgm:pt>
    <dgm:pt modelId="{65E91A13-349F-4047-9E4D-F68AA8916C54}" type="pres">
      <dgm:prSet presAssocID="{387369E1-6A85-460A-9012-42F9D4012277}" presName="descendantText" presStyleLbl="alignAcc1" presStyleIdx="2" presStyleCnt="4">
        <dgm:presLayoutVars>
          <dgm:bulletEnabled val="1"/>
        </dgm:presLayoutVars>
      </dgm:prSet>
      <dgm:spPr/>
      <dgm:t>
        <a:bodyPr/>
        <a:lstStyle/>
        <a:p>
          <a:endParaRPr lang="en-US"/>
        </a:p>
      </dgm:t>
    </dgm:pt>
    <dgm:pt modelId="{A5F00B6F-3A05-4FAF-92C2-A3D4D2A005E1}" type="pres">
      <dgm:prSet presAssocID="{E339037D-2F50-4A15-9B70-E8AF612F67C7}" presName="sp" presStyleCnt="0"/>
      <dgm:spPr/>
    </dgm:pt>
    <dgm:pt modelId="{5FB8D06D-0930-410C-AF28-55EEEDDF0837}" type="pres">
      <dgm:prSet presAssocID="{DD3476CB-6D03-4D43-B21D-8260A3602B12}" presName="composite" presStyleCnt="0"/>
      <dgm:spPr/>
    </dgm:pt>
    <dgm:pt modelId="{38D1A638-EC52-4BD7-A736-8167DE68829A}" type="pres">
      <dgm:prSet presAssocID="{DD3476CB-6D03-4D43-B21D-8260A3602B12}" presName="parentText" presStyleLbl="alignNode1" presStyleIdx="3" presStyleCnt="4">
        <dgm:presLayoutVars>
          <dgm:chMax val="1"/>
          <dgm:bulletEnabled val="1"/>
        </dgm:presLayoutVars>
      </dgm:prSet>
      <dgm:spPr/>
      <dgm:t>
        <a:bodyPr/>
        <a:lstStyle/>
        <a:p>
          <a:endParaRPr lang="en-US"/>
        </a:p>
      </dgm:t>
    </dgm:pt>
    <dgm:pt modelId="{F5CA56DF-3C4F-4D70-8ABD-65F7CFA483FB}" type="pres">
      <dgm:prSet presAssocID="{DD3476CB-6D03-4D43-B21D-8260A3602B12}" presName="descendantText" presStyleLbl="alignAcc1" presStyleIdx="3" presStyleCnt="4">
        <dgm:presLayoutVars>
          <dgm:bulletEnabled val="1"/>
        </dgm:presLayoutVars>
      </dgm:prSet>
      <dgm:spPr/>
      <dgm:t>
        <a:bodyPr/>
        <a:lstStyle/>
        <a:p>
          <a:endParaRPr lang="en-US"/>
        </a:p>
      </dgm:t>
    </dgm:pt>
  </dgm:ptLst>
  <dgm:cxnLst>
    <dgm:cxn modelId="{B68033E5-AF4C-4107-AC5B-B976D648F9F2}" srcId="{26C443FD-535E-4E6F-9728-3D641CFA179C}" destId="{DD3476CB-6D03-4D43-B21D-8260A3602B12}" srcOrd="3" destOrd="0" parTransId="{A9F98E4E-04A1-4094-8B4B-FC6E58CD29A4}" sibTransId="{BA64B8C3-6797-49A8-94EB-559616AD0C1D}"/>
    <dgm:cxn modelId="{23B4A71A-5C4B-4ED3-A886-0425000EC7B3}" type="presOf" srcId="{454CD92A-8983-4D84-94E6-9498EC8829E4}" destId="{F5CA56DF-3C4F-4D70-8ABD-65F7CFA483FB}" srcOrd="0" destOrd="0" presId="urn:microsoft.com/office/officeart/2005/8/layout/chevron2"/>
    <dgm:cxn modelId="{5BC301A8-CE04-4972-B35E-E2BE9D305E57}" srcId="{DD3476CB-6D03-4D43-B21D-8260A3602B12}" destId="{454CD92A-8983-4D84-94E6-9498EC8829E4}" srcOrd="0" destOrd="0" parTransId="{336700D3-7A6F-495D-88F4-F5C2E102C1D9}" sibTransId="{DF9E2BE7-4A6C-4FB0-9325-847EF136EDAC}"/>
    <dgm:cxn modelId="{F4694CE4-FC53-45EE-A989-A456CD18122A}" srcId="{54F64619-384D-4347-81B3-A0B66F6D0BCB}" destId="{C47B8AE4-5B52-46A8-8932-3F94F6685665}" srcOrd="0" destOrd="0" parTransId="{AD293A9A-90E9-42D7-8B59-23012C529594}" sibTransId="{E7EE1965-BEA0-4989-B135-BCCD4ED68D40}"/>
    <dgm:cxn modelId="{434C9EA8-BEBE-4869-AB5D-56F2E8FB4300}" srcId="{26C443FD-535E-4E6F-9728-3D641CFA179C}" destId="{88D476C3-3981-489E-94E9-8D0D0A637949}" srcOrd="0" destOrd="0" parTransId="{BD70731F-43CD-47A5-AB98-B78C86BEAB3E}" sibTransId="{8D7CEE60-6F12-4C43-A7F8-6B1CD09FDB74}"/>
    <dgm:cxn modelId="{1C9E4324-CFAA-48DA-82F9-286A1684BD5A}" type="presOf" srcId="{3E0A3E42-4B85-43C3-9C5B-8E58EB754415}" destId="{7E09693F-C7F4-4DC1-AE0B-B62AB8898F91}" srcOrd="0" destOrd="0" presId="urn:microsoft.com/office/officeart/2005/8/layout/chevron2"/>
    <dgm:cxn modelId="{D91056DD-77A8-4261-8C6F-23FE1CAB2E2C}" srcId="{26C443FD-535E-4E6F-9728-3D641CFA179C}" destId="{54F64619-384D-4347-81B3-A0B66F6D0BCB}" srcOrd="1" destOrd="0" parTransId="{4F4C4EEB-3F3C-4D7E-B8F0-15B984344D52}" sibTransId="{A190F72B-F8E0-4832-89EE-91F217FCC2F0}"/>
    <dgm:cxn modelId="{BC1C88AC-0D52-40FE-986E-153FCB8595E7}" srcId="{387369E1-6A85-460A-9012-42F9D4012277}" destId="{C03D3CB9-702E-42CA-8FF6-8EF7055EB773}" srcOrd="0" destOrd="0" parTransId="{FB6214CA-B668-423E-9D37-0BF5A9A68381}" sibTransId="{5A147D18-B3EF-4A0E-9103-E6BF62DD490C}"/>
    <dgm:cxn modelId="{DB06F526-31CF-49AF-9C51-2C6971CB13FD}" srcId="{26C443FD-535E-4E6F-9728-3D641CFA179C}" destId="{387369E1-6A85-460A-9012-42F9D4012277}" srcOrd="2" destOrd="0" parTransId="{4CDD158F-A5BF-412C-B279-D97B0FAE3829}" sibTransId="{E339037D-2F50-4A15-9B70-E8AF612F67C7}"/>
    <dgm:cxn modelId="{934EE4DB-E05D-42F6-82EC-AE3E8DD5DBF3}" srcId="{88D476C3-3981-489E-94E9-8D0D0A637949}" destId="{3E0A3E42-4B85-43C3-9C5B-8E58EB754415}" srcOrd="0" destOrd="0" parTransId="{80606B20-0998-4585-A751-5F34E2F32037}" sibTransId="{60751354-415C-44AA-A87B-755DC9E7BBD2}"/>
    <dgm:cxn modelId="{5A1322D7-9001-41E9-8445-446AEC2B9DD3}" type="presOf" srcId="{54F64619-384D-4347-81B3-A0B66F6D0BCB}" destId="{94A4E9D6-77EA-4D6C-9D6B-DB410E92FB9E}" srcOrd="0" destOrd="0" presId="urn:microsoft.com/office/officeart/2005/8/layout/chevron2"/>
    <dgm:cxn modelId="{7B97528A-3662-42EF-876A-C26710BF55F0}" type="presOf" srcId="{C03D3CB9-702E-42CA-8FF6-8EF7055EB773}" destId="{65E91A13-349F-4047-9E4D-F68AA8916C54}" srcOrd="0" destOrd="0" presId="urn:microsoft.com/office/officeart/2005/8/layout/chevron2"/>
    <dgm:cxn modelId="{65F3C704-E625-4884-ABCE-DFB9B53C7211}" srcId="{88D476C3-3981-489E-94E9-8D0D0A637949}" destId="{A0F33703-A17C-4626-8BC8-C4D27AEC607B}" srcOrd="1" destOrd="0" parTransId="{B5D25C84-9102-47E5-9582-41C329EA15B2}" sibTransId="{CCCB800E-5669-4D21-B39B-73A6E8514795}"/>
    <dgm:cxn modelId="{076E872C-2C92-4470-9F2D-502B5D15929A}" type="presOf" srcId="{C47B8AE4-5B52-46A8-8932-3F94F6685665}" destId="{ED40F28F-2888-40E4-B808-DEF2FF28B39D}" srcOrd="0" destOrd="0" presId="urn:microsoft.com/office/officeart/2005/8/layout/chevron2"/>
    <dgm:cxn modelId="{DC51A64E-8D44-4604-B62F-E70E4D001C82}" type="presOf" srcId="{387369E1-6A85-460A-9012-42F9D4012277}" destId="{3D21AD2C-FE41-4B6C-8F57-BDA37B510358}" srcOrd="0" destOrd="0" presId="urn:microsoft.com/office/officeart/2005/8/layout/chevron2"/>
    <dgm:cxn modelId="{CB8200E9-8598-437E-B776-E25550AD8379}" type="presOf" srcId="{DD3476CB-6D03-4D43-B21D-8260A3602B12}" destId="{38D1A638-EC52-4BD7-A736-8167DE68829A}" srcOrd="0" destOrd="0" presId="urn:microsoft.com/office/officeart/2005/8/layout/chevron2"/>
    <dgm:cxn modelId="{3743B258-2776-4942-B2C9-C874E413E7C9}" type="presOf" srcId="{26C443FD-535E-4E6F-9728-3D641CFA179C}" destId="{30EBCD8D-EDFE-4074-A66B-9C14775C3158}" srcOrd="0" destOrd="0" presId="urn:microsoft.com/office/officeart/2005/8/layout/chevron2"/>
    <dgm:cxn modelId="{2ACDD28F-3AA3-45C0-891A-29D4CDB0FB97}" type="presOf" srcId="{A0F33703-A17C-4626-8BC8-C4D27AEC607B}" destId="{7E09693F-C7F4-4DC1-AE0B-B62AB8898F91}" srcOrd="0" destOrd="1" presId="urn:microsoft.com/office/officeart/2005/8/layout/chevron2"/>
    <dgm:cxn modelId="{6E9891AA-E2F1-4369-9A50-22752B154932}" type="presOf" srcId="{88D476C3-3981-489E-94E9-8D0D0A637949}" destId="{A176C1A5-8268-406E-A562-039101EFC3D8}" srcOrd="0" destOrd="0" presId="urn:microsoft.com/office/officeart/2005/8/layout/chevron2"/>
    <dgm:cxn modelId="{0FFCB250-5FEA-44CC-BBE7-311533B54673}" type="presParOf" srcId="{30EBCD8D-EDFE-4074-A66B-9C14775C3158}" destId="{84DF9898-D5A0-4B7D-B3F3-589E257E598C}" srcOrd="0" destOrd="0" presId="urn:microsoft.com/office/officeart/2005/8/layout/chevron2"/>
    <dgm:cxn modelId="{B3849E78-10C2-466D-B412-D683CE71E289}" type="presParOf" srcId="{84DF9898-D5A0-4B7D-B3F3-589E257E598C}" destId="{A176C1A5-8268-406E-A562-039101EFC3D8}" srcOrd="0" destOrd="0" presId="urn:microsoft.com/office/officeart/2005/8/layout/chevron2"/>
    <dgm:cxn modelId="{BD3B99AC-99AF-48E8-AE09-6E73EB7F8E9F}" type="presParOf" srcId="{84DF9898-D5A0-4B7D-B3F3-589E257E598C}" destId="{7E09693F-C7F4-4DC1-AE0B-B62AB8898F91}" srcOrd="1" destOrd="0" presId="urn:microsoft.com/office/officeart/2005/8/layout/chevron2"/>
    <dgm:cxn modelId="{E9894723-2637-4991-A312-F839DE10C322}" type="presParOf" srcId="{30EBCD8D-EDFE-4074-A66B-9C14775C3158}" destId="{E52BA194-4723-45CF-91D6-51C0E0AEE847}" srcOrd="1" destOrd="0" presId="urn:microsoft.com/office/officeart/2005/8/layout/chevron2"/>
    <dgm:cxn modelId="{A3FC646A-6618-42E5-B17F-9F08FF30DFD9}" type="presParOf" srcId="{30EBCD8D-EDFE-4074-A66B-9C14775C3158}" destId="{37197A39-93D9-4F5D-8F37-EF5B97346CF8}" srcOrd="2" destOrd="0" presId="urn:microsoft.com/office/officeart/2005/8/layout/chevron2"/>
    <dgm:cxn modelId="{1EB98914-C637-493E-99D2-FA8CBC3527C6}" type="presParOf" srcId="{37197A39-93D9-4F5D-8F37-EF5B97346CF8}" destId="{94A4E9D6-77EA-4D6C-9D6B-DB410E92FB9E}" srcOrd="0" destOrd="0" presId="urn:microsoft.com/office/officeart/2005/8/layout/chevron2"/>
    <dgm:cxn modelId="{AFB22F78-29A8-45EB-A2ED-73C3930E12CF}" type="presParOf" srcId="{37197A39-93D9-4F5D-8F37-EF5B97346CF8}" destId="{ED40F28F-2888-40E4-B808-DEF2FF28B39D}" srcOrd="1" destOrd="0" presId="urn:microsoft.com/office/officeart/2005/8/layout/chevron2"/>
    <dgm:cxn modelId="{C740F957-67D4-4DFA-8E66-17280D3F74E0}" type="presParOf" srcId="{30EBCD8D-EDFE-4074-A66B-9C14775C3158}" destId="{81781D08-C8B1-4E7A-9CDE-86E3577B9380}" srcOrd="3" destOrd="0" presId="urn:microsoft.com/office/officeart/2005/8/layout/chevron2"/>
    <dgm:cxn modelId="{73AD5B4F-F454-4F87-9735-AA74BAB1DDF4}" type="presParOf" srcId="{30EBCD8D-EDFE-4074-A66B-9C14775C3158}" destId="{CB19A28A-599A-4134-AF74-7145D5161895}" srcOrd="4" destOrd="0" presId="urn:microsoft.com/office/officeart/2005/8/layout/chevron2"/>
    <dgm:cxn modelId="{3800F939-9EDD-4220-8667-6633A777384C}" type="presParOf" srcId="{CB19A28A-599A-4134-AF74-7145D5161895}" destId="{3D21AD2C-FE41-4B6C-8F57-BDA37B510358}" srcOrd="0" destOrd="0" presId="urn:microsoft.com/office/officeart/2005/8/layout/chevron2"/>
    <dgm:cxn modelId="{C13DEFBC-D88D-43E4-A1C6-79F9C2B48BDB}" type="presParOf" srcId="{CB19A28A-599A-4134-AF74-7145D5161895}" destId="{65E91A13-349F-4047-9E4D-F68AA8916C54}" srcOrd="1" destOrd="0" presId="urn:microsoft.com/office/officeart/2005/8/layout/chevron2"/>
    <dgm:cxn modelId="{563FA789-C99C-4667-9C8D-CDCB826B97B6}" type="presParOf" srcId="{30EBCD8D-EDFE-4074-A66B-9C14775C3158}" destId="{A5F00B6F-3A05-4FAF-92C2-A3D4D2A005E1}" srcOrd="5" destOrd="0" presId="urn:microsoft.com/office/officeart/2005/8/layout/chevron2"/>
    <dgm:cxn modelId="{23D1ACE9-BA61-433F-8582-18B4CA25C889}" type="presParOf" srcId="{30EBCD8D-EDFE-4074-A66B-9C14775C3158}" destId="{5FB8D06D-0930-410C-AF28-55EEEDDF0837}" srcOrd="6" destOrd="0" presId="urn:microsoft.com/office/officeart/2005/8/layout/chevron2"/>
    <dgm:cxn modelId="{BB7A92D0-B036-49F5-8B24-1E7E77A32306}" type="presParOf" srcId="{5FB8D06D-0930-410C-AF28-55EEEDDF0837}" destId="{38D1A638-EC52-4BD7-A736-8167DE68829A}" srcOrd="0" destOrd="0" presId="urn:microsoft.com/office/officeart/2005/8/layout/chevron2"/>
    <dgm:cxn modelId="{FABEBBA6-4622-43ED-AF5A-876CE8C049BE}" type="presParOf" srcId="{5FB8D06D-0930-410C-AF28-55EEEDDF0837}" destId="{F5CA56DF-3C4F-4D70-8ABD-65F7CFA483F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3B007A8-292E-467A-B00A-094B3AC3F9CE}" type="doc">
      <dgm:prSet loTypeId="urn:microsoft.com/office/officeart/2005/8/layout/vList3" loCatId="picture" qsTypeId="urn:microsoft.com/office/officeart/2005/8/quickstyle/simple1" qsCatId="simple" csTypeId="urn:microsoft.com/office/officeart/2005/8/colors/accent2_2" csCatId="accent2" phldr="1"/>
      <dgm:spPr/>
      <dgm:t>
        <a:bodyPr/>
        <a:lstStyle/>
        <a:p>
          <a:endParaRPr lang="en-US"/>
        </a:p>
      </dgm:t>
    </dgm:pt>
    <dgm:pt modelId="{C48B454A-5743-4830-A016-33A3EC43BF90}">
      <dgm:prSet phldrT="[Text]" custT="1"/>
      <dgm:spPr/>
      <dgm:t>
        <a:bodyPr/>
        <a:lstStyle/>
        <a:p>
          <a:pPr algn="l"/>
          <a:r>
            <a:rPr lang="en-US" sz="2300" b="1" dirty="0" smtClean="0"/>
            <a:t>Unified </a:t>
          </a:r>
          <a:r>
            <a:rPr lang="en-US" sz="2300" b="1" dirty="0" err="1" smtClean="0"/>
            <a:t>Licences</a:t>
          </a:r>
          <a:r>
            <a:rPr lang="en-US" sz="2300" dirty="0" smtClean="0"/>
            <a:t> </a:t>
          </a:r>
        </a:p>
        <a:p>
          <a:pPr algn="ctr"/>
          <a:r>
            <a:rPr lang="en-US" sz="2200" dirty="0" smtClean="0"/>
            <a:t>Requires change in licensing regime.</a:t>
          </a:r>
          <a:endParaRPr lang="en-US" sz="2300" dirty="0"/>
        </a:p>
      </dgm:t>
    </dgm:pt>
    <dgm:pt modelId="{EA9B5441-BA9F-4225-A0BE-ECBE7C25A1B0}" type="parTrans" cxnId="{40FDC2B4-23E1-4745-BE2A-43E61ABFA24A}">
      <dgm:prSet/>
      <dgm:spPr/>
      <dgm:t>
        <a:bodyPr/>
        <a:lstStyle/>
        <a:p>
          <a:endParaRPr lang="en-US"/>
        </a:p>
      </dgm:t>
    </dgm:pt>
    <dgm:pt modelId="{560BE7AE-DEF8-4A2E-BC04-357CEA3EEF5E}" type="sibTrans" cxnId="{40FDC2B4-23E1-4745-BE2A-43E61ABFA24A}">
      <dgm:prSet/>
      <dgm:spPr/>
      <dgm:t>
        <a:bodyPr/>
        <a:lstStyle/>
        <a:p>
          <a:endParaRPr lang="en-US"/>
        </a:p>
      </dgm:t>
    </dgm:pt>
    <dgm:pt modelId="{B37A4BE4-4DA2-4BA4-A73E-7792FEBBECBD}">
      <dgm:prSet phldrT="[Text]" custT="1"/>
      <dgm:spPr/>
      <dgm:t>
        <a:bodyPr/>
        <a:lstStyle/>
        <a:p>
          <a:pPr defTabSz="1022350">
            <a:lnSpc>
              <a:spcPct val="90000"/>
            </a:lnSpc>
            <a:spcBef>
              <a:spcPct val="0"/>
            </a:spcBef>
            <a:spcAft>
              <a:spcPct val="35000"/>
            </a:spcAft>
          </a:pPr>
          <a:r>
            <a:rPr lang="en-US" sz="2300" b="1" dirty="0" smtClean="0"/>
            <a:t> Technology Neutral and Non-Discriminatory</a:t>
          </a:r>
        </a:p>
        <a:p>
          <a:pPr defTabSz="1022350">
            <a:lnSpc>
              <a:spcPct val="90000"/>
            </a:lnSpc>
            <a:spcBef>
              <a:spcPct val="0"/>
            </a:spcBef>
            <a:spcAft>
              <a:spcPct val="35000"/>
            </a:spcAft>
          </a:pPr>
          <a:r>
            <a:rPr lang="en-US" sz="2300" b="1" dirty="0" smtClean="0"/>
            <a:t> </a:t>
          </a:r>
          <a:r>
            <a:rPr lang="en-US" sz="2200" b="0" dirty="0" smtClean="0"/>
            <a:t>           Most appropriate technology to deliver service.</a:t>
          </a:r>
        </a:p>
        <a:p>
          <a:pPr defTabSz="1022350">
            <a:lnSpc>
              <a:spcPct val="90000"/>
            </a:lnSpc>
            <a:spcBef>
              <a:spcPct val="0"/>
            </a:spcBef>
            <a:spcAft>
              <a:spcPct val="35000"/>
            </a:spcAft>
          </a:pPr>
          <a:r>
            <a:rPr lang="en-US" sz="2200" b="0" dirty="0" smtClean="0"/>
            <a:t>      Minimum term, Indefinite </a:t>
          </a:r>
          <a:r>
            <a:rPr lang="en-US" sz="2200" b="0" dirty="0" err="1" smtClean="0"/>
            <a:t>Licence</a:t>
          </a:r>
          <a:r>
            <a:rPr lang="en-US" sz="2200" b="0" dirty="0" smtClean="0"/>
            <a:t>. </a:t>
          </a:r>
          <a:endParaRPr lang="en-US" sz="2300" b="1" dirty="0"/>
        </a:p>
      </dgm:t>
    </dgm:pt>
    <dgm:pt modelId="{6D6B97C4-6C54-4EE9-8ACD-E6DEDFD01C07}" type="parTrans" cxnId="{8A2DB284-D901-4E1E-8F20-B1475BD2CAB8}">
      <dgm:prSet/>
      <dgm:spPr/>
      <dgm:t>
        <a:bodyPr/>
        <a:lstStyle/>
        <a:p>
          <a:endParaRPr lang="en-US"/>
        </a:p>
      </dgm:t>
    </dgm:pt>
    <dgm:pt modelId="{27CB5FDE-8503-4CC3-A06B-86B9FF694934}" type="sibTrans" cxnId="{8A2DB284-D901-4E1E-8F20-B1475BD2CAB8}">
      <dgm:prSet/>
      <dgm:spPr/>
      <dgm:t>
        <a:bodyPr/>
        <a:lstStyle/>
        <a:p>
          <a:endParaRPr lang="en-US"/>
        </a:p>
      </dgm:t>
    </dgm:pt>
    <dgm:pt modelId="{2C14272C-1ACF-4182-986D-053325F9FE72}">
      <dgm:prSet phldrT="[Text]" custT="1"/>
      <dgm:spPr/>
      <dgm:t>
        <a:bodyPr/>
        <a:lstStyle/>
        <a:p>
          <a:r>
            <a:rPr lang="en-US" sz="2300" b="1" dirty="0" smtClean="0"/>
            <a:t>Requirements</a:t>
          </a:r>
          <a:endParaRPr lang="en-US" sz="2300" b="1" dirty="0"/>
        </a:p>
      </dgm:t>
    </dgm:pt>
    <dgm:pt modelId="{302C926F-9B11-4268-8E74-7385A458E247}" type="parTrans" cxnId="{00AA06A9-784E-4A3B-84CE-00043EA0100A}">
      <dgm:prSet/>
      <dgm:spPr/>
      <dgm:t>
        <a:bodyPr/>
        <a:lstStyle/>
        <a:p>
          <a:endParaRPr lang="en-US"/>
        </a:p>
      </dgm:t>
    </dgm:pt>
    <dgm:pt modelId="{2F796EE5-F6E8-4991-9526-3F9645A50B06}" type="sibTrans" cxnId="{00AA06A9-784E-4A3B-84CE-00043EA0100A}">
      <dgm:prSet/>
      <dgm:spPr/>
      <dgm:t>
        <a:bodyPr/>
        <a:lstStyle/>
        <a:p>
          <a:endParaRPr lang="en-US"/>
        </a:p>
      </dgm:t>
    </dgm:pt>
    <dgm:pt modelId="{7A863426-0FCF-499C-A404-F3DFA0D8FE6E}">
      <dgm:prSet phldrT="[Text]" custT="1"/>
      <dgm:spPr/>
      <dgm:t>
        <a:bodyPr/>
        <a:lstStyle/>
        <a:p>
          <a:r>
            <a:rPr lang="en-US" sz="1600" dirty="0" smtClean="0"/>
            <a:t>             </a:t>
          </a:r>
          <a:r>
            <a:rPr lang="en-US" sz="2000" dirty="0" smtClean="0"/>
            <a:t>Vision .</a:t>
          </a:r>
          <a:endParaRPr lang="en-US" sz="2000" dirty="0"/>
        </a:p>
      </dgm:t>
    </dgm:pt>
    <dgm:pt modelId="{3F1484BD-AC9A-4076-B2FD-1E06577D9010}" type="parTrans" cxnId="{DE1AB38B-3D4B-4210-9AE9-BEB8EA0C5328}">
      <dgm:prSet/>
      <dgm:spPr/>
      <dgm:t>
        <a:bodyPr/>
        <a:lstStyle/>
        <a:p>
          <a:endParaRPr lang="en-US"/>
        </a:p>
      </dgm:t>
    </dgm:pt>
    <dgm:pt modelId="{F6109812-E746-4D7D-B954-4D213F59EA47}" type="sibTrans" cxnId="{DE1AB38B-3D4B-4210-9AE9-BEB8EA0C5328}">
      <dgm:prSet/>
      <dgm:spPr/>
      <dgm:t>
        <a:bodyPr/>
        <a:lstStyle/>
        <a:p>
          <a:endParaRPr lang="en-US"/>
        </a:p>
      </dgm:t>
    </dgm:pt>
    <dgm:pt modelId="{D90FD5BD-8165-4197-A6C0-4EB465EA3233}">
      <dgm:prSet phldrT="[Text]" custT="1"/>
      <dgm:spPr/>
      <dgm:t>
        <a:bodyPr/>
        <a:lstStyle/>
        <a:p>
          <a:r>
            <a:rPr lang="en-US" sz="2000" dirty="0" smtClean="0"/>
            <a:t>          New legislation.</a:t>
          </a:r>
          <a:endParaRPr lang="en-US" sz="2000" dirty="0"/>
        </a:p>
      </dgm:t>
    </dgm:pt>
    <dgm:pt modelId="{6C3B6780-294C-4FD9-8BA0-31215F47292B}" type="parTrans" cxnId="{E5431891-68E3-4C90-AF54-E9D626ADFCCA}">
      <dgm:prSet/>
      <dgm:spPr/>
      <dgm:t>
        <a:bodyPr/>
        <a:lstStyle/>
        <a:p>
          <a:endParaRPr lang="en-US"/>
        </a:p>
      </dgm:t>
    </dgm:pt>
    <dgm:pt modelId="{B7AD8102-AD70-4627-AAFB-456AA27F6470}" type="sibTrans" cxnId="{E5431891-68E3-4C90-AF54-E9D626ADFCCA}">
      <dgm:prSet/>
      <dgm:spPr/>
      <dgm:t>
        <a:bodyPr/>
        <a:lstStyle/>
        <a:p>
          <a:endParaRPr lang="en-US"/>
        </a:p>
      </dgm:t>
    </dgm:pt>
    <dgm:pt modelId="{8D3CD2AC-F626-4154-8F71-6CF932581F24}">
      <dgm:prSet phldrT="[Text]" custT="1"/>
      <dgm:spPr/>
      <dgm:t>
        <a:bodyPr/>
        <a:lstStyle/>
        <a:p>
          <a:r>
            <a:rPr lang="en-US" sz="2000" dirty="0" smtClean="0"/>
            <a:t>         Public Consultation.</a:t>
          </a:r>
          <a:endParaRPr lang="en-US" sz="2000" dirty="0"/>
        </a:p>
      </dgm:t>
    </dgm:pt>
    <dgm:pt modelId="{9F7AEB77-3310-4049-96AC-1DE0A175851D}" type="parTrans" cxnId="{BA767469-B4E4-43BC-994E-541B3D1400D7}">
      <dgm:prSet/>
      <dgm:spPr/>
      <dgm:t>
        <a:bodyPr/>
        <a:lstStyle/>
        <a:p>
          <a:endParaRPr lang="en-US"/>
        </a:p>
      </dgm:t>
    </dgm:pt>
    <dgm:pt modelId="{92314CE9-7A4D-4B98-B48A-B17857B81DF9}" type="sibTrans" cxnId="{BA767469-B4E4-43BC-994E-541B3D1400D7}">
      <dgm:prSet/>
      <dgm:spPr/>
      <dgm:t>
        <a:bodyPr/>
        <a:lstStyle/>
        <a:p>
          <a:endParaRPr lang="en-US"/>
        </a:p>
      </dgm:t>
    </dgm:pt>
    <dgm:pt modelId="{0D3B6C13-6ACB-420E-AC40-6D610A2E9224}" type="pres">
      <dgm:prSet presAssocID="{E3B007A8-292E-467A-B00A-094B3AC3F9CE}" presName="linearFlow" presStyleCnt="0">
        <dgm:presLayoutVars>
          <dgm:dir/>
          <dgm:resizeHandles val="exact"/>
        </dgm:presLayoutVars>
      </dgm:prSet>
      <dgm:spPr/>
      <dgm:t>
        <a:bodyPr/>
        <a:lstStyle/>
        <a:p>
          <a:endParaRPr lang="en-US"/>
        </a:p>
      </dgm:t>
    </dgm:pt>
    <dgm:pt modelId="{B0D057BB-5081-4847-88C2-ABC66C5F7484}" type="pres">
      <dgm:prSet presAssocID="{C48B454A-5743-4830-A016-33A3EC43BF90}" presName="composite" presStyleCnt="0"/>
      <dgm:spPr/>
    </dgm:pt>
    <dgm:pt modelId="{D99CAE4F-332D-43FC-9F04-EE33E32148B2}" type="pres">
      <dgm:prSet presAssocID="{C48B454A-5743-4830-A016-33A3EC43BF90}" presName="imgShp" presStyleLbl="fgImgPlace1" presStyleIdx="0" presStyleCnt="3"/>
      <dgm:spPr/>
    </dgm:pt>
    <dgm:pt modelId="{BC30BD1B-1568-4AAA-8F7E-25467F9086F4}" type="pres">
      <dgm:prSet presAssocID="{C48B454A-5743-4830-A016-33A3EC43BF90}" presName="txShp" presStyleLbl="node1" presStyleIdx="0" presStyleCnt="3" custScaleX="109224">
        <dgm:presLayoutVars>
          <dgm:bulletEnabled val="1"/>
        </dgm:presLayoutVars>
      </dgm:prSet>
      <dgm:spPr/>
      <dgm:t>
        <a:bodyPr/>
        <a:lstStyle/>
        <a:p>
          <a:endParaRPr lang="en-US"/>
        </a:p>
      </dgm:t>
    </dgm:pt>
    <dgm:pt modelId="{35A7BC08-71B0-4994-A3D7-88F248F89AFD}" type="pres">
      <dgm:prSet presAssocID="{560BE7AE-DEF8-4A2E-BC04-357CEA3EEF5E}" presName="spacing" presStyleCnt="0"/>
      <dgm:spPr/>
    </dgm:pt>
    <dgm:pt modelId="{E1CC6D91-AF57-4A0E-B95D-26B048DE44E4}" type="pres">
      <dgm:prSet presAssocID="{B37A4BE4-4DA2-4BA4-A73E-7792FEBBECBD}" presName="composite" presStyleCnt="0"/>
      <dgm:spPr/>
    </dgm:pt>
    <dgm:pt modelId="{ED6FE6B6-51B6-48FE-BB3E-532796693A7B}" type="pres">
      <dgm:prSet presAssocID="{B37A4BE4-4DA2-4BA4-A73E-7792FEBBECBD}" presName="imgShp" presStyleLbl="fgImgPlace1" presStyleIdx="1" presStyleCnt="3"/>
      <dgm:spPr/>
    </dgm:pt>
    <dgm:pt modelId="{C62E94F7-6EA2-412A-9C24-D448211158B5}" type="pres">
      <dgm:prSet presAssocID="{B37A4BE4-4DA2-4BA4-A73E-7792FEBBECBD}" presName="txShp" presStyleLbl="node1" presStyleIdx="1" presStyleCnt="3" custScaleX="121059" custScaleY="167367">
        <dgm:presLayoutVars>
          <dgm:bulletEnabled val="1"/>
        </dgm:presLayoutVars>
      </dgm:prSet>
      <dgm:spPr/>
      <dgm:t>
        <a:bodyPr/>
        <a:lstStyle/>
        <a:p>
          <a:endParaRPr lang="en-US"/>
        </a:p>
      </dgm:t>
    </dgm:pt>
    <dgm:pt modelId="{2ABF73D0-7B68-48DD-9EE8-3931B613B248}" type="pres">
      <dgm:prSet presAssocID="{27CB5FDE-8503-4CC3-A06B-86B9FF694934}" presName="spacing" presStyleCnt="0"/>
      <dgm:spPr/>
    </dgm:pt>
    <dgm:pt modelId="{6EA6C1C8-B87C-44F9-92D8-09E6D2BE0697}" type="pres">
      <dgm:prSet presAssocID="{2C14272C-1ACF-4182-986D-053325F9FE72}" presName="composite" presStyleCnt="0"/>
      <dgm:spPr/>
    </dgm:pt>
    <dgm:pt modelId="{0C899453-B23F-4977-9C35-55C3FE53301E}" type="pres">
      <dgm:prSet presAssocID="{2C14272C-1ACF-4182-986D-053325F9FE72}" presName="imgShp" presStyleLbl="fgImgPlace1" presStyleIdx="2" presStyleCnt="3" custLinFactNeighborX="6233" custLinFactNeighborY="11939"/>
      <dgm:spPr/>
    </dgm:pt>
    <dgm:pt modelId="{18D82235-63C5-4EE4-A9AB-1712B3CDCBE0}" type="pres">
      <dgm:prSet presAssocID="{2C14272C-1ACF-4182-986D-053325F9FE72}" presName="txShp" presStyleLbl="node1" presStyleIdx="2" presStyleCnt="3" custScaleX="120740" custScaleY="119929" custLinFactNeighborX="493" custLinFactNeighborY="-7271">
        <dgm:presLayoutVars>
          <dgm:bulletEnabled val="1"/>
        </dgm:presLayoutVars>
      </dgm:prSet>
      <dgm:spPr/>
      <dgm:t>
        <a:bodyPr/>
        <a:lstStyle/>
        <a:p>
          <a:endParaRPr lang="en-US"/>
        </a:p>
      </dgm:t>
    </dgm:pt>
  </dgm:ptLst>
  <dgm:cxnLst>
    <dgm:cxn modelId="{DE1AB38B-3D4B-4210-9AE9-BEB8EA0C5328}" srcId="{2C14272C-1ACF-4182-986D-053325F9FE72}" destId="{7A863426-0FCF-499C-A404-F3DFA0D8FE6E}" srcOrd="0" destOrd="0" parTransId="{3F1484BD-AC9A-4076-B2FD-1E06577D9010}" sibTransId="{F6109812-E746-4D7D-B954-4D213F59EA47}"/>
    <dgm:cxn modelId="{7FC0BFA0-B197-4115-A27C-9F1EC2E05103}" type="presOf" srcId="{7A863426-0FCF-499C-A404-F3DFA0D8FE6E}" destId="{18D82235-63C5-4EE4-A9AB-1712B3CDCBE0}" srcOrd="0" destOrd="1" presId="urn:microsoft.com/office/officeart/2005/8/layout/vList3"/>
    <dgm:cxn modelId="{CDA08950-9870-4296-9F3D-8E2B14908F47}" type="presOf" srcId="{2C14272C-1ACF-4182-986D-053325F9FE72}" destId="{18D82235-63C5-4EE4-A9AB-1712B3CDCBE0}" srcOrd="0" destOrd="0" presId="urn:microsoft.com/office/officeart/2005/8/layout/vList3"/>
    <dgm:cxn modelId="{8A2DB284-D901-4E1E-8F20-B1475BD2CAB8}" srcId="{E3B007A8-292E-467A-B00A-094B3AC3F9CE}" destId="{B37A4BE4-4DA2-4BA4-A73E-7792FEBBECBD}" srcOrd="1" destOrd="0" parTransId="{6D6B97C4-6C54-4EE9-8ACD-E6DEDFD01C07}" sibTransId="{27CB5FDE-8503-4CC3-A06B-86B9FF694934}"/>
    <dgm:cxn modelId="{BA767469-B4E4-43BC-994E-541B3D1400D7}" srcId="{2C14272C-1ACF-4182-986D-053325F9FE72}" destId="{8D3CD2AC-F626-4154-8F71-6CF932581F24}" srcOrd="1" destOrd="0" parTransId="{9F7AEB77-3310-4049-96AC-1DE0A175851D}" sibTransId="{92314CE9-7A4D-4B98-B48A-B17857B81DF9}"/>
    <dgm:cxn modelId="{926E698C-D131-4E6D-BD7B-EB2AAE06B1E2}" type="presOf" srcId="{D90FD5BD-8165-4197-A6C0-4EB465EA3233}" destId="{18D82235-63C5-4EE4-A9AB-1712B3CDCBE0}" srcOrd="0" destOrd="3" presId="urn:microsoft.com/office/officeart/2005/8/layout/vList3"/>
    <dgm:cxn modelId="{00AA06A9-784E-4A3B-84CE-00043EA0100A}" srcId="{E3B007A8-292E-467A-B00A-094B3AC3F9CE}" destId="{2C14272C-1ACF-4182-986D-053325F9FE72}" srcOrd="2" destOrd="0" parTransId="{302C926F-9B11-4268-8E74-7385A458E247}" sibTransId="{2F796EE5-F6E8-4991-9526-3F9645A50B06}"/>
    <dgm:cxn modelId="{69023996-FEDD-417C-B4A2-0607F599C276}" type="presOf" srcId="{E3B007A8-292E-467A-B00A-094B3AC3F9CE}" destId="{0D3B6C13-6ACB-420E-AC40-6D610A2E9224}" srcOrd="0" destOrd="0" presId="urn:microsoft.com/office/officeart/2005/8/layout/vList3"/>
    <dgm:cxn modelId="{79A35476-5B05-4F0C-AD64-BD5474705DDC}" type="presOf" srcId="{8D3CD2AC-F626-4154-8F71-6CF932581F24}" destId="{18D82235-63C5-4EE4-A9AB-1712B3CDCBE0}" srcOrd="0" destOrd="2" presId="urn:microsoft.com/office/officeart/2005/8/layout/vList3"/>
    <dgm:cxn modelId="{E1BFF280-4C23-44F9-A1DB-BC453263A11C}" type="presOf" srcId="{C48B454A-5743-4830-A016-33A3EC43BF90}" destId="{BC30BD1B-1568-4AAA-8F7E-25467F9086F4}" srcOrd="0" destOrd="0" presId="urn:microsoft.com/office/officeart/2005/8/layout/vList3"/>
    <dgm:cxn modelId="{40FDC2B4-23E1-4745-BE2A-43E61ABFA24A}" srcId="{E3B007A8-292E-467A-B00A-094B3AC3F9CE}" destId="{C48B454A-5743-4830-A016-33A3EC43BF90}" srcOrd="0" destOrd="0" parTransId="{EA9B5441-BA9F-4225-A0BE-ECBE7C25A1B0}" sibTransId="{560BE7AE-DEF8-4A2E-BC04-357CEA3EEF5E}"/>
    <dgm:cxn modelId="{A6D298B8-CC83-4CAA-8390-354A2A490BB6}" type="presOf" srcId="{B37A4BE4-4DA2-4BA4-A73E-7792FEBBECBD}" destId="{C62E94F7-6EA2-412A-9C24-D448211158B5}" srcOrd="0" destOrd="0" presId="urn:microsoft.com/office/officeart/2005/8/layout/vList3"/>
    <dgm:cxn modelId="{E5431891-68E3-4C90-AF54-E9D626ADFCCA}" srcId="{2C14272C-1ACF-4182-986D-053325F9FE72}" destId="{D90FD5BD-8165-4197-A6C0-4EB465EA3233}" srcOrd="2" destOrd="0" parTransId="{6C3B6780-294C-4FD9-8BA0-31215F47292B}" sibTransId="{B7AD8102-AD70-4627-AAFB-456AA27F6470}"/>
    <dgm:cxn modelId="{3050F932-6638-4A43-B5DA-C703C0180D45}" type="presParOf" srcId="{0D3B6C13-6ACB-420E-AC40-6D610A2E9224}" destId="{B0D057BB-5081-4847-88C2-ABC66C5F7484}" srcOrd="0" destOrd="0" presId="urn:microsoft.com/office/officeart/2005/8/layout/vList3"/>
    <dgm:cxn modelId="{B9C57E75-54CA-4548-8A02-F4A43FE31313}" type="presParOf" srcId="{B0D057BB-5081-4847-88C2-ABC66C5F7484}" destId="{D99CAE4F-332D-43FC-9F04-EE33E32148B2}" srcOrd="0" destOrd="0" presId="urn:microsoft.com/office/officeart/2005/8/layout/vList3"/>
    <dgm:cxn modelId="{4BE3F430-44F4-4F40-8A6E-540DD8E54ED2}" type="presParOf" srcId="{B0D057BB-5081-4847-88C2-ABC66C5F7484}" destId="{BC30BD1B-1568-4AAA-8F7E-25467F9086F4}" srcOrd="1" destOrd="0" presId="urn:microsoft.com/office/officeart/2005/8/layout/vList3"/>
    <dgm:cxn modelId="{BDC8A16A-712A-4B15-9A10-3171097FA607}" type="presParOf" srcId="{0D3B6C13-6ACB-420E-AC40-6D610A2E9224}" destId="{35A7BC08-71B0-4994-A3D7-88F248F89AFD}" srcOrd="1" destOrd="0" presId="urn:microsoft.com/office/officeart/2005/8/layout/vList3"/>
    <dgm:cxn modelId="{21D6BEE3-A8D2-4AAA-8EE4-9C8865A72CC5}" type="presParOf" srcId="{0D3B6C13-6ACB-420E-AC40-6D610A2E9224}" destId="{E1CC6D91-AF57-4A0E-B95D-26B048DE44E4}" srcOrd="2" destOrd="0" presId="urn:microsoft.com/office/officeart/2005/8/layout/vList3"/>
    <dgm:cxn modelId="{6CA2D4B1-6C3D-455D-9EF5-4D24593D207C}" type="presParOf" srcId="{E1CC6D91-AF57-4A0E-B95D-26B048DE44E4}" destId="{ED6FE6B6-51B6-48FE-BB3E-532796693A7B}" srcOrd="0" destOrd="0" presId="urn:microsoft.com/office/officeart/2005/8/layout/vList3"/>
    <dgm:cxn modelId="{6D000BF3-2154-4A7C-B160-FB8213E5694B}" type="presParOf" srcId="{E1CC6D91-AF57-4A0E-B95D-26B048DE44E4}" destId="{C62E94F7-6EA2-412A-9C24-D448211158B5}" srcOrd="1" destOrd="0" presId="urn:microsoft.com/office/officeart/2005/8/layout/vList3"/>
    <dgm:cxn modelId="{7C778FF7-F389-4FCB-9433-1199FDAD6D7B}" type="presParOf" srcId="{0D3B6C13-6ACB-420E-AC40-6D610A2E9224}" destId="{2ABF73D0-7B68-48DD-9EE8-3931B613B248}" srcOrd="3" destOrd="0" presId="urn:microsoft.com/office/officeart/2005/8/layout/vList3"/>
    <dgm:cxn modelId="{DA9544E7-EEDF-44E3-8064-32AC0497CCB0}" type="presParOf" srcId="{0D3B6C13-6ACB-420E-AC40-6D610A2E9224}" destId="{6EA6C1C8-B87C-44F9-92D8-09E6D2BE0697}" srcOrd="4" destOrd="0" presId="urn:microsoft.com/office/officeart/2005/8/layout/vList3"/>
    <dgm:cxn modelId="{64E49FDF-0ABD-4A35-BBDA-A3E37FAEDA24}" type="presParOf" srcId="{6EA6C1C8-B87C-44F9-92D8-09E6D2BE0697}" destId="{0C899453-B23F-4977-9C35-55C3FE53301E}" srcOrd="0" destOrd="0" presId="urn:microsoft.com/office/officeart/2005/8/layout/vList3"/>
    <dgm:cxn modelId="{B61D81D6-6E53-4BEA-8D0C-329BE6F1CAC2}" type="presParOf" srcId="{6EA6C1C8-B87C-44F9-92D8-09E6D2BE0697}" destId="{18D82235-63C5-4EE4-A9AB-1712B3CDCBE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5DEBE3-4E13-4421-9CA1-7D7B4FA95589}">
      <dsp:nvSpPr>
        <dsp:cNvPr id="0" name=""/>
        <dsp:cNvSpPr/>
      </dsp:nvSpPr>
      <dsp:spPr>
        <a:xfrm>
          <a:off x="0" y="952628"/>
          <a:ext cx="2020366" cy="2020400"/>
        </a:xfrm>
        <a:prstGeom prst="ellipse">
          <a:avLst/>
        </a:prstGeom>
        <a:solidFill>
          <a:schemeClr val="accent5">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More Wealth</a:t>
          </a:r>
          <a:endParaRPr lang="en-US" sz="2400" kern="1200" dirty="0"/>
        </a:p>
      </dsp:txBody>
      <dsp:txXfrm>
        <a:off x="295876" y="1248509"/>
        <a:ext cx="1428614" cy="1428638"/>
      </dsp:txXfrm>
    </dsp:sp>
    <dsp:sp modelId="{80CD1976-D684-41A6-B58C-A5CD41B61806}">
      <dsp:nvSpPr>
        <dsp:cNvPr id="0" name=""/>
        <dsp:cNvSpPr/>
      </dsp:nvSpPr>
      <dsp:spPr>
        <a:xfrm>
          <a:off x="1034460" y="2439258"/>
          <a:ext cx="2020366" cy="2020400"/>
        </a:xfrm>
        <a:prstGeom prst="ellipse">
          <a:avLst/>
        </a:prstGeom>
        <a:solidFill>
          <a:schemeClr val="accent5">
            <a:alpha val="50000"/>
            <a:hueOff val="1271653"/>
            <a:satOff val="730"/>
            <a:lumOff val="-16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smtClean="0"/>
            <a:t>Virtualis-ation</a:t>
          </a:r>
          <a:endParaRPr lang="en-US" sz="2400" b="1" kern="1200" dirty="0"/>
        </a:p>
      </dsp:txBody>
      <dsp:txXfrm>
        <a:off x="1330336" y="2735139"/>
        <a:ext cx="1428614" cy="1428638"/>
      </dsp:txXfrm>
    </dsp:sp>
    <dsp:sp modelId="{FEB192CF-E3E7-48AF-BE32-A082517401E6}">
      <dsp:nvSpPr>
        <dsp:cNvPr id="0" name=""/>
        <dsp:cNvSpPr/>
      </dsp:nvSpPr>
      <dsp:spPr>
        <a:xfrm>
          <a:off x="2069744" y="952628"/>
          <a:ext cx="2020366" cy="2020400"/>
        </a:xfrm>
        <a:prstGeom prst="ellipse">
          <a:avLst/>
        </a:prstGeom>
        <a:solidFill>
          <a:schemeClr val="accent5">
            <a:alpha val="50000"/>
            <a:hueOff val="2543305"/>
            <a:satOff val="1460"/>
            <a:lumOff val="-32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Connected devices &gt; people</a:t>
          </a:r>
          <a:endParaRPr lang="en-US" sz="2000" b="1" kern="1200" dirty="0"/>
        </a:p>
      </dsp:txBody>
      <dsp:txXfrm>
        <a:off x="2365620" y="1248509"/>
        <a:ext cx="1428614" cy="1428638"/>
      </dsp:txXfrm>
    </dsp:sp>
    <dsp:sp modelId="{6BF86831-1510-4756-960C-6951588B4569}">
      <dsp:nvSpPr>
        <dsp:cNvPr id="0" name=""/>
        <dsp:cNvSpPr/>
      </dsp:nvSpPr>
      <dsp:spPr>
        <a:xfrm>
          <a:off x="3104205" y="2439258"/>
          <a:ext cx="2020366" cy="2020400"/>
        </a:xfrm>
        <a:prstGeom prst="ellipse">
          <a:avLst/>
        </a:prstGeom>
        <a:solidFill>
          <a:schemeClr val="accent5">
            <a:alpha val="50000"/>
            <a:hueOff val="3814958"/>
            <a:satOff val="2190"/>
            <a:lumOff val="-49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Aging</a:t>
          </a:r>
        </a:p>
        <a:p>
          <a:pPr lvl="0" algn="ctr" defTabSz="1066800" rtl="0">
            <a:lnSpc>
              <a:spcPct val="90000"/>
            </a:lnSpc>
            <a:spcBef>
              <a:spcPct val="0"/>
            </a:spcBef>
            <a:spcAft>
              <a:spcPct val="35000"/>
            </a:spcAft>
          </a:pPr>
          <a:r>
            <a:rPr lang="en-US" sz="2400" b="1" kern="1200" dirty="0" smtClean="0"/>
            <a:t>People</a:t>
          </a:r>
          <a:endParaRPr lang="en-US" sz="2400" b="1" kern="1200" dirty="0"/>
        </a:p>
      </dsp:txBody>
      <dsp:txXfrm>
        <a:off x="3400081" y="2735139"/>
        <a:ext cx="1428614" cy="1428638"/>
      </dsp:txXfrm>
    </dsp:sp>
    <dsp:sp modelId="{FB9B7507-F583-4737-BFB4-1DB8C71730A7}">
      <dsp:nvSpPr>
        <dsp:cNvPr id="0" name=""/>
        <dsp:cNvSpPr/>
      </dsp:nvSpPr>
      <dsp:spPr>
        <a:xfrm>
          <a:off x="4139488" y="952628"/>
          <a:ext cx="2020366" cy="2020400"/>
        </a:xfrm>
        <a:prstGeom prst="ellipse">
          <a:avLst/>
        </a:prstGeom>
        <a:solidFill>
          <a:schemeClr val="accent5">
            <a:alpha val="50000"/>
            <a:hueOff val="5086610"/>
            <a:satOff val="2920"/>
            <a:lumOff val="-654"/>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smtClean="0"/>
            <a:t>Denser Urban Areas</a:t>
          </a:r>
          <a:endParaRPr lang="en-US" sz="2000" b="1" kern="1200" dirty="0"/>
        </a:p>
      </dsp:txBody>
      <dsp:txXfrm>
        <a:off x="4435364" y="1248509"/>
        <a:ext cx="1428614" cy="1428638"/>
      </dsp:txXfrm>
    </dsp:sp>
    <dsp:sp modelId="{69BFF694-382E-4D33-A771-5DF1F05DA076}">
      <dsp:nvSpPr>
        <dsp:cNvPr id="0" name=""/>
        <dsp:cNvSpPr/>
      </dsp:nvSpPr>
      <dsp:spPr>
        <a:xfrm>
          <a:off x="5173949" y="2439258"/>
          <a:ext cx="2020366" cy="2020400"/>
        </a:xfrm>
        <a:prstGeom prst="ellipse">
          <a:avLst/>
        </a:prstGeom>
        <a:solidFill>
          <a:schemeClr val="accent5">
            <a:alpha val="50000"/>
            <a:hueOff val="6358263"/>
            <a:satOff val="3650"/>
            <a:lumOff val="-817"/>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b="1" kern="1200" dirty="0" err="1" smtClean="0"/>
            <a:t>Individu-ality</a:t>
          </a:r>
          <a:endParaRPr lang="en-US" sz="2000" b="1" kern="1200" dirty="0"/>
        </a:p>
      </dsp:txBody>
      <dsp:txXfrm>
        <a:off x="5469825" y="2735139"/>
        <a:ext cx="1428614" cy="1428638"/>
      </dsp:txXfrm>
    </dsp:sp>
    <dsp:sp modelId="{5DEEB4F2-B9B5-44DC-B4B3-6B798AED20EC}">
      <dsp:nvSpPr>
        <dsp:cNvPr id="0" name=""/>
        <dsp:cNvSpPr/>
      </dsp:nvSpPr>
      <dsp:spPr>
        <a:xfrm>
          <a:off x="6209233" y="952628"/>
          <a:ext cx="2020366" cy="2020400"/>
        </a:xfrm>
        <a:prstGeom prst="ellipse">
          <a:avLst/>
        </a:prstGeom>
        <a:solidFill>
          <a:schemeClr val="accent5">
            <a:alpha val="50000"/>
            <a:hueOff val="7629916"/>
            <a:satOff val="4380"/>
            <a:lumOff val="-98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E-Health</a:t>
          </a:r>
          <a:endParaRPr lang="en-US" sz="2400" b="1" kern="1200" dirty="0"/>
        </a:p>
      </dsp:txBody>
      <dsp:txXfrm>
        <a:off x="6505109" y="1248509"/>
        <a:ext cx="1428614" cy="14286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F68523-C9F5-45C9-AB93-F2ADA84B5EE4}">
      <dsp:nvSpPr>
        <dsp:cNvPr id="0" name=""/>
        <dsp:cNvSpPr/>
      </dsp:nvSpPr>
      <dsp:spPr>
        <a:xfrm>
          <a:off x="0" y="1056689"/>
          <a:ext cx="2287828" cy="2287943"/>
        </a:xfrm>
        <a:prstGeom prst="ellipse">
          <a:avLst/>
        </a:prstGeom>
        <a:solidFill>
          <a:schemeClr val="accent5">
            <a:alpha val="5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Analytics – data into wisdom</a:t>
          </a:r>
          <a:endParaRPr lang="en-US" sz="2400" b="1" kern="1200" dirty="0"/>
        </a:p>
      </dsp:txBody>
      <dsp:txXfrm>
        <a:off x="335045" y="1391750"/>
        <a:ext cx="1617738" cy="1617821"/>
      </dsp:txXfrm>
    </dsp:sp>
    <dsp:sp modelId="{13B0F9B8-0CB7-4C28-BA63-001F4A7A20D7}">
      <dsp:nvSpPr>
        <dsp:cNvPr id="0" name=""/>
        <dsp:cNvSpPr/>
      </dsp:nvSpPr>
      <dsp:spPr>
        <a:xfrm>
          <a:off x="1188354" y="2299423"/>
          <a:ext cx="2287828" cy="2287943"/>
        </a:xfrm>
        <a:prstGeom prst="ellipse">
          <a:avLst/>
        </a:prstGeom>
        <a:solidFill>
          <a:schemeClr val="accent5">
            <a:alpha val="50000"/>
            <a:hueOff val="1525983"/>
            <a:satOff val="876"/>
            <a:lumOff val="-1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smtClean="0"/>
            <a:t>Cloud Service Boom</a:t>
          </a:r>
        </a:p>
      </dsp:txBody>
      <dsp:txXfrm>
        <a:off x="1523399" y="2634484"/>
        <a:ext cx="1617738" cy="1617821"/>
      </dsp:txXfrm>
    </dsp:sp>
    <dsp:sp modelId="{85DB3F74-E62F-4900-AA0E-056348F3E73F}">
      <dsp:nvSpPr>
        <dsp:cNvPr id="0" name=""/>
        <dsp:cNvSpPr/>
      </dsp:nvSpPr>
      <dsp:spPr>
        <a:xfrm>
          <a:off x="2376708" y="824920"/>
          <a:ext cx="2287828" cy="2287943"/>
        </a:xfrm>
        <a:prstGeom prst="ellipse">
          <a:avLst/>
        </a:prstGeom>
        <a:solidFill>
          <a:schemeClr val="accent5">
            <a:alpha val="50000"/>
            <a:hueOff val="3051966"/>
            <a:satOff val="1752"/>
            <a:lumOff val="-3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t>Cybersecurity</a:t>
          </a:r>
          <a:endParaRPr lang="en-US" sz="2300" b="1" kern="1200" dirty="0"/>
        </a:p>
      </dsp:txBody>
      <dsp:txXfrm>
        <a:off x="2711753" y="1159981"/>
        <a:ext cx="1617738" cy="1617821"/>
      </dsp:txXfrm>
    </dsp:sp>
    <dsp:sp modelId="{553CAEBF-7B90-4C0B-9042-6D24707CAA3D}">
      <dsp:nvSpPr>
        <dsp:cNvPr id="0" name=""/>
        <dsp:cNvSpPr/>
      </dsp:nvSpPr>
      <dsp:spPr>
        <a:xfrm>
          <a:off x="3565062" y="2299423"/>
          <a:ext cx="2287828" cy="2287943"/>
        </a:xfrm>
        <a:prstGeom prst="ellipse">
          <a:avLst/>
        </a:prstGeom>
        <a:solidFill>
          <a:schemeClr val="accent5">
            <a:alpha val="50000"/>
            <a:hueOff val="4577949"/>
            <a:satOff val="2628"/>
            <a:lumOff val="-589"/>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t>&gt; Spend on telecoms. &lt; </a:t>
          </a:r>
          <a:r>
            <a:rPr lang="en-US" sz="2300" b="1" kern="1200" dirty="0" err="1" smtClean="0"/>
            <a:t>Tranportation</a:t>
          </a:r>
          <a:endParaRPr lang="en-US" sz="2300" b="1" kern="1200" dirty="0"/>
        </a:p>
      </dsp:txBody>
      <dsp:txXfrm>
        <a:off x="3900107" y="2634484"/>
        <a:ext cx="1617738" cy="1617821"/>
      </dsp:txXfrm>
    </dsp:sp>
    <dsp:sp modelId="{42A1320D-A9A2-4DC6-A0A3-3F264A5273D9}">
      <dsp:nvSpPr>
        <dsp:cNvPr id="0" name=""/>
        <dsp:cNvSpPr/>
      </dsp:nvSpPr>
      <dsp:spPr>
        <a:xfrm>
          <a:off x="4821456" y="328917"/>
          <a:ext cx="2287828" cy="2287943"/>
        </a:xfrm>
        <a:prstGeom prst="ellipse">
          <a:avLst/>
        </a:prstGeom>
        <a:solidFill>
          <a:schemeClr val="accent5">
            <a:alpha val="50000"/>
            <a:hueOff val="6103932"/>
            <a:satOff val="3504"/>
            <a:lumOff val="-78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b="1" kern="1200" dirty="0" smtClean="0"/>
            <a:t>Spectrum </a:t>
          </a:r>
        </a:p>
        <a:p>
          <a:pPr lvl="0" algn="ctr" defTabSz="1022350">
            <a:lnSpc>
              <a:spcPct val="90000"/>
            </a:lnSpc>
            <a:spcBef>
              <a:spcPct val="0"/>
            </a:spcBef>
            <a:spcAft>
              <a:spcPct val="35000"/>
            </a:spcAft>
          </a:pPr>
          <a:r>
            <a:rPr lang="en-US" sz="2300" b="1" kern="1200" dirty="0" smtClean="0"/>
            <a:t>Sharing</a:t>
          </a:r>
          <a:endParaRPr lang="en-US" sz="2300" b="1" kern="1200" dirty="0"/>
        </a:p>
      </dsp:txBody>
      <dsp:txXfrm>
        <a:off x="5156501" y="663978"/>
        <a:ext cx="1617738" cy="1617821"/>
      </dsp:txXfrm>
    </dsp:sp>
    <dsp:sp modelId="{CE3A993E-C29C-4680-9311-ED1326D33F9C}">
      <dsp:nvSpPr>
        <dsp:cNvPr id="0" name=""/>
        <dsp:cNvSpPr/>
      </dsp:nvSpPr>
      <dsp:spPr>
        <a:xfrm>
          <a:off x="5941771" y="2299423"/>
          <a:ext cx="2287828" cy="2287943"/>
        </a:xfrm>
        <a:prstGeom prst="ellipse">
          <a:avLst/>
        </a:prstGeom>
        <a:solidFill>
          <a:schemeClr val="accent5">
            <a:alpha val="50000"/>
            <a:hueOff val="7629916"/>
            <a:satOff val="4380"/>
            <a:lumOff val="-981"/>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b="1" kern="1200" dirty="0" smtClean="0"/>
            <a:t>Hotspots </a:t>
          </a:r>
        </a:p>
        <a:p>
          <a:pPr lvl="0" algn="ctr" defTabSz="1022350" rtl="0">
            <a:lnSpc>
              <a:spcPct val="90000"/>
            </a:lnSpc>
            <a:spcBef>
              <a:spcPct val="0"/>
            </a:spcBef>
            <a:spcAft>
              <a:spcPct val="35000"/>
            </a:spcAft>
          </a:pPr>
          <a:r>
            <a:rPr lang="en-US" sz="2300" b="1" kern="1200" dirty="0" smtClean="0"/>
            <a:t>Everywhere</a:t>
          </a:r>
        </a:p>
      </dsp:txBody>
      <dsp:txXfrm>
        <a:off x="6276816" y="2634484"/>
        <a:ext cx="1617738" cy="16178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A2634-8EAB-4357-9646-39C6E7EC7AE2}">
      <dsp:nvSpPr>
        <dsp:cNvPr id="0" name=""/>
        <dsp:cNvSpPr/>
      </dsp:nvSpPr>
      <dsp:spPr>
        <a:xfrm>
          <a:off x="0" y="37799"/>
          <a:ext cx="8229600" cy="59962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Voice, voice and more voice</a:t>
          </a:r>
          <a:endParaRPr lang="en-US" sz="2500" kern="1200"/>
        </a:p>
      </dsp:txBody>
      <dsp:txXfrm>
        <a:off x="29271" y="67070"/>
        <a:ext cx="8171058" cy="541083"/>
      </dsp:txXfrm>
    </dsp:sp>
    <dsp:sp modelId="{4EAFADA6-9B53-4DC4-825A-05E7BC9A4FB3}">
      <dsp:nvSpPr>
        <dsp:cNvPr id="0" name=""/>
        <dsp:cNvSpPr/>
      </dsp:nvSpPr>
      <dsp:spPr>
        <a:xfrm>
          <a:off x="0" y="709424"/>
          <a:ext cx="8229600" cy="59962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Monopoly. Few connected to existing fixed network.</a:t>
          </a:r>
          <a:endParaRPr lang="en-US" sz="2500" kern="1200"/>
        </a:p>
      </dsp:txBody>
      <dsp:txXfrm>
        <a:off x="29271" y="738695"/>
        <a:ext cx="8171058" cy="541083"/>
      </dsp:txXfrm>
    </dsp:sp>
    <dsp:sp modelId="{E34F3346-AA24-4945-BD93-40396F05195F}">
      <dsp:nvSpPr>
        <dsp:cNvPr id="0" name=""/>
        <dsp:cNvSpPr/>
      </dsp:nvSpPr>
      <dsp:spPr>
        <a:xfrm>
          <a:off x="0" y="1381049"/>
          <a:ext cx="8229600" cy="59962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Individual Licence for each service</a:t>
          </a:r>
          <a:endParaRPr lang="en-US" sz="2500" kern="1200"/>
        </a:p>
      </dsp:txBody>
      <dsp:txXfrm>
        <a:off x="29271" y="1410320"/>
        <a:ext cx="8171058" cy="541083"/>
      </dsp:txXfrm>
    </dsp:sp>
    <dsp:sp modelId="{0AE79C52-B2BA-44CD-9ED3-4F80F34B5996}">
      <dsp:nvSpPr>
        <dsp:cNvPr id="0" name=""/>
        <dsp:cNvSpPr/>
      </dsp:nvSpPr>
      <dsp:spPr>
        <a:xfrm>
          <a:off x="0" y="2052675"/>
          <a:ext cx="8229600" cy="59962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Significance of Cable &amp; Wireless. Bargaining Power.</a:t>
          </a:r>
          <a:endParaRPr lang="en-US" sz="2500" kern="1200"/>
        </a:p>
      </dsp:txBody>
      <dsp:txXfrm>
        <a:off x="29271" y="2081946"/>
        <a:ext cx="8171058" cy="541083"/>
      </dsp:txXfrm>
    </dsp:sp>
    <dsp:sp modelId="{B818C8E2-320C-471E-8CFB-58D309F2FF21}">
      <dsp:nvSpPr>
        <dsp:cNvPr id="0" name=""/>
        <dsp:cNvSpPr/>
      </dsp:nvSpPr>
      <dsp:spPr>
        <a:xfrm>
          <a:off x="0" y="2724300"/>
          <a:ext cx="8229600" cy="59962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Just starting on liberalisation road.</a:t>
          </a:r>
          <a:endParaRPr lang="en-US" sz="2500" kern="1200"/>
        </a:p>
      </dsp:txBody>
      <dsp:txXfrm>
        <a:off x="29271" y="2753571"/>
        <a:ext cx="8171058" cy="541083"/>
      </dsp:txXfrm>
    </dsp:sp>
    <dsp:sp modelId="{23373C01-4DF9-49B1-AF60-A52896F7E076}">
      <dsp:nvSpPr>
        <dsp:cNvPr id="0" name=""/>
        <dsp:cNvSpPr/>
      </dsp:nvSpPr>
      <dsp:spPr>
        <a:xfrm>
          <a:off x="0" y="3395925"/>
          <a:ext cx="8229600" cy="599625"/>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n-US" sz="2500" kern="1200" smtClean="0"/>
            <a:t>Unknowns</a:t>
          </a:r>
          <a:endParaRPr lang="en-US" sz="2500" kern="1200"/>
        </a:p>
      </dsp:txBody>
      <dsp:txXfrm>
        <a:off x="29271" y="3425196"/>
        <a:ext cx="8171058" cy="5410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90E0E-BEAC-4CE1-BD90-F4EDEC4AD305}">
      <dsp:nvSpPr>
        <dsp:cNvPr id="0" name=""/>
        <dsp:cNvSpPr/>
      </dsp:nvSpPr>
      <dsp:spPr>
        <a:xfrm>
          <a:off x="3246622" y="1428728"/>
          <a:ext cx="1830299" cy="18305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FC369AA-51EC-4FBF-8895-32AD7FE0886F}">
      <dsp:nvSpPr>
        <dsp:cNvPr id="0" name=""/>
        <dsp:cNvSpPr/>
      </dsp:nvSpPr>
      <dsp:spPr>
        <a:xfrm>
          <a:off x="3113163" y="0"/>
          <a:ext cx="2097218" cy="112233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889000" rtl="0">
            <a:lnSpc>
              <a:spcPct val="90000"/>
            </a:lnSpc>
            <a:spcBef>
              <a:spcPct val="0"/>
            </a:spcBef>
            <a:spcAft>
              <a:spcPct val="35000"/>
            </a:spcAft>
          </a:pPr>
          <a:r>
            <a:rPr lang="en-US" sz="2000" kern="1200" dirty="0" smtClean="0"/>
            <a:t>Voice is </a:t>
          </a:r>
          <a:r>
            <a:rPr lang="en-US" sz="2000" kern="1200" dirty="0" err="1" smtClean="0"/>
            <a:t>passe</a:t>
          </a:r>
          <a:r>
            <a:rPr lang="en-US" sz="2000" kern="1200" dirty="0" smtClean="0"/>
            <a:t>. Fixed is marginal. Low prices for domestic and international calls</a:t>
          </a:r>
          <a:r>
            <a:rPr lang="en-US" sz="1600" kern="1200" dirty="0" smtClean="0"/>
            <a:t>. </a:t>
          </a:r>
          <a:endParaRPr lang="en-US" sz="1600" kern="1200" dirty="0"/>
        </a:p>
      </dsp:txBody>
      <dsp:txXfrm>
        <a:off x="3113163" y="0"/>
        <a:ext cx="2097218" cy="1122332"/>
      </dsp:txXfrm>
    </dsp:sp>
    <dsp:sp modelId="{FC5FD3ED-1BEA-40AC-A688-DB9DB0C2E981}">
      <dsp:nvSpPr>
        <dsp:cNvPr id="0" name=""/>
        <dsp:cNvSpPr/>
      </dsp:nvSpPr>
      <dsp:spPr>
        <a:xfrm>
          <a:off x="3783510" y="1686865"/>
          <a:ext cx="1830299" cy="18305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0A61C06D-B814-4E99-891A-31D71696E01C}">
      <dsp:nvSpPr>
        <dsp:cNvPr id="0" name=""/>
        <dsp:cNvSpPr/>
      </dsp:nvSpPr>
      <dsp:spPr>
        <a:xfrm>
          <a:off x="5839546" y="1066215"/>
          <a:ext cx="1982824" cy="12345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dirty="0" smtClean="0"/>
            <a:t>Data is growing and expected to grow exponentially.</a:t>
          </a:r>
          <a:endParaRPr lang="en-US" sz="2100" kern="1200" dirty="0"/>
        </a:p>
      </dsp:txBody>
      <dsp:txXfrm>
        <a:off x="5839546" y="1066215"/>
        <a:ext cx="1982824" cy="1234565"/>
      </dsp:txXfrm>
    </dsp:sp>
    <dsp:sp modelId="{DBB2480D-1937-40F7-AE86-127D9AE3D00C}">
      <dsp:nvSpPr>
        <dsp:cNvPr id="0" name=""/>
        <dsp:cNvSpPr/>
      </dsp:nvSpPr>
      <dsp:spPr>
        <a:xfrm>
          <a:off x="3915444" y="2267672"/>
          <a:ext cx="1830299" cy="18305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A4B89B2-94E1-43E2-8BC9-3A3088D28EFC}">
      <dsp:nvSpPr>
        <dsp:cNvPr id="0" name=""/>
        <dsp:cNvSpPr/>
      </dsp:nvSpPr>
      <dsp:spPr>
        <a:xfrm>
          <a:off x="6030203" y="2637480"/>
          <a:ext cx="1944693" cy="13187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smtClean="0"/>
            <a:t>Dependency on wireless in region</a:t>
          </a:r>
          <a:endParaRPr lang="en-US" sz="2100" kern="1200"/>
        </a:p>
      </dsp:txBody>
      <dsp:txXfrm>
        <a:off x="6030203" y="2637480"/>
        <a:ext cx="1944693" cy="1318740"/>
      </dsp:txXfrm>
    </dsp:sp>
    <dsp:sp modelId="{AB0CB3B5-8CB9-4EB8-AD76-B9E0F8B84F5B}">
      <dsp:nvSpPr>
        <dsp:cNvPr id="0" name=""/>
        <dsp:cNvSpPr/>
      </dsp:nvSpPr>
      <dsp:spPr>
        <a:xfrm>
          <a:off x="3544046" y="2733440"/>
          <a:ext cx="1830299" cy="18305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897FC20-41F9-414A-8093-A3A3D71CE4CA}">
      <dsp:nvSpPr>
        <dsp:cNvPr id="0" name=""/>
        <dsp:cNvSpPr/>
      </dsp:nvSpPr>
      <dsp:spPr>
        <a:xfrm>
          <a:off x="5191315" y="4405153"/>
          <a:ext cx="2097218" cy="12065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endParaRPr lang="en-US" sz="2100" kern="1200" dirty="0"/>
        </a:p>
      </dsp:txBody>
      <dsp:txXfrm>
        <a:off x="5191315" y="4405153"/>
        <a:ext cx="2097218" cy="1206507"/>
      </dsp:txXfrm>
    </dsp:sp>
    <dsp:sp modelId="{717167BF-B880-4E8C-B98A-F7DB42FC549E}">
      <dsp:nvSpPr>
        <dsp:cNvPr id="0" name=""/>
        <dsp:cNvSpPr/>
      </dsp:nvSpPr>
      <dsp:spPr>
        <a:xfrm>
          <a:off x="2949199" y="2733440"/>
          <a:ext cx="1830299" cy="18305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165FF0A-33D2-44D7-BCCF-C12BD5DF16A9}">
      <dsp:nvSpPr>
        <dsp:cNvPr id="0" name=""/>
        <dsp:cNvSpPr/>
      </dsp:nvSpPr>
      <dsp:spPr>
        <a:xfrm>
          <a:off x="1035011" y="4405153"/>
          <a:ext cx="2097218" cy="120650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en-US" sz="2100" kern="1200" smtClean="0"/>
            <a:t>Converged services</a:t>
          </a:r>
          <a:endParaRPr lang="en-US" sz="2100" kern="1200"/>
        </a:p>
      </dsp:txBody>
      <dsp:txXfrm>
        <a:off x="1035011" y="4405153"/>
        <a:ext cx="2097218" cy="1206507"/>
      </dsp:txXfrm>
    </dsp:sp>
    <dsp:sp modelId="{80C25CA5-5D5E-4B41-A876-122541C7DCAD}">
      <dsp:nvSpPr>
        <dsp:cNvPr id="0" name=""/>
        <dsp:cNvSpPr/>
      </dsp:nvSpPr>
      <dsp:spPr>
        <a:xfrm>
          <a:off x="2577800" y="2267672"/>
          <a:ext cx="1830299" cy="18305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FB1A3FB-F9AD-46BF-B8BD-0D85FCD32FDB}">
      <dsp:nvSpPr>
        <dsp:cNvPr id="0" name=""/>
        <dsp:cNvSpPr/>
      </dsp:nvSpPr>
      <dsp:spPr>
        <a:xfrm>
          <a:off x="348648" y="2637480"/>
          <a:ext cx="1944693" cy="131874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100" kern="1200" dirty="0" smtClean="0"/>
            <a:t>More, right spectrum needed to support wireless services</a:t>
          </a:r>
        </a:p>
      </dsp:txBody>
      <dsp:txXfrm>
        <a:off x="348648" y="2637480"/>
        <a:ext cx="1944693" cy="1318740"/>
      </dsp:txXfrm>
    </dsp:sp>
    <dsp:sp modelId="{D9D36095-0D5E-4408-AF4F-3B643C709E32}">
      <dsp:nvSpPr>
        <dsp:cNvPr id="0" name=""/>
        <dsp:cNvSpPr/>
      </dsp:nvSpPr>
      <dsp:spPr>
        <a:xfrm>
          <a:off x="2709735" y="1686865"/>
          <a:ext cx="1830299" cy="1830523"/>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50A1D42-D227-47BB-B788-C42119EE9736}">
      <dsp:nvSpPr>
        <dsp:cNvPr id="0" name=""/>
        <dsp:cNvSpPr/>
      </dsp:nvSpPr>
      <dsp:spPr>
        <a:xfrm>
          <a:off x="501173" y="1066215"/>
          <a:ext cx="1982824" cy="123456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066800" rtl="0">
            <a:lnSpc>
              <a:spcPct val="90000"/>
            </a:lnSpc>
            <a:spcBef>
              <a:spcPct val="0"/>
            </a:spcBef>
            <a:spcAft>
              <a:spcPct val="35000"/>
            </a:spcAft>
          </a:pPr>
          <a:r>
            <a:rPr lang="en-US" sz="2400" kern="1200" dirty="0" smtClean="0"/>
            <a:t>Falling revenues</a:t>
          </a:r>
          <a:endParaRPr lang="en-US" sz="2400" kern="1200" dirty="0"/>
        </a:p>
      </dsp:txBody>
      <dsp:txXfrm>
        <a:off x="501173" y="1066215"/>
        <a:ext cx="1982824" cy="12345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34469-16E0-49FC-A102-0238E3C59D9F}">
      <dsp:nvSpPr>
        <dsp:cNvPr id="0" name=""/>
        <dsp:cNvSpPr/>
      </dsp:nvSpPr>
      <dsp:spPr>
        <a:xfrm>
          <a:off x="7590" y="0"/>
          <a:ext cx="7764809" cy="2918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dirty="0" smtClean="0"/>
            <a:t>Can the Old Licensing Regime Take Us Fifteen (15) Years Into the Future?</a:t>
          </a:r>
          <a:endParaRPr lang="en-US" sz="4000" kern="1200" dirty="0"/>
        </a:p>
      </dsp:txBody>
      <dsp:txXfrm>
        <a:off x="93055" y="85465"/>
        <a:ext cx="7593879" cy="27470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76C1A5-8268-406E-A562-039101EFC3D8}">
      <dsp:nvSpPr>
        <dsp:cNvPr id="0" name=""/>
        <dsp:cNvSpPr/>
      </dsp:nvSpPr>
      <dsp:spPr>
        <a:xfrm rot="5400000">
          <a:off x="-191543" y="192349"/>
          <a:ext cx="1276955" cy="893869"/>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Jamaica</a:t>
          </a:r>
          <a:endParaRPr lang="en-US" sz="2100" kern="1200" dirty="0"/>
        </a:p>
      </dsp:txBody>
      <dsp:txXfrm rot="-5400000">
        <a:off x="1" y="447741"/>
        <a:ext cx="893869" cy="383086"/>
      </dsp:txXfrm>
    </dsp:sp>
    <dsp:sp modelId="{7E09693F-C7F4-4DC1-AE0B-B62AB8898F91}">
      <dsp:nvSpPr>
        <dsp:cNvPr id="0" name=""/>
        <dsp:cNvSpPr/>
      </dsp:nvSpPr>
      <dsp:spPr>
        <a:xfrm rot="5400000">
          <a:off x="4206222" y="-3311547"/>
          <a:ext cx="830021" cy="7454727"/>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Minister renews on application. With exceptions.</a:t>
          </a:r>
          <a:endParaRPr lang="en-US" sz="1900" kern="1200" dirty="0"/>
        </a:p>
        <a:p>
          <a:pPr marL="171450" lvl="1" indent="-171450" algn="l" defTabSz="844550">
            <a:lnSpc>
              <a:spcPct val="90000"/>
            </a:lnSpc>
            <a:spcBef>
              <a:spcPct val="0"/>
            </a:spcBef>
            <a:spcAft>
              <a:spcPct val="15000"/>
            </a:spcAft>
            <a:buChar char="••"/>
          </a:pPr>
          <a:r>
            <a:rPr lang="en-US" sz="1900" kern="1200" dirty="0" smtClean="0"/>
            <a:t>Mentions Carrier, Service Provider and Dealer </a:t>
          </a:r>
          <a:r>
            <a:rPr lang="en-US" sz="1900" kern="1200" dirty="0" err="1" smtClean="0"/>
            <a:t>Licences</a:t>
          </a:r>
          <a:r>
            <a:rPr lang="en-US" sz="1900" kern="1200" dirty="0" smtClean="0"/>
            <a:t> (Pt. 3, clause 13)</a:t>
          </a:r>
          <a:endParaRPr lang="en-US" sz="1900" kern="1200" dirty="0"/>
        </a:p>
      </dsp:txBody>
      <dsp:txXfrm rot="-5400000">
        <a:off x="893869" y="41324"/>
        <a:ext cx="7414209" cy="748985"/>
      </dsp:txXfrm>
    </dsp:sp>
    <dsp:sp modelId="{94A4E9D6-77EA-4D6C-9D6B-DB410E92FB9E}">
      <dsp:nvSpPr>
        <dsp:cNvPr id="0" name=""/>
        <dsp:cNvSpPr/>
      </dsp:nvSpPr>
      <dsp:spPr>
        <a:xfrm rot="5400000">
          <a:off x="-191543" y="1322830"/>
          <a:ext cx="1276955" cy="893869"/>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Anguilla</a:t>
          </a:r>
          <a:endParaRPr lang="en-US" sz="2100" kern="1200" dirty="0"/>
        </a:p>
      </dsp:txBody>
      <dsp:txXfrm rot="-5400000">
        <a:off x="1" y="1578222"/>
        <a:ext cx="893869" cy="383086"/>
      </dsp:txXfrm>
    </dsp:sp>
    <dsp:sp modelId="{ED40F28F-2888-40E4-B808-DEF2FF28B39D}">
      <dsp:nvSpPr>
        <dsp:cNvPr id="0" name=""/>
        <dsp:cNvSpPr/>
      </dsp:nvSpPr>
      <dsp:spPr>
        <a:xfrm rot="5400000">
          <a:off x="4206222" y="-2181066"/>
          <a:ext cx="830021" cy="7454727"/>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Mentions class </a:t>
          </a:r>
          <a:r>
            <a:rPr lang="en-US" sz="1900" kern="1200" dirty="0" err="1" smtClean="0"/>
            <a:t>licence</a:t>
          </a:r>
          <a:r>
            <a:rPr lang="en-US" sz="1900" kern="1200" dirty="0" smtClean="0"/>
            <a:t> and individual </a:t>
          </a:r>
          <a:r>
            <a:rPr lang="en-US" sz="1900" kern="1200" dirty="0" err="1" smtClean="0"/>
            <a:t>licences</a:t>
          </a:r>
          <a:r>
            <a:rPr lang="en-US" sz="1900" kern="1200" dirty="0" smtClean="0"/>
            <a:t>. (Pt.3)</a:t>
          </a:r>
          <a:endParaRPr lang="en-US" sz="1900" kern="1200" dirty="0"/>
        </a:p>
      </dsp:txBody>
      <dsp:txXfrm rot="-5400000">
        <a:off x="893869" y="1171805"/>
        <a:ext cx="7414209" cy="748985"/>
      </dsp:txXfrm>
    </dsp:sp>
    <dsp:sp modelId="{3D21AD2C-FE41-4B6C-8F57-BDA37B510358}">
      <dsp:nvSpPr>
        <dsp:cNvPr id="0" name=""/>
        <dsp:cNvSpPr/>
      </dsp:nvSpPr>
      <dsp:spPr>
        <a:xfrm rot="5400000">
          <a:off x="-191543" y="2453310"/>
          <a:ext cx="1276955" cy="893869"/>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Antigua</a:t>
          </a:r>
          <a:endParaRPr lang="en-US" sz="2100" kern="1200" dirty="0"/>
        </a:p>
      </dsp:txBody>
      <dsp:txXfrm rot="-5400000">
        <a:off x="1" y="2708702"/>
        <a:ext cx="893869" cy="383086"/>
      </dsp:txXfrm>
    </dsp:sp>
    <dsp:sp modelId="{65E91A13-349F-4047-9E4D-F68AA8916C54}">
      <dsp:nvSpPr>
        <dsp:cNvPr id="0" name=""/>
        <dsp:cNvSpPr/>
      </dsp:nvSpPr>
      <dsp:spPr>
        <a:xfrm rot="5400000">
          <a:off x="4206222" y="-1050585"/>
          <a:ext cx="830021" cy="7454727"/>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Licenses granted by Telecommunications Officer. Rules may prescribe forms and types of </a:t>
          </a:r>
          <a:r>
            <a:rPr lang="en-US" sz="1900" kern="1200" dirty="0" err="1" smtClean="0"/>
            <a:t>licences</a:t>
          </a:r>
          <a:r>
            <a:rPr lang="en-US" sz="1900" kern="1200" dirty="0" smtClean="0"/>
            <a:t>.</a:t>
          </a:r>
          <a:endParaRPr lang="en-US" sz="1900" kern="1200" dirty="0"/>
        </a:p>
      </dsp:txBody>
      <dsp:txXfrm rot="-5400000">
        <a:off x="893869" y="2302286"/>
        <a:ext cx="7414209" cy="748985"/>
      </dsp:txXfrm>
    </dsp:sp>
    <dsp:sp modelId="{38D1A638-EC52-4BD7-A736-8167DE68829A}">
      <dsp:nvSpPr>
        <dsp:cNvPr id="0" name=""/>
        <dsp:cNvSpPr/>
      </dsp:nvSpPr>
      <dsp:spPr>
        <a:xfrm rot="5400000">
          <a:off x="-191543" y="3583791"/>
          <a:ext cx="1276955" cy="893869"/>
        </a:xfrm>
        <a:prstGeom prst="chevron">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ECTEL</a:t>
          </a:r>
          <a:endParaRPr lang="en-US" sz="2100" kern="1200" dirty="0"/>
        </a:p>
      </dsp:txBody>
      <dsp:txXfrm rot="-5400000">
        <a:off x="1" y="3839183"/>
        <a:ext cx="893869" cy="383086"/>
      </dsp:txXfrm>
    </dsp:sp>
    <dsp:sp modelId="{F5CA56DF-3C4F-4D70-8ABD-65F7CFA483FB}">
      <dsp:nvSpPr>
        <dsp:cNvPr id="0" name=""/>
        <dsp:cNvSpPr/>
      </dsp:nvSpPr>
      <dsp:spPr>
        <a:xfrm rot="5400000">
          <a:off x="4206222" y="79895"/>
          <a:ext cx="830021" cy="7454727"/>
        </a:xfrm>
        <a:prstGeom prst="round2SameRect">
          <a:avLst/>
        </a:prstGeom>
        <a:solidFill>
          <a:schemeClr val="accent2">
            <a:alpha val="90000"/>
            <a:tint val="4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Class or individual </a:t>
          </a:r>
          <a:r>
            <a:rPr lang="en-US" sz="1900" kern="1200" dirty="0" err="1" smtClean="0"/>
            <a:t>Licence</a:t>
          </a:r>
          <a:r>
            <a:rPr lang="en-US" sz="1900" kern="1200" dirty="0" smtClean="0"/>
            <a:t>. Minister may refuse to renew </a:t>
          </a:r>
          <a:r>
            <a:rPr lang="en-US" sz="1900" kern="1200" dirty="0" err="1" smtClean="0"/>
            <a:t>licences</a:t>
          </a:r>
          <a:r>
            <a:rPr lang="en-US" sz="1900" kern="1200" dirty="0" smtClean="0"/>
            <a:t> on specified grounds.</a:t>
          </a:r>
          <a:endParaRPr lang="en-US" sz="1900" kern="1200" dirty="0"/>
        </a:p>
      </dsp:txBody>
      <dsp:txXfrm rot="-5400000">
        <a:off x="893869" y="3432766"/>
        <a:ext cx="7414209" cy="74898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0BD1B-1568-4AAA-8F7E-25467F9086F4}">
      <dsp:nvSpPr>
        <dsp:cNvPr id="0" name=""/>
        <dsp:cNvSpPr/>
      </dsp:nvSpPr>
      <dsp:spPr>
        <a:xfrm rot="10800000">
          <a:off x="1325101" y="208"/>
          <a:ext cx="6045720" cy="125531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561" tIns="87630" rIns="163576" bIns="87630" numCol="1" spcCol="1270" anchor="ctr" anchorCtr="0">
          <a:noAutofit/>
        </a:bodyPr>
        <a:lstStyle/>
        <a:p>
          <a:pPr lvl="0" algn="l" defTabSz="1022350">
            <a:lnSpc>
              <a:spcPct val="90000"/>
            </a:lnSpc>
            <a:spcBef>
              <a:spcPct val="0"/>
            </a:spcBef>
            <a:spcAft>
              <a:spcPct val="35000"/>
            </a:spcAft>
          </a:pPr>
          <a:r>
            <a:rPr lang="en-US" sz="2300" b="1" kern="1200" dirty="0" smtClean="0"/>
            <a:t>Unified </a:t>
          </a:r>
          <a:r>
            <a:rPr lang="en-US" sz="2300" b="1" kern="1200" dirty="0" err="1" smtClean="0"/>
            <a:t>Licences</a:t>
          </a:r>
          <a:r>
            <a:rPr lang="en-US" sz="2300" kern="1200" dirty="0" smtClean="0"/>
            <a:t> </a:t>
          </a:r>
        </a:p>
        <a:p>
          <a:pPr lvl="0" algn="ctr" defTabSz="1022350">
            <a:lnSpc>
              <a:spcPct val="90000"/>
            </a:lnSpc>
            <a:spcBef>
              <a:spcPct val="0"/>
            </a:spcBef>
            <a:spcAft>
              <a:spcPct val="35000"/>
            </a:spcAft>
          </a:pPr>
          <a:r>
            <a:rPr lang="en-US" sz="2200" kern="1200" dirty="0" smtClean="0"/>
            <a:t>Requires change in licensing regime.</a:t>
          </a:r>
          <a:endParaRPr lang="en-US" sz="2300" kern="1200" dirty="0"/>
        </a:p>
      </dsp:txBody>
      <dsp:txXfrm rot="10800000">
        <a:off x="1638931" y="208"/>
        <a:ext cx="5731890" cy="1255319"/>
      </dsp:txXfrm>
    </dsp:sp>
    <dsp:sp modelId="{D99CAE4F-332D-43FC-9F04-EE33E32148B2}">
      <dsp:nvSpPr>
        <dsp:cNvPr id="0" name=""/>
        <dsp:cNvSpPr/>
      </dsp:nvSpPr>
      <dsp:spPr>
        <a:xfrm>
          <a:off x="952723" y="208"/>
          <a:ext cx="1255319" cy="1255319"/>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2E94F7-6EA2-412A-9C24-D448211158B5}">
      <dsp:nvSpPr>
        <dsp:cNvPr id="0" name=""/>
        <dsp:cNvSpPr/>
      </dsp:nvSpPr>
      <dsp:spPr>
        <a:xfrm rot="10800000">
          <a:off x="833786" y="1630249"/>
          <a:ext cx="6700806" cy="2100989"/>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561" tIns="87630" rIns="163576" bIns="87630" numCol="1" spcCol="1270" anchor="ctr" anchorCtr="0">
          <a:noAutofit/>
        </a:bodyPr>
        <a:lstStyle/>
        <a:p>
          <a:pPr lvl="0" algn="ctr" defTabSz="1022350">
            <a:lnSpc>
              <a:spcPct val="90000"/>
            </a:lnSpc>
            <a:spcBef>
              <a:spcPct val="0"/>
            </a:spcBef>
            <a:spcAft>
              <a:spcPct val="35000"/>
            </a:spcAft>
          </a:pPr>
          <a:r>
            <a:rPr lang="en-US" sz="2300" b="1" kern="1200" dirty="0" smtClean="0"/>
            <a:t> Technology Neutral and Non-Discriminatory</a:t>
          </a:r>
        </a:p>
        <a:p>
          <a:pPr lvl="0" algn="ctr" defTabSz="1022350">
            <a:lnSpc>
              <a:spcPct val="90000"/>
            </a:lnSpc>
            <a:spcBef>
              <a:spcPct val="0"/>
            </a:spcBef>
            <a:spcAft>
              <a:spcPct val="35000"/>
            </a:spcAft>
          </a:pPr>
          <a:r>
            <a:rPr lang="en-US" sz="2300" b="1" kern="1200" dirty="0" smtClean="0"/>
            <a:t> </a:t>
          </a:r>
          <a:r>
            <a:rPr lang="en-US" sz="2200" b="0" kern="1200" dirty="0" smtClean="0"/>
            <a:t>           Most appropriate technology to deliver service.</a:t>
          </a:r>
        </a:p>
        <a:p>
          <a:pPr lvl="0" algn="ctr" defTabSz="1022350">
            <a:lnSpc>
              <a:spcPct val="90000"/>
            </a:lnSpc>
            <a:spcBef>
              <a:spcPct val="0"/>
            </a:spcBef>
            <a:spcAft>
              <a:spcPct val="35000"/>
            </a:spcAft>
          </a:pPr>
          <a:r>
            <a:rPr lang="en-US" sz="2200" b="0" kern="1200" dirty="0" smtClean="0"/>
            <a:t>      Minimum term, Indefinite </a:t>
          </a:r>
          <a:r>
            <a:rPr lang="en-US" sz="2200" b="0" kern="1200" dirty="0" err="1" smtClean="0"/>
            <a:t>Licence</a:t>
          </a:r>
          <a:r>
            <a:rPr lang="en-US" sz="2200" b="0" kern="1200" dirty="0" smtClean="0"/>
            <a:t>. </a:t>
          </a:r>
          <a:endParaRPr lang="en-US" sz="2300" b="1" kern="1200" dirty="0"/>
        </a:p>
      </dsp:txBody>
      <dsp:txXfrm rot="10800000">
        <a:off x="1359033" y="1630249"/>
        <a:ext cx="6175559" cy="2100989"/>
      </dsp:txXfrm>
    </dsp:sp>
    <dsp:sp modelId="{ED6FE6B6-51B6-48FE-BB3E-532796693A7B}">
      <dsp:nvSpPr>
        <dsp:cNvPr id="0" name=""/>
        <dsp:cNvSpPr/>
      </dsp:nvSpPr>
      <dsp:spPr>
        <a:xfrm>
          <a:off x="788951" y="2053084"/>
          <a:ext cx="1255319" cy="1255319"/>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D82235-63C5-4EE4-A9AB-1712B3CDCBE0}">
      <dsp:nvSpPr>
        <dsp:cNvPr id="0" name=""/>
        <dsp:cNvSpPr/>
      </dsp:nvSpPr>
      <dsp:spPr>
        <a:xfrm rot="10800000">
          <a:off x="874318" y="4014686"/>
          <a:ext cx="6683149" cy="1505491"/>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3561" tIns="87630" rIns="163576" bIns="87630" numCol="1" spcCol="1270" anchor="t" anchorCtr="0">
          <a:noAutofit/>
        </a:bodyPr>
        <a:lstStyle/>
        <a:p>
          <a:pPr lvl="0" algn="l" defTabSz="1022350">
            <a:lnSpc>
              <a:spcPct val="90000"/>
            </a:lnSpc>
            <a:spcBef>
              <a:spcPct val="0"/>
            </a:spcBef>
            <a:spcAft>
              <a:spcPct val="35000"/>
            </a:spcAft>
          </a:pPr>
          <a:r>
            <a:rPr lang="en-US" sz="2300" b="1" kern="1200" dirty="0" smtClean="0"/>
            <a:t>Requirements</a:t>
          </a:r>
          <a:endParaRPr lang="en-US" sz="2300" b="1" kern="1200" dirty="0"/>
        </a:p>
        <a:p>
          <a:pPr marL="171450" lvl="1" indent="-171450" algn="l" defTabSz="711200">
            <a:lnSpc>
              <a:spcPct val="90000"/>
            </a:lnSpc>
            <a:spcBef>
              <a:spcPct val="0"/>
            </a:spcBef>
            <a:spcAft>
              <a:spcPct val="15000"/>
            </a:spcAft>
            <a:buChar char="••"/>
          </a:pPr>
          <a:r>
            <a:rPr lang="en-US" sz="1600" kern="1200" dirty="0" smtClean="0"/>
            <a:t>             </a:t>
          </a:r>
          <a:r>
            <a:rPr lang="en-US" sz="2000" kern="1200" dirty="0" smtClean="0"/>
            <a:t>Vision .</a:t>
          </a:r>
          <a:endParaRPr lang="en-US" sz="2000" kern="1200" dirty="0"/>
        </a:p>
        <a:p>
          <a:pPr marL="228600" lvl="1" indent="-228600" algn="l" defTabSz="889000">
            <a:lnSpc>
              <a:spcPct val="90000"/>
            </a:lnSpc>
            <a:spcBef>
              <a:spcPct val="0"/>
            </a:spcBef>
            <a:spcAft>
              <a:spcPct val="15000"/>
            </a:spcAft>
            <a:buChar char="••"/>
          </a:pPr>
          <a:r>
            <a:rPr lang="en-US" sz="2000" kern="1200" dirty="0" smtClean="0"/>
            <a:t>         Public Consultation.</a:t>
          </a:r>
          <a:endParaRPr lang="en-US" sz="2000" kern="1200" dirty="0"/>
        </a:p>
        <a:p>
          <a:pPr marL="228600" lvl="1" indent="-228600" algn="l" defTabSz="889000">
            <a:lnSpc>
              <a:spcPct val="90000"/>
            </a:lnSpc>
            <a:spcBef>
              <a:spcPct val="0"/>
            </a:spcBef>
            <a:spcAft>
              <a:spcPct val="15000"/>
            </a:spcAft>
            <a:buChar char="••"/>
          </a:pPr>
          <a:r>
            <a:rPr lang="en-US" sz="2000" kern="1200" dirty="0" smtClean="0"/>
            <a:t>          New legislation.</a:t>
          </a:r>
          <a:endParaRPr lang="en-US" sz="2000" kern="1200" dirty="0"/>
        </a:p>
      </dsp:txBody>
      <dsp:txXfrm rot="10800000">
        <a:off x="1250691" y="4014686"/>
        <a:ext cx="6306776" cy="1505491"/>
      </dsp:txXfrm>
    </dsp:sp>
    <dsp:sp modelId="{0C899453-B23F-4977-9C35-55C3FE53301E}">
      <dsp:nvSpPr>
        <dsp:cNvPr id="0" name=""/>
        <dsp:cNvSpPr/>
      </dsp:nvSpPr>
      <dsp:spPr>
        <a:xfrm>
          <a:off x="871610" y="4356341"/>
          <a:ext cx="1255319" cy="1255319"/>
        </a:xfrm>
        <a:prstGeom prst="ellipse">
          <a:avLst/>
        </a:prstGeom>
        <a:solidFill>
          <a:schemeClr val="accent2">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80CF58-3F62-4181-8A4E-CA256A4C619A}" type="datetimeFigureOut">
              <a:rPr lang="en-US" smtClean="0"/>
              <a:t>8/8/14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B7CD39-C046-4267-B204-B4E6770E3642}" type="slidenum">
              <a:rPr lang="en-US" smtClean="0"/>
              <a:t>‹#›</a:t>
            </a:fld>
            <a:endParaRPr lang="en-US"/>
          </a:p>
        </p:txBody>
      </p:sp>
    </p:spTree>
    <p:extLst>
      <p:ext uri="{BB962C8B-B14F-4D97-AF65-F5344CB8AC3E}">
        <p14:creationId xmlns:p14="http://schemas.microsoft.com/office/powerpoint/2010/main" val="4261198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1</a:t>
            </a:fld>
            <a:endParaRPr lang="en-US"/>
          </a:p>
        </p:txBody>
      </p:sp>
    </p:spTree>
    <p:extLst>
      <p:ext uri="{BB962C8B-B14F-4D97-AF65-F5344CB8AC3E}">
        <p14:creationId xmlns:p14="http://schemas.microsoft.com/office/powerpoint/2010/main" val="4125558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19</a:t>
            </a:fld>
            <a:endParaRPr lang="en-US"/>
          </a:p>
        </p:txBody>
      </p:sp>
    </p:spTree>
    <p:extLst>
      <p:ext uri="{BB962C8B-B14F-4D97-AF65-F5344CB8AC3E}">
        <p14:creationId xmlns:p14="http://schemas.microsoft.com/office/powerpoint/2010/main" val="2838462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20</a:t>
            </a:fld>
            <a:endParaRPr lang="en-US"/>
          </a:p>
        </p:txBody>
      </p:sp>
    </p:spTree>
    <p:extLst>
      <p:ext uri="{BB962C8B-B14F-4D97-AF65-F5344CB8AC3E}">
        <p14:creationId xmlns:p14="http://schemas.microsoft.com/office/powerpoint/2010/main" val="2838462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21</a:t>
            </a:fld>
            <a:endParaRPr lang="en-US"/>
          </a:p>
        </p:txBody>
      </p:sp>
    </p:spTree>
    <p:extLst>
      <p:ext uri="{BB962C8B-B14F-4D97-AF65-F5344CB8AC3E}">
        <p14:creationId xmlns:p14="http://schemas.microsoft.com/office/powerpoint/2010/main" val="2838462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can be different</a:t>
            </a:r>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22</a:t>
            </a:fld>
            <a:endParaRPr lang="en-US"/>
          </a:p>
        </p:txBody>
      </p:sp>
    </p:spTree>
    <p:extLst>
      <p:ext uri="{BB962C8B-B14F-4D97-AF65-F5344CB8AC3E}">
        <p14:creationId xmlns:p14="http://schemas.microsoft.com/office/powerpoint/2010/main" val="2838462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4</a:t>
            </a:fld>
            <a:endParaRPr lang="en-US"/>
          </a:p>
        </p:txBody>
      </p:sp>
    </p:spTree>
    <p:extLst>
      <p:ext uri="{BB962C8B-B14F-4D97-AF65-F5344CB8AC3E}">
        <p14:creationId xmlns:p14="http://schemas.microsoft.com/office/powerpoint/2010/main" val="1077171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http://</a:t>
            </a:r>
            <a:r>
              <a:rPr lang="en-US" dirty="0" err="1" smtClean="0"/>
              <a:t>jsicapitaladvisors.com</a:t>
            </a:r>
            <a:r>
              <a:rPr lang="en-US" dirty="0" smtClean="0"/>
              <a:t>/the-</a:t>
            </a:r>
            <a:r>
              <a:rPr lang="en-US" dirty="0" err="1" smtClean="0"/>
              <a:t>ilec</a:t>
            </a:r>
            <a:r>
              <a:rPr lang="en-US" dirty="0" smtClean="0"/>
              <a:t>-advisor/2011/10/20/communications-industry-forecast-2011-2020-ilec-and-clec-acc.html</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also </a:t>
            </a:r>
            <a:r>
              <a:rPr lang="en-US" sz="1200" dirty="0" smtClean="0"/>
              <a:t>NRRI Report 12-12, Oct. </a:t>
            </a:r>
            <a:r>
              <a:rPr lang="en-US" sz="1200" smtClean="0"/>
              <a:t>2012 </a:t>
            </a:r>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53BB09D1-A943-1A42-BBF1-C5AED0531AA1}" type="slidenum">
              <a:rPr lang="en-US" smtClean="0"/>
              <a:t>10</a:t>
            </a:fld>
            <a:endParaRPr lang="en-US"/>
          </a:p>
        </p:txBody>
      </p:sp>
    </p:spTree>
    <p:extLst>
      <p:ext uri="{BB962C8B-B14F-4D97-AF65-F5344CB8AC3E}">
        <p14:creationId xmlns:p14="http://schemas.microsoft.com/office/powerpoint/2010/main" val="1698878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For example, a simple propagation analysis shows </a:t>
            </a:r>
          </a:p>
          <a:p>
            <a:r>
              <a:rPr lang="en-US" dirty="0" smtClean="0"/>
              <a:t>that approximately one third as many cell sites are required to </a:t>
            </a:r>
          </a:p>
          <a:p>
            <a:r>
              <a:rPr lang="en-US" dirty="0" smtClean="0"/>
              <a:t>cover the same rural area at 650 MHz as are required at 1900 </a:t>
            </a:r>
          </a:p>
          <a:p>
            <a:r>
              <a:rPr lang="en-US" dirty="0" smtClean="0"/>
              <a:t>MHz, assuming the same wireless technology is deployed at </a:t>
            </a:r>
          </a:p>
          <a:p>
            <a:r>
              <a:rPr lang="en-US" dirty="0" smtClean="0"/>
              <a:t>both frequencies.10</a:t>
            </a:r>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12</a:t>
            </a:fld>
            <a:endParaRPr lang="en-US"/>
          </a:p>
        </p:txBody>
      </p:sp>
    </p:spTree>
    <p:extLst>
      <p:ext uri="{BB962C8B-B14F-4D97-AF65-F5344CB8AC3E}">
        <p14:creationId xmlns:p14="http://schemas.microsoft.com/office/powerpoint/2010/main" val="1053503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a:ln/>
        </p:spPr>
      </p:sp>
      <p:sp>
        <p:nvSpPr>
          <p:cNvPr id="1638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Courier New" pitchFamily="49" charset="0"/>
              <a:buChar char="o"/>
            </a:pPr>
            <a:r>
              <a:rPr lang="en-US" sz="1200" dirty="0" smtClean="0"/>
              <a:t>General trend towards greater convergence between services and technologies means the continued use of traditional, service specific license classifications  may act as an artificial, administrative hurdle in providing the range of telecommunication services. </a:t>
            </a:r>
          </a:p>
          <a:p>
            <a:pPr>
              <a:buFont typeface="Courier New" pitchFamily="49" charset="0"/>
              <a:buChar char="o"/>
            </a:pPr>
            <a:endParaRPr lang="en-US" sz="1200" dirty="0" smtClean="0"/>
          </a:p>
          <a:p>
            <a:pPr>
              <a:buFont typeface="Courier New" pitchFamily="49" charset="0"/>
              <a:buChar char="o"/>
            </a:pPr>
            <a:r>
              <a:rPr lang="en-US" sz="1200" dirty="0" smtClean="0"/>
              <a:t>Convergence also important for spectrum – requiring network operators to use specific platforms such as fixed lines or certain wireless technologies constrain their ability to adapt to consumers’ needs and curtails the adoption of new technologies.</a:t>
            </a:r>
          </a:p>
          <a:p>
            <a:pPr>
              <a:buFont typeface="Courier New" pitchFamily="49" charset="0"/>
              <a:buChar char="o"/>
            </a:pPr>
            <a:endParaRPr lang="en-US" sz="1200" dirty="0" smtClean="0"/>
          </a:p>
          <a:p>
            <a:pPr>
              <a:buFont typeface="Courier New" pitchFamily="49" charset="0"/>
              <a:buChar char="o"/>
            </a:pPr>
            <a:r>
              <a:rPr lang="en-US" sz="1200" dirty="0" smtClean="0"/>
              <a:t>Even generic licensing classifications can hinder efficient technology use and service provision .</a:t>
            </a:r>
          </a:p>
          <a:p>
            <a:pPr>
              <a:buFont typeface="Courier New" pitchFamily="49" charset="0"/>
              <a:buChar char="o"/>
            </a:pPr>
            <a:endParaRPr lang="en-US" sz="1200" dirty="0" smtClean="0"/>
          </a:p>
          <a:p>
            <a:pPr>
              <a:buFont typeface="Courier New" pitchFamily="49" charset="0"/>
              <a:buChar char="o"/>
            </a:pPr>
            <a:r>
              <a:rPr lang="en-US" sz="1200" dirty="0" smtClean="0"/>
              <a:t>Need for </a:t>
            </a:r>
            <a:r>
              <a:rPr lang="en-US" sz="1200" dirty="0" err="1" smtClean="0"/>
              <a:t>licence</a:t>
            </a:r>
            <a:r>
              <a:rPr lang="en-US" sz="1200" dirty="0" smtClean="0"/>
              <a:t> regime which can accommodate convergence and sufficiently robust to cope with technologically change.</a:t>
            </a:r>
          </a:p>
          <a:p>
            <a:pPr marL="0" indent="0">
              <a:buNone/>
            </a:pPr>
            <a:endParaRPr lang="en-US" sz="1200" dirty="0" smtClean="0"/>
          </a:p>
          <a:p>
            <a:pPr>
              <a:buFont typeface="Courier New" pitchFamily="49" charset="0"/>
              <a:buChar char="o"/>
            </a:pPr>
            <a:r>
              <a:rPr lang="en-US" sz="1200" dirty="0" smtClean="0"/>
              <a:t>Removing barriers to using new technologies facilitates competition.</a:t>
            </a:r>
          </a:p>
          <a:p>
            <a:pPr>
              <a:buFont typeface="Courier New" pitchFamily="49" charset="0"/>
              <a:buChar char="o"/>
            </a:pPr>
            <a:endParaRPr lang="en-US" sz="1200" dirty="0" smtClean="0"/>
          </a:p>
          <a:p>
            <a:pPr>
              <a:buFont typeface="Courier New" pitchFamily="49" charset="0"/>
              <a:buChar char="o"/>
            </a:pPr>
            <a:r>
              <a:rPr lang="en-US" dirty="0" smtClean="0"/>
              <a:t>Vision 101</a:t>
            </a:r>
          </a:p>
          <a:p>
            <a:pPr marL="0" indent="0">
              <a:buNone/>
            </a:pPr>
            <a:endParaRPr lang="en-US" dirty="0" smtClean="0"/>
          </a:p>
          <a:p>
            <a:pPr>
              <a:buFont typeface="Courier New" pitchFamily="49" charset="0"/>
              <a:buChar char="o"/>
            </a:pPr>
            <a:r>
              <a:rPr lang="en-US" dirty="0" smtClean="0"/>
              <a:t>Unified </a:t>
            </a:r>
            <a:r>
              <a:rPr lang="en-US" dirty="0" err="1" smtClean="0"/>
              <a:t>Licence</a:t>
            </a:r>
            <a:r>
              <a:rPr lang="en-US" dirty="0" smtClean="0"/>
              <a:t>: Acknowledges Convergence. Changes current individual licensing and class regime. Keep Licenses Simple. Technology Neutral. Minimum term, indefinite </a:t>
            </a:r>
            <a:r>
              <a:rPr lang="en-US" dirty="0" err="1" smtClean="0"/>
              <a:t>licences</a:t>
            </a:r>
            <a:r>
              <a:rPr lang="en-US" dirty="0" smtClean="0"/>
              <a:t>.</a:t>
            </a:r>
          </a:p>
          <a:p>
            <a:pPr>
              <a:buFont typeface="Courier New" pitchFamily="49" charset="0"/>
              <a:buChar char="o"/>
            </a:pPr>
            <a:endParaRPr lang="en-US" dirty="0" smtClean="0"/>
          </a:p>
          <a:p>
            <a:pPr>
              <a:buFont typeface="Courier New" pitchFamily="49" charset="0"/>
              <a:buChar char="o"/>
            </a:pPr>
            <a:r>
              <a:rPr lang="en-US" dirty="0" smtClean="0"/>
              <a:t>Unified </a:t>
            </a:r>
            <a:r>
              <a:rPr lang="en-US" dirty="0" err="1" smtClean="0"/>
              <a:t>Licence</a:t>
            </a:r>
            <a:r>
              <a:rPr lang="en-US" dirty="0" smtClean="0"/>
              <a:t>: allows licensees to provide any range of services using any infrastructure and technology capable of delivering the desired services under the umbrella of a single, consolidated </a:t>
            </a:r>
            <a:r>
              <a:rPr lang="en-US" dirty="0" err="1" smtClean="0"/>
              <a:t>authorisation</a:t>
            </a:r>
            <a:r>
              <a:rPr lang="en-US" dirty="0" smtClean="0"/>
              <a:t>. </a:t>
            </a:r>
          </a:p>
          <a:p>
            <a:pPr>
              <a:buFont typeface="Courier New" pitchFamily="49" charset="0"/>
              <a:buChar char="o"/>
            </a:pPr>
            <a:endParaRPr lang="en-US" sz="1200" dirty="0" smtClean="0"/>
          </a:p>
          <a:p>
            <a:pPr>
              <a:buFont typeface="Courier New" pitchFamily="49" charset="0"/>
              <a:buChar char="o"/>
            </a:pPr>
            <a:endParaRPr lang="en-US" sz="1200" dirty="0" smtClean="0"/>
          </a:p>
          <a:p>
            <a:endParaRPr lang="en-US" dirty="0" smtClean="0">
              <a:latin typeface="Calibri"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is needed for next 15</a:t>
            </a:r>
            <a:r>
              <a:rPr lang="en-US" baseline="0" dirty="0" smtClean="0"/>
              <a:t> years. What is needed to get this done.  </a:t>
            </a:r>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14</a:t>
            </a:fld>
            <a:endParaRPr lang="en-US"/>
          </a:p>
        </p:txBody>
      </p:sp>
    </p:spTree>
    <p:extLst>
      <p:ext uri="{BB962C8B-B14F-4D97-AF65-F5344CB8AC3E}">
        <p14:creationId xmlns:p14="http://schemas.microsoft.com/office/powerpoint/2010/main" val="2838462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Proposal</a:t>
            </a:r>
          </a:p>
          <a:p>
            <a:endParaRPr lang="en-US" dirty="0" smtClean="0"/>
          </a:p>
          <a:p>
            <a:r>
              <a:rPr lang="en-US" dirty="0" smtClean="0"/>
              <a:t>In order to address the first</a:t>
            </a:r>
          </a:p>
          <a:p>
            <a:endParaRPr lang="en-US" dirty="0" smtClean="0"/>
          </a:p>
          <a:p>
            <a:r>
              <a:rPr lang="en-US" dirty="0" smtClean="0"/>
              <a:t>Distinction</a:t>
            </a:r>
            <a:r>
              <a:rPr lang="en-US" baseline="0" dirty="0" smtClean="0"/>
              <a:t> between fixed and mobile. Hurt </a:t>
            </a:r>
            <a:r>
              <a:rPr lang="en-US" baseline="0" dirty="0" err="1" smtClean="0"/>
              <a:t>bc</a:t>
            </a:r>
            <a:r>
              <a:rPr lang="en-US" baseline="0" dirty="0" smtClean="0"/>
              <a:t> we are still being regulated as dominant as revenue dwindles real quick.  We can’t compete with competition where not a level playing </a:t>
            </a:r>
            <a:r>
              <a:rPr lang="en-US" baseline="0" dirty="0" err="1" smtClean="0"/>
              <a:t>fiedl</a:t>
            </a:r>
            <a:r>
              <a:rPr lang="en-US" baseline="0" dirty="0" smtClean="0"/>
              <a:t> (CTO of FCC comments slides)</a:t>
            </a:r>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15</a:t>
            </a:fld>
            <a:endParaRPr lang="en-US"/>
          </a:p>
        </p:txBody>
      </p:sp>
    </p:spTree>
    <p:extLst>
      <p:ext uri="{BB962C8B-B14F-4D97-AF65-F5344CB8AC3E}">
        <p14:creationId xmlns:p14="http://schemas.microsoft.com/office/powerpoint/2010/main" val="2838462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countries</a:t>
            </a:r>
            <a:r>
              <a:rPr lang="en-US" baseline="0" dirty="0" smtClean="0"/>
              <a:t> are looking at new legislation. Jamaica ECTL </a:t>
            </a:r>
            <a:r>
              <a:rPr lang="en-US" baseline="0" dirty="0" err="1" smtClean="0"/>
              <a:t>antigua</a:t>
            </a:r>
            <a:r>
              <a:rPr lang="en-US" baseline="0" dirty="0" smtClean="0"/>
              <a:t> looking but not live.  At the end of the day trying to get some responsiveness hoe the soil . In </a:t>
            </a:r>
            <a:r>
              <a:rPr lang="en-US" baseline="0" dirty="0" err="1" smtClean="0"/>
              <a:t>ectl</a:t>
            </a:r>
            <a:r>
              <a:rPr lang="en-US" baseline="0" dirty="0" smtClean="0"/>
              <a:t> have 5 countries they are their own process we want to get an opportunity to affect what those </a:t>
            </a:r>
            <a:r>
              <a:rPr lang="en-US" baseline="0" dirty="0" err="1" smtClean="0"/>
              <a:t>liceses</a:t>
            </a:r>
            <a:r>
              <a:rPr lang="en-US" baseline="0" dirty="0" smtClean="0"/>
              <a:t> look like. </a:t>
            </a:r>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16</a:t>
            </a:fld>
            <a:endParaRPr lang="en-US"/>
          </a:p>
        </p:txBody>
      </p:sp>
    </p:spTree>
    <p:extLst>
      <p:ext uri="{BB962C8B-B14F-4D97-AF65-F5344CB8AC3E}">
        <p14:creationId xmlns:p14="http://schemas.microsoft.com/office/powerpoint/2010/main" val="2838462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rigid they are</a:t>
            </a:r>
            <a:endParaRPr lang="en-US" dirty="0"/>
          </a:p>
        </p:txBody>
      </p:sp>
      <p:sp>
        <p:nvSpPr>
          <p:cNvPr id="4" name="Slide Number Placeholder 3"/>
          <p:cNvSpPr>
            <a:spLocks noGrp="1"/>
          </p:cNvSpPr>
          <p:nvPr>
            <p:ph type="sldNum" sz="quarter" idx="10"/>
          </p:nvPr>
        </p:nvSpPr>
        <p:spPr/>
        <p:txBody>
          <a:bodyPr/>
          <a:lstStyle/>
          <a:p>
            <a:fld id="{24B7CD39-C046-4267-B204-B4E6770E3642}" type="slidenum">
              <a:rPr lang="en-US" smtClean="0"/>
              <a:t>18</a:t>
            </a:fld>
            <a:endParaRPr lang="en-US"/>
          </a:p>
        </p:txBody>
      </p:sp>
    </p:spTree>
    <p:extLst>
      <p:ext uri="{BB962C8B-B14F-4D97-AF65-F5344CB8AC3E}">
        <p14:creationId xmlns:p14="http://schemas.microsoft.com/office/powerpoint/2010/main" val="34407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3806355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_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33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73070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1_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33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1246098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03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2553418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441033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03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3769174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453124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785611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4_Section Header">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311269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391249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6_Section Header">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2618011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03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41577182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7_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2693986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1944613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2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1944613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3_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194461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6E17C7-683B-9046-A937-97861AA3F832}" type="datetimeFigureOut">
              <a:rPr lang="en-US" smtClean="0"/>
              <a:pPr/>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1787639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6E17C7-683B-9046-A937-97861AA3F832}" type="datetimeFigureOut">
              <a:rPr lang="en-US" smtClean="0"/>
              <a:pPr/>
              <a:t>8/8/14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308170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6E17C7-683B-9046-A937-97861AA3F832}" type="datetimeFigureOut">
              <a:rPr lang="en-US" smtClean="0"/>
              <a:pPr/>
              <a:t>8/8/14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2477521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E17C7-683B-9046-A937-97861AA3F832}" type="datetimeFigureOut">
              <a:rPr lang="en-US" smtClean="0"/>
              <a:pPr/>
              <a:t>8/8/14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3306929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E17C7-683B-9046-A937-97861AA3F832}" type="datetimeFigureOut">
              <a:rPr lang="en-US" smtClean="0"/>
              <a:pPr/>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1760822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6E17C7-683B-9046-A937-97861AA3F832}" type="datetimeFigureOut">
              <a:rPr lang="en-US" smtClean="0"/>
              <a:pPr/>
              <a:t>8/8/14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328951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1960190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2078137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spTree>
    <p:extLst>
      <p:ext uri="{BB962C8B-B14F-4D97-AF65-F5344CB8AC3E}">
        <p14:creationId xmlns:p14="http://schemas.microsoft.com/office/powerpoint/2010/main" val="1473182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4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03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322660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5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2984535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0333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1926939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335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2820746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03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2990772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03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6E17C7-683B-9046-A937-97861AA3F832}" type="datetimeFigureOut">
              <a:rPr lang="en-US" smtClean="0"/>
              <a:pPr/>
              <a:t>8/8/14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EACC5-C43D-9943-A3A9-54D2E513CA70}" type="slidenum">
              <a:rPr lang="en-US" smtClean="0"/>
              <a:pPr/>
              <a:t>‹#›</a:t>
            </a:fld>
            <a:endParaRPr lang="en-US"/>
          </a:p>
        </p:txBody>
      </p:sp>
      <p:pic>
        <p:nvPicPr>
          <p:cNvPr id="12" name="Picture 11" descr="Lime LOGO3-01.eps"/>
          <p:cNvPicPr>
            <a:picLocks noChangeAspect="1"/>
          </p:cNvPicPr>
          <p:nvPr userDrawn="1"/>
        </p:nvPicPr>
        <p:blipFill rotWithShape="1">
          <a:blip r:embed="rId2">
            <a:extLst>
              <a:ext uri="{28A0092B-C50C-407E-A947-70E740481C1C}">
                <a14:useLocalDpi xmlns:a14="http://schemas.microsoft.com/office/drawing/2010/main" val="0"/>
              </a:ext>
            </a:extLst>
          </a:blip>
          <a:srcRect l="5075" t="18520" r="7949" b="25227"/>
          <a:stretch/>
        </p:blipFill>
        <p:spPr>
          <a:xfrm>
            <a:off x="7564694" y="5633550"/>
            <a:ext cx="1579306" cy="985225"/>
          </a:xfrm>
          <a:prstGeom prst="rect">
            <a:avLst/>
          </a:prstGeom>
        </p:spPr>
      </p:pic>
    </p:spTree>
    <p:extLst>
      <p:ext uri="{BB962C8B-B14F-4D97-AF65-F5344CB8AC3E}">
        <p14:creationId xmlns:p14="http://schemas.microsoft.com/office/powerpoint/2010/main" val="4288617952"/>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E17C7-683B-9046-A937-97861AA3F832}" type="datetimeFigureOut">
              <a:rPr lang="en-US" smtClean="0"/>
              <a:pPr/>
              <a:t>8/8/14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EACC5-C43D-9943-A3A9-54D2E513CA70}" type="slidenum">
              <a:rPr lang="en-US" smtClean="0"/>
              <a:pPr/>
              <a:t>‹#›</a:t>
            </a:fld>
            <a:endParaRPr lang="en-US"/>
          </a:p>
        </p:txBody>
      </p:sp>
    </p:spTree>
    <p:extLst>
      <p:ext uri="{BB962C8B-B14F-4D97-AF65-F5344CB8AC3E}">
        <p14:creationId xmlns:p14="http://schemas.microsoft.com/office/powerpoint/2010/main" val="115156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7" r:id="rId4"/>
    <p:sldLayoutId id="2147483678" r:id="rId5"/>
    <p:sldLayoutId id="2147483669" r:id="rId6"/>
    <p:sldLayoutId id="2147483670" r:id="rId7"/>
    <p:sldLayoutId id="2147483671" r:id="rId8"/>
    <p:sldLayoutId id="2147483672" r:id="rId9"/>
    <p:sldLayoutId id="2147483673" r:id="rId10"/>
    <p:sldLayoutId id="2147483674" r:id="rId11"/>
    <p:sldLayoutId id="2147483665" r:id="rId12"/>
    <p:sldLayoutId id="2147483666" r:id="rId13"/>
    <p:sldLayoutId id="2147483667" r:id="rId14"/>
    <p:sldLayoutId id="2147483668" r:id="rId15"/>
    <p:sldLayoutId id="2147483651" r:id="rId16"/>
    <p:sldLayoutId id="2147483679" r:id="rId17"/>
    <p:sldLayoutId id="2147483680" r:id="rId18"/>
    <p:sldLayoutId id="2147483681" r:id="rId19"/>
    <p:sldLayoutId id="2147483682" r:id="rId20"/>
    <p:sldLayoutId id="2147483662" r:id="rId21"/>
    <p:sldLayoutId id="2147483663" r:id="rId22"/>
    <p:sldLayoutId id="2147483664" r:id="rId23"/>
    <p:sldLayoutId id="2147483652" r:id="rId24"/>
    <p:sldLayoutId id="2147483653" r:id="rId25"/>
    <p:sldLayoutId id="2147483654" r:id="rId26"/>
    <p:sldLayoutId id="2147483655" r:id="rId27"/>
    <p:sldLayoutId id="2147483656" r:id="rId28"/>
    <p:sldLayoutId id="2147483657" r:id="rId29"/>
    <p:sldLayoutId id="2147483658" r:id="rId30"/>
    <p:sldLayoutId id="2147483659" r:id="rId31"/>
  </p:sldLayoutIdLst>
  <p:txStyles>
    <p:titleStyle>
      <a:lvl1pPr algn="ctr" defTabSz="457200" rtl="0" eaLnBrk="1" latinLnBrk="0" hangingPunct="1">
        <a:spcBef>
          <a:spcPct val="0"/>
        </a:spcBef>
        <a:buNone/>
        <a:defRPr sz="3600" kern="1200">
          <a:solidFill>
            <a:schemeClr val="tx1"/>
          </a:solidFill>
          <a:latin typeface="Officina Serif ITC TT-Bold"/>
          <a:ea typeface="+mj-ea"/>
          <a:cs typeface="Officina Serif ITC TT-Bold"/>
        </a:defRPr>
      </a:lvl1pPr>
    </p:titleStyle>
    <p:bodyStyle>
      <a:lvl1pPr marL="342900" indent="-342900" algn="l" defTabSz="457200" rtl="0" eaLnBrk="1" latinLnBrk="0" hangingPunct="1">
        <a:spcBef>
          <a:spcPct val="20000"/>
        </a:spcBef>
        <a:buFont typeface="Arial"/>
        <a:buChar char="•"/>
        <a:defRPr sz="2000" kern="1200">
          <a:solidFill>
            <a:schemeClr val="tx1"/>
          </a:solidFill>
          <a:latin typeface="Officina Serif ITC TT-Book"/>
          <a:ea typeface="+mn-ea"/>
          <a:cs typeface="Officina Serif ITC TT-Book"/>
        </a:defRPr>
      </a:lvl1pPr>
      <a:lvl2pPr marL="742950" indent="-285750" algn="l" defTabSz="457200" rtl="0" eaLnBrk="1" latinLnBrk="0" hangingPunct="1">
        <a:spcBef>
          <a:spcPct val="20000"/>
        </a:spcBef>
        <a:buFont typeface="Arial"/>
        <a:buChar char="–"/>
        <a:defRPr sz="2000" kern="1200">
          <a:solidFill>
            <a:schemeClr val="tx1"/>
          </a:solidFill>
          <a:latin typeface="Officina Serif ITC TT-Book"/>
          <a:ea typeface="+mn-ea"/>
          <a:cs typeface="Officina Serif ITC TT-Book"/>
        </a:defRPr>
      </a:lvl2pPr>
      <a:lvl3pPr marL="1143000" indent="-228600" algn="l" defTabSz="457200" rtl="0" eaLnBrk="1" latinLnBrk="0" hangingPunct="1">
        <a:spcBef>
          <a:spcPct val="20000"/>
        </a:spcBef>
        <a:buFont typeface="Arial"/>
        <a:buChar char="•"/>
        <a:defRPr sz="2000" kern="1200">
          <a:solidFill>
            <a:schemeClr val="tx1"/>
          </a:solidFill>
          <a:latin typeface="Officina Serif ITC TT-Book"/>
          <a:ea typeface="+mn-ea"/>
          <a:cs typeface="Officina Serif ITC TT-Book"/>
        </a:defRPr>
      </a:lvl3pPr>
      <a:lvl4pPr marL="1600200" indent="-228600" algn="l" defTabSz="457200" rtl="0" eaLnBrk="1" latinLnBrk="0" hangingPunct="1">
        <a:spcBef>
          <a:spcPct val="20000"/>
        </a:spcBef>
        <a:buFont typeface="Arial"/>
        <a:buChar char="–"/>
        <a:defRPr sz="2000" kern="1200">
          <a:solidFill>
            <a:schemeClr val="tx1"/>
          </a:solidFill>
          <a:latin typeface="Officina Serif ITC TT-Book"/>
          <a:ea typeface="+mn-ea"/>
          <a:cs typeface="Officina Serif ITC TT-Book"/>
        </a:defRPr>
      </a:lvl4pPr>
      <a:lvl5pPr marL="2057400" indent="-228600" algn="l" defTabSz="457200" rtl="0" eaLnBrk="1" latinLnBrk="0" hangingPunct="1">
        <a:spcBef>
          <a:spcPct val="20000"/>
        </a:spcBef>
        <a:buFont typeface="Arial"/>
        <a:buChar char="»"/>
        <a:defRPr sz="2000" kern="1200">
          <a:solidFill>
            <a:schemeClr val="tx1"/>
          </a:solidFill>
          <a:latin typeface="Officina Serif ITC TT-Book"/>
          <a:ea typeface="+mn-ea"/>
          <a:cs typeface="Officina Serif ITC TT-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1" Type="http://schemas.openxmlformats.org/officeDocument/2006/relationships/slideLayout" Target="../slideLayouts/slideLayout26.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0.xml"/><Relationship Id="rId2"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10.xml"/><Relationship Id="rId2" Type="http://schemas.openxmlformats.org/officeDocument/2006/relationships/diagramData" Target="../diagrams/data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3.jpg"/><Relationship Id="rId8" Type="http://schemas.openxmlformats.org/officeDocument/2006/relationships/image" Target="../media/image4.jpg"/><Relationship Id="rId1" Type="http://schemas.openxmlformats.org/officeDocument/2006/relationships/slideLayout" Target="../slideLayouts/slideLayout20.xml"/><Relationship Id="rId2"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5.jpg"/><Relationship Id="rId8" Type="http://schemas.openxmlformats.org/officeDocument/2006/relationships/image" Target="../media/image6.jpg"/><Relationship Id="rId1" Type="http://schemas.openxmlformats.org/officeDocument/2006/relationships/slideLayout" Target="../slideLayouts/slideLayout20.xml"/><Relationship Id="rId2"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10.xml"/><Relationship Id="rId2"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5199" y="1219200"/>
            <a:ext cx="8075233" cy="1807629"/>
          </a:xfrm>
        </p:spPr>
        <p:txBody>
          <a:bodyPr>
            <a:normAutofit/>
          </a:bodyPr>
          <a:lstStyle/>
          <a:p>
            <a:pPr algn="l"/>
            <a:r>
              <a:rPr lang="en-US" sz="3200" dirty="0" smtClean="0"/>
              <a:t>THE NEXT FIFTEEN YEARS</a:t>
            </a:r>
            <a:endParaRPr lang="en-US" sz="2700" dirty="0"/>
          </a:p>
        </p:txBody>
      </p:sp>
      <p:sp>
        <p:nvSpPr>
          <p:cNvPr id="3" name="Subtitle 2"/>
          <p:cNvSpPr>
            <a:spLocks noGrp="1"/>
          </p:cNvSpPr>
          <p:nvPr>
            <p:ph type="subTitle" idx="1"/>
          </p:nvPr>
        </p:nvSpPr>
        <p:spPr>
          <a:xfrm>
            <a:off x="372850" y="5744629"/>
            <a:ext cx="1540300" cy="660400"/>
          </a:xfrm>
        </p:spPr>
        <p:txBody>
          <a:bodyPr>
            <a:normAutofit fontScale="77500" lnSpcReduction="20000"/>
          </a:bodyPr>
          <a:lstStyle/>
          <a:p>
            <a:pPr algn="l"/>
            <a:endParaRPr lang="en-US" sz="1600" dirty="0" smtClean="0"/>
          </a:p>
          <a:p>
            <a:pPr algn="l"/>
            <a:r>
              <a:rPr lang="en-US" sz="1600" dirty="0" smtClean="0"/>
              <a:t>Tim Heffernan </a:t>
            </a:r>
            <a:endParaRPr lang="en-US" sz="1600" dirty="0" smtClean="0">
              <a:latin typeface="Officina Serif ITC TT-Book"/>
              <a:cs typeface="Officina Serif ITC TT-Book"/>
            </a:endParaRPr>
          </a:p>
          <a:p>
            <a:pPr algn="l"/>
            <a:r>
              <a:rPr lang="en-US" sz="1600" dirty="0" smtClean="0">
                <a:latin typeface="Officina Serif ITC TT-Book"/>
                <a:cs typeface="Officina Serif ITC TT-Book"/>
              </a:rPr>
              <a:t>August 12, 2014</a:t>
            </a:r>
          </a:p>
        </p:txBody>
      </p:sp>
      <p:pic>
        <p:nvPicPr>
          <p:cNvPr id="4" name="Picture 3" descr="Lime LOGO FIN P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692" y="3903999"/>
            <a:ext cx="2768308" cy="1734565"/>
          </a:xfrm>
          <a:prstGeom prst="rect">
            <a:avLst/>
          </a:prstGeom>
        </p:spPr>
      </p:pic>
      <p:sp>
        <p:nvSpPr>
          <p:cNvPr id="7" name="Rectangle 6"/>
          <p:cNvSpPr/>
          <p:nvPr/>
        </p:nvSpPr>
        <p:spPr>
          <a:xfrm>
            <a:off x="0" y="6521093"/>
            <a:ext cx="2286000" cy="336907"/>
          </a:xfrm>
          <a:prstGeom prst="rect">
            <a:avLst/>
          </a:prstGeom>
          <a:solidFill>
            <a:srgbClr val="FAD81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Rectangle 8"/>
          <p:cNvSpPr/>
          <p:nvPr/>
        </p:nvSpPr>
        <p:spPr>
          <a:xfrm>
            <a:off x="2286000" y="6521093"/>
            <a:ext cx="2286000" cy="336907"/>
          </a:xfrm>
          <a:prstGeom prst="rect">
            <a:avLst/>
          </a:prstGeom>
          <a:solidFill>
            <a:srgbClr val="04968A"/>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p:cNvSpPr/>
          <p:nvPr/>
        </p:nvSpPr>
        <p:spPr>
          <a:xfrm>
            <a:off x="4572000" y="6521093"/>
            <a:ext cx="2286000" cy="336907"/>
          </a:xfrm>
          <a:prstGeom prst="rect">
            <a:avLst/>
          </a:prstGeom>
          <a:solidFill>
            <a:srgbClr val="8D619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p:cNvSpPr/>
          <p:nvPr/>
        </p:nvSpPr>
        <p:spPr>
          <a:xfrm>
            <a:off x="6858000" y="6521093"/>
            <a:ext cx="2286000" cy="336907"/>
          </a:xfrm>
          <a:prstGeom prst="rect">
            <a:avLst/>
          </a:prstGeom>
          <a:solidFill>
            <a:srgbClr val="CC035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03549226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5C3118D-CD60-C448-AB88-7EFEB60ADC5A}" type="slidenum">
              <a:rPr lang="en-US" smtClean="0"/>
              <a:t>10</a:t>
            </a:fld>
            <a:endParaRPr lang="en-US"/>
          </a:p>
        </p:txBody>
      </p:sp>
      <p:sp>
        <p:nvSpPr>
          <p:cNvPr id="4" name="Title 3"/>
          <p:cNvSpPr>
            <a:spLocks noGrp="1"/>
          </p:cNvSpPr>
          <p:nvPr>
            <p:ph type="title"/>
          </p:nvPr>
        </p:nvSpPr>
        <p:spPr/>
        <p:txBody>
          <a:bodyPr>
            <a:noAutofit/>
          </a:bodyPr>
          <a:lstStyle/>
          <a:p>
            <a:r>
              <a:rPr lang="en-US" sz="3200" dirty="0" smtClean="0"/>
              <a:t>Lines are disappearing, but maintenance costs are constant</a:t>
            </a:r>
            <a:endParaRPr lang="en-US" sz="3200" dirty="0"/>
          </a:p>
        </p:txBody>
      </p:sp>
      <p:sp>
        <p:nvSpPr>
          <p:cNvPr id="7" name="TextBox 6"/>
          <p:cNvSpPr txBox="1"/>
          <p:nvPr/>
        </p:nvSpPr>
        <p:spPr>
          <a:xfrm>
            <a:off x="1974485" y="5118651"/>
            <a:ext cx="667633"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t>$2.72</a:t>
            </a:r>
            <a:endParaRPr lang="en-US" dirty="0"/>
          </a:p>
        </p:txBody>
      </p:sp>
      <p:sp>
        <p:nvSpPr>
          <p:cNvPr id="8" name="TextBox 7"/>
          <p:cNvSpPr txBox="1"/>
          <p:nvPr/>
        </p:nvSpPr>
        <p:spPr>
          <a:xfrm>
            <a:off x="117402" y="4887709"/>
            <a:ext cx="1778965" cy="92333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per-line monthly </a:t>
            </a:r>
          </a:p>
          <a:p>
            <a:r>
              <a:rPr lang="en-US" dirty="0" smtClean="0"/>
              <a:t>maintenance</a:t>
            </a:r>
          </a:p>
          <a:p>
            <a:r>
              <a:rPr lang="en-US" dirty="0" smtClean="0"/>
              <a:t>cost</a:t>
            </a:r>
            <a:endParaRPr lang="en-US" dirty="0"/>
          </a:p>
        </p:txBody>
      </p:sp>
      <p:sp>
        <p:nvSpPr>
          <p:cNvPr id="9" name="TextBox 8"/>
          <p:cNvSpPr txBox="1"/>
          <p:nvPr/>
        </p:nvSpPr>
        <p:spPr>
          <a:xfrm>
            <a:off x="7264813" y="5109972"/>
            <a:ext cx="757577"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smtClean="0">
                <a:solidFill>
                  <a:srgbClr val="FF0000"/>
                </a:solidFill>
              </a:rPr>
              <a:t>$17.57</a:t>
            </a:r>
            <a:endParaRPr lang="en-US" dirty="0">
              <a:solidFill>
                <a:srgbClr val="FF0000"/>
              </a:solidFill>
            </a:endParaRPr>
          </a:p>
        </p:txBody>
      </p:sp>
      <p:sp>
        <p:nvSpPr>
          <p:cNvPr id="10" name="Cloud 9"/>
          <p:cNvSpPr/>
          <p:nvPr/>
        </p:nvSpPr>
        <p:spPr>
          <a:xfrm>
            <a:off x="2642118" y="5933550"/>
            <a:ext cx="3223213" cy="807059"/>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voice revenue/line: $50</a:t>
            </a:r>
            <a:endParaRPr lang="en-US" dirty="0"/>
          </a:p>
        </p:txBody>
      </p:sp>
      <p:sp>
        <p:nvSpPr>
          <p:cNvPr id="2" name="TextBox 1"/>
          <p:cNvSpPr txBox="1"/>
          <p:nvPr/>
        </p:nvSpPr>
        <p:spPr>
          <a:xfrm>
            <a:off x="7264814" y="6131687"/>
            <a:ext cx="458667" cy="369332"/>
          </a:xfrm>
          <a:prstGeom prst="rect">
            <a:avLst/>
          </a:prstGeom>
          <a:noFill/>
        </p:spPr>
        <p:txBody>
          <a:bodyPr wrap="none" rtlCol="0">
            <a:spAutoFit/>
          </a:bodyPr>
          <a:lstStyle/>
          <a:p>
            <a:r>
              <a:rPr lang="en-US" dirty="0" smtClean="0"/>
              <a:t>dis</a:t>
            </a:r>
            <a:endParaRPr lang="en-US" dirty="0"/>
          </a:p>
        </p:txBody>
      </p:sp>
      <p:sp>
        <p:nvSpPr>
          <p:cNvPr id="11" name="TextBox 10"/>
          <p:cNvSpPr txBox="1"/>
          <p:nvPr/>
        </p:nvSpPr>
        <p:spPr>
          <a:xfrm>
            <a:off x="117402" y="2131491"/>
            <a:ext cx="1315722" cy="646331"/>
          </a:xfrm>
          <a:prstGeom prst="rect">
            <a:avLst/>
          </a:prstGeom>
          <a:noFill/>
        </p:spPr>
        <p:txBody>
          <a:bodyPr wrap="none" rtlCol="0">
            <a:spAutoFit/>
          </a:bodyPr>
          <a:lstStyle/>
          <a:p>
            <a:r>
              <a:rPr lang="en-US" dirty="0" smtClean="0"/>
              <a:t>voice only</a:t>
            </a:r>
          </a:p>
          <a:p>
            <a:r>
              <a:rPr lang="en-US" dirty="0" smtClean="0"/>
              <a:t>(DSL: 20 M)</a:t>
            </a:r>
            <a:endParaRPr lang="en-US" dirty="0"/>
          </a:p>
        </p:txBody>
      </p:sp>
      <p:graphicFrame>
        <p:nvGraphicFramePr>
          <p:cNvPr id="12" name="Chart 11"/>
          <p:cNvGraphicFramePr/>
          <p:nvPr>
            <p:extLst>
              <p:ext uri="{D42A27DB-BD31-4B8C-83A1-F6EECF244321}">
                <p14:modId xmlns:p14="http://schemas.microsoft.com/office/powerpoint/2010/main" val="2509384742"/>
              </p:ext>
            </p:extLst>
          </p:nvPr>
        </p:nvGraphicFramePr>
        <p:xfrm>
          <a:off x="1811608" y="1397000"/>
          <a:ext cx="6032636" cy="3354012"/>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152914" y="1601270"/>
            <a:ext cx="3439263" cy="400110"/>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sz="2000" dirty="0" smtClean="0"/>
              <a:t>JSI Capital Advisors </a:t>
            </a:r>
            <a:r>
              <a:rPr lang="en-US" sz="2000" b="1" dirty="0" smtClean="0"/>
              <a:t>projection</a:t>
            </a:r>
            <a:endParaRPr lang="en-US" sz="2000" b="1" dirty="0"/>
          </a:p>
        </p:txBody>
      </p:sp>
    </p:spTree>
    <p:extLst>
      <p:ext uri="{BB962C8B-B14F-4D97-AF65-F5344CB8AC3E}">
        <p14:creationId xmlns:p14="http://schemas.microsoft.com/office/powerpoint/2010/main" val="97789705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00744"/>
            <a:ext cx="4453534" cy="4325419"/>
          </a:xfrm>
        </p:spPr>
        <p:txBody>
          <a:bodyPr>
            <a:normAutofit/>
          </a:bodyPr>
          <a:lstStyle/>
          <a:p>
            <a:r>
              <a:rPr lang="en-US" dirty="0" smtClean="0"/>
              <a:t>Easily available on (SIP) trunks – can be legitimate</a:t>
            </a:r>
          </a:p>
          <a:p>
            <a:r>
              <a:rPr lang="en-US" dirty="0" smtClean="0"/>
              <a:t>Used for </a:t>
            </a:r>
            <a:r>
              <a:rPr lang="en-US" dirty="0" err="1" smtClean="0"/>
              <a:t>vishing</a:t>
            </a:r>
            <a:r>
              <a:rPr lang="en-US" dirty="0" smtClean="0"/>
              <a:t>, </a:t>
            </a:r>
            <a:r>
              <a:rPr lang="en-US" dirty="0" err="1" smtClean="0"/>
              <a:t>robocalling</a:t>
            </a:r>
            <a:r>
              <a:rPr lang="en-US" dirty="0" smtClean="0"/>
              <a:t>, swatting, anonymity breaking, …</a:t>
            </a:r>
          </a:p>
          <a:p>
            <a:r>
              <a:rPr lang="en-US" sz="2000" dirty="0" smtClean="0"/>
              <a:t>Caller ID Act of 2009: </a:t>
            </a:r>
            <a:r>
              <a:rPr lang="en-US" sz="2000" i="1" dirty="0" smtClean="0"/>
              <a:t>Prohibit </a:t>
            </a:r>
            <a:r>
              <a:rPr lang="en-US" sz="2000" i="1" dirty="0"/>
              <a:t>any person or entity </a:t>
            </a:r>
            <a:r>
              <a:rPr lang="en-US" sz="2000" i="1" dirty="0" smtClean="0"/>
              <a:t>from </a:t>
            </a:r>
            <a:r>
              <a:rPr lang="en-US" sz="2000" i="1" dirty="0"/>
              <a:t>transmitting misleading or inaccurate caller ID information with the intent to defraud, cause harm, or wrongfully obtain anything of value</a:t>
            </a:r>
            <a:r>
              <a:rPr lang="en-US" sz="2000" i="1" dirty="0" smtClean="0"/>
              <a:t>.</a:t>
            </a:r>
          </a:p>
          <a:p>
            <a:r>
              <a:rPr lang="en-US" sz="2000" dirty="0" smtClean="0"/>
              <a:t>Also: phantom traffic rules</a:t>
            </a:r>
            <a:endParaRPr lang="en-US" sz="2000" dirty="0"/>
          </a:p>
        </p:txBody>
      </p:sp>
      <p:sp>
        <p:nvSpPr>
          <p:cNvPr id="3" name="Slide Number Placeholder 2"/>
          <p:cNvSpPr>
            <a:spLocks noGrp="1"/>
          </p:cNvSpPr>
          <p:nvPr>
            <p:ph type="sldNum" sz="quarter" idx="12"/>
          </p:nvPr>
        </p:nvSpPr>
        <p:spPr/>
        <p:txBody>
          <a:bodyPr/>
          <a:lstStyle/>
          <a:p>
            <a:fld id="{75C3118D-CD60-C448-AB88-7EFEB60ADC5A}" type="slidenum">
              <a:rPr lang="en-US" smtClean="0"/>
              <a:t>11</a:t>
            </a:fld>
            <a:endParaRPr lang="en-US"/>
          </a:p>
        </p:txBody>
      </p:sp>
      <p:sp>
        <p:nvSpPr>
          <p:cNvPr id="4" name="Title 3"/>
          <p:cNvSpPr>
            <a:spLocks noGrp="1"/>
          </p:cNvSpPr>
          <p:nvPr>
            <p:ph type="title"/>
          </p:nvPr>
        </p:nvSpPr>
        <p:spPr/>
        <p:txBody>
          <a:bodyPr/>
          <a:lstStyle/>
          <a:p>
            <a:r>
              <a:rPr lang="en-US" dirty="0" smtClean="0"/>
              <a:t>Caller ID spoofing</a:t>
            </a:r>
            <a:endParaRPr lang="en-US" dirty="0"/>
          </a:p>
        </p:txBody>
      </p:sp>
      <p:pic>
        <p:nvPicPr>
          <p:cNvPr id="5" name="Picture 4"/>
          <p:cNvPicPr>
            <a:picLocks noChangeAspect="1"/>
          </p:cNvPicPr>
          <p:nvPr/>
        </p:nvPicPr>
        <p:blipFill>
          <a:blip r:embed="rId2"/>
          <a:stretch>
            <a:fillRect/>
          </a:stretch>
        </p:blipFill>
        <p:spPr>
          <a:xfrm>
            <a:off x="4910734" y="2374744"/>
            <a:ext cx="4233266" cy="2001413"/>
          </a:xfrm>
          <a:prstGeom prst="rect">
            <a:avLst/>
          </a:prstGeom>
        </p:spPr>
      </p:pic>
    </p:spTree>
    <p:extLst>
      <p:ext uri="{BB962C8B-B14F-4D97-AF65-F5344CB8AC3E}">
        <p14:creationId xmlns:p14="http://schemas.microsoft.com/office/powerpoint/2010/main" val="38215947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658"/>
          </a:xfrm>
        </p:spPr>
        <p:txBody>
          <a:bodyPr>
            <a:normAutofit fontScale="90000"/>
          </a:bodyPr>
          <a:lstStyle/>
          <a:p>
            <a:r>
              <a:rPr lang="en-US" dirty="0" smtClean="0"/>
              <a:t>2012-2017</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0207" y="3474315"/>
            <a:ext cx="4090778" cy="2963209"/>
          </a:xfr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985" y="981527"/>
            <a:ext cx="4544335" cy="3146078"/>
          </a:xfrm>
          <a:prstGeom prst="rect">
            <a:avLst/>
          </a:prstGeom>
        </p:spPr>
      </p:pic>
    </p:spTree>
    <p:extLst>
      <p:ext uri="{BB962C8B-B14F-4D97-AF65-F5344CB8AC3E}">
        <p14:creationId xmlns:p14="http://schemas.microsoft.com/office/powerpoint/2010/main" val="2821446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03336" y="1305756"/>
            <a:ext cx="3574914" cy="4577306"/>
          </a:xfrm>
          <a:prstGeom prst="roundRect">
            <a:avLst>
              <a:gd name="adj" fmla="val 4801"/>
            </a:avLst>
          </a:prstGeom>
          <a:ln/>
        </p:spPr>
        <p:style>
          <a:lnRef idx="3">
            <a:schemeClr val="lt1"/>
          </a:lnRef>
          <a:fillRef idx="1">
            <a:schemeClr val="accent4"/>
          </a:fillRef>
          <a:effectRef idx="1">
            <a:schemeClr val="accent4"/>
          </a:effectRef>
          <a:fontRef idx="minor">
            <a:schemeClr val="lt1"/>
          </a:fontRef>
        </p:style>
        <p:txBody>
          <a:bodyPr lIns="91431" tIns="45716" rIns="91431" bIns="45716" rtlCol="0" anchor="ctr"/>
          <a:lstStyle/>
          <a:p>
            <a:pPr algn="ctr"/>
            <a:endParaRPr lang="en-US" sz="1500"/>
          </a:p>
        </p:txBody>
      </p:sp>
      <p:sp>
        <p:nvSpPr>
          <p:cNvPr id="15364" name="Line 2"/>
          <p:cNvSpPr>
            <a:spLocks noChangeShapeType="1"/>
          </p:cNvSpPr>
          <p:nvPr/>
        </p:nvSpPr>
        <p:spPr bwMode="auto">
          <a:xfrm rot="3600000" flipH="1">
            <a:off x="2039797" y="2208585"/>
            <a:ext cx="2231" cy="2614432"/>
          </a:xfrm>
          <a:prstGeom prst="line">
            <a:avLst/>
          </a:prstGeom>
          <a:noFill/>
          <a:ln w="63500">
            <a:solidFill>
              <a:schemeClr val="bg1"/>
            </a:solidFill>
            <a:round/>
            <a:headEnd type="triangle" w="med" len="lg"/>
            <a:tailEnd type="triangle" w="med" len="lg"/>
          </a:ln>
          <a:extLst>
            <a:ext uri="{909E8E84-426E-40dd-AFC4-6F175D3DCCD1}">
              <a14:hiddenFill xmlns:a14="http://schemas.microsoft.com/office/drawing/2010/main">
                <a:noFill/>
              </a14:hiddenFill>
            </a:ext>
          </a:extLst>
        </p:spPr>
        <p:txBody>
          <a:bodyPr lIns="64002" tIns="32001" rIns="64002" bIns="32001"/>
          <a:lstStyle/>
          <a:p>
            <a:endParaRPr lang="en-US" sz="1500">
              <a:solidFill>
                <a:schemeClr val="bg1"/>
              </a:solidFill>
            </a:endParaRPr>
          </a:p>
        </p:txBody>
      </p:sp>
      <p:sp>
        <p:nvSpPr>
          <p:cNvPr id="15365" name="Line 3"/>
          <p:cNvSpPr>
            <a:spLocks noChangeShapeType="1"/>
          </p:cNvSpPr>
          <p:nvPr/>
        </p:nvSpPr>
        <p:spPr bwMode="auto">
          <a:xfrm rot="18000000">
            <a:off x="1934997" y="2212081"/>
            <a:ext cx="22943" cy="2696895"/>
          </a:xfrm>
          <a:prstGeom prst="line">
            <a:avLst/>
          </a:prstGeom>
          <a:noFill/>
          <a:ln w="63500">
            <a:solidFill>
              <a:schemeClr val="bg1"/>
            </a:solidFill>
            <a:round/>
            <a:headEnd type="triangle" w="med" len="lg"/>
            <a:tailEnd type="triangle" w="med" len="lg"/>
          </a:ln>
          <a:extLst>
            <a:ext uri="{909E8E84-426E-40dd-AFC4-6F175D3DCCD1}">
              <a14:hiddenFill xmlns:a14="http://schemas.microsoft.com/office/drawing/2010/main">
                <a:noFill/>
              </a14:hiddenFill>
            </a:ext>
          </a:extLst>
        </p:spPr>
        <p:txBody>
          <a:bodyPr lIns="64002" tIns="32001" rIns="64002" bIns="32001"/>
          <a:lstStyle/>
          <a:p>
            <a:endParaRPr lang="en-US" sz="1500">
              <a:solidFill>
                <a:schemeClr val="bg1"/>
              </a:solidFill>
            </a:endParaRPr>
          </a:p>
        </p:txBody>
      </p:sp>
      <p:sp>
        <p:nvSpPr>
          <p:cNvPr id="15366" name="Line 4"/>
          <p:cNvSpPr>
            <a:spLocks noChangeShapeType="1"/>
          </p:cNvSpPr>
          <p:nvPr/>
        </p:nvSpPr>
        <p:spPr bwMode="auto">
          <a:xfrm flipH="1">
            <a:off x="1959346" y="2038475"/>
            <a:ext cx="2906" cy="2677677"/>
          </a:xfrm>
          <a:prstGeom prst="line">
            <a:avLst/>
          </a:prstGeom>
          <a:noFill/>
          <a:ln w="63500">
            <a:solidFill>
              <a:schemeClr val="bg1"/>
            </a:solidFill>
            <a:round/>
            <a:headEnd type="triangle" w="med" len="lg"/>
            <a:tailEnd type="triangle" w="med" len="lg"/>
          </a:ln>
          <a:extLst>
            <a:ext uri="{909E8E84-426E-40dd-AFC4-6F175D3DCCD1}">
              <a14:hiddenFill xmlns:a14="http://schemas.microsoft.com/office/drawing/2010/main">
                <a:noFill/>
              </a14:hiddenFill>
            </a:ext>
          </a:extLst>
        </p:spPr>
        <p:txBody>
          <a:bodyPr lIns="64002" tIns="32001" rIns="64002" bIns="32001"/>
          <a:lstStyle/>
          <a:p>
            <a:endParaRPr lang="en-US" sz="1500">
              <a:solidFill>
                <a:schemeClr val="bg1"/>
              </a:solidFill>
            </a:endParaRPr>
          </a:p>
        </p:txBody>
      </p:sp>
      <p:sp>
        <p:nvSpPr>
          <p:cNvPr id="15369" name="Text Box 7"/>
          <p:cNvSpPr txBox="1">
            <a:spLocks noChangeArrowheads="1"/>
          </p:cNvSpPr>
          <p:nvPr/>
        </p:nvSpPr>
        <p:spPr bwMode="auto">
          <a:xfrm>
            <a:off x="232530" y="2449637"/>
            <a:ext cx="10218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defTabSz="639763">
              <a:defRPr sz="1600">
                <a:solidFill>
                  <a:srgbClr val="4D4D4D"/>
                </a:solidFill>
                <a:latin typeface="Arial" pitchFamily="34" charset="0"/>
                <a:ea typeface="ＭＳ Ｐゴシック" pitchFamily="34" charset="-128"/>
              </a:defRPr>
            </a:lvl1pPr>
            <a:lvl2pPr marL="742950" indent="-285750" defTabSz="639763">
              <a:defRPr sz="1600">
                <a:solidFill>
                  <a:srgbClr val="4D4D4D"/>
                </a:solidFill>
                <a:latin typeface="Arial" pitchFamily="34" charset="0"/>
                <a:ea typeface="ＭＳ Ｐゴシック" pitchFamily="34" charset="-128"/>
              </a:defRPr>
            </a:lvl2pPr>
            <a:lvl3pPr marL="1143000" indent="-228600" defTabSz="639763">
              <a:defRPr sz="1600">
                <a:solidFill>
                  <a:srgbClr val="4D4D4D"/>
                </a:solidFill>
                <a:latin typeface="Arial" pitchFamily="34" charset="0"/>
                <a:ea typeface="ＭＳ Ｐゴシック" pitchFamily="34" charset="-128"/>
              </a:defRPr>
            </a:lvl3pPr>
            <a:lvl4pPr marL="1600200" indent="-228600" defTabSz="639763">
              <a:defRPr sz="1600">
                <a:solidFill>
                  <a:srgbClr val="4D4D4D"/>
                </a:solidFill>
                <a:latin typeface="Arial" pitchFamily="34" charset="0"/>
                <a:ea typeface="ＭＳ Ｐゴシック" pitchFamily="34" charset="-128"/>
              </a:defRPr>
            </a:lvl4pPr>
            <a:lvl5pPr marL="2057400" indent="-228600" defTabSz="639763">
              <a:defRPr sz="1600">
                <a:solidFill>
                  <a:srgbClr val="4D4D4D"/>
                </a:solidFill>
                <a:latin typeface="Arial" pitchFamily="34" charset="0"/>
                <a:ea typeface="ＭＳ Ｐゴシック" pitchFamily="34" charset="-128"/>
              </a:defRPr>
            </a:lvl5pPr>
            <a:lvl6pPr marL="25146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6pPr>
            <a:lvl7pPr marL="29718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7pPr>
            <a:lvl8pPr marL="34290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8pPr>
            <a:lvl9pPr marL="38862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9pPr>
          </a:lstStyle>
          <a:p>
            <a:pPr algn="ctr" eaLnBrk="1" hangingPunct="1">
              <a:spcBef>
                <a:spcPct val="50000"/>
              </a:spcBef>
            </a:pPr>
            <a:r>
              <a:rPr lang="en-US" b="1" dirty="0">
                <a:solidFill>
                  <a:schemeClr val="bg1"/>
                </a:solidFill>
                <a:effectLst>
                  <a:outerShdw blurRad="38100" dist="38100" dir="2700000" algn="tl">
                    <a:srgbClr val="000000">
                      <a:alpha val="43137"/>
                    </a:srgbClr>
                  </a:outerShdw>
                </a:effectLst>
                <a:latin typeface="+mn-lt"/>
              </a:rPr>
              <a:t>+Social</a:t>
            </a:r>
          </a:p>
        </p:txBody>
      </p:sp>
      <p:sp>
        <p:nvSpPr>
          <p:cNvPr id="15371" name="Text Box 9"/>
          <p:cNvSpPr txBox="1">
            <a:spLocks noChangeArrowheads="1"/>
          </p:cNvSpPr>
          <p:nvPr/>
        </p:nvSpPr>
        <p:spPr bwMode="auto">
          <a:xfrm>
            <a:off x="491431" y="4243770"/>
            <a:ext cx="4020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defTabSz="639763">
              <a:defRPr sz="1600">
                <a:solidFill>
                  <a:srgbClr val="4D4D4D"/>
                </a:solidFill>
                <a:latin typeface="Arial" pitchFamily="34" charset="0"/>
                <a:ea typeface="ＭＳ Ｐゴシック" pitchFamily="34" charset="-128"/>
              </a:defRPr>
            </a:lvl1pPr>
            <a:lvl2pPr marL="742950" indent="-285750" defTabSz="639763">
              <a:defRPr sz="1600">
                <a:solidFill>
                  <a:srgbClr val="4D4D4D"/>
                </a:solidFill>
                <a:latin typeface="Arial" pitchFamily="34" charset="0"/>
                <a:ea typeface="ＭＳ Ｐゴシック" pitchFamily="34" charset="-128"/>
              </a:defRPr>
            </a:lvl2pPr>
            <a:lvl3pPr marL="1143000" indent="-228600" defTabSz="639763">
              <a:defRPr sz="1600">
                <a:solidFill>
                  <a:srgbClr val="4D4D4D"/>
                </a:solidFill>
                <a:latin typeface="Arial" pitchFamily="34" charset="0"/>
                <a:ea typeface="ＭＳ Ｐゴシック" pitchFamily="34" charset="-128"/>
              </a:defRPr>
            </a:lvl3pPr>
            <a:lvl4pPr marL="1600200" indent="-228600" defTabSz="639763">
              <a:defRPr sz="1600">
                <a:solidFill>
                  <a:srgbClr val="4D4D4D"/>
                </a:solidFill>
                <a:latin typeface="Arial" pitchFamily="34" charset="0"/>
                <a:ea typeface="ＭＳ Ｐゴシック" pitchFamily="34" charset="-128"/>
              </a:defRPr>
            </a:lvl4pPr>
            <a:lvl5pPr marL="2057400" indent="-228600" defTabSz="639763">
              <a:defRPr sz="1600">
                <a:solidFill>
                  <a:srgbClr val="4D4D4D"/>
                </a:solidFill>
                <a:latin typeface="Arial" pitchFamily="34" charset="0"/>
                <a:ea typeface="ＭＳ Ｐゴシック" pitchFamily="34" charset="-128"/>
              </a:defRPr>
            </a:lvl5pPr>
            <a:lvl6pPr marL="25146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6pPr>
            <a:lvl7pPr marL="29718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7pPr>
            <a:lvl8pPr marL="34290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8pPr>
            <a:lvl9pPr marL="38862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9pPr>
          </a:lstStyle>
          <a:p>
            <a:pPr algn="ctr" eaLnBrk="1" hangingPunct="1">
              <a:spcBef>
                <a:spcPct val="50000"/>
              </a:spcBef>
            </a:pPr>
            <a:r>
              <a:rPr lang="en-US" b="1" dirty="0">
                <a:solidFill>
                  <a:schemeClr val="bg1"/>
                </a:solidFill>
                <a:effectLst>
                  <a:outerShdw blurRad="38100" dist="38100" dir="2700000" algn="tl">
                    <a:srgbClr val="000000">
                      <a:alpha val="43137"/>
                    </a:srgbClr>
                  </a:outerShdw>
                </a:effectLst>
                <a:latin typeface="+mn-lt"/>
              </a:rPr>
              <a:t>-T</a:t>
            </a:r>
          </a:p>
        </p:txBody>
      </p:sp>
      <p:sp>
        <p:nvSpPr>
          <p:cNvPr id="15372" name="Text Box 10"/>
          <p:cNvSpPr txBox="1">
            <a:spLocks noChangeArrowheads="1"/>
          </p:cNvSpPr>
          <p:nvPr/>
        </p:nvSpPr>
        <p:spPr bwMode="auto">
          <a:xfrm>
            <a:off x="1236298" y="1689633"/>
            <a:ext cx="15593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defTabSz="639763">
              <a:defRPr sz="1600">
                <a:solidFill>
                  <a:srgbClr val="4D4D4D"/>
                </a:solidFill>
                <a:latin typeface="Arial" pitchFamily="34" charset="0"/>
                <a:ea typeface="ＭＳ Ｐゴシック" pitchFamily="34" charset="-128"/>
              </a:defRPr>
            </a:lvl1pPr>
            <a:lvl2pPr marL="742950" indent="-285750" defTabSz="639763">
              <a:defRPr sz="1600">
                <a:solidFill>
                  <a:srgbClr val="4D4D4D"/>
                </a:solidFill>
                <a:latin typeface="Arial" pitchFamily="34" charset="0"/>
                <a:ea typeface="ＭＳ Ｐゴシック" pitchFamily="34" charset="-128"/>
              </a:defRPr>
            </a:lvl2pPr>
            <a:lvl3pPr marL="1143000" indent="-228600" defTabSz="639763">
              <a:defRPr sz="1600">
                <a:solidFill>
                  <a:srgbClr val="4D4D4D"/>
                </a:solidFill>
                <a:latin typeface="Arial" pitchFamily="34" charset="0"/>
                <a:ea typeface="ＭＳ Ｐゴシック" pitchFamily="34" charset="-128"/>
              </a:defRPr>
            </a:lvl3pPr>
            <a:lvl4pPr marL="1600200" indent="-228600" defTabSz="639763">
              <a:defRPr sz="1600">
                <a:solidFill>
                  <a:srgbClr val="4D4D4D"/>
                </a:solidFill>
                <a:latin typeface="Arial" pitchFamily="34" charset="0"/>
                <a:ea typeface="ＭＳ Ｐゴシック" pitchFamily="34" charset="-128"/>
              </a:defRPr>
            </a:lvl4pPr>
            <a:lvl5pPr marL="2057400" indent="-228600" defTabSz="639763">
              <a:defRPr sz="1600">
                <a:solidFill>
                  <a:srgbClr val="4D4D4D"/>
                </a:solidFill>
                <a:latin typeface="Arial" pitchFamily="34" charset="0"/>
                <a:ea typeface="ＭＳ Ｐゴシック" pitchFamily="34" charset="-128"/>
              </a:defRPr>
            </a:lvl5pPr>
            <a:lvl6pPr marL="25146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6pPr>
            <a:lvl7pPr marL="29718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7pPr>
            <a:lvl8pPr marL="34290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8pPr>
            <a:lvl9pPr marL="38862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9pPr>
          </a:lstStyle>
          <a:p>
            <a:pPr algn="ctr" eaLnBrk="1" hangingPunct="1">
              <a:spcBef>
                <a:spcPct val="50000"/>
              </a:spcBef>
            </a:pPr>
            <a:r>
              <a:rPr lang="en-US" b="1" dirty="0">
                <a:solidFill>
                  <a:schemeClr val="bg1"/>
                </a:solidFill>
                <a:effectLst>
                  <a:outerShdw blurRad="38100" dist="38100" dir="2700000" algn="tl">
                    <a:srgbClr val="000000">
                      <a:alpha val="43137"/>
                    </a:srgbClr>
                  </a:outerShdw>
                </a:effectLst>
                <a:latin typeface="+mn-lt"/>
              </a:rPr>
              <a:t>+Economic</a:t>
            </a:r>
          </a:p>
        </p:txBody>
      </p:sp>
      <p:sp>
        <p:nvSpPr>
          <p:cNvPr id="15373" name="Text Box 11"/>
          <p:cNvSpPr txBox="1">
            <a:spLocks noChangeArrowheads="1"/>
          </p:cNvSpPr>
          <p:nvPr/>
        </p:nvSpPr>
        <p:spPr bwMode="auto">
          <a:xfrm>
            <a:off x="1761249" y="4780254"/>
            <a:ext cx="41547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defTabSz="639763">
              <a:defRPr sz="1600">
                <a:solidFill>
                  <a:srgbClr val="4D4D4D"/>
                </a:solidFill>
                <a:latin typeface="Arial" pitchFamily="34" charset="0"/>
                <a:ea typeface="ＭＳ Ｐゴシック" pitchFamily="34" charset="-128"/>
              </a:defRPr>
            </a:lvl1pPr>
            <a:lvl2pPr marL="742950" indent="-285750" defTabSz="639763">
              <a:defRPr sz="1600">
                <a:solidFill>
                  <a:srgbClr val="4D4D4D"/>
                </a:solidFill>
                <a:latin typeface="Arial" pitchFamily="34" charset="0"/>
                <a:ea typeface="ＭＳ Ｐゴシック" pitchFamily="34" charset="-128"/>
              </a:defRPr>
            </a:lvl2pPr>
            <a:lvl3pPr marL="1143000" indent="-228600" defTabSz="639763">
              <a:defRPr sz="1600">
                <a:solidFill>
                  <a:srgbClr val="4D4D4D"/>
                </a:solidFill>
                <a:latin typeface="Arial" pitchFamily="34" charset="0"/>
                <a:ea typeface="ＭＳ Ｐゴシック" pitchFamily="34" charset="-128"/>
              </a:defRPr>
            </a:lvl3pPr>
            <a:lvl4pPr marL="1600200" indent="-228600" defTabSz="639763">
              <a:defRPr sz="1600">
                <a:solidFill>
                  <a:srgbClr val="4D4D4D"/>
                </a:solidFill>
                <a:latin typeface="Arial" pitchFamily="34" charset="0"/>
                <a:ea typeface="ＭＳ Ｐゴシック" pitchFamily="34" charset="-128"/>
              </a:defRPr>
            </a:lvl4pPr>
            <a:lvl5pPr marL="2057400" indent="-228600" defTabSz="639763">
              <a:defRPr sz="1600">
                <a:solidFill>
                  <a:srgbClr val="4D4D4D"/>
                </a:solidFill>
                <a:latin typeface="Arial" pitchFamily="34" charset="0"/>
                <a:ea typeface="ＭＳ Ｐゴシック" pitchFamily="34" charset="-128"/>
              </a:defRPr>
            </a:lvl5pPr>
            <a:lvl6pPr marL="25146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6pPr>
            <a:lvl7pPr marL="29718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7pPr>
            <a:lvl8pPr marL="34290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8pPr>
            <a:lvl9pPr marL="38862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9pPr>
          </a:lstStyle>
          <a:p>
            <a:pPr algn="ctr" eaLnBrk="1" hangingPunct="1">
              <a:spcBef>
                <a:spcPct val="50000"/>
              </a:spcBef>
            </a:pPr>
            <a:r>
              <a:rPr lang="en-US" b="1" dirty="0">
                <a:solidFill>
                  <a:schemeClr val="bg1"/>
                </a:solidFill>
                <a:effectLst>
                  <a:outerShdw blurRad="38100" dist="38100" dir="2700000" algn="tl">
                    <a:srgbClr val="000000">
                      <a:alpha val="43137"/>
                    </a:srgbClr>
                  </a:outerShdw>
                </a:effectLst>
                <a:latin typeface="+mn-lt"/>
              </a:rPr>
              <a:t>-E</a:t>
            </a:r>
          </a:p>
        </p:txBody>
      </p:sp>
      <p:sp>
        <p:nvSpPr>
          <p:cNvPr id="15374" name="Text Box 12"/>
          <p:cNvSpPr txBox="1">
            <a:spLocks noChangeArrowheads="1"/>
          </p:cNvSpPr>
          <p:nvPr/>
        </p:nvSpPr>
        <p:spPr bwMode="auto">
          <a:xfrm>
            <a:off x="3068399" y="4243770"/>
            <a:ext cx="3881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defTabSz="639763">
              <a:defRPr sz="1600">
                <a:solidFill>
                  <a:srgbClr val="4D4D4D"/>
                </a:solidFill>
                <a:latin typeface="Arial" pitchFamily="34" charset="0"/>
                <a:ea typeface="ＭＳ Ｐゴシック" pitchFamily="34" charset="-128"/>
              </a:defRPr>
            </a:lvl1pPr>
            <a:lvl2pPr marL="742950" indent="-285750" defTabSz="639763">
              <a:defRPr sz="1600">
                <a:solidFill>
                  <a:srgbClr val="4D4D4D"/>
                </a:solidFill>
                <a:latin typeface="Arial" pitchFamily="34" charset="0"/>
                <a:ea typeface="ＭＳ Ｐゴシック" pitchFamily="34" charset="-128"/>
              </a:defRPr>
            </a:lvl2pPr>
            <a:lvl3pPr marL="1143000" indent="-228600" defTabSz="639763">
              <a:defRPr sz="1600">
                <a:solidFill>
                  <a:srgbClr val="4D4D4D"/>
                </a:solidFill>
                <a:latin typeface="Arial" pitchFamily="34" charset="0"/>
                <a:ea typeface="ＭＳ Ｐゴシック" pitchFamily="34" charset="-128"/>
              </a:defRPr>
            </a:lvl3pPr>
            <a:lvl4pPr marL="1600200" indent="-228600" defTabSz="639763">
              <a:defRPr sz="1600">
                <a:solidFill>
                  <a:srgbClr val="4D4D4D"/>
                </a:solidFill>
                <a:latin typeface="Arial" pitchFamily="34" charset="0"/>
                <a:ea typeface="ＭＳ Ｐゴシック" pitchFamily="34" charset="-128"/>
              </a:defRPr>
            </a:lvl4pPr>
            <a:lvl5pPr marL="2057400" indent="-228600" defTabSz="639763">
              <a:defRPr sz="1600">
                <a:solidFill>
                  <a:srgbClr val="4D4D4D"/>
                </a:solidFill>
                <a:latin typeface="Arial" pitchFamily="34" charset="0"/>
                <a:ea typeface="ＭＳ Ｐゴシック" pitchFamily="34" charset="-128"/>
              </a:defRPr>
            </a:lvl5pPr>
            <a:lvl6pPr marL="25146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6pPr>
            <a:lvl7pPr marL="29718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7pPr>
            <a:lvl8pPr marL="34290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8pPr>
            <a:lvl9pPr marL="38862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9pPr>
          </a:lstStyle>
          <a:p>
            <a:pPr algn="ctr" eaLnBrk="1" hangingPunct="1">
              <a:spcBef>
                <a:spcPct val="50000"/>
              </a:spcBef>
            </a:pPr>
            <a:r>
              <a:rPr lang="en-US" b="1" dirty="0">
                <a:solidFill>
                  <a:schemeClr val="bg1"/>
                </a:solidFill>
                <a:effectLst>
                  <a:outerShdw blurRad="38100" dist="38100" dir="2700000" algn="tl">
                    <a:srgbClr val="000000">
                      <a:alpha val="43137"/>
                    </a:srgbClr>
                  </a:outerShdw>
                </a:effectLst>
                <a:latin typeface="+mn-lt"/>
              </a:rPr>
              <a:t>-S</a:t>
            </a:r>
          </a:p>
        </p:txBody>
      </p:sp>
      <p:sp>
        <p:nvSpPr>
          <p:cNvPr id="3" name="Title 2"/>
          <p:cNvSpPr>
            <a:spLocks noGrp="1"/>
          </p:cNvSpPr>
          <p:nvPr>
            <p:ph type="title"/>
          </p:nvPr>
        </p:nvSpPr>
        <p:spPr>
          <a:xfrm>
            <a:off x="450758" y="210423"/>
            <a:ext cx="8207403" cy="791061"/>
          </a:xfrm>
        </p:spPr>
        <p:txBody>
          <a:bodyPr/>
          <a:lstStyle/>
          <a:p>
            <a:r>
              <a:rPr lang="en-US" dirty="0" smtClean="0">
                <a:latin typeface="+mn-lt"/>
              </a:rPr>
              <a:t>Unified License Now To Address Trends</a:t>
            </a:r>
            <a:endParaRPr lang="en-US" dirty="0">
              <a:solidFill>
                <a:schemeClr val="accent5">
                  <a:lumMod val="60000"/>
                  <a:lumOff val="40000"/>
                </a:schemeClr>
              </a:solidFill>
              <a:latin typeface="+mn-lt"/>
            </a:endParaRPr>
          </a:p>
        </p:txBody>
      </p:sp>
      <p:sp>
        <p:nvSpPr>
          <p:cNvPr id="68" name="Rectangle 67"/>
          <p:cNvSpPr/>
          <p:nvPr/>
        </p:nvSpPr>
        <p:spPr>
          <a:xfrm>
            <a:off x="0" y="1243356"/>
            <a:ext cx="8915400" cy="58142"/>
          </a:xfrm>
          <a:prstGeom prst="rect">
            <a:avLst/>
          </a:prstGeom>
          <a:gradFill flip="none" rotWithShape="1">
            <a:gsLst>
              <a:gs pos="0">
                <a:srgbClr val="002060"/>
              </a:gs>
              <a:gs pos="50000">
                <a:srgbClr val="002060">
                  <a:alpha val="47000"/>
                </a:srgbClr>
              </a:gs>
              <a:gs pos="100000">
                <a:srgbClr val="002060">
                  <a:alpha val="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en-US"/>
          </a:p>
        </p:txBody>
      </p:sp>
      <p:grpSp>
        <p:nvGrpSpPr>
          <p:cNvPr id="5" name="Group 4"/>
          <p:cNvGrpSpPr/>
          <p:nvPr/>
        </p:nvGrpSpPr>
        <p:grpSpPr>
          <a:xfrm>
            <a:off x="1267721" y="2780892"/>
            <a:ext cx="1373654" cy="1290128"/>
            <a:chOff x="3835414" y="3097036"/>
            <a:chExt cx="1584515" cy="1584515"/>
          </a:xfrm>
        </p:grpSpPr>
        <p:sp>
          <p:nvSpPr>
            <p:cNvPr id="71" name="Oval 70"/>
            <p:cNvSpPr/>
            <p:nvPr/>
          </p:nvSpPr>
          <p:spPr>
            <a:xfrm>
              <a:off x="3835414" y="3097036"/>
              <a:ext cx="1584515" cy="1584515"/>
            </a:xfrm>
            <a:prstGeom prst="ellipse">
              <a:avLst/>
            </a:prstGeom>
            <a:solidFill>
              <a:schemeClr val="tx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grpSp>
          <p:nvGrpSpPr>
            <p:cNvPr id="73" name="Group 72"/>
            <p:cNvGrpSpPr/>
            <p:nvPr/>
          </p:nvGrpSpPr>
          <p:grpSpPr>
            <a:xfrm>
              <a:off x="3957352" y="3282333"/>
              <a:ext cx="1340639" cy="1213921"/>
              <a:chOff x="4273107" y="3404701"/>
              <a:chExt cx="1340639" cy="1213921"/>
            </a:xfrm>
          </p:grpSpPr>
          <p:pic>
            <p:nvPicPr>
              <p:cNvPr id="74" name="Picture 73"/>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336466" y="3404701"/>
                <a:ext cx="1213921" cy="1213921"/>
              </a:xfrm>
              <a:prstGeom prst="rect">
                <a:avLst/>
              </a:prstGeom>
              <a:effectLst>
                <a:outerShdw blurRad="50800" dist="38100" dir="2700000" algn="tl" rotWithShape="0">
                  <a:prstClr val="black">
                    <a:alpha val="40000"/>
                  </a:prstClr>
                </a:outerShdw>
              </a:effectLst>
            </p:spPr>
          </p:pic>
          <p:sp>
            <p:nvSpPr>
              <p:cNvPr id="75" name="Text Box 1097"/>
              <p:cNvSpPr txBox="1">
                <a:spLocks noChangeArrowheads="1"/>
              </p:cNvSpPr>
              <p:nvPr/>
            </p:nvSpPr>
            <p:spPr bwMode="auto">
              <a:xfrm>
                <a:off x="4273107" y="3811209"/>
                <a:ext cx="1340639" cy="41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600">
                    <a:solidFill>
                      <a:srgbClr val="4D4D4D"/>
                    </a:solidFill>
                    <a:latin typeface="Arial" pitchFamily="34" charset="0"/>
                    <a:ea typeface="ＭＳ Ｐゴシック" pitchFamily="34" charset="-128"/>
                  </a:defRPr>
                </a:lvl1pPr>
                <a:lvl2pPr marL="742950" indent="-285750">
                  <a:defRPr sz="1600">
                    <a:solidFill>
                      <a:srgbClr val="4D4D4D"/>
                    </a:solidFill>
                    <a:latin typeface="Arial" pitchFamily="34" charset="0"/>
                    <a:ea typeface="ＭＳ Ｐゴシック" pitchFamily="34" charset="-128"/>
                  </a:defRPr>
                </a:lvl2pPr>
                <a:lvl3pPr marL="1143000" indent="-228600">
                  <a:defRPr sz="1600">
                    <a:solidFill>
                      <a:srgbClr val="4D4D4D"/>
                    </a:solidFill>
                    <a:latin typeface="Arial" pitchFamily="34" charset="0"/>
                    <a:ea typeface="ＭＳ Ｐゴシック" pitchFamily="34" charset="-128"/>
                  </a:defRPr>
                </a:lvl3pPr>
                <a:lvl4pPr marL="1600200" indent="-228600">
                  <a:defRPr sz="1600">
                    <a:solidFill>
                      <a:srgbClr val="4D4D4D"/>
                    </a:solidFill>
                    <a:latin typeface="Arial" pitchFamily="34" charset="0"/>
                    <a:ea typeface="ＭＳ Ｐゴシック" pitchFamily="34" charset="-128"/>
                  </a:defRPr>
                </a:lvl4pPr>
                <a:lvl5pPr marL="2057400" indent="-228600">
                  <a:defRPr sz="1600">
                    <a:solidFill>
                      <a:srgbClr val="4D4D4D"/>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rgbClr val="4D4D4D"/>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rgbClr val="4D4D4D"/>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rgbClr val="4D4D4D"/>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rgbClr val="4D4D4D"/>
                    </a:solidFill>
                    <a:latin typeface="Arial" pitchFamily="34" charset="0"/>
                    <a:ea typeface="ＭＳ Ｐゴシック" pitchFamily="34" charset="-128"/>
                  </a:defRPr>
                </a:lvl9pPr>
              </a:lstStyle>
              <a:p>
                <a:pPr algn="ctr">
                  <a:spcBef>
                    <a:spcPct val="50000"/>
                  </a:spcBef>
                </a:pPr>
                <a:r>
                  <a:rPr lang="en-US" dirty="0" smtClean="0">
                    <a:solidFill>
                      <a:schemeClr val="bg1"/>
                    </a:solidFill>
                    <a:effectLst>
                      <a:outerShdw blurRad="38100" dist="38100" dir="2700000" algn="tl">
                        <a:srgbClr val="000000">
                          <a:alpha val="43137"/>
                        </a:srgbClr>
                      </a:outerShdw>
                    </a:effectLst>
                    <a:latin typeface="Arial Black" pitchFamily="34" charset="0"/>
                  </a:rPr>
                  <a:t>ICT</a:t>
                </a:r>
                <a:endParaRPr lang="en-US" dirty="0">
                  <a:solidFill>
                    <a:schemeClr val="bg1"/>
                  </a:solidFill>
                  <a:effectLst>
                    <a:outerShdw blurRad="38100" dist="38100" dir="2700000" algn="tl">
                      <a:srgbClr val="000000">
                        <a:alpha val="43137"/>
                      </a:srgbClr>
                    </a:outerShdw>
                  </a:effectLst>
                  <a:latin typeface="Arial Black" pitchFamily="34" charset="0"/>
                </a:endParaRPr>
              </a:p>
            </p:txBody>
          </p:sp>
        </p:grpSp>
      </p:grpSp>
      <p:sp>
        <p:nvSpPr>
          <p:cNvPr id="62" name="AutoShape 73"/>
          <p:cNvSpPr>
            <a:spLocks noChangeArrowheads="1"/>
          </p:cNvSpPr>
          <p:nvPr/>
        </p:nvSpPr>
        <p:spPr bwMode="auto">
          <a:xfrm>
            <a:off x="4486108" y="2160001"/>
            <a:ext cx="4176712" cy="2568575"/>
          </a:xfrm>
          <a:prstGeom prst="roundRect">
            <a:avLst>
              <a:gd name="adj" fmla="val 7268"/>
            </a:avLst>
          </a:prstGeom>
          <a:solidFill>
            <a:schemeClr val="bg1"/>
          </a:solidFill>
          <a:ln>
            <a:noFill/>
          </a:ln>
          <a:extLst/>
        </p:spPr>
        <p:txBody>
          <a:bodyPr lIns="91362" tIns="45677" rIns="91362" bIns="45677" anchor="ctr"/>
          <a:lstStyle/>
          <a:p>
            <a:pPr algn="ctr" defTabSz="913584">
              <a:spcBef>
                <a:spcPct val="20000"/>
              </a:spcBef>
              <a:defRPr/>
            </a:pPr>
            <a:endParaRPr lang="en-PH" sz="1600" b="1" kern="0" dirty="0">
              <a:solidFill>
                <a:schemeClr val="tx1">
                  <a:lumMod val="95000"/>
                  <a:lumOff val="5000"/>
                </a:schemeClr>
              </a:solidFill>
              <a:ea typeface="ＭＳ Ｐゴシック" charset="-128"/>
            </a:endParaRPr>
          </a:p>
          <a:p>
            <a:pPr algn="ctr" defTabSz="913584">
              <a:spcBef>
                <a:spcPct val="20000"/>
              </a:spcBef>
              <a:defRPr/>
            </a:pPr>
            <a:endParaRPr lang="en-US" sz="1600" dirty="0">
              <a:solidFill>
                <a:schemeClr val="bg2">
                  <a:lumMod val="50000"/>
                </a:schemeClr>
              </a:solidFill>
              <a:ea typeface="ＭＳ Ｐゴシック" charset="-128"/>
            </a:endParaRPr>
          </a:p>
        </p:txBody>
      </p:sp>
      <p:pic>
        <p:nvPicPr>
          <p:cNvPr id="63" name="Content Placeholder 4" descr="Caribbean map2.jpg"/>
          <p:cNvPicPr>
            <a:picLocks noChangeAspect="1"/>
          </p:cNvPicPr>
          <p:nvPr/>
        </p:nvPicPr>
        <p:blipFill>
          <a:blip r:embed="rId4">
            <a:extLst>
              <a:ext uri="{28A0092B-C50C-407E-A947-70E740481C1C}">
                <a14:useLocalDpi xmlns:a14="http://schemas.microsoft.com/office/drawing/2010/main" val="0"/>
              </a:ext>
            </a:extLst>
          </a:blip>
          <a:srcRect t="21014" b="21014"/>
          <a:stretch>
            <a:fillRect/>
          </a:stretch>
        </p:blipFill>
        <p:spPr>
          <a:xfrm>
            <a:off x="5335142" y="1903648"/>
            <a:ext cx="2537854" cy="1584560"/>
          </a:xfrm>
          <a:prstGeom prst="rect">
            <a:avLst/>
          </a:prstGeom>
        </p:spPr>
      </p:pic>
      <p:sp>
        <p:nvSpPr>
          <p:cNvPr id="64" name="AutoShape 5"/>
          <p:cNvSpPr>
            <a:spLocks noChangeArrowheads="1"/>
          </p:cNvSpPr>
          <p:nvPr/>
        </p:nvSpPr>
        <p:spPr bwMode="auto">
          <a:xfrm>
            <a:off x="4214807" y="1350814"/>
            <a:ext cx="4432300" cy="3065726"/>
          </a:xfrm>
          <a:prstGeom prst="roundRect">
            <a:avLst>
              <a:gd name="adj" fmla="val 9723"/>
            </a:avLst>
          </a:prstGeom>
          <a:gradFill>
            <a:gsLst>
              <a:gs pos="0">
                <a:schemeClr val="bg1">
                  <a:lumMod val="50000"/>
                  <a:alpha val="0"/>
                </a:schemeClr>
              </a:gs>
              <a:gs pos="80000">
                <a:schemeClr val="bg1">
                  <a:lumMod val="85000"/>
                </a:schemeClr>
              </a:gs>
              <a:gs pos="100000">
                <a:schemeClr val="bg1">
                  <a:lumMod val="85000"/>
                </a:schemeClr>
              </a:gs>
            </a:gsLst>
          </a:gradFill>
          <a:ln>
            <a:noFill/>
            <a:headEnd/>
            <a:tailEnd/>
          </a:ln>
        </p:spPr>
        <p:style>
          <a:lnRef idx="1">
            <a:schemeClr val="accent1"/>
          </a:lnRef>
          <a:fillRef idx="3">
            <a:schemeClr val="accent1"/>
          </a:fillRef>
          <a:effectRef idx="2">
            <a:schemeClr val="accent1"/>
          </a:effectRef>
          <a:fontRef idx="minor">
            <a:schemeClr val="lt1"/>
          </a:fontRef>
        </p:style>
        <p:txBody>
          <a:bodyPr lIns="91362" tIns="91362" rIns="91362" bIns="91362" anchor="ctr"/>
          <a:lstStyle/>
          <a:p>
            <a:pPr algn="ctr" defTabSz="911998" eaLnBrk="0" hangingPunct="0">
              <a:spcBef>
                <a:spcPct val="25000"/>
              </a:spcBef>
              <a:defRPr/>
            </a:pPr>
            <a:endParaRPr lang="en-PH" sz="1600" b="1" dirty="0">
              <a:solidFill>
                <a:srgbClr val="FFFFFF"/>
              </a:solidFill>
            </a:endParaRPr>
          </a:p>
        </p:txBody>
      </p:sp>
      <p:sp>
        <p:nvSpPr>
          <p:cNvPr id="65" name="Text Box 64"/>
          <p:cNvSpPr txBox="1">
            <a:spLocks noChangeArrowheads="1"/>
          </p:cNvSpPr>
          <p:nvPr/>
        </p:nvSpPr>
        <p:spPr bwMode="auto">
          <a:xfrm>
            <a:off x="4876633" y="1405631"/>
            <a:ext cx="3306762" cy="338546"/>
          </a:xfrm>
          <a:prstGeom prst="rect">
            <a:avLst/>
          </a:prstGeom>
          <a:noFill/>
          <a:ln w="9525">
            <a:noFill/>
            <a:miter lim="800000"/>
            <a:headEnd/>
            <a:tailEnd/>
          </a:ln>
        </p:spPr>
        <p:txBody>
          <a:bodyPr lIns="91431" tIns="45716" rIns="91431" bIns="45716">
            <a:spAutoFit/>
          </a:bodyPr>
          <a:lstStyle/>
          <a:p>
            <a:pPr algn="ctr">
              <a:defRPr/>
            </a:pPr>
            <a:r>
              <a:rPr lang="en-US" sz="1600" b="1" dirty="0">
                <a:solidFill>
                  <a:schemeClr val="tx1">
                    <a:lumMod val="90000"/>
                    <a:lumOff val="10000"/>
                  </a:schemeClr>
                </a:solidFill>
              </a:rPr>
              <a:t>Macro Trends </a:t>
            </a:r>
          </a:p>
        </p:txBody>
      </p:sp>
      <p:sp>
        <p:nvSpPr>
          <p:cNvPr id="66" name="Text Box 41"/>
          <p:cNvSpPr txBox="1">
            <a:spLocks noChangeArrowheads="1"/>
          </p:cNvSpPr>
          <p:nvPr/>
        </p:nvSpPr>
        <p:spPr bwMode="auto">
          <a:xfrm>
            <a:off x="7534109" y="2116832"/>
            <a:ext cx="429406"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a:cs typeface="Arial" pitchFamily="34" charset="0"/>
              </a:rPr>
              <a:t>Cloud</a:t>
            </a:r>
          </a:p>
        </p:txBody>
      </p:sp>
      <p:sp>
        <p:nvSpPr>
          <p:cNvPr id="67" name="Line 43"/>
          <p:cNvSpPr>
            <a:spLocks noChangeShapeType="1"/>
          </p:cNvSpPr>
          <p:nvPr/>
        </p:nvSpPr>
        <p:spPr bwMode="auto">
          <a:xfrm flipH="1" flipV="1">
            <a:off x="7977019" y="2116830"/>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69" name="Text Box 44"/>
          <p:cNvSpPr txBox="1">
            <a:spLocks noChangeArrowheads="1"/>
          </p:cNvSpPr>
          <p:nvPr/>
        </p:nvSpPr>
        <p:spPr bwMode="auto">
          <a:xfrm>
            <a:off x="7519820" y="2421632"/>
            <a:ext cx="761729"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a:cs typeface="Arial" pitchFamily="34" charset="0"/>
              </a:rPr>
              <a:t>Virtualization</a:t>
            </a:r>
          </a:p>
        </p:txBody>
      </p:sp>
      <p:sp>
        <p:nvSpPr>
          <p:cNvPr id="70" name="Text Box 46"/>
          <p:cNvSpPr txBox="1">
            <a:spLocks noChangeArrowheads="1"/>
          </p:cNvSpPr>
          <p:nvPr/>
        </p:nvSpPr>
        <p:spPr bwMode="auto">
          <a:xfrm>
            <a:off x="7291220" y="1824731"/>
            <a:ext cx="902793"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dirty="0">
                <a:cs typeface="Arial" pitchFamily="34" charset="0"/>
              </a:rPr>
              <a:t>Fixed TDM Voice</a:t>
            </a:r>
          </a:p>
        </p:txBody>
      </p:sp>
      <p:sp>
        <p:nvSpPr>
          <p:cNvPr id="72" name="Line 48"/>
          <p:cNvSpPr>
            <a:spLocks noChangeShapeType="1"/>
          </p:cNvSpPr>
          <p:nvPr/>
        </p:nvSpPr>
        <p:spPr bwMode="auto">
          <a:xfrm flipH="1" flipV="1">
            <a:off x="8434219" y="2435919"/>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76" name="Line 49"/>
          <p:cNvSpPr>
            <a:spLocks noChangeShapeType="1"/>
          </p:cNvSpPr>
          <p:nvPr/>
        </p:nvSpPr>
        <p:spPr bwMode="auto">
          <a:xfrm flipH="1">
            <a:off x="8358019" y="1735830"/>
            <a:ext cx="0" cy="152400"/>
          </a:xfrm>
          <a:prstGeom prst="line">
            <a:avLst/>
          </a:prstGeom>
          <a:noFill/>
          <a:ln w="9525">
            <a:solidFill>
              <a:srgbClr val="CC0000"/>
            </a:solidFill>
            <a:round/>
            <a:headEnd/>
            <a:tailEnd type="triangle" w="med" len="med"/>
          </a:ln>
          <a:effectLst>
            <a:prstShdw prst="shdw17" dist="17961" dir="2700000">
              <a:srgbClr val="7A0000">
                <a:alpha val="50000"/>
              </a:srgbClr>
            </a:prstShdw>
          </a:effectLst>
        </p:spPr>
        <p:txBody>
          <a:bodyPr lIns="91431" tIns="45716" rIns="91431" bIns="45716"/>
          <a:lstStyle/>
          <a:p>
            <a:endParaRPr lang="en-US"/>
          </a:p>
        </p:txBody>
      </p:sp>
      <p:sp>
        <p:nvSpPr>
          <p:cNvPr id="77" name="Text Box 46"/>
          <p:cNvSpPr txBox="1">
            <a:spLocks noChangeArrowheads="1"/>
          </p:cNvSpPr>
          <p:nvPr/>
        </p:nvSpPr>
        <p:spPr bwMode="auto">
          <a:xfrm>
            <a:off x="4471820" y="1812030"/>
            <a:ext cx="492424" cy="33854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dirty="0">
                <a:cs typeface="Arial" pitchFamily="34" charset="0"/>
              </a:rPr>
              <a:t>Mobile</a:t>
            </a:r>
            <a:br>
              <a:rPr lang="en-US" sz="800" b="1" dirty="0">
                <a:cs typeface="Arial" pitchFamily="34" charset="0"/>
              </a:rPr>
            </a:br>
            <a:r>
              <a:rPr lang="en-US" sz="800" b="1" dirty="0">
                <a:cs typeface="Arial" pitchFamily="34" charset="0"/>
              </a:rPr>
              <a:t>Pricing</a:t>
            </a:r>
          </a:p>
        </p:txBody>
      </p:sp>
      <p:sp>
        <p:nvSpPr>
          <p:cNvPr id="78" name="Line 49"/>
          <p:cNvSpPr>
            <a:spLocks noChangeShapeType="1"/>
          </p:cNvSpPr>
          <p:nvPr/>
        </p:nvSpPr>
        <p:spPr bwMode="auto">
          <a:xfrm flipH="1">
            <a:off x="5005219" y="1873944"/>
            <a:ext cx="0" cy="152400"/>
          </a:xfrm>
          <a:prstGeom prst="line">
            <a:avLst/>
          </a:prstGeom>
          <a:noFill/>
          <a:ln w="9525">
            <a:solidFill>
              <a:srgbClr val="CC0000"/>
            </a:solidFill>
            <a:round/>
            <a:headEnd/>
            <a:tailEnd type="triangle" w="med" len="med"/>
          </a:ln>
          <a:effectLst>
            <a:prstShdw prst="shdw17" dist="17961" dir="2700000">
              <a:srgbClr val="7A0000">
                <a:alpha val="50000"/>
              </a:srgbClr>
            </a:prstShdw>
          </a:effectLst>
        </p:spPr>
        <p:txBody>
          <a:bodyPr lIns="91431" tIns="45716" rIns="91431" bIns="45716"/>
          <a:lstStyle/>
          <a:p>
            <a:endParaRPr lang="en-US"/>
          </a:p>
        </p:txBody>
      </p:sp>
      <p:sp>
        <p:nvSpPr>
          <p:cNvPr id="80" name="Text Box 44"/>
          <p:cNvSpPr txBox="1">
            <a:spLocks noChangeArrowheads="1"/>
          </p:cNvSpPr>
          <p:nvPr/>
        </p:nvSpPr>
        <p:spPr bwMode="auto">
          <a:xfrm>
            <a:off x="6753059" y="3959920"/>
            <a:ext cx="432262"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dirty="0">
                <a:cs typeface="Arial" pitchFamily="34" charset="0"/>
              </a:rPr>
              <a:t>Social</a:t>
            </a:r>
          </a:p>
        </p:txBody>
      </p:sp>
      <p:sp>
        <p:nvSpPr>
          <p:cNvPr id="81" name="Line 48"/>
          <p:cNvSpPr>
            <a:spLocks noChangeShapeType="1"/>
          </p:cNvSpPr>
          <p:nvPr/>
        </p:nvSpPr>
        <p:spPr bwMode="auto">
          <a:xfrm flipH="1" flipV="1">
            <a:off x="7210257" y="3964681"/>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82" name="Text Box 44"/>
          <p:cNvSpPr txBox="1">
            <a:spLocks noChangeArrowheads="1"/>
          </p:cNvSpPr>
          <p:nvPr/>
        </p:nvSpPr>
        <p:spPr bwMode="auto">
          <a:xfrm>
            <a:off x="4463883" y="2788344"/>
            <a:ext cx="511260"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a:cs typeface="Arial" pitchFamily="34" charset="0"/>
              </a:rPr>
              <a:t>Storage</a:t>
            </a:r>
          </a:p>
        </p:txBody>
      </p:sp>
      <p:sp>
        <p:nvSpPr>
          <p:cNvPr id="83" name="Line 48"/>
          <p:cNvSpPr>
            <a:spLocks noChangeShapeType="1"/>
          </p:cNvSpPr>
          <p:nvPr/>
        </p:nvSpPr>
        <p:spPr bwMode="auto">
          <a:xfrm flipH="1" flipV="1">
            <a:off x="5073482" y="2788344"/>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84" name="Text Box 44"/>
          <p:cNvSpPr txBox="1">
            <a:spLocks noChangeArrowheads="1"/>
          </p:cNvSpPr>
          <p:nvPr/>
        </p:nvSpPr>
        <p:spPr bwMode="auto">
          <a:xfrm>
            <a:off x="4471819" y="3062981"/>
            <a:ext cx="1391509"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dirty="0">
                <a:cs typeface="Arial" pitchFamily="34" charset="0"/>
              </a:rPr>
              <a:t>Mobile Evolution 2G&gt;3G&gt;4G</a:t>
            </a:r>
          </a:p>
        </p:txBody>
      </p:sp>
      <p:sp>
        <p:nvSpPr>
          <p:cNvPr id="85" name="Line 48"/>
          <p:cNvSpPr>
            <a:spLocks noChangeShapeType="1"/>
          </p:cNvSpPr>
          <p:nvPr/>
        </p:nvSpPr>
        <p:spPr bwMode="auto">
          <a:xfrm flipH="1" flipV="1">
            <a:off x="6224420" y="3093144"/>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86" name="Text Box 41"/>
          <p:cNvSpPr txBox="1">
            <a:spLocks noChangeArrowheads="1"/>
          </p:cNvSpPr>
          <p:nvPr/>
        </p:nvSpPr>
        <p:spPr bwMode="auto">
          <a:xfrm>
            <a:off x="4525795" y="2497832"/>
            <a:ext cx="406513"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dirty="0">
                <a:cs typeface="Arial" pitchFamily="34" charset="0"/>
              </a:rPr>
              <a:t>Wi-Fi</a:t>
            </a:r>
          </a:p>
        </p:txBody>
      </p:sp>
      <p:sp>
        <p:nvSpPr>
          <p:cNvPr id="87" name="Line 43"/>
          <p:cNvSpPr>
            <a:spLocks noChangeShapeType="1"/>
          </p:cNvSpPr>
          <p:nvPr/>
        </p:nvSpPr>
        <p:spPr bwMode="auto">
          <a:xfrm flipH="1" flipV="1">
            <a:off x="4997282" y="2510531"/>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88" name="Text Box 44"/>
          <p:cNvSpPr txBox="1">
            <a:spLocks noChangeArrowheads="1"/>
          </p:cNvSpPr>
          <p:nvPr/>
        </p:nvSpPr>
        <p:spPr bwMode="auto">
          <a:xfrm>
            <a:off x="7596020" y="3107432"/>
            <a:ext cx="494478"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a:cs typeface="Arial" pitchFamily="34" charset="0"/>
              </a:rPr>
              <a:t>Tablets</a:t>
            </a:r>
          </a:p>
        </p:txBody>
      </p:sp>
      <p:sp>
        <p:nvSpPr>
          <p:cNvPr id="89" name="Line 48"/>
          <p:cNvSpPr>
            <a:spLocks noChangeShapeType="1"/>
          </p:cNvSpPr>
          <p:nvPr/>
        </p:nvSpPr>
        <p:spPr bwMode="auto">
          <a:xfrm flipH="1" flipV="1">
            <a:off x="8129419" y="3107430"/>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90" name="Text Box 44"/>
          <p:cNvSpPr txBox="1">
            <a:spLocks noChangeArrowheads="1"/>
          </p:cNvSpPr>
          <p:nvPr/>
        </p:nvSpPr>
        <p:spPr bwMode="auto">
          <a:xfrm>
            <a:off x="4471820" y="2193032"/>
            <a:ext cx="902793"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a:cs typeface="Arial" pitchFamily="34" charset="0"/>
              </a:rPr>
              <a:t>Mobile Backhaul</a:t>
            </a:r>
          </a:p>
        </p:txBody>
      </p:sp>
      <p:sp>
        <p:nvSpPr>
          <p:cNvPr id="91" name="Line 48"/>
          <p:cNvSpPr>
            <a:spLocks noChangeShapeType="1"/>
          </p:cNvSpPr>
          <p:nvPr/>
        </p:nvSpPr>
        <p:spPr bwMode="auto">
          <a:xfrm flipH="1" flipV="1">
            <a:off x="5538620" y="2210494"/>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92" name="Text Box 44"/>
          <p:cNvSpPr txBox="1">
            <a:spLocks noChangeArrowheads="1"/>
          </p:cNvSpPr>
          <p:nvPr/>
        </p:nvSpPr>
        <p:spPr bwMode="auto">
          <a:xfrm>
            <a:off x="7680158" y="3426519"/>
            <a:ext cx="530896"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a:cs typeface="Arial" pitchFamily="34" charset="0"/>
              </a:rPr>
              <a:t>Security</a:t>
            </a:r>
          </a:p>
        </p:txBody>
      </p:sp>
      <p:sp>
        <p:nvSpPr>
          <p:cNvPr id="93" name="Line 48"/>
          <p:cNvSpPr>
            <a:spLocks noChangeShapeType="1"/>
          </p:cNvSpPr>
          <p:nvPr/>
        </p:nvSpPr>
        <p:spPr bwMode="auto">
          <a:xfrm flipH="1" flipV="1">
            <a:off x="8281819" y="3445568"/>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94" name="Text Box 44"/>
          <p:cNvSpPr txBox="1">
            <a:spLocks noChangeArrowheads="1"/>
          </p:cNvSpPr>
          <p:nvPr/>
        </p:nvSpPr>
        <p:spPr bwMode="auto">
          <a:xfrm>
            <a:off x="5462420" y="3929757"/>
            <a:ext cx="794941"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dirty="0">
                <a:cs typeface="Arial" pitchFamily="34" charset="0"/>
              </a:rPr>
              <a:t>Data Analytics</a:t>
            </a:r>
          </a:p>
        </p:txBody>
      </p:sp>
      <p:sp>
        <p:nvSpPr>
          <p:cNvPr id="95" name="Line 48"/>
          <p:cNvSpPr>
            <a:spLocks noChangeShapeType="1"/>
          </p:cNvSpPr>
          <p:nvPr/>
        </p:nvSpPr>
        <p:spPr bwMode="auto">
          <a:xfrm flipH="1" flipV="1">
            <a:off x="6448257" y="3959919"/>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96" name="Text Box 44"/>
          <p:cNvSpPr txBox="1">
            <a:spLocks noChangeArrowheads="1"/>
          </p:cNvSpPr>
          <p:nvPr/>
        </p:nvSpPr>
        <p:spPr bwMode="auto">
          <a:xfrm>
            <a:off x="4571832" y="3326507"/>
            <a:ext cx="1159274"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dirty="0">
                <a:cs typeface="Arial" pitchFamily="34" charset="0"/>
              </a:rPr>
              <a:t>M2M Communications</a:t>
            </a:r>
          </a:p>
        </p:txBody>
      </p:sp>
      <p:sp>
        <p:nvSpPr>
          <p:cNvPr id="97" name="Line 48"/>
          <p:cNvSpPr>
            <a:spLocks noChangeShapeType="1"/>
          </p:cNvSpPr>
          <p:nvPr/>
        </p:nvSpPr>
        <p:spPr bwMode="auto">
          <a:xfrm flipH="1" flipV="1">
            <a:off x="5946607" y="3347144"/>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98" name="Text Box 44"/>
          <p:cNvSpPr txBox="1">
            <a:spLocks noChangeArrowheads="1"/>
          </p:cNvSpPr>
          <p:nvPr/>
        </p:nvSpPr>
        <p:spPr bwMode="auto">
          <a:xfrm>
            <a:off x="7596020" y="2802632"/>
            <a:ext cx="711234"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dirty="0">
                <a:cs typeface="Arial" pitchFamily="34" charset="0"/>
              </a:rPr>
              <a:t>Smartphone</a:t>
            </a:r>
          </a:p>
        </p:txBody>
      </p:sp>
      <p:sp>
        <p:nvSpPr>
          <p:cNvPr id="99" name="Line 48"/>
          <p:cNvSpPr>
            <a:spLocks noChangeShapeType="1"/>
          </p:cNvSpPr>
          <p:nvPr/>
        </p:nvSpPr>
        <p:spPr bwMode="auto">
          <a:xfrm flipH="1" flipV="1">
            <a:off x="8434219" y="2802631"/>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100" name="Text Box 44"/>
          <p:cNvSpPr txBox="1">
            <a:spLocks noChangeArrowheads="1"/>
          </p:cNvSpPr>
          <p:nvPr/>
        </p:nvSpPr>
        <p:spPr bwMode="auto">
          <a:xfrm>
            <a:off x="4638508" y="3680519"/>
            <a:ext cx="1041102" cy="21543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none" lIns="91431" tIns="45716" rIns="91431" bIns="45716">
            <a:spAutoFit/>
          </a:bodyPr>
          <a:lstStyle/>
          <a:p>
            <a:pPr>
              <a:defRPr/>
            </a:pPr>
            <a:r>
              <a:rPr lang="en-US" sz="800" b="1" dirty="0">
                <a:cs typeface="Arial" pitchFamily="34" charset="0"/>
              </a:rPr>
              <a:t>Telepresence/Video</a:t>
            </a:r>
          </a:p>
        </p:txBody>
      </p:sp>
      <p:sp>
        <p:nvSpPr>
          <p:cNvPr id="101" name="Line 48"/>
          <p:cNvSpPr>
            <a:spLocks noChangeShapeType="1"/>
          </p:cNvSpPr>
          <p:nvPr/>
        </p:nvSpPr>
        <p:spPr bwMode="auto">
          <a:xfrm flipH="1" flipV="1">
            <a:off x="5884694" y="3715444"/>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102" name="Text Box 44"/>
          <p:cNvSpPr txBox="1">
            <a:spLocks noChangeArrowheads="1"/>
          </p:cNvSpPr>
          <p:nvPr/>
        </p:nvSpPr>
        <p:spPr bwMode="auto">
          <a:xfrm>
            <a:off x="7273757" y="3793231"/>
            <a:ext cx="850900" cy="215436"/>
          </a:xfrm>
          <a:prstGeom prst="rect">
            <a:avLst/>
          </a:prstGeom>
          <a:noFill/>
          <a:ln w="9525">
            <a:noFill/>
            <a:miter lim="800000"/>
            <a:headEnd/>
            <a:tailEnd/>
          </a:ln>
          <a:effectLst>
            <a:prstShdw prst="shdw17" dist="17961" dir="2700000">
              <a:srgbClr val="2F4D71">
                <a:alpha val="50000"/>
              </a:srgbClr>
            </a:prstShdw>
          </a:effectLst>
        </p:spPr>
        <p:txBody>
          <a:bodyPr lIns="91431" tIns="45716" rIns="91431" bIns="45716">
            <a:spAutoFit/>
          </a:bodyPr>
          <a:lstStyle/>
          <a:p>
            <a:r>
              <a:rPr lang="en-US" sz="800" b="1" dirty="0"/>
              <a:t>OTT/VoIP</a:t>
            </a:r>
            <a:endParaRPr lang="en-US" sz="800" b="1" dirty="0"/>
          </a:p>
        </p:txBody>
      </p:sp>
      <p:sp>
        <p:nvSpPr>
          <p:cNvPr id="103" name="Line 48"/>
          <p:cNvSpPr>
            <a:spLocks noChangeShapeType="1"/>
          </p:cNvSpPr>
          <p:nvPr/>
        </p:nvSpPr>
        <p:spPr bwMode="auto">
          <a:xfrm flipH="1" flipV="1">
            <a:off x="7896057" y="3793231"/>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104" name="Text Box 44"/>
          <p:cNvSpPr txBox="1">
            <a:spLocks noChangeArrowheads="1"/>
          </p:cNvSpPr>
          <p:nvPr/>
        </p:nvSpPr>
        <p:spPr bwMode="auto">
          <a:xfrm>
            <a:off x="6694321" y="3501130"/>
            <a:ext cx="885825" cy="338546"/>
          </a:xfrm>
          <a:prstGeom prst="rect">
            <a:avLst/>
          </a:prstGeom>
          <a:noFill/>
          <a:ln w="9525">
            <a:noFill/>
            <a:miter lim="800000"/>
            <a:headEnd/>
            <a:tailEnd/>
          </a:ln>
          <a:effectLst>
            <a:prstShdw prst="shdw17" dist="17961" dir="2700000">
              <a:srgbClr val="2F4D71">
                <a:alpha val="50000"/>
              </a:srgbClr>
            </a:prstShdw>
          </a:effectLst>
        </p:spPr>
        <p:txBody>
          <a:bodyPr lIns="91431" tIns="45716" rIns="91431" bIns="45716">
            <a:spAutoFit/>
          </a:bodyPr>
          <a:lstStyle/>
          <a:p>
            <a:r>
              <a:rPr lang="en-US" sz="800" b="1"/>
              <a:t>Mobile Data Revenue</a:t>
            </a:r>
          </a:p>
        </p:txBody>
      </p:sp>
      <p:sp>
        <p:nvSpPr>
          <p:cNvPr id="105" name="Line 48"/>
          <p:cNvSpPr>
            <a:spLocks noChangeShapeType="1"/>
          </p:cNvSpPr>
          <p:nvPr/>
        </p:nvSpPr>
        <p:spPr bwMode="auto">
          <a:xfrm flipH="1" flipV="1">
            <a:off x="7519819" y="3555106"/>
            <a:ext cx="0" cy="152400"/>
          </a:xfrm>
          <a:prstGeom prst="line">
            <a:avLst/>
          </a:prstGeom>
          <a:noFill/>
          <a:ln w="9525">
            <a:solidFill>
              <a:srgbClr val="008000"/>
            </a:solidFill>
            <a:round/>
            <a:headEnd/>
            <a:tailEnd type="triangle" w="med" len="med"/>
          </a:ln>
          <a:effectLst>
            <a:prstShdw prst="shdw17" dist="17961" dir="2700000">
              <a:srgbClr val="004D00">
                <a:alpha val="50000"/>
              </a:srgbClr>
            </a:prstShdw>
          </a:effectLst>
        </p:spPr>
        <p:txBody>
          <a:bodyPr lIns="91431" tIns="45716" rIns="91431" bIns="45716"/>
          <a:lstStyle/>
          <a:p>
            <a:endParaRPr lang="en-US"/>
          </a:p>
        </p:txBody>
      </p:sp>
      <p:sp>
        <p:nvSpPr>
          <p:cNvPr id="106" name="Text Box 8"/>
          <p:cNvSpPr txBox="1">
            <a:spLocks noChangeArrowheads="1"/>
          </p:cNvSpPr>
          <p:nvPr/>
        </p:nvSpPr>
        <p:spPr bwMode="auto">
          <a:xfrm>
            <a:off x="2590910" y="2447813"/>
            <a:ext cx="10480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defTabSz="639763">
              <a:defRPr sz="1600">
                <a:solidFill>
                  <a:srgbClr val="4D4D4D"/>
                </a:solidFill>
                <a:latin typeface="Arial" pitchFamily="34" charset="0"/>
                <a:ea typeface="ＭＳ Ｐゴシック" pitchFamily="34" charset="-128"/>
              </a:defRPr>
            </a:lvl1pPr>
            <a:lvl2pPr marL="742950" indent="-285750" defTabSz="639763">
              <a:defRPr sz="1600">
                <a:solidFill>
                  <a:srgbClr val="4D4D4D"/>
                </a:solidFill>
                <a:latin typeface="Arial" pitchFamily="34" charset="0"/>
                <a:ea typeface="ＭＳ Ｐゴシック" pitchFamily="34" charset="-128"/>
              </a:defRPr>
            </a:lvl2pPr>
            <a:lvl3pPr marL="1143000" indent="-228600" defTabSz="639763">
              <a:defRPr sz="1600">
                <a:solidFill>
                  <a:srgbClr val="4D4D4D"/>
                </a:solidFill>
                <a:latin typeface="Arial" pitchFamily="34" charset="0"/>
                <a:ea typeface="ＭＳ Ｐゴシック" pitchFamily="34" charset="-128"/>
              </a:defRPr>
            </a:lvl3pPr>
            <a:lvl4pPr marL="1600200" indent="-228600" defTabSz="639763">
              <a:defRPr sz="1600">
                <a:solidFill>
                  <a:srgbClr val="4D4D4D"/>
                </a:solidFill>
                <a:latin typeface="Arial" pitchFamily="34" charset="0"/>
                <a:ea typeface="ＭＳ Ｐゴシック" pitchFamily="34" charset="-128"/>
              </a:defRPr>
            </a:lvl4pPr>
            <a:lvl5pPr marL="2057400" indent="-228600" defTabSz="639763">
              <a:defRPr sz="1600">
                <a:solidFill>
                  <a:srgbClr val="4D4D4D"/>
                </a:solidFill>
                <a:latin typeface="Arial" pitchFamily="34" charset="0"/>
                <a:ea typeface="ＭＳ Ｐゴシック" pitchFamily="34" charset="-128"/>
              </a:defRPr>
            </a:lvl5pPr>
            <a:lvl6pPr marL="25146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6pPr>
            <a:lvl7pPr marL="29718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7pPr>
            <a:lvl8pPr marL="34290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8pPr>
            <a:lvl9pPr marL="3886200" indent="-228600" defTabSz="639763" eaLnBrk="0" fontAlgn="base" hangingPunct="0">
              <a:spcBef>
                <a:spcPct val="0"/>
              </a:spcBef>
              <a:spcAft>
                <a:spcPct val="0"/>
              </a:spcAft>
              <a:defRPr sz="1600">
                <a:solidFill>
                  <a:srgbClr val="4D4D4D"/>
                </a:solidFill>
                <a:latin typeface="Arial" pitchFamily="34" charset="0"/>
                <a:ea typeface="ＭＳ Ｐゴシック" pitchFamily="34" charset="-128"/>
              </a:defRPr>
            </a:lvl9pPr>
          </a:lstStyle>
          <a:p>
            <a:pPr algn="ctr" eaLnBrk="1" hangingPunct="1">
              <a:spcBef>
                <a:spcPct val="50000"/>
              </a:spcBef>
            </a:pPr>
            <a:r>
              <a:rPr lang="en-US" b="1" dirty="0">
                <a:solidFill>
                  <a:schemeClr val="bg1"/>
                </a:solidFill>
                <a:effectLst>
                  <a:outerShdw blurRad="38100" dist="38100" dir="2700000" algn="tl">
                    <a:srgbClr val="000000">
                      <a:alpha val="43137"/>
                    </a:srgbClr>
                  </a:outerShdw>
                </a:effectLst>
                <a:latin typeface="+mn-lt"/>
              </a:rPr>
              <a:t>+Technical</a:t>
            </a:r>
          </a:p>
        </p:txBody>
      </p:sp>
    </p:spTree>
    <p:extLst>
      <p:ext uri="{BB962C8B-B14F-4D97-AF65-F5344CB8AC3E}">
        <p14:creationId xmlns:p14="http://schemas.microsoft.com/office/powerpoint/2010/main" val="336833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77757"/>
          </a:xfrm>
        </p:spPr>
        <p:txBody>
          <a:bodyPr>
            <a:normAutofit/>
          </a:bodyPr>
          <a:lstStyle/>
          <a:p>
            <a:r>
              <a:rPr lang="en-US" dirty="0" smtClean="0"/>
              <a:t>UNIFIED LICENCE</a:t>
            </a:r>
            <a:endParaRPr lang="en-US" dirty="0"/>
          </a:p>
        </p:txBody>
      </p:sp>
      <p:sp>
        <p:nvSpPr>
          <p:cNvPr id="3" name="Content Placeholder 2"/>
          <p:cNvSpPr>
            <a:spLocks noGrp="1"/>
          </p:cNvSpPr>
          <p:nvPr>
            <p:ph idx="1"/>
          </p:nvPr>
        </p:nvSpPr>
        <p:spPr>
          <a:xfrm>
            <a:off x="457200" y="1152394"/>
            <a:ext cx="8229600" cy="5135671"/>
          </a:xfrm>
        </p:spPr>
        <p:style>
          <a:lnRef idx="1">
            <a:schemeClr val="accent1"/>
          </a:lnRef>
          <a:fillRef idx="2">
            <a:schemeClr val="accent1"/>
          </a:fillRef>
          <a:effectRef idx="1">
            <a:schemeClr val="accent1"/>
          </a:effectRef>
          <a:fontRef idx="minor">
            <a:schemeClr val="dk1"/>
          </a:fontRef>
        </p:style>
        <p:txBody>
          <a:bodyPr>
            <a:normAutofit fontScale="32500" lnSpcReduction="20000"/>
          </a:bodyPr>
          <a:lstStyle/>
          <a:p>
            <a:pPr>
              <a:buFont typeface="Courier New" pitchFamily="49" charset="0"/>
              <a:buChar char="o"/>
            </a:pPr>
            <a:endParaRPr lang="en-US" dirty="0"/>
          </a:p>
          <a:p>
            <a:pPr>
              <a:buFont typeface="Courier New" pitchFamily="49" charset="0"/>
              <a:buChar char="o"/>
            </a:pPr>
            <a:r>
              <a:rPr lang="en-US" sz="5600" dirty="0" smtClean="0"/>
              <a:t>General trend towards greater convergence between services and technologies means the continued use of traditional, service specific license classifications  may act as an artificial, administrative hurdle in providing the range of telecommunication services. </a:t>
            </a:r>
          </a:p>
          <a:p>
            <a:pPr>
              <a:buFont typeface="Courier New" pitchFamily="49" charset="0"/>
              <a:buChar char="o"/>
            </a:pPr>
            <a:endParaRPr lang="en-US" sz="5600" dirty="0"/>
          </a:p>
          <a:p>
            <a:pPr>
              <a:buFont typeface="Courier New" pitchFamily="49" charset="0"/>
              <a:buChar char="o"/>
            </a:pPr>
            <a:r>
              <a:rPr lang="en-US" sz="5600" dirty="0" smtClean="0"/>
              <a:t>Convergence also important for spectrum – requiring network operators to use specific platforms such as fixed lines or certain wireless technologies constrain their ability to adapt to consumers’ needs and curtails the adoption of new technologies.</a:t>
            </a:r>
          </a:p>
          <a:p>
            <a:pPr>
              <a:buFont typeface="Courier New" pitchFamily="49" charset="0"/>
              <a:buChar char="o"/>
            </a:pPr>
            <a:endParaRPr lang="en-US" sz="5600" dirty="0"/>
          </a:p>
          <a:p>
            <a:pPr>
              <a:buFont typeface="Courier New" pitchFamily="49" charset="0"/>
              <a:buChar char="o"/>
            </a:pPr>
            <a:r>
              <a:rPr lang="en-US" sz="5600" dirty="0" smtClean="0"/>
              <a:t>Even generic licensing classifications can hinder efficient technology use and service provision .</a:t>
            </a:r>
          </a:p>
          <a:p>
            <a:pPr>
              <a:buFont typeface="Courier New" pitchFamily="49" charset="0"/>
              <a:buChar char="o"/>
            </a:pPr>
            <a:endParaRPr lang="en-US" sz="5600" dirty="0"/>
          </a:p>
          <a:p>
            <a:pPr>
              <a:buFont typeface="Courier New" pitchFamily="49" charset="0"/>
              <a:buChar char="o"/>
            </a:pPr>
            <a:r>
              <a:rPr lang="en-US" sz="5600" dirty="0" smtClean="0"/>
              <a:t>Need for </a:t>
            </a:r>
            <a:r>
              <a:rPr lang="en-US" sz="5600" dirty="0" err="1" smtClean="0"/>
              <a:t>licence</a:t>
            </a:r>
            <a:r>
              <a:rPr lang="en-US" sz="5600" dirty="0" smtClean="0"/>
              <a:t> regime which can accommodate convergence and sufficiently robust to cope with technologically change.</a:t>
            </a:r>
          </a:p>
          <a:p>
            <a:pPr marL="0" indent="0">
              <a:buNone/>
            </a:pPr>
            <a:endParaRPr lang="en-US" sz="5600" dirty="0" smtClean="0"/>
          </a:p>
          <a:p>
            <a:pPr>
              <a:buFont typeface="Courier New" pitchFamily="49" charset="0"/>
              <a:buChar char="o"/>
            </a:pPr>
            <a:r>
              <a:rPr lang="en-US" sz="5600" dirty="0" smtClean="0"/>
              <a:t>Removing barriers to using new technologies facilitates competition.</a:t>
            </a:r>
          </a:p>
          <a:p>
            <a:pPr>
              <a:buFont typeface="Courier New" pitchFamily="49" charset="0"/>
              <a:buChar char="o"/>
            </a:pPr>
            <a:endParaRPr lang="en-US" sz="5600" dirty="0" smtClean="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72630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Answering Needs</a:t>
            </a:r>
            <a:endParaRPr lang="en-US" dirty="0"/>
          </a:p>
        </p:txBody>
      </p:sp>
      <p:sp>
        <p:nvSpPr>
          <p:cNvPr id="3" name="Content Placeholder 2"/>
          <p:cNvSpPr>
            <a:spLocks noGrp="1"/>
          </p:cNvSpPr>
          <p:nvPr>
            <p:ph idx="1"/>
          </p:nvPr>
        </p:nvSpPr>
        <p:spPr>
          <a:xfrm>
            <a:off x="457200" y="1600201"/>
            <a:ext cx="8229600" cy="4374714"/>
          </a:xfrm>
        </p:spPr>
        <p:txBody>
          <a:bodyPr>
            <a:normAutofit/>
          </a:bodyPr>
          <a:lstStyle/>
          <a:p>
            <a:pPr>
              <a:buFont typeface="Courier New" pitchFamily="49" charset="0"/>
              <a:buChar char="o"/>
            </a:pPr>
            <a:r>
              <a:rPr lang="en-US" dirty="0" smtClean="0"/>
              <a:t>Vision 101</a:t>
            </a:r>
          </a:p>
          <a:p>
            <a:pPr marL="0" indent="0">
              <a:buNone/>
            </a:pPr>
            <a:endParaRPr lang="en-US" dirty="0"/>
          </a:p>
          <a:p>
            <a:pPr>
              <a:buFont typeface="Courier New" pitchFamily="49" charset="0"/>
              <a:buChar char="o"/>
            </a:pPr>
            <a:r>
              <a:rPr lang="en-US" dirty="0" smtClean="0"/>
              <a:t>Unified </a:t>
            </a:r>
            <a:r>
              <a:rPr lang="en-US" dirty="0" err="1" smtClean="0"/>
              <a:t>Licence</a:t>
            </a:r>
            <a:r>
              <a:rPr lang="en-US" dirty="0" smtClean="0"/>
              <a:t>: Acknowledges Convergence. Changes current individual licensing and class regime. Keep Licenses Simple. Technology Neutral. Minimum term, indefinite </a:t>
            </a:r>
            <a:r>
              <a:rPr lang="en-US" dirty="0" err="1" smtClean="0"/>
              <a:t>licences</a:t>
            </a:r>
            <a:r>
              <a:rPr lang="en-US" dirty="0" smtClean="0"/>
              <a:t>.</a:t>
            </a:r>
          </a:p>
          <a:p>
            <a:pPr>
              <a:buFont typeface="Courier New" pitchFamily="49" charset="0"/>
              <a:buChar char="o"/>
            </a:pPr>
            <a:endParaRPr lang="en-US" dirty="0"/>
          </a:p>
          <a:p>
            <a:pPr>
              <a:buFont typeface="Courier New" pitchFamily="49" charset="0"/>
              <a:buChar char="o"/>
            </a:pPr>
            <a:r>
              <a:rPr lang="en-US" dirty="0" smtClean="0"/>
              <a:t>Unified </a:t>
            </a:r>
            <a:r>
              <a:rPr lang="en-US" dirty="0" err="1" smtClean="0"/>
              <a:t>Licence</a:t>
            </a:r>
            <a:r>
              <a:rPr lang="en-US" dirty="0" smtClean="0"/>
              <a:t>: allows licensees to provide any range of services using any infrastructure and technology capable of delivering the desired services under the umbrella of a single, consolidated </a:t>
            </a:r>
            <a:r>
              <a:rPr lang="en-US" dirty="0" err="1" smtClean="0"/>
              <a:t>authorisation</a:t>
            </a:r>
            <a:r>
              <a:rPr lang="en-US" dirty="0" smtClean="0"/>
              <a:t>. </a:t>
            </a: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242668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UNIFIED LICENCES - Precedence</a:t>
            </a:r>
            <a:endParaRPr lang="en-US" dirty="0"/>
          </a:p>
        </p:txBody>
      </p:sp>
      <p:sp>
        <p:nvSpPr>
          <p:cNvPr id="3" name="Content Placeholder 2"/>
          <p:cNvSpPr>
            <a:spLocks noGrp="1"/>
          </p:cNvSpPr>
          <p:nvPr>
            <p:ph idx="1"/>
          </p:nvPr>
        </p:nvSpPr>
        <p:spPr>
          <a:xfrm>
            <a:off x="457200" y="1600201"/>
            <a:ext cx="8229600" cy="4374714"/>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a:buFont typeface="Courier New" pitchFamily="49" charset="0"/>
              <a:buChar char="o"/>
            </a:pPr>
            <a:endParaRPr lang="en-US" dirty="0"/>
          </a:p>
          <a:p>
            <a:pPr>
              <a:buFont typeface="Courier New" pitchFamily="49" charset="0"/>
              <a:buChar char="o"/>
            </a:pPr>
            <a:r>
              <a:rPr lang="en-US" dirty="0" smtClean="0"/>
              <a:t>Japan</a:t>
            </a:r>
          </a:p>
          <a:p>
            <a:pPr>
              <a:buFont typeface="Courier New" pitchFamily="49" charset="0"/>
              <a:buChar char="o"/>
            </a:pPr>
            <a:r>
              <a:rPr lang="en-US" dirty="0" smtClean="0"/>
              <a:t>Singapore</a:t>
            </a:r>
          </a:p>
          <a:p>
            <a:pPr>
              <a:buFont typeface="Courier New" pitchFamily="49" charset="0"/>
              <a:buChar char="o"/>
            </a:pPr>
            <a:r>
              <a:rPr lang="en-US" dirty="0" smtClean="0"/>
              <a:t>Hong Kong China</a:t>
            </a:r>
          </a:p>
          <a:p>
            <a:pPr>
              <a:buFont typeface="Courier New" pitchFamily="49" charset="0"/>
              <a:buChar char="o"/>
            </a:pPr>
            <a:r>
              <a:rPr lang="en-US" dirty="0" smtClean="0"/>
              <a:t>Nigeria</a:t>
            </a:r>
          </a:p>
          <a:p>
            <a:pPr>
              <a:buFont typeface="Courier New" pitchFamily="49" charset="0"/>
              <a:buChar char="o"/>
            </a:pPr>
            <a:r>
              <a:rPr lang="en-US" dirty="0" smtClean="0"/>
              <a:t>Kenya</a:t>
            </a:r>
          </a:p>
          <a:p>
            <a:pPr>
              <a:buFont typeface="Courier New" pitchFamily="49" charset="0"/>
              <a:buChar char="o"/>
            </a:pPr>
            <a:r>
              <a:rPr lang="en-US" dirty="0" smtClean="0"/>
              <a:t>Peru</a:t>
            </a:r>
          </a:p>
          <a:p>
            <a:pPr>
              <a:buFont typeface="Courier New" pitchFamily="49" charset="0"/>
              <a:buChar char="o"/>
            </a:pPr>
            <a:r>
              <a:rPr lang="en-US" dirty="0" smtClean="0"/>
              <a:t>Argentina</a:t>
            </a:r>
          </a:p>
          <a:p>
            <a:pPr>
              <a:buFont typeface="Courier New" pitchFamily="49" charset="0"/>
              <a:buChar char="o"/>
            </a:pPr>
            <a:r>
              <a:rPr lang="en-US" dirty="0" smtClean="0"/>
              <a:t>EU</a:t>
            </a:r>
          </a:p>
          <a:p>
            <a:pPr>
              <a:buFont typeface="Courier New" pitchFamily="49" charset="0"/>
              <a:buChar char="o"/>
            </a:pPr>
            <a:r>
              <a:rPr lang="en-US" dirty="0" smtClean="0"/>
              <a:t>India</a:t>
            </a:r>
          </a:p>
          <a:p>
            <a:pPr>
              <a:buFont typeface="Courier New" pitchFamily="49" charset="0"/>
              <a:buChar char="o"/>
            </a:pPr>
            <a:endParaRPr lang="en-US" dirty="0"/>
          </a:p>
          <a:p>
            <a:pPr>
              <a:buFont typeface="Courier New" pitchFamily="49" charset="0"/>
              <a:buChar char="o"/>
            </a:pPr>
            <a:r>
              <a:rPr lang="en-US" dirty="0" smtClean="0"/>
              <a:t>No standard set of conditions for unified </a:t>
            </a:r>
            <a:r>
              <a:rPr lang="en-US" dirty="0" err="1" smtClean="0"/>
              <a:t>licences</a:t>
            </a:r>
            <a:r>
              <a:rPr lang="en-US" dirty="0" smtClean="0"/>
              <a:t>. Conditions vary from country to country as they are products of individual circumstances and regulatory framework in each country.</a:t>
            </a:r>
          </a:p>
          <a:p>
            <a:pPr>
              <a:buFont typeface="Courier New" pitchFamily="49" charset="0"/>
              <a:buChar char="o"/>
            </a:pPr>
            <a:r>
              <a:rPr lang="en-US" dirty="0" smtClean="0"/>
              <a:t>Management of transition issues necessary in moving to unified </a:t>
            </a:r>
            <a:r>
              <a:rPr lang="en-US" dirty="0" err="1" smtClean="0"/>
              <a:t>licence</a:t>
            </a:r>
            <a:r>
              <a:rPr lang="en-US" dirty="0" smtClean="0"/>
              <a:t> regime.</a:t>
            </a:r>
            <a:endParaRPr lang="en-US" dirty="0"/>
          </a:p>
          <a:p>
            <a:pPr>
              <a:buFont typeface="Courier New" pitchFamily="49" charset="0"/>
              <a:buChar char="o"/>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23279330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62276078"/>
              </p:ext>
            </p:extLst>
          </p:nvPr>
        </p:nvGraphicFramePr>
        <p:xfrm>
          <a:off x="534422" y="1749531"/>
          <a:ext cx="7772400" cy="291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a:xfrm>
            <a:off x="634631" y="689606"/>
            <a:ext cx="7772400" cy="606931"/>
          </a:xfrm>
        </p:spPr>
        <p:txBody>
          <a:bodyPr>
            <a:normAutofit/>
          </a:bodyPr>
          <a:lstStyle/>
          <a:p>
            <a:endParaRPr lang="en-US" sz="3200" dirty="0"/>
          </a:p>
        </p:txBody>
      </p:sp>
    </p:spTree>
    <p:extLst>
      <p:ext uri="{BB962C8B-B14F-4D97-AF65-F5344CB8AC3E}">
        <p14:creationId xmlns:p14="http://schemas.microsoft.com/office/powerpoint/2010/main" val="2251686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Licence</a:t>
            </a:r>
            <a:r>
              <a:rPr lang="en-US" dirty="0" smtClean="0"/>
              <a:t> Framework in Acts</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4021428398"/>
              </p:ext>
            </p:extLst>
          </p:nvPr>
        </p:nvGraphicFramePr>
        <p:xfrm>
          <a:off x="338203" y="1417639"/>
          <a:ext cx="8348597" cy="4670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5867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LICENCES</a:t>
            </a:r>
            <a:endParaRPr lang="en-US" dirty="0"/>
          </a:p>
        </p:txBody>
      </p:sp>
      <p:sp>
        <p:nvSpPr>
          <p:cNvPr id="3" name="Content Placeholder 2"/>
          <p:cNvSpPr>
            <a:spLocks noGrp="1"/>
          </p:cNvSpPr>
          <p:nvPr>
            <p:ph idx="1"/>
          </p:nvPr>
        </p:nvSpPr>
        <p:spPr>
          <a:xfrm>
            <a:off x="457200" y="1600201"/>
            <a:ext cx="8229600" cy="4374714"/>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buFont typeface="Courier New" pitchFamily="49" charset="0"/>
              <a:buChar char="o"/>
            </a:pPr>
            <a:endParaRPr lang="en-US" dirty="0"/>
          </a:p>
          <a:p>
            <a:pPr marL="0" indent="0">
              <a:buNone/>
            </a:pPr>
            <a:r>
              <a:rPr lang="en-US" b="1" dirty="0" smtClean="0"/>
              <a:t>Individual </a:t>
            </a:r>
            <a:r>
              <a:rPr lang="en-US" b="1" dirty="0" err="1" smtClean="0"/>
              <a:t>Licence</a:t>
            </a:r>
            <a:r>
              <a:rPr lang="en-US" dirty="0" smtClean="0"/>
              <a:t>:</a:t>
            </a:r>
          </a:p>
          <a:p>
            <a:pPr>
              <a:buFont typeface="Courier New" pitchFamily="49" charset="0"/>
              <a:buChar char="o"/>
            </a:pPr>
            <a:r>
              <a:rPr lang="en-US" dirty="0" smtClean="0"/>
              <a:t> required when telecommunication markets are not fully competitive or </a:t>
            </a:r>
          </a:p>
          <a:p>
            <a:pPr>
              <a:buFont typeface="Courier New" pitchFamily="49" charset="0"/>
              <a:buChar char="o"/>
            </a:pPr>
            <a:r>
              <a:rPr lang="en-US" dirty="0" smtClean="0"/>
              <a:t>where comprehensive regulatory and consumer protection frameworks not in place. </a:t>
            </a:r>
          </a:p>
          <a:p>
            <a:pPr>
              <a:buFont typeface="Courier New" pitchFamily="49" charset="0"/>
              <a:buChar char="o"/>
            </a:pPr>
            <a:r>
              <a:rPr lang="en-US" dirty="0" err="1" smtClean="0"/>
              <a:t>Customised</a:t>
            </a:r>
            <a:r>
              <a:rPr lang="en-US" dirty="0" smtClean="0"/>
              <a:t> and detailed</a:t>
            </a:r>
          </a:p>
          <a:p>
            <a:pPr>
              <a:buFont typeface="Courier New" pitchFamily="49" charset="0"/>
              <a:buChar char="o"/>
            </a:pPr>
            <a:r>
              <a:rPr lang="en-US" dirty="0" smtClean="0"/>
              <a:t>Now impediment to sector development.</a:t>
            </a:r>
          </a:p>
          <a:p>
            <a:pPr>
              <a:buFont typeface="Courier New" pitchFamily="49" charset="0"/>
              <a:buChar char="o"/>
            </a:pPr>
            <a:endParaRPr lang="en-US" dirty="0"/>
          </a:p>
          <a:p>
            <a:pPr marL="0" indent="0">
              <a:buNone/>
            </a:pPr>
            <a:r>
              <a:rPr lang="en-US" b="1" dirty="0" smtClean="0"/>
              <a:t>General </a:t>
            </a:r>
            <a:r>
              <a:rPr lang="en-US" b="1" dirty="0" err="1" smtClean="0"/>
              <a:t>Authorisation</a:t>
            </a:r>
            <a:r>
              <a:rPr lang="en-US" b="1" dirty="0" smtClean="0"/>
              <a:t> (Class Licenses)</a:t>
            </a:r>
            <a:endParaRPr lang="en-US" b="1" dirty="0"/>
          </a:p>
          <a:p>
            <a:pPr>
              <a:buFont typeface="Courier New" pitchFamily="49" charset="0"/>
              <a:buChar char="o"/>
            </a:pPr>
            <a:r>
              <a:rPr lang="en-US" dirty="0" smtClean="0"/>
              <a:t>Individual </a:t>
            </a:r>
            <a:r>
              <a:rPr lang="en-US" dirty="0" err="1" smtClean="0"/>
              <a:t>licences</a:t>
            </a:r>
            <a:r>
              <a:rPr lang="en-US" dirty="0" smtClean="0"/>
              <a:t> not justified.</a:t>
            </a:r>
          </a:p>
          <a:p>
            <a:pPr>
              <a:buFont typeface="Courier New" pitchFamily="49" charset="0"/>
              <a:buChar char="o"/>
            </a:pPr>
            <a:r>
              <a:rPr lang="en-US" dirty="0" smtClean="0"/>
              <a:t>Establishes general conditions including basic rights and obligations and regulatory provisions applicable to the class of services licensed are published.</a:t>
            </a:r>
          </a:p>
          <a:p>
            <a:pPr>
              <a:buFont typeface="Courier New" pitchFamily="49" charset="0"/>
              <a:buChar char="o"/>
            </a:pPr>
            <a:r>
              <a:rPr lang="en-US" dirty="0" smtClean="0"/>
              <a:t>All qualified entities are  automatically </a:t>
            </a:r>
            <a:r>
              <a:rPr lang="en-US" dirty="0" err="1" smtClean="0"/>
              <a:t>authorised</a:t>
            </a:r>
            <a:r>
              <a:rPr lang="en-US" dirty="0" smtClean="0"/>
              <a:t> to provide the designated services or facility.</a:t>
            </a:r>
          </a:p>
          <a:p>
            <a:pPr>
              <a:buFont typeface="Courier New" pitchFamily="49" charset="0"/>
              <a:buChar char="o"/>
            </a:pPr>
            <a:r>
              <a:rPr lang="en-US" dirty="0" smtClean="0"/>
              <a:t>Administratively simple.</a:t>
            </a:r>
          </a:p>
          <a:p>
            <a:pPr>
              <a:buFont typeface="Courier New" pitchFamily="49" charset="0"/>
              <a:buChar char="o"/>
            </a:pPr>
            <a:endParaRPr lang="en-US" dirty="0"/>
          </a:p>
          <a:p>
            <a:pPr>
              <a:buFont typeface="Courier New" pitchFamily="49" charset="0"/>
              <a:buChar char="o"/>
            </a:pPr>
            <a:endParaRPr lang="en-US" dirty="0"/>
          </a:p>
          <a:p>
            <a:pPr>
              <a:buFont typeface="Courier New" pitchFamily="49" charset="0"/>
              <a:buChar char="o"/>
            </a:pPr>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6695227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2030 – The Futurist Say…</a:t>
            </a:r>
            <a:endParaRPr lang="en-US" dirty="0"/>
          </a:p>
        </p:txBody>
      </p:sp>
      <p:sp>
        <p:nvSpPr>
          <p:cNvPr id="3" name="Content Placeholder 2"/>
          <p:cNvSpPr>
            <a:spLocks noGrp="1"/>
          </p:cNvSpPr>
          <p:nvPr>
            <p:ph idx="1"/>
          </p:nvPr>
        </p:nvSpPr>
        <p:spPr>
          <a:xfrm>
            <a:off x="457200" y="1302708"/>
            <a:ext cx="8229600" cy="5098092"/>
          </a:xfrm>
        </p:spPr>
        <p:txBody>
          <a:bodyPr>
            <a:normAutofit/>
          </a:bodyPr>
          <a:lstStyle/>
          <a:p>
            <a:pPr>
              <a:buFont typeface="Courier New" pitchFamily="49" charset="0"/>
              <a:buChar char="o"/>
            </a:pPr>
            <a:endParaRPr lang="en-US" dirty="0"/>
          </a:p>
          <a:p>
            <a:pPr>
              <a:buFont typeface="Courier New" pitchFamily="49" charset="0"/>
              <a:buChar char="o"/>
            </a:pPr>
            <a:endParaRPr lang="en-US" dirty="0" smtClean="0"/>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506875261"/>
              </p:ext>
            </p:extLst>
          </p:nvPr>
        </p:nvGraphicFramePr>
        <p:xfrm>
          <a:off x="425885" y="1088720"/>
          <a:ext cx="8229600" cy="541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11302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Trends in Licensing</a:t>
            </a:r>
            <a:endParaRPr lang="en-US" dirty="0"/>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fontScale="92500" lnSpcReduction="20000"/>
          </a:bodyPr>
          <a:lstStyle/>
          <a:p>
            <a:pPr marL="0" indent="0">
              <a:buNone/>
            </a:pPr>
            <a:endParaRPr lang="en-US" dirty="0"/>
          </a:p>
          <a:p>
            <a:pPr>
              <a:buFont typeface="Courier New" pitchFamily="49" charset="0"/>
              <a:buChar char="o"/>
            </a:pPr>
            <a:r>
              <a:rPr lang="en-US" dirty="0" err="1" smtClean="0"/>
              <a:t>Simplier</a:t>
            </a:r>
            <a:r>
              <a:rPr lang="en-US" dirty="0" smtClean="0"/>
              <a:t> – Unified Licensing</a:t>
            </a:r>
          </a:p>
          <a:p>
            <a:pPr>
              <a:buFont typeface="Courier New" pitchFamily="49" charset="0"/>
              <a:buChar char="o"/>
            </a:pPr>
            <a:endParaRPr lang="en-US" dirty="0"/>
          </a:p>
          <a:p>
            <a:pPr>
              <a:buFont typeface="Courier New" pitchFamily="49" charset="0"/>
              <a:buChar char="o"/>
            </a:pPr>
            <a:r>
              <a:rPr lang="en-US" dirty="0" smtClean="0">
                <a:solidFill>
                  <a:schemeClr val="bg1"/>
                </a:solidFill>
              </a:rPr>
              <a:t>Technology Neutral</a:t>
            </a:r>
            <a:endParaRPr lang="en-US" dirty="0" smtClean="0"/>
          </a:p>
          <a:p>
            <a:pPr>
              <a:buFont typeface="Courier New" pitchFamily="49" charset="0"/>
              <a:buChar char="o"/>
            </a:pPr>
            <a:endParaRPr lang="en-US" dirty="0"/>
          </a:p>
          <a:p>
            <a:pPr>
              <a:buFont typeface="Courier New" pitchFamily="49" charset="0"/>
              <a:buChar char="o"/>
            </a:pPr>
            <a:r>
              <a:rPr lang="en-US" dirty="0" smtClean="0">
                <a:solidFill>
                  <a:schemeClr val="bg1"/>
                </a:solidFill>
              </a:rPr>
              <a:t>Converged</a:t>
            </a:r>
          </a:p>
          <a:p>
            <a:pPr>
              <a:buFont typeface="Courier New" pitchFamily="49" charset="0"/>
              <a:buChar char="o"/>
            </a:pPr>
            <a:endParaRPr lang="en-US" dirty="0">
              <a:solidFill>
                <a:schemeClr val="bg1"/>
              </a:solidFill>
            </a:endParaRPr>
          </a:p>
          <a:p>
            <a:pPr>
              <a:buFont typeface="Courier New" pitchFamily="49" charset="0"/>
              <a:buChar char="o"/>
            </a:pPr>
            <a:r>
              <a:rPr lang="en-US" dirty="0" smtClean="0">
                <a:solidFill>
                  <a:schemeClr val="bg1"/>
                </a:solidFill>
              </a:rPr>
              <a:t>Non-Discriminatory</a:t>
            </a:r>
            <a:endParaRPr lang="en-US" dirty="0" smtClean="0"/>
          </a:p>
          <a:p>
            <a:pPr>
              <a:buFont typeface="Courier New" pitchFamily="49" charset="0"/>
              <a:buChar char="o"/>
            </a:pPr>
            <a:endParaRPr lang="en-US" dirty="0"/>
          </a:p>
          <a:p>
            <a:pPr>
              <a:buFont typeface="Courier New" pitchFamily="49" charset="0"/>
              <a:buChar char="o"/>
            </a:pPr>
            <a:r>
              <a:rPr lang="en-US" dirty="0" smtClean="0"/>
              <a:t>Separate Spectrum </a:t>
            </a:r>
            <a:r>
              <a:rPr lang="en-US" dirty="0" err="1" smtClean="0"/>
              <a:t>Licence</a:t>
            </a:r>
            <a:r>
              <a:rPr lang="en-US" dirty="0" smtClean="0"/>
              <a:t>. Exist. </a:t>
            </a:r>
          </a:p>
          <a:p>
            <a:pPr>
              <a:buFont typeface="Courier New" pitchFamily="49" charset="0"/>
              <a:buChar char="o"/>
            </a:pPr>
            <a:endParaRPr lang="en-US" dirty="0"/>
          </a:p>
          <a:p>
            <a:pPr>
              <a:buFont typeface="Courier New" pitchFamily="49" charset="0"/>
              <a:buChar char="o"/>
            </a:pPr>
            <a:r>
              <a:rPr lang="en-US" dirty="0" smtClean="0"/>
              <a:t>Presumption of Renewal / Renewal Expectancy</a:t>
            </a:r>
          </a:p>
          <a:p>
            <a:pPr marL="0" indent="0">
              <a:buNone/>
            </a:pPr>
            <a:r>
              <a:rPr lang="en-US" dirty="0" smtClean="0"/>
              <a:t> </a:t>
            </a:r>
            <a:endParaRPr lang="en-US" dirty="0"/>
          </a:p>
          <a:p>
            <a:pPr marL="0" indent="0">
              <a:buNone/>
            </a:pPr>
            <a:endParaRPr lang="en-US" dirty="0" smtClean="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4181582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Re- Licensing</a:t>
            </a:r>
            <a:endParaRPr lang="en-US" dirty="0"/>
          </a:p>
        </p:txBody>
      </p:sp>
      <p:sp>
        <p:nvSpPr>
          <p:cNvPr id="3" name="Content Placeholder 2"/>
          <p:cNvSpPr>
            <a:spLocks noGrp="1"/>
          </p:cNvSpPr>
          <p:nvPr>
            <p:ph idx="1"/>
          </p:nvPr>
        </p:nvSpPr>
        <p:spPr/>
        <p:style>
          <a:lnRef idx="3">
            <a:schemeClr val="lt1"/>
          </a:lnRef>
          <a:fillRef idx="1">
            <a:schemeClr val="accent5"/>
          </a:fillRef>
          <a:effectRef idx="1">
            <a:schemeClr val="accent5"/>
          </a:effectRef>
          <a:fontRef idx="minor">
            <a:schemeClr val="lt1"/>
          </a:fontRef>
        </p:style>
        <p:txBody>
          <a:bodyPr>
            <a:normAutofit fontScale="92500" lnSpcReduction="10000"/>
          </a:bodyPr>
          <a:lstStyle/>
          <a:p>
            <a:pPr marL="0" indent="0">
              <a:buNone/>
            </a:pPr>
            <a:endParaRPr lang="en-US" dirty="0"/>
          </a:p>
          <a:p>
            <a:pPr>
              <a:buFont typeface="Courier New" pitchFamily="49" charset="0"/>
              <a:buChar char="o"/>
            </a:pPr>
            <a:r>
              <a:rPr lang="en-US" dirty="0" smtClean="0"/>
              <a:t>Simple answer – to secure sets of rights and obligations  granted to an entity on the basis of national  or state legislation pursuant to a regulatory rule or decree.</a:t>
            </a:r>
          </a:p>
          <a:p>
            <a:pPr>
              <a:buFont typeface="Courier New" pitchFamily="49" charset="0"/>
              <a:buChar char="o"/>
            </a:pPr>
            <a:endParaRPr lang="en-US" dirty="0"/>
          </a:p>
          <a:p>
            <a:pPr>
              <a:buFont typeface="Courier New" pitchFamily="49" charset="0"/>
              <a:buChar char="o"/>
            </a:pPr>
            <a:r>
              <a:rPr lang="en-US" dirty="0" smtClean="0">
                <a:solidFill>
                  <a:schemeClr val="bg1"/>
                </a:solidFill>
              </a:rPr>
              <a:t>Opportunity to review how effective </a:t>
            </a:r>
            <a:r>
              <a:rPr lang="en-US" dirty="0" err="1" smtClean="0">
                <a:solidFill>
                  <a:schemeClr val="bg1"/>
                </a:solidFill>
              </a:rPr>
              <a:t>licence</a:t>
            </a:r>
            <a:r>
              <a:rPr lang="en-US" dirty="0" smtClean="0">
                <a:solidFill>
                  <a:schemeClr val="bg1"/>
                </a:solidFill>
              </a:rPr>
              <a:t> framework is in facilitating the industry.</a:t>
            </a:r>
            <a:endParaRPr lang="en-US" dirty="0" smtClean="0"/>
          </a:p>
          <a:p>
            <a:pPr>
              <a:buFont typeface="Courier New" pitchFamily="49" charset="0"/>
              <a:buChar char="o"/>
            </a:pPr>
            <a:endParaRPr lang="en-US" dirty="0"/>
          </a:p>
          <a:p>
            <a:pPr>
              <a:buFont typeface="Courier New" pitchFamily="49" charset="0"/>
              <a:buChar char="o"/>
            </a:pPr>
            <a:r>
              <a:rPr lang="en-US" dirty="0" smtClean="0">
                <a:solidFill>
                  <a:schemeClr val="bg1"/>
                </a:solidFill>
              </a:rPr>
              <a:t>Opportunity to stop and assess how the telecoms business has developed and if these developments are such that the </a:t>
            </a:r>
            <a:r>
              <a:rPr lang="en-US" dirty="0" err="1" smtClean="0">
                <a:solidFill>
                  <a:schemeClr val="bg1"/>
                </a:solidFill>
              </a:rPr>
              <a:t>licencing</a:t>
            </a:r>
            <a:r>
              <a:rPr lang="en-US" dirty="0" smtClean="0">
                <a:solidFill>
                  <a:schemeClr val="bg1"/>
                </a:solidFill>
              </a:rPr>
              <a:t> framework has to change.</a:t>
            </a:r>
          </a:p>
          <a:p>
            <a:pPr>
              <a:buFont typeface="Courier New" pitchFamily="49" charset="0"/>
              <a:buChar char="o"/>
            </a:pPr>
            <a:endParaRPr lang="en-US" dirty="0">
              <a:solidFill>
                <a:schemeClr val="bg1"/>
              </a:solidFill>
            </a:endParaRPr>
          </a:p>
          <a:p>
            <a:pPr>
              <a:buFont typeface="Courier New" pitchFamily="49" charset="0"/>
              <a:buChar char="o"/>
            </a:pPr>
            <a:r>
              <a:rPr lang="en-US" dirty="0" smtClean="0">
                <a:solidFill>
                  <a:schemeClr val="bg1"/>
                </a:solidFill>
              </a:rPr>
              <a:t>Opportunity to consider whether the current </a:t>
            </a:r>
            <a:r>
              <a:rPr lang="en-US" dirty="0" err="1" smtClean="0">
                <a:solidFill>
                  <a:schemeClr val="bg1"/>
                </a:solidFill>
              </a:rPr>
              <a:t>licence</a:t>
            </a:r>
            <a:r>
              <a:rPr lang="en-US" dirty="0" smtClean="0">
                <a:solidFill>
                  <a:schemeClr val="bg1"/>
                </a:solidFill>
              </a:rPr>
              <a:t> and licensing framework are fit for purpose for the  next licensing period.</a:t>
            </a:r>
          </a:p>
          <a:p>
            <a:pPr>
              <a:buFont typeface="Courier New" pitchFamily="49" charset="0"/>
              <a:buChar char="o"/>
            </a:pPr>
            <a:endParaRPr lang="en-US" dirty="0" smtClean="0">
              <a:solidFill>
                <a:schemeClr val="bg1"/>
              </a:solidFill>
            </a:endParaRPr>
          </a:p>
          <a:p>
            <a:pPr>
              <a:buFont typeface="Courier New" pitchFamily="49" charset="0"/>
              <a:buChar char="o"/>
            </a:pPr>
            <a:endParaRPr lang="en-US" dirty="0" smtClean="0"/>
          </a:p>
          <a:p>
            <a:pPr>
              <a:buFont typeface="Courier New" pitchFamily="49" charset="0"/>
              <a:buChar char="o"/>
            </a:pPr>
            <a:endParaRPr lang="en-US" dirty="0"/>
          </a:p>
          <a:p>
            <a:endParaRPr lang="en-US" dirty="0"/>
          </a:p>
          <a:p>
            <a:pPr marL="0" indent="0">
              <a:buNone/>
            </a:pPr>
            <a:endParaRPr lang="en-US" dirty="0" smtClean="0"/>
          </a:p>
          <a:p>
            <a:endParaRPr lang="en-US"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502972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Companies Need</a:t>
            </a:r>
            <a:endParaRPr lang="en-US" dirty="0"/>
          </a:p>
        </p:txBody>
      </p:sp>
      <p:sp>
        <p:nvSpPr>
          <p:cNvPr id="3" name="Content Placeholder 2"/>
          <p:cNvSpPr>
            <a:spLocks noGrp="1"/>
          </p:cNvSpPr>
          <p:nvPr>
            <p:ph idx="1"/>
          </p:nvPr>
        </p:nvSpPr>
        <p:spPr>
          <a:xfrm>
            <a:off x="457200" y="1600201"/>
            <a:ext cx="8229600" cy="4362188"/>
          </a:xfrm>
        </p:spPr>
        <p:style>
          <a:lnRef idx="3">
            <a:schemeClr val="lt1"/>
          </a:lnRef>
          <a:fillRef idx="1">
            <a:schemeClr val="accent5"/>
          </a:fillRef>
          <a:effectRef idx="1">
            <a:schemeClr val="accent5"/>
          </a:effectRef>
          <a:fontRef idx="minor">
            <a:schemeClr val="lt1"/>
          </a:fontRef>
        </p:style>
        <p:txBody>
          <a:bodyPr>
            <a:normAutofit/>
          </a:bodyPr>
          <a:lstStyle/>
          <a:p>
            <a:pPr marL="0" indent="0">
              <a:buNone/>
            </a:pPr>
            <a:endParaRPr lang="en-US" dirty="0"/>
          </a:p>
          <a:p>
            <a:pPr>
              <a:buFont typeface="Courier New" pitchFamily="49" charset="0"/>
              <a:buChar char="o"/>
            </a:pPr>
            <a:r>
              <a:rPr lang="en-US" sz="2800" dirty="0" smtClean="0"/>
              <a:t>Flexibility to use any network to provide any service once technologically possible. </a:t>
            </a:r>
          </a:p>
          <a:p>
            <a:pPr>
              <a:buFont typeface="Courier New" pitchFamily="49" charset="0"/>
              <a:buChar char="o"/>
            </a:pPr>
            <a:r>
              <a:rPr lang="en-US" sz="2800" dirty="0" smtClean="0"/>
              <a:t>Future proof framework</a:t>
            </a:r>
          </a:p>
          <a:p>
            <a:pPr>
              <a:buFont typeface="Courier New" pitchFamily="49" charset="0"/>
              <a:buChar char="o"/>
            </a:pPr>
            <a:r>
              <a:rPr lang="en-US" sz="2800" dirty="0" smtClean="0"/>
              <a:t>Public consultation on new licensing period. Best Practice</a:t>
            </a:r>
          </a:p>
          <a:p>
            <a:pPr>
              <a:buFont typeface="Courier New" pitchFamily="49" charset="0"/>
              <a:buChar char="o"/>
            </a:pPr>
            <a:r>
              <a:rPr lang="en-US" sz="2800" dirty="0" smtClean="0"/>
              <a:t>Change in Licensing Framework</a:t>
            </a:r>
          </a:p>
          <a:p>
            <a:endParaRPr lang="en-US" sz="28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8162526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421"/>
            <a:ext cx="8229600" cy="627797"/>
          </a:xfrm>
        </p:spPr>
        <p:txBody>
          <a:bodyPr>
            <a:normAutofit fontScale="90000"/>
          </a:bodyPr>
          <a:lstStyle/>
          <a:p>
            <a:r>
              <a:rPr lang="en-US" dirty="0" smtClean="0"/>
              <a:t/>
            </a:r>
            <a:br>
              <a:rPr lang="en-US" dirty="0" smtClean="0"/>
            </a:br>
            <a:r>
              <a:rPr lang="en-US" dirty="0" smtClean="0"/>
              <a:t>Required for the Next Fifteen (15) Years: </a:t>
            </a:r>
            <a:br>
              <a:rPr lang="en-US" dirty="0" smtClean="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03988694"/>
              </p:ext>
            </p:extLst>
          </p:nvPr>
        </p:nvGraphicFramePr>
        <p:xfrm>
          <a:off x="457199" y="1089764"/>
          <a:ext cx="8323545" cy="5611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5512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2030 – The Futurist Say…</a:t>
            </a:r>
            <a:endParaRPr lang="en-US" dirty="0"/>
          </a:p>
        </p:txBody>
      </p:sp>
      <p:sp>
        <p:nvSpPr>
          <p:cNvPr id="3" name="Content Placeholder 2"/>
          <p:cNvSpPr>
            <a:spLocks noGrp="1"/>
          </p:cNvSpPr>
          <p:nvPr>
            <p:ph idx="1"/>
          </p:nvPr>
        </p:nvSpPr>
        <p:spPr>
          <a:xfrm>
            <a:off x="457200" y="1302708"/>
            <a:ext cx="8229600" cy="5098092"/>
          </a:xfrm>
        </p:spPr>
        <p:txBody>
          <a:bodyPr>
            <a:normAutofit/>
          </a:bodyPr>
          <a:lstStyle/>
          <a:p>
            <a:pPr>
              <a:buFont typeface="Courier New" pitchFamily="49" charset="0"/>
              <a:buChar char="o"/>
            </a:pPr>
            <a:endParaRPr lang="en-US" dirty="0"/>
          </a:p>
          <a:p>
            <a:pPr>
              <a:buFont typeface="Courier New" pitchFamily="49" charset="0"/>
              <a:buChar char="o"/>
            </a:pPr>
            <a:endParaRPr lang="en-US" dirty="0" smtClean="0"/>
          </a:p>
          <a:p>
            <a:pPr marL="0" indent="0">
              <a:buNone/>
            </a:pP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2496389284"/>
              </p:ext>
            </p:extLst>
          </p:nvPr>
        </p:nvGraphicFramePr>
        <p:xfrm>
          <a:off x="425885" y="1088720"/>
          <a:ext cx="8229600" cy="541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78845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Back to Original </a:t>
            </a:r>
            <a:r>
              <a:rPr lang="en-US" dirty="0" err="1" smtClean="0"/>
              <a:t>Licences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5786509"/>
              </p:ext>
            </p:extLst>
          </p:nvPr>
        </p:nvGraphicFramePr>
        <p:xfrm>
          <a:off x="457200" y="1600201"/>
          <a:ext cx="8229600" cy="403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49877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006661878"/>
              </p:ext>
            </p:extLst>
          </p:nvPr>
        </p:nvGraphicFramePr>
        <p:xfrm>
          <a:off x="534422" y="1749531"/>
          <a:ext cx="7772400" cy="291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a:xfrm>
            <a:off x="634631" y="689606"/>
            <a:ext cx="7772400" cy="606931"/>
          </a:xfrm>
        </p:spPr>
        <p:txBody>
          <a:bodyPr>
            <a:normAutofit/>
          </a:bodyPr>
          <a:lstStyle/>
          <a:p>
            <a:r>
              <a:rPr lang="en-US" sz="3200" dirty="0" smtClean="0"/>
              <a:t>When </a:t>
            </a:r>
            <a:r>
              <a:rPr lang="en-US" sz="3200" dirty="0" smtClean="0"/>
              <a:t>our </a:t>
            </a:r>
            <a:r>
              <a:rPr lang="en-US" sz="3200" dirty="0" smtClean="0"/>
              <a:t>licenses were created… </a:t>
            </a:r>
            <a:endParaRPr lang="en-US" sz="3200"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1187" y="1887616"/>
            <a:ext cx="3465635" cy="430216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4422" y="1441938"/>
            <a:ext cx="3629088" cy="4982308"/>
          </a:xfrm>
          <a:prstGeom prst="rect">
            <a:avLst/>
          </a:prstGeom>
        </p:spPr>
      </p:pic>
    </p:spTree>
    <p:extLst>
      <p:ext uri="{BB962C8B-B14F-4D97-AF65-F5344CB8AC3E}">
        <p14:creationId xmlns:p14="http://schemas.microsoft.com/office/powerpoint/2010/main" val="22023761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760864610"/>
              </p:ext>
            </p:extLst>
          </p:nvPr>
        </p:nvGraphicFramePr>
        <p:xfrm>
          <a:off x="534422" y="1749531"/>
          <a:ext cx="7772400" cy="29180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p:cNvSpPr>
            <a:spLocks noGrp="1"/>
          </p:cNvSpPr>
          <p:nvPr>
            <p:ph type="body" idx="1"/>
          </p:nvPr>
        </p:nvSpPr>
        <p:spPr>
          <a:xfrm>
            <a:off x="634631" y="689606"/>
            <a:ext cx="7772400" cy="606931"/>
          </a:xfrm>
        </p:spPr>
        <p:txBody>
          <a:bodyPr>
            <a:normAutofit fontScale="62500" lnSpcReduction="20000"/>
          </a:bodyPr>
          <a:lstStyle/>
          <a:p>
            <a:r>
              <a:rPr lang="en-US" sz="3200" dirty="0" smtClean="0"/>
              <a:t>CTO of FCC </a:t>
            </a:r>
            <a:r>
              <a:rPr lang="en-US" sz="3200" dirty="0"/>
              <a:t>Dr. Henning </a:t>
            </a:r>
            <a:r>
              <a:rPr lang="en-US" sz="3200" dirty="0" err="1"/>
              <a:t>Schulzrinne</a:t>
            </a:r>
            <a:r>
              <a:rPr lang="en-US" sz="3200" dirty="0"/>
              <a:t>, Chief Technology Officer of the </a:t>
            </a:r>
            <a:r>
              <a:rPr lang="en-US" sz="3200" dirty="0" smtClean="0"/>
              <a:t>FCC (VoIP protocol inventor) </a:t>
            </a:r>
            <a:endParaRPr lang="en-US" sz="3200" dirty="0"/>
          </a:p>
        </p:txBody>
      </p:sp>
      <p:pic>
        <p:nvPicPr>
          <p:cNvPr id="6" name="Picture 5" descr="pots.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0881" y="1296537"/>
            <a:ext cx="7000506" cy="2916878"/>
          </a:xfrm>
          <a:prstGeom prst="rect">
            <a:avLst/>
          </a:prstGeom>
        </p:spPr>
      </p:pic>
      <p:pic>
        <p:nvPicPr>
          <p:cNvPr id="7" name="Picture 6" descr="old phon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3750" y="4362450"/>
            <a:ext cx="2540000" cy="2197100"/>
          </a:xfrm>
          <a:prstGeom prst="rect">
            <a:avLst/>
          </a:prstGeom>
        </p:spPr>
      </p:pic>
    </p:spTree>
    <p:extLst>
      <p:ext uri="{BB962C8B-B14F-4D97-AF65-F5344CB8AC3E}">
        <p14:creationId xmlns:p14="http://schemas.microsoft.com/office/powerpoint/2010/main" val="37391990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IETF86</a:t>
            </a:r>
            <a:endParaRPr lang="en-US"/>
          </a:p>
        </p:txBody>
      </p:sp>
      <p:sp>
        <p:nvSpPr>
          <p:cNvPr id="4" name="Slide Number Placeholder 3"/>
          <p:cNvSpPr>
            <a:spLocks noGrp="1"/>
          </p:cNvSpPr>
          <p:nvPr>
            <p:ph type="sldNum" sz="quarter" idx="12"/>
          </p:nvPr>
        </p:nvSpPr>
        <p:spPr/>
        <p:txBody>
          <a:bodyPr/>
          <a:lstStyle/>
          <a:p>
            <a:fld id="{75C3118D-CD60-C448-AB88-7EFEB60ADC5A}" type="slidenum">
              <a:rPr lang="en-US" smtClean="0"/>
              <a:t>7</a:t>
            </a:fld>
            <a:endParaRPr lang="en-US"/>
          </a:p>
        </p:txBody>
      </p:sp>
      <p:sp>
        <p:nvSpPr>
          <p:cNvPr id="5" name="Title 4"/>
          <p:cNvSpPr>
            <a:spLocks noGrp="1"/>
          </p:cNvSpPr>
          <p:nvPr>
            <p:ph type="title"/>
          </p:nvPr>
        </p:nvSpPr>
        <p:spPr/>
        <p:txBody>
          <a:bodyPr/>
          <a:lstStyle/>
          <a:p>
            <a:r>
              <a:rPr lang="en-US" dirty="0" smtClean="0"/>
              <a:t>When?</a:t>
            </a:r>
            <a:endParaRPr lang="en-US" dirty="0"/>
          </a:p>
        </p:txBody>
      </p:sp>
      <p:sp>
        <p:nvSpPr>
          <p:cNvPr id="9" name="Rounded Rectangle 8"/>
          <p:cNvSpPr/>
          <p:nvPr/>
        </p:nvSpPr>
        <p:spPr>
          <a:xfrm>
            <a:off x="1817905" y="2017241"/>
            <a:ext cx="5142430" cy="659963"/>
          </a:xfrm>
          <a:prstGeom prst="roundRect">
            <a:avLst/>
          </a:prstGeom>
          <a:gradFill flip="none" rotWithShape="1">
            <a:gsLst>
              <a:gs pos="0">
                <a:schemeClr val="bg2">
                  <a:lumMod val="75000"/>
                </a:schemeClr>
              </a:gs>
              <a:gs pos="100000">
                <a:srgbClr val="FF0000"/>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2253705" y="2191571"/>
            <a:ext cx="647571" cy="369332"/>
          </a:xfrm>
          <a:prstGeom prst="rect">
            <a:avLst/>
          </a:prstGeom>
          <a:noFill/>
        </p:spPr>
        <p:txBody>
          <a:bodyPr wrap="none" rtlCol="0">
            <a:spAutoFit/>
          </a:bodyPr>
          <a:lstStyle/>
          <a:p>
            <a:r>
              <a:rPr lang="en-US" dirty="0" smtClean="0"/>
              <a:t>TDM</a:t>
            </a:r>
            <a:endParaRPr lang="en-US" dirty="0"/>
          </a:p>
        </p:txBody>
      </p:sp>
      <p:sp>
        <p:nvSpPr>
          <p:cNvPr id="11" name="TextBox 10"/>
          <p:cNvSpPr txBox="1"/>
          <p:nvPr/>
        </p:nvSpPr>
        <p:spPr>
          <a:xfrm>
            <a:off x="457200" y="2017241"/>
            <a:ext cx="1120394" cy="646331"/>
          </a:xfrm>
          <a:prstGeom prst="rect">
            <a:avLst/>
          </a:prstGeom>
          <a:noFill/>
        </p:spPr>
        <p:txBody>
          <a:bodyPr wrap="none" rtlCol="0">
            <a:spAutoFit/>
          </a:bodyPr>
          <a:lstStyle/>
          <a:p>
            <a:r>
              <a:rPr lang="en-US" dirty="0" smtClean="0"/>
              <a:t>switching</a:t>
            </a:r>
          </a:p>
          <a:p>
            <a:r>
              <a:rPr lang="en-US" dirty="0" smtClean="0"/>
              <a:t>(core)</a:t>
            </a:r>
            <a:endParaRPr lang="en-US" dirty="0"/>
          </a:p>
        </p:txBody>
      </p:sp>
      <p:sp>
        <p:nvSpPr>
          <p:cNvPr id="2" name="TextBox 1"/>
          <p:cNvSpPr txBox="1"/>
          <p:nvPr/>
        </p:nvSpPr>
        <p:spPr>
          <a:xfrm>
            <a:off x="6137792" y="2191571"/>
            <a:ext cx="626155" cy="369332"/>
          </a:xfrm>
          <a:prstGeom prst="rect">
            <a:avLst/>
          </a:prstGeom>
          <a:noFill/>
        </p:spPr>
        <p:txBody>
          <a:bodyPr wrap="none" rtlCol="0">
            <a:spAutoFit/>
          </a:bodyPr>
          <a:lstStyle/>
          <a:p>
            <a:r>
              <a:rPr lang="en-US" dirty="0" smtClean="0"/>
              <a:t>VoIP</a:t>
            </a:r>
            <a:endParaRPr lang="en-US" dirty="0"/>
          </a:p>
        </p:txBody>
      </p:sp>
      <p:sp>
        <p:nvSpPr>
          <p:cNvPr id="6" name="TextBox 5"/>
          <p:cNvSpPr txBox="1"/>
          <p:nvPr/>
        </p:nvSpPr>
        <p:spPr>
          <a:xfrm>
            <a:off x="613128" y="4014795"/>
            <a:ext cx="818328" cy="369332"/>
          </a:xfrm>
          <a:prstGeom prst="rect">
            <a:avLst/>
          </a:prstGeom>
          <a:noFill/>
        </p:spPr>
        <p:txBody>
          <a:bodyPr wrap="none" rtlCol="0">
            <a:spAutoFit/>
          </a:bodyPr>
          <a:lstStyle/>
          <a:p>
            <a:r>
              <a:rPr lang="en-US" dirty="0" smtClean="0"/>
              <a:t>access</a:t>
            </a:r>
            <a:endParaRPr lang="en-US" dirty="0"/>
          </a:p>
        </p:txBody>
      </p:sp>
      <p:sp>
        <p:nvSpPr>
          <p:cNvPr id="7" name="Right Arrow 6"/>
          <p:cNvSpPr/>
          <p:nvPr/>
        </p:nvSpPr>
        <p:spPr>
          <a:xfrm rot="564733">
            <a:off x="2435975" y="3640707"/>
            <a:ext cx="3196107" cy="54017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ight Arrow 11"/>
          <p:cNvSpPr/>
          <p:nvPr/>
        </p:nvSpPr>
        <p:spPr>
          <a:xfrm rot="20857506">
            <a:off x="2370518" y="4343391"/>
            <a:ext cx="3172413" cy="477425"/>
          </a:xfrm>
          <a:prstGeom prst="right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1624523" y="3100836"/>
            <a:ext cx="1577594" cy="1051072"/>
          </a:xfrm>
          <a:prstGeom prst="rect">
            <a:avLst/>
          </a:prstGeom>
        </p:spPr>
      </p:pic>
      <p:pic>
        <p:nvPicPr>
          <p:cNvPr id="16" name="Picture 15"/>
          <p:cNvPicPr>
            <a:picLocks noChangeAspect="1"/>
          </p:cNvPicPr>
          <p:nvPr/>
        </p:nvPicPr>
        <p:blipFill>
          <a:blip r:embed="rId3"/>
          <a:stretch>
            <a:fillRect/>
          </a:stretch>
        </p:blipFill>
        <p:spPr>
          <a:xfrm>
            <a:off x="1817905" y="4384128"/>
            <a:ext cx="863759" cy="1151678"/>
          </a:xfrm>
          <a:prstGeom prst="rect">
            <a:avLst/>
          </a:prstGeom>
        </p:spPr>
      </p:pic>
      <p:pic>
        <p:nvPicPr>
          <p:cNvPr id="17" name="Picture 16"/>
          <p:cNvPicPr>
            <a:picLocks noChangeAspect="1"/>
          </p:cNvPicPr>
          <p:nvPr/>
        </p:nvPicPr>
        <p:blipFill>
          <a:blip r:embed="rId4"/>
          <a:stretch>
            <a:fillRect/>
          </a:stretch>
        </p:blipFill>
        <p:spPr>
          <a:xfrm>
            <a:off x="5970197" y="2262274"/>
            <a:ext cx="1587500" cy="2413000"/>
          </a:xfrm>
          <a:prstGeom prst="rect">
            <a:avLst/>
          </a:prstGeom>
        </p:spPr>
      </p:pic>
      <p:sp>
        <p:nvSpPr>
          <p:cNvPr id="18" name="TextBox 17"/>
          <p:cNvSpPr txBox="1"/>
          <p:nvPr/>
        </p:nvSpPr>
        <p:spPr>
          <a:xfrm>
            <a:off x="6246217" y="3567669"/>
            <a:ext cx="987846" cy="369332"/>
          </a:xfrm>
          <a:prstGeom prst="rect">
            <a:avLst/>
          </a:prstGeom>
          <a:noFill/>
        </p:spPr>
        <p:txBody>
          <a:bodyPr wrap="none" rtlCol="0">
            <a:spAutoFit/>
          </a:bodyPr>
          <a:lstStyle/>
          <a:p>
            <a:r>
              <a:rPr lang="en-US" dirty="0" smtClean="0">
                <a:solidFill>
                  <a:schemeClr val="bg1">
                    <a:lumMod val="85000"/>
                  </a:schemeClr>
                </a:solidFill>
              </a:rPr>
              <a:t>fixed 4G</a:t>
            </a:r>
            <a:endParaRPr lang="en-US" dirty="0">
              <a:solidFill>
                <a:schemeClr val="bg1">
                  <a:lumMod val="85000"/>
                </a:schemeClr>
              </a:solidFill>
            </a:endParaRPr>
          </a:p>
        </p:txBody>
      </p:sp>
      <p:sp>
        <p:nvSpPr>
          <p:cNvPr id="19" name="TextBox 18"/>
          <p:cNvSpPr txBox="1"/>
          <p:nvPr/>
        </p:nvSpPr>
        <p:spPr>
          <a:xfrm>
            <a:off x="1512435" y="1479649"/>
            <a:ext cx="610939" cy="369332"/>
          </a:xfrm>
          <a:prstGeom prst="rect">
            <a:avLst/>
          </a:prstGeom>
          <a:noFill/>
        </p:spPr>
        <p:txBody>
          <a:bodyPr wrap="none" rtlCol="0">
            <a:spAutoFit/>
          </a:bodyPr>
          <a:lstStyle/>
          <a:p>
            <a:r>
              <a:rPr lang="en-US" dirty="0" smtClean="0"/>
              <a:t>2013</a:t>
            </a:r>
            <a:endParaRPr lang="en-US" dirty="0"/>
          </a:p>
        </p:txBody>
      </p:sp>
      <p:pic>
        <p:nvPicPr>
          <p:cNvPr id="21" name="Picture 20"/>
          <p:cNvPicPr>
            <a:picLocks noChangeAspect="1"/>
          </p:cNvPicPr>
          <p:nvPr/>
        </p:nvPicPr>
        <p:blipFill>
          <a:blip r:embed="rId5"/>
          <a:stretch>
            <a:fillRect/>
          </a:stretch>
        </p:blipFill>
        <p:spPr>
          <a:xfrm>
            <a:off x="4650220" y="1178388"/>
            <a:ext cx="907016" cy="1083885"/>
          </a:xfrm>
          <a:prstGeom prst="rect">
            <a:avLst/>
          </a:prstGeom>
        </p:spPr>
      </p:pic>
      <p:pic>
        <p:nvPicPr>
          <p:cNvPr id="22" name="Picture 21"/>
          <p:cNvPicPr>
            <a:picLocks noChangeAspect="1"/>
          </p:cNvPicPr>
          <p:nvPr/>
        </p:nvPicPr>
        <p:blipFill>
          <a:blip r:embed="rId6"/>
          <a:stretch>
            <a:fillRect/>
          </a:stretch>
        </p:blipFill>
        <p:spPr>
          <a:xfrm>
            <a:off x="5751693" y="4151908"/>
            <a:ext cx="1673529" cy="976225"/>
          </a:xfrm>
          <a:prstGeom prst="rect">
            <a:avLst/>
          </a:prstGeom>
        </p:spPr>
      </p:pic>
      <p:sp>
        <p:nvSpPr>
          <p:cNvPr id="23" name="TextBox 22"/>
          <p:cNvSpPr txBox="1"/>
          <p:nvPr/>
        </p:nvSpPr>
        <p:spPr>
          <a:xfrm>
            <a:off x="6362044" y="809056"/>
            <a:ext cx="2593303"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no single transition date!</a:t>
            </a:r>
            <a:endParaRPr lang="en-US" dirty="0"/>
          </a:p>
        </p:txBody>
      </p:sp>
      <p:sp>
        <p:nvSpPr>
          <p:cNvPr id="24" name="TextBox 23"/>
          <p:cNvSpPr txBox="1"/>
          <p:nvPr/>
        </p:nvSpPr>
        <p:spPr>
          <a:xfrm>
            <a:off x="326906" y="5918556"/>
            <a:ext cx="1250688" cy="369332"/>
          </a:xfrm>
          <a:prstGeom prst="rect">
            <a:avLst/>
          </a:prstGeom>
          <a:noFill/>
        </p:spPr>
        <p:txBody>
          <a:bodyPr wrap="none" rtlCol="0">
            <a:spAutoFit/>
          </a:bodyPr>
          <a:lstStyle/>
          <a:p>
            <a:r>
              <a:rPr lang="en-US" dirty="0" smtClean="0"/>
              <a:t>numbering</a:t>
            </a:r>
            <a:endParaRPr lang="en-US" dirty="0"/>
          </a:p>
        </p:txBody>
      </p:sp>
      <p:pic>
        <p:nvPicPr>
          <p:cNvPr id="25" name="Picture 24"/>
          <p:cNvPicPr>
            <a:picLocks noChangeAspect="1"/>
          </p:cNvPicPr>
          <p:nvPr/>
        </p:nvPicPr>
        <p:blipFill>
          <a:blip r:embed="rId7"/>
          <a:stretch>
            <a:fillRect/>
          </a:stretch>
        </p:blipFill>
        <p:spPr>
          <a:xfrm>
            <a:off x="1871730" y="5371012"/>
            <a:ext cx="1148676" cy="1347883"/>
          </a:xfrm>
          <a:prstGeom prst="rect">
            <a:avLst/>
          </a:prstGeom>
        </p:spPr>
      </p:pic>
      <p:sp>
        <p:nvSpPr>
          <p:cNvPr id="26" name="TextBox 25"/>
          <p:cNvSpPr txBox="1"/>
          <p:nvPr/>
        </p:nvSpPr>
        <p:spPr>
          <a:xfrm>
            <a:off x="3020406" y="5565483"/>
            <a:ext cx="694120" cy="369332"/>
          </a:xfrm>
          <a:prstGeom prst="rect">
            <a:avLst/>
          </a:prstGeom>
          <a:noFill/>
        </p:spPr>
        <p:txBody>
          <a:bodyPr wrap="none" rtlCol="0">
            <a:spAutoFit/>
          </a:bodyPr>
          <a:lstStyle/>
          <a:p>
            <a:r>
              <a:rPr lang="en-US" dirty="0" smtClean="0"/>
              <a:t>E.164</a:t>
            </a:r>
            <a:endParaRPr lang="en-US" dirty="0"/>
          </a:p>
        </p:txBody>
      </p:sp>
      <p:sp>
        <p:nvSpPr>
          <p:cNvPr id="33" name="Freeform 32"/>
          <p:cNvSpPr/>
          <p:nvPr/>
        </p:nvSpPr>
        <p:spPr>
          <a:xfrm>
            <a:off x="3714526" y="5508279"/>
            <a:ext cx="2873932" cy="410277"/>
          </a:xfrm>
          <a:custGeom>
            <a:avLst/>
            <a:gdLst>
              <a:gd name="connsiteX0" fmla="*/ 12573 w 1307633"/>
              <a:gd name="connsiteY0" fmla="*/ 0 h 880239"/>
              <a:gd name="connsiteX1" fmla="*/ 0 w 1307633"/>
              <a:gd name="connsiteY1" fmla="*/ 880239 h 880239"/>
              <a:gd name="connsiteX2" fmla="*/ 1307633 w 1307633"/>
              <a:gd name="connsiteY2" fmla="*/ 377245 h 880239"/>
              <a:gd name="connsiteX3" fmla="*/ 12573 w 1307633"/>
              <a:gd name="connsiteY3" fmla="*/ 0 h 880239"/>
            </a:gdLst>
            <a:ahLst/>
            <a:cxnLst>
              <a:cxn ang="0">
                <a:pos x="connsiteX0" y="connsiteY0"/>
              </a:cxn>
              <a:cxn ang="0">
                <a:pos x="connsiteX1" y="connsiteY1"/>
              </a:cxn>
              <a:cxn ang="0">
                <a:pos x="connsiteX2" y="connsiteY2"/>
              </a:cxn>
              <a:cxn ang="0">
                <a:pos x="connsiteX3" y="connsiteY3"/>
              </a:cxn>
            </a:cxnLst>
            <a:rect l="l" t="t" r="r" b="b"/>
            <a:pathLst>
              <a:path w="1307633" h="880239">
                <a:moveTo>
                  <a:pt x="12573" y="0"/>
                </a:moveTo>
                <a:lnTo>
                  <a:pt x="0" y="880239"/>
                </a:lnTo>
                <a:lnTo>
                  <a:pt x="1307633" y="377245"/>
                </a:lnTo>
                <a:lnTo>
                  <a:pt x="12573" y="0"/>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TextBox 33"/>
          <p:cNvSpPr txBox="1"/>
          <p:nvPr/>
        </p:nvSpPr>
        <p:spPr>
          <a:xfrm>
            <a:off x="3227842" y="5935286"/>
            <a:ext cx="1526492" cy="369332"/>
          </a:xfrm>
          <a:prstGeom prst="rect">
            <a:avLst/>
          </a:prstGeom>
          <a:noFill/>
        </p:spPr>
        <p:txBody>
          <a:bodyPr wrap="none" rtlCol="0">
            <a:spAutoFit/>
          </a:bodyPr>
          <a:lstStyle/>
          <a:p>
            <a:r>
              <a:rPr lang="en-US" dirty="0" smtClean="0"/>
              <a:t>human-visible</a:t>
            </a:r>
            <a:endParaRPr lang="en-US" dirty="0"/>
          </a:p>
        </p:txBody>
      </p:sp>
      <p:sp>
        <p:nvSpPr>
          <p:cNvPr id="35" name="TextBox 34"/>
          <p:cNvSpPr txBox="1"/>
          <p:nvPr/>
        </p:nvSpPr>
        <p:spPr>
          <a:xfrm>
            <a:off x="6335227" y="5838679"/>
            <a:ext cx="857439" cy="369332"/>
          </a:xfrm>
          <a:prstGeom prst="rect">
            <a:avLst/>
          </a:prstGeom>
          <a:noFill/>
        </p:spPr>
        <p:txBody>
          <a:bodyPr wrap="none" rtlCol="0">
            <a:spAutoFit/>
          </a:bodyPr>
          <a:lstStyle/>
          <a:p>
            <a:r>
              <a:rPr lang="en-US" dirty="0" smtClean="0"/>
              <a:t>hidden</a:t>
            </a:r>
            <a:endParaRPr lang="en-US" dirty="0"/>
          </a:p>
        </p:txBody>
      </p:sp>
      <p:pic>
        <p:nvPicPr>
          <p:cNvPr id="36" name="Picture 35"/>
          <p:cNvPicPr>
            <a:picLocks noChangeAspect="1"/>
          </p:cNvPicPr>
          <p:nvPr/>
        </p:nvPicPr>
        <p:blipFill>
          <a:blip r:embed="rId8"/>
          <a:stretch>
            <a:fillRect/>
          </a:stretch>
        </p:blipFill>
        <p:spPr>
          <a:xfrm>
            <a:off x="7458934" y="3100836"/>
            <a:ext cx="1574192" cy="1180644"/>
          </a:xfrm>
          <a:prstGeom prst="rect">
            <a:avLst/>
          </a:prstGeom>
        </p:spPr>
      </p:pic>
      <p:pic>
        <p:nvPicPr>
          <p:cNvPr id="37" name="Picture 36"/>
          <p:cNvPicPr>
            <a:picLocks noChangeAspect="1"/>
          </p:cNvPicPr>
          <p:nvPr/>
        </p:nvPicPr>
        <p:blipFill>
          <a:blip r:embed="rId9"/>
          <a:stretch>
            <a:fillRect/>
          </a:stretch>
        </p:blipFill>
        <p:spPr>
          <a:xfrm>
            <a:off x="6762020" y="4490533"/>
            <a:ext cx="2271106" cy="880479"/>
          </a:xfrm>
          <a:prstGeom prst="rect">
            <a:avLst/>
          </a:prstGeom>
        </p:spPr>
      </p:pic>
      <p:sp>
        <p:nvSpPr>
          <p:cNvPr id="38" name="TextBox 37"/>
          <p:cNvSpPr txBox="1"/>
          <p:nvPr/>
        </p:nvSpPr>
        <p:spPr>
          <a:xfrm>
            <a:off x="2901276" y="3100836"/>
            <a:ext cx="3295381"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“wireless network is 99% wired”</a:t>
            </a:r>
            <a:endParaRPr lang="en-US" dirty="0"/>
          </a:p>
        </p:txBody>
      </p:sp>
    </p:spTree>
    <p:extLst>
      <p:ext uri="{BB962C8B-B14F-4D97-AF65-F5344CB8AC3E}">
        <p14:creationId xmlns:p14="http://schemas.microsoft.com/office/powerpoint/2010/main" val="7943590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658"/>
          </a:xfrm>
        </p:spPr>
        <p:txBody>
          <a:bodyPr>
            <a:normAutofit fontScale="90000"/>
          </a:bodyPr>
          <a:lstStyle/>
          <a:p>
            <a:r>
              <a:rPr lang="en-US" dirty="0" smtClean="0"/>
              <a:t>Today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90161541"/>
              </p:ext>
            </p:extLst>
          </p:nvPr>
        </p:nvGraphicFramePr>
        <p:xfrm>
          <a:off x="457199" y="876822"/>
          <a:ext cx="8323545" cy="5611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9999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Landline </a:t>
            </a:r>
            <a:r>
              <a:rPr lang="en-US" dirty="0" smtClean="0">
                <a:sym typeface="Wingdings"/>
              </a:rPr>
              <a:t> mobile</a:t>
            </a:r>
            <a:endParaRPr lang="en-US" dirty="0"/>
          </a:p>
        </p:txBody>
      </p:sp>
      <p:pic>
        <p:nvPicPr>
          <p:cNvPr id="4" name="Picture 3"/>
          <p:cNvPicPr>
            <a:picLocks noChangeAspect="1"/>
          </p:cNvPicPr>
          <p:nvPr/>
        </p:nvPicPr>
        <p:blipFill>
          <a:blip r:embed="rId2"/>
          <a:stretch>
            <a:fillRect/>
          </a:stretch>
        </p:blipFill>
        <p:spPr>
          <a:xfrm>
            <a:off x="1343556" y="1124857"/>
            <a:ext cx="6698253" cy="5028544"/>
          </a:xfrm>
          <a:prstGeom prst="rect">
            <a:avLst/>
          </a:prstGeom>
        </p:spPr>
      </p:pic>
      <p:sp>
        <p:nvSpPr>
          <p:cNvPr id="5" name="Footer Placeholder 4"/>
          <p:cNvSpPr>
            <a:spLocks noGrp="1"/>
          </p:cNvSpPr>
          <p:nvPr>
            <p:ph type="ftr" sz="quarter" idx="11"/>
          </p:nvPr>
        </p:nvSpPr>
        <p:spPr/>
        <p:txBody>
          <a:bodyPr/>
          <a:lstStyle/>
          <a:p>
            <a:r>
              <a:rPr lang="en-US" smtClean="0"/>
              <a:t>IETF86</a:t>
            </a:r>
            <a:endParaRPr lang="en-US"/>
          </a:p>
        </p:txBody>
      </p:sp>
      <p:sp>
        <p:nvSpPr>
          <p:cNvPr id="6" name="Slide Number Placeholder 5"/>
          <p:cNvSpPr>
            <a:spLocks noGrp="1"/>
          </p:cNvSpPr>
          <p:nvPr>
            <p:ph type="sldNum" sz="quarter" idx="12"/>
          </p:nvPr>
        </p:nvSpPr>
        <p:spPr/>
        <p:txBody>
          <a:bodyPr/>
          <a:lstStyle/>
          <a:p>
            <a:fld id="{75C3118D-CD60-C448-AB88-7EFEB60ADC5A}" type="slidenum">
              <a:rPr lang="en-US" smtClean="0"/>
              <a:t>9</a:t>
            </a:fld>
            <a:endParaRPr lang="en-US"/>
          </a:p>
        </p:txBody>
      </p:sp>
    </p:spTree>
    <p:extLst>
      <p:ext uri="{BB962C8B-B14F-4D97-AF65-F5344CB8AC3E}">
        <p14:creationId xmlns:p14="http://schemas.microsoft.com/office/powerpoint/2010/main" val="8174505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LIME Colour Palette">
      <a:dk1>
        <a:sysClr val="windowText" lastClr="000000"/>
      </a:dk1>
      <a:lt1>
        <a:sysClr val="window" lastClr="FFFFFF"/>
      </a:lt1>
      <a:dk2>
        <a:srgbClr val="666666"/>
      </a:dk2>
      <a:lt2>
        <a:srgbClr val="CCCCCC"/>
      </a:lt2>
      <a:accent1>
        <a:srgbClr val="FAD928"/>
      </a:accent1>
      <a:accent2>
        <a:srgbClr val="04968A"/>
      </a:accent2>
      <a:accent3>
        <a:srgbClr val="8B6291"/>
      </a:accent3>
      <a:accent4>
        <a:srgbClr val="C51859"/>
      </a:accent4>
      <a:accent5>
        <a:srgbClr val="BFD54C"/>
      </a:accent5>
      <a:accent6>
        <a:srgbClr val="43AFD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10701</TotalTime>
  <Words>1388</Words>
  <Application>Microsoft Macintosh PowerPoint</Application>
  <PresentationFormat>On-screen Show (4:3)</PresentationFormat>
  <Paragraphs>266</Paragraphs>
  <Slides>23</Slides>
  <Notes>13</Notes>
  <HiddenSlides>11</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THE NEXT FIFTEEN YEARS</vt:lpstr>
      <vt:lpstr>2030 – The Futurist Say…</vt:lpstr>
      <vt:lpstr>2030 – The Futurist Say…</vt:lpstr>
      <vt:lpstr>Back to Original Licences</vt:lpstr>
      <vt:lpstr>PowerPoint Presentation</vt:lpstr>
      <vt:lpstr>PowerPoint Presentation</vt:lpstr>
      <vt:lpstr>When?</vt:lpstr>
      <vt:lpstr>Today</vt:lpstr>
      <vt:lpstr>Landline  mobile</vt:lpstr>
      <vt:lpstr>Lines are disappearing, but maintenance costs are constant</vt:lpstr>
      <vt:lpstr>Caller ID spoofing</vt:lpstr>
      <vt:lpstr>2012-2017</vt:lpstr>
      <vt:lpstr>Unified License Now To Address Trends</vt:lpstr>
      <vt:lpstr>UNIFIED LICENCE</vt:lpstr>
      <vt:lpstr>Answering Needs</vt:lpstr>
      <vt:lpstr>UNIFIED LICENCES - Precedence</vt:lpstr>
      <vt:lpstr>PowerPoint Presentation</vt:lpstr>
      <vt:lpstr>Licence Framework in Acts</vt:lpstr>
      <vt:lpstr> LICENCES</vt:lpstr>
      <vt:lpstr>Trends in Licensing</vt:lpstr>
      <vt:lpstr>Importance of Re- Licensing</vt:lpstr>
      <vt:lpstr>What Companies Need</vt:lpstr>
      <vt:lpstr> Required for the Next Fifteen (15) Years:  </vt:lpstr>
    </vt:vector>
  </TitlesOfParts>
  <Company>Mc Cann Erickson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Stephen Look Tong</dc:creator>
  <cp:lastModifiedBy>Office 2004 Test Drive User</cp:lastModifiedBy>
  <cp:revision>173</cp:revision>
  <dcterms:created xsi:type="dcterms:W3CDTF">2012-09-03T13:48:10Z</dcterms:created>
  <dcterms:modified xsi:type="dcterms:W3CDTF">2014-08-12T13:25:35Z</dcterms:modified>
</cp:coreProperties>
</file>