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19"/>
  </p:notesMasterIdLst>
  <p:handoutMasterIdLst>
    <p:handoutMasterId r:id="rId20"/>
  </p:handoutMasterIdLst>
  <p:sldIdLst>
    <p:sldId id="256" r:id="rId3"/>
    <p:sldId id="338" r:id="rId4"/>
    <p:sldId id="348" r:id="rId5"/>
    <p:sldId id="340" r:id="rId6"/>
    <p:sldId id="341" r:id="rId7"/>
    <p:sldId id="342" r:id="rId8"/>
    <p:sldId id="346" r:id="rId9"/>
    <p:sldId id="343" r:id="rId10"/>
    <p:sldId id="347" r:id="rId11"/>
    <p:sldId id="344" r:id="rId12"/>
    <p:sldId id="345" r:id="rId13"/>
    <p:sldId id="274" r:id="rId14"/>
    <p:sldId id="331" r:id="rId15"/>
    <p:sldId id="330" r:id="rId16"/>
    <p:sldId id="351" r:id="rId17"/>
    <p:sldId id="349" r:id="rId18"/>
  </p:sldIdLst>
  <p:sldSz cx="24387175" cy="13716000"/>
  <p:notesSz cx="6858000" cy="91440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88B00"/>
    <a:srgbClr val="67E6FF"/>
    <a:srgbClr val="22C299"/>
    <a:srgbClr val="4D7096"/>
    <a:srgbClr val="8AB147"/>
    <a:srgbClr val="216BA9"/>
    <a:srgbClr val="6929A2"/>
    <a:srgbClr val="F8D00B"/>
    <a:srgbClr val="212F3F"/>
    <a:srgbClr val="1A9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9" autoAdjust="0"/>
    <p:restoredTop sz="94299" autoAdjust="0"/>
  </p:normalViewPr>
  <p:slideViewPr>
    <p:cSldViewPr snapToGrid="0" snapToObjects="1">
      <p:cViewPr varScale="1">
        <p:scale>
          <a:sx n="37" d="100"/>
          <a:sy n="37" d="100"/>
        </p:scale>
        <p:origin x="-384" y="-91"/>
      </p:cViewPr>
      <p:guideLst>
        <p:guide orient="horz"/>
        <p:guide pos="14308"/>
        <p:guide pos="10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3E1BC-BBD0-49C5-965B-6BCF1943D6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348B8-8015-4F43-B495-467419ABDA80}">
      <dgm:prSet/>
      <dgm:spPr>
        <a:solidFill>
          <a:srgbClr val="22C299"/>
        </a:solidFill>
      </dgm:spPr>
      <dgm:t>
        <a:bodyPr/>
        <a:lstStyle/>
        <a:p>
          <a:pPr rtl="0"/>
          <a:r>
            <a:rPr lang="en-US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Competition: </a:t>
          </a:r>
          <a:endParaRPr lang="en-US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CF862A-99C6-4EA6-A77E-EFB46AB675A9}" type="parTrans" cxnId="{D8A62B45-8E17-44CE-A3B7-38AA62D4C2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D5E1AC2-147D-416A-B22B-7D3E7062BFF1}" type="sibTrans" cxnId="{D8A62B45-8E17-44CE-A3B7-38AA62D4C2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F4846BE-2A9E-40C6-B286-6AFFC890AFAF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Traditional Operators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BE6203-EE6E-4BD3-A809-584383703FB7}" type="parTrans" cxnId="{927A4DF4-C99E-4D01-BBA6-F552DC81C40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940671-F018-465C-B780-AE3CE8E23142}" type="sibTrans" cxnId="{927A4DF4-C99E-4D01-BBA6-F552DC81C40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AF8BAC-5C11-442F-B891-80B30B91687B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OTT, Convergence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83B23F-A830-414E-9055-EB304787D2AB}" type="parTrans" cxnId="{0D5829DB-2466-430F-A59E-D23DF8B1B3A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89C1AC-3545-48F3-B3E3-33F44162A921}" type="sibTrans" cxnId="{0D5829DB-2466-430F-A59E-D23DF8B1B3A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33FA64D-3D33-4C9B-B078-14AAF98125A0}">
      <dgm:prSet/>
      <dgm:spPr>
        <a:solidFill>
          <a:srgbClr val="216BA9"/>
        </a:solidFill>
      </dgm:spPr>
      <dgm:t>
        <a:bodyPr/>
        <a:lstStyle/>
        <a:p>
          <a:pPr rtl="0"/>
          <a:r>
            <a:rPr lang="en-US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Consolidation of Market:</a:t>
          </a:r>
          <a:endParaRPr lang="en-US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52BF1A-EC4C-4671-9BF9-0DEE2B7651E4}" type="parTrans" cxnId="{6B785882-82AF-49F6-8DE2-43A2EB75C21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819ED47-B3E6-4F30-B5B0-F53B571BF5CD}" type="sibTrans" cxnId="{6B785882-82AF-49F6-8DE2-43A2EB75C21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AB8052-E1F0-4102-AC22-FDAA30AF9D8C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Fewer larger operators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DB1848-70D1-4F65-A881-0BE93A004B79}" type="parTrans" cxnId="{1FA7C3F0-146E-4862-87E1-A13A3D26D33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A20286-B564-490E-9F82-64D895ADD698}" type="sibTrans" cxnId="{1FA7C3F0-146E-4862-87E1-A13A3D26D33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183F02-2F1F-44D0-B324-7BC722510B00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Convergence of Technologies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5766FBC-2D9C-4AFA-8316-632681DEFCB2}" type="parTrans" cxnId="{8168951F-3A3D-49F9-9BA8-91A24B17A3A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050BCE-C557-4BB5-A180-9EAE16E69DFC}" type="sibTrans" cxnId="{8168951F-3A3D-49F9-9BA8-91A24B17A3A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29EAF05-7010-4437-9525-4E4328357C7C}">
      <dgm:prSet/>
      <dgm:spPr/>
      <dgm:t>
        <a:bodyPr/>
        <a:lstStyle/>
        <a:p>
          <a:pPr rtl="0"/>
          <a:r>
            <a:rPr lang="en-US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Industry Maturity:</a:t>
          </a:r>
          <a:endParaRPr lang="en-US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50778E-1559-4C10-AAA6-F48D07791E76}" type="parTrans" cxnId="{57BFDACE-E1B7-4942-A86D-802532490E8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B976A2-7F70-4E5E-BB3B-BB61DD3CB20F}" type="sibTrans" cxnId="{57BFDACE-E1B7-4942-A86D-802532490E8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EF998C-5D62-4C0F-AFBB-395171A8D654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Penetration: High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8C85B5-58D7-4BA0-B972-F788A3C21962}" type="parTrans" cxnId="{03918003-4882-438F-8864-A6C8E0C95F5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87B85F1-9323-4184-929F-E35097B0410D}" type="sibTrans" cxnId="{03918003-4882-438F-8864-A6C8E0C95F5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0011D7-70F9-45A3-AF50-E9C81DB00907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Coverage: Developed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FE0703-ECEA-413F-B756-980CDA8E07BF}" type="parTrans" cxnId="{C035FCFB-81DF-4B13-9159-820CBC6EFEA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A59B7C0-B0F7-45F0-B38B-68F0E4890FD7}" type="sibTrans" cxnId="{C035FCFB-81DF-4B13-9159-820CBC6EFEA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200B4C-A404-4715-A1D8-21D3727E53B3}">
      <dgm:prSet/>
      <dgm:spPr>
        <a:solidFill>
          <a:srgbClr val="4D7096"/>
        </a:solidFill>
      </dgm:spPr>
      <dgm:t>
        <a:bodyPr/>
        <a:lstStyle/>
        <a:p>
          <a:pPr rtl="0"/>
          <a:r>
            <a:rPr lang="en-US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Commoditization:</a:t>
          </a:r>
          <a:endParaRPr lang="en-US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1AC0B3-4E8B-4F72-B7BD-63D8F60E6D72}" type="parTrans" cxnId="{136D9479-9717-497A-8874-C63B8D9CB14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A1E829C-701B-48C7-A64D-760945A42D13}" type="sibTrans" cxnId="{136D9479-9717-497A-8874-C63B8D9CB14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08C6F9-ED93-4400-B62C-07C9C3CB59CD}">
      <dgm:prSet/>
      <dgm:spPr/>
      <dgm:t>
        <a:bodyPr/>
        <a:lstStyle/>
        <a:p>
          <a:pPr rtl="0"/>
          <a:r>
            <a:rPr lang="en-US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WiFi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F2A12C2-5BBB-4FC6-B05F-341CB83DC51C}" type="parTrans" cxnId="{779405A2-5EFD-4708-BB49-F117E739E2C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373EF8F-D2E3-4FA6-A8E7-4ED19AA6E5E3}" type="sibTrans" cxnId="{779405A2-5EFD-4708-BB49-F117E739E2C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AAE326-B484-40FD-B45D-5D9ACACA542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Dwindling wallet-share, Revs Flattening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0587099-83F6-4668-828B-14D74C34C251}" type="parTrans" cxnId="{BDD38813-6448-434B-AFED-B3E415F168D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99FE75-FC00-4D2B-B4F8-2D24E1FEC17F}" type="sibTrans" cxnId="{BDD38813-6448-434B-AFED-B3E415F168D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541296C-4AD2-42B3-9F88-9810CF68F740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“Musical Chairs” Phenomenon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DBAEE9-B998-412E-97B6-F7318A93CBC3}" type="parTrans" cxnId="{4B90C344-9803-4885-A506-850275649811}">
      <dgm:prSet/>
      <dgm:spPr/>
      <dgm:t>
        <a:bodyPr/>
        <a:lstStyle/>
        <a:p>
          <a:endParaRPr lang="en-US"/>
        </a:p>
      </dgm:t>
    </dgm:pt>
    <dgm:pt modelId="{D3741089-3835-42F3-A20F-3EC482D57F2D}" type="sibTrans" cxnId="{4B90C344-9803-4885-A506-850275649811}">
      <dgm:prSet/>
      <dgm:spPr/>
      <dgm:t>
        <a:bodyPr/>
        <a:lstStyle/>
        <a:p>
          <a:endParaRPr lang="en-US"/>
        </a:p>
      </dgm:t>
    </dgm:pt>
    <dgm:pt modelId="{44547C3A-02CD-4A67-9E5B-1E188631382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Customers want more for less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393BFB-ED58-41FA-A106-84DAE4CE4E73}" type="parTrans" cxnId="{043AFD9C-9DBA-4AC9-A7F3-608C13A0AB1C}">
      <dgm:prSet/>
      <dgm:spPr/>
      <dgm:t>
        <a:bodyPr/>
        <a:lstStyle/>
        <a:p>
          <a:endParaRPr lang="en-US"/>
        </a:p>
      </dgm:t>
    </dgm:pt>
    <dgm:pt modelId="{FD7AF1ED-2DAA-4CB6-8C41-2C9EE64EEFE2}" type="sibTrans" cxnId="{043AFD9C-9DBA-4AC9-A7F3-608C13A0AB1C}">
      <dgm:prSet/>
      <dgm:spPr/>
      <dgm:t>
        <a:bodyPr/>
        <a:lstStyle/>
        <a:p>
          <a:endParaRPr lang="en-US"/>
        </a:p>
      </dgm:t>
    </dgm:pt>
    <dgm:pt modelId="{1AF33F5E-F23C-444A-AFAB-8CAFE079565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Value is perceived higher in value chain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FE11BB-8EA2-49B5-A709-E8445AF2EDF0}" type="parTrans" cxnId="{B6346FD3-C331-46B5-9670-A2F0C817B3AF}">
      <dgm:prSet/>
      <dgm:spPr/>
      <dgm:t>
        <a:bodyPr/>
        <a:lstStyle/>
        <a:p>
          <a:endParaRPr lang="en-US"/>
        </a:p>
      </dgm:t>
    </dgm:pt>
    <dgm:pt modelId="{9CD4B6DA-0517-485A-8A83-CF75D11329A3}" type="sibTrans" cxnId="{B6346FD3-C331-46B5-9670-A2F0C817B3AF}">
      <dgm:prSet/>
      <dgm:spPr/>
      <dgm:t>
        <a:bodyPr/>
        <a:lstStyle/>
        <a:p>
          <a:endParaRPr lang="en-US"/>
        </a:p>
      </dgm:t>
    </dgm:pt>
    <dgm:pt modelId="{70B79880-0A4E-43C2-B3D4-E7E666106341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Standardized Equipment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8DBFC-AE27-498B-A441-8031FC47DB50}" type="parTrans" cxnId="{EC1CD4FC-692B-4BCC-AA56-4CCC69C88248}">
      <dgm:prSet/>
      <dgm:spPr/>
    </dgm:pt>
    <dgm:pt modelId="{8CE6A5C5-6E88-405C-9E10-A689473B5018}" type="sibTrans" cxnId="{EC1CD4FC-692B-4BCC-AA56-4CCC69C88248}">
      <dgm:prSet/>
      <dgm:spPr/>
    </dgm:pt>
    <dgm:pt modelId="{2116CCB0-7D83-4D95-86FC-EF9704884400}" type="pres">
      <dgm:prSet presAssocID="{BDE3E1BC-BBD0-49C5-965B-6BCF1943D696}" presName="Name0" presStyleCnt="0">
        <dgm:presLayoutVars>
          <dgm:dir/>
          <dgm:animLvl val="lvl"/>
          <dgm:resizeHandles val="exact"/>
        </dgm:presLayoutVars>
      </dgm:prSet>
      <dgm:spPr/>
    </dgm:pt>
    <dgm:pt modelId="{0E28371C-0B39-4E7B-BA48-1C1A81E6890B}" type="pres">
      <dgm:prSet presAssocID="{F1C348B8-8015-4F43-B495-467419ABDA80}" presName="linNode" presStyleCnt="0"/>
      <dgm:spPr/>
    </dgm:pt>
    <dgm:pt modelId="{CEB78FDF-AA75-48CF-A444-C7E65EB4569D}" type="pres">
      <dgm:prSet presAssocID="{F1C348B8-8015-4F43-B495-467419ABDA80}" presName="parentText" presStyleLbl="node1" presStyleIdx="0" presStyleCnt="4" custLinFactNeighborY="-4840">
        <dgm:presLayoutVars>
          <dgm:chMax val="1"/>
          <dgm:bulletEnabled val="1"/>
        </dgm:presLayoutVars>
      </dgm:prSet>
      <dgm:spPr/>
    </dgm:pt>
    <dgm:pt modelId="{5FFA7C73-3B6C-4540-AD7A-3E7BA30CB738}" type="pres">
      <dgm:prSet presAssocID="{F1C348B8-8015-4F43-B495-467419ABDA80}" presName="descendantText" presStyleLbl="alignAccFollowNode1" presStyleIdx="0" presStyleCnt="4" custLinFactNeighborX="-5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01D9-433A-4093-902C-7217D906DE78}" type="pres">
      <dgm:prSet presAssocID="{2D5E1AC2-147D-416A-B22B-7D3E7062BFF1}" presName="sp" presStyleCnt="0"/>
      <dgm:spPr/>
    </dgm:pt>
    <dgm:pt modelId="{DDFF4813-F8F2-4E14-BA66-B9DAF5BA9299}" type="pres">
      <dgm:prSet presAssocID="{133FA64D-3D33-4C9B-B078-14AAF98125A0}" presName="linNode" presStyleCnt="0"/>
      <dgm:spPr/>
    </dgm:pt>
    <dgm:pt modelId="{150C9005-2B19-4F0B-854C-9346EC68C31D}" type="pres">
      <dgm:prSet presAssocID="{133FA64D-3D33-4C9B-B078-14AAF98125A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BACDE-0D2E-44C8-824D-FB1066B5CFD7}" type="pres">
      <dgm:prSet presAssocID="{133FA64D-3D33-4C9B-B078-14AAF98125A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A012B-909E-41B1-9C62-4FC3D10FB3FA}" type="pres">
      <dgm:prSet presAssocID="{6819ED47-B3E6-4F30-B5B0-F53B571BF5CD}" presName="sp" presStyleCnt="0"/>
      <dgm:spPr/>
    </dgm:pt>
    <dgm:pt modelId="{571113C4-4A31-4BAC-BBFB-1C60F221643D}" type="pres">
      <dgm:prSet presAssocID="{529EAF05-7010-4437-9525-4E4328357C7C}" presName="linNode" presStyleCnt="0"/>
      <dgm:spPr/>
    </dgm:pt>
    <dgm:pt modelId="{BA96CCC2-7674-405B-A5E1-F28F86F3D6B4}" type="pres">
      <dgm:prSet presAssocID="{529EAF05-7010-4437-9525-4E4328357C7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3D4DB95-9362-4514-B258-A30DCA8E1D48}" type="pres">
      <dgm:prSet presAssocID="{529EAF05-7010-4437-9525-4E4328357C7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3C3BE-F365-4734-90C4-2567CE86624C}" type="pres">
      <dgm:prSet presAssocID="{A0B976A2-7F70-4E5E-BB3B-BB61DD3CB20F}" presName="sp" presStyleCnt="0"/>
      <dgm:spPr/>
    </dgm:pt>
    <dgm:pt modelId="{82304395-4826-4944-B69A-AF084251FA63}" type="pres">
      <dgm:prSet presAssocID="{4E200B4C-A404-4715-A1D8-21D3727E53B3}" presName="linNode" presStyleCnt="0"/>
      <dgm:spPr/>
    </dgm:pt>
    <dgm:pt modelId="{9E308434-6682-4D63-A7EE-92DEE2DD8745}" type="pres">
      <dgm:prSet presAssocID="{4E200B4C-A404-4715-A1D8-21D3727E53B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AA1D8D8-3F95-4936-928F-A58EB7AD1BAC}" type="pres">
      <dgm:prSet presAssocID="{4E200B4C-A404-4715-A1D8-21D3727E53B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51BB4-27F4-407E-ABAB-312D8A148A62}" type="presOf" srcId="{83EF998C-5D62-4C0F-AFBB-395171A8D654}" destId="{C3D4DB95-9362-4514-B258-A30DCA8E1D48}" srcOrd="0" destOrd="0" presId="urn:microsoft.com/office/officeart/2005/8/layout/vList5"/>
    <dgm:cxn modelId="{043AFD9C-9DBA-4AC9-A7F3-608C13A0AB1C}" srcId="{4E200B4C-A404-4715-A1D8-21D3727E53B3}" destId="{44547C3A-02CD-4A67-9E5B-1E188631382C}" srcOrd="1" destOrd="0" parTransId="{93393BFB-ED58-41FA-A106-84DAE4CE4E73}" sibTransId="{FD7AF1ED-2DAA-4CB6-8C41-2C9EE64EEFE2}"/>
    <dgm:cxn modelId="{63BAFA82-F487-4450-A334-BF1886AC24A6}" type="presOf" srcId="{133FA64D-3D33-4C9B-B078-14AAF98125A0}" destId="{150C9005-2B19-4F0B-854C-9346EC68C31D}" srcOrd="0" destOrd="0" presId="urn:microsoft.com/office/officeart/2005/8/layout/vList5"/>
    <dgm:cxn modelId="{6B785882-82AF-49F6-8DE2-43A2EB75C214}" srcId="{BDE3E1BC-BBD0-49C5-965B-6BCF1943D696}" destId="{133FA64D-3D33-4C9B-B078-14AAF98125A0}" srcOrd="1" destOrd="0" parTransId="{8952BF1A-EC4C-4671-9BF9-0DEE2B7651E4}" sibTransId="{6819ED47-B3E6-4F30-B5B0-F53B571BF5CD}"/>
    <dgm:cxn modelId="{849C0754-9B8A-4412-B832-182BDFF5788E}" type="presOf" srcId="{F1C348B8-8015-4F43-B495-467419ABDA80}" destId="{CEB78FDF-AA75-48CF-A444-C7E65EB4569D}" srcOrd="0" destOrd="0" presId="urn:microsoft.com/office/officeart/2005/8/layout/vList5"/>
    <dgm:cxn modelId="{927A4DF4-C99E-4D01-BBA6-F552DC81C40E}" srcId="{F1C348B8-8015-4F43-B495-467419ABDA80}" destId="{4F4846BE-2A9E-40C6-B286-6AFFC890AFAF}" srcOrd="0" destOrd="0" parTransId="{E0BE6203-EE6E-4BD3-A809-584383703FB7}" sibTransId="{4C940671-F018-465C-B780-AE3CE8E23142}"/>
    <dgm:cxn modelId="{EC1CD4FC-692B-4BCC-AA56-4CCC69C88248}" srcId="{529EAF05-7010-4437-9525-4E4328357C7C}" destId="{70B79880-0A4E-43C2-B3D4-E7E666106341}" srcOrd="2" destOrd="0" parTransId="{9FD8DBFC-AE27-498B-A441-8031FC47DB50}" sibTransId="{8CE6A5C5-6E88-405C-9E10-A689473B5018}"/>
    <dgm:cxn modelId="{F28CF52A-D959-4ECD-8D83-B80A156F71DC}" type="presOf" srcId="{CEAF8BAC-5C11-442F-B891-80B30B91687B}" destId="{5FFA7C73-3B6C-4540-AD7A-3E7BA30CB738}" srcOrd="0" destOrd="1" presId="urn:microsoft.com/office/officeart/2005/8/layout/vList5"/>
    <dgm:cxn modelId="{3C46A346-4B0C-4B41-9CDA-F840D8C83280}" type="presOf" srcId="{6608C6F9-ED93-4400-B62C-07C9C3CB59CD}" destId="{5FFA7C73-3B6C-4540-AD7A-3E7BA30CB738}" srcOrd="0" destOrd="2" presId="urn:microsoft.com/office/officeart/2005/8/layout/vList5"/>
    <dgm:cxn modelId="{57BFDACE-E1B7-4942-A86D-802532490E8D}" srcId="{BDE3E1BC-BBD0-49C5-965B-6BCF1943D696}" destId="{529EAF05-7010-4437-9525-4E4328357C7C}" srcOrd="2" destOrd="0" parTransId="{1C50778E-1559-4C10-AAA6-F48D07791E76}" sibTransId="{A0B976A2-7F70-4E5E-BB3B-BB61DD3CB20F}"/>
    <dgm:cxn modelId="{B1F119C5-5239-4B23-9092-0FE9E575D634}" type="presOf" srcId="{25183F02-2F1F-44D0-B324-7BC722510B00}" destId="{C9BBACDE-0D2E-44C8-824D-FB1066B5CFD7}" srcOrd="0" destOrd="1" presId="urn:microsoft.com/office/officeart/2005/8/layout/vList5"/>
    <dgm:cxn modelId="{0D5829DB-2466-430F-A59E-D23DF8B1B3A2}" srcId="{F1C348B8-8015-4F43-B495-467419ABDA80}" destId="{CEAF8BAC-5C11-442F-B891-80B30B91687B}" srcOrd="1" destOrd="0" parTransId="{E983B23F-A830-414E-9055-EB304787D2AB}" sibTransId="{8B89C1AC-3545-48F3-B3E3-33F44162A921}"/>
    <dgm:cxn modelId="{779405A2-5EFD-4708-BB49-F117E739E2C8}" srcId="{F1C348B8-8015-4F43-B495-467419ABDA80}" destId="{6608C6F9-ED93-4400-B62C-07C9C3CB59CD}" srcOrd="2" destOrd="0" parTransId="{3F2A12C2-5BBB-4FC6-B05F-341CB83DC51C}" sibTransId="{F373EF8F-D2E3-4FA6-A8E7-4ED19AA6E5E3}"/>
    <dgm:cxn modelId="{4B90C344-9803-4885-A506-850275649811}" srcId="{133FA64D-3D33-4C9B-B078-14AAF98125A0}" destId="{8541296C-4AD2-42B3-9F88-9810CF68F740}" srcOrd="2" destOrd="0" parTransId="{D8DBAEE9-B998-412E-97B6-F7318A93CBC3}" sibTransId="{D3741089-3835-42F3-A20F-3EC482D57F2D}"/>
    <dgm:cxn modelId="{D8A62B45-8E17-44CE-A3B7-38AA62D4C29A}" srcId="{BDE3E1BC-BBD0-49C5-965B-6BCF1943D696}" destId="{F1C348B8-8015-4F43-B495-467419ABDA80}" srcOrd="0" destOrd="0" parTransId="{17CF862A-99C6-4EA6-A77E-EFB46AB675A9}" sibTransId="{2D5E1AC2-147D-416A-B22B-7D3E7062BFF1}"/>
    <dgm:cxn modelId="{E5DBB76B-979D-441F-BAC0-B1AA3DD01788}" type="presOf" srcId="{529EAF05-7010-4437-9525-4E4328357C7C}" destId="{BA96CCC2-7674-405B-A5E1-F28F86F3D6B4}" srcOrd="0" destOrd="0" presId="urn:microsoft.com/office/officeart/2005/8/layout/vList5"/>
    <dgm:cxn modelId="{1FA7C3F0-146E-4862-87E1-A13A3D26D330}" srcId="{133FA64D-3D33-4C9B-B078-14AAF98125A0}" destId="{0BAB8052-E1F0-4102-AC22-FDAA30AF9D8C}" srcOrd="0" destOrd="0" parTransId="{DDDB1848-70D1-4F65-A881-0BE93A004B79}" sibTransId="{89A20286-B564-490E-9F82-64D895ADD698}"/>
    <dgm:cxn modelId="{F611FD82-2FE8-48A9-AE13-EDD00ED06199}" type="presOf" srcId="{4F4846BE-2A9E-40C6-B286-6AFFC890AFAF}" destId="{5FFA7C73-3B6C-4540-AD7A-3E7BA30CB738}" srcOrd="0" destOrd="0" presId="urn:microsoft.com/office/officeart/2005/8/layout/vList5"/>
    <dgm:cxn modelId="{8168951F-3A3D-49F9-9BA8-91A24B17A3AF}" srcId="{133FA64D-3D33-4C9B-B078-14AAF98125A0}" destId="{25183F02-2F1F-44D0-B324-7BC722510B00}" srcOrd="1" destOrd="0" parTransId="{95766FBC-2D9C-4AFA-8316-632681DEFCB2}" sibTransId="{F4050BCE-C557-4BB5-A180-9EAE16E69DFC}"/>
    <dgm:cxn modelId="{1D84C5AC-AD88-46F8-B912-D3A20DB7AD29}" type="presOf" srcId="{4E200B4C-A404-4715-A1D8-21D3727E53B3}" destId="{9E308434-6682-4D63-A7EE-92DEE2DD8745}" srcOrd="0" destOrd="0" presId="urn:microsoft.com/office/officeart/2005/8/layout/vList5"/>
    <dgm:cxn modelId="{9EF89F5A-B1C3-4BD9-954F-65DD051558FC}" type="presOf" srcId="{7D0011D7-70F9-45A3-AF50-E9C81DB00907}" destId="{C3D4DB95-9362-4514-B258-A30DCA8E1D48}" srcOrd="0" destOrd="1" presId="urn:microsoft.com/office/officeart/2005/8/layout/vList5"/>
    <dgm:cxn modelId="{BDD38813-6448-434B-AFED-B3E415F168DF}" srcId="{4E200B4C-A404-4715-A1D8-21D3727E53B3}" destId="{08AAE326-B484-40FD-B45D-5D9ACACA542A}" srcOrd="0" destOrd="0" parTransId="{30587099-83F6-4668-828B-14D74C34C251}" sibTransId="{3199FE75-FC00-4D2B-B4F8-2D24E1FEC17F}"/>
    <dgm:cxn modelId="{2FB3819F-1F6F-45C3-9A08-0075F0725BD2}" type="presOf" srcId="{8541296C-4AD2-42B3-9F88-9810CF68F740}" destId="{C9BBACDE-0D2E-44C8-824D-FB1066B5CFD7}" srcOrd="0" destOrd="2" presId="urn:microsoft.com/office/officeart/2005/8/layout/vList5"/>
    <dgm:cxn modelId="{B6346FD3-C331-46B5-9670-A2F0C817B3AF}" srcId="{4E200B4C-A404-4715-A1D8-21D3727E53B3}" destId="{1AF33F5E-F23C-444A-AFAB-8CAFE0795651}" srcOrd="2" destOrd="0" parTransId="{A3FE11BB-8EA2-49B5-A709-E8445AF2EDF0}" sibTransId="{9CD4B6DA-0517-485A-8A83-CF75D11329A3}"/>
    <dgm:cxn modelId="{89E9DCBD-1311-45F3-A1B0-05828F98A2E6}" type="presOf" srcId="{BDE3E1BC-BBD0-49C5-965B-6BCF1943D696}" destId="{2116CCB0-7D83-4D95-86FC-EF9704884400}" srcOrd="0" destOrd="0" presId="urn:microsoft.com/office/officeart/2005/8/layout/vList5"/>
    <dgm:cxn modelId="{3F0A8D18-AE38-4CB0-8BC9-55CBC4F4E1B0}" type="presOf" srcId="{1AF33F5E-F23C-444A-AFAB-8CAFE0795651}" destId="{2AA1D8D8-3F95-4936-928F-A58EB7AD1BAC}" srcOrd="0" destOrd="2" presId="urn:microsoft.com/office/officeart/2005/8/layout/vList5"/>
    <dgm:cxn modelId="{86A0D50B-50F4-429D-AE41-C025A9A16D27}" type="presOf" srcId="{44547C3A-02CD-4A67-9E5B-1E188631382C}" destId="{2AA1D8D8-3F95-4936-928F-A58EB7AD1BAC}" srcOrd="0" destOrd="1" presId="urn:microsoft.com/office/officeart/2005/8/layout/vList5"/>
    <dgm:cxn modelId="{3A278409-F9E9-487C-B386-341CA98A6B91}" type="presOf" srcId="{70B79880-0A4E-43C2-B3D4-E7E666106341}" destId="{C3D4DB95-9362-4514-B258-A30DCA8E1D48}" srcOrd="0" destOrd="2" presId="urn:microsoft.com/office/officeart/2005/8/layout/vList5"/>
    <dgm:cxn modelId="{136D9479-9717-497A-8874-C63B8D9CB144}" srcId="{BDE3E1BC-BBD0-49C5-965B-6BCF1943D696}" destId="{4E200B4C-A404-4715-A1D8-21D3727E53B3}" srcOrd="3" destOrd="0" parTransId="{A61AC0B3-4E8B-4F72-B7BD-63D8F60E6D72}" sibTransId="{9A1E829C-701B-48C7-A64D-760945A42D13}"/>
    <dgm:cxn modelId="{03918003-4882-438F-8864-A6C8E0C95F5D}" srcId="{529EAF05-7010-4437-9525-4E4328357C7C}" destId="{83EF998C-5D62-4C0F-AFBB-395171A8D654}" srcOrd="0" destOrd="0" parTransId="{5C8C85B5-58D7-4BA0-B972-F788A3C21962}" sibTransId="{687B85F1-9323-4184-929F-E35097B0410D}"/>
    <dgm:cxn modelId="{AB21E0C9-12E7-4466-B605-F8DD76A2A5E1}" type="presOf" srcId="{0BAB8052-E1F0-4102-AC22-FDAA30AF9D8C}" destId="{C9BBACDE-0D2E-44C8-824D-FB1066B5CFD7}" srcOrd="0" destOrd="0" presId="urn:microsoft.com/office/officeart/2005/8/layout/vList5"/>
    <dgm:cxn modelId="{C035FCFB-81DF-4B13-9159-820CBC6EFEA1}" srcId="{529EAF05-7010-4437-9525-4E4328357C7C}" destId="{7D0011D7-70F9-45A3-AF50-E9C81DB00907}" srcOrd="1" destOrd="0" parTransId="{34FE0703-ECEA-413F-B756-980CDA8E07BF}" sibTransId="{2A59B7C0-B0F7-45F0-B38B-68F0E4890FD7}"/>
    <dgm:cxn modelId="{9166318C-48EC-490C-9FD2-249467D6E35A}" type="presOf" srcId="{08AAE326-B484-40FD-B45D-5D9ACACA542A}" destId="{2AA1D8D8-3F95-4936-928F-A58EB7AD1BAC}" srcOrd="0" destOrd="0" presId="urn:microsoft.com/office/officeart/2005/8/layout/vList5"/>
    <dgm:cxn modelId="{2654CF5E-C8E4-49B1-AC3B-E4856FBC5710}" type="presParOf" srcId="{2116CCB0-7D83-4D95-86FC-EF9704884400}" destId="{0E28371C-0B39-4E7B-BA48-1C1A81E6890B}" srcOrd="0" destOrd="0" presId="urn:microsoft.com/office/officeart/2005/8/layout/vList5"/>
    <dgm:cxn modelId="{0AFEE7D3-9BE5-47DC-A552-343D82154B29}" type="presParOf" srcId="{0E28371C-0B39-4E7B-BA48-1C1A81E6890B}" destId="{CEB78FDF-AA75-48CF-A444-C7E65EB4569D}" srcOrd="0" destOrd="0" presId="urn:microsoft.com/office/officeart/2005/8/layout/vList5"/>
    <dgm:cxn modelId="{0DB26CAB-DE99-40AB-BE87-4879F44CA27B}" type="presParOf" srcId="{0E28371C-0B39-4E7B-BA48-1C1A81E6890B}" destId="{5FFA7C73-3B6C-4540-AD7A-3E7BA30CB738}" srcOrd="1" destOrd="0" presId="urn:microsoft.com/office/officeart/2005/8/layout/vList5"/>
    <dgm:cxn modelId="{6C93BEC5-F8AA-44D7-9DDB-B905E2C54120}" type="presParOf" srcId="{2116CCB0-7D83-4D95-86FC-EF9704884400}" destId="{522301D9-433A-4093-902C-7217D906DE78}" srcOrd="1" destOrd="0" presId="urn:microsoft.com/office/officeart/2005/8/layout/vList5"/>
    <dgm:cxn modelId="{1C82E2E8-CBF2-4A4E-995A-B802BE99F7B1}" type="presParOf" srcId="{2116CCB0-7D83-4D95-86FC-EF9704884400}" destId="{DDFF4813-F8F2-4E14-BA66-B9DAF5BA9299}" srcOrd="2" destOrd="0" presId="urn:microsoft.com/office/officeart/2005/8/layout/vList5"/>
    <dgm:cxn modelId="{DCB387F1-DEDD-46B1-B9AF-86298D49F9C4}" type="presParOf" srcId="{DDFF4813-F8F2-4E14-BA66-B9DAF5BA9299}" destId="{150C9005-2B19-4F0B-854C-9346EC68C31D}" srcOrd="0" destOrd="0" presId="urn:microsoft.com/office/officeart/2005/8/layout/vList5"/>
    <dgm:cxn modelId="{03FFDAAE-459B-4E88-A3F1-D276A6DB0898}" type="presParOf" srcId="{DDFF4813-F8F2-4E14-BA66-B9DAF5BA9299}" destId="{C9BBACDE-0D2E-44C8-824D-FB1066B5CFD7}" srcOrd="1" destOrd="0" presId="urn:microsoft.com/office/officeart/2005/8/layout/vList5"/>
    <dgm:cxn modelId="{9226BBC4-58A4-4F4B-863A-55F78784D7C9}" type="presParOf" srcId="{2116CCB0-7D83-4D95-86FC-EF9704884400}" destId="{F77A012B-909E-41B1-9C62-4FC3D10FB3FA}" srcOrd="3" destOrd="0" presId="urn:microsoft.com/office/officeart/2005/8/layout/vList5"/>
    <dgm:cxn modelId="{5F9460B6-8C57-4896-92C2-1467F8091832}" type="presParOf" srcId="{2116CCB0-7D83-4D95-86FC-EF9704884400}" destId="{571113C4-4A31-4BAC-BBFB-1C60F221643D}" srcOrd="4" destOrd="0" presId="urn:microsoft.com/office/officeart/2005/8/layout/vList5"/>
    <dgm:cxn modelId="{0C70A320-05D0-406E-8EF7-1D836642AC38}" type="presParOf" srcId="{571113C4-4A31-4BAC-BBFB-1C60F221643D}" destId="{BA96CCC2-7674-405B-A5E1-F28F86F3D6B4}" srcOrd="0" destOrd="0" presId="urn:microsoft.com/office/officeart/2005/8/layout/vList5"/>
    <dgm:cxn modelId="{DFE25B3A-170B-4E82-B2A8-CB972FC0BAF8}" type="presParOf" srcId="{571113C4-4A31-4BAC-BBFB-1C60F221643D}" destId="{C3D4DB95-9362-4514-B258-A30DCA8E1D48}" srcOrd="1" destOrd="0" presId="urn:microsoft.com/office/officeart/2005/8/layout/vList5"/>
    <dgm:cxn modelId="{B5B24F7E-5BE3-4AEE-90B2-DF92EC67ED66}" type="presParOf" srcId="{2116CCB0-7D83-4D95-86FC-EF9704884400}" destId="{F763C3BE-F365-4734-90C4-2567CE86624C}" srcOrd="5" destOrd="0" presId="urn:microsoft.com/office/officeart/2005/8/layout/vList5"/>
    <dgm:cxn modelId="{66F0CD94-4B0A-4C74-AECF-EA44CDE34B2A}" type="presParOf" srcId="{2116CCB0-7D83-4D95-86FC-EF9704884400}" destId="{82304395-4826-4944-B69A-AF084251FA63}" srcOrd="6" destOrd="0" presId="urn:microsoft.com/office/officeart/2005/8/layout/vList5"/>
    <dgm:cxn modelId="{E14228CB-89DC-4C73-B383-686B4D6AA089}" type="presParOf" srcId="{82304395-4826-4944-B69A-AF084251FA63}" destId="{9E308434-6682-4D63-A7EE-92DEE2DD8745}" srcOrd="0" destOrd="0" presId="urn:microsoft.com/office/officeart/2005/8/layout/vList5"/>
    <dgm:cxn modelId="{798ABC82-C764-49BE-97D9-899F8E947B97}" type="presParOf" srcId="{82304395-4826-4944-B69A-AF084251FA63}" destId="{2AA1D8D8-3F95-4936-928F-A58EB7AD1B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2895E-4E77-441D-9B10-03DC578EF03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A8A805-533E-47F1-BE40-793810AE1423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Building  the Network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054FFC-1286-46ED-AD0E-86A4D15420A6}" type="parTrans" cxnId="{4DE48C52-DFAE-4743-A1C3-D65F9B285DA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C56E32-E579-43A1-8404-B4D19986A960}" type="sibTrans" cxnId="{4DE48C52-DFAE-4743-A1C3-D65F9B285DA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F755D4-D4D6-4442-AEA5-23A61C1ABBC7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Operating the Network, add features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7B6072-AC0A-49CC-8C35-0423F33F3569}" type="parTrans" cxnId="{5B71E016-22A3-442C-BBB5-7B5AA0EC1C0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40D9D4-FC5E-458A-A3FC-EFC9359BD8BD}" type="sibTrans" cxnId="{5B71E016-22A3-442C-BBB5-7B5AA0EC1C0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56BD49-3A43-4C20-9D92-665FF4A91352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Optimizing the Network, capacity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715134-78BC-41FE-B337-D5560C87CD6A}" type="parTrans" cxnId="{3ECB6F8B-23B3-48C0-B296-6D20EFAB428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80D4D3-E5CF-43A0-B2E3-351B82F822FD}" type="sibTrans" cxnId="{3ECB6F8B-23B3-48C0-B296-6D20EFAB428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34FB10E-A601-4360-B6F2-76EF49E5ABC9}">
      <dgm:prSet/>
      <dgm:spPr/>
      <dgm:t>
        <a:bodyPr/>
        <a:lstStyle/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NOW: Optimizing the Business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2F84D2-BCA4-42C8-AAFF-144C75DD8A5C}" type="parTrans" cxnId="{7FF163F8-E578-48B9-A25C-8C7589EF7C9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EFA8F6-40F6-43DA-9D25-8627AEB3A877}" type="sibTrans" cxnId="{7FF163F8-E578-48B9-A25C-8C7589EF7C9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09AE3C5-707E-46F8-A2B3-8BE5497BB789}" type="pres">
      <dgm:prSet presAssocID="{3C92895E-4E77-441D-9B10-03DC578EF037}" presName="arrowDiagram" presStyleCnt="0">
        <dgm:presLayoutVars>
          <dgm:chMax val="5"/>
          <dgm:dir/>
          <dgm:resizeHandles val="exact"/>
        </dgm:presLayoutVars>
      </dgm:prSet>
      <dgm:spPr/>
    </dgm:pt>
    <dgm:pt modelId="{87E838DF-B7DB-4DDD-8B69-933A91196A04}" type="pres">
      <dgm:prSet presAssocID="{3C92895E-4E77-441D-9B10-03DC578EF037}" presName="arrow" presStyleLbl="bgShp" presStyleIdx="0" presStyleCnt="1"/>
      <dgm:spPr/>
    </dgm:pt>
    <dgm:pt modelId="{0FF5140A-D4FB-423E-AF4F-3616870D119F}" type="pres">
      <dgm:prSet presAssocID="{3C92895E-4E77-441D-9B10-03DC578EF037}" presName="arrowDiagram4" presStyleCnt="0"/>
      <dgm:spPr/>
    </dgm:pt>
    <dgm:pt modelId="{FAD89E5C-F0D8-4E4B-92F7-CD186FBABB31}" type="pres">
      <dgm:prSet presAssocID="{B7A8A805-533E-47F1-BE40-793810AE1423}" presName="bullet4a" presStyleLbl="node1" presStyleIdx="0" presStyleCnt="4"/>
      <dgm:spPr/>
    </dgm:pt>
    <dgm:pt modelId="{E532CDB4-1BE9-482D-88E0-E82E680BF704}" type="pres">
      <dgm:prSet presAssocID="{B7A8A805-533E-47F1-BE40-793810AE1423}" presName="textBox4a" presStyleLbl="revTx" presStyleIdx="0" presStyleCnt="4">
        <dgm:presLayoutVars>
          <dgm:bulletEnabled val="1"/>
        </dgm:presLayoutVars>
      </dgm:prSet>
      <dgm:spPr/>
    </dgm:pt>
    <dgm:pt modelId="{27BFED6C-77AE-42B8-93C7-678CFE212771}" type="pres">
      <dgm:prSet presAssocID="{36F755D4-D4D6-4442-AEA5-23A61C1ABBC7}" presName="bullet4b" presStyleLbl="node1" presStyleIdx="1" presStyleCnt="4"/>
      <dgm:spPr/>
    </dgm:pt>
    <dgm:pt modelId="{4AFFF3A7-8F89-472E-82B9-FACEB0075116}" type="pres">
      <dgm:prSet presAssocID="{36F755D4-D4D6-4442-AEA5-23A61C1ABBC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59525-B37C-4E56-BA5A-36F920472C2E}" type="pres">
      <dgm:prSet presAssocID="{5756BD49-3A43-4C20-9D92-665FF4A91352}" presName="bullet4c" presStyleLbl="node1" presStyleIdx="2" presStyleCnt="4"/>
      <dgm:spPr/>
    </dgm:pt>
    <dgm:pt modelId="{7C8BD74D-2BFD-44A2-979D-F0E1687A15D3}" type="pres">
      <dgm:prSet presAssocID="{5756BD49-3A43-4C20-9D92-665FF4A91352}" presName="textBox4c" presStyleLbl="revTx" presStyleIdx="2" presStyleCnt="4">
        <dgm:presLayoutVars>
          <dgm:bulletEnabled val="1"/>
        </dgm:presLayoutVars>
      </dgm:prSet>
      <dgm:spPr/>
    </dgm:pt>
    <dgm:pt modelId="{A6017984-87BC-4C3D-ACF8-8CA3856200B7}" type="pres">
      <dgm:prSet presAssocID="{134FB10E-A601-4360-B6F2-76EF49E5ABC9}" presName="bullet4d" presStyleLbl="node1" presStyleIdx="3" presStyleCnt="4"/>
      <dgm:spPr/>
    </dgm:pt>
    <dgm:pt modelId="{CFB136DC-F7D8-495C-9CC7-8CF0409E9E21}" type="pres">
      <dgm:prSet presAssocID="{134FB10E-A601-4360-B6F2-76EF49E5ABC9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CA64AE6B-8DFB-4DE2-8A64-4F7FE320E657}" type="presOf" srcId="{B7A8A805-533E-47F1-BE40-793810AE1423}" destId="{E532CDB4-1BE9-482D-88E0-E82E680BF704}" srcOrd="0" destOrd="0" presId="urn:microsoft.com/office/officeart/2005/8/layout/arrow2"/>
    <dgm:cxn modelId="{4DE48C52-DFAE-4743-A1C3-D65F9B285DA2}" srcId="{3C92895E-4E77-441D-9B10-03DC578EF037}" destId="{B7A8A805-533E-47F1-BE40-793810AE1423}" srcOrd="0" destOrd="0" parTransId="{61054FFC-1286-46ED-AD0E-86A4D15420A6}" sibTransId="{B9C56E32-E579-43A1-8404-B4D19986A960}"/>
    <dgm:cxn modelId="{4B034332-CAB3-4D56-8BA9-17E767238F72}" type="presOf" srcId="{3C92895E-4E77-441D-9B10-03DC578EF037}" destId="{509AE3C5-707E-46F8-A2B3-8BE5497BB789}" srcOrd="0" destOrd="0" presId="urn:microsoft.com/office/officeart/2005/8/layout/arrow2"/>
    <dgm:cxn modelId="{3ECB6F8B-23B3-48C0-B296-6D20EFAB4283}" srcId="{3C92895E-4E77-441D-9B10-03DC578EF037}" destId="{5756BD49-3A43-4C20-9D92-665FF4A91352}" srcOrd="2" destOrd="0" parTransId="{E4715134-78BC-41FE-B337-D5560C87CD6A}" sibTransId="{7780D4D3-E5CF-43A0-B2E3-351B82F822FD}"/>
    <dgm:cxn modelId="{446BE21E-CBC4-4BAB-8443-1E1AABB79DF3}" type="presOf" srcId="{134FB10E-A601-4360-B6F2-76EF49E5ABC9}" destId="{CFB136DC-F7D8-495C-9CC7-8CF0409E9E21}" srcOrd="0" destOrd="0" presId="urn:microsoft.com/office/officeart/2005/8/layout/arrow2"/>
    <dgm:cxn modelId="{93D0D99C-5B1C-40A7-BF4D-43D22C4C937C}" type="presOf" srcId="{36F755D4-D4D6-4442-AEA5-23A61C1ABBC7}" destId="{4AFFF3A7-8F89-472E-82B9-FACEB0075116}" srcOrd="0" destOrd="0" presId="urn:microsoft.com/office/officeart/2005/8/layout/arrow2"/>
    <dgm:cxn modelId="{5B71E016-22A3-442C-BBB5-7B5AA0EC1C01}" srcId="{3C92895E-4E77-441D-9B10-03DC578EF037}" destId="{36F755D4-D4D6-4442-AEA5-23A61C1ABBC7}" srcOrd="1" destOrd="0" parTransId="{897B6072-AC0A-49CC-8C35-0423F33F3569}" sibTransId="{9C40D9D4-FC5E-458A-A3FC-EFC9359BD8BD}"/>
    <dgm:cxn modelId="{ABEFDFC9-D6F6-49A0-A627-D9CF2BE8404A}" type="presOf" srcId="{5756BD49-3A43-4C20-9D92-665FF4A91352}" destId="{7C8BD74D-2BFD-44A2-979D-F0E1687A15D3}" srcOrd="0" destOrd="0" presId="urn:microsoft.com/office/officeart/2005/8/layout/arrow2"/>
    <dgm:cxn modelId="{7FF163F8-E578-48B9-A25C-8C7589EF7C93}" srcId="{3C92895E-4E77-441D-9B10-03DC578EF037}" destId="{134FB10E-A601-4360-B6F2-76EF49E5ABC9}" srcOrd="3" destOrd="0" parTransId="{842F84D2-BCA4-42C8-AAFF-144C75DD8A5C}" sibTransId="{1BEFA8F6-40F6-43DA-9D25-8627AEB3A877}"/>
    <dgm:cxn modelId="{26F2A71D-3DE2-40FC-8DD7-1BD95CEF63C3}" type="presParOf" srcId="{509AE3C5-707E-46F8-A2B3-8BE5497BB789}" destId="{87E838DF-B7DB-4DDD-8B69-933A91196A04}" srcOrd="0" destOrd="0" presId="urn:microsoft.com/office/officeart/2005/8/layout/arrow2"/>
    <dgm:cxn modelId="{12292CD6-5AAB-4C4C-B1ED-F269A4B4E69A}" type="presParOf" srcId="{509AE3C5-707E-46F8-A2B3-8BE5497BB789}" destId="{0FF5140A-D4FB-423E-AF4F-3616870D119F}" srcOrd="1" destOrd="0" presId="urn:microsoft.com/office/officeart/2005/8/layout/arrow2"/>
    <dgm:cxn modelId="{DEA53DB7-3A26-4A87-A131-FF8DDDC804FA}" type="presParOf" srcId="{0FF5140A-D4FB-423E-AF4F-3616870D119F}" destId="{FAD89E5C-F0D8-4E4B-92F7-CD186FBABB31}" srcOrd="0" destOrd="0" presId="urn:microsoft.com/office/officeart/2005/8/layout/arrow2"/>
    <dgm:cxn modelId="{F8FE6D81-354F-41DB-91C3-B129B7266A6D}" type="presParOf" srcId="{0FF5140A-D4FB-423E-AF4F-3616870D119F}" destId="{E532CDB4-1BE9-482D-88E0-E82E680BF704}" srcOrd="1" destOrd="0" presId="urn:microsoft.com/office/officeart/2005/8/layout/arrow2"/>
    <dgm:cxn modelId="{D325B0B1-5FFB-4CF6-9F8D-F0DBC58E58FB}" type="presParOf" srcId="{0FF5140A-D4FB-423E-AF4F-3616870D119F}" destId="{27BFED6C-77AE-42B8-93C7-678CFE212771}" srcOrd="2" destOrd="0" presId="urn:microsoft.com/office/officeart/2005/8/layout/arrow2"/>
    <dgm:cxn modelId="{20B48DB9-A2EC-42ED-ABD8-3645D3443446}" type="presParOf" srcId="{0FF5140A-D4FB-423E-AF4F-3616870D119F}" destId="{4AFFF3A7-8F89-472E-82B9-FACEB0075116}" srcOrd="3" destOrd="0" presId="urn:microsoft.com/office/officeart/2005/8/layout/arrow2"/>
    <dgm:cxn modelId="{74E2D331-6D82-40DE-8B37-C5ABE2CA94E6}" type="presParOf" srcId="{0FF5140A-D4FB-423E-AF4F-3616870D119F}" destId="{1F359525-B37C-4E56-BA5A-36F920472C2E}" srcOrd="4" destOrd="0" presId="urn:microsoft.com/office/officeart/2005/8/layout/arrow2"/>
    <dgm:cxn modelId="{F0DF9D19-C367-45BF-9842-C99DFD0A8942}" type="presParOf" srcId="{0FF5140A-D4FB-423E-AF4F-3616870D119F}" destId="{7C8BD74D-2BFD-44A2-979D-F0E1687A15D3}" srcOrd="5" destOrd="0" presId="urn:microsoft.com/office/officeart/2005/8/layout/arrow2"/>
    <dgm:cxn modelId="{306AAE66-B0A4-497C-973F-A7BCE0D30E71}" type="presParOf" srcId="{0FF5140A-D4FB-423E-AF4F-3616870D119F}" destId="{A6017984-87BC-4C3D-ACF8-8CA3856200B7}" srcOrd="6" destOrd="0" presId="urn:microsoft.com/office/officeart/2005/8/layout/arrow2"/>
    <dgm:cxn modelId="{E436343B-A709-4A6A-B796-F80419CD5B34}" type="presParOf" srcId="{0FF5140A-D4FB-423E-AF4F-3616870D119F}" destId="{CFB136DC-F7D8-495C-9CC7-8CF0409E9E2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56092-6F39-45D5-8C4F-291DDFDD225E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3C79FA-A1E3-4104-9AE6-424DB899AB88}">
      <dgm:prSet/>
      <dgm:spPr>
        <a:solidFill>
          <a:srgbClr val="4D7096"/>
        </a:solidFill>
      </dgm:spPr>
      <dgm:t>
        <a:bodyPr/>
        <a:lstStyle/>
        <a:p>
          <a:pPr rtl="0"/>
          <a:r>
            <a:rPr lang="en-US" u="sng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Services</a:t>
          </a:r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</a:t>
          </a:r>
        </a:p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3D Laser Site Surveys, </a:t>
          </a:r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Asset Validation</a:t>
          </a:r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Barcoding, and Professional Services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484CB3-C963-4506-90BD-65ED3960C0AC}" type="sibTrans" cxnId="{D89A09B9-C755-4D63-B57E-06E9A6EF815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002804-74C9-4188-971D-5972B1A04C65}" type="parTrans" cxnId="{D89A09B9-C755-4D63-B57E-06E9A6EF815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22356E4-CB18-4900-BF20-2C34446FE258}">
      <dgm:prSet/>
      <dgm:spPr/>
      <dgm:t>
        <a:bodyPr/>
        <a:lstStyle/>
        <a:p>
          <a:pPr rtl="0"/>
          <a:r>
            <a:rPr lang="en-US" u="sng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Software</a:t>
          </a:r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</a:t>
          </a:r>
        </a:p>
        <a:p>
          <a:pPr rtl="0"/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NAAP Telecom Asset Management Platform</a:t>
          </a:r>
        </a:p>
      </dgm:t>
    </dgm:pt>
    <dgm:pt modelId="{7C008A5C-994D-46BD-87EF-24E66348CFB9}" type="sibTrans" cxnId="{37E30BA2-C5CC-48FA-9068-07E62EF3CE2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E6C970-5C15-4428-9E9C-7B7A47DE76AC}" type="parTrans" cxnId="{37E30BA2-C5CC-48FA-9068-07E62EF3CE2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A7937E-7316-4DB9-AFBF-A48574B94D6A}" type="pres">
      <dgm:prSet presAssocID="{23756092-6F39-45D5-8C4F-291DDFDD22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22B3AF-543B-4849-954A-BCE9802EF8C5}" type="pres">
      <dgm:prSet presAssocID="{522356E4-CB18-4900-BF20-2C34446FE258}" presName="vertOne" presStyleCnt="0"/>
      <dgm:spPr/>
      <dgm:t>
        <a:bodyPr/>
        <a:lstStyle/>
        <a:p>
          <a:endParaRPr lang="en-US"/>
        </a:p>
      </dgm:t>
    </dgm:pt>
    <dgm:pt modelId="{16A154D1-4349-4F45-939B-9FCEA038AB10}" type="pres">
      <dgm:prSet presAssocID="{522356E4-CB18-4900-BF20-2C34446FE258}" presName="txOne" presStyleLbl="node0" presStyleIdx="0" presStyleCnt="2" custLinFactNeighborX="-75" custLinFactNeighborY="-3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CF72A9-B062-49B0-833C-25D37B0979F3}" type="pres">
      <dgm:prSet presAssocID="{522356E4-CB18-4900-BF20-2C34446FE258}" presName="horzOne" presStyleCnt="0"/>
      <dgm:spPr/>
      <dgm:t>
        <a:bodyPr/>
        <a:lstStyle/>
        <a:p>
          <a:endParaRPr lang="en-US"/>
        </a:p>
      </dgm:t>
    </dgm:pt>
    <dgm:pt modelId="{50542660-4060-4A71-83A4-71EDB76BE180}" type="pres">
      <dgm:prSet presAssocID="{7C008A5C-994D-46BD-87EF-24E66348CFB9}" presName="sibSpaceOne" presStyleCnt="0"/>
      <dgm:spPr/>
      <dgm:t>
        <a:bodyPr/>
        <a:lstStyle/>
        <a:p>
          <a:endParaRPr lang="en-US"/>
        </a:p>
      </dgm:t>
    </dgm:pt>
    <dgm:pt modelId="{A1D50A7B-0852-4E56-8A0E-1ACACD455D84}" type="pres">
      <dgm:prSet presAssocID="{803C79FA-A1E3-4104-9AE6-424DB899AB88}" presName="vertOne" presStyleCnt="0"/>
      <dgm:spPr/>
      <dgm:t>
        <a:bodyPr/>
        <a:lstStyle/>
        <a:p>
          <a:endParaRPr lang="en-US"/>
        </a:p>
      </dgm:t>
    </dgm:pt>
    <dgm:pt modelId="{19208182-B7D1-4983-88C6-67408C7A06C0}" type="pres">
      <dgm:prSet presAssocID="{803C79FA-A1E3-4104-9AE6-424DB899AB8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84261F-A4E1-44FC-B2B4-1A17EBDFA97E}" type="pres">
      <dgm:prSet presAssocID="{803C79FA-A1E3-4104-9AE6-424DB899AB88}" presName="horzOne" presStyleCnt="0"/>
      <dgm:spPr/>
      <dgm:t>
        <a:bodyPr/>
        <a:lstStyle/>
        <a:p>
          <a:endParaRPr lang="en-US"/>
        </a:p>
      </dgm:t>
    </dgm:pt>
  </dgm:ptLst>
  <dgm:cxnLst>
    <dgm:cxn modelId="{2A395B96-1142-43E3-BDFB-53053FBCCCC4}" type="presOf" srcId="{23756092-6F39-45D5-8C4F-291DDFDD225E}" destId="{29A7937E-7316-4DB9-AFBF-A48574B94D6A}" srcOrd="0" destOrd="0" presId="urn:microsoft.com/office/officeart/2005/8/layout/hierarchy4"/>
    <dgm:cxn modelId="{788100FE-C858-460C-BC12-6C85FB88181F}" type="presOf" srcId="{522356E4-CB18-4900-BF20-2C34446FE258}" destId="{16A154D1-4349-4F45-939B-9FCEA038AB10}" srcOrd="0" destOrd="0" presId="urn:microsoft.com/office/officeart/2005/8/layout/hierarchy4"/>
    <dgm:cxn modelId="{37E30BA2-C5CC-48FA-9068-07E62EF3CE2E}" srcId="{23756092-6F39-45D5-8C4F-291DDFDD225E}" destId="{522356E4-CB18-4900-BF20-2C34446FE258}" srcOrd="0" destOrd="0" parTransId="{9FE6C970-5C15-4428-9E9C-7B7A47DE76AC}" sibTransId="{7C008A5C-994D-46BD-87EF-24E66348CFB9}"/>
    <dgm:cxn modelId="{4578002B-B4FC-4681-AF79-3B3C589B6773}" type="presOf" srcId="{803C79FA-A1E3-4104-9AE6-424DB899AB88}" destId="{19208182-B7D1-4983-88C6-67408C7A06C0}" srcOrd="0" destOrd="0" presId="urn:microsoft.com/office/officeart/2005/8/layout/hierarchy4"/>
    <dgm:cxn modelId="{D89A09B9-C755-4D63-B57E-06E9A6EF815D}" srcId="{23756092-6F39-45D5-8C4F-291DDFDD225E}" destId="{803C79FA-A1E3-4104-9AE6-424DB899AB88}" srcOrd="1" destOrd="0" parTransId="{57002804-74C9-4188-971D-5972B1A04C65}" sibTransId="{8F484CB3-C963-4506-90BD-65ED3960C0AC}"/>
    <dgm:cxn modelId="{68FBA758-8AC0-4259-8963-17ACFB7C3D3F}" type="presParOf" srcId="{29A7937E-7316-4DB9-AFBF-A48574B94D6A}" destId="{CC22B3AF-543B-4849-954A-BCE9802EF8C5}" srcOrd="0" destOrd="0" presId="urn:microsoft.com/office/officeart/2005/8/layout/hierarchy4"/>
    <dgm:cxn modelId="{8252DEE2-34DC-4587-B217-5872275792F5}" type="presParOf" srcId="{CC22B3AF-543B-4849-954A-BCE9802EF8C5}" destId="{16A154D1-4349-4F45-939B-9FCEA038AB10}" srcOrd="0" destOrd="0" presId="urn:microsoft.com/office/officeart/2005/8/layout/hierarchy4"/>
    <dgm:cxn modelId="{C707A2B8-8A6F-40D0-B052-3DA5DD1FF81B}" type="presParOf" srcId="{CC22B3AF-543B-4849-954A-BCE9802EF8C5}" destId="{4FCF72A9-B062-49B0-833C-25D37B0979F3}" srcOrd="1" destOrd="0" presId="urn:microsoft.com/office/officeart/2005/8/layout/hierarchy4"/>
    <dgm:cxn modelId="{DE823A03-D05A-41ED-ABE7-6B1345137D55}" type="presParOf" srcId="{29A7937E-7316-4DB9-AFBF-A48574B94D6A}" destId="{50542660-4060-4A71-83A4-71EDB76BE180}" srcOrd="1" destOrd="0" presId="urn:microsoft.com/office/officeart/2005/8/layout/hierarchy4"/>
    <dgm:cxn modelId="{8D07AC9B-3A69-427B-92FD-D2E680738D94}" type="presParOf" srcId="{29A7937E-7316-4DB9-AFBF-A48574B94D6A}" destId="{A1D50A7B-0852-4E56-8A0E-1ACACD455D84}" srcOrd="2" destOrd="0" presId="urn:microsoft.com/office/officeart/2005/8/layout/hierarchy4"/>
    <dgm:cxn modelId="{7E07E202-D33A-439E-9948-13D499D31CA4}" type="presParOf" srcId="{A1D50A7B-0852-4E56-8A0E-1ACACD455D84}" destId="{19208182-B7D1-4983-88C6-67408C7A06C0}" srcOrd="0" destOrd="0" presId="urn:microsoft.com/office/officeart/2005/8/layout/hierarchy4"/>
    <dgm:cxn modelId="{BC7F3339-8EAA-4803-B6A5-E87B0AA12FF1}" type="presParOf" srcId="{A1D50A7B-0852-4E56-8A0E-1ACACD455D84}" destId="{6484261F-A4E1-44FC-B2B4-1A17EBDFA9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EF6D06-7863-4AEA-A32A-95F590259963}" type="doc">
      <dgm:prSet loTypeId="urn:microsoft.com/office/officeart/2005/8/layout/lProcess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23FE13-A62D-473D-8FBF-56F4F00C01F1}">
      <dgm:prSet/>
      <dgm:spPr>
        <a:xfrm>
          <a:off x="132254" y="3682977"/>
          <a:ext cx="1031914" cy="6081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875044"/>
                <a:satOff val="-2813"/>
                <a:lumOff val="-458"/>
                <a:alphaOff val="0"/>
                <a:shade val="51000"/>
                <a:satMod val="130000"/>
              </a:srgbClr>
            </a:gs>
            <a:gs pos="80000">
              <a:srgbClr val="9BBB59">
                <a:hueOff val="1875044"/>
                <a:satOff val="-2813"/>
                <a:lumOff val="-458"/>
                <a:alphaOff val="0"/>
                <a:shade val="93000"/>
                <a:satMod val="130000"/>
              </a:srgbClr>
            </a:gs>
            <a:gs pos="100000">
              <a:srgbClr val="9BBB59">
                <a:hueOff val="1875044"/>
                <a:satOff val="-2813"/>
                <a:lumOff val="-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Spares Management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3632D5-94A3-4F68-BF27-1002BC393349}" type="parTrans" cxnId="{196E8AEC-29D7-437B-8A94-54CA38A92857}">
      <dgm:prSet/>
      <dgm:spPr/>
      <dgm:t>
        <a:bodyPr/>
        <a:lstStyle/>
        <a:p>
          <a:endParaRPr lang="en-US" b="1"/>
        </a:p>
      </dgm:t>
    </dgm:pt>
    <dgm:pt modelId="{DA436F36-D1EF-4982-BF7A-9729489177CA}" type="sibTrans" cxnId="{196E8AEC-29D7-437B-8A94-54CA38A92857}">
      <dgm:prSet/>
      <dgm:spPr/>
      <dgm:t>
        <a:bodyPr/>
        <a:lstStyle/>
        <a:p>
          <a:endParaRPr lang="en-US" b="1"/>
        </a:p>
      </dgm:t>
    </dgm:pt>
    <dgm:pt modelId="{A2C3D0CA-ED91-4F1A-8052-53FBFEFBFEC0}">
      <dgm:prSet/>
      <dgm:spPr>
        <a:xfrm>
          <a:off x="132254" y="4384646"/>
          <a:ext cx="1031914" cy="6081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2500059"/>
                <a:satOff val="-3751"/>
                <a:lumOff val="-610"/>
                <a:alphaOff val="0"/>
                <a:shade val="51000"/>
                <a:satMod val="130000"/>
              </a:srgbClr>
            </a:gs>
            <a:gs pos="80000">
              <a:srgbClr val="9BBB59">
                <a:hueOff val="2500059"/>
                <a:satOff val="-3751"/>
                <a:lumOff val="-610"/>
                <a:alphaOff val="0"/>
                <a:shade val="93000"/>
                <a:satMod val="130000"/>
              </a:srgbClr>
            </a:gs>
            <a:gs pos="100000">
              <a:srgbClr val="9BBB59">
                <a:hueOff val="2500059"/>
                <a:satOff val="-3751"/>
                <a:lumOff val="-61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Warranty &amp; RMA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BFB291-8170-4ACD-84D7-51DA8BCBD597}" type="parTrans" cxnId="{E11D5597-F7CB-46A9-8051-28AC466375E9}">
      <dgm:prSet/>
      <dgm:spPr/>
      <dgm:t>
        <a:bodyPr/>
        <a:lstStyle/>
        <a:p>
          <a:endParaRPr lang="en-US" b="1"/>
        </a:p>
      </dgm:t>
    </dgm:pt>
    <dgm:pt modelId="{F1385987-6AF5-418C-9A63-A5F116E18BF6}" type="sibTrans" cxnId="{E11D5597-F7CB-46A9-8051-28AC466375E9}">
      <dgm:prSet/>
      <dgm:spPr/>
      <dgm:t>
        <a:bodyPr/>
        <a:lstStyle/>
        <a:p>
          <a:endParaRPr lang="en-US" b="1"/>
        </a:p>
      </dgm:t>
    </dgm:pt>
    <dgm:pt modelId="{D858460C-F40F-44B1-89E5-949A05AB6852}">
      <dgm:prSet/>
      <dgm:spPr>
        <a:xfrm>
          <a:off x="1518889" y="4227854"/>
          <a:ext cx="1031914" cy="765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5000117"/>
                <a:satOff val="-7502"/>
                <a:lumOff val="-1220"/>
                <a:alphaOff val="0"/>
                <a:shade val="51000"/>
                <a:satMod val="130000"/>
              </a:srgbClr>
            </a:gs>
            <a:gs pos="80000">
              <a:srgbClr val="9BBB59">
                <a:hueOff val="5000117"/>
                <a:satOff val="-7502"/>
                <a:lumOff val="-1220"/>
                <a:alphaOff val="0"/>
                <a:shade val="93000"/>
                <a:satMod val="130000"/>
              </a:srgbClr>
            </a:gs>
            <a:gs pos="100000">
              <a:srgbClr val="9BBB59">
                <a:hueOff val="5000117"/>
                <a:satOff val="-7502"/>
                <a:lumOff val="-122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Frequency &amp; Link Management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730A70C-0834-42A9-81F5-3E6FCCA8974F}" type="parTrans" cxnId="{209A6749-79AC-41D2-9FFD-3E93B094A913}">
      <dgm:prSet/>
      <dgm:spPr/>
      <dgm:t>
        <a:bodyPr/>
        <a:lstStyle/>
        <a:p>
          <a:endParaRPr lang="en-US" b="1"/>
        </a:p>
      </dgm:t>
    </dgm:pt>
    <dgm:pt modelId="{E4121555-C791-4540-B08B-97D161F0C9D2}" type="sibTrans" cxnId="{209A6749-79AC-41D2-9FFD-3E93B094A913}">
      <dgm:prSet/>
      <dgm:spPr/>
      <dgm:t>
        <a:bodyPr/>
        <a:lstStyle/>
        <a:p>
          <a:endParaRPr lang="en-US" b="1"/>
        </a:p>
      </dgm:t>
    </dgm:pt>
    <dgm:pt modelId="{D43B8F62-1CA7-40CA-AE74-75C54961CA7B}">
      <dgm:prSet/>
      <dgm:spPr>
        <a:xfrm>
          <a:off x="4163171" y="0"/>
          <a:ext cx="1289893" cy="5256583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Document Management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7C9B73-AB42-4A9D-A433-299FC19D72F1}" type="parTrans" cxnId="{BB412BC8-2736-433F-AA5B-5151CD83E04F}">
      <dgm:prSet/>
      <dgm:spPr/>
      <dgm:t>
        <a:bodyPr/>
        <a:lstStyle/>
        <a:p>
          <a:endParaRPr lang="en-US" b="1"/>
        </a:p>
      </dgm:t>
    </dgm:pt>
    <dgm:pt modelId="{3C328055-1893-46D5-97AA-E85F298978F6}" type="sibTrans" cxnId="{BB412BC8-2736-433F-AA5B-5151CD83E04F}">
      <dgm:prSet/>
      <dgm:spPr/>
      <dgm:t>
        <a:bodyPr/>
        <a:lstStyle/>
        <a:p>
          <a:endParaRPr lang="en-US" b="1"/>
        </a:p>
      </dgm:t>
    </dgm:pt>
    <dgm:pt modelId="{C77CFF9D-387E-40A0-8B5E-831E4E704915}">
      <dgm:prSet/>
      <dgm:spPr>
        <a:xfrm>
          <a:off x="4292160" y="1578515"/>
          <a:ext cx="1031914" cy="1584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8125191"/>
                <a:satOff val="-12191"/>
                <a:lumOff val="-1983"/>
                <a:alphaOff val="0"/>
                <a:shade val="51000"/>
                <a:satMod val="130000"/>
              </a:srgbClr>
            </a:gs>
            <a:gs pos="80000">
              <a:srgbClr val="9BBB59">
                <a:hueOff val="8125191"/>
                <a:satOff val="-12191"/>
                <a:lumOff val="-1983"/>
                <a:alphaOff val="0"/>
                <a:shade val="93000"/>
                <a:satMod val="130000"/>
              </a:srgbClr>
            </a:gs>
            <a:gs pos="100000">
              <a:srgbClr val="9BBB59">
                <a:hueOff val="8125191"/>
                <a:satOff val="-12191"/>
                <a:lumOff val="-1983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Document &amp; Data Repository</a:t>
          </a:r>
        </a:p>
      </dgm:t>
    </dgm:pt>
    <dgm:pt modelId="{9E35CD02-C222-4F90-B4D1-41BA210F419F}" type="parTrans" cxnId="{80EA480D-0A38-4E73-A6D5-4F7105A73DBA}">
      <dgm:prSet/>
      <dgm:spPr/>
      <dgm:t>
        <a:bodyPr/>
        <a:lstStyle/>
        <a:p>
          <a:endParaRPr lang="en-US" b="1"/>
        </a:p>
      </dgm:t>
    </dgm:pt>
    <dgm:pt modelId="{235DBEF5-C88F-43F8-BF90-26047BC80F22}" type="sibTrans" cxnId="{80EA480D-0A38-4E73-A6D5-4F7105A73DBA}">
      <dgm:prSet/>
      <dgm:spPr/>
      <dgm:t>
        <a:bodyPr/>
        <a:lstStyle/>
        <a:p>
          <a:endParaRPr lang="en-US" b="1"/>
        </a:p>
      </dgm:t>
    </dgm:pt>
    <dgm:pt modelId="{C1454E01-B374-4EB7-ABE3-7EC2CBE07935}">
      <dgm:prSet/>
      <dgm:spPr>
        <a:xfrm>
          <a:off x="2776535" y="0"/>
          <a:ext cx="1289893" cy="5256583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Task </a:t>
          </a:r>
          <a:r>
            <a:rPr lang="en-US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Mgmt</a:t>
          </a:r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&amp; Roll-Out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986E300-593D-4A1B-A1CA-C90458D5DF11}" type="parTrans" cxnId="{937ADF5F-B481-403E-AFBA-54D1A159FD1E}">
      <dgm:prSet/>
      <dgm:spPr/>
      <dgm:t>
        <a:bodyPr/>
        <a:lstStyle/>
        <a:p>
          <a:endParaRPr lang="en-US" b="1"/>
        </a:p>
      </dgm:t>
    </dgm:pt>
    <dgm:pt modelId="{A63AC918-5A3C-44E4-9373-55ECFC976122}" type="sibTrans" cxnId="{937ADF5F-B481-403E-AFBA-54D1A159FD1E}">
      <dgm:prSet/>
      <dgm:spPr/>
      <dgm:t>
        <a:bodyPr/>
        <a:lstStyle/>
        <a:p>
          <a:endParaRPr lang="en-US" b="1"/>
        </a:p>
      </dgm:t>
    </dgm:pt>
    <dgm:pt modelId="{25BF03E1-7802-41BF-9D17-4D983804BDBC}">
      <dgm:prSet/>
      <dgm:spPr>
        <a:xfrm>
          <a:off x="2905524" y="1577103"/>
          <a:ext cx="1031914" cy="765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Deployments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20C0F06-827B-4CEF-AAFF-BABC594BF95A}" type="parTrans" cxnId="{32EE2C7B-F910-4522-995F-4FB4A22BD3D5}">
      <dgm:prSet/>
      <dgm:spPr/>
      <dgm:t>
        <a:bodyPr/>
        <a:lstStyle/>
        <a:p>
          <a:endParaRPr lang="en-US" b="1"/>
        </a:p>
      </dgm:t>
    </dgm:pt>
    <dgm:pt modelId="{29C574AE-0596-4370-A407-DCEA774DA3A8}" type="sibTrans" cxnId="{32EE2C7B-F910-4522-995F-4FB4A22BD3D5}">
      <dgm:prSet/>
      <dgm:spPr/>
      <dgm:t>
        <a:bodyPr/>
        <a:lstStyle/>
        <a:p>
          <a:endParaRPr lang="en-US" b="1"/>
        </a:p>
      </dgm:t>
    </dgm:pt>
    <dgm:pt modelId="{B946FEC1-AD48-4551-8206-6F8186CFC019}">
      <dgm:prSet/>
      <dgm:spPr>
        <a:xfrm>
          <a:off x="3264" y="0"/>
          <a:ext cx="1289893" cy="5256583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Asset Life Cycle Management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1A0362-82F4-44D6-8220-A6B598942D77}" type="parTrans" cxnId="{EEE73850-A97F-4E8B-83DF-E886F6BF8975}">
      <dgm:prSet/>
      <dgm:spPr/>
      <dgm:t>
        <a:bodyPr/>
        <a:lstStyle/>
        <a:p>
          <a:endParaRPr lang="en-US" b="1"/>
        </a:p>
      </dgm:t>
    </dgm:pt>
    <dgm:pt modelId="{306A8AB6-500F-4A82-86A1-1B36DD0C2CA6}" type="sibTrans" cxnId="{EEE73850-A97F-4E8B-83DF-E886F6BF8975}">
      <dgm:prSet/>
      <dgm:spPr/>
      <dgm:t>
        <a:bodyPr/>
        <a:lstStyle/>
        <a:p>
          <a:endParaRPr lang="en-US" b="1"/>
        </a:p>
      </dgm:t>
    </dgm:pt>
    <dgm:pt modelId="{528C710E-88CB-46FA-AAAD-288E07D44F5F}">
      <dgm:prSet/>
      <dgm:spPr>
        <a:xfrm>
          <a:off x="5549806" y="0"/>
          <a:ext cx="1289893" cy="5256583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Disaster Recovery &amp; Security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7F9E87-CB02-4A94-82F9-C218522A38B6}" type="parTrans" cxnId="{EB08F8C1-8DFC-4AFD-A8EF-1933350FBD2B}">
      <dgm:prSet/>
      <dgm:spPr/>
      <dgm:t>
        <a:bodyPr/>
        <a:lstStyle/>
        <a:p>
          <a:endParaRPr lang="en-US" b="1"/>
        </a:p>
      </dgm:t>
    </dgm:pt>
    <dgm:pt modelId="{81C8001A-5B11-4C50-95CB-B86FAF248679}" type="sibTrans" cxnId="{EB08F8C1-8DFC-4AFD-A8EF-1933350FBD2B}">
      <dgm:prSet/>
      <dgm:spPr/>
      <dgm:t>
        <a:bodyPr/>
        <a:lstStyle/>
        <a:p>
          <a:endParaRPr lang="en-US" b="1"/>
        </a:p>
      </dgm:t>
    </dgm:pt>
    <dgm:pt modelId="{8385FC68-4958-4D8C-87E4-0B9EC59FAE40}">
      <dgm:prSet/>
      <dgm:spPr>
        <a:xfrm>
          <a:off x="5678795" y="1577424"/>
          <a:ext cx="1031914" cy="10327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9375220"/>
                <a:satOff val="-14067"/>
                <a:lumOff val="-2288"/>
                <a:alphaOff val="0"/>
                <a:shade val="51000"/>
                <a:satMod val="130000"/>
              </a:srgbClr>
            </a:gs>
            <a:gs pos="80000">
              <a:srgbClr val="9BBB59">
                <a:hueOff val="9375220"/>
                <a:satOff val="-14067"/>
                <a:lumOff val="-2288"/>
                <a:alphaOff val="0"/>
                <a:shade val="93000"/>
                <a:satMod val="130000"/>
              </a:srgbClr>
            </a:gs>
            <a:gs pos="100000">
              <a:srgbClr val="9BBB59">
                <a:hueOff val="9375220"/>
                <a:satOff val="-14067"/>
                <a:lumOff val="-228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Fixed Asset Information and Operational Data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6B06A58-05D8-4189-999B-128D99FF5AAE}" type="parTrans" cxnId="{0AC5B3DE-DBC7-4C14-BE63-5BFEE0A83130}">
      <dgm:prSet/>
      <dgm:spPr/>
      <dgm:t>
        <a:bodyPr/>
        <a:lstStyle/>
        <a:p>
          <a:endParaRPr lang="en-US" b="1"/>
        </a:p>
      </dgm:t>
    </dgm:pt>
    <dgm:pt modelId="{44F0EDA2-C7C4-4BAE-A76D-4998CADAC684}" type="sibTrans" cxnId="{0AC5B3DE-DBC7-4C14-BE63-5BFEE0A83130}">
      <dgm:prSet/>
      <dgm:spPr/>
      <dgm:t>
        <a:bodyPr/>
        <a:lstStyle/>
        <a:p>
          <a:endParaRPr lang="en-US" b="1"/>
        </a:p>
      </dgm:t>
    </dgm:pt>
    <dgm:pt modelId="{0D266C73-ACE3-4BBA-B1A4-3D668FB14B86}">
      <dgm:prSet/>
      <dgm:spPr>
        <a:xfrm>
          <a:off x="5678795" y="2769010"/>
          <a:ext cx="1031914" cy="10327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0000235"/>
                <a:satOff val="-15004"/>
                <a:lumOff val="-2440"/>
                <a:alphaOff val="0"/>
                <a:shade val="51000"/>
                <a:satMod val="130000"/>
              </a:srgbClr>
            </a:gs>
            <a:gs pos="80000">
              <a:srgbClr val="9BBB59">
                <a:hueOff val="10000235"/>
                <a:satOff val="-15004"/>
                <a:lumOff val="-2440"/>
                <a:alphaOff val="0"/>
                <a:shade val="93000"/>
                <a:satMod val="130000"/>
              </a:srgbClr>
            </a:gs>
            <a:gs pos="100000">
              <a:srgbClr val="9BBB59">
                <a:hueOff val="10000235"/>
                <a:satOff val="-15004"/>
                <a:lumOff val="-244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Security &amp; Access </a:t>
          </a:r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Control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F3784E-EF2C-429B-BDE2-B69568D8D9DB}" type="parTrans" cxnId="{15D9A8BB-0460-4C73-82DD-3F0F2DCB170F}">
      <dgm:prSet/>
      <dgm:spPr/>
      <dgm:t>
        <a:bodyPr/>
        <a:lstStyle/>
        <a:p>
          <a:endParaRPr lang="en-US" b="1"/>
        </a:p>
      </dgm:t>
    </dgm:pt>
    <dgm:pt modelId="{ACB8E42A-F16C-475D-A338-D8B66C1D92A0}" type="sibTrans" cxnId="{15D9A8BB-0460-4C73-82DD-3F0F2DCB170F}">
      <dgm:prSet/>
      <dgm:spPr/>
      <dgm:t>
        <a:bodyPr/>
        <a:lstStyle/>
        <a:p>
          <a:endParaRPr lang="en-US" b="1"/>
        </a:p>
      </dgm:t>
    </dgm:pt>
    <dgm:pt modelId="{476B0774-D80E-4756-9819-A221BAFA48DC}">
      <dgm:prSet/>
      <dgm:spPr>
        <a:xfrm>
          <a:off x="5678795" y="3960597"/>
          <a:ext cx="1031914" cy="10327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0625249"/>
                <a:satOff val="-15942"/>
                <a:lumOff val="-2593"/>
                <a:alphaOff val="0"/>
                <a:shade val="51000"/>
                <a:satMod val="130000"/>
              </a:srgbClr>
            </a:gs>
            <a:gs pos="80000">
              <a:srgbClr val="9BBB59">
                <a:hueOff val="10625249"/>
                <a:satOff val="-15942"/>
                <a:lumOff val="-2593"/>
                <a:alphaOff val="0"/>
                <a:shade val="93000"/>
                <a:satMod val="130000"/>
              </a:srgbClr>
            </a:gs>
            <a:gs pos="100000">
              <a:srgbClr val="9BBB59">
                <a:hueOff val="10625249"/>
                <a:satOff val="-15942"/>
                <a:lumOff val="-259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Site Data Acquisition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C25E5B-8333-4DED-8E2C-5124CC2B0873}" type="parTrans" cxnId="{B9CE5102-4DA3-41BB-8AE3-169C0257E894}">
      <dgm:prSet/>
      <dgm:spPr/>
      <dgm:t>
        <a:bodyPr/>
        <a:lstStyle/>
        <a:p>
          <a:endParaRPr lang="en-US" b="1"/>
        </a:p>
      </dgm:t>
    </dgm:pt>
    <dgm:pt modelId="{B6E7A334-E8F6-4A48-91DC-8F665BFDD573}" type="sibTrans" cxnId="{B9CE5102-4DA3-41BB-8AE3-169C0257E894}">
      <dgm:prSet/>
      <dgm:spPr/>
      <dgm:t>
        <a:bodyPr/>
        <a:lstStyle/>
        <a:p>
          <a:endParaRPr lang="en-US" b="1"/>
        </a:p>
      </dgm:t>
    </dgm:pt>
    <dgm:pt modelId="{5CC044CE-669B-42DA-BDD3-C2A414A11568}">
      <dgm:prSet/>
      <dgm:spPr>
        <a:xfrm>
          <a:off x="1518889" y="3344270"/>
          <a:ext cx="1031914" cy="765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4375102"/>
                <a:satOff val="-6564"/>
                <a:lumOff val="-1068"/>
                <a:alphaOff val="0"/>
                <a:shade val="51000"/>
                <a:satMod val="130000"/>
              </a:srgbClr>
            </a:gs>
            <a:gs pos="80000">
              <a:srgbClr val="9BBB59">
                <a:hueOff val="4375102"/>
                <a:satOff val="-6564"/>
                <a:lumOff val="-1068"/>
                <a:alphaOff val="0"/>
                <a:shade val="93000"/>
                <a:satMod val="130000"/>
              </a:srgbClr>
            </a:gs>
            <a:gs pos="100000">
              <a:srgbClr val="9BBB59">
                <a:hueOff val="4375102"/>
                <a:satOff val="-6564"/>
                <a:lumOff val="-1068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Regulatory and Compliance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531F11-94E4-40A6-A6E6-E0A9630894FB}" type="parTrans" cxnId="{DE4A77CD-3F15-44E5-BDC4-C8F44FF60117}">
      <dgm:prSet/>
      <dgm:spPr/>
      <dgm:t>
        <a:bodyPr/>
        <a:lstStyle/>
        <a:p>
          <a:endParaRPr lang="en-US" b="1"/>
        </a:p>
      </dgm:t>
    </dgm:pt>
    <dgm:pt modelId="{58DF306A-1EF0-4B2C-8DD2-213E96F883A6}" type="sibTrans" cxnId="{DE4A77CD-3F15-44E5-BDC4-C8F44FF60117}">
      <dgm:prSet/>
      <dgm:spPr/>
      <dgm:t>
        <a:bodyPr/>
        <a:lstStyle/>
        <a:p>
          <a:endParaRPr lang="en-US" b="1"/>
        </a:p>
      </dgm:t>
    </dgm:pt>
    <dgm:pt modelId="{B6DEB012-75EA-45F3-92F7-7C2FF9293521}">
      <dgm:prSet/>
      <dgm:spPr>
        <a:xfrm>
          <a:off x="132254" y="2279639"/>
          <a:ext cx="1031914" cy="6081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625015"/>
                <a:satOff val="-938"/>
                <a:lumOff val="-153"/>
                <a:alphaOff val="0"/>
                <a:shade val="51000"/>
                <a:satMod val="130000"/>
              </a:srgbClr>
            </a:gs>
            <a:gs pos="80000">
              <a:srgbClr val="9BBB59">
                <a:hueOff val="625015"/>
                <a:satOff val="-938"/>
                <a:lumOff val="-153"/>
                <a:alphaOff val="0"/>
                <a:shade val="93000"/>
                <a:satMod val="130000"/>
              </a:srgbClr>
            </a:gs>
            <a:gs pos="100000">
              <a:srgbClr val="9BBB59">
                <a:hueOff val="625015"/>
                <a:satOff val="-938"/>
                <a:lumOff val="-15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Asset </a:t>
          </a:r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Tracking &amp; Reconciliation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289AE2-F09E-4D03-9CFB-0C88389C187D}" type="parTrans" cxnId="{4F927E63-88E4-461B-96D8-3FDA750D74A8}">
      <dgm:prSet/>
      <dgm:spPr/>
      <dgm:t>
        <a:bodyPr/>
        <a:lstStyle/>
        <a:p>
          <a:endParaRPr lang="en-US" b="1"/>
        </a:p>
      </dgm:t>
    </dgm:pt>
    <dgm:pt modelId="{A66A2FCD-629B-4235-9B0D-2F93A7902A29}" type="sibTrans" cxnId="{4F927E63-88E4-461B-96D8-3FDA750D74A8}">
      <dgm:prSet/>
      <dgm:spPr/>
      <dgm:t>
        <a:bodyPr/>
        <a:lstStyle/>
        <a:p>
          <a:endParaRPr lang="en-US" b="1"/>
        </a:p>
      </dgm:t>
    </dgm:pt>
    <dgm:pt modelId="{271A52D2-F992-4B9C-82DF-4B3E2E3CB858}">
      <dgm:prSet/>
      <dgm:spPr>
        <a:xfrm>
          <a:off x="4292160" y="3407282"/>
          <a:ext cx="1031914" cy="1584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8750205"/>
                <a:satOff val="-13129"/>
                <a:lumOff val="-2135"/>
                <a:alphaOff val="0"/>
                <a:shade val="51000"/>
                <a:satMod val="130000"/>
              </a:srgbClr>
            </a:gs>
            <a:gs pos="80000">
              <a:srgbClr val="9BBB59">
                <a:hueOff val="8750205"/>
                <a:satOff val="-13129"/>
                <a:lumOff val="-2135"/>
                <a:alphaOff val="0"/>
                <a:shade val="93000"/>
                <a:satMod val="130000"/>
              </a:srgbClr>
            </a:gs>
            <a:gs pos="100000">
              <a:srgbClr val="9BBB59">
                <a:hueOff val="8750205"/>
                <a:satOff val="-13129"/>
                <a:lumOff val="-213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Contract Management</a:t>
          </a:r>
        </a:p>
      </dgm:t>
    </dgm:pt>
    <dgm:pt modelId="{3DD358B9-27F7-4572-A2C9-25440AF5FDC7}" type="parTrans" cxnId="{992EB4C4-5AFD-4079-8C4B-47E011BCCB03}">
      <dgm:prSet/>
      <dgm:spPr/>
      <dgm:t>
        <a:bodyPr/>
        <a:lstStyle/>
        <a:p>
          <a:endParaRPr lang="en-US" b="1"/>
        </a:p>
      </dgm:t>
    </dgm:pt>
    <dgm:pt modelId="{8BFEABF9-0B58-4B7A-B2D7-9D343AE54A98}" type="sibTrans" cxnId="{992EB4C4-5AFD-4079-8C4B-47E011BCCB03}">
      <dgm:prSet/>
      <dgm:spPr/>
      <dgm:t>
        <a:bodyPr/>
        <a:lstStyle/>
        <a:p>
          <a:endParaRPr lang="en-US" b="1"/>
        </a:p>
      </dgm:t>
    </dgm:pt>
    <dgm:pt modelId="{E2607638-C5BA-46C3-99FE-8447232BFAB1}">
      <dgm:prSet/>
      <dgm:spPr>
        <a:xfrm>
          <a:off x="2905524" y="2460687"/>
          <a:ext cx="1031914" cy="765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6250147"/>
                <a:satOff val="-9378"/>
                <a:lumOff val="-1525"/>
                <a:alphaOff val="0"/>
                <a:shade val="51000"/>
                <a:satMod val="130000"/>
              </a:srgbClr>
            </a:gs>
            <a:gs pos="80000">
              <a:srgbClr val="9BBB59">
                <a:hueOff val="6250147"/>
                <a:satOff val="-9378"/>
                <a:lumOff val="-1525"/>
                <a:alphaOff val="0"/>
                <a:shade val="93000"/>
                <a:satMod val="130000"/>
              </a:srgbClr>
            </a:gs>
            <a:gs pos="100000">
              <a:srgbClr val="9BBB59">
                <a:hueOff val="6250147"/>
                <a:satOff val="-9378"/>
                <a:lumOff val="-1525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Maintenance Projects	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5E4C9AB-08B5-4AE2-B5E2-410983A68673}" type="parTrans" cxnId="{46E275F1-8E9A-48C5-929C-317F276755A7}">
      <dgm:prSet/>
      <dgm:spPr/>
      <dgm:t>
        <a:bodyPr/>
        <a:lstStyle/>
        <a:p>
          <a:endParaRPr lang="en-US" b="1"/>
        </a:p>
      </dgm:t>
    </dgm:pt>
    <dgm:pt modelId="{9579981A-7797-4A56-A33E-47EE1A3B1D0D}" type="sibTrans" cxnId="{46E275F1-8E9A-48C5-929C-317F276755A7}">
      <dgm:prSet/>
      <dgm:spPr/>
      <dgm:t>
        <a:bodyPr/>
        <a:lstStyle/>
        <a:p>
          <a:endParaRPr lang="en-US" b="1"/>
        </a:p>
      </dgm:t>
    </dgm:pt>
    <dgm:pt modelId="{683561B5-4336-41CB-95AA-17CD5C1695AC}">
      <dgm:prSet/>
      <dgm:spPr>
        <a:xfrm>
          <a:off x="6936441" y="0"/>
          <a:ext cx="1289893" cy="5256583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Structural Analysis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970742A-D46B-4755-BE39-D5C21DFA6176}" type="parTrans" cxnId="{AD317340-2CA1-4CF5-83E2-3CE3048025B4}">
      <dgm:prSet/>
      <dgm:spPr/>
      <dgm:t>
        <a:bodyPr/>
        <a:lstStyle/>
        <a:p>
          <a:endParaRPr lang="en-US" b="1"/>
        </a:p>
      </dgm:t>
    </dgm:pt>
    <dgm:pt modelId="{AED9B645-C8DD-420C-8EB3-67064B224230}" type="sibTrans" cxnId="{AD317340-2CA1-4CF5-83E2-3CE3048025B4}">
      <dgm:prSet/>
      <dgm:spPr/>
      <dgm:t>
        <a:bodyPr/>
        <a:lstStyle/>
        <a:p>
          <a:endParaRPr lang="en-US" b="1"/>
        </a:p>
      </dgm:t>
    </dgm:pt>
    <dgm:pt modelId="{5D743791-F576-42EB-BCD0-AD46CC9B9DC5}">
      <dgm:prSet/>
      <dgm:spPr>
        <a:xfrm>
          <a:off x="1389900" y="0"/>
          <a:ext cx="1289893" cy="5256583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BPM &amp; Work Flow Automation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863F6DD-59AF-4A6B-8BD5-F3C7623FFCEC}" type="parTrans" cxnId="{B9F23F6A-1A76-42BD-AEA5-2C5CB9E39D9C}">
      <dgm:prSet/>
      <dgm:spPr/>
      <dgm:t>
        <a:bodyPr/>
        <a:lstStyle/>
        <a:p>
          <a:endParaRPr lang="en-US" b="1"/>
        </a:p>
      </dgm:t>
    </dgm:pt>
    <dgm:pt modelId="{B7E3C497-7653-47B8-99B5-4255E4C622FC}" type="sibTrans" cxnId="{B9F23F6A-1A76-42BD-AEA5-2C5CB9E39D9C}">
      <dgm:prSet/>
      <dgm:spPr/>
      <dgm:t>
        <a:bodyPr/>
        <a:lstStyle/>
        <a:p>
          <a:endParaRPr lang="en-US" b="1"/>
        </a:p>
      </dgm:t>
    </dgm:pt>
    <dgm:pt modelId="{6C83B9AE-C9D2-43E6-A414-37BB92BA053D}">
      <dgm:prSet/>
      <dgm:spPr>
        <a:xfrm>
          <a:off x="1518889" y="1577103"/>
          <a:ext cx="1031914" cy="765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3125073"/>
                <a:satOff val="-4689"/>
                <a:lumOff val="-763"/>
                <a:alphaOff val="0"/>
                <a:shade val="51000"/>
                <a:satMod val="130000"/>
              </a:srgbClr>
            </a:gs>
            <a:gs pos="80000">
              <a:srgbClr val="9BBB59">
                <a:hueOff val="3125073"/>
                <a:satOff val="-4689"/>
                <a:lumOff val="-763"/>
                <a:alphaOff val="0"/>
                <a:shade val="93000"/>
                <a:satMod val="130000"/>
              </a:srgbClr>
            </a:gs>
            <a:gs pos="100000">
              <a:srgbClr val="9BBB59">
                <a:hueOff val="3125073"/>
                <a:satOff val="-4689"/>
                <a:lumOff val="-763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Service &amp; Maintenance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94052EC-77DB-4CEE-AF72-56E3473B4E0E}" type="parTrans" cxnId="{99A39EE0-FCD1-4144-9729-0B7142052408}">
      <dgm:prSet/>
      <dgm:spPr/>
      <dgm:t>
        <a:bodyPr/>
        <a:lstStyle/>
        <a:p>
          <a:endParaRPr lang="en-US" b="1"/>
        </a:p>
      </dgm:t>
    </dgm:pt>
    <dgm:pt modelId="{7581BA41-C1B0-4AD5-A813-A8724FE28A51}" type="sibTrans" cxnId="{99A39EE0-FCD1-4144-9729-0B7142052408}">
      <dgm:prSet/>
      <dgm:spPr/>
      <dgm:t>
        <a:bodyPr/>
        <a:lstStyle/>
        <a:p>
          <a:endParaRPr lang="en-US" b="1"/>
        </a:p>
      </dgm:t>
    </dgm:pt>
    <dgm:pt modelId="{A0FDF389-BB3F-4FCA-AD75-AD544497091C}">
      <dgm:prSet/>
      <dgm:spPr>
        <a:xfrm>
          <a:off x="1518889" y="2460687"/>
          <a:ext cx="1031914" cy="765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3750088"/>
                <a:satOff val="-5627"/>
                <a:lumOff val="-915"/>
                <a:alphaOff val="0"/>
                <a:shade val="51000"/>
                <a:satMod val="130000"/>
              </a:srgbClr>
            </a:gs>
            <a:gs pos="80000">
              <a:srgbClr val="9BBB59">
                <a:hueOff val="3750088"/>
                <a:satOff val="-5627"/>
                <a:lumOff val="-915"/>
                <a:alphaOff val="0"/>
                <a:shade val="93000"/>
                <a:satMod val="130000"/>
              </a:srgbClr>
            </a:gs>
            <a:gs pos="100000">
              <a:srgbClr val="9BBB59">
                <a:hueOff val="3750088"/>
                <a:satOff val="-5627"/>
                <a:lumOff val="-915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Finance &amp; Lease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FBD70E-4CEF-4485-BB83-1DABD4521B5C}" type="parTrans" cxnId="{D1AA245D-9079-4137-BCC4-DC166A2660C9}">
      <dgm:prSet/>
      <dgm:spPr/>
      <dgm:t>
        <a:bodyPr/>
        <a:lstStyle/>
        <a:p>
          <a:endParaRPr lang="en-US" b="1"/>
        </a:p>
      </dgm:t>
    </dgm:pt>
    <dgm:pt modelId="{62CAB0C9-300E-4967-98F2-028B88134029}" type="sibTrans" cxnId="{D1AA245D-9079-4137-BCC4-DC166A2660C9}">
      <dgm:prSet/>
      <dgm:spPr/>
      <dgm:t>
        <a:bodyPr/>
        <a:lstStyle/>
        <a:p>
          <a:endParaRPr lang="en-US" b="1"/>
        </a:p>
      </dgm:t>
    </dgm:pt>
    <dgm:pt modelId="{3E42EC69-13F5-41EA-8B14-9B1F478120E9}">
      <dgm:prSet/>
      <dgm:spPr>
        <a:xfrm>
          <a:off x="7065431" y="1576975"/>
          <a:ext cx="1031914" cy="34167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Tower Loading Simulation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32FA49A-6134-4BDF-9998-3E0AFBB09A91}" type="parTrans" cxnId="{A2E2B115-F121-4D44-8842-461037FA47C3}">
      <dgm:prSet/>
      <dgm:spPr/>
      <dgm:t>
        <a:bodyPr/>
        <a:lstStyle/>
        <a:p>
          <a:endParaRPr lang="en-US" b="1"/>
        </a:p>
      </dgm:t>
    </dgm:pt>
    <dgm:pt modelId="{A6988375-9CA6-49CB-9E5F-0799BE307472}" type="sibTrans" cxnId="{A2E2B115-F121-4D44-8842-461037FA47C3}">
      <dgm:prSet/>
      <dgm:spPr/>
      <dgm:t>
        <a:bodyPr/>
        <a:lstStyle/>
        <a:p>
          <a:endParaRPr lang="en-US" b="1"/>
        </a:p>
      </dgm:t>
    </dgm:pt>
    <dgm:pt modelId="{FD10187F-A186-4326-AAB7-B25ACCF81970}">
      <dgm:prSet/>
      <dgm:spPr>
        <a:xfrm>
          <a:off x="2905524" y="3344270"/>
          <a:ext cx="1031914" cy="765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6875161"/>
                <a:satOff val="-10316"/>
                <a:lumOff val="-1678"/>
                <a:alphaOff val="0"/>
                <a:shade val="51000"/>
                <a:satMod val="130000"/>
              </a:srgbClr>
            </a:gs>
            <a:gs pos="80000">
              <a:srgbClr val="9BBB59">
                <a:hueOff val="6875161"/>
                <a:satOff val="-10316"/>
                <a:lumOff val="-1678"/>
                <a:alphaOff val="0"/>
                <a:shade val="93000"/>
                <a:satMod val="130000"/>
              </a:srgbClr>
            </a:gs>
            <a:gs pos="100000">
              <a:srgbClr val="9BBB59">
                <a:hueOff val="6875161"/>
                <a:satOff val="-10316"/>
                <a:lumOff val="-16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RF&amp;MW Analysis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CBD512-B75E-4181-BBC4-FF430306BE1E}" type="parTrans" cxnId="{DE9E1916-5854-4F4E-B981-A50B83648321}">
      <dgm:prSet/>
      <dgm:spPr/>
      <dgm:t>
        <a:bodyPr/>
        <a:lstStyle/>
        <a:p>
          <a:endParaRPr lang="en-US" b="1"/>
        </a:p>
      </dgm:t>
    </dgm:pt>
    <dgm:pt modelId="{559A2B69-420B-4D27-ADD1-9C115F9AF37B}" type="sibTrans" cxnId="{DE9E1916-5854-4F4E-B981-A50B83648321}">
      <dgm:prSet/>
      <dgm:spPr/>
      <dgm:t>
        <a:bodyPr/>
        <a:lstStyle/>
        <a:p>
          <a:endParaRPr lang="en-US" b="1"/>
        </a:p>
      </dgm:t>
    </dgm:pt>
    <dgm:pt modelId="{57BEA92A-27C2-47E5-822E-FC661FABA22B}">
      <dgm:prSet/>
      <dgm:spPr>
        <a:xfrm>
          <a:off x="132254" y="2981308"/>
          <a:ext cx="1031914" cy="6081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250029"/>
                <a:satOff val="-1876"/>
                <a:lumOff val="-305"/>
                <a:alphaOff val="0"/>
                <a:shade val="51000"/>
                <a:satMod val="130000"/>
              </a:srgbClr>
            </a:gs>
            <a:gs pos="80000">
              <a:srgbClr val="9BBB59">
                <a:hueOff val="1250029"/>
                <a:satOff val="-1876"/>
                <a:lumOff val="-305"/>
                <a:alphaOff val="0"/>
                <a:shade val="93000"/>
                <a:satMod val="130000"/>
              </a:srgbClr>
            </a:gs>
            <a:gs pos="100000">
              <a:srgbClr val="9BBB59">
                <a:hueOff val="1250029"/>
                <a:satOff val="-1876"/>
                <a:lumOff val="-30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Fuel &amp; Electricity Control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D1ED4C-C0E5-44D4-BC25-4CDC20D7DDBD}" type="parTrans" cxnId="{2CA01EEC-3CFB-4001-8373-B470FDBBF49C}">
      <dgm:prSet/>
      <dgm:spPr/>
      <dgm:t>
        <a:bodyPr/>
        <a:lstStyle/>
        <a:p>
          <a:endParaRPr lang="en-US" b="1"/>
        </a:p>
      </dgm:t>
    </dgm:pt>
    <dgm:pt modelId="{1BF81D90-56B2-4C0F-9C59-4BC9A9481F3A}" type="sibTrans" cxnId="{2CA01EEC-3CFB-4001-8373-B470FDBBF49C}">
      <dgm:prSet/>
      <dgm:spPr/>
      <dgm:t>
        <a:bodyPr/>
        <a:lstStyle/>
        <a:p>
          <a:endParaRPr lang="en-US" b="1"/>
        </a:p>
      </dgm:t>
    </dgm:pt>
    <dgm:pt modelId="{1AEA888A-FD8F-4DD9-80DD-E090F1347E81}">
      <dgm:prSet/>
      <dgm:spPr>
        <a:xfrm>
          <a:off x="2905524" y="4227854"/>
          <a:ext cx="1031914" cy="765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7500176"/>
                <a:satOff val="-11253"/>
                <a:lumOff val="-1830"/>
                <a:alphaOff val="0"/>
                <a:shade val="51000"/>
                <a:satMod val="130000"/>
              </a:srgbClr>
            </a:gs>
            <a:gs pos="80000">
              <a:srgbClr val="9BBB59">
                <a:hueOff val="7500176"/>
                <a:satOff val="-11253"/>
                <a:lumOff val="-1830"/>
                <a:alphaOff val="0"/>
                <a:shade val="93000"/>
                <a:satMod val="130000"/>
              </a:srgbClr>
            </a:gs>
            <a:gs pos="100000">
              <a:srgbClr val="9BBB59">
                <a:hueOff val="7500176"/>
                <a:satOff val="-11253"/>
                <a:lumOff val="-183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CMS,  NOS, NMT Integration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71273D-5ED3-4287-A6B6-15B4CC9766D1}" type="parTrans" cxnId="{D590ED10-5E6A-4FC9-B678-040C31D13A75}">
      <dgm:prSet/>
      <dgm:spPr/>
      <dgm:t>
        <a:bodyPr/>
        <a:lstStyle/>
        <a:p>
          <a:endParaRPr lang="en-US" b="1"/>
        </a:p>
      </dgm:t>
    </dgm:pt>
    <dgm:pt modelId="{C3CA437C-DDFC-4308-B82F-F47413B313C2}" type="sibTrans" cxnId="{D590ED10-5E6A-4FC9-B678-040C31D13A75}">
      <dgm:prSet/>
      <dgm:spPr/>
      <dgm:t>
        <a:bodyPr/>
        <a:lstStyle/>
        <a:p>
          <a:endParaRPr lang="en-US" b="1"/>
        </a:p>
      </dgm:t>
    </dgm:pt>
    <dgm:pt modelId="{9BDB5364-CBC6-4875-BC51-81750971BA8D}">
      <dgm:prSet/>
      <dgm:spPr>
        <a:xfrm>
          <a:off x="132254" y="1577969"/>
          <a:ext cx="1031914" cy="6081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Site &amp; Inventory Management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DBA5A94-9C0C-414C-8529-6A5F9A41909C}" type="parTrans" cxnId="{F1D6E6FA-9869-497E-869E-51C1796D273A}">
      <dgm:prSet/>
      <dgm:spPr/>
      <dgm:t>
        <a:bodyPr/>
        <a:lstStyle/>
        <a:p>
          <a:endParaRPr lang="en-US" b="1"/>
        </a:p>
      </dgm:t>
    </dgm:pt>
    <dgm:pt modelId="{AE70CB4D-24C0-4466-9594-2E5A50E94818}" type="sibTrans" cxnId="{F1D6E6FA-9869-497E-869E-51C1796D273A}">
      <dgm:prSet/>
      <dgm:spPr/>
      <dgm:t>
        <a:bodyPr/>
        <a:lstStyle/>
        <a:p>
          <a:endParaRPr lang="en-US" b="1"/>
        </a:p>
      </dgm:t>
    </dgm:pt>
    <dgm:pt modelId="{FE91464C-1FC6-45B0-BF18-D1AD185B9876}" type="pres">
      <dgm:prSet presAssocID="{A9EF6D06-7863-4AEA-A32A-95F59025996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4DDBA-E7A3-4FD0-B74E-6353ADE2F518}" type="pres">
      <dgm:prSet presAssocID="{B946FEC1-AD48-4551-8206-6F8186CFC019}" presName="compNode" presStyleCnt="0"/>
      <dgm:spPr/>
      <dgm:t>
        <a:bodyPr/>
        <a:lstStyle/>
        <a:p>
          <a:endParaRPr lang="en-US"/>
        </a:p>
      </dgm:t>
    </dgm:pt>
    <dgm:pt modelId="{8570783B-32C1-4625-B9F0-35CCC1336D6A}" type="pres">
      <dgm:prSet presAssocID="{B946FEC1-AD48-4551-8206-6F8186CFC019}" presName="aNode" presStyleLbl="bgShp" presStyleIdx="0" presStyleCnt="6"/>
      <dgm:spPr/>
      <dgm:t>
        <a:bodyPr/>
        <a:lstStyle/>
        <a:p>
          <a:endParaRPr lang="en-US"/>
        </a:p>
      </dgm:t>
    </dgm:pt>
    <dgm:pt modelId="{00B0CCCE-DE2A-462D-9C53-70FDAF2C7217}" type="pres">
      <dgm:prSet presAssocID="{B946FEC1-AD48-4551-8206-6F8186CFC019}" presName="textNode" presStyleLbl="bgShp" presStyleIdx="0" presStyleCnt="6"/>
      <dgm:spPr/>
      <dgm:t>
        <a:bodyPr/>
        <a:lstStyle/>
        <a:p>
          <a:endParaRPr lang="en-US"/>
        </a:p>
      </dgm:t>
    </dgm:pt>
    <dgm:pt modelId="{C0F40A67-97F6-402A-B5F5-8A15C6AF42B8}" type="pres">
      <dgm:prSet presAssocID="{B946FEC1-AD48-4551-8206-6F8186CFC019}" presName="compChildNode" presStyleCnt="0"/>
      <dgm:spPr/>
      <dgm:t>
        <a:bodyPr/>
        <a:lstStyle/>
        <a:p>
          <a:endParaRPr lang="en-US"/>
        </a:p>
      </dgm:t>
    </dgm:pt>
    <dgm:pt modelId="{47A88D21-1DEB-4BDA-9568-B14C2F4EDFC2}" type="pres">
      <dgm:prSet presAssocID="{B946FEC1-AD48-4551-8206-6F8186CFC019}" presName="theInnerList" presStyleCnt="0"/>
      <dgm:spPr/>
      <dgm:t>
        <a:bodyPr/>
        <a:lstStyle/>
        <a:p>
          <a:endParaRPr lang="en-US"/>
        </a:p>
      </dgm:t>
    </dgm:pt>
    <dgm:pt modelId="{C6A81D65-659D-45DB-B0F9-6D68C0AD88D8}" type="pres">
      <dgm:prSet presAssocID="{9BDB5364-CBC6-4875-BC51-81750971BA8D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A0D0E-1E74-43DD-B6C9-13399FE92A62}" type="pres">
      <dgm:prSet presAssocID="{9BDB5364-CBC6-4875-BC51-81750971BA8D}" presName="aSpace2" presStyleCnt="0"/>
      <dgm:spPr/>
      <dgm:t>
        <a:bodyPr/>
        <a:lstStyle/>
        <a:p>
          <a:endParaRPr lang="en-US"/>
        </a:p>
      </dgm:t>
    </dgm:pt>
    <dgm:pt modelId="{CE8D7E8F-9ED0-49B5-B6C5-1062676DCF3F}" type="pres">
      <dgm:prSet presAssocID="{B6DEB012-75EA-45F3-92F7-7C2FF9293521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1F37D-625E-4524-98FA-1FA99FB0E2F9}" type="pres">
      <dgm:prSet presAssocID="{B6DEB012-75EA-45F3-92F7-7C2FF9293521}" presName="aSpace2" presStyleCnt="0"/>
      <dgm:spPr/>
      <dgm:t>
        <a:bodyPr/>
        <a:lstStyle/>
        <a:p>
          <a:endParaRPr lang="en-US"/>
        </a:p>
      </dgm:t>
    </dgm:pt>
    <dgm:pt modelId="{86A90E7D-BE10-401F-9221-EBDFCCD11AEA}" type="pres">
      <dgm:prSet presAssocID="{57BEA92A-27C2-47E5-822E-FC661FABA22B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FE573-A2A5-4CF2-BC8E-CF8D41FAC9A2}" type="pres">
      <dgm:prSet presAssocID="{57BEA92A-27C2-47E5-822E-FC661FABA22B}" presName="aSpace2" presStyleCnt="0"/>
      <dgm:spPr/>
      <dgm:t>
        <a:bodyPr/>
        <a:lstStyle/>
        <a:p>
          <a:endParaRPr lang="en-US"/>
        </a:p>
      </dgm:t>
    </dgm:pt>
    <dgm:pt modelId="{44997C7C-373E-4CDE-9D8C-14E7D566745C}" type="pres">
      <dgm:prSet presAssocID="{FA23FE13-A62D-473D-8FBF-56F4F00C01F1}" presName="child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E429-3F8B-471B-A267-A88E26D872BE}" type="pres">
      <dgm:prSet presAssocID="{FA23FE13-A62D-473D-8FBF-56F4F00C01F1}" presName="aSpace2" presStyleCnt="0"/>
      <dgm:spPr/>
      <dgm:t>
        <a:bodyPr/>
        <a:lstStyle/>
        <a:p>
          <a:endParaRPr lang="en-US"/>
        </a:p>
      </dgm:t>
    </dgm:pt>
    <dgm:pt modelId="{57645B9F-28C8-45D7-8977-9F4D4BF3577A}" type="pres">
      <dgm:prSet presAssocID="{A2C3D0CA-ED91-4F1A-8052-53FBFEFBFEC0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724DC-CB2E-4078-A309-C7CDAE19AEA6}" type="pres">
      <dgm:prSet presAssocID="{B946FEC1-AD48-4551-8206-6F8186CFC019}" presName="aSpace" presStyleCnt="0"/>
      <dgm:spPr/>
      <dgm:t>
        <a:bodyPr/>
        <a:lstStyle/>
        <a:p>
          <a:endParaRPr lang="en-US"/>
        </a:p>
      </dgm:t>
    </dgm:pt>
    <dgm:pt modelId="{73D0B6B1-A906-4506-A3D9-5367FD25F860}" type="pres">
      <dgm:prSet presAssocID="{5D743791-F576-42EB-BCD0-AD46CC9B9DC5}" presName="compNode" presStyleCnt="0"/>
      <dgm:spPr/>
      <dgm:t>
        <a:bodyPr/>
        <a:lstStyle/>
        <a:p>
          <a:endParaRPr lang="en-US"/>
        </a:p>
      </dgm:t>
    </dgm:pt>
    <dgm:pt modelId="{93F9BED0-E6F1-42D6-8F5D-15D6FE33B506}" type="pres">
      <dgm:prSet presAssocID="{5D743791-F576-42EB-BCD0-AD46CC9B9DC5}" presName="aNode" presStyleLbl="bgShp" presStyleIdx="1" presStyleCnt="6" custLinFactNeighborY="1370"/>
      <dgm:spPr/>
      <dgm:t>
        <a:bodyPr/>
        <a:lstStyle/>
        <a:p>
          <a:endParaRPr lang="en-US"/>
        </a:p>
      </dgm:t>
    </dgm:pt>
    <dgm:pt modelId="{05C9D888-A4BC-4D87-AA3D-55054FBC5D89}" type="pres">
      <dgm:prSet presAssocID="{5D743791-F576-42EB-BCD0-AD46CC9B9DC5}" presName="textNode" presStyleLbl="bgShp" presStyleIdx="1" presStyleCnt="6"/>
      <dgm:spPr/>
      <dgm:t>
        <a:bodyPr/>
        <a:lstStyle/>
        <a:p>
          <a:endParaRPr lang="en-US"/>
        </a:p>
      </dgm:t>
    </dgm:pt>
    <dgm:pt modelId="{206CD93C-271B-4758-8E4C-47C860106604}" type="pres">
      <dgm:prSet presAssocID="{5D743791-F576-42EB-BCD0-AD46CC9B9DC5}" presName="compChildNode" presStyleCnt="0"/>
      <dgm:spPr/>
      <dgm:t>
        <a:bodyPr/>
        <a:lstStyle/>
        <a:p>
          <a:endParaRPr lang="en-US"/>
        </a:p>
      </dgm:t>
    </dgm:pt>
    <dgm:pt modelId="{36E84049-ED52-4443-8C94-4FB7509E77B4}" type="pres">
      <dgm:prSet presAssocID="{5D743791-F576-42EB-BCD0-AD46CC9B9DC5}" presName="theInnerList" presStyleCnt="0"/>
      <dgm:spPr/>
      <dgm:t>
        <a:bodyPr/>
        <a:lstStyle/>
        <a:p>
          <a:endParaRPr lang="en-US"/>
        </a:p>
      </dgm:t>
    </dgm:pt>
    <dgm:pt modelId="{38A94B6D-EBCF-4D2E-B5F2-0DE6448198ED}" type="pres">
      <dgm:prSet presAssocID="{6C83B9AE-C9D2-43E6-A414-37BB92BA053D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53DAD-DD7D-4EDA-83CD-5E94B486CDEC}" type="pres">
      <dgm:prSet presAssocID="{6C83B9AE-C9D2-43E6-A414-37BB92BA053D}" presName="aSpace2" presStyleCnt="0"/>
      <dgm:spPr/>
      <dgm:t>
        <a:bodyPr/>
        <a:lstStyle/>
        <a:p>
          <a:endParaRPr lang="en-US"/>
        </a:p>
      </dgm:t>
    </dgm:pt>
    <dgm:pt modelId="{C72359D0-5A16-4395-B6AD-66A08589BE32}" type="pres">
      <dgm:prSet presAssocID="{A0FDF389-BB3F-4FCA-AD75-AD544497091C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8DB11-79E8-4A97-BAD2-02859056F026}" type="pres">
      <dgm:prSet presAssocID="{A0FDF389-BB3F-4FCA-AD75-AD544497091C}" presName="aSpace2" presStyleCnt="0"/>
      <dgm:spPr/>
      <dgm:t>
        <a:bodyPr/>
        <a:lstStyle/>
        <a:p>
          <a:endParaRPr lang="en-US"/>
        </a:p>
      </dgm:t>
    </dgm:pt>
    <dgm:pt modelId="{B3416E00-AB21-48B4-8251-43E30BCA775C}" type="pres">
      <dgm:prSet presAssocID="{5CC044CE-669B-42DA-BDD3-C2A414A11568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E589E-6ABB-4AE3-8122-C2E1E75E8F99}" type="pres">
      <dgm:prSet presAssocID="{5CC044CE-669B-42DA-BDD3-C2A414A11568}" presName="aSpace2" presStyleCnt="0"/>
      <dgm:spPr/>
      <dgm:t>
        <a:bodyPr/>
        <a:lstStyle/>
        <a:p>
          <a:endParaRPr lang="en-US"/>
        </a:p>
      </dgm:t>
    </dgm:pt>
    <dgm:pt modelId="{1DE42EAC-5A2E-46F5-866A-FA5D662F0264}" type="pres">
      <dgm:prSet presAssocID="{D858460C-F40F-44B1-89E5-949A05AB6852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8CACD-3652-4D53-A0A3-BB29024BECDC}" type="pres">
      <dgm:prSet presAssocID="{5D743791-F576-42EB-BCD0-AD46CC9B9DC5}" presName="aSpace" presStyleCnt="0"/>
      <dgm:spPr/>
      <dgm:t>
        <a:bodyPr/>
        <a:lstStyle/>
        <a:p>
          <a:endParaRPr lang="en-US"/>
        </a:p>
      </dgm:t>
    </dgm:pt>
    <dgm:pt modelId="{FFBBC41C-A83F-443F-B1FA-6520BB9B699F}" type="pres">
      <dgm:prSet presAssocID="{C1454E01-B374-4EB7-ABE3-7EC2CBE07935}" presName="compNode" presStyleCnt="0"/>
      <dgm:spPr/>
      <dgm:t>
        <a:bodyPr/>
        <a:lstStyle/>
        <a:p>
          <a:endParaRPr lang="en-US"/>
        </a:p>
      </dgm:t>
    </dgm:pt>
    <dgm:pt modelId="{EDB11E9F-3E87-48D3-A74B-9FEFD5009AD7}" type="pres">
      <dgm:prSet presAssocID="{C1454E01-B374-4EB7-ABE3-7EC2CBE07935}" presName="aNode" presStyleLbl="bgShp" presStyleIdx="2" presStyleCnt="6"/>
      <dgm:spPr/>
      <dgm:t>
        <a:bodyPr/>
        <a:lstStyle/>
        <a:p>
          <a:endParaRPr lang="en-US"/>
        </a:p>
      </dgm:t>
    </dgm:pt>
    <dgm:pt modelId="{12117B06-C011-49D1-AFE0-487EE6234BBF}" type="pres">
      <dgm:prSet presAssocID="{C1454E01-B374-4EB7-ABE3-7EC2CBE07935}" presName="textNode" presStyleLbl="bgShp" presStyleIdx="2" presStyleCnt="6"/>
      <dgm:spPr/>
      <dgm:t>
        <a:bodyPr/>
        <a:lstStyle/>
        <a:p>
          <a:endParaRPr lang="en-US"/>
        </a:p>
      </dgm:t>
    </dgm:pt>
    <dgm:pt modelId="{4932AE2A-69DA-4A9C-8F1D-B845A3CBD64F}" type="pres">
      <dgm:prSet presAssocID="{C1454E01-B374-4EB7-ABE3-7EC2CBE07935}" presName="compChildNode" presStyleCnt="0"/>
      <dgm:spPr/>
      <dgm:t>
        <a:bodyPr/>
        <a:lstStyle/>
        <a:p>
          <a:endParaRPr lang="en-US"/>
        </a:p>
      </dgm:t>
    </dgm:pt>
    <dgm:pt modelId="{37BDA2A9-3668-4977-A58B-1F6D52EE875F}" type="pres">
      <dgm:prSet presAssocID="{C1454E01-B374-4EB7-ABE3-7EC2CBE07935}" presName="theInnerList" presStyleCnt="0"/>
      <dgm:spPr/>
      <dgm:t>
        <a:bodyPr/>
        <a:lstStyle/>
        <a:p>
          <a:endParaRPr lang="en-US"/>
        </a:p>
      </dgm:t>
    </dgm:pt>
    <dgm:pt modelId="{4AF4E199-4637-465D-859E-29EB7A28BB09}" type="pres">
      <dgm:prSet presAssocID="{25BF03E1-7802-41BF-9D17-4D983804BDBC}" presName="child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140A0-4E02-4362-BBCF-A5DDC1AA5D06}" type="pres">
      <dgm:prSet presAssocID="{25BF03E1-7802-41BF-9D17-4D983804BDBC}" presName="aSpace2" presStyleCnt="0"/>
      <dgm:spPr/>
      <dgm:t>
        <a:bodyPr/>
        <a:lstStyle/>
        <a:p>
          <a:endParaRPr lang="en-US"/>
        </a:p>
      </dgm:t>
    </dgm:pt>
    <dgm:pt modelId="{776BA41B-3DE1-46D1-82E6-90C8A9498377}" type="pres">
      <dgm:prSet presAssocID="{E2607638-C5BA-46C3-99FE-8447232BFAB1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9221-8CD9-4E75-B4AF-8B6E4EE7B86A}" type="pres">
      <dgm:prSet presAssocID="{E2607638-C5BA-46C3-99FE-8447232BFAB1}" presName="aSpace2" presStyleCnt="0"/>
      <dgm:spPr/>
      <dgm:t>
        <a:bodyPr/>
        <a:lstStyle/>
        <a:p>
          <a:endParaRPr lang="en-US"/>
        </a:p>
      </dgm:t>
    </dgm:pt>
    <dgm:pt modelId="{C5AAD642-2096-4746-AFF2-F58A80F76997}" type="pres">
      <dgm:prSet presAssocID="{FD10187F-A186-4326-AAB7-B25ACCF81970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C3ED5-758F-4C0E-B969-B7044DD7EFA2}" type="pres">
      <dgm:prSet presAssocID="{FD10187F-A186-4326-AAB7-B25ACCF81970}" presName="aSpace2" presStyleCnt="0"/>
      <dgm:spPr/>
      <dgm:t>
        <a:bodyPr/>
        <a:lstStyle/>
        <a:p>
          <a:endParaRPr lang="en-US"/>
        </a:p>
      </dgm:t>
    </dgm:pt>
    <dgm:pt modelId="{3BE92BA2-7C05-4BA7-AA0D-0544D7B71DE2}" type="pres">
      <dgm:prSet presAssocID="{1AEA888A-FD8F-4DD9-80DD-E090F1347E81}" presName="child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69E49-4079-412E-8906-2EE429A12C26}" type="pres">
      <dgm:prSet presAssocID="{C1454E01-B374-4EB7-ABE3-7EC2CBE07935}" presName="aSpace" presStyleCnt="0"/>
      <dgm:spPr/>
      <dgm:t>
        <a:bodyPr/>
        <a:lstStyle/>
        <a:p>
          <a:endParaRPr lang="en-US"/>
        </a:p>
      </dgm:t>
    </dgm:pt>
    <dgm:pt modelId="{D9769302-03D7-478B-B9FB-1AFAB20802F6}" type="pres">
      <dgm:prSet presAssocID="{D43B8F62-1CA7-40CA-AE74-75C54961CA7B}" presName="compNode" presStyleCnt="0"/>
      <dgm:spPr/>
      <dgm:t>
        <a:bodyPr/>
        <a:lstStyle/>
        <a:p>
          <a:endParaRPr lang="en-US"/>
        </a:p>
      </dgm:t>
    </dgm:pt>
    <dgm:pt modelId="{D90848A4-F525-4CA8-BCBE-29EB1D0C39D4}" type="pres">
      <dgm:prSet presAssocID="{D43B8F62-1CA7-40CA-AE74-75C54961CA7B}" presName="aNode" presStyleLbl="bgShp" presStyleIdx="3" presStyleCnt="6"/>
      <dgm:spPr/>
      <dgm:t>
        <a:bodyPr/>
        <a:lstStyle/>
        <a:p>
          <a:endParaRPr lang="en-US"/>
        </a:p>
      </dgm:t>
    </dgm:pt>
    <dgm:pt modelId="{E224FA15-6248-448F-AF16-57561A9C8384}" type="pres">
      <dgm:prSet presAssocID="{D43B8F62-1CA7-40CA-AE74-75C54961CA7B}" presName="textNode" presStyleLbl="bgShp" presStyleIdx="3" presStyleCnt="6"/>
      <dgm:spPr/>
      <dgm:t>
        <a:bodyPr/>
        <a:lstStyle/>
        <a:p>
          <a:endParaRPr lang="en-US"/>
        </a:p>
      </dgm:t>
    </dgm:pt>
    <dgm:pt modelId="{B6C5D351-3ED5-435E-AE7B-6B93CA37188A}" type="pres">
      <dgm:prSet presAssocID="{D43B8F62-1CA7-40CA-AE74-75C54961CA7B}" presName="compChildNode" presStyleCnt="0"/>
      <dgm:spPr/>
      <dgm:t>
        <a:bodyPr/>
        <a:lstStyle/>
        <a:p>
          <a:endParaRPr lang="en-US"/>
        </a:p>
      </dgm:t>
    </dgm:pt>
    <dgm:pt modelId="{507A1187-9BAD-4701-8181-4DE059A5752F}" type="pres">
      <dgm:prSet presAssocID="{D43B8F62-1CA7-40CA-AE74-75C54961CA7B}" presName="theInnerList" presStyleCnt="0"/>
      <dgm:spPr/>
      <dgm:t>
        <a:bodyPr/>
        <a:lstStyle/>
        <a:p>
          <a:endParaRPr lang="en-US"/>
        </a:p>
      </dgm:t>
    </dgm:pt>
    <dgm:pt modelId="{AF262624-62B2-4F0B-A022-0A23BBA5EB19}" type="pres">
      <dgm:prSet presAssocID="{C77CFF9D-387E-40A0-8B5E-831E4E704915}" presName="child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E3431-5102-4D35-8FB2-371BE0900FAD}" type="pres">
      <dgm:prSet presAssocID="{C77CFF9D-387E-40A0-8B5E-831E4E704915}" presName="aSpace2" presStyleCnt="0"/>
      <dgm:spPr/>
      <dgm:t>
        <a:bodyPr/>
        <a:lstStyle/>
        <a:p>
          <a:endParaRPr lang="en-US"/>
        </a:p>
      </dgm:t>
    </dgm:pt>
    <dgm:pt modelId="{C1D8726E-E11F-4FC3-AD49-549F70A18CD9}" type="pres">
      <dgm:prSet presAssocID="{271A52D2-F992-4B9C-82DF-4B3E2E3CB858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0D60F-D1E7-49B1-9AF8-82779F092BD8}" type="pres">
      <dgm:prSet presAssocID="{D43B8F62-1CA7-40CA-AE74-75C54961CA7B}" presName="aSpace" presStyleCnt="0"/>
      <dgm:spPr/>
      <dgm:t>
        <a:bodyPr/>
        <a:lstStyle/>
        <a:p>
          <a:endParaRPr lang="en-US"/>
        </a:p>
      </dgm:t>
    </dgm:pt>
    <dgm:pt modelId="{203BF66A-D9B9-4730-B47B-C81A5A792FFA}" type="pres">
      <dgm:prSet presAssocID="{528C710E-88CB-46FA-AAAD-288E07D44F5F}" presName="compNode" presStyleCnt="0"/>
      <dgm:spPr/>
      <dgm:t>
        <a:bodyPr/>
        <a:lstStyle/>
        <a:p>
          <a:endParaRPr lang="en-US"/>
        </a:p>
      </dgm:t>
    </dgm:pt>
    <dgm:pt modelId="{3E91F6E3-6C1B-4FF9-9F15-C0F9B6B0F662}" type="pres">
      <dgm:prSet presAssocID="{528C710E-88CB-46FA-AAAD-288E07D44F5F}" presName="aNode" presStyleLbl="bgShp" presStyleIdx="4" presStyleCnt="6"/>
      <dgm:spPr/>
      <dgm:t>
        <a:bodyPr/>
        <a:lstStyle/>
        <a:p>
          <a:endParaRPr lang="en-US"/>
        </a:p>
      </dgm:t>
    </dgm:pt>
    <dgm:pt modelId="{4A788064-EA0C-4363-9B16-D23EFE5632E0}" type="pres">
      <dgm:prSet presAssocID="{528C710E-88CB-46FA-AAAD-288E07D44F5F}" presName="textNode" presStyleLbl="bgShp" presStyleIdx="4" presStyleCnt="6"/>
      <dgm:spPr/>
      <dgm:t>
        <a:bodyPr/>
        <a:lstStyle/>
        <a:p>
          <a:endParaRPr lang="en-US"/>
        </a:p>
      </dgm:t>
    </dgm:pt>
    <dgm:pt modelId="{02908B33-B04F-421F-8DAA-D835B067E530}" type="pres">
      <dgm:prSet presAssocID="{528C710E-88CB-46FA-AAAD-288E07D44F5F}" presName="compChildNode" presStyleCnt="0"/>
      <dgm:spPr/>
      <dgm:t>
        <a:bodyPr/>
        <a:lstStyle/>
        <a:p>
          <a:endParaRPr lang="en-US"/>
        </a:p>
      </dgm:t>
    </dgm:pt>
    <dgm:pt modelId="{FEAC7E7B-1DA2-45C1-A7B8-5F8E30518660}" type="pres">
      <dgm:prSet presAssocID="{528C710E-88CB-46FA-AAAD-288E07D44F5F}" presName="theInnerList" presStyleCnt="0"/>
      <dgm:spPr/>
      <dgm:t>
        <a:bodyPr/>
        <a:lstStyle/>
        <a:p>
          <a:endParaRPr lang="en-US"/>
        </a:p>
      </dgm:t>
    </dgm:pt>
    <dgm:pt modelId="{5963F01E-E7F3-47DC-ADF1-B1DDD917CF6B}" type="pres">
      <dgm:prSet presAssocID="{8385FC68-4958-4D8C-87E4-0B9EC59FAE40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B90CD-43FE-4F0D-A455-838F575BBF97}" type="pres">
      <dgm:prSet presAssocID="{8385FC68-4958-4D8C-87E4-0B9EC59FAE40}" presName="aSpace2" presStyleCnt="0"/>
      <dgm:spPr/>
      <dgm:t>
        <a:bodyPr/>
        <a:lstStyle/>
        <a:p>
          <a:endParaRPr lang="en-US"/>
        </a:p>
      </dgm:t>
    </dgm:pt>
    <dgm:pt modelId="{8B8A3743-B9FD-4F75-A12E-8107459ABEDC}" type="pres">
      <dgm:prSet presAssocID="{0D266C73-ACE3-4BBA-B1A4-3D668FB14B86}" presName="child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FCA76-512C-4D2A-807E-DB056E12157C}" type="pres">
      <dgm:prSet presAssocID="{0D266C73-ACE3-4BBA-B1A4-3D668FB14B86}" presName="aSpace2" presStyleCnt="0"/>
      <dgm:spPr/>
      <dgm:t>
        <a:bodyPr/>
        <a:lstStyle/>
        <a:p>
          <a:endParaRPr lang="en-US"/>
        </a:p>
      </dgm:t>
    </dgm:pt>
    <dgm:pt modelId="{4AFE7C8A-1035-412C-A26B-2E5C7F4F3605}" type="pres">
      <dgm:prSet presAssocID="{476B0774-D80E-4756-9819-A221BAFA48DC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BA369-5C73-407D-844F-409BBC4B0EB6}" type="pres">
      <dgm:prSet presAssocID="{528C710E-88CB-46FA-AAAD-288E07D44F5F}" presName="aSpace" presStyleCnt="0"/>
      <dgm:spPr/>
      <dgm:t>
        <a:bodyPr/>
        <a:lstStyle/>
        <a:p>
          <a:endParaRPr lang="en-US"/>
        </a:p>
      </dgm:t>
    </dgm:pt>
    <dgm:pt modelId="{8263E681-5F08-4F91-82C7-62C4F0D2BF68}" type="pres">
      <dgm:prSet presAssocID="{683561B5-4336-41CB-95AA-17CD5C1695AC}" presName="compNode" presStyleCnt="0"/>
      <dgm:spPr/>
      <dgm:t>
        <a:bodyPr/>
        <a:lstStyle/>
        <a:p>
          <a:endParaRPr lang="en-US"/>
        </a:p>
      </dgm:t>
    </dgm:pt>
    <dgm:pt modelId="{587DFDD9-CACC-416A-AF26-3000A0F7FA40}" type="pres">
      <dgm:prSet presAssocID="{683561B5-4336-41CB-95AA-17CD5C1695AC}" presName="aNode" presStyleLbl="bgShp" presStyleIdx="5" presStyleCnt="6"/>
      <dgm:spPr/>
      <dgm:t>
        <a:bodyPr/>
        <a:lstStyle/>
        <a:p>
          <a:endParaRPr lang="en-US"/>
        </a:p>
      </dgm:t>
    </dgm:pt>
    <dgm:pt modelId="{D6ACA116-1EA5-477B-BFEE-6353931BE89E}" type="pres">
      <dgm:prSet presAssocID="{683561B5-4336-41CB-95AA-17CD5C1695AC}" presName="textNode" presStyleLbl="bgShp" presStyleIdx="5" presStyleCnt="6"/>
      <dgm:spPr/>
      <dgm:t>
        <a:bodyPr/>
        <a:lstStyle/>
        <a:p>
          <a:endParaRPr lang="en-US"/>
        </a:p>
      </dgm:t>
    </dgm:pt>
    <dgm:pt modelId="{DF62AC06-7430-4E90-BFA9-F48462F221A7}" type="pres">
      <dgm:prSet presAssocID="{683561B5-4336-41CB-95AA-17CD5C1695AC}" presName="compChildNode" presStyleCnt="0"/>
      <dgm:spPr/>
      <dgm:t>
        <a:bodyPr/>
        <a:lstStyle/>
        <a:p>
          <a:endParaRPr lang="en-US"/>
        </a:p>
      </dgm:t>
    </dgm:pt>
    <dgm:pt modelId="{EB1ADB36-B624-4F5E-B884-F113CC99B725}" type="pres">
      <dgm:prSet presAssocID="{683561B5-4336-41CB-95AA-17CD5C1695AC}" presName="theInnerList" presStyleCnt="0"/>
      <dgm:spPr/>
      <dgm:t>
        <a:bodyPr/>
        <a:lstStyle/>
        <a:p>
          <a:endParaRPr lang="en-US"/>
        </a:p>
      </dgm:t>
    </dgm:pt>
    <dgm:pt modelId="{3B796091-5FB7-427C-9949-C251E3B30D17}" type="pres">
      <dgm:prSet presAssocID="{3E42EC69-13F5-41EA-8B14-9B1F478120E9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23F6A-1A76-42BD-AEA5-2C5CB9E39D9C}" srcId="{A9EF6D06-7863-4AEA-A32A-95F590259963}" destId="{5D743791-F576-42EB-BCD0-AD46CC9B9DC5}" srcOrd="1" destOrd="0" parTransId="{F863F6DD-59AF-4A6B-8BD5-F3C7623FFCEC}" sibTransId="{B7E3C497-7653-47B8-99B5-4255E4C622FC}"/>
    <dgm:cxn modelId="{B36D5420-5552-4420-B117-8467CC3E85B2}" type="presOf" srcId="{FA23FE13-A62D-473D-8FBF-56F4F00C01F1}" destId="{44997C7C-373E-4CDE-9D8C-14E7D566745C}" srcOrd="0" destOrd="0" presId="urn:microsoft.com/office/officeart/2005/8/layout/lProcess2"/>
    <dgm:cxn modelId="{98A89B5D-F816-4502-A5B8-4BF99B1CCC9C}" type="presOf" srcId="{1AEA888A-FD8F-4DD9-80DD-E090F1347E81}" destId="{3BE92BA2-7C05-4BA7-AA0D-0544D7B71DE2}" srcOrd="0" destOrd="0" presId="urn:microsoft.com/office/officeart/2005/8/layout/lProcess2"/>
    <dgm:cxn modelId="{4542027B-C09E-46B2-9CC9-B0ED4B38809D}" type="presOf" srcId="{271A52D2-F992-4B9C-82DF-4B3E2E3CB858}" destId="{C1D8726E-E11F-4FC3-AD49-549F70A18CD9}" srcOrd="0" destOrd="0" presId="urn:microsoft.com/office/officeart/2005/8/layout/lProcess2"/>
    <dgm:cxn modelId="{D590ED10-5E6A-4FC9-B678-040C31D13A75}" srcId="{C1454E01-B374-4EB7-ABE3-7EC2CBE07935}" destId="{1AEA888A-FD8F-4DD9-80DD-E090F1347E81}" srcOrd="3" destOrd="0" parTransId="{9671273D-5ED3-4287-A6B6-15B4CC9766D1}" sibTransId="{C3CA437C-DDFC-4308-B82F-F47413B313C2}"/>
    <dgm:cxn modelId="{4CD99A3C-1818-4815-BE91-62FBFB1A2FFF}" type="presOf" srcId="{683561B5-4336-41CB-95AA-17CD5C1695AC}" destId="{587DFDD9-CACC-416A-AF26-3000A0F7FA40}" srcOrd="0" destOrd="0" presId="urn:microsoft.com/office/officeart/2005/8/layout/lProcess2"/>
    <dgm:cxn modelId="{4F927E63-88E4-461B-96D8-3FDA750D74A8}" srcId="{B946FEC1-AD48-4551-8206-6F8186CFC019}" destId="{B6DEB012-75EA-45F3-92F7-7C2FF9293521}" srcOrd="1" destOrd="0" parTransId="{6C289AE2-F09E-4D03-9CFB-0C88389C187D}" sibTransId="{A66A2FCD-629B-4235-9B0D-2F93A7902A29}"/>
    <dgm:cxn modelId="{DDB73418-B39A-4092-97A0-8A823C6D87AC}" type="presOf" srcId="{B6DEB012-75EA-45F3-92F7-7C2FF9293521}" destId="{CE8D7E8F-9ED0-49B5-B6C5-1062676DCF3F}" srcOrd="0" destOrd="0" presId="urn:microsoft.com/office/officeart/2005/8/layout/lProcess2"/>
    <dgm:cxn modelId="{32EE2C7B-F910-4522-995F-4FB4A22BD3D5}" srcId="{C1454E01-B374-4EB7-ABE3-7EC2CBE07935}" destId="{25BF03E1-7802-41BF-9D17-4D983804BDBC}" srcOrd="0" destOrd="0" parTransId="{C20C0F06-827B-4CEF-AAFF-BABC594BF95A}" sibTransId="{29C574AE-0596-4370-A407-DCEA774DA3A8}"/>
    <dgm:cxn modelId="{44B1EC0E-1647-4DD0-9570-C48D7D489A69}" type="presOf" srcId="{528C710E-88CB-46FA-AAAD-288E07D44F5F}" destId="{4A788064-EA0C-4363-9B16-D23EFE5632E0}" srcOrd="1" destOrd="0" presId="urn:microsoft.com/office/officeart/2005/8/layout/lProcess2"/>
    <dgm:cxn modelId="{89E61D3A-B917-466E-AF5B-BAD5FAA1384F}" type="presOf" srcId="{5CC044CE-669B-42DA-BDD3-C2A414A11568}" destId="{B3416E00-AB21-48B4-8251-43E30BCA775C}" srcOrd="0" destOrd="0" presId="urn:microsoft.com/office/officeart/2005/8/layout/lProcess2"/>
    <dgm:cxn modelId="{15D9A8BB-0460-4C73-82DD-3F0F2DCB170F}" srcId="{528C710E-88CB-46FA-AAAD-288E07D44F5F}" destId="{0D266C73-ACE3-4BBA-B1A4-3D668FB14B86}" srcOrd="1" destOrd="0" parTransId="{6BF3784E-EF2C-429B-BDE2-B69568D8D9DB}" sibTransId="{ACB8E42A-F16C-475D-A338-D8B66C1D92A0}"/>
    <dgm:cxn modelId="{88FC4DAB-4441-4C7C-9743-E0A9F75E8301}" type="presOf" srcId="{E2607638-C5BA-46C3-99FE-8447232BFAB1}" destId="{776BA41B-3DE1-46D1-82E6-90C8A9498377}" srcOrd="0" destOrd="0" presId="urn:microsoft.com/office/officeart/2005/8/layout/lProcess2"/>
    <dgm:cxn modelId="{BB412BC8-2736-433F-AA5B-5151CD83E04F}" srcId="{A9EF6D06-7863-4AEA-A32A-95F590259963}" destId="{D43B8F62-1CA7-40CA-AE74-75C54961CA7B}" srcOrd="3" destOrd="0" parTransId="{F07C9B73-AB42-4A9D-A433-299FC19D72F1}" sibTransId="{3C328055-1893-46D5-97AA-E85F298978F6}"/>
    <dgm:cxn modelId="{3B53A10A-9B55-4A16-BE5C-4DE176FDD54F}" type="presOf" srcId="{FD10187F-A186-4326-AAB7-B25ACCF81970}" destId="{C5AAD642-2096-4746-AFF2-F58A80F76997}" srcOrd="0" destOrd="0" presId="urn:microsoft.com/office/officeart/2005/8/layout/lProcess2"/>
    <dgm:cxn modelId="{D0E7346E-F2C8-408C-BDBD-4456BB19F44A}" type="presOf" srcId="{57BEA92A-27C2-47E5-822E-FC661FABA22B}" destId="{86A90E7D-BE10-401F-9221-EBDFCCD11AEA}" srcOrd="0" destOrd="0" presId="urn:microsoft.com/office/officeart/2005/8/layout/lProcess2"/>
    <dgm:cxn modelId="{77B389A7-7C9D-49A4-9B16-7FD6A1A39D77}" type="presOf" srcId="{D43B8F62-1CA7-40CA-AE74-75C54961CA7B}" destId="{D90848A4-F525-4CA8-BCBE-29EB1D0C39D4}" srcOrd="0" destOrd="0" presId="urn:microsoft.com/office/officeart/2005/8/layout/lProcess2"/>
    <dgm:cxn modelId="{113C9194-4995-4B3F-A047-078542C2EA7C}" type="presOf" srcId="{5D743791-F576-42EB-BCD0-AD46CC9B9DC5}" destId="{93F9BED0-E6F1-42D6-8F5D-15D6FE33B506}" srcOrd="0" destOrd="0" presId="urn:microsoft.com/office/officeart/2005/8/layout/lProcess2"/>
    <dgm:cxn modelId="{80EA480D-0A38-4E73-A6D5-4F7105A73DBA}" srcId="{D43B8F62-1CA7-40CA-AE74-75C54961CA7B}" destId="{C77CFF9D-387E-40A0-8B5E-831E4E704915}" srcOrd="0" destOrd="0" parTransId="{9E35CD02-C222-4F90-B4D1-41BA210F419F}" sibTransId="{235DBEF5-C88F-43F8-BF90-26047BC80F22}"/>
    <dgm:cxn modelId="{99A39EE0-FCD1-4144-9729-0B7142052408}" srcId="{5D743791-F576-42EB-BCD0-AD46CC9B9DC5}" destId="{6C83B9AE-C9D2-43E6-A414-37BB92BA053D}" srcOrd="0" destOrd="0" parTransId="{C94052EC-77DB-4CEE-AF72-56E3473B4E0E}" sibTransId="{7581BA41-C1B0-4AD5-A813-A8724FE28A51}"/>
    <dgm:cxn modelId="{46E275F1-8E9A-48C5-929C-317F276755A7}" srcId="{C1454E01-B374-4EB7-ABE3-7EC2CBE07935}" destId="{E2607638-C5BA-46C3-99FE-8447232BFAB1}" srcOrd="1" destOrd="0" parTransId="{C5E4C9AB-08B5-4AE2-B5E2-410983A68673}" sibTransId="{9579981A-7797-4A56-A33E-47EE1A3B1D0D}"/>
    <dgm:cxn modelId="{4B700638-5C7B-4C5D-B446-CFB00B83BAC7}" type="presOf" srcId="{528C710E-88CB-46FA-AAAD-288E07D44F5F}" destId="{3E91F6E3-6C1B-4FF9-9F15-C0F9B6B0F662}" srcOrd="0" destOrd="0" presId="urn:microsoft.com/office/officeart/2005/8/layout/lProcess2"/>
    <dgm:cxn modelId="{E90AAB26-37A1-4450-860E-50E904781983}" type="presOf" srcId="{683561B5-4336-41CB-95AA-17CD5C1695AC}" destId="{D6ACA116-1EA5-477B-BFEE-6353931BE89E}" srcOrd="1" destOrd="0" presId="urn:microsoft.com/office/officeart/2005/8/layout/lProcess2"/>
    <dgm:cxn modelId="{B9CE5102-4DA3-41BB-8AE3-169C0257E894}" srcId="{528C710E-88CB-46FA-AAAD-288E07D44F5F}" destId="{476B0774-D80E-4756-9819-A221BAFA48DC}" srcOrd="2" destOrd="0" parTransId="{D9C25E5B-8333-4DED-8E2C-5124CC2B0873}" sibTransId="{B6E7A334-E8F6-4A48-91DC-8F665BFDD573}"/>
    <dgm:cxn modelId="{09FB41C7-D8FF-41C9-BB84-A07DED83AF6D}" type="presOf" srcId="{C77CFF9D-387E-40A0-8B5E-831E4E704915}" destId="{AF262624-62B2-4F0B-A022-0A23BBA5EB19}" srcOrd="0" destOrd="0" presId="urn:microsoft.com/office/officeart/2005/8/layout/lProcess2"/>
    <dgm:cxn modelId="{DE9E1916-5854-4F4E-B981-A50B83648321}" srcId="{C1454E01-B374-4EB7-ABE3-7EC2CBE07935}" destId="{FD10187F-A186-4326-AAB7-B25ACCF81970}" srcOrd="2" destOrd="0" parTransId="{1ECBD512-B75E-4181-BBC4-FF430306BE1E}" sibTransId="{559A2B69-420B-4D27-ADD1-9C115F9AF37B}"/>
    <dgm:cxn modelId="{FF16E8AD-8F22-40DB-B80A-4391B3F6E339}" type="presOf" srcId="{A9EF6D06-7863-4AEA-A32A-95F590259963}" destId="{FE91464C-1FC6-45B0-BF18-D1AD185B9876}" srcOrd="0" destOrd="0" presId="urn:microsoft.com/office/officeart/2005/8/layout/lProcess2"/>
    <dgm:cxn modelId="{E11D5597-F7CB-46A9-8051-28AC466375E9}" srcId="{B946FEC1-AD48-4551-8206-6F8186CFC019}" destId="{A2C3D0CA-ED91-4F1A-8052-53FBFEFBFEC0}" srcOrd="4" destOrd="0" parTransId="{08BFB291-8170-4ACD-84D7-51DA8BCBD597}" sibTransId="{F1385987-6AF5-418C-9A63-A5F116E18BF6}"/>
    <dgm:cxn modelId="{06F06A1A-914D-45D2-BA9C-DAD02AE2588C}" type="presOf" srcId="{D43B8F62-1CA7-40CA-AE74-75C54961CA7B}" destId="{E224FA15-6248-448F-AF16-57561A9C8384}" srcOrd="1" destOrd="0" presId="urn:microsoft.com/office/officeart/2005/8/layout/lProcess2"/>
    <dgm:cxn modelId="{0AC5B3DE-DBC7-4C14-BE63-5BFEE0A83130}" srcId="{528C710E-88CB-46FA-AAAD-288E07D44F5F}" destId="{8385FC68-4958-4D8C-87E4-0B9EC59FAE40}" srcOrd="0" destOrd="0" parTransId="{26B06A58-05D8-4189-999B-128D99FF5AAE}" sibTransId="{44F0EDA2-C7C4-4BAE-A76D-4998CADAC684}"/>
    <dgm:cxn modelId="{EAB12591-0B7D-4574-882D-251CAF32CDE1}" type="presOf" srcId="{A2C3D0CA-ED91-4F1A-8052-53FBFEFBFEC0}" destId="{57645B9F-28C8-45D7-8977-9F4D4BF3577A}" srcOrd="0" destOrd="0" presId="urn:microsoft.com/office/officeart/2005/8/layout/lProcess2"/>
    <dgm:cxn modelId="{93CCB676-5319-4ABA-8AB9-2DAC8EE994D7}" type="presOf" srcId="{25BF03E1-7802-41BF-9D17-4D983804BDBC}" destId="{4AF4E199-4637-465D-859E-29EB7A28BB09}" srcOrd="0" destOrd="0" presId="urn:microsoft.com/office/officeart/2005/8/layout/lProcess2"/>
    <dgm:cxn modelId="{A2E2B115-F121-4D44-8842-461037FA47C3}" srcId="{683561B5-4336-41CB-95AA-17CD5C1695AC}" destId="{3E42EC69-13F5-41EA-8B14-9B1F478120E9}" srcOrd="0" destOrd="0" parTransId="{932FA49A-6134-4BDF-9998-3E0AFBB09A91}" sibTransId="{A6988375-9CA6-49CB-9E5F-0799BE307472}"/>
    <dgm:cxn modelId="{B1F78D06-92BB-48BD-8B9A-03F7386352B4}" type="presOf" srcId="{B946FEC1-AD48-4551-8206-6F8186CFC019}" destId="{00B0CCCE-DE2A-462D-9C53-70FDAF2C7217}" srcOrd="1" destOrd="0" presId="urn:microsoft.com/office/officeart/2005/8/layout/lProcess2"/>
    <dgm:cxn modelId="{EEE73850-A97F-4E8B-83DF-E886F6BF8975}" srcId="{A9EF6D06-7863-4AEA-A32A-95F590259963}" destId="{B946FEC1-AD48-4551-8206-6F8186CFC019}" srcOrd="0" destOrd="0" parTransId="{F41A0362-82F4-44D6-8220-A6B598942D77}" sibTransId="{306A8AB6-500F-4A82-86A1-1B36DD0C2CA6}"/>
    <dgm:cxn modelId="{1154EE2E-AB4B-4E1D-9D46-BB353A20EFF4}" type="presOf" srcId="{C1454E01-B374-4EB7-ABE3-7EC2CBE07935}" destId="{EDB11E9F-3E87-48D3-A74B-9FEFD5009AD7}" srcOrd="0" destOrd="0" presId="urn:microsoft.com/office/officeart/2005/8/layout/lProcess2"/>
    <dgm:cxn modelId="{D1AA245D-9079-4137-BCC4-DC166A2660C9}" srcId="{5D743791-F576-42EB-BCD0-AD46CC9B9DC5}" destId="{A0FDF389-BB3F-4FCA-AD75-AD544497091C}" srcOrd="1" destOrd="0" parTransId="{D9FBD70E-4CEF-4485-BB83-1DABD4521B5C}" sibTransId="{62CAB0C9-300E-4967-98F2-028B88134029}"/>
    <dgm:cxn modelId="{F1D6E6FA-9869-497E-869E-51C1796D273A}" srcId="{B946FEC1-AD48-4551-8206-6F8186CFC019}" destId="{9BDB5364-CBC6-4875-BC51-81750971BA8D}" srcOrd="0" destOrd="0" parTransId="{1DBA5A94-9C0C-414C-8529-6A5F9A41909C}" sibTransId="{AE70CB4D-24C0-4466-9594-2E5A50E94818}"/>
    <dgm:cxn modelId="{6AA5D61E-9078-43C3-A0DF-469789D81372}" type="presOf" srcId="{B946FEC1-AD48-4551-8206-6F8186CFC019}" destId="{8570783B-32C1-4625-B9F0-35CCC1336D6A}" srcOrd="0" destOrd="0" presId="urn:microsoft.com/office/officeart/2005/8/layout/lProcess2"/>
    <dgm:cxn modelId="{AD317340-2CA1-4CF5-83E2-3CE3048025B4}" srcId="{A9EF6D06-7863-4AEA-A32A-95F590259963}" destId="{683561B5-4336-41CB-95AA-17CD5C1695AC}" srcOrd="5" destOrd="0" parTransId="{C970742A-D46B-4755-BE39-D5C21DFA6176}" sibTransId="{AED9B645-C8DD-420C-8EB3-67064B224230}"/>
    <dgm:cxn modelId="{209A6749-79AC-41D2-9FFD-3E93B094A913}" srcId="{5D743791-F576-42EB-BCD0-AD46CC9B9DC5}" destId="{D858460C-F40F-44B1-89E5-949A05AB6852}" srcOrd="3" destOrd="0" parTransId="{5730A70C-0834-42A9-81F5-3E6FCCA8974F}" sibTransId="{E4121555-C791-4540-B08B-97D161F0C9D2}"/>
    <dgm:cxn modelId="{EB08F8C1-8DFC-4AFD-A8EF-1933350FBD2B}" srcId="{A9EF6D06-7863-4AEA-A32A-95F590259963}" destId="{528C710E-88CB-46FA-AAAD-288E07D44F5F}" srcOrd="4" destOrd="0" parTransId="{9F7F9E87-CB02-4A94-82F9-C218522A38B6}" sibTransId="{81C8001A-5B11-4C50-95CB-B86FAF248679}"/>
    <dgm:cxn modelId="{CA6DDE91-DC08-42A7-9373-55511122C447}" type="presOf" srcId="{3E42EC69-13F5-41EA-8B14-9B1F478120E9}" destId="{3B796091-5FB7-427C-9949-C251E3B30D17}" srcOrd="0" destOrd="0" presId="urn:microsoft.com/office/officeart/2005/8/layout/lProcess2"/>
    <dgm:cxn modelId="{966CF498-DE51-4891-A4C9-DCC62D2B7252}" type="presOf" srcId="{A0FDF389-BB3F-4FCA-AD75-AD544497091C}" destId="{C72359D0-5A16-4395-B6AD-66A08589BE32}" srcOrd="0" destOrd="0" presId="urn:microsoft.com/office/officeart/2005/8/layout/lProcess2"/>
    <dgm:cxn modelId="{2CA01EEC-3CFB-4001-8373-B470FDBBF49C}" srcId="{B946FEC1-AD48-4551-8206-6F8186CFC019}" destId="{57BEA92A-27C2-47E5-822E-FC661FABA22B}" srcOrd="2" destOrd="0" parTransId="{2FD1ED4C-C0E5-44D4-BC25-4CDC20D7DDBD}" sibTransId="{1BF81D90-56B2-4C0F-9C59-4BC9A9481F3A}"/>
    <dgm:cxn modelId="{196E8AEC-29D7-437B-8A94-54CA38A92857}" srcId="{B946FEC1-AD48-4551-8206-6F8186CFC019}" destId="{FA23FE13-A62D-473D-8FBF-56F4F00C01F1}" srcOrd="3" destOrd="0" parTransId="{473632D5-94A3-4F68-BF27-1002BC393349}" sibTransId="{DA436F36-D1EF-4982-BF7A-9729489177CA}"/>
    <dgm:cxn modelId="{937ADF5F-B481-403E-AFBA-54D1A159FD1E}" srcId="{A9EF6D06-7863-4AEA-A32A-95F590259963}" destId="{C1454E01-B374-4EB7-ABE3-7EC2CBE07935}" srcOrd="2" destOrd="0" parTransId="{B986E300-593D-4A1B-A1CA-C90458D5DF11}" sibTransId="{A63AC918-5A3C-44E4-9373-55ECFC976122}"/>
    <dgm:cxn modelId="{C753D6A5-900D-4408-8088-1BF0F54E46EC}" type="presOf" srcId="{6C83B9AE-C9D2-43E6-A414-37BB92BA053D}" destId="{38A94B6D-EBCF-4D2E-B5F2-0DE6448198ED}" srcOrd="0" destOrd="0" presId="urn:microsoft.com/office/officeart/2005/8/layout/lProcess2"/>
    <dgm:cxn modelId="{152849C1-78E7-4E9E-975F-04BC876C0FFE}" type="presOf" srcId="{5D743791-F576-42EB-BCD0-AD46CC9B9DC5}" destId="{05C9D888-A4BC-4D87-AA3D-55054FBC5D89}" srcOrd="1" destOrd="0" presId="urn:microsoft.com/office/officeart/2005/8/layout/lProcess2"/>
    <dgm:cxn modelId="{F3910BC5-1CBF-4723-BD0A-7E5623CAD5F3}" type="presOf" srcId="{476B0774-D80E-4756-9819-A221BAFA48DC}" destId="{4AFE7C8A-1035-412C-A26B-2E5C7F4F3605}" srcOrd="0" destOrd="0" presId="urn:microsoft.com/office/officeart/2005/8/layout/lProcess2"/>
    <dgm:cxn modelId="{DE4A77CD-3F15-44E5-BDC4-C8F44FF60117}" srcId="{5D743791-F576-42EB-BCD0-AD46CC9B9DC5}" destId="{5CC044CE-669B-42DA-BDD3-C2A414A11568}" srcOrd="2" destOrd="0" parTransId="{22531F11-94E4-40A6-A6E6-E0A9630894FB}" sibTransId="{58DF306A-1EF0-4B2C-8DD2-213E96F883A6}"/>
    <dgm:cxn modelId="{992EB4C4-5AFD-4079-8C4B-47E011BCCB03}" srcId="{D43B8F62-1CA7-40CA-AE74-75C54961CA7B}" destId="{271A52D2-F992-4B9C-82DF-4B3E2E3CB858}" srcOrd="1" destOrd="0" parTransId="{3DD358B9-27F7-4572-A2C9-25440AF5FDC7}" sibTransId="{8BFEABF9-0B58-4B7A-B2D7-9D343AE54A98}"/>
    <dgm:cxn modelId="{C5086426-882D-4B55-A191-54C259EB37E7}" type="presOf" srcId="{C1454E01-B374-4EB7-ABE3-7EC2CBE07935}" destId="{12117B06-C011-49D1-AFE0-487EE6234BBF}" srcOrd="1" destOrd="0" presId="urn:microsoft.com/office/officeart/2005/8/layout/lProcess2"/>
    <dgm:cxn modelId="{AE1A73EE-E743-4F8B-9C44-155E9D4E8C6E}" type="presOf" srcId="{8385FC68-4958-4D8C-87E4-0B9EC59FAE40}" destId="{5963F01E-E7F3-47DC-ADF1-B1DDD917CF6B}" srcOrd="0" destOrd="0" presId="urn:microsoft.com/office/officeart/2005/8/layout/lProcess2"/>
    <dgm:cxn modelId="{877A78A3-26FB-43A8-8C38-7E1C368E81E1}" type="presOf" srcId="{D858460C-F40F-44B1-89E5-949A05AB6852}" destId="{1DE42EAC-5A2E-46F5-866A-FA5D662F0264}" srcOrd="0" destOrd="0" presId="urn:microsoft.com/office/officeart/2005/8/layout/lProcess2"/>
    <dgm:cxn modelId="{A3AA5C9D-DC94-468A-8DCF-5E9153AFFC80}" type="presOf" srcId="{0D266C73-ACE3-4BBA-B1A4-3D668FB14B86}" destId="{8B8A3743-B9FD-4F75-A12E-8107459ABEDC}" srcOrd="0" destOrd="0" presId="urn:microsoft.com/office/officeart/2005/8/layout/lProcess2"/>
    <dgm:cxn modelId="{262C9CA3-30F7-45D0-8537-8ECDD1FE567C}" type="presOf" srcId="{9BDB5364-CBC6-4875-BC51-81750971BA8D}" destId="{C6A81D65-659D-45DB-B0F9-6D68C0AD88D8}" srcOrd="0" destOrd="0" presId="urn:microsoft.com/office/officeart/2005/8/layout/lProcess2"/>
    <dgm:cxn modelId="{ABF15E00-AB34-4D90-8E14-C9B6D3BBC0AF}" type="presParOf" srcId="{FE91464C-1FC6-45B0-BF18-D1AD185B9876}" destId="{7AC4DDBA-E7A3-4FD0-B74E-6353ADE2F518}" srcOrd="0" destOrd="0" presId="urn:microsoft.com/office/officeart/2005/8/layout/lProcess2"/>
    <dgm:cxn modelId="{62F8043F-E8D9-4A69-BDD0-DCBD305EDD45}" type="presParOf" srcId="{7AC4DDBA-E7A3-4FD0-B74E-6353ADE2F518}" destId="{8570783B-32C1-4625-B9F0-35CCC1336D6A}" srcOrd="0" destOrd="0" presId="urn:microsoft.com/office/officeart/2005/8/layout/lProcess2"/>
    <dgm:cxn modelId="{D15F3135-6C10-4E6E-AA16-1FA3F4AF1596}" type="presParOf" srcId="{7AC4DDBA-E7A3-4FD0-B74E-6353ADE2F518}" destId="{00B0CCCE-DE2A-462D-9C53-70FDAF2C7217}" srcOrd="1" destOrd="0" presId="urn:microsoft.com/office/officeart/2005/8/layout/lProcess2"/>
    <dgm:cxn modelId="{3CD27342-13E2-462B-9DE3-076D1C844EBE}" type="presParOf" srcId="{7AC4DDBA-E7A3-4FD0-B74E-6353ADE2F518}" destId="{C0F40A67-97F6-402A-B5F5-8A15C6AF42B8}" srcOrd="2" destOrd="0" presId="urn:microsoft.com/office/officeart/2005/8/layout/lProcess2"/>
    <dgm:cxn modelId="{EC3E0488-7A41-4CD7-9117-7B7DCD92210D}" type="presParOf" srcId="{C0F40A67-97F6-402A-B5F5-8A15C6AF42B8}" destId="{47A88D21-1DEB-4BDA-9568-B14C2F4EDFC2}" srcOrd="0" destOrd="0" presId="urn:microsoft.com/office/officeart/2005/8/layout/lProcess2"/>
    <dgm:cxn modelId="{76BCCA06-FDBD-4022-9E44-972E878EF069}" type="presParOf" srcId="{47A88D21-1DEB-4BDA-9568-B14C2F4EDFC2}" destId="{C6A81D65-659D-45DB-B0F9-6D68C0AD88D8}" srcOrd="0" destOrd="0" presId="urn:microsoft.com/office/officeart/2005/8/layout/lProcess2"/>
    <dgm:cxn modelId="{51051792-9A77-4AA4-BF14-77EE8FE52192}" type="presParOf" srcId="{47A88D21-1DEB-4BDA-9568-B14C2F4EDFC2}" destId="{092A0D0E-1E74-43DD-B6C9-13399FE92A62}" srcOrd="1" destOrd="0" presId="urn:microsoft.com/office/officeart/2005/8/layout/lProcess2"/>
    <dgm:cxn modelId="{7FE4B1FA-6ABF-4D92-B9BA-328AD88099D9}" type="presParOf" srcId="{47A88D21-1DEB-4BDA-9568-B14C2F4EDFC2}" destId="{CE8D7E8F-9ED0-49B5-B6C5-1062676DCF3F}" srcOrd="2" destOrd="0" presId="urn:microsoft.com/office/officeart/2005/8/layout/lProcess2"/>
    <dgm:cxn modelId="{B951A617-0862-43B9-836B-414D6A9956B3}" type="presParOf" srcId="{47A88D21-1DEB-4BDA-9568-B14C2F4EDFC2}" destId="{FEB1F37D-625E-4524-98FA-1FA99FB0E2F9}" srcOrd="3" destOrd="0" presId="urn:microsoft.com/office/officeart/2005/8/layout/lProcess2"/>
    <dgm:cxn modelId="{3DC2C1C5-C50E-4D3E-8B20-ACD85266FDB1}" type="presParOf" srcId="{47A88D21-1DEB-4BDA-9568-B14C2F4EDFC2}" destId="{86A90E7D-BE10-401F-9221-EBDFCCD11AEA}" srcOrd="4" destOrd="0" presId="urn:microsoft.com/office/officeart/2005/8/layout/lProcess2"/>
    <dgm:cxn modelId="{6C0E6B79-1916-4F2F-9107-585AB3011A3C}" type="presParOf" srcId="{47A88D21-1DEB-4BDA-9568-B14C2F4EDFC2}" destId="{D49FE573-A2A5-4CF2-BC8E-CF8D41FAC9A2}" srcOrd="5" destOrd="0" presId="urn:microsoft.com/office/officeart/2005/8/layout/lProcess2"/>
    <dgm:cxn modelId="{759616FB-89CD-4739-9E6E-335AFBF195C1}" type="presParOf" srcId="{47A88D21-1DEB-4BDA-9568-B14C2F4EDFC2}" destId="{44997C7C-373E-4CDE-9D8C-14E7D566745C}" srcOrd="6" destOrd="0" presId="urn:microsoft.com/office/officeart/2005/8/layout/lProcess2"/>
    <dgm:cxn modelId="{F4C07C20-EB5A-424B-B997-FFDAD7FCFD17}" type="presParOf" srcId="{47A88D21-1DEB-4BDA-9568-B14C2F4EDFC2}" destId="{E0B9E429-3F8B-471B-A267-A88E26D872BE}" srcOrd="7" destOrd="0" presId="urn:microsoft.com/office/officeart/2005/8/layout/lProcess2"/>
    <dgm:cxn modelId="{5B110198-6136-45A3-9519-4FE4D7BE31D9}" type="presParOf" srcId="{47A88D21-1DEB-4BDA-9568-B14C2F4EDFC2}" destId="{57645B9F-28C8-45D7-8977-9F4D4BF3577A}" srcOrd="8" destOrd="0" presId="urn:microsoft.com/office/officeart/2005/8/layout/lProcess2"/>
    <dgm:cxn modelId="{BACA510D-719A-4FA4-BCE6-0FB2B84DA013}" type="presParOf" srcId="{FE91464C-1FC6-45B0-BF18-D1AD185B9876}" destId="{849724DC-CB2E-4078-A309-C7CDAE19AEA6}" srcOrd="1" destOrd="0" presId="urn:microsoft.com/office/officeart/2005/8/layout/lProcess2"/>
    <dgm:cxn modelId="{029024B0-487B-4886-96FB-6FEA09E0F0AB}" type="presParOf" srcId="{FE91464C-1FC6-45B0-BF18-D1AD185B9876}" destId="{73D0B6B1-A906-4506-A3D9-5367FD25F860}" srcOrd="2" destOrd="0" presId="urn:microsoft.com/office/officeart/2005/8/layout/lProcess2"/>
    <dgm:cxn modelId="{27A4154A-90B5-4EFC-A766-98CFA392D115}" type="presParOf" srcId="{73D0B6B1-A906-4506-A3D9-5367FD25F860}" destId="{93F9BED0-E6F1-42D6-8F5D-15D6FE33B506}" srcOrd="0" destOrd="0" presId="urn:microsoft.com/office/officeart/2005/8/layout/lProcess2"/>
    <dgm:cxn modelId="{474097DC-A818-452A-89F9-C2C19F6FA63F}" type="presParOf" srcId="{73D0B6B1-A906-4506-A3D9-5367FD25F860}" destId="{05C9D888-A4BC-4D87-AA3D-55054FBC5D89}" srcOrd="1" destOrd="0" presId="urn:microsoft.com/office/officeart/2005/8/layout/lProcess2"/>
    <dgm:cxn modelId="{1F4B4DFE-8560-4FB2-9F10-018F31DE87C6}" type="presParOf" srcId="{73D0B6B1-A906-4506-A3D9-5367FD25F860}" destId="{206CD93C-271B-4758-8E4C-47C860106604}" srcOrd="2" destOrd="0" presId="urn:microsoft.com/office/officeart/2005/8/layout/lProcess2"/>
    <dgm:cxn modelId="{ACC7A85C-4111-4600-8487-EA428EBE56C4}" type="presParOf" srcId="{206CD93C-271B-4758-8E4C-47C860106604}" destId="{36E84049-ED52-4443-8C94-4FB7509E77B4}" srcOrd="0" destOrd="0" presId="urn:microsoft.com/office/officeart/2005/8/layout/lProcess2"/>
    <dgm:cxn modelId="{CDBE5997-E04F-4DBF-A1AC-EA5AB9BCED1F}" type="presParOf" srcId="{36E84049-ED52-4443-8C94-4FB7509E77B4}" destId="{38A94B6D-EBCF-4D2E-B5F2-0DE6448198ED}" srcOrd="0" destOrd="0" presId="urn:microsoft.com/office/officeart/2005/8/layout/lProcess2"/>
    <dgm:cxn modelId="{2804931C-3C74-40AF-A6AB-03A3C7A703CE}" type="presParOf" srcId="{36E84049-ED52-4443-8C94-4FB7509E77B4}" destId="{B3753DAD-DD7D-4EDA-83CD-5E94B486CDEC}" srcOrd="1" destOrd="0" presId="urn:microsoft.com/office/officeart/2005/8/layout/lProcess2"/>
    <dgm:cxn modelId="{09D1B94A-47EB-4E34-9F53-3BE00AF8CE11}" type="presParOf" srcId="{36E84049-ED52-4443-8C94-4FB7509E77B4}" destId="{C72359D0-5A16-4395-B6AD-66A08589BE32}" srcOrd="2" destOrd="0" presId="urn:microsoft.com/office/officeart/2005/8/layout/lProcess2"/>
    <dgm:cxn modelId="{2584E41F-452D-4E02-B27A-26D75FB60452}" type="presParOf" srcId="{36E84049-ED52-4443-8C94-4FB7509E77B4}" destId="{CB58DB11-79E8-4A97-BAD2-02859056F026}" srcOrd="3" destOrd="0" presId="urn:microsoft.com/office/officeart/2005/8/layout/lProcess2"/>
    <dgm:cxn modelId="{D2EDE6C7-0A6E-463B-A75B-616B96801378}" type="presParOf" srcId="{36E84049-ED52-4443-8C94-4FB7509E77B4}" destId="{B3416E00-AB21-48B4-8251-43E30BCA775C}" srcOrd="4" destOrd="0" presId="urn:microsoft.com/office/officeart/2005/8/layout/lProcess2"/>
    <dgm:cxn modelId="{689391AB-46E1-4365-8C0E-2EC941445E30}" type="presParOf" srcId="{36E84049-ED52-4443-8C94-4FB7509E77B4}" destId="{4B9E589E-6ABB-4AE3-8122-C2E1E75E8F99}" srcOrd="5" destOrd="0" presId="urn:microsoft.com/office/officeart/2005/8/layout/lProcess2"/>
    <dgm:cxn modelId="{D3138985-7E5F-4643-9514-B45B32D45CED}" type="presParOf" srcId="{36E84049-ED52-4443-8C94-4FB7509E77B4}" destId="{1DE42EAC-5A2E-46F5-866A-FA5D662F0264}" srcOrd="6" destOrd="0" presId="urn:microsoft.com/office/officeart/2005/8/layout/lProcess2"/>
    <dgm:cxn modelId="{68360BDE-32AC-4014-BCD5-ED3AE82229AE}" type="presParOf" srcId="{FE91464C-1FC6-45B0-BF18-D1AD185B9876}" destId="{9CF8CACD-3652-4D53-A0A3-BB29024BECDC}" srcOrd="3" destOrd="0" presId="urn:microsoft.com/office/officeart/2005/8/layout/lProcess2"/>
    <dgm:cxn modelId="{4EA5EA9B-CF65-415E-BFD8-798202EA1043}" type="presParOf" srcId="{FE91464C-1FC6-45B0-BF18-D1AD185B9876}" destId="{FFBBC41C-A83F-443F-B1FA-6520BB9B699F}" srcOrd="4" destOrd="0" presId="urn:microsoft.com/office/officeart/2005/8/layout/lProcess2"/>
    <dgm:cxn modelId="{1725CCBB-0CF4-4341-9862-D9EA1960CA17}" type="presParOf" srcId="{FFBBC41C-A83F-443F-B1FA-6520BB9B699F}" destId="{EDB11E9F-3E87-48D3-A74B-9FEFD5009AD7}" srcOrd="0" destOrd="0" presId="urn:microsoft.com/office/officeart/2005/8/layout/lProcess2"/>
    <dgm:cxn modelId="{EB151433-24C9-4D1F-9761-3783059B8115}" type="presParOf" srcId="{FFBBC41C-A83F-443F-B1FA-6520BB9B699F}" destId="{12117B06-C011-49D1-AFE0-487EE6234BBF}" srcOrd="1" destOrd="0" presId="urn:microsoft.com/office/officeart/2005/8/layout/lProcess2"/>
    <dgm:cxn modelId="{A68607B3-487C-4CB2-B81E-BA6287F39685}" type="presParOf" srcId="{FFBBC41C-A83F-443F-B1FA-6520BB9B699F}" destId="{4932AE2A-69DA-4A9C-8F1D-B845A3CBD64F}" srcOrd="2" destOrd="0" presId="urn:microsoft.com/office/officeart/2005/8/layout/lProcess2"/>
    <dgm:cxn modelId="{D74C33CC-1480-46EC-955B-2A9D58BD7208}" type="presParOf" srcId="{4932AE2A-69DA-4A9C-8F1D-B845A3CBD64F}" destId="{37BDA2A9-3668-4977-A58B-1F6D52EE875F}" srcOrd="0" destOrd="0" presId="urn:microsoft.com/office/officeart/2005/8/layout/lProcess2"/>
    <dgm:cxn modelId="{67B7132C-084E-4C14-868C-C51CE0702C64}" type="presParOf" srcId="{37BDA2A9-3668-4977-A58B-1F6D52EE875F}" destId="{4AF4E199-4637-465D-859E-29EB7A28BB09}" srcOrd="0" destOrd="0" presId="urn:microsoft.com/office/officeart/2005/8/layout/lProcess2"/>
    <dgm:cxn modelId="{4BC9A97A-CE40-4B3E-8B2C-FEE3EB82862B}" type="presParOf" srcId="{37BDA2A9-3668-4977-A58B-1F6D52EE875F}" destId="{E33140A0-4E02-4362-BBCF-A5DDC1AA5D06}" srcOrd="1" destOrd="0" presId="urn:microsoft.com/office/officeart/2005/8/layout/lProcess2"/>
    <dgm:cxn modelId="{420B9473-4B60-4643-9499-52B1ED189BCE}" type="presParOf" srcId="{37BDA2A9-3668-4977-A58B-1F6D52EE875F}" destId="{776BA41B-3DE1-46D1-82E6-90C8A9498377}" srcOrd="2" destOrd="0" presId="urn:microsoft.com/office/officeart/2005/8/layout/lProcess2"/>
    <dgm:cxn modelId="{A2559428-6344-48A4-B0B0-2F231ADDF5DF}" type="presParOf" srcId="{37BDA2A9-3668-4977-A58B-1F6D52EE875F}" destId="{D3A69221-8CD9-4E75-B4AF-8B6E4EE7B86A}" srcOrd="3" destOrd="0" presId="urn:microsoft.com/office/officeart/2005/8/layout/lProcess2"/>
    <dgm:cxn modelId="{B3C15543-C6EA-46B6-B26F-FCB01A954320}" type="presParOf" srcId="{37BDA2A9-3668-4977-A58B-1F6D52EE875F}" destId="{C5AAD642-2096-4746-AFF2-F58A80F76997}" srcOrd="4" destOrd="0" presId="urn:microsoft.com/office/officeart/2005/8/layout/lProcess2"/>
    <dgm:cxn modelId="{14283E26-48BD-4FEB-A806-47D5C65ADF94}" type="presParOf" srcId="{37BDA2A9-3668-4977-A58B-1F6D52EE875F}" destId="{B2DC3ED5-758F-4C0E-B969-B7044DD7EFA2}" srcOrd="5" destOrd="0" presId="urn:microsoft.com/office/officeart/2005/8/layout/lProcess2"/>
    <dgm:cxn modelId="{2B6615E7-A7A7-4A34-B4DE-AFF3CA258DF5}" type="presParOf" srcId="{37BDA2A9-3668-4977-A58B-1F6D52EE875F}" destId="{3BE92BA2-7C05-4BA7-AA0D-0544D7B71DE2}" srcOrd="6" destOrd="0" presId="urn:microsoft.com/office/officeart/2005/8/layout/lProcess2"/>
    <dgm:cxn modelId="{114CF7F8-8085-4924-B9B2-AD463CEC9594}" type="presParOf" srcId="{FE91464C-1FC6-45B0-BF18-D1AD185B9876}" destId="{F2269E49-4079-412E-8906-2EE429A12C26}" srcOrd="5" destOrd="0" presId="urn:microsoft.com/office/officeart/2005/8/layout/lProcess2"/>
    <dgm:cxn modelId="{BA6E684E-9741-4F41-930D-A7EADC91D1E9}" type="presParOf" srcId="{FE91464C-1FC6-45B0-BF18-D1AD185B9876}" destId="{D9769302-03D7-478B-B9FB-1AFAB20802F6}" srcOrd="6" destOrd="0" presId="urn:microsoft.com/office/officeart/2005/8/layout/lProcess2"/>
    <dgm:cxn modelId="{0A0C02ED-82F3-40D7-9EFF-EF796EEB303A}" type="presParOf" srcId="{D9769302-03D7-478B-B9FB-1AFAB20802F6}" destId="{D90848A4-F525-4CA8-BCBE-29EB1D0C39D4}" srcOrd="0" destOrd="0" presId="urn:microsoft.com/office/officeart/2005/8/layout/lProcess2"/>
    <dgm:cxn modelId="{0EA75DD1-E48F-48D9-BA07-BAAAFEA3D3D3}" type="presParOf" srcId="{D9769302-03D7-478B-B9FB-1AFAB20802F6}" destId="{E224FA15-6248-448F-AF16-57561A9C8384}" srcOrd="1" destOrd="0" presId="urn:microsoft.com/office/officeart/2005/8/layout/lProcess2"/>
    <dgm:cxn modelId="{B6DD2EF4-74D5-4742-AEFF-56572C774B43}" type="presParOf" srcId="{D9769302-03D7-478B-B9FB-1AFAB20802F6}" destId="{B6C5D351-3ED5-435E-AE7B-6B93CA37188A}" srcOrd="2" destOrd="0" presId="urn:microsoft.com/office/officeart/2005/8/layout/lProcess2"/>
    <dgm:cxn modelId="{78AD91A3-7376-4E56-B292-2E86F3726869}" type="presParOf" srcId="{B6C5D351-3ED5-435E-AE7B-6B93CA37188A}" destId="{507A1187-9BAD-4701-8181-4DE059A5752F}" srcOrd="0" destOrd="0" presId="urn:microsoft.com/office/officeart/2005/8/layout/lProcess2"/>
    <dgm:cxn modelId="{535E6BE1-55F5-45A4-A6D9-5345DF8E8C2F}" type="presParOf" srcId="{507A1187-9BAD-4701-8181-4DE059A5752F}" destId="{AF262624-62B2-4F0B-A022-0A23BBA5EB19}" srcOrd="0" destOrd="0" presId="urn:microsoft.com/office/officeart/2005/8/layout/lProcess2"/>
    <dgm:cxn modelId="{99BD8DD2-1D3C-4EA6-B14A-DA9F300D9EC9}" type="presParOf" srcId="{507A1187-9BAD-4701-8181-4DE059A5752F}" destId="{0F4E3431-5102-4D35-8FB2-371BE0900FAD}" srcOrd="1" destOrd="0" presId="urn:microsoft.com/office/officeart/2005/8/layout/lProcess2"/>
    <dgm:cxn modelId="{E0D097E0-063D-4A7B-90AF-605C7274200E}" type="presParOf" srcId="{507A1187-9BAD-4701-8181-4DE059A5752F}" destId="{C1D8726E-E11F-4FC3-AD49-549F70A18CD9}" srcOrd="2" destOrd="0" presId="urn:microsoft.com/office/officeart/2005/8/layout/lProcess2"/>
    <dgm:cxn modelId="{6D8F3B21-16AA-4166-B770-0A4CCE82B6E1}" type="presParOf" srcId="{FE91464C-1FC6-45B0-BF18-D1AD185B9876}" destId="{F7C0D60F-D1E7-49B1-9AF8-82779F092BD8}" srcOrd="7" destOrd="0" presId="urn:microsoft.com/office/officeart/2005/8/layout/lProcess2"/>
    <dgm:cxn modelId="{D56D90E9-DAED-45C9-9E49-485F429DF317}" type="presParOf" srcId="{FE91464C-1FC6-45B0-BF18-D1AD185B9876}" destId="{203BF66A-D9B9-4730-B47B-C81A5A792FFA}" srcOrd="8" destOrd="0" presId="urn:microsoft.com/office/officeart/2005/8/layout/lProcess2"/>
    <dgm:cxn modelId="{F70547FF-8877-4EF1-9FD1-09EE006618C4}" type="presParOf" srcId="{203BF66A-D9B9-4730-B47B-C81A5A792FFA}" destId="{3E91F6E3-6C1B-4FF9-9F15-C0F9B6B0F662}" srcOrd="0" destOrd="0" presId="urn:microsoft.com/office/officeart/2005/8/layout/lProcess2"/>
    <dgm:cxn modelId="{6B9D48B6-E57E-4C05-87C6-9E4232EF2FC1}" type="presParOf" srcId="{203BF66A-D9B9-4730-B47B-C81A5A792FFA}" destId="{4A788064-EA0C-4363-9B16-D23EFE5632E0}" srcOrd="1" destOrd="0" presId="urn:microsoft.com/office/officeart/2005/8/layout/lProcess2"/>
    <dgm:cxn modelId="{0FC5D740-D63E-4F8D-83B6-03EA1D4B24B6}" type="presParOf" srcId="{203BF66A-D9B9-4730-B47B-C81A5A792FFA}" destId="{02908B33-B04F-421F-8DAA-D835B067E530}" srcOrd="2" destOrd="0" presId="urn:microsoft.com/office/officeart/2005/8/layout/lProcess2"/>
    <dgm:cxn modelId="{637F4CB4-46A4-495B-9D00-77CDEF928A19}" type="presParOf" srcId="{02908B33-B04F-421F-8DAA-D835B067E530}" destId="{FEAC7E7B-1DA2-45C1-A7B8-5F8E30518660}" srcOrd="0" destOrd="0" presId="urn:microsoft.com/office/officeart/2005/8/layout/lProcess2"/>
    <dgm:cxn modelId="{ACB39769-C48D-4C4C-A4E7-30D768F66E42}" type="presParOf" srcId="{FEAC7E7B-1DA2-45C1-A7B8-5F8E30518660}" destId="{5963F01E-E7F3-47DC-ADF1-B1DDD917CF6B}" srcOrd="0" destOrd="0" presId="urn:microsoft.com/office/officeart/2005/8/layout/lProcess2"/>
    <dgm:cxn modelId="{6B6BE886-C407-4F55-9F0A-D09FB2400E78}" type="presParOf" srcId="{FEAC7E7B-1DA2-45C1-A7B8-5F8E30518660}" destId="{DDEB90CD-43FE-4F0D-A455-838F575BBF97}" srcOrd="1" destOrd="0" presId="urn:microsoft.com/office/officeart/2005/8/layout/lProcess2"/>
    <dgm:cxn modelId="{01B76567-ED83-4E15-94F7-8671671ED45F}" type="presParOf" srcId="{FEAC7E7B-1DA2-45C1-A7B8-5F8E30518660}" destId="{8B8A3743-B9FD-4F75-A12E-8107459ABEDC}" srcOrd="2" destOrd="0" presId="urn:microsoft.com/office/officeart/2005/8/layout/lProcess2"/>
    <dgm:cxn modelId="{DF20854B-406B-4CDE-87F8-995737D3342D}" type="presParOf" srcId="{FEAC7E7B-1DA2-45C1-A7B8-5F8E30518660}" destId="{EB1FCA76-512C-4D2A-807E-DB056E12157C}" srcOrd="3" destOrd="0" presId="urn:microsoft.com/office/officeart/2005/8/layout/lProcess2"/>
    <dgm:cxn modelId="{243B1DD6-5BE7-4691-B567-1BD551783731}" type="presParOf" srcId="{FEAC7E7B-1DA2-45C1-A7B8-5F8E30518660}" destId="{4AFE7C8A-1035-412C-A26B-2E5C7F4F3605}" srcOrd="4" destOrd="0" presId="urn:microsoft.com/office/officeart/2005/8/layout/lProcess2"/>
    <dgm:cxn modelId="{71AD55E3-7994-4AA8-99D6-94BDFC063A60}" type="presParOf" srcId="{FE91464C-1FC6-45B0-BF18-D1AD185B9876}" destId="{9ACBA369-5C73-407D-844F-409BBC4B0EB6}" srcOrd="9" destOrd="0" presId="urn:microsoft.com/office/officeart/2005/8/layout/lProcess2"/>
    <dgm:cxn modelId="{296C8000-885A-4929-B0F9-97247147F5B4}" type="presParOf" srcId="{FE91464C-1FC6-45B0-BF18-D1AD185B9876}" destId="{8263E681-5F08-4F91-82C7-62C4F0D2BF68}" srcOrd="10" destOrd="0" presId="urn:microsoft.com/office/officeart/2005/8/layout/lProcess2"/>
    <dgm:cxn modelId="{7EB915D7-0FE7-4CCC-884F-3993D9615D52}" type="presParOf" srcId="{8263E681-5F08-4F91-82C7-62C4F0D2BF68}" destId="{587DFDD9-CACC-416A-AF26-3000A0F7FA40}" srcOrd="0" destOrd="0" presId="urn:microsoft.com/office/officeart/2005/8/layout/lProcess2"/>
    <dgm:cxn modelId="{A188E868-B3C0-44D2-9169-D66A9C43A290}" type="presParOf" srcId="{8263E681-5F08-4F91-82C7-62C4F0D2BF68}" destId="{D6ACA116-1EA5-477B-BFEE-6353931BE89E}" srcOrd="1" destOrd="0" presId="urn:microsoft.com/office/officeart/2005/8/layout/lProcess2"/>
    <dgm:cxn modelId="{3C299421-041D-48B8-A5D1-EDC36B3DB173}" type="presParOf" srcId="{8263E681-5F08-4F91-82C7-62C4F0D2BF68}" destId="{DF62AC06-7430-4E90-BFA9-F48462F221A7}" srcOrd="2" destOrd="0" presId="urn:microsoft.com/office/officeart/2005/8/layout/lProcess2"/>
    <dgm:cxn modelId="{106D272D-ECDC-4F5E-ABC1-61D89D25A720}" type="presParOf" srcId="{DF62AC06-7430-4E90-BFA9-F48462F221A7}" destId="{EB1ADB36-B624-4F5E-B884-F113CC99B725}" srcOrd="0" destOrd="0" presId="urn:microsoft.com/office/officeart/2005/8/layout/lProcess2"/>
    <dgm:cxn modelId="{05116830-8618-497B-889C-3B7C98A04FDD}" type="presParOf" srcId="{EB1ADB36-B624-4F5E-B884-F113CC99B725}" destId="{3B796091-5FB7-427C-9949-C251E3B30D1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0BFA1D-D5D0-4ECF-A8B4-F65E5CDCEC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8F330E-545D-4038-894E-310F55030305}">
      <dgm:prSet/>
      <dgm:spPr/>
      <dgm:t>
        <a:bodyPr/>
        <a:lstStyle/>
        <a:p>
          <a:pPr rtl="0"/>
          <a:r>
            <a:rPr lang="en-US" smtClean="0"/>
            <a:t>Providing the tools to support many of the daily processes</a:t>
          </a:r>
          <a:endParaRPr lang="en-US"/>
        </a:p>
      </dgm:t>
    </dgm:pt>
    <dgm:pt modelId="{9CB26AB0-368D-4BF2-A1CE-BFA710CB7F3E}" type="parTrans" cxnId="{CE908284-F90D-498A-AB34-7352C3292F53}">
      <dgm:prSet/>
      <dgm:spPr/>
      <dgm:t>
        <a:bodyPr/>
        <a:lstStyle/>
        <a:p>
          <a:endParaRPr lang="en-US"/>
        </a:p>
      </dgm:t>
    </dgm:pt>
    <dgm:pt modelId="{1B3397D3-1E6C-4523-8BC3-AAA5E001326B}" type="sibTrans" cxnId="{CE908284-F90D-498A-AB34-7352C3292F53}">
      <dgm:prSet/>
      <dgm:spPr/>
      <dgm:t>
        <a:bodyPr/>
        <a:lstStyle/>
        <a:p>
          <a:endParaRPr lang="en-US"/>
        </a:p>
      </dgm:t>
    </dgm:pt>
    <dgm:pt modelId="{35D63D6C-640D-4A46-8782-EC00DB7FE75F}">
      <dgm:prSet/>
      <dgm:spPr/>
      <dgm:t>
        <a:bodyPr/>
        <a:lstStyle/>
        <a:p>
          <a:pPr rtl="0"/>
          <a:r>
            <a:rPr lang="en-US" smtClean="0"/>
            <a:t>Enabling the processes that without the right tools can not be managed</a:t>
          </a:r>
          <a:endParaRPr lang="en-US"/>
        </a:p>
      </dgm:t>
    </dgm:pt>
    <dgm:pt modelId="{E5574628-7FD2-4DAC-958A-0F57665AEE1E}" type="parTrans" cxnId="{72F2074F-3877-4E6D-A9B4-B86CBE5E7A7C}">
      <dgm:prSet/>
      <dgm:spPr/>
      <dgm:t>
        <a:bodyPr/>
        <a:lstStyle/>
        <a:p>
          <a:endParaRPr lang="en-US"/>
        </a:p>
      </dgm:t>
    </dgm:pt>
    <dgm:pt modelId="{973B1A0B-BD83-4792-9FED-31C22C95F368}" type="sibTrans" cxnId="{72F2074F-3877-4E6D-A9B4-B86CBE5E7A7C}">
      <dgm:prSet/>
      <dgm:spPr/>
      <dgm:t>
        <a:bodyPr/>
        <a:lstStyle/>
        <a:p>
          <a:endParaRPr lang="en-US"/>
        </a:p>
      </dgm:t>
    </dgm:pt>
    <dgm:pt modelId="{AEF3DF75-9C2F-485B-A749-0888E0388DB8}">
      <dgm:prSet/>
      <dgm:spPr/>
      <dgm:t>
        <a:bodyPr/>
        <a:lstStyle/>
        <a:p>
          <a:pPr rtl="0"/>
          <a:r>
            <a:rPr lang="en-US" smtClean="0"/>
            <a:t>Creating a unique accurate set of data versus many in accurate spreadsheets</a:t>
          </a:r>
          <a:endParaRPr lang="en-US"/>
        </a:p>
      </dgm:t>
    </dgm:pt>
    <dgm:pt modelId="{A524A01D-C760-44F4-AF63-32EF2152A271}" type="parTrans" cxnId="{6CD945D7-2834-410B-8BCB-EF47D2ABE5EB}">
      <dgm:prSet/>
      <dgm:spPr/>
      <dgm:t>
        <a:bodyPr/>
        <a:lstStyle/>
        <a:p>
          <a:endParaRPr lang="en-US"/>
        </a:p>
      </dgm:t>
    </dgm:pt>
    <dgm:pt modelId="{88E3C32F-464E-4801-A9AC-BF61D0909CBA}" type="sibTrans" cxnId="{6CD945D7-2834-410B-8BCB-EF47D2ABE5EB}">
      <dgm:prSet/>
      <dgm:spPr/>
      <dgm:t>
        <a:bodyPr/>
        <a:lstStyle/>
        <a:p>
          <a:endParaRPr lang="en-US"/>
        </a:p>
      </dgm:t>
    </dgm:pt>
    <dgm:pt modelId="{EC7658C2-A8C1-41BB-817A-4B0F5AA827B9}">
      <dgm:prSet/>
      <dgm:spPr/>
      <dgm:t>
        <a:bodyPr/>
        <a:lstStyle/>
        <a:p>
          <a:pPr rtl="0"/>
          <a:r>
            <a:rPr lang="en-US" dirty="0" smtClean="0"/>
            <a:t>Sharing information across departments</a:t>
          </a:r>
          <a:endParaRPr lang="en-US" dirty="0"/>
        </a:p>
      </dgm:t>
    </dgm:pt>
    <dgm:pt modelId="{7CBB68CE-3F3A-4373-8F38-3E1167F3FA4A}" type="parTrans" cxnId="{2FC04C59-E943-43AE-A3C5-324EDE159433}">
      <dgm:prSet/>
      <dgm:spPr/>
      <dgm:t>
        <a:bodyPr/>
        <a:lstStyle/>
        <a:p>
          <a:endParaRPr lang="en-US"/>
        </a:p>
      </dgm:t>
    </dgm:pt>
    <dgm:pt modelId="{C171ED77-5C04-4088-ADE9-2850C7A97C39}" type="sibTrans" cxnId="{2FC04C59-E943-43AE-A3C5-324EDE159433}">
      <dgm:prSet/>
      <dgm:spPr/>
      <dgm:t>
        <a:bodyPr/>
        <a:lstStyle/>
        <a:p>
          <a:endParaRPr lang="en-US"/>
        </a:p>
      </dgm:t>
    </dgm:pt>
    <dgm:pt modelId="{B2DBEF30-DE02-465C-A197-4388FA96474E}">
      <dgm:prSet/>
      <dgm:spPr/>
      <dgm:t>
        <a:bodyPr/>
        <a:lstStyle/>
        <a:p>
          <a:pPr rtl="0"/>
          <a:r>
            <a:rPr lang="en-US" smtClean="0"/>
            <a:t>Ensuring information survivability</a:t>
          </a:r>
          <a:endParaRPr lang="en-US"/>
        </a:p>
      </dgm:t>
    </dgm:pt>
    <dgm:pt modelId="{75F6EBBE-082F-4D58-BC6B-70B9BD132A86}" type="parTrans" cxnId="{105586B8-99A6-4DDF-97E5-CBA02E319838}">
      <dgm:prSet/>
      <dgm:spPr/>
      <dgm:t>
        <a:bodyPr/>
        <a:lstStyle/>
        <a:p>
          <a:endParaRPr lang="en-US"/>
        </a:p>
      </dgm:t>
    </dgm:pt>
    <dgm:pt modelId="{60DC5C5F-8CCC-4A35-8C29-657C089F4D98}" type="sibTrans" cxnId="{105586B8-99A6-4DDF-97E5-CBA02E319838}">
      <dgm:prSet/>
      <dgm:spPr/>
      <dgm:t>
        <a:bodyPr/>
        <a:lstStyle/>
        <a:p>
          <a:endParaRPr lang="en-US"/>
        </a:p>
      </dgm:t>
    </dgm:pt>
    <dgm:pt modelId="{9E2B5E9A-68E7-49AA-B305-212DC8DEBA3A}">
      <dgm:prSet/>
      <dgm:spPr/>
      <dgm:t>
        <a:bodyPr/>
        <a:lstStyle/>
        <a:p>
          <a:pPr rtl="0"/>
          <a:r>
            <a:rPr lang="en-US" dirty="0" smtClean="0"/>
            <a:t>Improving the quality of DATA, Gain Insight through reporting &amp; BI</a:t>
          </a:r>
          <a:endParaRPr lang="en-US" dirty="0"/>
        </a:p>
      </dgm:t>
    </dgm:pt>
    <dgm:pt modelId="{31EEA96B-9760-408C-BEC5-2B12F9622FB6}" type="parTrans" cxnId="{9630D638-58AC-4742-9D23-2DE385E72232}">
      <dgm:prSet/>
      <dgm:spPr/>
      <dgm:t>
        <a:bodyPr/>
        <a:lstStyle/>
        <a:p>
          <a:endParaRPr lang="en-US"/>
        </a:p>
      </dgm:t>
    </dgm:pt>
    <dgm:pt modelId="{898A5026-D9FB-413C-BBF8-44F1C8448B4B}" type="sibTrans" cxnId="{9630D638-58AC-4742-9D23-2DE385E72232}">
      <dgm:prSet/>
      <dgm:spPr/>
      <dgm:t>
        <a:bodyPr/>
        <a:lstStyle/>
        <a:p>
          <a:endParaRPr lang="en-US"/>
        </a:p>
      </dgm:t>
    </dgm:pt>
    <dgm:pt modelId="{E7031079-6E1C-4C11-B924-B55C9E1E4F55}" type="pres">
      <dgm:prSet presAssocID="{8D0BFA1D-D5D0-4ECF-A8B4-F65E5CDCEC9D}" presName="linear" presStyleCnt="0">
        <dgm:presLayoutVars>
          <dgm:animLvl val="lvl"/>
          <dgm:resizeHandles val="exact"/>
        </dgm:presLayoutVars>
      </dgm:prSet>
      <dgm:spPr/>
    </dgm:pt>
    <dgm:pt modelId="{174A15CF-71FF-41BB-B664-9557A68C0B11}" type="pres">
      <dgm:prSet presAssocID="{EF8F330E-545D-4038-894E-310F5503030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F929CC4-95EB-4FC3-B26E-625DF1524FF4}" type="pres">
      <dgm:prSet presAssocID="{1B3397D3-1E6C-4523-8BC3-AAA5E001326B}" presName="spacer" presStyleCnt="0"/>
      <dgm:spPr/>
    </dgm:pt>
    <dgm:pt modelId="{156A5C82-B7C1-4EEA-A702-55BB71200C3B}" type="pres">
      <dgm:prSet presAssocID="{35D63D6C-640D-4A46-8782-EC00DB7FE75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CEA0803-68C2-4320-BE57-BB76681F2B4F}" type="pres">
      <dgm:prSet presAssocID="{973B1A0B-BD83-4792-9FED-31C22C95F368}" presName="spacer" presStyleCnt="0"/>
      <dgm:spPr/>
    </dgm:pt>
    <dgm:pt modelId="{05B4AAF4-9930-4682-B34D-51E765A4ADB5}" type="pres">
      <dgm:prSet presAssocID="{AEF3DF75-9C2F-485B-A749-0888E0388DB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215B6A9-7DD9-4EE6-BEC5-20227AA8679A}" type="pres">
      <dgm:prSet presAssocID="{88E3C32F-464E-4801-A9AC-BF61D0909CBA}" presName="spacer" presStyleCnt="0"/>
      <dgm:spPr/>
    </dgm:pt>
    <dgm:pt modelId="{0F5912BC-2AAE-4937-8C06-BE7A7B279BC4}" type="pres">
      <dgm:prSet presAssocID="{EC7658C2-A8C1-41BB-817A-4B0F5AA827B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6319B40-A10A-498D-881C-0821C6F62CCB}" type="pres">
      <dgm:prSet presAssocID="{C171ED77-5C04-4088-ADE9-2850C7A97C39}" presName="spacer" presStyleCnt="0"/>
      <dgm:spPr/>
    </dgm:pt>
    <dgm:pt modelId="{A05989DC-0D89-4D82-B672-87F284C146C6}" type="pres">
      <dgm:prSet presAssocID="{B2DBEF30-DE02-465C-A197-4388FA9647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CAE0569-B921-46A9-8227-63B52635B551}" type="pres">
      <dgm:prSet presAssocID="{60DC5C5F-8CCC-4A35-8C29-657C089F4D98}" presName="spacer" presStyleCnt="0"/>
      <dgm:spPr/>
    </dgm:pt>
    <dgm:pt modelId="{3683CF6E-55FB-4C42-AA66-E747DB4CA0BA}" type="pres">
      <dgm:prSet presAssocID="{9E2B5E9A-68E7-49AA-B305-212DC8DEBA3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E908284-F90D-498A-AB34-7352C3292F53}" srcId="{8D0BFA1D-D5D0-4ECF-A8B4-F65E5CDCEC9D}" destId="{EF8F330E-545D-4038-894E-310F55030305}" srcOrd="0" destOrd="0" parTransId="{9CB26AB0-368D-4BF2-A1CE-BFA710CB7F3E}" sibTransId="{1B3397D3-1E6C-4523-8BC3-AAA5E001326B}"/>
    <dgm:cxn modelId="{302FFA65-160F-4208-A7AE-C0BE3757C664}" type="presOf" srcId="{35D63D6C-640D-4A46-8782-EC00DB7FE75F}" destId="{156A5C82-B7C1-4EEA-A702-55BB71200C3B}" srcOrd="0" destOrd="0" presId="urn:microsoft.com/office/officeart/2005/8/layout/vList2"/>
    <dgm:cxn modelId="{72F2074F-3877-4E6D-A9B4-B86CBE5E7A7C}" srcId="{8D0BFA1D-D5D0-4ECF-A8B4-F65E5CDCEC9D}" destId="{35D63D6C-640D-4A46-8782-EC00DB7FE75F}" srcOrd="1" destOrd="0" parTransId="{E5574628-7FD2-4DAC-958A-0F57665AEE1E}" sibTransId="{973B1A0B-BD83-4792-9FED-31C22C95F368}"/>
    <dgm:cxn modelId="{9B98BCCF-1C10-4EC1-BAE1-0C04A7C13D05}" type="presOf" srcId="{9E2B5E9A-68E7-49AA-B305-212DC8DEBA3A}" destId="{3683CF6E-55FB-4C42-AA66-E747DB4CA0BA}" srcOrd="0" destOrd="0" presId="urn:microsoft.com/office/officeart/2005/8/layout/vList2"/>
    <dgm:cxn modelId="{5C6EB4AF-DA30-4B59-A677-31C82451603C}" type="presOf" srcId="{8D0BFA1D-D5D0-4ECF-A8B4-F65E5CDCEC9D}" destId="{E7031079-6E1C-4C11-B924-B55C9E1E4F55}" srcOrd="0" destOrd="0" presId="urn:microsoft.com/office/officeart/2005/8/layout/vList2"/>
    <dgm:cxn modelId="{6CD945D7-2834-410B-8BCB-EF47D2ABE5EB}" srcId="{8D0BFA1D-D5D0-4ECF-A8B4-F65E5CDCEC9D}" destId="{AEF3DF75-9C2F-485B-A749-0888E0388DB8}" srcOrd="2" destOrd="0" parTransId="{A524A01D-C760-44F4-AF63-32EF2152A271}" sibTransId="{88E3C32F-464E-4801-A9AC-BF61D0909CBA}"/>
    <dgm:cxn modelId="{105586B8-99A6-4DDF-97E5-CBA02E319838}" srcId="{8D0BFA1D-D5D0-4ECF-A8B4-F65E5CDCEC9D}" destId="{B2DBEF30-DE02-465C-A197-4388FA96474E}" srcOrd="4" destOrd="0" parTransId="{75F6EBBE-082F-4D58-BC6B-70B9BD132A86}" sibTransId="{60DC5C5F-8CCC-4A35-8C29-657C089F4D98}"/>
    <dgm:cxn modelId="{DD6D03E5-D3C3-444F-81AD-8D48CDD828D8}" type="presOf" srcId="{AEF3DF75-9C2F-485B-A749-0888E0388DB8}" destId="{05B4AAF4-9930-4682-B34D-51E765A4ADB5}" srcOrd="0" destOrd="0" presId="urn:microsoft.com/office/officeart/2005/8/layout/vList2"/>
    <dgm:cxn modelId="{2FC04C59-E943-43AE-A3C5-324EDE159433}" srcId="{8D0BFA1D-D5D0-4ECF-A8B4-F65E5CDCEC9D}" destId="{EC7658C2-A8C1-41BB-817A-4B0F5AA827B9}" srcOrd="3" destOrd="0" parTransId="{7CBB68CE-3F3A-4373-8F38-3E1167F3FA4A}" sibTransId="{C171ED77-5C04-4088-ADE9-2850C7A97C39}"/>
    <dgm:cxn modelId="{F63B2162-D0AC-456A-A598-055C5BBEF998}" type="presOf" srcId="{B2DBEF30-DE02-465C-A197-4388FA96474E}" destId="{A05989DC-0D89-4D82-B672-87F284C146C6}" srcOrd="0" destOrd="0" presId="urn:microsoft.com/office/officeart/2005/8/layout/vList2"/>
    <dgm:cxn modelId="{5560B2EB-7CAB-4C01-8DD1-199B97B349D9}" type="presOf" srcId="{EC7658C2-A8C1-41BB-817A-4B0F5AA827B9}" destId="{0F5912BC-2AAE-4937-8C06-BE7A7B279BC4}" srcOrd="0" destOrd="0" presId="urn:microsoft.com/office/officeart/2005/8/layout/vList2"/>
    <dgm:cxn modelId="{9630D638-58AC-4742-9D23-2DE385E72232}" srcId="{8D0BFA1D-D5D0-4ECF-A8B4-F65E5CDCEC9D}" destId="{9E2B5E9A-68E7-49AA-B305-212DC8DEBA3A}" srcOrd="5" destOrd="0" parTransId="{31EEA96B-9760-408C-BEC5-2B12F9622FB6}" sibTransId="{898A5026-D9FB-413C-BBF8-44F1C8448B4B}"/>
    <dgm:cxn modelId="{CB302EBE-FD7D-4A4A-9200-4CE81ECCC8D0}" type="presOf" srcId="{EF8F330E-545D-4038-894E-310F55030305}" destId="{174A15CF-71FF-41BB-B664-9557A68C0B11}" srcOrd="0" destOrd="0" presId="urn:microsoft.com/office/officeart/2005/8/layout/vList2"/>
    <dgm:cxn modelId="{A2CE5D4B-CDE2-4977-BB62-910C251B0352}" type="presParOf" srcId="{E7031079-6E1C-4C11-B924-B55C9E1E4F55}" destId="{174A15CF-71FF-41BB-B664-9557A68C0B11}" srcOrd="0" destOrd="0" presId="urn:microsoft.com/office/officeart/2005/8/layout/vList2"/>
    <dgm:cxn modelId="{3EC32B71-8917-41CE-A0B8-AD4F1FF1DDC0}" type="presParOf" srcId="{E7031079-6E1C-4C11-B924-B55C9E1E4F55}" destId="{4F929CC4-95EB-4FC3-B26E-625DF1524FF4}" srcOrd="1" destOrd="0" presId="urn:microsoft.com/office/officeart/2005/8/layout/vList2"/>
    <dgm:cxn modelId="{1B674559-D3D3-4C53-9841-711F220E6F53}" type="presParOf" srcId="{E7031079-6E1C-4C11-B924-B55C9E1E4F55}" destId="{156A5C82-B7C1-4EEA-A702-55BB71200C3B}" srcOrd="2" destOrd="0" presId="urn:microsoft.com/office/officeart/2005/8/layout/vList2"/>
    <dgm:cxn modelId="{21273EA1-105C-4A4F-9422-65B59EFB082F}" type="presParOf" srcId="{E7031079-6E1C-4C11-B924-B55C9E1E4F55}" destId="{7CEA0803-68C2-4320-BE57-BB76681F2B4F}" srcOrd="3" destOrd="0" presId="urn:microsoft.com/office/officeart/2005/8/layout/vList2"/>
    <dgm:cxn modelId="{13A40402-349A-49C1-9889-B6732DDCD496}" type="presParOf" srcId="{E7031079-6E1C-4C11-B924-B55C9E1E4F55}" destId="{05B4AAF4-9930-4682-B34D-51E765A4ADB5}" srcOrd="4" destOrd="0" presId="urn:microsoft.com/office/officeart/2005/8/layout/vList2"/>
    <dgm:cxn modelId="{CF68C6D8-C7F7-48B6-ADFB-8993023BD432}" type="presParOf" srcId="{E7031079-6E1C-4C11-B924-B55C9E1E4F55}" destId="{1215B6A9-7DD9-4EE6-BEC5-20227AA8679A}" srcOrd="5" destOrd="0" presId="urn:microsoft.com/office/officeart/2005/8/layout/vList2"/>
    <dgm:cxn modelId="{CE0A5203-388E-4EAF-BB09-C43CB864896C}" type="presParOf" srcId="{E7031079-6E1C-4C11-B924-B55C9E1E4F55}" destId="{0F5912BC-2AAE-4937-8C06-BE7A7B279BC4}" srcOrd="6" destOrd="0" presId="urn:microsoft.com/office/officeart/2005/8/layout/vList2"/>
    <dgm:cxn modelId="{5AA76DF7-0743-47AE-9A22-0EC1AA2C0CFA}" type="presParOf" srcId="{E7031079-6E1C-4C11-B924-B55C9E1E4F55}" destId="{96319B40-A10A-498D-881C-0821C6F62CCB}" srcOrd="7" destOrd="0" presId="urn:microsoft.com/office/officeart/2005/8/layout/vList2"/>
    <dgm:cxn modelId="{FDA53F8D-03EA-4BB6-8C9F-280D16A41658}" type="presParOf" srcId="{E7031079-6E1C-4C11-B924-B55C9E1E4F55}" destId="{A05989DC-0D89-4D82-B672-87F284C146C6}" srcOrd="8" destOrd="0" presId="urn:microsoft.com/office/officeart/2005/8/layout/vList2"/>
    <dgm:cxn modelId="{1B927A33-2D41-42FC-8BB0-B3ED4BAC4868}" type="presParOf" srcId="{E7031079-6E1C-4C11-B924-B55C9E1E4F55}" destId="{4CAE0569-B921-46A9-8227-63B52635B551}" srcOrd="9" destOrd="0" presId="urn:microsoft.com/office/officeart/2005/8/layout/vList2"/>
    <dgm:cxn modelId="{FC5887A3-F501-4F2B-949A-E6E872DDE3EB}" type="presParOf" srcId="{E7031079-6E1C-4C11-B924-B55C9E1E4F55}" destId="{3683CF6E-55FB-4C42-AA66-E747DB4CA0B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A7C73-3B6C-4540-AD7A-3E7BA30CB738}">
      <dsp:nvSpPr>
        <dsp:cNvPr id="0" name=""/>
        <dsp:cNvSpPr/>
      </dsp:nvSpPr>
      <dsp:spPr>
        <a:xfrm rot="5400000">
          <a:off x="7695189" y="-2958958"/>
          <a:ext cx="2029476" cy="8465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Traditional Operators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OTT, Convergence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WiFi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4477272" y="358030"/>
        <a:ext cx="8366241" cy="1831334"/>
      </dsp:txXfrm>
    </dsp:sp>
    <dsp:sp modelId="{CEB78FDF-AA75-48CF-A444-C7E65EB4569D}">
      <dsp:nvSpPr>
        <dsp:cNvPr id="0" name=""/>
        <dsp:cNvSpPr/>
      </dsp:nvSpPr>
      <dsp:spPr>
        <a:xfrm>
          <a:off x="0" y="0"/>
          <a:ext cx="4761738" cy="2536846"/>
        </a:xfrm>
        <a:prstGeom prst="roundRect">
          <a:avLst/>
        </a:prstGeom>
        <a:solidFill>
          <a:srgbClr val="22C2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Competition: </a:t>
          </a:r>
          <a:endParaRPr lang="en-US" sz="35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39" y="123839"/>
        <a:ext cx="4514060" cy="2289168"/>
      </dsp:txXfrm>
    </dsp:sp>
    <dsp:sp modelId="{C9BBACDE-0D2E-44C8-824D-FB1066B5CFD7}">
      <dsp:nvSpPr>
        <dsp:cNvPr id="0" name=""/>
        <dsp:cNvSpPr/>
      </dsp:nvSpPr>
      <dsp:spPr>
        <a:xfrm rot="5400000">
          <a:off x="7979655" y="-295270"/>
          <a:ext cx="2029476" cy="8465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Fewer larger operators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Convergence of Technologies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“Musical Chairs” Phenomenon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4761738" y="3021718"/>
        <a:ext cx="8366241" cy="1831334"/>
      </dsp:txXfrm>
    </dsp:sp>
    <dsp:sp modelId="{150C9005-2B19-4F0B-854C-9346EC68C31D}">
      <dsp:nvSpPr>
        <dsp:cNvPr id="0" name=""/>
        <dsp:cNvSpPr/>
      </dsp:nvSpPr>
      <dsp:spPr>
        <a:xfrm>
          <a:off x="0" y="2668962"/>
          <a:ext cx="4761738" cy="2536846"/>
        </a:xfrm>
        <a:prstGeom prst="roundRect">
          <a:avLst/>
        </a:prstGeom>
        <a:solidFill>
          <a:srgbClr val="216B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Consolidation of Market:</a:t>
          </a:r>
          <a:endParaRPr lang="en-US" sz="35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39" y="2792801"/>
        <a:ext cx="4514060" cy="2289168"/>
      </dsp:txXfrm>
    </dsp:sp>
    <dsp:sp modelId="{C3D4DB95-9362-4514-B258-A30DCA8E1D48}">
      <dsp:nvSpPr>
        <dsp:cNvPr id="0" name=""/>
        <dsp:cNvSpPr/>
      </dsp:nvSpPr>
      <dsp:spPr>
        <a:xfrm rot="5400000">
          <a:off x="7979655" y="2368418"/>
          <a:ext cx="2029476" cy="8465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Penetration: High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Coverage: Developed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Standardized Equipment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4761738" y="5685407"/>
        <a:ext cx="8366241" cy="1831334"/>
      </dsp:txXfrm>
    </dsp:sp>
    <dsp:sp modelId="{BA96CCC2-7674-405B-A5E1-F28F86F3D6B4}">
      <dsp:nvSpPr>
        <dsp:cNvPr id="0" name=""/>
        <dsp:cNvSpPr/>
      </dsp:nvSpPr>
      <dsp:spPr>
        <a:xfrm>
          <a:off x="0" y="5332651"/>
          <a:ext cx="4761738" cy="253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Industry Maturity:</a:t>
          </a:r>
          <a:endParaRPr lang="en-US" sz="35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39" y="5456490"/>
        <a:ext cx="4514060" cy="2289168"/>
      </dsp:txXfrm>
    </dsp:sp>
    <dsp:sp modelId="{2AA1D8D8-3F95-4936-928F-A58EB7AD1BAC}">
      <dsp:nvSpPr>
        <dsp:cNvPr id="0" name=""/>
        <dsp:cNvSpPr/>
      </dsp:nvSpPr>
      <dsp:spPr>
        <a:xfrm rot="5400000">
          <a:off x="7979655" y="5032106"/>
          <a:ext cx="2029476" cy="846531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Dwindling wallet-share, Revs Flattening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Customers want more for less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Value is perceived higher in value chain</a:t>
          </a:r>
          <a:endParaRPr lang="en-US" sz="3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4761738" y="8349095"/>
        <a:ext cx="8366241" cy="1831334"/>
      </dsp:txXfrm>
    </dsp:sp>
    <dsp:sp modelId="{9E308434-6682-4D63-A7EE-92DEE2DD8745}">
      <dsp:nvSpPr>
        <dsp:cNvPr id="0" name=""/>
        <dsp:cNvSpPr/>
      </dsp:nvSpPr>
      <dsp:spPr>
        <a:xfrm>
          <a:off x="0" y="7996339"/>
          <a:ext cx="4761738" cy="2536846"/>
        </a:xfrm>
        <a:prstGeom prst="roundRect">
          <a:avLst/>
        </a:prstGeom>
        <a:solidFill>
          <a:srgbClr val="4D70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Commoditization:</a:t>
          </a:r>
          <a:endParaRPr lang="en-US" sz="35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39" y="8120178"/>
        <a:ext cx="4514060" cy="2289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838DF-B7DB-4DDD-8B69-933A91196A04}">
      <dsp:nvSpPr>
        <dsp:cNvPr id="0" name=""/>
        <dsp:cNvSpPr/>
      </dsp:nvSpPr>
      <dsp:spPr>
        <a:xfrm>
          <a:off x="3423210" y="0"/>
          <a:ext cx="13754502" cy="85965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89E5C-F0D8-4E4B-92F7-CD186FBABB31}">
      <dsp:nvSpPr>
        <dsp:cNvPr id="0" name=""/>
        <dsp:cNvSpPr/>
      </dsp:nvSpPr>
      <dsp:spPr>
        <a:xfrm>
          <a:off x="4778029" y="6392404"/>
          <a:ext cx="316353" cy="3163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2CDB4-1BE9-482D-88E0-E82E680BF704}">
      <dsp:nvSpPr>
        <dsp:cNvPr id="0" name=""/>
        <dsp:cNvSpPr/>
      </dsp:nvSpPr>
      <dsp:spPr>
        <a:xfrm>
          <a:off x="4936206" y="6550581"/>
          <a:ext cx="2352019" cy="204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2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Building  the Network</a:t>
          </a:r>
          <a:endParaRPr lang="en-US" sz="3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936206" y="6550581"/>
        <a:ext cx="2352019" cy="2045982"/>
      </dsp:txXfrm>
    </dsp:sp>
    <dsp:sp modelId="{27BFED6C-77AE-42B8-93C7-678CFE212771}">
      <dsp:nvSpPr>
        <dsp:cNvPr id="0" name=""/>
        <dsp:cNvSpPr/>
      </dsp:nvSpPr>
      <dsp:spPr>
        <a:xfrm>
          <a:off x="7013135" y="4392844"/>
          <a:ext cx="550180" cy="5501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FF3A7-8F89-472E-82B9-FACEB0075116}">
      <dsp:nvSpPr>
        <dsp:cNvPr id="0" name=""/>
        <dsp:cNvSpPr/>
      </dsp:nvSpPr>
      <dsp:spPr>
        <a:xfrm>
          <a:off x="7288225" y="4667934"/>
          <a:ext cx="2888445" cy="392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2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Operating the Network, add features</a:t>
          </a:r>
          <a:endParaRPr lang="en-US" sz="3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288225" y="4667934"/>
        <a:ext cx="2888445" cy="3928629"/>
      </dsp:txXfrm>
    </dsp:sp>
    <dsp:sp modelId="{1F359525-B37C-4E56-BA5A-36F920472C2E}">
      <dsp:nvSpPr>
        <dsp:cNvPr id="0" name=""/>
        <dsp:cNvSpPr/>
      </dsp:nvSpPr>
      <dsp:spPr>
        <a:xfrm>
          <a:off x="9867195" y="2919393"/>
          <a:ext cx="728988" cy="7289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BD74D-2BFD-44A2-979D-F0E1687A15D3}">
      <dsp:nvSpPr>
        <dsp:cNvPr id="0" name=""/>
        <dsp:cNvSpPr/>
      </dsp:nvSpPr>
      <dsp:spPr>
        <a:xfrm>
          <a:off x="10231689" y="3283887"/>
          <a:ext cx="2888445" cy="531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276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Optimizing the Network, capacity</a:t>
          </a:r>
          <a:endParaRPr lang="en-US" sz="3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0231689" y="3283887"/>
        <a:ext cx="2888445" cy="5312676"/>
      </dsp:txXfrm>
    </dsp:sp>
    <dsp:sp modelId="{A6017984-87BC-4C3D-ACF8-8CA3856200B7}">
      <dsp:nvSpPr>
        <dsp:cNvPr id="0" name=""/>
        <dsp:cNvSpPr/>
      </dsp:nvSpPr>
      <dsp:spPr>
        <a:xfrm>
          <a:off x="12975712" y="1944542"/>
          <a:ext cx="976569" cy="9765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136DC-F7D8-495C-9CC7-8CF0409E9E21}">
      <dsp:nvSpPr>
        <dsp:cNvPr id="0" name=""/>
        <dsp:cNvSpPr/>
      </dsp:nvSpPr>
      <dsp:spPr>
        <a:xfrm>
          <a:off x="13463997" y="2432827"/>
          <a:ext cx="2888445" cy="616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64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NOW: Optimizing the Business</a:t>
          </a:r>
          <a:endParaRPr lang="en-US" sz="3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463997" y="2432827"/>
        <a:ext cx="2888445" cy="6163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154D1-4349-4F45-939B-9FCEA038AB10}">
      <dsp:nvSpPr>
        <dsp:cNvPr id="0" name=""/>
        <dsp:cNvSpPr/>
      </dsp:nvSpPr>
      <dsp:spPr>
        <a:xfrm>
          <a:off x="0" y="0"/>
          <a:ext cx="10091434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u="sng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Software</a:t>
          </a:r>
          <a:r>
            <a:rPr lang="en-US" sz="4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</a:t>
          </a:r>
        </a:p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NAAP Telecom Asset Management Platform</a:t>
          </a:r>
        </a:p>
      </dsp:txBody>
      <dsp:txXfrm>
        <a:off x="109670" y="109670"/>
        <a:ext cx="9872094" cy="3525076"/>
      </dsp:txXfrm>
    </dsp:sp>
    <dsp:sp modelId="{19208182-B7D1-4983-88C6-67408C7A06C0}">
      <dsp:nvSpPr>
        <dsp:cNvPr id="0" name=""/>
        <dsp:cNvSpPr/>
      </dsp:nvSpPr>
      <dsp:spPr>
        <a:xfrm>
          <a:off x="11794321" y="0"/>
          <a:ext cx="10091434" cy="3744416"/>
        </a:xfrm>
        <a:prstGeom prst="roundRect">
          <a:avLst>
            <a:gd name="adj" fmla="val 10000"/>
          </a:avLst>
        </a:prstGeom>
        <a:solidFill>
          <a:srgbClr val="4D70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u="sng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Services</a:t>
          </a:r>
          <a:r>
            <a:rPr lang="en-US" sz="4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</a:t>
          </a:r>
        </a:p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3D Laser Site Surveys, </a:t>
          </a:r>
          <a:r>
            <a:rPr lang="en-US" sz="4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Asset Validation</a:t>
          </a:r>
          <a:r>
            <a:rPr lang="en-US" sz="4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Barcoding, and Professional Services</a:t>
          </a:r>
          <a:endParaRPr lang="en-US" sz="4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1903991" y="109670"/>
        <a:ext cx="9872094" cy="3525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0783B-32C1-4625-B9F0-35CCC1336D6A}">
      <dsp:nvSpPr>
        <dsp:cNvPr id="0" name=""/>
        <dsp:cNvSpPr/>
      </dsp:nvSpPr>
      <dsp:spPr>
        <a:xfrm>
          <a:off x="9062" y="0"/>
          <a:ext cx="3580380" cy="11269980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Asset Life Cycle Management</a:t>
          </a:r>
          <a:endParaRPr lang="en-US" sz="4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8088" y="99026"/>
        <a:ext cx="3382328" cy="3182942"/>
      </dsp:txXfrm>
    </dsp:sp>
    <dsp:sp modelId="{C6A81D65-659D-45DB-B0F9-6D68C0AD88D8}">
      <dsp:nvSpPr>
        <dsp:cNvPr id="0" name=""/>
        <dsp:cNvSpPr/>
      </dsp:nvSpPr>
      <dsp:spPr>
        <a:xfrm>
          <a:off x="367100" y="3383126"/>
          <a:ext cx="2864304" cy="13037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Site &amp; Inventory Management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5286" y="3421312"/>
        <a:ext cx="2787932" cy="1227407"/>
      </dsp:txXfrm>
    </dsp:sp>
    <dsp:sp modelId="{CE8D7E8F-9ED0-49B5-B6C5-1062676DCF3F}">
      <dsp:nvSpPr>
        <dsp:cNvPr id="0" name=""/>
        <dsp:cNvSpPr/>
      </dsp:nvSpPr>
      <dsp:spPr>
        <a:xfrm>
          <a:off x="367100" y="4887487"/>
          <a:ext cx="2864304" cy="13037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625015"/>
                <a:satOff val="-938"/>
                <a:lumOff val="-153"/>
                <a:alphaOff val="0"/>
                <a:shade val="51000"/>
                <a:satMod val="130000"/>
              </a:srgbClr>
            </a:gs>
            <a:gs pos="80000">
              <a:srgbClr val="9BBB59">
                <a:hueOff val="625015"/>
                <a:satOff val="-938"/>
                <a:lumOff val="-153"/>
                <a:alphaOff val="0"/>
                <a:shade val="93000"/>
                <a:satMod val="130000"/>
              </a:srgbClr>
            </a:gs>
            <a:gs pos="100000">
              <a:srgbClr val="9BBB59">
                <a:hueOff val="625015"/>
                <a:satOff val="-938"/>
                <a:lumOff val="-15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Asset </a:t>
          </a: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Tracking &amp; Reconciliation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5286" y="4925673"/>
        <a:ext cx="2787932" cy="1227407"/>
      </dsp:txXfrm>
    </dsp:sp>
    <dsp:sp modelId="{86A90E7D-BE10-401F-9221-EBDFCCD11AEA}">
      <dsp:nvSpPr>
        <dsp:cNvPr id="0" name=""/>
        <dsp:cNvSpPr/>
      </dsp:nvSpPr>
      <dsp:spPr>
        <a:xfrm>
          <a:off x="367100" y="6391847"/>
          <a:ext cx="2864304" cy="13037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250029"/>
                <a:satOff val="-1876"/>
                <a:lumOff val="-305"/>
                <a:alphaOff val="0"/>
                <a:shade val="51000"/>
                <a:satMod val="130000"/>
              </a:srgbClr>
            </a:gs>
            <a:gs pos="80000">
              <a:srgbClr val="9BBB59">
                <a:hueOff val="1250029"/>
                <a:satOff val="-1876"/>
                <a:lumOff val="-305"/>
                <a:alphaOff val="0"/>
                <a:shade val="93000"/>
                <a:satMod val="130000"/>
              </a:srgbClr>
            </a:gs>
            <a:gs pos="100000">
              <a:srgbClr val="9BBB59">
                <a:hueOff val="1250029"/>
                <a:satOff val="-1876"/>
                <a:lumOff val="-30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Fuel &amp; Electricity Control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5286" y="6430033"/>
        <a:ext cx="2787932" cy="1227407"/>
      </dsp:txXfrm>
    </dsp:sp>
    <dsp:sp modelId="{44997C7C-373E-4CDE-9D8C-14E7D566745C}">
      <dsp:nvSpPr>
        <dsp:cNvPr id="0" name=""/>
        <dsp:cNvSpPr/>
      </dsp:nvSpPr>
      <dsp:spPr>
        <a:xfrm>
          <a:off x="367100" y="7896208"/>
          <a:ext cx="2864304" cy="13037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875044"/>
                <a:satOff val="-2813"/>
                <a:lumOff val="-458"/>
                <a:alphaOff val="0"/>
                <a:shade val="51000"/>
                <a:satMod val="130000"/>
              </a:srgbClr>
            </a:gs>
            <a:gs pos="80000">
              <a:srgbClr val="9BBB59">
                <a:hueOff val="1875044"/>
                <a:satOff val="-2813"/>
                <a:lumOff val="-458"/>
                <a:alphaOff val="0"/>
                <a:shade val="93000"/>
                <a:satMod val="130000"/>
              </a:srgbClr>
            </a:gs>
            <a:gs pos="100000">
              <a:srgbClr val="9BBB59">
                <a:hueOff val="1875044"/>
                <a:satOff val="-2813"/>
                <a:lumOff val="-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Spares Management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5286" y="7934394"/>
        <a:ext cx="2787932" cy="1227407"/>
      </dsp:txXfrm>
    </dsp:sp>
    <dsp:sp modelId="{57645B9F-28C8-45D7-8977-9F4D4BF3577A}">
      <dsp:nvSpPr>
        <dsp:cNvPr id="0" name=""/>
        <dsp:cNvSpPr/>
      </dsp:nvSpPr>
      <dsp:spPr>
        <a:xfrm>
          <a:off x="367100" y="9400569"/>
          <a:ext cx="2864304" cy="13037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2500059"/>
                <a:satOff val="-3751"/>
                <a:lumOff val="-610"/>
                <a:alphaOff val="0"/>
                <a:shade val="51000"/>
                <a:satMod val="130000"/>
              </a:srgbClr>
            </a:gs>
            <a:gs pos="80000">
              <a:srgbClr val="9BBB59">
                <a:hueOff val="2500059"/>
                <a:satOff val="-3751"/>
                <a:lumOff val="-610"/>
                <a:alphaOff val="0"/>
                <a:shade val="93000"/>
                <a:satMod val="130000"/>
              </a:srgbClr>
            </a:gs>
            <a:gs pos="100000">
              <a:srgbClr val="9BBB59">
                <a:hueOff val="2500059"/>
                <a:satOff val="-3751"/>
                <a:lumOff val="-61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Warranty &amp; RMA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5286" y="9438755"/>
        <a:ext cx="2787932" cy="1227407"/>
      </dsp:txXfrm>
    </dsp:sp>
    <dsp:sp modelId="{93F9BED0-E6F1-42D6-8F5D-15D6FE33B506}">
      <dsp:nvSpPr>
        <dsp:cNvPr id="0" name=""/>
        <dsp:cNvSpPr/>
      </dsp:nvSpPr>
      <dsp:spPr>
        <a:xfrm>
          <a:off x="3857971" y="0"/>
          <a:ext cx="3580380" cy="11269980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BPM &amp; Work Flow Automation</a:t>
          </a:r>
          <a:endParaRPr lang="en-US" sz="4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56997" y="99026"/>
        <a:ext cx="3382328" cy="3182942"/>
      </dsp:txXfrm>
    </dsp:sp>
    <dsp:sp modelId="{38A94B6D-EBCF-4D2E-B5F2-0DE6448198ED}">
      <dsp:nvSpPr>
        <dsp:cNvPr id="0" name=""/>
        <dsp:cNvSpPr/>
      </dsp:nvSpPr>
      <dsp:spPr>
        <a:xfrm>
          <a:off x="4216009" y="3381269"/>
          <a:ext cx="2864304" cy="16417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3125073"/>
                <a:satOff val="-4689"/>
                <a:lumOff val="-763"/>
                <a:alphaOff val="0"/>
                <a:shade val="51000"/>
                <a:satMod val="130000"/>
              </a:srgbClr>
            </a:gs>
            <a:gs pos="80000">
              <a:srgbClr val="9BBB59">
                <a:hueOff val="3125073"/>
                <a:satOff val="-4689"/>
                <a:lumOff val="-763"/>
                <a:alphaOff val="0"/>
                <a:shade val="93000"/>
                <a:satMod val="130000"/>
              </a:srgbClr>
            </a:gs>
            <a:gs pos="100000">
              <a:srgbClr val="9BBB59">
                <a:hueOff val="3125073"/>
                <a:satOff val="-4689"/>
                <a:lumOff val="-763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Service &amp; Maintenance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64096" y="3429356"/>
        <a:ext cx="2768130" cy="1545622"/>
      </dsp:txXfrm>
    </dsp:sp>
    <dsp:sp modelId="{C72359D0-5A16-4395-B6AD-66A08589BE32}">
      <dsp:nvSpPr>
        <dsp:cNvPr id="0" name=""/>
        <dsp:cNvSpPr/>
      </dsp:nvSpPr>
      <dsp:spPr>
        <a:xfrm>
          <a:off x="4216009" y="5275649"/>
          <a:ext cx="2864304" cy="16417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3750088"/>
                <a:satOff val="-5627"/>
                <a:lumOff val="-915"/>
                <a:alphaOff val="0"/>
                <a:shade val="51000"/>
                <a:satMod val="130000"/>
              </a:srgbClr>
            </a:gs>
            <a:gs pos="80000">
              <a:srgbClr val="9BBB59">
                <a:hueOff val="3750088"/>
                <a:satOff val="-5627"/>
                <a:lumOff val="-915"/>
                <a:alphaOff val="0"/>
                <a:shade val="93000"/>
                <a:satMod val="130000"/>
              </a:srgbClr>
            </a:gs>
            <a:gs pos="100000">
              <a:srgbClr val="9BBB59">
                <a:hueOff val="3750088"/>
                <a:satOff val="-5627"/>
                <a:lumOff val="-915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Finance &amp; Lease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64096" y="5323736"/>
        <a:ext cx="2768130" cy="1545622"/>
      </dsp:txXfrm>
    </dsp:sp>
    <dsp:sp modelId="{B3416E00-AB21-48B4-8251-43E30BCA775C}">
      <dsp:nvSpPr>
        <dsp:cNvPr id="0" name=""/>
        <dsp:cNvSpPr/>
      </dsp:nvSpPr>
      <dsp:spPr>
        <a:xfrm>
          <a:off x="4216009" y="7170029"/>
          <a:ext cx="2864304" cy="16417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4375102"/>
                <a:satOff val="-6564"/>
                <a:lumOff val="-1068"/>
                <a:alphaOff val="0"/>
                <a:shade val="51000"/>
                <a:satMod val="130000"/>
              </a:srgbClr>
            </a:gs>
            <a:gs pos="80000">
              <a:srgbClr val="9BBB59">
                <a:hueOff val="4375102"/>
                <a:satOff val="-6564"/>
                <a:lumOff val="-1068"/>
                <a:alphaOff val="0"/>
                <a:shade val="93000"/>
                <a:satMod val="130000"/>
              </a:srgbClr>
            </a:gs>
            <a:gs pos="100000">
              <a:srgbClr val="9BBB59">
                <a:hueOff val="4375102"/>
                <a:satOff val="-6564"/>
                <a:lumOff val="-1068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Regulatory and Compliance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64096" y="7218116"/>
        <a:ext cx="2768130" cy="1545622"/>
      </dsp:txXfrm>
    </dsp:sp>
    <dsp:sp modelId="{1DE42EAC-5A2E-46F5-866A-FA5D662F0264}">
      <dsp:nvSpPr>
        <dsp:cNvPr id="0" name=""/>
        <dsp:cNvSpPr/>
      </dsp:nvSpPr>
      <dsp:spPr>
        <a:xfrm>
          <a:off x="4216009" y="9064409"/>
          <a:ext cx="2864304" cy="16417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5000117"/>
                <a:satOff val="-7502"/>
                <a:lumOff val="-1220"/>
                <a:alphaOff val="0"/>
                <a:shade val="51000"/>
                <a:satMod val="130000"/>
              </a:srgbClr>
            </a:gs>
            <a:gs pos="80000">
              <a:srgbClr val="9BBB59">
                <a:hueOff val="5000117"/>
                <a:satOff val="-7502"/>
                <a:lumOff val="-1220"/>
                <a:alphaOff val="0"/>
                <a:shade val="93000"/>
                <a:satMod val="130000"/>
              </a:srgbClr>
            </a:gs>
            <a:gs pos="100000">
              <a:srgbClr val="9BBB59">
                <a:hueOff val="5000117"/>
                <a:satOff val="-7502"/>
                <a:lumOff val="-122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Frequency &amp; Link Management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64096" y="9112496"/>
        <a:ext cx="2768130" cy="1545622"/>
      </dsp:txXfrm>
    </dsp:sp>
    <dsp:sp modelId="{EDB11E9F-3E87-48D3-A74B-9FEFD5009AD7}">
      <dsp:nvSpPr>
        <dsp:cNvPr id="0" name=""/>
        <dsp:cNvSpPr/>
      </dsp:nvSpPr>
      <dsp:spPr>
        <a:xfrm>
          <a:off x="7706881" y="0"/>
          <a:ext cx="3580380" cy="11269980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Task </a:t>
          </a:r>
          <a:r>
            <a:rPr lang="en-US" sz="43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Mgmt</a:t>
          </a:r>
          <a:r>
            <a:rPr lang="en-US" sz="4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&amp; Roll-Out</a:t>
          </a:r>
          <a:endParaRPr lang="en-US" sz="4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805907" y="99026"/>
        <a:ext cx="3382328" cy="3182942"/>
      </dsp:txXfrm>
    </dsp:sp>
    <dsp:sp modelId="{4AF4E199-4637-465D-859E-29EB7A28BB09}">
      <dsp:nvSpPr>
        <dsp:cNvPr id="0" name=""/>
        <dsp:cNvSpPr/>
      </dsp:nvSpPr>
      <dsp:spPr>
        <a:xfrm>
          <a:off x="8064919" y="3381269"/>
          <a:ext cx="2864304" cy="16417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Deployments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13006" y="3429356"/>
        <a:ext cx="2768130" cy="1545622"/>
      </dsp:txXfrm>
    </dsp:sp>
    <dsp:sp modelId="{776BA41B-3DE1-46D1-82E6-90C8A9498377}">
      <dsp:nvSpPr>
        <dsp:cNvPr id="0" name=""/>
        <dsp:cNvSpPr/>
      </dsp:nvSpPr>
      <dsp:spPr>
        <a:xfrm>
          <a:off x="8064919" y="5275649"/>
          <a:ext cx="2864304" cy="16417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6250147"/>
                <a:satOff val="-9378"/>
                <a:lumOff val="-1525"/>
                <a:alphaOff val="0"/>
                <a:shade val="51000"/>
                <a:satMod val="130000"/>
              </a:srgbClr>
            </a:gs>
            <a:gs pos="80000">
              <a:srgbClr val="9BBB59">
                <a:hueOff val="6250147"/>
                <a:satOff val="-9378"/>
                <a:lumOff val="-1525"/>
                <a:alphaOff val="0"/>
                <a:shade val="93000"/>
                <a:satMod val="130000"/>
              </a:srgbClr>
            </a:gs>
            <a:gs pos="100000">
              <a:srgbClr val="9BBB59">
                <a:hueOff val="6250147"/>
                <a:satOff val="-9378"/>
                <a:lumOff val="-1525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Maintenance Projects	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13006" y="5323736"/>
        <a:ext cx="2768130" cy="1545622"/>
      </dsp:txXfrm>
    </dsp:sp>
    <dsp:sp modelId="{C5AAD642-2096-4746-AFF2-F58A80F76997}">
      <dsp:nvSpPr>
        <dsp:cNvPr id="0" name=""/>
        <dsp:cNvSpPr/>
      </dsp:nvSpPr>
      <dsp:spPr>
        <a:xfrm>
          <a:off x="8064919" y="7170029"/>
          <a:ext cx="2864304" cy="16417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6875161"/>
                <a:satOff val="-10316"/>
                <a:lumOff val="-1678"/>
                <a:alphaOff val="0"/>
                <a:shade val="51000"/>
                <a:satMod val="130000"/>
              </a:srgbClr>
            </a:gs>
            <a:gs pos="80000">
              <a:srgbClr val="9BBB59">
                <a:hueOff val="6875161"/>
                <a:satOff val="-10316"/>
                <a:lumOff val="-1678"/>
                <a:alphaOff val="0"/>
                <a:shade val="93000"/>
                <a:satMod val="130000"/>
              </a:srgbClr>
            </a:gs>
            <a:gs pos="100000">
              <a:srgbClr val="9BBB59">
                <a:hueOff val="6875161"/>
                <a:satOff val="-10316"/>
                <a:lumOff val="-16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RF&amp;MW Analysis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13006" y="7218116"/>
        <a:ext cx="2768130" cy="1545622"/>
      </dsp:txXfrm>
    </dsp:sp>
    <dsp:sp modelId="{3BE92BA2-7C05-4BA7-AA0D-0544D7B71DE2}">
      <dsp:nvSpPr>
        <dsp:cNvPr id="0" name=""/>
        <dsp:cNvSpPr/>
      </dsp:nvSpPr>
      <dsp:spPr>
        <a:xfrm>
          <a:off x="8064919" y="9064409"/>
          <a:ext cx="2864304" cy="16417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7500176"/>
                <a:satOff val="-11253"/>
                <a:lumOff val="-1830"/>
                <a:alphaOff val="0"/>
                <a:shade val="51000"/>
                <a:satMod val="130000"/>
              </a:srgbClr>
            </a:gs>
            <a:gs pos="80000">
              <a:srgbClr val="9BBB59">
                <a:hueOff val="7500176"/>
                <a:satOff val="-11253"/>
                <a:lumOff val="-1830"/>
                <a:alphaOff val="0"/>
                <a:shade val="93000"/>
                <a:satMod val="130000"/>
              </a:srgbClr>
            </a:gs>
            <a:gs pos="100000">
              <a:srgbClr val="9BBB59">
                <a:hueOff val="7500176"/>
                <a:satOff val="-11253"/>
                <a:lumOff val="-183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CMS,  NOS, NMT Integration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13006" y="9112496"/>
        <a:ext cx="2768130" cy="1545622"/>
      </dsp:txXfrm>
    </dsp:sp>
    <dsp:sp modelId="{D90848A4-F525-4CA8-BCBE-29EB1D0C39D4}">
      <dsp:nvSpPr>
        <dsp:cNvPr id="0" name=""/>
        <dsp:cNvSpPr/>
      </dsp:nvSpPr>
      <dsp:spPr>
        <a:xfrm>
          <a:off x="11555790" y="0"/>
          <a:ext cx="3580380" cy="11269980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Document Management</a:t>
          </a:r>
          <a:endParaRPr lang="en-US" sz="4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1654816" y="99026"/>
        <a:ext cx="3382328" cy="3182942"/>
      </dsp:txXfrm>
    </dsp:sp>
    <dsp:sp modelId="{AF262624-62B2-4F0B-A022-0A23BBA5EB19}">
      <dsp:nvSpPr>
        <dsp:cNvPr id="0" name=""/>
        <dsp:cNvSpPr/>
      </dsp:nvSpPr>
      <dsp:spPr>
        <a:xfrm>
          <a:off x="11913828" y="3384295"/>
          <a:ext cx="2864304" cy="33980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8125191"/>
                <a:satOff val="-12191"/>
                <a:lumOff val="-1983"/>
                <a:alphaOff val="0"/>
                <a:shade val="51000"/>
                <a:satMod val="130000"/>
              </a:srgbClr>
            </a:gs>
            <a:gs pos="80000">
              <a:srgbClr val="9BBB59">
                <a:hueOff val="8125191"/>
                <a:satOff val="-12191"/>
                <a:lumOff val="-1983"/>
                <a:alphaOff val="0"/>
                <a:shade val="93000"/>
                <a:satMod val="130000"/>
              </a:srgbClr>
            </a:gs>
            <a:gs pos="100000">
              <a:srgbClr val="9BBB59">
                <a:hueOff val="8125191"/>
                <a:satOff val="-12191"/>
                <a:lumOff val="-1983"/>
                <a:alphaOff val="0"/>
                <a:shade val="94000"/>
                <a:satMod val="135000"/>
              </a:srgbClr>
            </a:gs>
          </a:gsLst>
          <a:lin ang="16200000" scaled="0"/>
        </a:gradFill>
        <a:ln w="28575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Document &amp; Data Repository</a:t>
          </a:r>
        </a:p>
      </dsp:txBody>
      <dsp:txXfrm>
        <a:off x="11997721" y="3468188"/>
        <a:ext cx="2696518" cy="3230267"/>
      </dsp:txXfrm>
    </dsp:sp>
    <dsp:sp modelId="{C1D8726E-E11F-4FC3-AD49-549F70A18CD9}">
      <dsp:nvSpPr>
        <dsp:cNvPr id="0" name=""/>
        <dsp:cNvSpPr/>
      </dsp:nvSpPr>
      <dsp:spPr>
        <a:xfrm>
          <a:off x="11913828" y="7305126"/>
          <a:ext cx="2864304" cy="33980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8750205"/>
                <a:satOff val="-13129"/>
                <a:lumOff val="-2135"/>
                <a:alphaOff val="0"/>
                <a:shade val="51000"/>
                <a:satMod val="130000"/>
              </a:srgbClr>
            </a:gs>
            <a:gs pos="80000">
              <a:srgbClr val="9BBB59">
                <a:hueOff val="8750205"/>
                <a:satOff val="-13129"/>
                <a:lumOff val="-2135"/>
                <a:alphaOff val="0"/>
                <a:shade val="93000"/>
                <a:satMod val="130000"/>
              </a:srgbClr>
            </a:gs>
            <a:gs pos="100000">
              <a:srgbClr val="9BBB59">
                <a:hueOff val="8750205"/>
                <a:satOff val="-13129"/>
                <a:lumOff val="-213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Contract Management</a:t>
          </a:r>
        </a:p>
      </dsp:txBody>
      <dsp:txXfrm>
        <a:off x="11997721" y="7389019"/>
        <a:ext cx="2696518" cy="3230267"/>
      </dsp:txXfrm>
    </dsp:sp>
    <dsp:sp modelId="{3E91F6E3-6C1B-4FF9-9F15-C0F9B6B0F662}">
      <dsp:nvSpPr>
        <dsp:cNvPr id="0" name=""/>
        <dsp:cNvSpPr/>
      </dsp:nvSpPr>
      <dsp:spPr>
        <a:xfrm>
          <a:off x="15404699" y="0"/>
          <a:ext cx="3580380" cy="11269980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Disaster Recovery &amp; Security</a:t>
          </a:r>
          <a:endParaRPr lang="en-US" sz="4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503725" y="99026"/>
        <a:ext cx="3382328" cy="3182942"/>
      </dsp:txXfrm>
    </dsp:sp>
    <dsp:sp modelId="{5963F01E-E7F3-47DC-ADF1-B1DDD917CF6B}">
      <dsp:nvSpPr>
        <dsp:cNvPr id="0" name=""/>
        <dsp:cNvSpPr/>
      </dsp:nvSpPr>
      <dsp:spPr>
        <a:xfrm>
          <a:off x="15762737" y="3381957"/>
          <a:ext cx="2864304" cy="22140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9375220"/>
                <a:satOff val="-14067"/>
                <a:lumOff val="-2288"/>
                <a:alphaOff val="0"/>
                <a:shade val="51000"/>
                <a:satMod val="130000"/>
              </a:srgbClr>
            </a:gs>
            <a:gs pos="80000">
              <a:srgbClr val="9BBB59">
                <a:hueOff val="9375220"/>
                <a:satOff val="-14067"/>
                <a:lumOff val="-2288"/>
                <a:alphaOff val="0"/>
                <a:shade val="93000"/>
                <a:satMod val="130000"/>
              </a:srgbClr>
            </a:gs>
            <a:gs pos="100000">
              <a:srgbClr val="9BBB59">
                <a:hueOff val="9375220"/>
                <a:satOff val="-14067"/>
                <a:lumOff val="-228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Fixed Asset Information and Operational Data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27586" y="3446806"/>
        <a:ext cx="2734606" cy="2084401"/>
      </dsp:txXfrm>
    </dsp:sp>
    <dsp:sp modelId="{8B8A3743-B9FD-4F75-A12E-8107459ABEDC}">
      <dsp:nvSpPr>
        <dsp:cNvPr id="0" name=""/>
        <dsp:cNvSpPr/>
      </dsp:nvSpPr>
      <dsp:spPr>
        <a:xfrm>
          <a:off x="15762737" y="5936687"/>
          <a:ext cx="2864304" cy="22140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0000235"/>
                <a:satOff val="-15004"/>
                <a:lumOff val="-2440"/>
                <a:alphaOff val="0"/>
                <a:shade val="51000"/>
                <a:satMod val="130000"/>
              </a:srgbClr>
            </a:gs>
            <a:gs pos="80000">
              <a:srgbClr val="9BBB59">
                <a:hueOff val="10000235"/>
                <a:satOff val="-15004"/>
                <a:lumOff val="-2440"/>
                <a:alphaOff val="0"/>
                <a:shade val="93000"/>
                <a:satMod val="130000"/>
              </a:srgbClr>
            </a:gs>
            <a:gs pos="100000">
              <a:srgbClr val="9BBB59">
                <a:hueOff val="10000235"/>
                <a:satOff val="-15004"/>
                <a:lumOff val="-244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Security &amp; Access </a:t>
          </a: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Control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27586" y="6001536"/>
        <a:ext cx="2734606" cy="2084401"/>
      </dsp:txXfrm>
    </dsp:sp>
    <dsp:sp modelId="{4AFE7C8A-1035-412C-A26B-2E5C7F4F3605}">
      <dsp:nvSpPr>
        <dsp:cNvPr id="0" name=""/>
        <dsp:cNvSpPr/>
      </dsp:nvSpPr>
      <dsp:spPr>
        <a:xfrm>
          <a:off x="15762737" y="8491418"/>
          <a:ext cx="2864304" cy="22140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0625249"/>
                <a:satOff val="-15942"/>
                <a:lumOff val="-2593"/>
                <a:alphaOff val="0"/>
                <a:shade val="51000"/>
                <a:satMod val="130000"/>
              </a:srgbClr>
            </a:gs>
            <a:gs pos="80000">
              <a:srgbClr val="9BBB59">
                <a:hueOff val="10625249"/>
                <a:satOff val="-15942"/>
                <a:lumOff val="-2593"/>
                <a:alphaOff val="0"/>
                <a:shade val="93000"/>
                <a:satMod val="130000"/>
              </a:srgbClr>
            </a:gs>
            <a:gs pos="100000">
              <a:srgbClr val="9BBB59">
                <a:hueOff val="10625249"/>
                <a:satOff val="-15942"/>
                <a:lumOff val="-259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Site Data Acquisition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27586" y="8556267"/>
        <a:ext cx="2734606" cy="2084401"/>
      </dsp:txXfrm>
    </dsp:sp>
    <dsp:sp modelId="{587DFDD9-CACC-416A-AF26-3000A0F7FA40}">
      <dsp:nvSpPr>
        <dsp:cNvPr id="0" name=""/>
        <dsp:cNvSpPr/>
      </dsp:nvSpPr>
      <dsp:spPr>
        <a:xfrm>
          <a:off x="19253608" y="0"/>
          <a:ext cx="3580380" cy="11269980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Structural Analysis</a:t>
          </a:r>
          <a:endParaRPr lang="en-US" sz="4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352634" y="99026"/>
        <a:ext cx="3382328" cy="3182942"/>
      </dsp:txXfrm>
    </dsp:sp>
    <dsp:sp modelId="{3B796091-5FB7-427C-9949-C251E3B30D17}">
      <dsp:nvSpPr>
        <dsp:cNvPr id="0" name=""/>
        <dsp:cNvSpPr/>
      </dsp:nvSpPr>
      <dsp:spPr>
        <a:xfrm>
          <a:off x="19611646" y="3380994"/>
          <a:ext cx="2864304" cy="73254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Tower Loading Simulation</a:t>
          </a:r>
          <a:endParaRPr lang="en-US" sz="2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695539" y="3464887"/>
        <a:ext cx="2696518" cy="7157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A15CF-71FF-41BB-B664-9557A68C0B11}">
      <dsp:nvSpPr>
        <dsp:cNvPr id="0" name=""/>
        <dsp:cNvSpPr/>
      </dsp:nvSpPr>
      <dsp:spPr>
        <a:xfrm>
          <a:off x="0" y="19035"/>
          <a:ext cx="20345400" cy="1175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Providing the tools to support many of the daily processes</a:t>
          </a:r>
          <a:endParaRPr lang="en-US" sz="4900" kern="1200"/>
        </a:p>
      </dsp:txBody>
      <dsp:txXfrm>
        <a:off x="57372" y="76407"/>
        <a:ext cx="20230656" cy="1060520"/>
      </dsp:txXfrm>
    </dsp:sp>
    <dsp:sp modelId="{156A5C82-B7C1-4EEA-A702-55BB71200C3B}">
      <dsp:nvSpPr>
        <dsp:cNvPr id="0" name=""/>
        <dsp:cNvSpPr/>
      </dsp:nvSpPr>
      <dsp:spPr>
        <a:xfrm>
          <a:off x="0" y="1335420"/>
          <a:ext cx="20345400" cy="11752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Enabling the processes that without the right tools can not be managed</a:t>
          </a:r>
          <a:endParaRPr lang="en-US" sz="4900" kern="1200"/>
        </a:p>
      </dsp:txBody>
      <dsp:txXfrm>
        <a:off x="57372" y="1392792"/>
        <a:ext cx="20230656" cy="1060520"/>
      </dsp:txXfrm>
    </dsp:sp>
    <dsp:sp modelId="{05B4AAF4-9930-4682-B34D-51E765A4ADB5}">
      <dsp:nvSpPr>
        <dsp:cNvPr id="0" name=""/>
        <dsp:cNvSpPr/>
      </dsp:nvSpPr>
      <dsp:spPr>
        <a:xfrm>
          <a:off x="0" y="2651805"/>
          <a:ext cx="20345400" cy="11752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Creating a unique accurate set of data versus many in accurate spreadsheets</a:t>
          </a:r>
          <a:endParaRPr lang="en-US" sz="4900" kern="1200"/>
        </a:p>
      </dsp:txBody>
      <dsp:txXfrm>
        <a:off x="57372" y="2709177"/>
        <a:ext cx="20230656" cy="1060520"/>
      </dsp:txXfrm>
    </dsp:sp>
    <dsp:sp modelId="{0F5912BC-2AAE-4937-8C06-BE7A7B279BC4}">
      <dsp:nvSpPr>
        <dsp:cNvPr id="0" name=""/>
        <dsp:cNvSpPr/>
      </dsp:nvSpPr>
      <dsp:spPr>
        <a:xfrm>
          <a:off x="0" y="3968190"/>
          <a:ext cx="20345400" cy="11752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Sharing information across departments</a:t>
          </a:r>
          <a:endParaRPr lang="en-US" sz="4900" kern="1200" dirty="0"/>
        </a:p>
      </dsp:txBody>
      <dsp:txXfrm>
        <a:off x="57372" y="4025562"/>
        <a:ext cx="20230656" cy="1060520"/>
      </dsp:txXfrm>
    </dsp:sp>
    <dsp:sp modelId="{A05989DC-0D89-4D82-B672-87F284C146C6}">
      <dsp:nvSpPr>
        <dsp:cNvPr id="0" name=""/>
        <dsp:cNvSpPr/>
      </dsp:nvSpPr>
      <dsp:spPr>
        <a:xfrm>
          <a:off x="0" y="5284574"/>
          <a:ext cx="20345400" cy="11752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Ensuring information survivability</a:t>
          </a:r>
          <a:endParaRPr lang="en-US" sz="4900" kern="1200"/>
        </a:p>
      </dsp:txBody>
      <dsp:txXfrm>
        <a:off x="57372" y="5341946"/>
        <a:ext cx="20230656" cy="1060520"/>
      </dsp:txXfrm>
    </dsp:sp>
    <dsp:sp modelId="{3683CF6E-55FB-4C42-AA66-E747DB4CA0BA}">
      <dsp:nvSpPr>
        <dsp:cNvPr id="0" name=""/>
        <dsp:cNvSpPr/>
      </dsp:nvSpPr>
      <dsp:spPr>
        <a:xfrm>
          <a:off x="0" y="6600959"/>
          <a:ext cx="20345400" cy="1175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Improving the quality of DATA, Gain Insight through reporting &amp; BI</a:t>
          </a:r>
          <a:endParaRPr lang="en-US" sz="4900" kern="1200" dirty="0"/>
        </a:p>
      </dsp:txBody>
      <dsp:txXfrm>
        <a:off x="57372" y="6658331"/>
        <a:ext cx="20230656" cy="106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1/31/2016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D1A0-F1C0-426C-8986-0AE145E620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323" y="16177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25832" y="0"/>
            <a:ext cx="16461343" cy="1828800"/>
          </a:xfrm>
        </p:spPr>
        <p:txBody>
          <a:bodyPr>
            <a:noAutofit/>
          </a:bodyPr>
          <a:lstStyle>
            <a:lvl1pPr>
              <a:defRPr sz="8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A5D72"/>
                </a:solidFill>
              </a:defRPr>
            </a:lvl1pPr>
            <a:lvl2pPr>
              <a:defRPr>
                <a:solidFill>
                  <a:srgbClr val="0A5D72"/>
                </a:solidFill>
              </a:defRPr>
            </a:lvl2pPr>
            <a:lvl3pPr>
              <a:defRPr>
                <a:solidFill>
                  <a:srgbClr val="0A5D72"/>
                </a:solidFill>
              </a:defRPr>
            </a:lvl3pPr>
            <a:lvl4pPr>
              <a:defRPr>
                <a:solidFill>
                  <a:srgbClr val="0A5D72"/>
                </a:solidFill>
              </a:defRPr>
            </a:lvl4pPr>
            <a:lvl5pPr>
              <a:defRPr>
                <a:solidFill>
                  <a:srgbClr val="0A5D7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lIns="217728" tIns="108864" rIns="217728" bIns="108864"/>
          <a:lstStyle>
            <a:lvl1pPr>
              <a:defRPr/>
            </a:lvl1pPr>
          </a:lstStyle>
          <a:p>
            <a:pPr>
              <a:defRPr/>
            </a:pPr>
            <a:fld id="{40639BC3-DEFC-4366-AF35-CFEAE8E6DD38}" type="datetime1">
              <a:rPr lang="es-ES"/>
              <a:pPr>
                <a:defRPr/>
              </a:pPr>
              <a:t>01/02/2016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lIns="217728" tIns="108864" rIns="217728" bIns="108864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2909784" y="403206"/>
            <a:ext cx="824808" cy="6767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E612-D4B6-4D1A-90CE-4286B1C112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52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323" y="16177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Drag and Drop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Drag and Drop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4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623636" y="3447128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9832084" y="3447128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040533" y="3447128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17196" y="7672403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025644" y="7672403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474047" y="3521405"/>
            <a:ext cx="6096794" cy="609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579008" y="3556069"/>
            <a:ext cx="6096794" cy="609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379314" y="3556069"/>
            <a:ext cx="6096794" cy="609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4511619" y="3786899"/>
            <a:ext cx="3904908" cy="71582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380935" y="3786899"/>
            <a:ext cx="3904908" cy="71582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653100" y="3786899"/>
            <a:ext cx="3904908" cy="71582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rojec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40185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75" r:id="rId7"/>
    <p:sldLayoutId id="2147483666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65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donvans@naapsolution.com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28.us3.fansshare.com/photograph/tumblrphotography/beautiful-city-wallpaper-hd-background-tumblr-wallpaper-photography-wallpaper-14571857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0"/>
            <a:ext cx="24387175" cy="135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Hexagon 20"/>
          <p:cNvSpPr>
            <a:spLocks noChangeAspect="1"/>
          </p:cNvSpPr>
          <p:nvPr/>
        </p:nvSpPr>
        <p:spPr>
          <a:xfrm>
            <a:off x="22487422" y="6429066"/>
            <a:ext cx="844724" cy="739140"/>
          </a:xfrm>
          <a:prstGeom prst="hexagon">
            <a:avLst/>
          </a:prstGeom>
          <a:noFill/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>
            <a:spLocks noChangeAspect="1"/>
          </p:cNvSpPr>
          <p:nvPr/>
        </p:nvSpPr>
        <p:spPr>
          <a:xfrm>
            <a:off x="2657241" y="5329571"/>
            <a:ext cx="844724" cy="739140"/>
          </a:xfrm>
          <a:prstGeom prst="hexagon">
            <a:avLst/>
          </a:prstGeom>
          <a:noFill/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>
            <a:spLocks noChangeAspect="1"/>
          </p:cNvSpPr>
          <p:nvPr/>
        </p:nvSpPr>
        <p:spPr>
          <a:xfrm>
            <a:off x="14434670" y="9780240"/>
            <a:ext cx="844724" cy="739140"/>
          </a:xfrm>
          <a:prstGeom prst="hexagon">
            <a:avLst/>
          </a:prstGeom>
          <a:noFill/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>
            <a:spLocks noChangeAspect="1"/>
          </p:cNvSpPr>
          <p:nvPr/>
        </p:nvSpPr>
        <p:spPr>
          <a:xfrm>
            <a:off x="8318769" y="7042187"/>
            <a:ext cx="844724" cy="739140"/>
          </a:xfrm>
          <a:prstGeom prst="hexagon">
            <a:avLst/>
          </a:prstGeom>
          <a:noFill/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>
            <a:spLocks noChangeAspect="1"/>
          </p:cNvSpPr>
          <p:nvPr/>
        </p:nvSpPr>
        <p:spPr>
          <a:xfrm>
            <a:off x="13943389" y="5306783"/>
            <a:ext cx="844724" cy="739140"/>
          </a:xfrm>
          <a:prstGeom prst="hexagon">
            <a:avLst/>
          </a:prstGeom>
          <a:noFill/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>
            <a:spLocks noChangeAspect="1"/>
          </p:cNvSpPr>
          <p:nvPr/>
        </p:nvSpPr>
        <p:spPr>
          <a:xfrm>
            <a:off x="20951096" y="10536926"/>
            <a:ext cx="844724" cy="739140"/>
          </a:xfrm>
          <a:prstGeom prst="hexagon">
            <a:avLst/>
          </a:prstGeom>
          <a:noFill/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>
            <a:spLocks noChangeAspect="1"/>
          </p:cNvSpPr>
          <p:nvPr/>
        </p:nvSpPr>
        <p:spPr>
          <a:xfrm>
            <a:off x="678601" y="9449552"/>
            <a:ext cx="844724" cy="739140"/>
          </a:xfrm>
          <a:prstGeom prst="hexagon">
            <a:avLst/>
          </a:prstGeom>
          <a:noFill/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endCxn id="22" idx="2"/>
          </p:cNvCxnSpPr>
          <p:nvPr/>
        </p:nvCxnSpPr>
        <p:spPr>
          <a:xfrm flipV="1">
            <a:off x="1100963" y="6068711"/>
            <a:ext cx="1741063" cy="3380842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5"/>
          </p:cNvCxnSpPr>
          <p:nvPr/>
        </p:nvCxnSpPr>
        <p:spPr>
          <a:xfrm flipV="1">
            <a:off x="21611035" y="7168206"/>
            <a:ext cx="1298749" cy="336872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3"/>
            <a:endCxn id="24" idx="0"/>
          </p:cNvCxnSpPr>
          <p:nvPr/>
        </p:nvCxnSpPr>
        <p:spPr>
          <a:xfrm flipH="1">
            <a:off x="9163493" y="5676353"/>
            <a:ext cx="4779896" cy="173540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5" idx="0"/>
          </p:cNvCxnSpPr>
          <p:nvPr/>
        </p:nvCxnSpPr>
        <p:spPr>
          <a:xfrm flipH="1" flipV="1">
            <a:off x="14788113" y="5676353"/>
            <a:ext cx="7699309" cy="112228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2" idx="0"/>
            <a:endCxn id="24" idx="3"/>
          </p:cNvCxnSpPr>
          <p:nvPr/>
        </p:nvCxnSpPr>
        <p:spPr>
          <a:xfrm>
            <a:off x="3501965" y="5699141"/>
            <a:ext cx="4816804" cy="1712616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4365751" y="6068711"/>
            <a:ext cx="491281" cy="3750412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92100">
              <a:schemeClr val="bg1">
                <a:alpha val="2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392" y="31280"/>
            <a:ext cx="6132782" cy="33261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4808" y="554083"/>
            <a:ext cx="17596477" cy="1825542"/>
          </a:xfrm>
        </p:spPr>
        <p:txBody>
          <a:bodyPr/>
          <a:lstStyle/>
          <a:p>
            <a:pPr algn="l"/>
            <a:r>
              <a:rPr lang="en-US" sz="6600" dirty="0" smtClean="0"/>
              <a:t>Connecting </a:t>
            </a:r>
            <a:r>
              <a:rPr lang="en-US" sz="6600" dirty="0" smtClean="0"/>
              <a:t>the dots …</a:t>
            </a:r>
            <a:br>
              <a:rPr lang="en-US" sz="6600" dirty="0" smtClean="0"/>
            </a:br>
            <a:r>
              <a:rPr lang="en-US" sz="6600" dirty="0" smtClean="0"/>
              <a:t>between Finance and Operations</a:t>
            </a:r>
            <a:br>
              <a:rPr lang="en-US" sz="6600" dirty="0" smtClean="0"/>
            </a:br>
            <a:r>
              <a:rPr lang="en-US" sz="6600" dirty="0" smtClean="0"/>
              <a:t>in Telecoms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943" y="3025833"/>
            <a:ext cx="128424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 van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Splunteren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VP Sales, NAAP Global Solutions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1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0743087"/>
              </p:ext>
            </p:extLst>
          </p:nvPr>
        </p:nvGraphicFramePr>
        <p:xfrm>
          <a:off x="1852918" y="2857500"/>
          <a:ext cx="20345400" cy="779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2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NAAP Platform Overview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8" r="5198"/>
          <a:stretch/>
        </p:blipFill>
        <p:spPr bwMode="auto">
          <a:xfrm>
            <a:off x="1624319" y="1808720"/>
            <a:ext cx="21285466" cy="122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 dirty="0" smtClean="0"/>
              <a:t>Tangible </a:t>
            </a:r>
            <a:r>
              <a:rPr lang="en-US" dirty="0" smtClean="0"/>
              <a:t>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372428"/>
            <a:ext cx="824808" cy="738260"/>
          </a:xfrm>
        </p:spPr>
        <p:txBody>
          <a:bodyPr/>
          <a:lstStyle/>
          <a:p>
            <a:fld id="{C9468CE9-3F3D-1446-A027-4B4CDD3883B0}" type="slidenum">
              <a:rPr lang="en-US" sz="2400" smtClean="0"/>
              <a:t>12</a:t>
            </a:fld>
            <a:endParaRPr lang="en-US" sz="240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63721" y="1478874"/>
            <a:ext cx="11659739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Improving Financial KPIs and </a:t>
            </a:r>
            <a:r>
              <a:rPr lang="en-US" sz="3200" dirty="0" smtClean="0"/>
              <a:t>Cash Position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043404" y="5324903"/>
            <a:ext cx="6273108" cy="2112189"/>
            <a:chOff x="838200" y="3042850"/>
            <a:chExt cx="1600200" cy="792071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3042850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Tax Savings</a:t>
              </a:r>
              <a:endParaRPr lang="en-US" sz="4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3388" y="3316128"/>
              <a:ext cx="1288447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Corporate</a:t>
              </a: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 &amp; Property Tax is reduced through the adjustment of “Ghost” Assets</a:t>
              </a:r>
              <a:endParaRPr lang="en-US" sz="28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24435" y="5346674"/>
            <a:ext cx="6273108" cy="2112189"/>
            <a:chOff x="838200" y="3042850"/>
            <a:chExt cx="1600200" cy="792071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3042850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Insurance Savings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3321" y="3316128"/>
              <a:ext cx="1208354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Insurance Premium is lowered  based on an adjustment of fixed assets schedule,</a:t>
              </a:r>
              <a:endParaRPr lang="en-US" sz="28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350342" y="5346674"/>
            <a:ext cx="6273108" cy="2112189"/>
            <a:chOff x="838200" y="3042850"/>
            <a:chExt cx="1600200" cy="792071"/>
          </a:xfrm>
        </p:grpSpPr>
        <p:sp>
          <p:nvSpPr>
            <p:cNvPr id="19" name="TextBox 18"/>
            <p:cNvSpPr txBox="1"/>
            <p:nvPr/>
          </p:nvSpPr>
          <p:spPr>
            <a:xfrm>
              <a:off x="838200" y="3042850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CAPEX Savings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2578" y="3316128"/>
              <a:ext cx="1205142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Better Equipment Planning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Better Spares Management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Better RMA Management</a:t>
              </a:r>
              <a:endParaRPr lang="en-US" sz="28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06063" y="10414843"/>
            <a:ext cx="6220231" cy="2112189"/>
            <a:chOff x="838200" y="3042850"/>
            <a:chExt cx="1600200" cy="792071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3042850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OPEX Savings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Site Visit Reduction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Maintenance Management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Fuel and Utility Control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300010" y="10393072"/>
            <a:ext cx="6220231" cy="2112189"/>
            <a:chOff x="838200" y="3042850"/>
            <a:chExt cx="1600200" cy="792071"/>
          </a:xfrm>
        </p:grpSpPr>
        <p:sp>
          <p:nvSpPr>
            <p:cNvPr id="39" name="TextBox 38"/>
            <p:cNvSpPr txBox="1"/>
            <p:nvPr/>
          </p:nvSpPr>
          <p:spPr>
            <a:xfrm>
              <a:off x="838200" y="3042850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Increased Revenues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1325" y="3316128"/>
              <a:ext cx="1165362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Faster Roll-Out</a:t>
              </a: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 </a:t>
              </a: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and Services up and running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Disaster Recovery</a:t>
              </a:r>
            </a:p>
          </p:txBody>
        </p:sp>
      </p:grpSp>
      <p:pic>
        <p:nvPicPr>
          <p:cNvPr id="41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r="16869"/>
          <a:stretch>
            <a:fillRect/>
          </a:stretch>
        </p:blipFill>
        <p:spPr>
          <a:xfrm>
            <a:off x="4183564" y="3161158"/>
            <a:ext cx="2012342" cy="20116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13617"/>
          <a:stretch>
            <a:fillRect/>
          </a:stretch>
        </p:blipFill>
        <p:spPr>
          <a:xfrm>
            <a:off x="11444012" y="3160904"/>
            <a:ext cx="2011157" cy="20116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Placeholder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r="12553"/>
          <a:stretch>
            <a:fillRect/>
          </a:stretch>
        </p:blipFill>
        <p:spPr>
          <a:xfrm>
            <a:off x="4194670" y="8222870"/>
            <a:ext cx="2011156" cy="20116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Placeholder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5609" y="8219865"/>
            <a:ext cx="2011163" cy="20116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Placeholder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 b="16809"/>
          <a:stretch>
            <a:fillRect/>
          </a:stretch>
        </p:blipFill>
        <p:spPr>
          <a:xfrm>
            <a:off x="18441892" y="3160904"/>
            <a:ext cx="2011163" cy="20116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16701622" y="10501927"/>
            <a:ext cx="5900057" cy="2112189"/>
            <a:chOff x="838200" y="3042850"/>
            <a:chExt cx="1600200" cy="792071"/>
          </a:xfrm>
        </p:grpSpPr>
        <p:sp>
          <p:nvSpPr>
            <p:cNvPr id="33" name="TextBox 32"/>
            <p:cNvSpPr txBox="1"/>
            <p:nvPr/>
          </p:nvSpPr>
          <p:spPr>
            <a:xfrm>
              <a:off x="838200" y="3042850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Compliance &amp; Audit</a:t>
              </a:r>
              <a:endParaRPr lang="en-US" sz="4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Ensure </a:t>
              </a: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regulatory and finance  </a:t>
              </a: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compliance, avoid potential costs/penalties. Reduce your Auditors bill</a:t>
              </a:r>
            </a:p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,</a:t>
              </a:r>
              <a:endParaRPr lang="en-US" sz="24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pic>
        <p:nvPicPr>
          <p:cNvPr id="43" name="Picture Placeholder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r="16809"/>
          <a:stretch>
            <a:fillRect/>
          </a:stretch>
        </p:blipFill>
        <p:spPr>
          <a:xfrm>
            <a:off x="18607481" y="8302424"/>
            <a:ext cx="2011157" cy="2011680"/>
          </a:xfrm>
          <a:prstGeom prst="ellipse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sz="4400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 dirty="0" smtClean="0"/>
              <a:t>Intangible </a:t>
            </a:r>
            <a:r>
              <a:rPr lang="en-US" dirty="0" smtClean="0"/>
              <a:t>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372428"/>
            <a:ext cx="824808" cy="738260"/>
          </a:xfrm>
        </p:spPr>
        <p:txBody>
          <a:bodyPr/>
          <a:lstStyle/>
          <a:p>
            <a:fld id="{C9468CE9-3F3D-1446-A027-4B4CDD3883B0}" type="slidenum">
              <a:rPr lang="en-US" sz="2400" smtClean="0"/>
              <a:t>13</a:t>
            </a:fld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sz="4400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63721" y="1478874"/>
            <a:ext cx="11659739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Transforming Operations</a:t>
            </a:r>
            <a:endParaRPr lang="en-US" sz="31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34543" y="10580061"/>
            <a:ext cx="4267756" cy="2112189"/>
            <a:chOff x="838200" y="3042850"/>
            <a:chExt cx="1600200" cy="792071"/>
          </a:xfrm>
        </p:grpSpPr>
        <p:sp>
          <p:nvSpPr>
            <p:cNvPr id="31" name="TextBox 30"/>
            <p:cNvSpPr txBox="1"/>
            <p:nvPr/>
          </p:nvSpPr>
          <p:spPr>
            <a:xfrm>
              <a:off x="838200" y="3042850"/>
              <a:ext cx="1600200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 algn="ctr"/>
              <a:endParaRPr lang="en-US" sz="36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Experience up to 20% productivity increase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134569" y="10614869"/>
            <a:ext cx="3160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Productivity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175702" y="5522035"/>
            <a:ext cx="4267756" cy="2112189"/>
            <a:chOff x="838200" y="3042850"/>
            <a:chExt cx="1600200" cy="792071"/>
          </a:xfrm>
        </p:grpSpPr>
        <p:sp>
          <p:nvSpPr>
            <p:cNvPr id="57" name="TextBox 56"/>
            <p:cNvSpPr txBox="1"/>
            <p:nvPr/>
          </p:nvSpPr>
          <p:spPr>
            <a:xfrm>
              <a:off x="838200" y="3042850"/>
              <a:ext cx="1600200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 algn="ctr"/>
              <a:endParaRPr lang="en-US" sz="36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Time to Information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No need for “call chain”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0408258" y="5604445"/>
            <a:ext cx="4204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Faster Decisions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393369" y="5303536"/>
            <a:ext cx="6139543" cy="2112189"/>
            <a:chOff x="838200" y="3042850"/>
            <a:chExt cx="1600200" cy="792071"/>
          </a:xfrm>
        </p:grpSpPr>
        <p:sp>
          <p:nvSpPr>
            <p:cNvPr id="62" name="TextBox 61"/>
            <p:cNvSpPr txBox="1"/>
            <p:nvPr/>
          </p:nvSpPr>
          <p:spPr>
            <a:xfrm>
              <a:off x="838200" y="3042850"/>
              <a:ext cx="1600200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 algn="ctr"/>
              <a:endParaRPr lang="en-US" sz="36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Single </a:t>
              </a: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Set of </a:t>
              </a: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no more spread Sheets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Accuracy and accessibility</a:t>
              </a:r>
              <a:endParaRPr lang="en-US" sz="28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886958" y="5388357"/>
            <a:ext cx="3283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Data </a:t>
            </a:r>
            <a:r>
              <a:rPr lang="en-US" sz="4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Quality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8061646" y="5468028"/>
            <a:ext cx="4267756" cy="2112189"/>
            <a:chOff x="838200" y="3042850"/>
            <a:chExt cx="1600200" cy="792071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3042850"/>
              <a:ext cx="1600200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 algn="ctr"/>
              <a:endParaRPr lang="en-US" sz="36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Support for the many activities in the daily operations of the Network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9467088" y="5550438"/>
            <a:ext cx="1456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Tools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8116213" y="10578877"/>
            <a:ext cx="4267756" cy="2112189"/>
            <a:chOff x="838200" y="3042850"/>
            <a:chExt cx="1600200" cy="792071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3042850"/>
              <a:ext cx="1600200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 algn="ctr"/>
              <a:endParaRPr lang="en-US" sz="36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Support and automate  for the many activities in the daily operations of the Network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8682198" y="10720164"/>
            <a:ext cx="3135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Automation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247940" y="10631317"/>
            <a:ext cx="4267756" cy="2112189"/>
            <a:chOff x="838200" y="3042850"/>
            <a:chExt cx="1600200" cy="792071"/>
          </a:xfrm>
        </p:grpSpPr>
        <p:sp>
          <p:nvSpPr>
            <p:cNvPr id="41" name="TextBox 40"/>
            <p:cNvSpPr txBox="1"/>
            <p:nvPr/>
          </p:nvSpPr>
          <p:spPr>
            <a:xfrm>
              <a:off x="838200" y="3042850"/>
              <a:ext cx="1600200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 algn="ctr"/>
              <a:endParaRPr lang="en-US" sz="36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Reporting and Dashboard generate the Business Intelligence that you need to operate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445508" y="10654851"/>
            <a:ext cx="1872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Insight</a:t>
            </a:r>
          </a:p>
        </p:txBody>
      </p:sp>
      <p:pic>
        <p:nvPicPr>
          <p:cNvPr id="50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1965"/>
          <a:stretch>
            <a:fillRect/>
          </a:stretch>
        </p:blipFill>
        <p:spPr>
          <a:xfrm>
            <a:off x="3552258" y="8486316"/>
            <a:ext cx="2011679" cy="2011680"/>
          </a:xfrm>
          <a:prstGeom prst="ellipse">
            <a:avLst/>
          </a:prstGeom>
        </p:spPr>
      </p:pic>
      <p:pic>
        <p:nvPicPr>
          <p:cNvPr id="53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288" y="3279665"/>
            <a:ext cx="2011679" cy="201168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7204" y="8486316"/>
            <a:ext cx="2011679" cy="2011680"/>
          </a:xfrm>
          <a:prstGeom prst="ellipse">
            <a:avLst/>
          </a:prstGeom>
          <a:effectLst/>
        </p:spPr>
      </p:pic>
      <p:pic>
        <p:nvPicPr>
          <p:cNvPr id="56" name="Picture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2150" y="3279665"/>
            <a:ext cx="2011679" cy="2011680"/>
          </a:xfrm>
          <a:prstGeom prst="ellipse">
            <a:avLst/>
          </a:prstGeom>
          <a:effectLst/>
        </p:spPr>
      </p:pic>
      <p:sp>
        <p:nvSpPr>
          <p:cNvPr id="66" name="AutoShape 119"/>
          <p:cNvSpPr>
            <a:spLocks noChangeAspect="1"/>
          </p:cNvSpPr>
          <p:nvPr/>
        </p:nvSpPr>
        <p:spPr bwMode="auto">
          <a:xfrm>
            <a:off x="3734091" y="3461498"/>
            <a:ext cx="1648014" cy="16480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4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7" name="Picture Placeholder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2150" y="8486316"/>
            <a:ext cx="2011679" cy="2011680"/>
          </a:xfrm>
          <a:prstGeom prst="ellipse">
            <a:avLst/>
          </a:prstGeom>
          <a:effectLst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ROI with </a:t>
            </a:r>
            <a:r>
              <a:rPr lang="en-US" dirty="0" smtClean="0">
                <a:solidFill>
                  <a:schemeClr val="bg1"/>
                </a:solidFill>
              </a:rPr>
              <a:t>NAAP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22192" y="2724912"/>
            <a:ext cx="18558648" cy="10533888"/>
          </a:xfrm>
        </p:spPr>
        <p:txBody>
          <a:bodyPr/>
          <a:lstStyle/>
          <a:p>
            <a:pPr algn="l"/>
            <a:r>
              <a:rPr lang="en-US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implementation of the NAAP Telecom Asset Management Platform results in 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Tangible</a:t>
            </a:r>
            <a:r>
              <a:rPr lang="en-US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and 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Intangible</a:t>
            </a:r>
            <a:r>
              <a:rPr lang="en-US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</a:t>
            </a:r>
          </a:p>
          <a:p>
            <a:pPr algn="l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Tangible benefits generate a direct impact on the cash flow of the business</a:t>
            </a:r>
          </a:p>
          <a:p>
            <a:pPr algn="l"/>
            <a:endParaRPr lang="en-US" sz="3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Intangible Benefits do not affect cash flow directly and they can be estimated in cash-equivalent terms. </a:t>
            </a:r>
          </a:p>
          <a:p>
            <a:pPr algn="l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many scenarios, </a:t>
            </a:r>
            <a:r>
              <a:rPr lang="en-US" sz="4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</a:t>
            </a:r>
            <a:r>
              <a:rPr lang="en-US" sz="4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reakeven is achieved in less than 18 months</a:t>
            </a:r>
            <a:endParaRPr lang="en-US" sz="4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l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63" y="3043805"/>
            <a:ext cx="1289241" cy="942980"/>
          </a:xfrm>
          <a:prstGeom prst="rect">
            <a:avLst/>
          </a:prstGeom>
        </p:spPr>
      </p:pic>
      <p:sp>
        <p:nvSpPr>
          <p:cNvPr id="13" name="AutoShape 35"/>
          <p:cNvSpPr>
            <a:spLocks/>
          </p:cNvSpPr>
          <p:nvPr/>
        </p:nvSpPr>
        <p:spPr bwMode="auto">
          <a:xfrm>
            <a:off x="2040638" y="5118139"/>
            <a:ext cx="1149089" cy="788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rgbClr val="8AB147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" name="AutoShape 102"/>
          <p:cNvSpPr>
            <a:spLocks/>
          </p:cNvSpPr>
          <p:nvPr/>
        </p:nvSpPr>
        <p:spPr bwMode="auto">
          <a:xfrm>
            <a:off x="2039512" y="7027393"/>
            <a:ext cx="1068777" cy="1042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rgbClr val="4D709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82" y="173737"/>
            <a:ext cx="3091542" cy="1676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A6EF2386-A887-FA40-B8D7-D67654273E3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829038" y="567771"/>
            <a:ext cx="20729099" cy="1133518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Key 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852918" y="1469329"/>
            <a:ext cx="20655938" cy="668037"/>
          </a:xfrm>
        </p:spPr>
        <p:txBody>
          <a:bodyPr/>
          <a:lstStyle/>
          <a:p>
            <a:endParaRPr lang="en-US" sz="3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87810" y="8085172"/>
            <a:ext cx="6333032" cy="4384906"/>
            <a:chOff x="2849438" y="1642373"/>
            <a:chExt cx="2374578" cy="1288077"/>
          </a:xfrm>
        </p:grpSpPr>
        <p:sp>
          <p:nvSpPr>
            <p:cNvPr id="16" name="Title 20"/>
            <p:cNvSpPr txBox="1">
              <a:spLocks/>
            </p:cNvSpPr>
            <p:nvPr/>
          </p:nvSpPr>
          <p:spPr>
            <a:xfrm>
              <a:off x="2849438" y="1642373"/>
              <a:ext cx="650761" cy="352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7200" b="1" dirty="0">
                  <a:solidFill>
                    <a:schemeClr val="accent2"/>
                  </a:solidFill>
                  <a:latin typeface="Open Sans Light"/>
                  <a:cs typeface="Open Sans Light"/>
                </a:rPr>
                <a:t>01 </a:t>
              </a:r>
            </a:p>
          </p:txBody>
        </p:sp>
        <p:sp>
          <p:nvSpPr>
            <p:cNvPr id="17" name="Title 20"/>
            <p:cNvSpPr txBox="1">
              <a:spLocks/>
            </p:cNvSpPr>
            <p:nvPr/>
          </p:nvSpPr>
          <p:spPr>
            <a:xfrm>
              <a:off x="3359431" y="1694901"/>
              <a:ext cx="1864585" cy="212464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4400" dirty="0" smtClean="0">
                  <a:solidFill>
                    <a:schemeClr val="tx2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Opportunity</a:t>
              </a:r>
              <a:endParaRPr lang="en-US" sz="44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8" name="Title 20"/>
            <p:cNvSpPr txBox="1">
              <a:spLocks/>
            </p:cNvSpPr>
            <p:nvPr/>
          </p:nvSpPr>
          <p:spPr>
            <a:xfrm>
              <a:off x="2849438" y="1990185"/>
              <a:ext cx="2157865" cy="940265"/>
            </a:xfrm>
            <a:prstGeom prst="rect">
              <a:avLst/>
            </a:prstGeom>
          </p:spPr>
          <p:txBody>
            <a:bodyPr vert="horz" wrap="square" lIns="9144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pt-BR" sz="32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The industry has changed and there is an opportunity to approach this challenge in a  competitive advantage gaining way. Today.</a:t>
              </a:r>
              <a:endParaRPr lang="en-US" sz="32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212943" y="3418248"/>
            <a:ext cx="4362595" cy="436202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22515" y="3175305"/>
            <a:ext cx="1814823" cy="1814587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n w="12700" cmpd="sng">
                <a:noFill/>
              </a:ln>
              <a:latin typeface="Open Sans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253204" y="3418248"/>
            <a:ext cx="4362595" cy="4362027"/>
          </a:xfrm>
          <a:prstGeom prst="ellipse">
            <a:avLst/>
          </a:prstGeom>
          <a:solidFill>
            <a:srgbClr val="F88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562776" y="3175305"/>
            <a:ext cx="1814823" cy="1814587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202101" y="3418248"/>
            <a:ext cx="4362595" cy="4362027"/>
          </a:xfrm>
          <a:prstGeom prst="ellipse">
            <a:avLst/>
          </a:prstGeom>
          <a:solidFill>
            <a:srgbClr val="67E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5511673" y="3175305"/>
            <a:ext cx="1814823" cy="1814587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9333371" y="8068873"/>
            <a:ext cx="6333032" cy="4866469"/>
            <a:chOff x="2849438" y="1642372"/>
            <a:chExt cx="2374578" cy="1429538"/>
          </a:xfrm>
        </p:grpSpPr>
        <p:sp>
          <p:nvSpPr>
            <p:cNvPr id="56" name="Title 20"/>
            <p:cNvSpPr txBox="1">
              <a:spLocks/>
            </p:cNvSpPr>
            <p:nvPr/>
          </p:nvSpPr>
          <p:spPr>
            <a:xfrm>
              <a:off x="2849438" y="1642372"/>
              <a:ext cx="650761" cy="352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7200" b="1" dirty="0">
                  <a:solidFill>
                    <a:schemeClr val="accent2"/>
                  </a:solidFill>
                  <a:latin typeface="Open Sans Light"/>
                  <a:cs typeface="Open Sans Light"/>
                </a:rPr>
                <a:t>02 </a:t>
              </a:r>
            </a:p>
          </p:txBody>
        </p:sp>
        <p:sp>
          <p:nvSpPr>
            <p:cNvPr id="57" name="Title 20"/>
            <p:cNvSpPr txBox="1">
              <a:spLocks/>
            </p:cNvSpPr>
            <p:nvPr/>
          </p:nvSpPr>
          <p:spPr>
            <a:xfrm>
              <a:off x="3359431" y="1694901"/>
              <a:ext cx="1864585" cy="212464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4400" dirty="0">
                  <a:solidFill>
                    <a:schemeClr val="tx2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Transform</a:t>
              </a:r>
            </a:p>
          </p:txBody>
        </p:sp>
        <p:sp>
          <p:nvSpPr>
            <p:cNvPr id="58" name="Title 20"/>
            <p:cNvSpPr txBox="1">
              <a:spLocks/>
            </p:cNvSpPr>
            <p:nvPr/>
          </p:nvSpPr>
          <p:spPr>
            <a:xfrm>
              <a:off x="2919730" y="1943591"/>
              <a:ext cx="2246270" cy="1128319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pt-BR" sz="32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With the right tools operators can TRANSFORM the way they operate their network assets reuslting in both tangible cash savings and intangible benefits. It is a process. </a:t>
              </a:r>
              <a:endParaRPr lang="en-US" sz="32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478018" y="8085176"/>
            <a:ext cx="6333032" cy="3567303"/>
            <a:chOff x="2849438" y="1642374"/>
            <a:chExt cx="2374578" cy="1047904"/>
          </a:xfrm>
        </p:grpSpPr>
        <p:sp>
          <p:nvSpPr>
            <p:cNvPr id="60" name="Title 20"/>
            <p:cNvSpPr txBox="1">
              <a:spLocks/>
            </p:cNvSpPr>
            <p:nvPr/>
          </p:nvSpPr>
          <p:spPr>
            <a:xfrm>
              <a:off x="2849438" y="1642374"/>
              <a:ext cx="650761" cy="352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7200" b="1" dirty="0">
                  <a:solidFill>
                    <a:schemeClr val="accent2"/>
                  </a:solidFill>
                  <a:latin typeface="Open Sans Light"/>
                  <a:cs typeface="Open Sans Light"/>
                </a:rPr>
                <a:t>03 </a:t>
              </a:r>
            </a:p>
          </p:txBody>
        </p:sp>
        <p:sp>
          <p:nvSpPr>
            <p:cNvPr id="61" name="Title 20"/>
            <p:cNvSpPr txBox="1">
              <a:spLocks/>
            </p:cNvSpPr>
            <p:nvPr/>
          </p:nvSpPr>
          <p:spPr>
            <a:xfrm>
              <a:off x="3359431" y="1694901"/>
              <a:ext cx="1864585" cy="411366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4400" dirty="0">
                  <a:solidFill>
                    <a:schemeClr val="tx2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NAAP</a:t>
              </a:r>
              <a:r>
                <a:rPr lang="en-US" sz="4400" dirty="0">
                  <a:solidFill>
                    <a:schemeClr val="tx2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at your service...</a:t>
              </a:r>
              <a:endParaRPr lang="en-US" sz="44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62" name="Title 20"/>
            <p:cNvSpPr txBox="1">
              <a:spLocks/>
            </p:cNvSpPr>
            <p:nvPr/>
          </p:nvSpPr>
          <p:spPr>
            <a:xfrm>
              <a:off x="3171216" y="2126119"/>
              <a:ext cx="1862260" cy="564159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pt-BR" sz="3200" dirty="0" smtClean="0">
                  <a:solidFill>
                    <a:schemeClr val="tx2"/>
                  </a:solidFill>
                  <a:latin typeface="Open Sans Light"/>
                  <a:cs typeface="Open Sans Light"/>
                </a:rPr>
                <a:t>... To provide you with a solutions comprised of services and SW to</a:t>
              </a:r>
              <a:endParaRPr lang="en-US" sz="32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sp>
        <p:nvSpPr>
          <p:cNvPr id="29" name="Freeform 300"/>
          <p:cNvSpPr>
            <a:spLocks noChangeAspect="1" noChangeArrowheads="1"/>
          </p:cNvSpPr>
          <p:nvPr/>
        </p:nvSpPr>
        <p:spPr bwMode="auto">
          <a:xfrm>
            <a:off x="3975735" y="3582855"/>
            <a:ext cx="877232" cy="882373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852" tIns="121926" rIns="243852" bIns="121926" anchor="ctr"/>
          <a:lstStyle/>
          <a:p>
            <a:pPr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30" name="Freeform 300"/>
          <p:cNvSpPr>
            <a:spLocks noChangeAspect="1" noChangeArrowheads="1"/>
          </p:cNvSpPr>
          <p:nvPr/>
        </p:nvSpPr>
        <p:spPr bwMode="auto">
          <a:xfrm>
            <a:off x="10000629" y="3582855"/>
            <a:ext cx="877232" cy="882373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852" tIns="121926" rIns="243852" bIns="121926" anchor="ctr"/>
          <a:lstStyle/>
          <a:p>
            <a:pPr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31" name="Freeform 300"/>
          <p:cNvSpPr>
            <a:spLocks noChangeAspect="1" noChangeArrowheads="1"/>
          </p:cNvSpPr>
          <p:nvPr/>
        </p:nvSpPr>
        <p:spPr bwMode="auto">
          <a:xfrm>
            <a:off x="15951902" y="3556604"/>
            <a:ext cx="877232" cy="882373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852" tIns="121926" rIns="243852" bIns="121926" anchor="ctr"/>
          <a:lstStyle/>
          <a:p>
            <a:pPr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527" y="4305372"/>
            <a:ext cx="4004052" cy="2171627"/>
          </a:xfrm>
          <a:prstGeom prst="rect">
            <a:avLst/>
          </a:prstGeom>
        </p:spPr>
      </p:pic>
      <p:pic>
        <p:nvPicPr>
          <p:cNvPr id="3074" name="Picture 2" descr="https://www.iconexperience.com/_img/o_collection_png/green_dark_grey/512x512/plain/objects_transform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7813" r="89844">
                        <a14:foregroundMark x1="7813" y1="62109" x2="7813" y2="62109"/>
                        <a14:foregroundMark x1="62500" y1="78906" x2="62500" y2="78906"/>
                        <a14:foregroundMark x1="81445" y1="42578" x2="81445" y2="4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30" y="3582856"/>
            <a:ext cx="3719575" cy="37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ortal.healthprocanada.com/image/journal/article?img_id=135977&amp;t=14113973624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37" y="3351360"/>
            <a:ext cx="4663291" cy="46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3" grpId="0" animBg="1"/>
      <p:bldP spid="4" grpId="0" animBg="1"/>
      <p:bldP spid="42" grpId="0" animBg="1"/>
      <p:bldP spid="51" grpId="0" animBg="1"/>
      <p:bldP spid="53" grpId="0" animBg="1"/>
      <p:bldP spid="54" grpId="0" animBg="1"/>
      <p:bldP spid="29" grpId="0" animBg="1"/>
      <p:bldP spid="30" grpId="0" animBg="1"/>
      <p:bldP spid="31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C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641690" y="4434876"/>
            <a:ext cx="17131486" cy="2429796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en-US" sz="8800" b="1" dirty="0" smtClean="0">
                <a:solidFill>
                  <a:prstClr val="white"/>
                </a:solidFill>
              </a:rPr>
              <a:t>Thank you ! Get </a:t>
            </a:r>
            <a:r>
              <a:rPr lang="en-US" sz="8800" b="1" dirty="0" smtClean="0">
                <a:solidFill>
                  <a:prstClr val="white"/>
                </a:solidFill>
              </a:rPr>
              <a:t>in touch</a:t>
            </a:r>
            <a:endParaRPr lang="en-US" sz="8800" b="1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7100" dirty="0" smtClean="0">
                <a:solidFill>
                  <a:prstClr val="white"/>
                </a:solidFill>
                <a:latin typeface="Open Sans Light"/>
                <a:cs typeface="Open Sans Light"/>
              </a:rPr>
              <a:t>We want to hear from </a:t>
            </a:r>
            <a:r>
              <a:rPr lang="en-US" sz="7100" dirty="0" smtClean="0">
                <a:solidFill>
                  <a:prstClr val="white"/>
                </a:solidFill>
                <a:latin typeface="Open Sans Light"/>
                <a:cs typeface="Open Sans Light"/>
              </a:rPr>
              <a:t>you</a:t>
            </a:r>
          </a:p>
          <a:p>
            <a:pPr>
              <a:lnSpc>
                <a:spcPct val="90000"/>
              </a:lnSpc>
            </a:pPr>
            <a:r>
              <a:rPr lang="en-US" sz="7100" dirty="0" smtClean="0">
                <a:solidFill>
                  <a:prstClr val="white"/>
                </a:solidFill>
                <a:latin typeface="Open Sans Light"/>
                <a:cs typeface="Open Sans Light"/>
                <a:hlinkClick r:id="rId2"/>
              </a:rPr>
              <a:t>donvans@naapsolution.com</a:t>
            </a:r>
            <a:endParaRPr lang="en-US" sz="7100" dirty="0" smtClean="0">
              <a:solidFill>
                <a:prstClr val="white"/>
              </a:solidFill>
              <a:latin typeface="Open Sans Light"/>
              <a:cs typeface="Open Sans Light"/>
            </a:endParaRPr>
          </a:p>
          <a:p>
            <a:pPr>
              <a:lnSpc>
                <a:spcPct val="90000"/>
              </a:lnSpc>
            </a:pPr>
            <a:endParaRPr lang="en-US" sz="7100" dirty="0">
              <a:solidFill>
                <a:prstClr val="white"/>
              </a:solidFill>
              <a:latin typeface="Open Sans Light"/>
              <a:cs typeface="Open Sans Light"/>
            </a:endParaRPr>
          </a:p>
          <a:p>
            <a:pPr>
              <a:lnSpc>
                <a:spcPct val="90000"/>
              </a:lnSpc>
            </a:pPr>
            <a:r>
              <a:rPr lang="en-US" sz="7100" dirty="0">
                <a:solidFill>
                  <a:prstClr val="white"/>
                </a:solidFill>
                <a:latin typeface="Open Sans Light"/>
                <a:cs typeface="Open Sans Light"/>
              </a:rPr>
              <a:t>o</a:t>
            </a:r>
            <a:r>
              <a:rPr lang="en-US" sz="7100" dirty="0" smtClean="0">
                <a:solidFill>
                  <a:prstClr val="white"/>
                </a:solidFill>
                <a:latin typeface="Open Sans Light"/>
                <a:cs typeface="Open Sans Light"/>
              </a:rPr>
              <a:t>r</a:t>
            </a:r>
          </a:p>
          <a:p>
            <a:pPr>
              <a:lnSpc>
                <a:spcPct val="90000"/>
              </a:lnSpc>
            </a:pPr>
            <a:endParaRPr lang="en-US" sz="7100" dirty="0">
              <a:solidFill>
                <a:prstClr val="white"/>
              </a:solidFill>
              <a:latin typeface="Open Sans Light"/>
              <a:cs typeface="Open Sans Light"/>
            </a:endParaRPr>
          </a:p>
          <a:p>
            <a:pPr>
              <a:lnSpc>
                <a:spcPct val="90000"/>
              </a:lnSpc>
            </a:pPr>
            <a:r>
              <a:rPr lang="en-US" sz="7100" dirty="0" smtClean="0">
                <a:solidFill>
                  <a:prstClr val="white"/>
                </a:solidFill>
                <a:latin typeface="Open Sans Light"/>
                <a:cs typeface="Open Sans Light"/>
              </a:rPr>
              <a:t>At our booth</a:t>
            </a:r>
            <a:r>
              <a:rPr lang="en-US" sz="7100" dirty="0">
                <a:solidFill>
                  <a:prstClr val="white"/>
                </a:solidFill>
                <a:latin typeface="Open Sans Light"/>
                <a:cs typeface="Open Sans Light"/>
              </a:rPr>
              <a:t> </a:t>
            </a:r>
            <a:r>
              <a:rPr lang="en-US" sz="7100" dirty="0" smtClean="0">
                <a:solidFill>
                  <a:prstClr val="white"/>
                </a:solidFill>
                <a:latin typeface="Open Sans Light"/>
                <a:cs typeface="Open Sans Light"/>
              </a:rPr>
              <a:t>or bar</a:t>
            </a:r>
            <a:endParaRPr lang="en-US" sz="8800" dirty="0">
              <a:solidFill>
                <a:prstClr val="white"/>
              </a:solidFill>
              <a:latin typeface="Open Sans Light"/>
              <a:cs typeface="Open Sans Light"/>
            </a:endParaRPr>
          </a:p>
        </p:txBody>
      </p:sp>
      <p:sp>
        <p:nvSpPr>
          <p:cNvPr id="6" name="AutoShape 81"/>
          <p:cNvSpPr>
            <a:spLocks/>
          </p:cNvSpPr>
          <p:nvPr/>
        </p:nvSpPr>
        <p:spPr bwMode="auto">
          <a:xfrm>
            <a:off x="11608769" y="3303600"/>
            <a:ext cx="1254260" cy="9188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093" tIns="38093" rIns="38093" bIns="38093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</a:t>
            </a:r>
            <a:r>
              <a:rPr lang="en-US" dirty="0" smtClean="0"/>
              <a:t>ransformed Industry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56162487"/>
              </p:ext>
            </p:extLst>
          </p:nvPr>
        </p:nvGraphicFramePr>
        <p:xfrm>
          <a:off x="10821670" y="2743200"/>
          <a:ext cx="13227050" cy="1053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  <p:pic>
        <p:nvPicPr>
          <p:cNvPr id="4098" name="Picture 2" descr="https://entitleblogdotorg3.files.wordpress.com/2015/02/sky-and-water-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" y="2873230"/>
            <a:ext cx="10048875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B78FDF-AA75-48CF-A444-C7E65EB45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CEB78FDF-AA75-48CF-A444-C7E65EB45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FA7C73-3B6C-4540-AD7A-3E7BA30CB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5FFA7C73-3B6C-4540-AD7A-3E7BA30CB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0C9005-2B19-4F0B-854C-9346EC68C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150C9005-2B19-4F0B-854C-9346EC68C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BBACDE-0D2E-44C8-824D-FB1066B5C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BBACDE-0D2E-44C8-824D-FB1066B5C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96CCC2-7674-405B-A5E1-F28F86F3D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BA96CCC2-7674-405B-A5E1-F28F86F3D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D4DB95-9362-4514-B258-A30DCA8E1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C3D4DB95-9362-4514-B258-A30DCA8E1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308434-6682-4D63-A7EE-92DEE2DD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9E308434-6682-4D63-A7EE-92DEE2DD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A1D8D8-3F95-4936-928F-A58EB7AD1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2AA1D8D8-3F95-4936-928F-A58EB7AD1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Strategy Evolution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0620897"/>
              </p:ext>
            </p:extLst>
          </p:nvPr>
        </p:nvGraphicFramePr>
        <p:xfrm>
          <a:off x="2308860" y="3103291"/>
          <a:ext cx="20600924" cy="859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>
          <a:xfrm rot="14095789">
            <a:off x="8623683" y="3836949"/>
            <a:ext cx="1214526" cy="6114630"/>
          </a:xfrm>
          <a:prstGeom prst="rightBrace">
            <a:avLst>
              <a:gd name="adj1" fmla="val 8333"/>
              <a:gd name="adj2" fmla="val 5059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543061">
            <a:off x="5943056" y="5471316"/>
            <a:ext cx="52349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 Approach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23197" y="9328414"/>
            <a:ext cx="52349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Management  Approach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16918" y="11741110"/>
            <a:ext cx="8448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Intensified focus on Cost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 rot="3337744">
            <a:off x="17435104" y="6739015"/>
            <a:ext cx="1227501" cy="3246956"/>
          </a:xfrm>
          <a:prstGeom prst="rightBrace">
            <a:avLst>
              <a:gd name="adj1" fmla="val 8333"/>
              <a:gd name="adj2" fmla="val 5059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838DF-B7DB-4DDD-8B69-933A91196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D89E5C-F0D8-4E4B-92F7-CD186FBA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2CDB4-1BE9-482D-88E0-E82E680BF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FED6C-77AE-42B8-93C7-678CFE212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FFF3A7-8F89-472E-82B9-FACEB0075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359525-B37C-4E56-BA5A-36F920472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8BD74D-2BFD-44A2-979D-F0E1687A1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017984-87BC-4C3D-ACF8-8CA385620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B136DC-F7D8-495C-9CC7-8CF0409E9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/>
      <p:bldP spid="8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19359" y="10014263"/>
            <a:ext cx="21948458" cy="2236462"/>
          </a:xfrm>
          <a:custGeom>
            <a:avLst/>
            <a:gdLst>
              <a:gd name="connsiteX0" fmla="*/ 0 w 8229600"/>
              <a:gd name="connsiteY0" fmla="*/ 0 h 1118231"/>
              <a:gd name="connsiteX1" fmla="*/ 8229600 w 8229600"/>
              <a:gd name="connsiteY1" fmla="*/ 0 h 1118231"/>
              <a:gd name="connsiteX2" fmla="*/ 8229600 w 8229600"/>
              <a:gd name="connsiteY2" fmla="*/ 1118231 h 1118231"/>
              <a:gd name="connsiteX3" fmla="*/ 0 w 8229600"/>
              <a:gd name="connsiteY3" fmla="*/ 1118231 h 1118231"/>
              <a:gd name="connsiteX4" fmla="*/ 0 w 8229600"/>
              <a:gd name="connsiteY4" fmla="*/ 0 h 111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18231">
                <a:moveTo>
                  <a:pt x="0" y="0"/>
                </a:moveTo>
                <a:lnTo>
                  <a:pt x="8229600" y="0"/>
                </a:lnTo>
                <a:lnTo>
                  <a:pt x="8229600" y="1118231"/>
                </a:lnTo>
                <a:lnTo>
                  <a:pt x="0" y="1118231"/>
                </a:lnTo>
                <a:lnTo>
                  <a:pt x="0" y="0"/>
                </a:lnTo>
                <a:close/>
              </a:path>
            </a:pathLst>
          </a:custGeom>
          <a:solidFill>
            <a:srgbClr val="22C29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25" tIns="406425" rIns="406425" bIns="406425" numCol="1" spcCol="3024" anchor="ctr" anchorCtr="0">
            <a:noAutofit/>
          </a:bodyPr>
          <a:lstStyle/>
          <a:p>
            <a:pPr algn="ctr" defTabSz="2540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dirty="0"/>
              <a:t>“The average cost of quality is 20% of the overall business process </a:t>
            </a:r>
            <a:r>
              <a:rPr lang="en-US" sz="5700" dirty="0" smtClean="0"/>
              <a:t>costs” - </a:t>
            </a:r>
            <a:r>
              <a:rPr lang="en-US" sz="5400" i="1" dirty="0" smtClean="0"/>
              <a:t>Harry </a:t>
            </a:r>
            <a:r>
              <a:rPr lang="en-US" sz="5400" i="1" dirty="0"/>
              <a:t>and Schroeder, Six Sigma</a:t>
            </a:r>
            <a:endParaRPr lang="en-US" sz="5700" i="1" dirty="0"/>
          </a:p>
        </p:txBody>
      </p:sp>
      <p:sp>
        <p:nvSpPr>
          <p:cNvPr id="7" name="Freeform 6"/>
          <p:cNvSpPr/>
          <p:nvPr/>
        </p:nvSpPr>
        <p:spPr>
          <a:xfrm>
            <a:off x="1219359" y="6608128"/>
            <a:ext cx="21948458" cy="3439680"/>
          </a:xfrm>
          <a:custGeom>
            <a:avLst/>
            <a:gdLst>
              <a:gd name="connsiteX0" fmla="*/ 0 w 8229600"/>
              <a:gd name="connsiteY0" fmla="*/ 602339 h 1719839"/>
              <a:gd name="connsiteX1" fmla="*/ 3899820 w 8229600"/>
              <a:gd name="connsiteY1" fmla="*/ 602339 h 1719839"/>
              <a:gd name="connsiteX2" fmla="*/ 3899820 w 8229600"/>
              <a:gd name="connsiteY2" fmla="*/ 429960 h 1719839"/>
              <a:gd name="connsiteX3" fmla="*/ 3684840 w 8229600"/>
              <a:gd name="connsiteY3" fmla="*/ 429960 h 1719839"/>
              <a:gd name="connsiteX4" fmla="*/ 4114800 w 8229600"/>
              <a:gd name="connsiteY4" fmla="*/ 0 h 1719839"/>
              <a:gd name="connsiteX5" fmla="*/ 4544760 w 8229600"/>
              <a:gd name="connsiteY5" fmla="*/ 429960 h 1719839"/>
              <a:gd name="connsiteX6" fmla="*/ 4329780 w 8229600"/>
              <a:gd name="connsiteY6" fmla="*/ 429960 h 1719839"/>
              <a:gd name="connsiteX7" fmla="*/ 4329780 w 8229600"/>
              <a:gd name="connsiteY7" fmla="*/ 602339 h 1719839"/>
              <a:gd name="connsiteX8" fmla="*/ 8229600 w 8229600"/>
              <a:gd name="connsiteY8" fmla="*/ 602339 h 1719839"/>
              <a:gd name="connsiteX9" fmla="*/ 8229600 w 8229600"/>
              <a:gd name="connsiteY9" fmla="*/ 1719839 h 1719839"/>
              <a:gd name="connsiteX10" fmla="*/ 0 w 8229600"/>
              <a:gd name="connsiteY10" fmla="*/ 1719839 h 1719839"/>
              <a:gd name="connsiteX11" fmla="*/ 0 w 8229600"/>
              <a:gd name="connsiteY11" fmla="*/ 602339 h 171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719839">
                <a:moveTo>
                  <a:pt x="8229600" y="1117500"/>
                </a:moveTo>
                <a:lnTo>
                  <a:pt x="4329780" y="1117500"/>
                </a:lnTo>
                <a:lnTo>
                  <a:pt x="4329780" y="1289879"/>
                </a:lnTo>
                <a:lnTo>
                  <a:pt x="4544760" y="1289879"/>
                </a:lnTo>
                <a:lnTo>
                  <a:pt x="4114800" y="1719838"/>
                </a:lnTo>
                <a:lnTo>
                  <a:pt x="3684840" y="1289879"/>
                </a:lnTo>
                <a:lnTo>
                  <a:pt x="3899820" y="1289879"/>
                </a:lnTo>
                <a:lnTo>
                  <a:pt x="3899820" y="1117500"/>
                </a:lnTo>
                <a:lnTo>
                  <a:pt x="0" y="1117500"/>
                </a:lnTo>
                <a:lnTo>
                  <a:pt x="0" y="1"/>
                </a:lnTo>
                <a:lnTo>
                  <a:pt x="8229600" y="1"/>
                </a:lnTo>
                <a:lnTo>
                  <a:pt x="8229600" y="1117500"/>
                </a:lnTo>
                <a:close/>
              </a:path>
            </a:pathLst>
          </a:custGeom>
          <a:solidFill>
            <a:srgbClr val="8AB14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23" tIns="406428" rIns="406425" bIns="1840655" numCol="1" spcCol="3024" anchor="ctr" anchorCtr="0">
            <a:noAutofit/>
          </a:bodyPr>
          <a:lstStyle/>
          <a:p>
            <a:pPr algn="ctr" defTabSz="2540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dirty="0"/>
              <a:t>“Ghost Assets cost on average $17.000 per $1MM of assets</a:t>
            </a:r>
            <a:r>
              <a:rPr lang="en-US" sz="5700" dirty="0" smtClean="0"/>
              <a:t>” - </a:t>
            </a:r>
            <a:r>
              <a:rPr lang="en-US" sz="5400" i="1" dirty="0"/>
              <a:t>NAAP Analysis</a:t>
            </a:r>
            <a:endParaRPr lang="en-US" sz="5400" i="1" dirty="0"/>
          </a:p>
        </p:txBody>
      </p:sp>
      <p:sp>
        <p:nvSpPr>
          <p:cNvPr id="8" name="Freeform 7"/>
          <p:cNvSpPr/>
          <p:nvPr/>
        </p:nvSpPr>
        <p:spPr>
          <a:xfrm>
            <a:off x="1219359" y="3201997"/>
            <a:ext cx="21948458" cy="3439682"/>
          </a:xfrm>
          <a:custGeom>
            <a:avLst/>
            <a:gdLst>
              <a:gd name="connsiteX0" fmla="*/ 0 w 8229600"/>
              <a:gd name="connsiteY0" fmla="*/ 602339 h 1719839"/>
              <a:gd name="connsiteX1" fmla="*/ 3899820 w 8229600"/>
              <a:gd name="connsiteY1" fmla="*/ 602339 h 1719839"/>
              <a:gd name="connsiteX2" fmla="*/ 3899820 w 8229600"/>
              <a:gd name="connsiteY2" fmla="*/ 429960 h 1719839"/>
              <a:gd name="connsiteX3" fmla="*/ 3684840 w 8229600"/>
              <a:gd name="connsiteY3" fmla="*/ 429960 h 1719839"/>
              <a:gd name="connsiteX4" fmla="*/ 4114800 w 8229600"/>
              <a:gd name="connsiteY4" fmla="*/ 0 h 1719839"/>
              <a:gd name="connsiteX5" fmla="*/ 4544760 w 8229600"/>
              <a:gd name="connsiteY5" fmla="*/ 429960 h 1719839"/>
              <a:gd name="connsiteX6" fmla="*/ 4329780 w 8229600"/>
              <a:gd name="connsiteY6" fmla="*/ 429960 h 1719839"/>
              <a:gd name="connsiteX7" fmla="*/ 4329780 w 8229600"/>
              <a:gd name="connsiteY7" fmla="*/ 602339 h 1719839"/>
              <a:gd name="connsiteX8" fmla="*/ 8229600 w 8229600"/>
              <a:gd name="connsiteY8" fmla="*/ 602339 h 1719839"/>
              <a:gd name="connsiteX9" fmla="*/ 8229600 w 8229600"/>
              <a:gd name="connsiteY9" fmla="*/ 1719839 h 1719839"/>
              <a:gd name="connsiteX10" fmla="*/ 0 w 8229600"/>
              <a:gd name="connsiteY10" fmla="*/ 1719839 h 1719839"/>
              <a:gd name="connsiteX11" fmla="*/ 0 w 8229600"/>
              <a:gd name="connsiteY11" fmla="*/ 602339 h 171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719839">
                <a:moveTo>
                  <a:pt x="8229600" y="1117500"/>
                </a:moveTo>
                <a:lnTo>
                  <a:pt x="4329780" y="1117500"/>
                </a:lnTo>
                <a:lnTo>
                  <a:pt x="4329780" y="1289879"/>
                </a:lnTo>
                <a:lnTo>
                  <a:pt x="4544760" y="1289879"/>
                </a:lnTo>
                <a:lnTo>
                  <a:pt x="4114800" y="1719838"/>
                </a:lnTo>
                <a:lnTo>
                  <a:pt x="3684840" y="1289879"/>
                </a:lnTo>
                <a:lnTo>
                  <a:pt x="3899820" y="1289879"/>
                </a:lnTo>
                <a:lnTo>
                  <a:pt x="3899820" y="1117500"/>
                </a:lnTo>
                <a:lnTo>
                  <a:pt x="0" y="1117500"/>
                </a:lnTo>
                <a:lnTo>
                  <a:pt x="0" y="1"/>
                </a:lnTo>
                <a:lnTo>
                  <a:pt x="8229600" y="1"/>
                </a:lnTo>
                <a:lnTo>
                  <a:pt x="8229600" y="1117500"/>
                </a:lnTo>
                <a:close/>
              </a:path>
            </a:pathLst>
          </a:custGeom>
          <a:solidFill>
            <a:srgbClr val="216BA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23" tIns="406428" rIns="406425" bIns="1840657" numCol="1" spcCol="3024" anchor="ctr" anchorCtr="0">
            <a:noAutofit/>
          </a:bodyPr>
          <a:lstStyle/>
          <a:p>
            <a:pPr algn="ctr" defTabSz="2540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dirty="0"/>
              <a:t>“Data Quality affects overall labor productivity by as much as 20</a:t>
            </a:r>
            <a:r>
              <a:rPr lang="en-US" sz="5400" i="1" dirty="0"/>
              <a:t>%” – </a:t>
            </a:r>
            <a:r>
              <a:rPr lang="en-US" sz="5400" i="1" dirty="0" smtClean="0"/>
              <a:t>Gartner, Measuring </a:t>
            </a:r>
            <a:r>
              <a:rPr lang="en-US" sz="5400" i="1" dirty="0"/>
              <a:t>the Business Value of Data Quality</a:t>
            </a:r>
            <a:endParaRPr lang="en-US" sz="5400" i="1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Systems: The current model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108960" y="2789989"/>
            <a:ext cx="6263640" cy="914293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72000" rIns="7200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Operations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QoS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/Mbps/Features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Provisioning/CRM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376108" y="2789988"/>
            <a:ext cx="5975131" cy="914293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72000" rIns="7200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Operations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Revenues, ROI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Purchasing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Chain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Accounting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779240" y="10067518"/>
            <a:ext cx="3360420" cy="154726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rIns="72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ERP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60" y="9941266"/>
            <a:ext cx="3749039" cy="162398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rIns="72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OSS/BSS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72600" y="6236315"/>
            <a:ext cx="58717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What about other processes ?</a:t>
            </a:r>
            <a:endParaRPr lang="en-US" sz="54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23360" y="567771"/>
            <a:ext cx="18534777" cy="1133518"/>
          </a:xfrm>
        </p:spPr>
        <p:txBody>
          <a:bodyPr/>
          <a:lstStyle/>
          <a:p>
            <a:r>
              <a:rPr lang="en-US" dirty="0" smtClean="0"/>
              <a:t>Transformation: Connecting the dots between Finance and Operations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108960" y="2789989"/>
            <a:ext cx="6263640" cy="914293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72000" rIns="7200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Operations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Service:</a:t>
            </a:r>
          </a:p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kern="0" dirty="0" err="1">
                <a:solidFill>
                  <a:prstClr val="white"/>
                </a:solidFill>
              </a:rPr>
              <a:t>QoS</a:t>
            </a:r>
            <a:r>
              <a:rPr lang="en-US" sz="3600" b="1" kern="0" dirty="0">
                <a:solidFill>
                  <a:prstClr val="white"/>
                </a:solidFill>
              </a:rPr>
              <a:t>/Mbps/Features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Provisioning/CRM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376108" y="2789988"/>
            <a:ext cx="5975131" cy="914293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72000" rIns="7200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Operations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Revenues, ROI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Purchasing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Chain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Accounting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779240" y="10067518"/>
            <a:ext cx="3360420" cy="154726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rIns="72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ERP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60" y="9941266"/>
            <a:ext cx="3749039" cy="162398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rIns="72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OSS/BSS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https://upload.wikimedia.org/wikipedia/commons/thumb/d/de/Suspension_bridge_icon.svg/2000px-Suspension_bridge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27" y="5926993"/>
            <a:ext cx="7165940" cy="20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292" y1="56795" x2="43292" y2="56795"/>
                        <a14:foregroundMark x1="36426" y1="52936" x2="36426" y2="52936"/>
                        <a14:foregroundMark x1="19463" y1="54866" x2="19463" y2="54866"/>
                        <a14:foregroundMark x1="93679" y1="15772" x2="93679" y2="15772"/>
                        <a14:foregroundMark x1="89995" y1="29446" x2="89995" y2="29446"/>
                        <a14:foregroundMark x1="83083" y1="37248" x2="83083" y2="37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69" y="3616287"/>
            <a:ext cx="5709366" cy="3096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500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NAAP?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17949" r="4458" b="7481"/>
          <a:stretch/>
        </p:blipFill>
        <p:spPr bwMode="auto">
          <a:xfrm>
            <a:off x="3184881" y="2508931"/>
            <a:ext cx="17000499" cy="1045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NAAP Offering…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21712581"/>
              </p:ext>
            </p:extLst>
          </p:nvPr>
        </p:nvGraphicFramePr>
        <p:xfrm>
          <a:off x="1246947" y="2393504"/>
          <a:ext cx="2189328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25111" r="28250" b="7112"/>
          <a:stretch/>
        </p:blipFill>
        <p:spPr bwMode="auto">
          <a:xfrm>
            <a:off x="3086100" y="6553964"/>
            <a:ext cx="70118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193588" y="6713984"/>
            <a:ext cx="0" cy="601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997" y="6713986"/>
            <a:ext cx="6572947" cy="558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processes such as 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007917"/>
              </p:ext>
            </p:extLst>
          </p:nvPr>
        </p:nvGraphicFramePr>
        <p:xfrm>
          <a:off x="891540" y="2171700"/>
          <a:ext cx="22843052" cy="1126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"/>
            <a:ext cx="3337560" cy="18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Benchmark v1">
      <a:dk1>
        <a:sysClr val="windowText" lastClr="000000"/>
      </a:dk1>
      <a:lt1>
        <a:sysClr val="window" lastClr="FFFFFF"/>
      </a:lt1>
      <a:dk2>
        <a:srgbClr val="797979"/>
      </a:dk2>
      <a:lt2>
        <a:srgbClr val="4D6F96"/>
      </a:lt2>
      <a:accent1>
        <a:srgbClr val="8AB147"/>
      </a:accent1>
      <a:accent2>
        <a:srgbClr val="216BA9"/>
      </a:accent2>
      <a:accent3>
        <a:srgbClr val="212F3F"/>
      </a:accent3>
      <a:accent4>
        <a:srgbClr val="4D6F96"/>
      </a:accent4>
      <a:accent5>
        <a:srgbClr val="22C199"/>
      </a:accent5>
      <a:accent6>
        <a:srgbClr val="B1B1B1"/>
      </a:accent6>
      <a:hlink>
        <a:srgbClr val="216BA9"/>
      </a:hlink>
      <a:folHlink>
        <a:srgbClr val="22C1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ster">
  <a:themeElements>
    <a:clrScheme name="Benchmark v1">
      <a:dk1>
        <a:sysClr val="windowText" lastClr="000000"/>
      </a:dk1>
      <a:lt1>
        <a:sysClr val="window" lastClr="FFFFFF"/>
      </a:lt1>
      <a:dk2>
        <a:srgbClr val="797979"/>
      </a:dk2>
      <a:lt2>
        <a:srgbClr val="4D6F96"/>
      </a:lt2>
      <a:accent1>
        <a:srgbClr val="8AB147"/>
      </a:accent1>
      <a:accent2>
        <a:srgbClr val="216BA9"/>
      </a:accent2>
      <a:accent3>
        <a:srgbClr val="212F3F"/>
      </a:accent3>
      <a:accent4>
        <a:srgbClr val="4D6F96"/>
      </a:accent4>
      <a:accent5>
        <a:srgbClr val="22C199"/>
      </a:accent5>
      <a:accent6>
        <a:srgbClr val="B1B1B1"/>
      </a:accent6>
      <a:hlink>
        <a:srgbClr val="216BA9"/>
      </a:hlink>
      <a:folHlink>
        <a:srgbClr val="22C1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756</Words>
  <Application>Microsoft Office PowerPoint</Application>
  <PresentationFormat>Custom</PresentationFormat>
  <Paragraphs>184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Master</vt:lpstr>
      <vt:lpstr>1_Master</vt:lpstr>
      <vt:lpstr>Connecting the dots … between Finance and Operations in Telecoms</vt:lpstr>
      <vt:lpstr>A Transformed Industry</vt:lpstr>
      <vt:lpstr>Strategy Evolution</vt:lpstr>
      <vt:lpstr>Interesting Facts</vt:lpstr>
      <vt:lpstr>Supporting Systems: The current model</vt:lpstr>
      <vt:lpstr>Transformation: Connecting the dots between Finance and Operations</vt:lpstr>
      <vt:lpstr>Who is NAAP?</vt:lpstr>
      <vt:lpstr>NAAP Offering…</vt:lpstr>
      <vt:lpstr>Other processes such as …</vt:lpstr>
      <vt:lpstr>How?</vt:lpstr>
      <vt:lpstr>NAAP Platform Overview</vt:lpstr>
      <vt:lpstr>Tangible Benefits</vt:lpstr>
      <vt:lpstr>Intangible Benefits</vt:lpstr>
      <vt:lpstr>ROI with NAAP</vt:lpstr>
      <vt:lpstr>Three Key Take Aways</vt:lpstr>
      <vt:lpstr>PowerPoint Presentation</vt:lpstr>
    </vt:vector>
  </TitlesOfParts>
  <Company>Louis Twelve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Don van Splunteren</cp:lastModifiedBy>
  <cp:revision>678</cp:revision>
  <dcterms:created xsi:type="dcterms:W3CDTF">2014-12-02T17:36:54Z</dcterms:created>
  <dcterms:modified xsi:type="dcterms:W3CDTF">2016-02-02T00:03:06Z</dcterms:modified>
</cp:coreProperties>
</file>