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78" r:id="rId4"/>
    <p:sldId id="279" r:id="rId5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741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6" y="28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DE1141-C5B7-4367-9240-7DE90ECEA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2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66622D-0FF3-41EE-AD7E-474F515AC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4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6CDA5-E559-4581-ADB7-ECAD8C9343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CB0EE-DE2C-4304-804D-46B8FAB7AA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4D446-B9D3-4827-BBD9-AB19715233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96FC1-2F7E-4D48-9711-8978D1DD1D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06BE7-A51E-4202-A316-B78DDCF5B6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B1862-8059-4165-B378-E5B62E90F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90C92-DD6A-4B53-BCBA-128780C7EB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A1BF7-B002-41EA-9F02-9FBC1C5F67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56C4A-46CA-4D20-8C48-EB885C53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15993-412C-4B8F-9865-9D268341D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DDFD-9A26-414D-A887-E52C0207F6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405E62-7A3F-453B-A33C-6D9597F1C4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jpg@01CBD2A5.BDFE2F6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752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Corporate Social Responsibility Committee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924800" cy="1981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CSR Committee </a:t>
            </a:r>
          </a:p>
          <a:p>
            <a:pPr eaLnBrk="1" hangingPunct="1"/>
            <a:r>
              <a:rPr lang="en-US" dirty="0" smtClean="0"/>
              <a:t>January 2016</a:t>
            </a:r>
          </a:p>
        </p:txBody>
      </p:sp>
      <p:pic>
        <p:nvPicPr>
          <p:cNvPr id="7" name="Picture 6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752600"/>
            <a:ext cx="7010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/>
          </a:p>
          <a:p>
            <a:pPr marL="0" indent="0" eaLnBrk="1" hangingPunct="1">
              <a:buNone/>
            </a:pPr>
            <a:r>
              <a:rPr lang="en-US" sz="1800" b="1" dirty="0" smtClean="0"/>
              <a:t> </a:t>
            </a:r>
            <a:endParaRPr lang="en-US" sz="1800" b="1" dirty="0"/>
          </a:p>
          <a:p>
            <a:pPr lvl="1">
              <a:buFont typeface="Wingdings" pitchFamily="2" charset="2"/>
              <a:buChar char="q"/>
            </a:pPr>
            <a:r>
              <a:rPr lang="en-US" sz="1700" dirty="0"/>
              <a:t>Gervon </a:t>
            </a:r>
            <a:r>
              <a:rPr lang="en-US" sz="1700" dirty="0" smtClean="0"/>
              <a:t>Abraham, Vice Chair </a:t>
            </a:r>
            <a:r>
              <a:rPr lang="en-US" sz="1700" dirty="0"/>
              <a:t>(TSTT, Trinidad)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 smtClean="0"/>
              <a:t>Teresa Wankin Acting Secretary General (CANTO)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 smtClean="0"/>
              <a:t>Carmen Ramlal (CANTO)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 smtClean="0"/>
              <a:t>Jonelle Jones (Consultant former Basel Convention Regional Centre for the Caribbean, Trinidad)</a:t>
            </a:r>
            <a:endParaRPr lang="en-US" sz="170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700" dirty="0" smtClean="0"/>
              <a:t>Vydia </a:t>
            </a:r>
            <a:r>
              <a:rPr lang="en-US" sz="1700" dirty="0"/>
              <a:t>Bhagan </a:t>
            </a:r>
            <a:r>
              <a:rPr lang="en-US" sz="1700" dirty="0" smtClean="0"/>
              <a:t>(Consultant former TSTT, </a:t>
            </a:r>
            <a:r>
              <a:rPr lang="en-US" sz="1700" dirty="0"/>
              <a:t>T</a:t>
            </a:r>
            <a:r>
              <a:rPr lang="en-US" sz="1700" dirty="0" smtClean="0"/>
              <a:t>rinidad)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700" dirty="0" smtClean="0"/>
              <a:t>Joseph Samuel (APUA, Antigua)</a:t>
            </a:r>
          </a:p>
          <a:p>
            <a:pPr lvl="1">
              <a:buFont typeface="Wingdings" pitchFamily="2" charset="2"/>
              <a:buChar char="q"/>
            </a:pPr>
            <a:r>
              <a:rPr lang="en-US" sz="1700" dirty="0" smtClean="0"/>
              <a:t>Anil Sieukumar (Ericsson, Trinidad)</a:t>
            </a:r>
          </a:p>
          <a:p>
            <a:pPr marL="301943" lvl="1" indent="0" eaLnBrk="1" hangingPunct="1">
              <a:buNone/>
            </a:pPr>
            <a:endParaRPr lang="en-US" sz="1700" dirty="0" smtClean="0"/>
          </a:p>
          <a:p>
            <a:pPr lvl="1" eaLnBrk="1" hangingPunct="1">
              <a:buFont typeface="Wingdings" pitchFamily="2" charset="2"/>
              <a:buChar char="q"/>
            </a:pPr>
            <a:endParaRPr lang="en-US" sz="1700" dirty="0"/>
          </a:p>
          <a:p>
            <a:pPr marL="301943" lvl="1" indent="0" eaLnBrk="1" hangingPunct="1">
              <a:buNone/>
            </a:pPr>
            <a:endParaRPr lang="en-US" sz="1600" dirty="0"/>
          </a:p>
          <a:p>
            <a:pPr marL="0" indent="0" eaLnBrk="1" hangingPunct="1">
              <a:buNone/>
            </a:pPr>
            <a:r>
              <a:rPr lang="en-US" sz="1800" dirty="0" smtClean="0"/>
              <a:t> </a:t>
            </a:r>
          </a:p>
          <a:p>
            <a:pPr marL="571500" indent="-571500" eaLnBrk="1" hangingPunct="1">
              <a:buNone/>
            </a:pPr>
            <a:endParaRPr lang="en-US" sz="26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34FDC-5397-40DE-A886-C2E5F57DB5A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52717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Core Team </a:t>
            </a:r>
            <a:r>
              <a:rPr lang="en-US" dirty="0"/>
              <a:t>m</a:t>
            </a:r>
            <a:r>
              <a:rPr lang="en-US" dirty="0" smtClean="0"/>
              <a:t>embers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77000" y="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Produced a Second Paper: Take back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Developing CSR Workshop/Forum</a:t>
            </a:r>
          </a:p>
          <a:p>
            <a:pPr>
              <a:buFont typeface="Wingdings" pitchFamily="2" charset="2"/>
              <a:buChar char="q"/>
            </a:pPr>
            <a:r>
              <a:rPr lang="en-TT" sz="1800" dirty="0" smtClean="0"/>
              <a:t>Developed a proposal to develop a CSR initiative – ‘CANTO Product take-back and recycling partnership (Trinidad and Tobago pilot)’</a:t>
            </a:r>
          </a:p>
          <a:p>
            <a:pPr lvl="1">
              <a:buFont typeface="Wingdings" pitchFamily="2" charset="2"/>
              <a:buChar char="q"/>
            </a:pPr>
            <a:r>
              <a:rPr lang="en-TT" sz="1600" dirty="0" smtClean="0"/>
              <a:t>Board approved </a:t>
            </a:r>
            <a:endParaRPr lang="en-US" sz="16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Activities over the last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33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TT" sz="1800" dirty="0" smtClean="0"/>
              <a:t>Move the proposal forward – </a:t>
            </a:r>
            <a:r>
              <a:rPr lang="en-TT" sz="1800" dirty="0"/>
              <a:t>‘CANTO Product take-back and recycling partnership (Trinidad and Tobago pilot</a:t>
            </a:r>
            <a:r>
              <a:rPr lang="en-TT" sz="1800" dirty="0" smtClean="0"/>
              <a:t>)’</a:t>
            </a:r>
          </a:p>
          <a:p>
            <a:pPr lvl="1">
              <a:buFont typeface="Wingdings" pitchFamily="2" charset="2"/>
              <a:buChar char="§"/>
            </a:pPr>
            <a:r>
              <a:rPr lang="en-TT" sz="1600" dirty="0" smtClean="0"/>
              <a:t>Discuss with stakeholders – create a project action plan</a:t>
            </a:r>
            <a:endParaRPr lang="en-TT" sz="1600" dirty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CSR Workshop/Forum target for the AGM 2017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Focus on people </a:t>
            </a:r>
            <a:r>
              <a:rPr lang="en-US" sz="1800" dirty="0"/>
              <a:t>with disabilities with limited access to </a:t>
            </a:r>
            <a:r>
              <a:rPr lang="en-US" sz="1800" dirty="0" smtClean="0"/>
              <a:t>telecom/ICTs. 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Investigate Regulation in the Caribbean for persons with disabilities (e.g. The Bahamas)</a:t>
            </a:r>
            <a:endParaRPr lang="en-US" sz="1600" dirty="0"/>
          </a:p>
          <a:p>
            <a:pPr lvl="0">
              <a:buFont typeface="Wingdings" pitchFamily="2" charset="2"/>
              <a:buChar char="q"/>
            </a:pP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Activities over the next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162800" y="218702"/>
            <a:ext cx="1981200" cy="69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48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5341</TotalTime>
  <Words>184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Candara</vt:lpstr>
      <vt:lpstr>Symbol</vt:lpstr>
      <vt:lpstr>Wingdings</vt:lpstr>
      <vt:lpstr>Waveform</vt:lpstr>
      <vt:lpstr>  Corporate Social Responsibility Committee </vt:lpstr>
      <vt:lpstr> Core Team members</vt:lpstr>
      <vt:lpstr>Activities over the last 6 months</vt:lpstr>
      <vt:lpstr>Activities over the next 6 months</vt:lpstr>
    </vt:vector>
  </TitlesOfParts>
  <Company>TSTT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&amp; Emerging Technologies Committee</dc:title>
  <dc:creator>TSTT</dc:creator>
  <cp:lastModifiedBy>Teresa Wankin</cp:lastModifiedBy>
  <cp:revision>205</cp:revision>
  <cp:lastPrinted>2013-07-10T21:01:57Z</cp:lastPrinted>
  <dcterms:created xsi:type="dcterms:W3CDTF">2006-01-30T17:41:40Z</dcterms:created>
  <dcterms:modified xsi:type="dcterms:W3CDTF">2016-02-01T18:22:34Z</dcterms:modified>
</cp:coreProperties>
</file>