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381" r:id="rId2"/>
    <p:sldId id="1091" r:id="rId3"/>
    <p:sldId id="1089" r:id="rId4"/>
    <p:sldId id="1074" r:id="rId5"/>
    <p:sldId id="1075" r:id="rId6"/>
    <p:sldId id="1076" r:id="rId7"/>
    <p:sldId id="1077" r:id="rId8"/>
    <p:sldId id="1078" r:id="rId9"/>
    <p:sldId id="1079" r:id="rId10"/>
    <p:sldId id="1082" r:id="rId11"/>
    <p:sldId id="1083" r:id="rId12"/>
    <p:sldId id="1086" r:id="rId13"/>
    <p:sldId id="1092" r:id="rId14"/>
    <p:sldId id="726" r:id="rId15"/>
    <p:sldId id="711" r:id="rId16"/>
    <p:sldId id="712" r:id="rId17"/>
    <p:sldId id="713" r:id="rId18"/>
    <p:sldId id="714" r:id="rId19"/>
    <p:sldId id="71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7" clrIdx="0"/>
  <p:cmAuthor id="2" name="Jana Juginovic" initials="JJ [13]" lastIdx="1" clrIdx="1"/>
  <p:cmAuthor id="3" name="Jana Juginovic" initials="JJ" lastIdx="13" clrIdx="2"/>
  <p:cmAuthor id="4" name="Microsoft Office User" initials="Office" lastIdx="594" clrIdx="3"/>
  <p:cmAuthor id="5" name="Microsoft Office User" initials="Office [2]" lastIdx="1" clrIdx="4"/>
  <p:cmAuthor id="6" name="Microsoft Office User" initials="Office [7]" lastIdx="1" clrIdx="5"/>
  <p:cmAuthor id="7" name="Microsoft Office User" initials="Office [5]" lastIdx="1" clrIdx="6"/>
  <p:cmAuthor id="8" name="Microsoft Office User" initials="Office [5] [2]" lastIdx="1" clrIdx="7"/>
  <p:cmAuthor id="9" name="Microsoft Office User" initials="Office [8] [2]" lastIdx="1" clrIdx="8"/>
  <p:cmAuthor id="10" name="Microsoft Office User" initials="Office [9]" lastIdx="1" clrIdx="9"/>
  <p:cmAuthor id="11" name="Microsoft Office User" initials="Office [10]" lastIdx="1" clrIdx="10"/>
  <p:cmAuthor id="12" name="Microsoft Office User" initials="Office [16]" lastIdx="1" clrIdx="11"/>
  <p:cmAuthor id="13" name="Microsoft Office User" initials="Office [11]" lastIdx="1" clrIdx="12"/>
  <p:cmAuthor id="14" name="Microsoft Office User" initials="Office [12]" lastIdx="1" clrIdx="13"/>
  <p:cmAuthor id="15" name="Microsoft Office User" initials="Office [13]" lastIdx="1" clrIdx="14"/>
  <p:cmAuthor id="16" name="Microsoft Office User" initials="Office [14]" lastIdx="1" clrIdx="15"/>
  <p:cmAuthor id="17" name="Daniela Campos-Lopez" initials="DC" lastIdx="103" clrIdx="16"/>
  <p:cmAuthor id="18" name="Daniela Campos-Lopez" initials="DC [2]" lastIdx="1" clrIdx="17"/>
  <p:cmAuthor id="19" name="Microsoft Office User" initials="Office [30]" lastIdx="1" clrIdx="18"/>
  <p:cmAuthor id="20" name="Microsoft Office User" initials="Office [19]" lastIdx="1" clrIdx="19"/>
  <p:cmAuthor id="21" name="Microsoft Office User" initials="Office [23]" lastIdx="1" clrIdx="20"/>
  <p:cmAuthor id="22" name="Microsoft Office User" initials="Office [20]" lastIdx="1" clrIdx="21"/>
  <p:cmAuthor id="23" name="Microsoft Office User" initials="Office [27]" lastIdx="1" clrIdx="22"/>
  <p:cmAuthor id="24" name="Microsoft Office User" initials="Office [28]" lastIdx="1" clrIdx="23"/>
  <p:cmAuthor id="25" name="Microsoft Office User" initials="Office [29]" lastIdx="1" clrIdx="24"/>
  <p:cmAuthor id="26" name="Daniela Campos-Lopez" initials="DC [3]" lastIdx="1" clrIdx="25"/>
  <p:cmAuthor id="27" name="Daniela Campos-Lopez" initials="DC [4]" lastIdx="1" clrIdx="26"/>
  <p:cmAuthor id="28" name="Kim Enger" initials="KE" lastIdx="187" clrIdx="27"/>
  <p:cmAuthor id="29" name="Kim Enger" initials="KE [2]" lastIdx="1" clrIdx="28"/>
  <p:cmAuthor id="30" name="Kim Enger" initials="KE [3]" lastIdx="1" clrIdx="29"/>
  <p:cmAuthor id="31" name="Kim Enger" initials="KE [4]" lastIdx="1" clrIdx="30"/>
  <p:cmAuthor id="32" name="Kim Enger" initials="KE [5]" lastIdx="1" clrIdx="31"/>
  <p:cmAuthor id="33" name="Kim Enger" initials="KE [6]" lastIdx="1" clrIdx="32"/>
  <p:cmAuthor id="34" name="Kim Enger" initials="KE [4] [2]" lastIdx="1" clrIdx="33"/>
  <p:cmAuthor id="35" name="Kim Enger" initials="KE [7]" lastIdx="1" clrIdx="34"/>
  <p:cmAuthor id="36" name="Julio Polito" initials="JP" lastIdx="2" clrIdx="3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26C"/>
    <a:srgbClr val="2C6F74"/>
    <a:srgbClr val="79A342"/>
    <a:srgbClr val="000000"/>
    <a:srgbClr val="E6EEF8"/>
    <a:srgbClr val="E4E9E8"/>
    <a:srgbClr val="E6E8ED"/>
    <a:srgbClr val="ED9643"/>
    <a:srgbClr val="9C240F"/>
    <a:srgbClr val="002B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EF168B-BFE0-6544-89C0-732DA167906C}" v="15" dt="2019-07-23T20:42:27.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4" autoAdjust="0"/>
    <p:restoredTop sz="94591" autoAdjust="0"/>
  </p:normalViewPr>
  <p:slideViewPr>
    <p:cSldViewPr snapToGrid="0" snapToObjects="1">
      <p:cViewPr varScale="1">
        <p:scale>
          <a:sx n="114" d="100"/>
          <a:sy n="114" d="100"/>
        </p:scale>
        <p:origin x="1992" y="184"/>
      </p:cViewPr>
      <p:guideLst>
        <p:guide orient="horz" pos="1416"/>
        <p:guide pos="2880"/>
      </p:guideLst>
    </p:cSldViewPr>
  </p:slideViewPr>
  <p:outlineViewPr>
    <p:cViewPr>
      <p:scale>
        <a:sx n="33" d="100"/>
        <a:sy n="33" d="100"/>
      </p:scale>
      <p:origin x="0" y="-25856"/>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1" d="100"/>
          <a:sy n="81" d="100"/>
        </p:scale>
        <p:origin x="389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 Daniels" userId="84a3859396014925" providerId="LiveId" clId="{8AD9BF72-1697-7B47-AE00-922F1AF70072}"/>
  </pc:docChgLst>
  <pc:docChgLst>
    <pc:chgData name="Albert Daniels" userId="84a3859396014925" providerId="LiveId" clId="{918234FF-C18F-7148-AE3E-3A7A628DD56B}"/>
    <pc:docChg chg="modSld">
      <pc:chgData name="Albert Daniels" userId="84a3859396014925" providerId="LiveId" clId="{918234FF-C18F-7148-AE3E-3A7A628DD56B}" dt="2019-07-23T14:19:42.556" v="37" actId="20577"/>
      <pc:docMkLst>
        <pc:docMk/>
      </pc:docMkLst>
      <pc:sldChg chg="modSp">
        <pc:chgData name="Albert Daniels" userId="84a3859396014925" providerId="LiveId" clId="{918234FF-C18F-7148-AE3E-3A7A628DD56B}" dt="2019-07-23T14:19:42.556" v="37" actId="20577"/>
        <pc:sldMkLst>
          <pc:docMk/>
          <pc:sldMk cId="3987931256" sldId="381"/>
        </pc:sldMkLst>
        <pc:spChg chg="mod">
          <ac:chgData name="Albert Daniels" userId="84a3859396014925" providerId="LiveId" clId="{918234FF-C18F-7148-AE3E-3A7A628DD56B}" dt="2019-07-23T14:19:42.556" v="37" actId="20577"/>
          <ac:spMkLst>
            <pc:docMk/>
            <pc:sldMk cId="3987931256" sldId="381"/>
            <ac:spMk id="7" creationId="{D014D5E4-CEE5-2049-8459-535FB8E72BD6}"/>
          </ac:spMkLst>
        </pc:spChg>
      </pc:sldChg>
    </pc:docChg>
  </pc:docChgLst>
  <pc:docChgLst>
    <pc:chgData name="Albert Daniels" userId="84a3859396014925" providerId="LiveId" clId="{6EEF168B-BFE0-6544-89C0-732DA167906C}"/>
    <pc:docChg chg="undo custSel addSld delSld modSld sldOrd">
      <pc:chgData name="Albert Daniels" userId="84a3859396014925" providerId="LiveId" clId="{6EEF168B-BFE0-6544-89C0-732DA167906C}" dt="2019-07-23T20:47:31.815" v="219" actId="1076"/>
      <pc:docMkLst>
        <pc:docMk/>
      </pc:docMkLst>
      <pc:sldChg chg="modSp">
        <pc:chgData name="Albert Daniels" userId="84a3859396014925" providerId="LiveId" clId="{6EEF168B-BFE0-6544-89C0-732DA167906C}" dt="2019-07-23T14:35:27.048" v="117" actId="20577"/>
        <pc:sldMkLst>
          <pc:docMk/>
          <pc:sldMk cId="3987931256" sldId="381"/>
        </pc:sldMkLst>
        <pc:spChg chg="mod">
          <ac:chgData name="Albert Daniels" userId="84a3859396014925" providerId="LiveId" clId="{6EEF168B-BFE0-6544-89C0-732DA167906C}" dt="2019-07-23T14:35:27.048" v="117" actId="20577"/>
          <ac:spMkLst>
            <pc:docMk/>
            <pc:sldMk cId="3987931256" sldId="381"/>
            <ac:spMk id="4" creationId="{7AB55144-C3B8-5048-9E5A-8843F52E670A}"/>
          </ac:spMkLst>
        </pc:spChg>
        <pc:spChg chg="mod">
          <ac:chgData name="Albert Daniels" userId="84a3859396014925" providerId="LiveId" clId="{6EEF168B-BFE0-6544-89C0-732DA167906C}" dt="2019-07-23T14:23:33.584" v="50" actId="20577"/>
          <ac:spMkLst>
            <pc:docMk/>
            <pc:sldMk cId="3987931256" sldId="381"/>
            <ac:spMk id="7" creationId="{D014D5E4-CEE5-2049-8459-535FB8E72BD6}"/>
          </ac:spMkLst>
        </pc:spChg>
      </pc:sldChg>
      <pc:sldChg chg="add">
        <pc:chgData name="Albert Daniels" userId="84a3859396014925" providerId="LiveId" clId="{6EEF168B-BFE0-6544-89C0-732DA167906C}" dt="2019-07-23T14:39:28.890" v="118"/>
        <pc:sldMkLst>
          <pc:docMk/>
          <pc:sldMk cId="1927268657" sldId="711"/>
        </pc:sldMkLst>
      </pc:sldChg>
      <pc:sldChg chg="add">
        <pc:chgData name="Albert Daniels" userId="84a3859396014925" providerId="LiveId" clId="{6EEF168B-BFE0-6544-89C0-732DA167906C}" dt="2019-07-23T14:39:53.238" v="119"/>
        <pc:sldMkLst>
          <pc:docMk/>
          <pc:sldMk cId="1268488449" sldId="712"/>
        </pc:sldMkLst>
      </pc:sldChg>
      <pc:sldChg chg="add">
        <pc:chgData name="Albert Daniels" userId="84a3859396014925" providerId="LiveId" clId="{6EEF168B-BFE0-6544-89C0-732DA167906C}" dt="2019-07-23T14:59:55.951" v="122"/>
        <pc:sldMkLst>
          <pc:docMk/>
          <pc:sldMk cId="2631380766" sldId="713"/>
        </pc:sldMkLst>
      </pc:sldChg>
      <pc:sldChg chg="add">
        <pc:chgData name="Albert Daniels" userId="84a3859396014925" providerId="LiveId" clId="{6EEF168B-BFE0-6544-89C0-732DA167906C}" dt="2019-07-23T14:40:39.366" v="120"/>
        <pc:sldMkLst>
          <pc:docMk/>
          <pc:sldMk cId="3108299715" sldId="714"/>
        </pc:sldMkLst>
      </pc:sldChg>
      <pc:sldChg chg="add del">
        <pc:chgData name="Albert Daniels" userId="84a3859396014925" providerId="LiveId" clId="{6EEF168B-BFE0-6544-89C0-732DA167906C}" dt="2019-07-23T20:34:37.480" v="188" actId="2696"/>
        <pc:sldMkLst>
          <pc:docMk/>
          <pc:sldMk cId="1364564194" sldId="715"/>
        </pc:sldMkLst>
      </pc:sldChg>
      <pc:sldChg chg="addSp modSp add">
        <pc:chgData name="Albert Daniels" userId="84a3859396014925" providerId="LiveId" clId="{6EEF168B-BFE0-6544-89C0-732DA167906C}" dt="2019-07-23T20:47:31.815" v="219" actId="1076"/>
        <pc:sldMkLst>
          <pc:docMk/>
          <pc:sldMk cId="3362697264" sldId="726"/>
        </pc:sldMkLst>
        <pc:spChg chg="add mod">
          <ac:chgData name="Albert Daniels" userId="84a3859396014925" providerId="LiveId" clId="{6EEF168B-BFE0-6544-89C0-732DA167906C}" dt="2019-07-23T15:06:44.005" v="184" actId="20577"/>
          <ac:spMkLst>
            <pc:docMk/>
            <pc:sldMk cId="3362697264" sldId="726"/>
            <ac:spMk id="2" creationId="{5E6A4838-AA43-194B-B69E-37C2C7BC698D}"/>
          </ac:spMkLst>
        </pc:spChg>
        <pc:spChg chg="add mod">
          <ac:chgData name="Albert Daniels" userId="84a3859396014925" providerId="LiveId" clId="{6EEF168B-BFE0-6544-89C0-732DA167906C}" dt="2019-07-23T20:42:51.376" v="200" actId="1076"/>
          <ac:spMkLst>
            <pc:docMk/>
            <pc:sldMk cId="3362697264" sldId="726"/>
            <ac:spMk id="6" creationId="{D8D9A676-5FEA-3B49-A7C2-8401ECC78D25}"/>
          </ac:spMkLst>
        </pc:spChg>
        <pc:spChg chg="mod">
          <ac:chgData name="Albert Daniels" userId="84a3859396014925" providerId="LiveId" clId="{6EEF168B-BFE0-6544-89C0-732DA167906C}" dt="2019-07-23T20:47:31.815" v="219" actId="1076"/>
          <ac:spMkLst>
            <pc:docMk/>
            <pc:sldMk cId="3362697264" sldId="726"/>
            <ac:spMk id="1905" creationId="{00000000-0000-0000-0000-000000000000}"/>
          </ac:spMkLst>
        </pc:spChg>
        <pc:spChg chg="mod">
          <ac:chgData name="Albert Daniels" userId="84a3859396014925" providerId="LiveId" clId="{6EEF168B-BFE0-6544-89C0-732DA167906C}" dt="2019-07-23T20:47:27.194" v="218" actId="14100"/>
          <ac:spMkLst>
            <pc:docMk/>
            <pc:sldMk cId="3362697264" sldId="726"/>
            <ac:spMk id="1906" creationId="{00000000-0000-0000-0000-000000000000}"/>
          </ac:spMkLst>
        </pc:spChg>
        <pc:picChg chg="add mod">
          <ac:chgData name="Albert Daniels" userId="84a3859396014925" providerId="LiveId" clId="{6EEF168B-BFE0-6544-89C0-732DA167906C}" dt="2019-07-23T20:44:47.284" v="211" actId="1076"/>
          <ac:picMkLst>
            <pc:docMk/>
            <pc:sldMk cId="3362697264" sldId="726"/>
            <ac:picMk id="5" creationId="{57021E97-8014-6B44-B90B-5D192A5CC435}"/>
          </ac:picMkLst>
        </pc:picChg>
      </pc:sldChg>
      <pc:sldChg chg="del">
        <pc:chgData name="Albert Daniels" userId="84a3859396014925" providerId="LiveId" clId="{6EEF168B-BFE0-6544-89C0-732DA167906C}" dt="2019-07-23T14:26:18.853" v="103" actId="2696"/>
        <pc:sldMkLst>
          <pc:docMk/>
          <pc:sldMk cId="1778556442" sldId="1073"/>
        </pc:sldMkLst>
      </pc:sldChg>
      <pc:sldChg chg="ord">
        <pc:chgData name="Albert Daniels" userId="84a3859396014925" providerId="LiveId" clId="{6EEF168B-BFE0-6544-89C0-732DA167906C}" dt="2019-07-23T14:26:40.419" v="105"/>
        <pc:sldMkLst>
          <pc:docMk/>
          <pc:sldMk cId="1006009198" sldId="1074"/>
        </pc:sldMkLst>
      </pc:sldChg>
      <pc:sldChg chg="del">
        <pc:chgData name="Albert Daniels" userId="84a3859396014925" providerId="LiveId" clId="{6EEF168B-BFE0-6544-89C0-732DA167906C}" dt="2019-07-23T14:32:38.890" v="107" actId="2696"/>
        <pc:sldMkLst>
          <pc:docMk/>
          <pc:sldMk cId="788544441" sldId="1080"/>
        </pc:sldMkLst>
      </pc:sldChg>
      <pc:sldChg chg="del">
        <pc:chgData name="Albert Daniels" userId="84a3859396014925" providerId="LiveId" clId="{6EEF168B-BFE0-6544-89C0-732DA167906C}" dt="2019-07-23T14:32:42.312" v="108" actId="2696"/>
        <pc:sldMkLst>
          <pc:docMk/>
          <pc:sldMk cId="1335153832" sldId="1081"/>
        </pc:sldMkLst>
      </pc:sldChg>
      <pc:sldChg chg="del">
        <pc:chgData name="Albert Daniels" userId="84a3859396014925" providerId="LiveId" clId="{6EEF168B-BFE0-6544-89C0-732DA167906C}" dt="2019-07-23T14:33:07.080" v="109" actId="2696"/>
        <pc:sldMkLst>
          <pc:docMk/>
          <pc:sldMk cId="1277562714" sldId="1084"/>
        </pc:sldMkLst>
      </pc:sldChg>
      <pc:sldChg chg="del">
        <pc:chgData name="Albert Daniels" userId="84a3859396014925" providerId="LiveId" clId="{6EEF168B-BFE0-6544-89C0-732DA167906C}" dt="2019-07-23T14:33:10.584" v="110" actId="2696"/>
        <pc:sldMkLst>
          <pc:docMk/>
          <pc:sldMk cId="1317997655" sldId="1085"/>
        </pc:sldMkLst>
      </pc:sldChg>
      <pc:sldChg chg="del">
        <pc:chgData name="Albert Daniels" userId="84a3859396014925" providerId="LiveId" clId="{6EEF168B-BFE0-6544-89C0-732DA167906C}" dt="2019-07-23T14:33:25.200" v="111" actId="2696"/>
        <pc:sldMkLst>
          <pc:docMk/>
          <pc:sldMk cId="731318684" sldId="1087"/>
        </pc:sldMkLst>
      </pc:sldChg>
      <pc:sldChg chg="del ord">
        <pc:chgData name="Albert Daniels" userId="84a3859396014925" providerId="LiveId" clId="{6EEF168B-BFE0-6544-89C0-732DA167906C}" dt="2019-07-23T15:13:19.750" v="185" actId="2696"/>
        <pc:sldMkLst>
          <pc:docMk/>
          <pc:sldMk cId="260127142" sldId="1088"/>
        </pc:sldMkLst>
      </pc:sldChg>
      <pc:sldChg chg="ord">
        <pc:chgData name="Albert Daniels" userId="84a3859396014925" providerId="LiveId" clId="{6EEF168B-BFE0-6544-89C0-732DA167906C}" dt="2019-07-23T14:26:21.249" v="104"/>
        <pc:sldMkLst>
          <pc:docMk/>
          <pc:sldMk cId="4074591493" sldId="1089"/>
        </pc:sldMkLst>
      </pc:sldChg>
      <pc:sldChg chg="modSp add del">
        <pc:chgData name="Albert Daniels" userId="84a3859396014925" providerId="LiveId" clId="{6EEF168B-BFE0-6544-89C0-732DA167906C}" dt="2019-07-23T14:27:49.853" v="106" actId="2696"/>
        <pc:sldMkLst>
          <pc:docMk/>
          <pc:sldMk cId="1670897933" sldId="1090"/>
        </pc:sldMkLst>
        <pc:spChg chg="mod">
          <ac:chgData name="Albert Daniels" userId="84a3859396014925" providerId="LiveId" clId="{6EEF168B-BFE0-6544-89C0-732DA167906C}" dt="2019-07-23T14:24:15.604" v="52" actId="27636"/>
          <ac:spMkLst>
            <pc:docMk/>
            <pc:sldMk cId="1670897933" sldId="1090"/>
            <ac:spMk id="4" creationId="{283E1343-49D1-F24A-8F0B-B75A404F6E97}"/>
          </ac:spMkLst>
        </pc:spChg>
      </pc:sldChg>
      <pc:sldChg chg="modSp add">
        <pc:chgData name="Albert Daniels" userId="84a3859396014925" providerId="LiveId" clId="{6EEF168B-BFE0-6544-89C0-732DA167906C}" dt="2019-07-23T14:26:01.691" v="102" actId="20577"/>
        <pc:sldMkLst>
          <pc:docMk/>
          <pc:sldMk cId="2562660850" sldId="1091"/>
        </pc:sldMkLst>
        <pc:spChg chg="mod">
          <ac:chgData name="Albert Daniels" userId="84a3859396014925" providerId="LiveId" clId="{6EEF168B-BFE0-6544-89C0-732DA167906C}" dt="2019-07-23T14:26:01.691" v="102" actId="20577"/>
          <ac:spMkLst>
            <pc:docMk/>
            <pc:sldMk cId="2562660850" sldId="1091"/>
            <ac:spMk id="3" creationId="{00000000-0000-0000-0000-000000000000}"/>
          </ac:spMkLst>
        </pc:spChg>
      </pc:sldChg>
      <pc:sldChg chg="modSp add ord">
        <pc:chgData name="Albert Daniels" userId="84a3859396014925" providerId="LiveId" clId="{6EEF168B-BFE0-6544-89C0-732DA167906C}" dt="2019-07-23T20:32:14.491" v="186"/>
        <pc:sldMkLst>
          <pc:docMk/>
          <pc:sldMk cId="3979832820" sldId="1092"/>
        </pc:sldMkLst>
        <pc:spChg chg="mod">
          <ac:chgData name="Albert Daniels" userId="84a3859396014925" providerId="LiveId" clId="{6EEF168B-BFE0-6544-89C0-732DA167906C}" dt="2019-07-23T15:03:33.172" v="135" actId="20577"/>
          <ac:spMkLst>
            <pc:docMk/>
            <pc:sldMk cId="3979832820" sldId="109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8F13CC-A6A6-524A-A0F8-DAB9B298E3B6}" type="datetimeFigureOut">
              <a:rPr lang="en-US" smtClean="0"/>
              <a:t>7/23/19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CED518-EFD6-E34B-989E-6B6564A75595}" type="slidenum">
              <a:rPr lang="en-US" smtClean="0"/>
              <a:t>‹#›</a:t>
            </a:fld>
            <a:endParaRPr lang="en-US"/>
          </a:p>
        </p:txBody>
      </p:sp>
    </p:spTree>
    <p:extLst>
      <p:ext uri="{BB962C8B-B14F-4D97-AF65-F5344CB8AC3E}">
        <p14:creationId xmlns:p14="http://schemas.microsoft.com/office/powerpoint/2010/main" val="2314000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614CD-FA73-DF49-AA13-A5EF746D725A}" type="datetimeFigureOut">
              <a:rPr lang="en-US" smtClean="0"/>
              <a:t>7/23/19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2FF9-4628-B146-9948-95257A430692}" type="slidenum">
              <a:rPr lang="en-US" smtClean="0"/>
              <a:t>‹#›</a:t>
            </a:fld>
            <a:endParaRPr lang="en-US"/>
          </a:p>
        </p:txBody>
      </p:sp>
    </p:spTree>
    <p:extLst>
      <p:ext uri="{BB962C8B-B14F-4D97-AF65-F5344CB8AC3E}">
        <p14:creationId xmlns:p14="http://schemas.microsoft.com/office/powerpoint/2010/main" val="21568994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a:t>
            </a:fld>
            <a:endParaRPr lang="en-US" dirty="0"/>
          </a:p>
        </p:txBody>
      </p:sp>
    </p:spTree>
    <p:extLst>
      <p:ext uri="{BB962C8B-B14F-4D97-AF65-F5344CB8AC3E}">
        <p14:creationId xmlns:p14="http://schemas.microsoft.com/office/powerpoint/2010/main" val="85783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key aspect to understand the possible effects of the implementation of </a:t>
            </a:r>
            <a:r>
              <a:rPr lang="en-US" dirty="0" err="1"/>
              <a:t>DoH</a:t>
            </a:r>
            <a:r>
              <a:rPr lang="en-US" dirty="0"/>
              <a:t> on the wider internet industry is the distribution of market share in the browser market. Five browsers currently cover about 90% of the browser market. This significantly limits consumer choice. </a:t>
            </a:r>
          </a:p>
          <a:p>
            <a:pPr eaLnBrk="1" hangingPunct="1">
              <a:spcBef>
                <a:spcPct val="0"/>
              </a:spcBef>
            </a:pPr>
            <a:endParaRPr lang="en-US" altLang="en-US" dirty="0"/>
          </a:p>
          <a:p>
            <a:pPr eaLnBrk="1" hangingPunct="1">
              <a:spcBef>
                <a:spcPct val="0"/>
              </a:spcBef>
            </a:pPr>
            <a:r>
              <a:rPr lang="en-US" dirty="0"/>
              <a:t>This consolidation of power in the hands of a few browsers (and the resolvers they identified) has a couple of consequences. Firstly, while it might seem far-fetched at this stage, it could have an impact on the way the global DNS system functions and develops. It is worth noting at this point that the respect for the authority of the root zone is voluntary. Currently, every ISP resolver that is looking to resolve a domain name will query the root zone and respect the answer it receives. It respects the root zone because not respecting it would mean that their customers would quickly move to ISPs that do. With a handful of dominant players, it is less certain that this would still be the case. </a:t>
            </a:r>
          </a:p>
          <a:p>
            <a:pPr eaLnBrk="1" hangingPunct="1">
              <a:spcBef>
                <a:spcPct val="0"/>
              </a:spcBef>
            </a:pPr>
            <a:endParaRPr lang="en-US" altLang="en-US" dirty="0"/>
          </a:p>
          <a:p>
            <a:pPr eaLnBrk="1" hangingPunct="1">
              <a:spcBef>
                <a:spcPct val="0"/>
              </a:spcBef>
            </a:pPr>
            <a:r>
              <a:rPr lang="en-US" dirty="0"/>
              <a:t>Theoretically, one or a handful of resolvers could decide to reject queries for a specific top-level domain which it considers to be too loose on abuse, spam or malware. </a:t>
            </a:r>
          </a:p>
          <a:p>
            <a:pPr eaLnBrk="1" hangingPunct="1">
              <a:spcBef>
                <a:spcPct val="0"/>
              </a:spcBef>
            </a:pPr>
            <a:endParaRPr lang="en-US" altLang="en-US" dirty="0"/>
          </a:p>
          <a:p>
            <a:pPr eaLnBrk="1" hangingPunct="1">
              <a:spcBef>
                <a:spcPct val="0"/>
              </a:spcBef>
            </a:pPr>
            <a:r>
              <a:rPr lang="en-US" dirty="0"/>
              <a:t>At the moment the ISP sees the DNS traffic and can protect its own network from abuse. The most cited example is where ISPs block requests from malware sitting on their customers’ devices. By blocking these requests, ISPs make their network more secure, but also prevent attacks and abuse from spreading to other networks. With </a:t>
            </a:r>
            <a:r>
              <a:rPr lang="en-US" dirty="0" err="1"/>
              <a:t>DoH</a:t>
            </a:r>
            <a:r>
              <a:rPr lang="en-US" dirty="0"/>
              <a:t>, ISPs no longer see this traffic and therefore cannot prevent this abuse any longer. This also has other consequences. Since ISPs can control traffic, they have been identified by regulators, courts and law enforcement agencies as a party that can help them block access to unwanted or illegal content. I</a:t>
            </a:r>
            <a:endParaRPr lang="en-US" altLang="en-US" dirty="0"/>
          </a:p>
          <a:p>
            <a:pPr eaLnBrk="1" hangingPunct="1">
              <a:spcBef>
                <a:spcPct val="0"/>
              </a:spcBef>
            </a:pPr>
            <a:endParaRPr lang="en-US" altLang="en-US" dirty="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454BA68F-35C0-FC42-AEF9-8279B002D51A}" type="slidenum">
              <a:rPr lang="en-US" altLang="en-US">
                <a:latin typeface="Calibri" charset="0"/>
              </a:rPr>
              <a:pPr fontAlgn="base">
                <a:spcBef>
                  <a:spcPct val="0"/>
                </a:spcBef>
                <a:spcAft>
                  <a:spcPct val="0"/>
                </a:spcAft>
              </a:pPr>
              <a:t>18</a:t>
            </a:fld>
            <a:endParaRPr lang="en-US" altLang="en-US">
              <a:latin typeface="Calibri" charset="0"/>
            </a:endParaRPr>
          </a:p>
        </p:txBody>
      </p:sp>
    </p:spTree>
    <p:extLst>
      <p:ext uri="{BB962C8B-B14F-4D97-AF65-F5344CB8AC3E}">
        <p14:creationId xmlns:p14="http://schemas.microsoft.com/office/powerpoint/2010/main" val="228894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6</a:t>
            </a:fld>
            <a:endParaRPr lang="en-US"/>
          </a:p>
        </p:txBody>
      </p:sp>
    </p:spTree>
    <p:extLst>
      <p:ext uri="{BB962C8B-B14F-4D97-AF65-F5344CB8AC3E}">
        <p14:creationId xmlns:p14="http://schemas.microsoft.com/office/powerpoint/2010/main" val="81368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buNone/>
            </a:pPr>
            <a:r>
              <a:rPr lang="en-US" sz="1200" dirty="0">
                <a:latin typeface="Arial" charset="0"/>
                <a:ea typeface="Arial" charset="0"/>
                <a:cs typeface="Arial" charset="0"/>
              </a:rPr>
              <a:t>Universal Acceptance is a key aspect of accelerating the expansion of the Internet.</a:t>
            </a:r>
          </a:p>
          <a:p>
            <a:pPr marL="91440" indent="0">
              <a:buNone/>
            </a:pPr>
            <a:endParaRPr lang="en-US" sz="1200" dirty="0">
              <a:latin typeface="Arial" charset="0"/>
              <a:ea typeface="Arial" charset="0"/>
              <a:cs typeface="Arial" charset="0"/>
            </a:endParaRPr>
          </a:p>
          <a:p>
            <a:pPr marL="91440" indent="0">
              <a:buNone/>
            </a:pPr>
            <a:r>
              <a:rPr lang="en-US" sz="1200" dirty="0">
                <a:latin typeface="Arial" charset="0"/>
                <a:ea typeface="Arial" charset="0"/>
                <a:cs typeface="Arial" charset="0"/>
              </a:rPr>
              <a:t>Through UA, and by making systems UA-ready, Internet users can be assured that all domain extensions and email addresses – regardless of character</a:t>
            </a:r>
            <a:r>
              <a:rPr lang="en-US" sz="1200" baseline="0" dirty="0">
                <a:latin typeface="Arial" charset="0"/>
                <a:ea typeface="Arial" charset="0"/>
                <a:cs typeface="Arial" charset="0"/>
              </a:rPr>
              <a:t> length or script </a:t>
            </a:r>
            <a:r>
              <a:rPr lang="en-US" sz="1200" dirty="0">
                <a:latin typeface="Arial" charset="0"/>
                <a:ea typeface="Arial" charset="0"/>
                <a:cs typeface="Arial" charset="0"/>
              </a:rPr>
              <a:t>– can be used by all internet-enabled applications, devices and systems. </a:t>
            </a:r>
          </a:p>
        </p:txBody>
      </p:sp>
      <p:sp>
        <p:nvSpPr>
          <p:cNvPr id="4" name="Slide Number Placeholder 3"/>
          <p:cNvSpPr>
            <a:spLocks noGrp="1"/>
          </p:cNvSpPr>
          <p:nvPr>
            <p:ph type="sldNum" sz="quarter" idx="10"/>
          </p:nvPr>
        </p:nvSpPr>
        <p:spPr/>
        <p:txBody>
          <a:bodyPr/>
          <a:lstStyle/>
          <a:p>
            <a:fld id="{8870686C-8BC4-524E-8ABC-5F9B9C355391}" type="slidenum">
              <a:rPr lang="en-US" smtClean="0"/>
              <a:t>10</a:t>
            </a:fld>
            <a:endParaRPr lang="en-US"/>
          </a:p>
        </p:txBody>
      </p:sp>
    </p:spTree>
    <p:extLst>
      <p:ext uri="{BB962C8B-B14F-4D97-AF65-F5344CB8AC3E}">
        <p14:creationId xmlns:p14="http://schemas.microsoft.com/office/powerpoint/2010/main" val="191588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recent study from technology consulting and research firm Analysis Mason, which was commissioned by the Universal Acceptance Steering Group, clearly demonstrates the economic, social and cultural benefits of Universal Acceptance (UA) of Internet domains.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study revealed a potential USD 9.8 billion growth opportunity in online revenue by making systems UA ready and this is a conservative estimate.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number is derived from: 3.6 billion of potential revenue from existing users using the new domain names and 6.2 billion potential revenue opportunity from NEW internet users coming online through Internationalized Domain Names (IDNs).</a:t>
            </a:r>
          </a:p>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11</a:t>
            </a:fld>
            <a:endParaRPr lang="en-US"/>
          </a:p>
        </p:txBody>
      </p:sp>
    </p:spTree>
    <p:extLst>
      <p:ext uri="{BB962C8B-B14F-4D97-AF65-F5344CB8AC3E}">
        <p14:creationId xmlns:p14="http://schemas.microsoft.com/office/powerpoint/2010/main" val="39706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Universal Acceptance Steering Group is a community-based team working to share this vision for the Internet of the future with those who construct this space: coders. The group was founded in February 2015 and is made up of representatives from more than 120 companies (including </a:t>
            </a:r>
            <a:r>
              <a:rPr lang="en-US" sz="1200" kern="1200" dirty="0" err="1">
                <a:solidFill>
                  <a:schemeClr val="tx1"/>
                </a:solidFill>
                <a:effectLst/>
                <a:latin typeface="+mn-lt"/>
                <a:ea typeface="+mn-ea"/>
                <a:cs typeface="+mn-cs"/>
              </a:rPr>
              <a:t>Afilias</a:t>
            </a:r>
            <a:r>
              <a:rPr lang="en-US" sz="1200" kern="1200" dirty="0">
                <a:solidFill>
                  <a:schemeClr val="tx1"/>
                </a:solidFill>
                <a:effectLst/>
                <a:latin typeface="+mn-lt"/>
                <a:ea typeface="+mn-ea"/>
                <a:cs typeface="+mn-cs"/>
              </a:rPr>
              <a:t>, Apple, CNNIC, Eco, i2 Coalition, Google, Microsoft, NIXI, THNIC and Yandex), governments and community groups.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group’s primary objective is to help software developers and website owners understand how to update their systems to keep pace with an evolving domain name system (DNS).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Visit </a:t>
            </a:r>
            <a:r>
              <a:rPr lang="en-US" sz="1200" kern="1200" dirty="0" err="1">
                <a:solidFill>
                  <a:schemeClr val="tx1"/>
                </a:solidFill>
                <a:effectLst/>
                <a:latin typeface="+mn-lt"/>
                <a:ea typeface="+mn-ea"/>
                <a:cs typeface="+mn-cs"/>
              </a:rPr>
              <a:t>UASG.tech</a:t>
            </a:r>
            <a:r>
              <a:rPr lang="en-US" sz="1200" kern="1200" dirty="0">
                <a:solidFill>
                  <a:schemeClr val="tx1"/>
                </a:solidFill>
                <a:effectLst/>
                <a:latin typeface="+mn-lt"/>
                <a:ea typeface="+mn-ea"/>
                <a:cs typeface="+mn-cs"/>
              </a:rPr>
              <a:t> for more information on Universal Acceptance, steering group activities, and technical documentation. There are plenty of opportunities for involvement!</a:t>
            </a: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E6ABF330-C315-0E4D-808D-C0E8A924F11B}" type="slidenum">
              <a:rPr lang="en-US" smtClean="0"/>
              <a:t>12</a:t>
            </a:fld>
            <a:endParaRPr lang="en-US"/>
          </a:p>
        </p:txBody>
      </p:sp>
    </p:spTree>
    <p:extLst>
      <p:ext uri="{BB962C8B-B14F-4D97-AF65-F5344CB8AC3E}">
        <p14:creationId xmlns:p14="http://schemas.microsoft.com/office/powerpoint/2010/main" val="162902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43f243b72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-There is a new model of DNS resolution where the individual applications end users use (like a web browser or a mobile app) are configured to perform DNS resolution instead of relying on the stub resolver inside the user’s device. We call this Applications Doing DNS - or ADD for short.</a:t>
            </a:r>
          </a:p>
          <a:p>
            <a:pPr rtl="0" fontAlgn="base"/>
            <a:endParaRPr lang="en-US" sz="1200" b="0" i="0" u="none" strike="noStrike" kern="1200" dirty="0">
              <a:solidFill>
                <a:schemeClr val="tx1"/>
              </a:solidFill>
              <a:effectLst/>
              <a:latin typeface="+mn-lt"/>
              <a:ea typeface="+mn-ea"/>
              <a:cs typeface="+mn-cs"/>
            </a:endParaRPr>
          </a:p>
          <a:p>
            <a:pPr rtl="0" fontAlgn="base"/>
            <a:r>
              <a:rPr lang="en-US" dirty="0"/>
              <a:t>DNS query metadata can reveal sensitive personal information about a user’s health, sexuality, interests and other aspects of their lives. Much of this information might be considered “special category data” under the EU General Data Protection Regulation 2018 (GDPR) which data controllers need a specific established reason to process.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ADD presents a new service paradigm for network operators like ISPs, enterprise IT departments, and the like. Parental controls configured through the DNS, for example, generally won’t work in ADD. Sometimes state authorities require DNS filtering or re-writing on certain banned keywords. Such regulatory controls also will generally not work in ADD.</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a policy context, DNS filtering and end user data privacy regulations will need to consider how ADD affects the rules.</a:t>
            </a:r>
          </a:p>
          <a:p>
            <a:pPr rtl="0" fontAlgn="base"/>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903" name="Google Shape;1903;g43f243b728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60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US" altLang="en-US" dirty="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454BA68F-35C0-FC42-AEF9-8279B002D51A}" type="slidenum">
              <a:rPr lang="en-US" altLang="en-US">
                <a:latin typeface="Calibri" charset="0"/>
              </a:rPr>
              <a:pPr fontAlgn="base">
                <a:spcBef>
                  <a:spcPct val="0"/>
                </a:spcBef>
                <a:spcAft>
                  <a:spcPct val="0"/>
                </a:spcAft>
              </a:pPr>
              <a:t>15</a:t>
            </a:fld>
            <a:endParaRPr lang="en-US" altLang="en-US">
              <a:latin typeface="Calibri" charset="0"/>
            </a:endParaRPr>
          </a:p>
        </p:txBody>
      </p:sp>
    </p:spTree>
    <p:extLst>
      <p:ext uri="{BB962C8B-B14F-4D97-AF65-F5344CB8AC3E}">
        <p14:creationId xmlns:p14="http://schemas.microsoft.com/office/powerpoint/2010/main" val="280173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DoT requires all connections with DNS servers to be made using Transport Layer Security (TLS), which is also the most common protocol used by HTTPS sites to encrypt web traffic between user and server.</a:t>
            </a:r>
          </a:p>
          <a:p>
            <a:pPr eaLnBrk="1" hangingPunct="1">
              <a:spcBef>
                <a:spcPct val="0"/>
              </a:spcBef>
            </a:pPr>
            <a:endParaRPr lang="en-US" altLang="en-US" dirty="0"/>
          </a:p>
          <a:p>
            <a:pPr eaLnBrk="1" hangingPunct="1">
              <a:spcBef>
                <a:spcPct val="0"/>
              </a:spcBef>
            </a:pPr>
            <a:r>
              <a:rPr lang="en-US" dirty="0"/>
              <a:t>The key flaw for users of DoT is that it does not attempt to disguise the fact that DNS requests are taking place. This means that it continues to facilitate web filtering. The Transmission Control Protocol (TCP) uses Port 853, is unused by other common protocols</a:t>
            </a:r>
            <a:r>
              <a:rPr lang="en-US" baseline="0" dirty="0"/>
              <a:t> </a:t>
            </a:r>
            <a:r>
              <a:rPr lang="en-US" dirty="0"/>
              <a:t>and is therefore easily identifiable to network filter systems and its use can therefore be blocked by network providers if desired.</a:t>
            </a:r>
            <a:endParaRPr lang="en-US" altLang="en-US" dirty="0"/>
          </a:p>
          <a:p>
            <a:pPr eaLnBrk="1" hangingPunct="1">
              <a:spcBef>
                <a:spcPct val="0"/>
              </a:spcBef>
            </a:pPr>
            <a:endParaRPr lang="en-US" altLang="en-US" dirty="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454BA68F-35C0-FC42-AEF9-8279B002D51A}" type="slidenum">
              <a:rPr lang="en-US" altLang="en-US">
                <a:latin typeface="Calibri" charset="0"/>
              </a:rPr>
              <a:pPr fontAlgn="base">
                <a:spcBef>
                  <a:spcPct val="0"/>
                </a:spcBef>
                <a:spcAft>
                  <a:spcPct val="0"/>
                </a:spcAft>
              </a:pPr>
              <a:t>16</a:t>
            </a:fld>
            <a:endParaRPr lang="en-US" altLang="en-US">
              <a:latin typeface="Calibri" charset="0"/>
            </a:endParaRPr>
          </a:p>
        </p:txBody>
      </p:sp>
    </p:spTree>
    <p:extLst>
      <p:ext uri="{BB962C8B-B14F-4D97-AF65-F5344CB8AC3E}">
        <p14:creationId xmlns:p14="http://schemas.microsoft.com/office/powerpoint/2010/main" val="81594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i="0" kern="1200" dirty="0" err="1">
                <a:solidFill>
                  <a:schemeClr val="tx1"/>
                </a:solidFill>
                <a:effectLst/>
                <a:latin typeface="+mn-lt"/>
                <a:ea typeface="+mn-ea"/>
                <a:cs typeface="+mn-cs"/>
              </a:rPr>
              <a:t>DoH</a:t>
            </a:r>
            <a:r>
              <a:rPr lang="en-US" sz="1200" b="0" i="0" kern="1200" dirty="0">
                <a:solidFill>
                  <a:schemeClr val="tx1"/>
                </a:solidFill>
                <a:effectLst/>
                <a:latin typeface="+mn-lt"/>
                <a:ea typeface="+mn-ea"/>
                <a:cs typeface="+mn-cs"/>
              </a:rPr>
              <a:t> is a new protocol for web browsers and web applications to obtain Domain Name System (DNS) information from a resolver that the user has specified, rather than going through the resolver the user’s device would normally use (for example, the resolver specified by the user’s ISP or company). </a:t>
            </a:r>
            <a:r>
              <a:rPr lang="en-US" sz="1200" b="0" i="0" kern="1200" dirty="0" err="1">
                <a:solidFill>
                  <a:schemeClr val="tx1"/>
                </a:solidFill>
                <a:effectLst/>
                <a:latin typeface="+mn-lt"/>
                <a:ea typeface="+mn-ea"/>
                <a:cs typeface="+mn-cs"/>
              </a:rPr>
              <a:t>DoH</a:t>
            </a:r>
            <a:r>
              <a:rPr lang="en-US" sz="1200" b="0" i="0" kern="1200" dirty="0">
                <a:solidFill>
                  <a:schemeClr val="tx1"/>
                </a:solidFill>
                <a:effectLst/>
                <a:latin typeface="+mn-lt"/>
                <a:ea typeface="+mn-ea"/>
                <a:cs typeface="+mn-cs"/>
              </a:rPr>
              <a:t> encases the user query over</a:t>
            </a:r>
            <a:r>
              <a:rPr lang="en-US" sz="1200" b="0" i="0" kern="1200" baseline="0" dirty="0">
                <a:solidFill>
                  <a:schemeClr val="tx1"/>
                </a:solidFill>
                <a:effectLst/>
                <a:latin typeface="+mn-lt"/>
                <a:ea typeface="+mn-ea"/>
                <a:cs typeface="+mn-cs"/>
              </a:rPr>
              <a:t> existing web content delivery protocol, uses TCP port 443, which makes filtering and censorship more difficult. </a:t>
            </a:r>
            <a:r>
              <a:rPr lang="en-US" sz="1200" b="0" i="0" kern="1200" baseline="0" dirty="0" err="1">
                <a:solidFill>
                  <a:schemeClr val="tx1"/>
                </a:solidFill>
                <a:effectLst/>
                <a:latin typeface="+mn-lt"/>
                <a:ea typeface="+mn-ea"/>
                <a:cs typeface="+mn-cs"/>
              </a:rPr>
              <a:t>DoH</a:t>
            </a:r>
            <a:r>
              <a:rPr lang="en-US" sz="1200" b="0" i="0" kern="1200" baseline="0" dirty="0">
                <a:solidFill>
                  <a:schemeClr val="tx1"/>
                </a:solidFill>
                <a:effectLst/>
                <a:latin typeface="+mn-lt"/>
                <a:ea typeface="+mn-ea"/>
                <a:cs typeface="+mn-cs"/>
              </a:rPr>
              <a:t> traffic cannot be distinguished from ordinary web traffic</a:t>
            </a:r>
            <a:endParaRPr lang="en-US" sz="1200" b="0" i="0" kern="1200" dirty="0">
              <a:solidFill>
                <a:schemeClr val="tx1"/>
              </a:solidFill>
              <a:effectLst/>
              <a:latin typeface="+mn-lt"/>
              <a:ea typeface="+mn-ea"/>
              <a:cs typeface="+mn-cs"/>
            </a:endParaRPr>
          </a:p>
          <a:p>
            <a:pPr eaLnBrk="1" hangingPunct="1">
              <a:spcBef>
                <a:spcPct val="0"/>
              </a:spcBef>
            </a:pPr>
            <a:endParaRPr lang="en-US" altLang="en-US" dirty="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454BA68F-35C0-FC42-AEF9-8279B002D51A}" type="slidenum">
              <a:rPr lang="en-US" altLang="en-US">
                <a:latin typeface="Calibri" charset="0"/>
              </a:rPr>
              <a:pPr fontAlgn="base">
                <a:spcBef>
                  <a:spcPct val="0"/>
                </a:spcBef>
                <a:spcAft>
                  <a:spcPct val="0"/>
                </a:spcAft>
              </a:pPr>
              <a:t>17</a:t>
            </a:fld>
            <a:endParaRPr lang="en-US" altLang="en-US">
              <a:latin typeface="Calibri" charset="0"/>
            </a:endParaRPr>
          </a:p>
        </p:txBody>
      </p:sp>
    </p:spTree>
    <p:extLst>
      <p:ext uri="{BB962C8B-B14F-4D97-AF65-F5344CB8AC3E}">
        <p14:creationId xmlns:p14="http://schemas.microsoft.com/office/powerpoint/2010/main" val="2279685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21" Type="http://schemas.openxmlformats.org/officeDocument/2006/relationships/hyperlink" Target="https://www.instagram.com/icannorg"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9.emf"/><Relationship Id="rId16" Type="http://schemas.openxmlformats.org/officeDocument/2006/relationships/image" Target="../media/image24.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5.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3.png"/><Relationship Id="rId22" Type="http://schemas.openxmlformats.org/officeDocument/2006/relationships/image" Target="../media/image26.tiff"/></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
        <p:nvSpPr>
          <p:cNvPr id="6" name="Content Placeholder 5"/>
          <p:cNvSpPr>
            <a:spLocks noGrp="1"/>
          </p:cNvSpPr>
          <p:nvPr>
            <p:ph sz="quarter" idx="10" hasCustomPrompt="1"/>
          </p:nvPr>
        </p:nvSpPr>
        <p:spPr>
          <a:xfrm>
            <a:off x="609600" y="1470212"/>
            <a:ext cx="7907338"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a:defRPr sz="1900">
                <a:solidFill>
                  <a:srgbClr val="000000"/>
                </a:solidFill>
              </a:defRPr>
            </a:lvl4pPr>
            <a:lvl5pPr>
              <a:defRPr sz="1900">
                <a:solidFill>
                  <a:srgbClr val="000000"/>
                </a:solidFill>
              </a:defRPr>
            </a:lvl5pPr>
          </a:lstStyle>
          <a:p>
            <a:pPr lvl="0"/>
            <a:r>
              <a:rPr lang="en-US" dirty="0"/>
              <a:t>Place text here</a:t>
            </a:r>
          </a:p>
          <a:p>
            <a:pPr lvl="1"/>
            <a:r>
              <a:rPr lang="en-US" dirty="0"/>
              <a:t>Second level bullet</a:t>
            </a:r>
          </a:p>
          <a:p>
            <a:pPr lvl="2"/>
            <a:r>
              <a:rPr lang="en-US" dirty="0"/>
              <a:t>Third level bullet</a:t>
            </a:r>
          </a:p>
        </p:txBody>
      </p:sp>
    </p:spTree>
    <p:extLst>
      <p:ext uri="{BB962C8B-B14F-4D97-AF65-F5344CB8AC3E}">
        <p14:creationId xmlns:p14="http://schemas.microsoft.com/office/powerpoint/2010/main" val="7213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 name="Group 1"/>
          <p:cNvGrpSpPr/>
          <p:nvPr userDrawn="1"/>
        </p:nvGrpSpPr>
        <p:grpSpPr>
          <a:xfrm>
            <a:off x="2422" y="585223"/>
            <a:ext cx="9286433" cy="6225367"/>
            <a:chOff x="2422" y="585223"/>
            <a:chExt cx="9286433" cy="6225367"/>
          </a:xfrm>
        </p:grpSpPr>
        <p:sp>
          <p:nvSpPr>
            <p:cNvPr id="17" name="Oval 16"/>
            <p:cNvSpPr/>
            <p:nvPr userDrawn="1"/>
          </p:nvSpPr>
          <p:spPr>
            <a:xfrm>
              <a:off x="39549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08083"/>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2" y="608083"/>
              <a:ext cx="86815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a:stretch>
              <a:fillRect/>
            </a:stretch>
          </p:blipFill>
          <p:spPr>
            <a:xfrm>
              <a:off x="237744" y="6460580"/>
              <a:ext cx="368521" cy="293992"/>
            </a:xfrm>
            <a:prstGeom prst="rect">
              <a:avLst/>
            </a:prstGeom>
          </p:spPr>
        </p:pic>
        <p:sp>
          <p:nvSpPr>
            <p:cNvPr id="34" name="Oval 33"/>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grpSp>
      <p:sp>
        <p:nvSpPr>
          <p:cNvPr id="15" name="Rectangle 14"/>
          <p:cNvSpPr/>
          <p:nvPr userDrawn="1"/>
        </p:nvSpPr>
        <p:spPr>
          <a:xfrm>
            <a:off x="2422" y="749729"/>
            <a:ext cx="9144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30537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 name="Group 1"/>
          <p:cNvGrpSpPr/>
          <p:nvPr userDrawn="1"/>
        </p:nvGrpSpPr>
        <p:grpSpPr>
          <a:xfrm>
            <a:off x="2422" y="585223"/>
            <a:ext cx="9286433" cy="6225367"/>
            <a:chOff x="2422" y="585223"/>
            <a:chExt cx="9286433" cy="6225367"/>
          </a:xfrm>
        </p:grpSpPr>
        <p:sp>
          <p:nvSpPr>
            <p:cNvPr id="17" name="Oval 16"/>
            <p:cNvSpPr/>
            <p:nvPr userDrawn="1"/>
          </p:nvSpPr>
          <p:spPr>
            <a:xfrm>
              <a:off x="39549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08083"/>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2" y="608083"/>
              <a:ext cx="86815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a:stretch>
              <a:fillRect/>
            </a:stretch>
          </p:blipFill>
          <p:spPr>
            <a:xfrm>
              <a:off x="237744" y="6460580"/>
              <a:ext cx="368521" cy="293992"/>
            </a:xfrm>
            <a:prstGeom prst="rect">
              <a:avLst/>
            </a:prstGeom>
          </p:spPr>
        </p:pic>
        <p:sp>
          <p:nvSpPr>
            <p:cNvPr id="34" name="Oval 33"/>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grpSp>
      <p:sp>
        <p:nvSpPr>
          <p:cNvPr id="15"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71697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21" name="Picture 20"/>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582" y="608083"/>
            <a:ext cx="9141417" cy="5719111"/>
          </a:xfrm>
          <a:prstGeom prst="rect">
            <a:avLst/>
          </a:prstGeom>
        </p:spPr>
      </p:pic>
      <p:pic>
        <p:nvPicPr>
          <p:cNvPr id="24" name="Picture 23"/>
          <p:cNvPicPr>
            <a:picLocks noChangeAspect="1"/>
          </p:cNvPicPr>
          <p:nvPr userDrawn="1"/>
        </p:nvPicPr>
        <p:blipFill>
          <a:blip r:embed="rId3"/>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cxnSp>
        <p:nvCxnSpPr>
          <p:cNvPr id="22" name="Straight Connector 21"/>
          <p:cNvCxnSpPr/>
          <p:nvPr userDrawn="1"/>
        </p:nvCxnSpPr>
        <p:spPr>
          <a:xfrm flipH="1">
            <a:off x="0" y="608083"/>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374904" y="46179"/>
            <a:ext cx="8012951" cy="450663"/>
          </a:xfrm>
          <a:prstGeom prst="rect">
            <a:avLst/>
          </a:prstGeom>
        </p:spPr>
        <p:txBody>
          <a:bodyPr lIns="0" tIns="0" rIns="0" b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40407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824754"/>
            <a:ext cx="7932000" cy="1768314"/>
          </a:xfrm>
          <a:prstGeom prst="rect">
            <a:avLst/>
          </a:prstGeom>
        </p:spPr>
        <p:txBody>
          <a:bodyPr anchor="b" anchorCtr="0"/>
          <a:lstStyle>
            <a:lvl1pPr>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Tree>
    <p:extLst>
      <p:ext uri="{BB962C8B-B14F-4D97-AF65-F5344CB8AC3E}">
        <p14:creationId xmlns:p14="http://schemas.microsoft.com/office/powerpoint/2010/main" val="208308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833718"/>
            <a:ext cx="7932000" cy="1759349"/>
          </a:xfrm>
          <a:prstGeom prst="rect">
            <a:avLst/>
          </a:prstGeom>
        </p:spPr>
        <p:txBody>
          <a:bodyPr anchor="b" anchorCtr="0"/>
          <a:lstStyle>
            <a:lvl1pPr>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Tree>
    <p:extLst>
      <p:ext uri="{BB962C8B-B14F-4D97-AF65-F5344CB8AC3E}">
        <p14:creationId xmlns:p14="http://schemas.microsoft.com/office/powerpoint/2010/main" val="194869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88894"/>
            <a:ext cx="7932000" cy="1804173"/>
          </a:xfrm>
          <a:prstGeom prst="rect">
            <a:avLst/>
          </a:prstGeom>
        </p:spPr>
        <p:txBody>
          <a:bodyPr anchor="b" anchorCtr="0"/>
          <a:lstStyle>
            <a:lvl1pPr>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Tree>
    <p:extLst>
      <p:ext uri="{BB962C8B-B14F-4D97-AF65-F5344CB8AC3E}">
        <p14:creationId xmlns:p14="http://schemas.microsoft.com/office/powerpoint/2010/main" val="347577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97860"/>
            <a:ext cx="7932000" cy="1795208"/>
          </a:xfrm>
          <a:prstGeom prst="rect">
            <a:avLst/>
          </a:prstGeom>
        </p:spPr>
        <p:txBody>
          <a:bodyPr anchor="b" anchorCtr="0"/>
          <a:lstStyle>
            <a:lvl1pPr>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Tree>
    <p:extLst>
      <p:ext uri="{BB962C8B-B14F-4D97-AF65-F5344CB8AC3E}">
        <p14:creationId xmlns:p14="http://schemas.microsoft.com/office/powerpoint/2010/main" val="343341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97860"/>
            <a:ext cx="7932000" cy="1795208"/>
          </a:xfrm>
          <a:prstGeom prst="rect">
            <a:avLst/>
          </a:prstGeom>
        </p:spPr>
        <p:txBody>
          <a:bodyPr anchor="b" anchorCtr="0"/>
          <a:lstStyle>
            <a:lvl1pPr>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Tree>
    <p:extLst>
      <p:ext uri="{BB962C8B-B14F-4D97-AF65-F5344CB8AC3E}">
        <p14:creationId xmlns:p14="http://schemas.microsoft.com/office/powerpoint/2010/main" val="15859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264975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endCxn id="22" idx="0"/>
          </p:cNvCxnSpPr>
          <p:nvPr userDrawn="1"/>
        </p:nvCxnSpPr>
        <p:spPr>
          <a:xfrm flipV="1">
            <a:off x="418349" y="2734410"/>
            <a:ext cx="0" cy="35444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Arc 21"/>
          <p:cNvSpPr/>
          <p:nvPr userDrawn="1"/>
        </p:nvSpPr>
        <p:spPr>
          <a:xfrm rot="16200000">
            <a:off x="418349" y="2673528"/>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Connector 22"/>
          <p:cNvCxnSpPr/>
          <p:nvPr userDrawn="1"/>
        </p:nvCxnSpPr>
        <p:spPr>
          <a:xfrm flipH="1">
            <a:off x="479233" y="2673528"/>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584938" y="770966"/>
            <a:ext cx="7932000" cy="1822102"/>
          </a:xfrm>
          <a:prstGeom prst="rect">
            <a:avLst/>
          </a:prstGeom>
        </p:spPr>
        <p:txBody>
          <a:bodyPr anchor="b" anchorCtr="0"/>
          <a:lstStyle>
            <a:lvl1pPr>
              <a:defRPr>
                <a:solidFill>
                  <a:schemeClr val="bg1"/>
                </a:solidFill>
                <a:latin typeface="+mj-lt"/>
              </a:defRPr>
            </a:lvl1pPr>
          </a:lstStyle>
          <a:p>
            <a:r>
              <a:rPr lang="en-US" dirty="0"/>
              <a:t>Name of Agenda Item</a:t>
            </a:r>
          </a:p>
        </p:txBody>
      </p:sp>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Text Placeholder 3"/>
          <p:cNvSpPr>
            <a:spLocks noGrp="1"/>
          </p:cNvSpPr>
          <p:nvPr>
            <p:ph type="body" sz="quarter" idx="11" hasCustomPrompt="1"/>
          </p:nvPr>
        </p:nvSpPr>
        <p:spPr>
          <a:xfrm>
            <a:off x="600074" y="2765533"/>
            <a:ext cx="7907338" cy="914400"/>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Agenda Item #</a:t>
            </a:r>
          </a:p>
        </p:txBody>
      </p:sp>
    </p:spTree>
    <p:extLst>
      <p:ext uri="{BB962C8B-B14F-4D97-AF65-F5344CB8AC3E}">
        <p14:creationId xmlns:p14="http://schemas.microsoft.com/office/powerpoint/2010/main" val="238446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2"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defRPr sz="3500" baseline="0">
                <a:solidFill>
                  <a:schemeClr val="bg1"/>
                </a:solidFill>
                <a:latin typeface="+mj-lt"/>
              </a:defRPr>
            </a:lvl1pPr>
          </a:lstStyle>
          <a:p>
            <a:r>
              <a:rPr lang="en-US" dirty="0"/>
              <a:t>Name of Agenda Item</a:t>
            </a:r>
          </a:p>
        </p:txBody>
      </p:sp>
    </p:spTree>
    <p:extLst>
      <p:ext uri="{BB962C8B-B14F-4D97-AF65-F5344CB8AC3E}">
        <p14:creationId xmlns:p14="http://schemas.microsoft.com/office/powerpoint/2010/main" val="49883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72092" y="0"/>
            <a:ext cx="7744845" cy="2533369"/>
          </a:xfrm>
          <a:prstGeom prst="rect">
            <a:avLst/>
          </a:prstGeom>
        </p:spPr>
        <p:txBody>
          <a:bodyPr lIns="0" tIns="0" rIns="0" bIns="0" anchor="b" anchorCtr="0">
            <a:normAutofit/>
          </a:bodyPr>
          <a:lstStyle>
            <a:lvl1pPr algn="l">
              <a:defRPr sz="3600" b="1">
                <a:solidFill>
                  <a:schemeClr val="accent6">
                    <a:lumMod val="50000"/>
                  </a:schemeClr>
                </a:solidFill>
                <a:latin typeface="+mj-lt"/>
              </a:defRPr>
            </a:lvl1pPr>
          </a:lstStyle>
          <a:p>
            <a:r>
              <a:rPr lang="en-US" dirty="0"/>
              <a:t>Insert Title Here</a:t>
            </a:r>
            <a:br>
              <a:rPr lang="en-US" dirty="0"/>
            </a:br>
            <a:r>
              <a:rPr lang="en-US" dirty="0"/>
              <a:t>(150 character limit)</a:t>
            </a:r>
          </a:p>
        </p:txBody>
      </p:sp>
      <p:sp>
        <p:nvSpPr>
          <p:cNvPr id="5" name="Text Placeholder 4"/>
          <p:cNvSpPr>
            <a:spLocks noGrp="1"/>
          </p:cNvSpPr>
          <p:nvPr>
            <p:ph type="body" sz="quarter" idx="10" hasCustomPrompt="1"/>
          </p:nvPr>
        </p:nvSpPr>
        <p:spPr>
          <a:xfrm>
            <a:off x="772092" y="2837137"/>
            <a:ext cx="7744845" cy="716808"/>
          </a:xfrm>
          <a:prstGeom prst="rect">
            <a:avLst/>
          </a:prstGeom>
        </p:spPr>
        <p:txBody>
          <a:bodyPr lIns="0" tIns="0" rIns="0" bIns="0">
            <a:normAutofit/>
          </a:bodyPr>
          <a:lstStyle>
            <a:lvl1pPr marL="0" indent="0" algn="l">
              <a:buNone/>
              <a:defRPr sz="1800">
                <a:solidFill>
                  <a:schemeClr val="accent6">
                    <a:lumMod val="50000"/>
                  </a:schemeClr>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772092" y="3553945"/>
            <a:ext cx="7744845" cy="273605"/>
          </a:xfrm>
          <a:prstGeom prst="rect">
            <a:avLst/>
          </a:prstGeom>
        </p:spPr>
        <p:txBody>
          <a:bodyPr lIns="0" tIns="0" rIns="0" bIns="0">
            <a:normAutofit/>
          </a:bodyPr>
          <a:lstStyle>
            <a:lvl1pPr marL="0" indent="0" algn="l">
              <a:buNone/>
              <a:defRPr sz="1800">
                <a:solidFill>
                  <a:schemeClr val="accent6">
                    <a:lumMod val="50000"/>
                  </a:schemeClr>
                </a:solidFill>
              </a:defRPr>
            </a:lvl1pPr>
          </a:lstStyle>
          <a:p>
            <a:pPr lvl="0"/>
            <a:r>
              <a:rPr lang="en-US" dirty="0"/>
              <a:t>Event Name</a:t>
            </a:r>
          </a:p>
        </p:txBody>
      </p:sp>
      <p:sp>
        <p:nvSpPr>
          <p:cNvPr id="9" name="Text Placeholder 4"/>
          <p:cNvSpPr>
            <a:spLocks noGrp="1"/>
          </p:cNvSpPr>
          <p:nvPr>
            <p:ph type="body" sz="quarter" idx="12" hasCustomPrompt="1"/>
          </p:nvPr>
        </p:nvSpPr>
        <p:spPr>
          <a:xfrm>
            <a:off x="772092" y="3827550"/>
            <a:ext cx="7744845" cy="403785"/>
          </a:xfrm>
          <a:prstGeom prst="rect">
            <a:avLst/>
          </a:prstGeom>
        </p:spPr>
        <p:txBody>
          <a:bodyPr lIns="0" tIns="0" rIns="0" bIns="0">
            <a:normAutofit/>
          </a:bodyPr>
          <a:lstStyle>
            <a:lvl1pPr marL="0" indent="0" algn="l">
              <a:buNone/>
              <a:defRPr sz="1800">
                <a:solidFill>
                  <a:schemeClr val="accent6">
                    <a:lumMod val="50000"/>
                  </a:schemeClr>
                </a:solidFill>
              </a:defRPr>
            </a:lvl1pPr>
          </a:lstStyle>
          <a:p>
            <a:pPr lvl="0"/>
            <a:r>
              <a:rPr lang="en-US" dirty="0"/>
              <a:t>DD Month 2017</a:t>
            </a:r>
          </a:p>
        </p:txBody>
      </p:sp>
      <p:pic>
        <p:nvPicPr>
          <p:cNvPr id="10" name="Picture 9"/>
          <p:cNvPicPr>
            <a:picLocks noChangeAspect="1"/>
          </p:cNvPicPr>
          <p:nvPr userDrawn="1"/>
        </p:nvPicPr>
        <p:blipFill>
          <a:blip r:embed="rId2"/>
          <a:stretch>
            <a:fillRect/>
          </a:stretch>
        </p:blipFill>
        <p:spPr>
          <a:xfrm>
            <a:off x="636999" y="5211043"/>
            <a:ext cx="1189827" cy="949200"/>
          </a:xfrm>
          <a:prstGeom prst="rect">
            <a:avLst/>
          </a:prstGeom>
        </p:spPr>
      </p:pic>
    </p:spTree>
    <p:extLst>
      <p:ext uri="{BB962C8B-B14F-4D97-AF65-F5344CB8AC3E}">
        <p14:creationId xmlns:p14="http://schemas.microsoft.com/office/powerpoint/2010/main" val="2648024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defRPr sz="3500" baseline="0">
                <a:solidFill>
                  <a:schemeClr val="bg1"/>
                </a:solidFill>
                <a:latin typeface="+mj-lt"/>
              </a:defRPr>
            </a:lvl1pPr>
          </a:lstStyle>
          <a:p>
            <a:r>
              <a:rPr lang="en-US" dirty="0"/>
              <a:t>Name of Agenda Item</a:t>
            </a:r>
          </a:p>
        </p:txBody>
      </p:sp>
    </p:spTree>
    <p:extLst>
      <p:ext uri="{BB962C8B-B14F-4D97-AF65-F5344CB8AC3E}">
        <p14:creationId xmlns:p14="http://schemas.microsoft.com/office/powerpoint/2010/main" val="613000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237744" y="6460580"/>
            <a:ext cx="368521" cy="293992"/>
          </a:xfrm>
          <a:prstGeom prst="rect">
            <a:avLst/>
          </a:prstGeom>
        </p:spPr>
      </p:pic>
      <p:cxnSp>
        <p:nvCxnSpPr>
          <p:cNvPr id="25" name="Straight Connector 24"/>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4"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defRPr sz="3500" baseline="0">
                <a:solidFill>
                  <a:schemeClr val="bg1"/>
                </a:solidFill>
                <a:latin typeface="+mj-lt"/>
              </a:defRPr>
            </a:lvl1pPr>
          </a:lstStyle>
          <a:p>
            <a:r>
              <a:rPr lang="en-US" dirty="0"/>
              <a:t>Name of Agenda Item</a:t>
            </a:r>
          </a:p>
        </p:txBody>
      </p:sp>
    </p:spTree>
    <p:extLst>
      <p:ext uri="{BB962C8B-B14F-4D97-AF65-F5344CB8AC3E}">
        <p14:creationId xmlns:p14="http://schemas.microsoft.com/office/powerpoint/2010/main" val="387118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 Divid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Rectangle 15"/>
          <p:cNvSpPr/>
          <p:nvPr userDrawn="1"/>
        </p:nvSpPr>
        <p:spPr>
          <a:xfrm>
            <a:off x="0" y="6320547"/>
            <a:ext cx="9144000" cy="53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stretch>
            <a:fillRect/>
          </a:stretch>
        </p:blipFill>
        <p:spPr>
          <a:xfrm>
            <a:off x="237744" y="6460580"/>
            <a:ext cx="368521" cy="293992"/>
          </a:xfrm>
          <a:prstGeom prst="rect">
            <a:avLst/>
          </a:prstGeom>
        </p:spPr>
      </p:pic>
      <p:cxnSp>
        <p:nvCxnSpPr>
          <p:cNvPr id="19" name="Straight Connector 18"/>
          <p:cNvCxnSpPr/>
          <p:nvPr userDrawn="1"/>
        </p:nvCxnSpPr>
        <p:spPr>
          <a:xfrm>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8" name="Text Placeholder 3"/>
          <p:cNvSpPr>
            <a:spLocks noGrp="1"/>
          </p:cNvSpPr>
          <p:nvPr>
            <p:ph type="body" sz="quarter" idx="15" hasCustomPrompt="1"/>
          </p:nvPr>
        </p:nvSpPr>
        <p:spPr>
          <a:xfrm>
            <a:off x="573740" y="3030398"/>
            <a:ext cx="6247234" cy="1783649"/>
          </a:xfrm>
          <a:prstGeom prst="rect">
            <a:avLst/>
          </a:prstGeom>
        </p:spPr>
        <p:txBody>
          <a:bodyPr/>
          <a:lstStyle>
            <a:lvl1pPr marL="0" indent="0">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dirty="0"/>
              <a:t>Section Divider</a:t>
            </a:r>
          </a:p>
        </p:txBody>
      </p:sp>
      <p:sp>
        <p:nvSpPr>
          <p:cNvPr id="9" name="Title 8"/>
          <p:cNvSpPr>
            <a:spLocks noGrp="1"/>
          </p:cNvSpPr>
          <p:nvPr>
            <p:ph type="title" hasCustomPrompt="1"/>
          </p:nvPr>
        </p:nvSpPr>
        <p:spPr>
          <a:xfrm>
            <a:off x="564637" y="1308847"/>
            <a:ext cx="6256337" cy="1701535"/>
          </a:xfrm>
          <a:prstGeom prst="rect">
            <a:avLst/>
          </a:prstGeom>
        </p:spPr>
        <p:txBody>
          <a:bodyPr anchor="b" anchorCtr="0"/>
          <a:lstStyle>
            <a:lvl1pPr>
              <a:defRPr sz="3500" baseline="0">
                <a:solidFill>
                  <a:schemeClr val="bg1"/>
                </a:solidFill>
                <a:latin typeface="+mj-lt"/>
              </a:defRPr>
            </a:lvl1pPr>
          </a:lstStyle>
          <a:p>
            <a:r>
              <a:rPr lang="en-US" dirty="0"/>
              <a:t>Name of Agenda Item</a:t>
            </a:r>
          </a:p>
        </p:txBody>
      </p:sp>
    </p:spTree>
    <p:extLst>
      <p:ext uri="{BB962C8B-B14F-4D97-AF65-F5344CB8AC3E}">
        <p14:creationId xmlns:p14="http://schemas.microsoft.com/office/powerpoint/2010/main" val="540603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7"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5" name="Title 4"/>
          <p:cNvSpPr>
            <a:spLocks noGrp="1"/>
          </p:cNvSpPr>
          <p:nvPr>
            <p:ph type="title" hasCustomPrompt="1"/>
          </p:nvPr>
        </p:nvSpPr>
        <p:spPr>
          <a:xfrm>
            <a:off x="374904" y="42394"/>
            <a:ext cx="7886700" cy="531346"/>
          </a:xfrm>
          <a:prstGeom prst="rect">
            <a:avLst/>
          </a:prstGeom>
        </p:spPr>
        <p:txBody>
          <a:bodyPr lIns="0" tIns="45720" rIns="0" bIns="45720"/>
          <a:lstStyle>
            <a:lvl1pPr>
              <a:defRPr>
                <a:solidFill>
                  <a:schemeClr val="bg1"/>
                </a:solidFill>
                <a:latin typeface="+mj-lt"/>
              </a:defRPr>
            </a:lvl1pPr>
          </a:lstStyle>
          <a:p>
            <a:r>
              <a:rPr lang="en-US" dirty="0"/>
              <a:t>Presenters Section Divider</a:t>
            </a:r>
          </a:p>
        </p:txBody>
      </p:sp>
      <p:sp>
        <p:nvSpPr>
          <p:cNvPr id="7"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6"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7"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50"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933220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666325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988230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382714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152553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4150387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3"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4"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89108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hasCustomPrompt="1"/>
          </p:nvPr>
        </p:nvSpPr>
        <p:spPr>
          <a:xfrm>
            <a:off x="772092" y="0"/>
            <a:ext cx="7744845" cy="2533369"/>
          </a:xfrm>
          <a:prstGeom prst="rect">
            <a:avLst/>
          </a:prstGeom>
        </p:spPr>
        <p:txBody>
          <a:bodyPr lIns="0" tIns="0" rIns="0" bIns="0" anchor="b" anchorCtr="0">
            <a:normAutofit/>
          </a:bodyPr>
          <a:lstStyle>
            <a:lvl1pPr algn="l">
              <a:defRPr sz="3600" b="1">
                <a:solidFill>
                  <a:schemeClr val="bg1"/>
                </a:solidFill>
                <a:latin typeface="+mj-lt"/>
              </a:defRPr>
            </a:lvl1pPr>
          </a:lstStyle>
          <a:p>
            <a:r>
              <a:rPr lang="en-US" dirty="0"/>
              <a:t>Insert Title Here</a:t>
            </a:r>
            <a:br>
              <a:rPr lang="en-US" dirty="0"/>
            </a:br>
            <a:r>
              <a:rPr lang="en-US" dirty="0"/>
              <a:t>(150 character limit)</a:t>
            </a:r>
          </a:p>
        </p:txBody>
      </p:sp>
      <p:sp>
        <p:nvSpPr>
          <p:cNvPr id="5" name="Text Placeholder 4"/>
          <p:cNvSpPr>
            <a:spLocks noGrp="1"/>
          </p:cNvSpPr>
          <p:nvPr>
            <p:ph type="body" sz="quarter" idx="10" hasCustomPrompt="1"/>
          </p:nvPr>
        </p:nvSpPr>
        <p:spPr>
          <a:xfrm>
            <a:off x="772092" y="2837137"/>
            <a:ext cx="7744845" cy="716808"/>
          </a:xfrm>
          <a:prstGeom prst="rect">
            <a:avLst/>
          </a:prstGeom>
        </p:spPr>
        <p:txBody>
          <a:bodyPr lIns="0" tIns="0" rIns="0" bIns="0">
            <a:normAutofit/>
          </a:bodyPr>
          <a:lstStyle>
            <a:lvl1pPr marL="0" indent="0" algn="l">
              <a:buNone/>
              <a:defRPr sz="1800">
                <a:solidFill>
                  <a:schemeClr val="bg1"/>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772092" y="3553945"/>
            <a:ext cx="7744845" cy="273605"/>
          </a:xfrm>
          <a:prstGeom prst="rect">
            <a:avLst/>
          </a:prstGeom>
        </p:spPr>
        <p:txBody>
          <a:bodyPr lIns="0" tIns="0" rIns="0" bIns="0">
            <a:normAutofit/>
          </a:bodyPr>
          <a:lstStyle>
            <a:lvl1pPr marL="0" indent="0" algn="l">
              <a:buNone/>
              <a:defRPr sz="1800">
                <a:solidFill>
                  <a:schemeClr val="bg1"/>
                </a:solidFill>
              </a:defRPr>
            </a:lvl1pPr>
          </a:lstStyle>
          <a:p>
            <a:pPr lvl="0"/>
            <a:r>
              <a:rPr lang="en-US" dirty="0"/>
              <a:t>Event Name</a:t>
            </a:r>
          </a:p>
        </p:txBody>
      </p:sp>
      <p:sp>
        <p:nvSpPr>
          <p:cNvPr id="9" name="Text Placeholder 4"/>
          <p:cNvSpPr>
            <a:spLocks noGrp="1"/>
          </p:cNvSpPr>
          <p:nvPr>
            <p:ph type="body" sz="quarter" idx="12" hasCustomPrompt="1"/>
          </p:nvPr>
        </p:nvSpPr>
        <p:spPr>
          <a:xfrm>
            <a:off x="772092" y="3827550"/>
            <a:ext cx="7744845" cy="403785"/>
          </a:xfrm>
          <a:prstGeom prst="rect">
            <a:avLst/>
          </a:prstGeom>
        </p:spPr>
        <p:txBody>
          <a:bodyPr lIns="0" tIns="0" rIns="0" bIns="0">
            <a:normAutofit/>
          </a:bodyPr>
          <a:lstStyle>
            <a:lvl1pPr marL="0" indent="0" algn="l">
              <a:buNone/>
              <a:defRPr sz="1800">
                <a:solidFill>
                  <a:schemeClr val="bg1"/>
                </a:solidFill>
              </a:defRPr>
            </a:lvl1pPr>
          </a:lstStyle>
          <a:p>
            <a:pPr lvl="0"/>
            <a:r>
              <a:rPr lang="en-US" dirty="0"/>
              <a:t>DD Month 2017</a:t>
            </a:r>
          </a:p>
        </p:txBody>
      </p:sp>
      <p:pic>
        <p:nvPicPr>
          <p:cNvPr id="8" name="Picture 7"/>
          <p:cNvPicPr>
            <a:picLocks noChangeAspect="1"/>
          </p:cNvPicPr>
          <p:nvPr userDrawn="1"/>
        </p:nvPicPr>
        <p:blipFill>
          <a:blip r:embed="rId2"/>
          <a:stretch>
            <a:fillRect/>
          </a:stretch>
        </p:blipFill>
        <p:spPr>
          <a:xfrm>
            <a:off x="641992" y="5154576"/>
            <a:ext cx="1193800" cy="952500"/>
          </a:xfrm>
          <a:prstGeom prst="rect">
            <a:avLst/>
          </a:prstGeom>
        </p:spPr>
      </p:pic>
    </p:spTree>
    <p:extLst>
      <p:ext uri="{BB962C8B-B14F-4D97-AF65-F5344CB8AC3E}">
        <p14:creationId xmlns:p14="http://schemas.microsoft.com/office/powerpoint/2010/main" val="334251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9"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3" name="Picture Placeholder 3"/>
          <p:cNvSpPr>
            <a:spLocks noGrp="1" noChangeAspect="1"/>
          </p:cNvSpPr>
          <p:nvPr>
            <p:ph type="pic" sz="quarter" idx="10" hasCustomPrompt="1"/>
          </p:nvPr>
        </p:nvSpPr>
        <p:spPr>
          <a:xfrm>
            <a:off x="663390" y="113823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4" name="Picture Placeholder 3"/>
          <p:cNvSpPr>
            <a:spLocks noGrp="1" noChangeAspect="1"/>
          </p:cNvSpPr>
          <p:nvPr>
            <p:ph type="pic" sz="quarter" idx="11" hasCustomPrompt="1"/>
          </p:nvPr>
        </p:nvSpPr>
        <p:spPr>
          <a:xfrm>
            <a:off x="663390" y="2949104"/>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2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a:t>
            </a:r>
          </a:p>
        </p:txBody>
      </p:sp>
      <p:sp>
        <p:nvSpPr>
          <p:cNvPr id="26" name="Text Placeholder 6"/>
          <p:cNvSpPr>
            <a:spLocks noGrp="1"/>
          </p:cNvSpPr>
          <p:nvPr>
            <p:ph type="body" sz="quarter" idx="12" hasCustomPrompt="1"/>
          </p:nvPr>
        </p:nvSpPr>
        <p:spPr>
          <a:xfrm>
            <a:off x="2170502" y="1189268"/>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8" name="Text Placeholder 6"/>
          <p:cNvSpPr>
            <a:spLocks noGrp="1"/>
          </p:cNvSpPr>
          <p:nvPr>
            <p:ph type="body" sz="quarter" idx="14" hasCustomPrompt="1"/>
          </p:nvPr>
        </p:nvSpPr>
        <p:spPr>
          <a:xfrm>
            <a:off x="2170502" y="3000135"/>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29" name="Text Placeholder 8"/>
          <p:cNvSpPr>
            <a:spLocks noGrp="1"/>
          </p:cNvSpPr>
          <p:nvPr>
            <p:ph type="body" sz="quarter" idx="16" hasCustomPrompt="1"/>
          </p:nvPr>
        </p:nvSpPr>
        <p:spPr>
          <a:xfrm>
            <a:off x="2170502" y="1602729"/>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Text Placeholder 8"/>
          <p:cNvSpPr>
            <a:spLocks noGrp="1"/>
          </p:cNvSpPr>
          <p:nvPr>
            <p:ph type="body" sz="quarter" idx="17" hasCustomPrompt="1"/>
          </p:nvPr>
        </p:nvSpPr>
        <p:spPr>
          <a:xfrm>
            <a:off x="2170502" y="3404632"/>
            <a:ext cx="5341922" cy="822098"/>
          </a:xfrm>
          <a:prstGeom prst="rect">
            <a:avLst/>
          </a:prstGeom>
        </p:spPr>
        <p:txBody>
          <a:bodyPr tIns="0" bIns="0"/>
          <a:lstStyle>
            <a:lvl1pPr marL="0" marR="0" indent="0" algn="l" defTabSz="457200" rtl="0" eaLnBrk="1" fontAlgn="auto" latinLnBrk="0" hangingPunct="1">
              <a:lnSpc>
                <a:spcPct val="100000"/>
              </a:lnSpc>
              <a:spcBef>
                <a:spcPct val="2000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2" name="Picture Placeholder 3"/>
          <p:cNvSpPr>
            <a:spLocks noGrp="1" noChangeAspect="1"/>
          </p:cNvSpPr>
          <p:nvPr>
            <p:ph type="pic" sz="quarter" idx="18" hasCustomPrompt="1"/>
          </p:nvPr>
        </p:nvSpPr>
        <p:spPr>
          <a:xfrm>
            <a:off x="663390" y="4758343"/>
            <a:ext cx="1290918" cy="1290917"/>
          </a:xfrm>
          <a:prstGeom prst="flowChartConnector">
            <a:avLst/>
          </a:prstGeom>
          <a:ln w="57150">
            <a:solidFill>
              <a:schemeClr val="bg1"/>
            </a:solidFill>
          </a:ln>
        </p:spPr>
        <p:txBody>
          <a:bodyPr/>
          <a:lstStyle>
            <a:lvl1pPr marL="0" indent="0">
              <a:buNone/>
              <a:defRPr>
                <a:solidFill>
                  <a:schemeClr val="bg1"/>
                </a:solidFill>
              </a:defRPr>
            </a:lvl1pPr>
          </a:lstStyle>
          <a:p>
            <a:r>
              <a:rPr lang="en-US" dirty="0"/>
              <a:t> </a:t>
            </a:r>
          </a:p>
        </p:txBody>
      </p:sp>
      <p:sp>
        <p:nvSpPr>
          <p:cNvPr id="33" name="Text Placeholder 6"/>
          <p:cNvSpPr>
            <a:spLocks noGrp="1"/>
          </p:cNvSpPr>
          <p:nvPr>
            <p:ph type="body" sz="quarter" idx="19" hasCustomPrompt="1"/>
          </p:nvPr>
        </p:nvSpPr>
        <p:spPr>
          <a:xfrm>
            <a:off x="2170502" y="4809386"/>
            <a:ext cx="5341922" cy="39487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First Last Name</a:t>
            </a:r>
          </a:p>
        </p:txBody>
      </p:sp>
      <p:sp>
        <p:nvSpPr>
          <p:cNvPr id="42" name="Text Placeholder 8"/>
          <p:cNvSpPr>
            <a:spLocks noGrp="1"/>
          </p:cNvSpPr>
          <p:nvPr>
            <p:ph type="body" sz="quarter" idx="20" hasCustomPrompt="1"/>
          </p:nvPr>
        </p:nvSpPr>
        <p:spPr>
          <a:xfrm>
            <a:off x="2170502" y="5213883"/>
            <a:ext cx="5341922" cy="822098"/>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521157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4"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2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7"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44"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5"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6"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4159617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7"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8"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51"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894087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529043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557411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782115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25"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680097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cxnSp>
        <p:nvCxnSpPr>
          <p:cNvPr id="39" name="Straight Connector 38"/>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Arc 39"/>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2"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3"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7"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9"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50"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628110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9144000" cy="685800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28"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31" name="Oval 30"/>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userDrawn="1"/>
        </p:nvSpPr>
        <p:spPr>
          <a:xfrm flipH="1">
            <a:off x="8705212" y="1848862"/>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49" idx="0"/>
          </p:cNvCxnSpPr>
          <p:nvPr userDrawn="1"/>
        </p:nvCxnSpPr>
        <p:spPr>
          <a:xfrm flipV="1">
            <a:off x="418349" y="1933515"/>
            <a:ext cx="0" cy="433711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rc 48"/>
          <p:cNvSpPr/>
          <p:nvPr userDrawn="1"/>
        </p:nvSpPr>
        <p:spPr>
          <a:xfrm rot="16200000">
            <a:off x="418349" y="1872633"/>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userDrawn="1"/>
        </p:nvCxnSpPr>
        <p:spPr>
          <a:xfrm flipH="1">
            <a:off x="479233" y="1872633"/>
            <a:ext cx="82012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hasCustomPrompt="1"/>
          </p:nvPr>
        </p:nvSpPr>
        <p:spPr>
          <a:xfrm>
            <a:off x="592790" y="490635"/>
            <a:ext cx="7886700" cy="1325563"/>
          </a:xfrm>
          <a:prstGeom prst="rect">
            <a:avLst/>
          </a:prstGeom>
        </p:spPr>
        <p:txBody>
          <a:bodyPr anchor="b" anchorCtr="0"/>
          <a:lstStyle>
            <a:lvl1pPr>
              <a:defRPr>
                <a:solidFill>
                  <a:schemeClr val="bg1"/>
                </a:solidFill>
                <a:latin typeface="+mj-lt"/>
              </a:defRPr>
            </a:lvl1pPr>
          </a:lstStyle>
          <a:p>
            <a:r>
              <a:rPr lang="en-US" dirty="0"/>
              <a:t>Presenters (option)</a:t>
            </a:r>
          </a:p>
        </p:txBody>
      </p:sp>
      <p:sp>
        <p:nvSpPr>
          <p:cNvPr id="39" name="Text Placeholder 6"/>
          <p:cNvSpPr>
            <a:spLocks noGrp="1"/>
          </p:cNvSpPr>
          <p:nvPr>
            <p:ph type="body" sz="quarter" idx="12" hasCustomPrompt="1"/>
          </p:nvPr>
        </p:nvSpPr>
        <p:spPr>
          <a:xfrm>
            <a:off x="1811911" y="208574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0" name="Text Placeholder 6"/>
          <p:cNvSpPr>
            <a:spLocks noGrp="1"/>
          </p:cNvSpPr>
          <p:nvPr>
            <p:ph type="body" sz="quarter" idx="14" hasCustomPrompt="1"/>
          </p:nvPr>
        </p:nvSpPr>
        <p:spPr>
          <a:xfrm>
            <a:off x="1811911" y="3520097"/>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1" name="Text Placeholder 8"/>
          <p:cNvSpPr>
            <a:spLocks noGrp="1"/>
          </p:cNvSpPr>
          <p:nvPr>
            <p:ph type="body" sz="quarter" idx="16" hasCustomPrompt="1"/>
          </p:nvPr>
        </p:nvSpPr>
        <p:spPr>
          <a:xfrm>
            <a:off x="1811911" y="2499208"/>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2" name="Text Placeholder 8"/>
          <p:cNvSpPr>
            <a:spLocks noGrp="1"/>
          </p:cNvSpPr>
          <p:nvPr>
            <p:ph type="body" sz="quarter" idx="17" hasCustomPrompt="1"/>
          </p:nvPr>
        </p:nvSpPr>
        <p:spPr>
          <a:xfrm>
            <a:off x="1811911" y="3924594"/>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4" name="Text Placeholder 6"/>
          <p:cNvSpPr>
            <a:spLocks noGrp="1"/>
          </p:cNvSpPr>
          <p:nvPr>
            <p:ph type="body" sz="quarter" idx="19" hasCustomPrompt="1"/>
          </p:nvPr>
        </p:nvSpPr>
        <p:spPr>
          <a:xfrm>
            <a:off x="1811911" y="4945485"/>
            <a:ext cx="534192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45" name="Text Placeholder 8"/>
          <p:cNvSpPr>
            <a:spLocks noGrp="1"/>
          </p:cNvSpPr>
          <p:nvPr>
            <p:ph type="body" sz="quarter" idx="20" hasCustomPrompt="1"/>
          </p:nvPr>
        </p:nvSpPr>
        <p:spPr>
          <a:xfrm>
            <a:off x="1811911" y="5349982"/>
            <a:ext cx="534192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6" name="Picture Placeholder 3"/>
          <p:cNvSpPr>
            <a:spLocks noGrp="1" noChangeAspect="1"/>
          </p:cNvSpPr>
          <p:nvPr>
            <p:ph type="pic" sz="quarter" idx="10" hasCustomPrompt="1"/>
          </p:nvPr>
        </p:nvSpPr>
        <p:spPr>
          <a:xfrm>
            <a:off x="685304" y="2088493"/>
            <a:ext cx="950976" cy="950976"/>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7" name="Picture Placeholder 3"/>
          <p:cNvSpPr>
            <a:spLocks noGrp="1" noChangeAspect="1"/>
          </p:cNvSpPr>
          <p:nvPr>
            <p:ph type="pic" sz="quarter" idx="11" hasCustomPrompt="1"/>
          </p:nvPr>
        </p:nvSpPr>
        <p:spPr>
          <a:xfrm>
            <a:off x="685803" y="3514161"/>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
        <p:nvSpPr>
          <p:cNvPr id="48" name="Picture Placeholder 3"/>
          <p:cNvSpPr>
            <a:spLocks noGrp="1" noChangeAspect="1"/>
          </p:cNvSpPr>
          <p:nvPr>
            <p:ph type="pic" sz="quarter" idx="18" hasCustomPrompt="1"/>
          </p:nvPr>
        </p:nvSpPr>
        <p:spPr>
          <a:xfrm>
            <a:off x="685803" y="4939549"/>
            <a:ext cx="949979" cy="949978"/>
          </a:xfrm>
          <a:prstGeom prst="flowChartConnector">
            <a:avLst/>
          </a:prstGeom>
          <a:ln w="28575">
            <a:solidFill>
              <a:schemeClr val="bg1"/>
            </a:solidFill>
          </a:ln>
        </p:spPr>
        <p:txBody>
          <a:bodyPr/>
          <a:lstStyle>
            <a:lvl1pPr marL="0" indent="0">
              <a:buNone/>
              <a:defRPr>
                <a:solidFill>
                  <a:schemeClr val="bg1"/>
                </a:solidFill>
              </a:defRPr>
            </a:lvl1pPr>
          </a:lstStyle>
          <a:p>
            <a:r>
              <a:rPr lang="en-US" dirty="0"/>
              <a:t> </a:t>
            </a:r>
          </a:p>
        </p:txBody>
      </p:sp>
    </p:spTree>
    <p:extLst>
      <p:ext uri="{BB962C8B-B14F-4D97-AF65-F5344CB8AC3E}">
        <p14:creationId xmlns:p14="http://schemas.microsoft.com/office/powerpoint/2010/main" val="4001667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1">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5"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6"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8387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080935" y="2982822"/>
            <a:ext cx="6490074" cy="1325563"/>
          </a:xfrm>
          <a:prstGeom prst="rect">
            <a:avLst/>
          </a:prstGeom>
        </p:spPr>
        <p:txBody>
          <a:bodyPr lIns="0" tIns="0" rIns="0" bIns="0" anchor="b" anchorCtr="0">
            <a:normAutofit/>
          </a:bodyPr>
          <a:lstStyle>
            <a:lvl1pPr algn="l">
              <a:defRPr sz="3600" b="1">
                <a:solidFill>
                  <a:schemeClr val="accent6">
                    <a:lumMod val="50000"/>
                  </a:schemeClr>
                </a:solidFill>
                <a:latin typeface="+mj-lt"/>
              </a:defRPr>
            </a:lvl1pPr>
          </a:lstStyle>
          <a:p>
            <a:r>
              <a:rPr lang="en-US" dirty="0"/>
              <a:t>Insert Title Here </a:t>
            </a:r>
            <a:br>
              <a:rPr lang="en-US" dirty="0"/>
            </a:br>
            <a:r>
              <a:rPr lang="en-US" dirty="0"/>
              <a:t>(150 character limit)</a:t>
            </a:r>
          </a:p>
        </p:txBody>
      </p:sp>
      <p:sp>
        <p:nvSpPr>
          <p:cNvPr id="14" name="Oval 13"/>
          <p:cNvSpPr/>
          <p:nvPr/>
        </p:nvSpPr>
        <p:spPr>
          <a:xfrm>
            <a:off x="1811695"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0" y="6124511"/>
            <a:ext cx="1790417"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878697" y="6124511"/>
            <a:ext cx="66934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flipH="1">
            <a:off x="8610117" y="6101651"/>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H="1">
            <a:off x="8610117" y="442020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1834554" y="4504860"/>
            <a:ext cx="0" cy="1577924"/>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rot="16200000">
            <a:off x="1834554" y="4443978"/>
            <a:ext cx="121764" cy="121764"/>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H="1">
            <a:off x="1895439" y="4443978"/>
            <a:ext cx="6691671"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2"/>
          <a:stretch>
            <a:fillRect/>
          </a:stretch>
        </p:blipFill>
        <p:spPr>
          <a:xfrm>
            <a:off x="352076" y="4878249"/>
            <a:ext cx="1189829" cy="949200"/>
          </a:xfrm>
          <a:prstGeom prst="rect">
            <a:avLst/>
          </a:prstGeom>
        </p:spPr>
      </p:pic>
      <p:sp>
        <p:nvSpPr>
          <p:cNvPr id="5" name="Text Placeholder 4"/>
          <p:cNvSpPr>
            <a:spLocks noGrp="1"/>
          </p:cNvSpPr>
          <p:nvPr>
            <p:ph type="body" sz="quarter" idx="10" hasCustomPrompt="1"/>
          </p:nvPr>
        </p:nvSpPr>
        <p:spPr>
          <a:xfrm>
            <a:off x="2080935" y="4612153"/>
            <a:ext cx="6490074"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2080935" y="5199655"/>
            <a:ext cx="6490074" cy="390521"/>
          </a:xfrm>
          <a:prstGeom prst="rect">
            <a:avLst/>
          </a:prstGeom>
        </p:spPr>
        <p:txBody>
          <a:bodyPr lIns="0" tIns="0" rIns="0" bIns="0" anchor="b" anchorCtr="0">
            <a:normAutofit/>
          </a:bodyPr>
          <a:lstStyle>
            <a:lvl1pPr marL="0" indent="0" algn="l">
              <a:buNone/>
              <a:defRPr sz="1800">
                <a:solidFill>
                  <a:schemeClr val="accent6">
                    <a:lumMod val="50000"/>
                  </a:schemeClr>
                </a:solidFill>
              </a:defRPr>
            </a:lvl1pPr>
          </a:lstStyle>
          <a:p>
            <a:pPr lvl="0"/>
            <a:r>
              <a:rPr lang="en-US" dirty="0"/>
              <a:t>Event Name</a:t>
            </a:r>
          </a:p>
        </p:txBody>
      </p:sp>
      <p:sp>
        <p:nvSpPr>
          <p:cNvPr id="9" name="Text Placeholder 4"/>
          <p:cNvSpPr>
            <a:spLocks noGrp="1"/>
          </p:cNvSpPr>
          <p:nvPr>
            <p:ph type="body" sz="quarter" idx="12" hasCustomPrompt="1"/>
          </p:nvPr>
        </p:nvSpPr>
        <p:spPr>
          <a:xfrm>
            <a:off x="2080935" y="5602566"/>
            <a:ext cx="6490074" cy="403785"/>
          </a:xfrm>
          <a:prstGeom prst="rect">
            <a:avLst/>
          </a:prstGeom>
        </p:spPr>
        <p:txBody>
          <a:bodyPr lIns="0" tIns="0" rIns="0" bIns="0">
            <a:normAutofit/>
          </a:bodyPr>
          <a:lstStyle>
            <a:lvl1pPr marL="0" indent="0" algn="l">
              <a:buNone/>
              <a:defRPr sz="1800">
                <a:solidFill>
                  <a:schemeClr val="accent6">
                    <a:lumMod val="50000"/>
                  </a:schemeClr>
                </a:solidFill>
              </a:defRPr>
            </a:lvl1pPr>
          </a:lstStyle>
          <a:p>
            <a:pPr lvl="0"/>
            <a:r>
              <a:rPr lang="en-US" dirty="0"/>
              <a:t>DD Month 2017</a:t>
            </a:r>
          </a:p>
        </p:txBody>
      </p:sp>
    </p:spTree>
    <p:extLst>
      <p:ext uri="{BB962C8B-B14F-4D97-AF65-F5344CB8AC3E}">
        <p14:creationId xmlns:p14="http://schemas.microsoft.com/office/powerpoint/2010/main" val="3016674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2">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967478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3">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2551784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4">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1112139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5">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657388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6">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4015020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7">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3122431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5.8">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9144000" cy="6858000"/>
          </a:xfrm>
          <a:prstGeom prst="rect">
            <a:avLst/>
          </a:prstGeom>
        </p:spPr>
      </p:pic>
      <p:sp>
        <p:nvSpPr>
          <p:cNvPr id="13" name="Oval 12"/>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userDrawn="1"/>
        </p:nvSpPr>
        <p:spPr>
          <a:xfrm>
            <a:off x="395490"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2422"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462491" y="6320547"/>
            <a:ext cx="821795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userDrawn="1"/>
        </p:nvSpPr>
        <p:spPr>
          <a:xfrm flipH="1">
            <a:off x="8705212" y="6297687"/>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72211" y="6320547"/>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3675" y="6462763"/>
            <a:ext cx="365760" cy="291830"/>
          </a:xfrm>
          <a:prstGeom prst="rect">
            <a:avLst/>
          </a:prstGeom>
        </p:spPr>
      </p:pic>
      <p:sp>
        <p:nvSpPr>
          <p:cNvPr id="5"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bg1"/>
                </a:solidFill>
                <a:latin typeface="+mj-lt"/>
              </a:defRPr>
            </a:lvl1pPr>
          </a:lstStyle>
          <a:p>
            <a:r>
              <a:rPr lang="en-US" dirty="0"/>
              <a:t>Presenters Section Divider (no photo)</a:t>
            </a:r>
          </a:p>
        </p:txBody>
      </p:sp>
      <p:sp>
        <p:nvSpPr>
          <p:cNvPr id="7" name="Text Placeholder 6"/>
          <p:cNvSpPr>
            <a:spLocks noGrp="1"/>
          </p:cNvSpPr>
          <p:nvPr>
            <p:ph type="body" sz="quarter" idx="12" hasCustomPrompt="1"/>
          </p:nvPr>
        </p:nvSpPr>
        <p:spPr>
          <a:xfrm>
            <a:off x="417667" y="131478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30" name="Text Placeholder 6"/>
          <p:cNvSpPr>
            <a:spLocks noGrp="1"/>
          </p:cNvSpPr>
          <p:nvPr>
            <p:ph type="body" sz="quarter" idx="14" hasCustomPrompt="1"/>
          </p:nvPr>
        </p:nvSpPr>
        <p:spPr>
          <a:xfrm>
            <a:off x="417667" y="2784994"/>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9" name="Text Placeholder 8"/>
          <p:cNvSpPr>
            <a:spLocks noGrp="1"/>
          </p:cNvSpPr>
          <p:nvPr>
            <p:ph type="body" sz="quarter" idx="16" hasCustomPrompt="1"/>
          </p:nvPr>
        </p:nvSpPr>
        <p:spPr>
          <a:xfrm>
            <a:off x="417667" y="1728243"/>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48" name="Text Placeholder 8"/>
          <p:cNvSpPr>
            <a:spLocks noGrp="1"/>
          </p:cNvSpPr>
          <p:nvPr>
            <p:ph type="body" sz="quarter" idx="17" hasCustomPrompt="1"/>
          </p:nvPr>
        </p:nvSpPr>
        <p:spPr>
          <a:xfrm>
            <a:off x="417667" y="3189491"/>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
        <p:nvSpPr>
          <p:cNvPr id="31"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bg1"/>
                </a:solidFill>
                <a:latin typeface="Arial"/>
                <a:cs typeface="Arial"/>
              </a:rPr>
              <a:t>   | </a:t>
            </a:r>
            <a:fld id="{D43A6F16-D3CF-4F46-B6D9-B3CAB1B87938}" type="slidenum">
              <a:rPr lang="en-US" sz="1200" smtClean="0">
                <a:solidFill>
                  <a:schemeClr val="bg1"/>
                </a:solidFill>
                <a:latin typeface="Arial"/>
                <a:cs typeface="Arial"/>
              </a:rPr>
              <a:pPr algn="l"/>
              <a:t>‹#›</a:t>
            </a:fld>
            <a:endParaRPr lang="en-US" sz="1200" dirty="0">
              <a:solidFill>
                <a:schemeClr val="bg1"/>
              </a:solidFill>
              <a:latin typeface="Arial"/>
              <a:cs typeface="Arial"/>
            </a:endParaRPr>
          </a:p>
        </p:txBody>
      </p:sp>
      <p:sp>
        <p:nvSpPr>
          <p:cNvPr id="24" name="Text Placeholder 6"/>
          <p:cNvSpPr>
            <a:spLocks noGrp="1"/>
          </p:cNvSpPr>
          <p:nvPr>
            <p:ph type="body" sz="quarter" idx="18" hasCustomPrompt="1"/>
          </p:nvPr>
        </p:nvSpPr>
        <p:spPr>
          <a:xfrm>
            <a:off x="417667" y="4228312"/>
            <a:ext cx="7049932" cy="394877"/>
          </a:xfrm>
          <a:prstGeom prst="rect">
            <a:avLst/>
          </a:prstGeom>
        </p:spPr>
        <p:txBody>
          <a:bodyPr/>
          <a:lstStyle>
            <a:lvl1pPr marL="0" indent="0">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dirty="0"/>
              <a:t>First Last Name</a:t>
            </a:r>
          </a:p>
        </p:txBody>
      </p:sp>
      <p:sp>
        <p:nvSpPr>
          <p:cNvPr id="25" name="Text Placeholder 8"/>
          <p:cNvSpPr>
            <a:spLocks noGrp="1"/>
          </p:cNvSpPr>
          <p:nvPr>
            <p:ph type="body" sz="quarter" idx="19" hasCustomPrompt="1"/>
          </p:nvPr>
        </p:nvSpPr>
        <p:spPr>
          <a:xfrm>
            <a:off x="417667" y="4632809"/>
            <a:ext cx="7049932" cy="914400"/>
          </a:xfrm>
          <a:prstGeom prst="rect">
            <a:avLst/>
          </a:prstGeom>
        </p:spPr>
        <p:txBody>
          <a:bodyPr tIns="0" bIns="0"/>
          <a:lstStyle>
            <a:lvl1pPr marL="0" indent="0">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dirty="0"/>
              <a:t>Title</a:t>
            </a:r>
            <a:br>
              <a:rPr lang="en-US" dirty="0"/>
            </a:br>
            <a:r>
              <a:rPr lang="en-US" dirty="0" err="1"/>
              <a:t>Title</a:t>
            </a:r>
            <a:r>
              <a:rPr lang="en-US" dirty="0"/>
              <a:t> line 2</a:t>
            </a:r>
          </a:p>
        </p:txBody>
      </p:sp>
    </p:spTree>
    <p:extLst>
      <p:ext uri="{BB962C8B-B14F-4D97-AF65-F5344CB8AC3E}">
        <p14:creationId xmlns:p14="http://schemas.microsoft.com/office/powerpoint/2010/main" val="623868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3" name="Rectangle 2"/>
          <p:cNvSpPr/>
          <p:nvPr userDrawn="1"/>
        </p:nvSpPr>
        <p:spPr>
          <a:xfrm>
            <a:off x="2313656" y="685224"/>
            <a:ext cx="6830343" cy="1864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solidFill>
                <a:prstClr val="white"/>
              </a:solidFill>
              <a:cs typeface="Arial"/>
            </a:endParaRPr>
          </a:p>
        </p:txBody>
      </p:sp>
      <p:sp>
        <p:nvSpPr>
          <p:cNvPr id="4" name="Text Placeholder 32"/>
          <p:cNvSpPr txBox="1">
            <a:spLocks/>
          </p:cNvSpPr>
          <p:nvPr userDrawn="1"/>
        </p:nvSpPr>
        <p:spPr bwMode="auto">
          <a:xfrm>
            <a:off x="2543489" y="1552703"/>
            <a:ext cx="6600509" cy="329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2000" dirty="0">
                <a:solidFill>
                  <a:schemeClr val="bg1"/>
                </a:solidFill>
                <a:latin typeface="+mn-lt"/>
                <a:cs typeface="Arial"/>
              </a:rPr>
              <a:t>Visit us at </a:t>
            </a:r>
            <a:r>
              <a:rPr lang="en-US" sz="2000" b="1" dirty="0" err="1">
                <a:solidFill>
                  <a:schemeClr val="bg1"/>
                </a:solidFill>
                <a:latin typeface="+mn-lt"/>
                <a:cs typeface="Arial"/>
              </a:rPr>
              <a:t>icann.org</a:t>
            </a:r>
            <a:endParaRPr lang="en-US" sz="2000" b="1" dirty="0">
              <a:solidFill>
                <a:schemeClr val="bg1"/>
              </a:solidFill>
              <a:latin typeface="+mn-lt"/>
              <a:cs typeface="Arial"/>
            </a:endParaRPr>
          </a:p>
        </p:txBody>
      </p:sp>
      <p:sp>
        <p:nvSpPr>
          <p:cNvPr id="5" name="Text Placeholder 33"/>
          <p:cNvSpPr txBox="1">
            <a:spLocks/>
          </p:cNvSpPr>
          <p:nvPr userDrawn="1"/>
        </p:nvSpPr>
        <p:spPr bwMode="auto">
          <a:xfrm>
            <a:off x="2543489" y="1049144"/>
            <a:ext cx="5230690" cy="32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r>
              <a:rPr lang="en-AU" sz="2700" b="1" dirty="0">
                <a:solidFill>
                  <a:schemeClr val="bg1"/>
                </a:solidFill>
                <a:latin typeface="+mn-lt"/>
                <a:ea typeface="Segoe UI" charset="0"/>
                <a:cs typeface="Arial"/>
              </a:rPr>
              <a:t>Thank You and Questions</a:t>
            </a:r>
          </a:p>
        </p:txBody>
      </p:sp>
      <p:sp>
        <p:nvSpPr>
          <p:cNvPr id="6" name="Rectangle 5"/>
          <p:cNvSpPr/>
          <p:nvPr userDrawn="1"/>
        </p:nvSpPr>
        <p:spPr>
          <a:xfrm>
            <a:off x="1" y="685224"/>
            <a:ext cx="2232955" cy="1864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solidFill>
                <a:prstClr val="white"/>
              </a:solidFill>
              <a:cs typeface="Arial"/>
            </a:endParaRPr>
          </a:p>
        </p:txBody>
      </p:sp>
      <p:pic>
        <p:nvPicPr>
          <p:cNvPr id="7" name="Picture 6" descr="ICANN_Logo_W.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1982" y="871077"/>
            <a:ext cx="1962493" cy="1523172"/>
          </a:xfrm>
          <a:prstGeom prst="rect">
            <a:avLst/>
          </a:prstGeom>
        </p:spPr>
      </p:pic>
      <p:sp>
        <p:nvSpPr>
          <p:cNvPr id="30" name="Text Placeholder 29"/>
          <p:cNvSpPr>
            <a:spLocks noGrp="1"/>
          </p:cNvSpPr>
          <p:nvPr>
            <p:ph type="body" sz="quarter" idx="10" hasCustomPrompt="1"/>
          </p:nvPr>
        </p:nvSpPr>
        <p:spPr>
          <a:xfrm>
            <a:off x="2543489" y="1865312"/>
            <a:ext cx="597344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dirty="0"/>
              <a:t>Email: email</a:t>
            </a:r>
          </a:p>
        </p:txBody>
      </p:sp>
      <p:sp>
        <p:nvSpPr>
          <p:cNvPr id="31" name="Title 4"/>
          <p:cNvSpPr>
            <a:spLocks noGrp="1"/>
          </p:cNvSpPr>
          <p:nvPr>
            <p:ph type="title" hasCustomPrompt="1"/>
          </p:nvPr>
        </p:nvSpPr>
        <p:spPr>
          <a:xfrm>
            <a:off x="374904" y="42394"/>
            <a:ext cx="7886700" cy="531346"/>
          </a:xfrm>
          <a:prstGeom prst="rect">
            <a:avLst/>
          </a:prstGeom>
        </p:spPr>
        <p:txBody>
          <a:bodyPr lIns="0" rIns="0"/>
          <a:lstStyle>
            <a:lvl1pPr>
              <a:defRPr>
                <a:solidFill>
                  <a:schemeClr val="accent6">
                    <a:lumMod val="50000"/>
                  </a:schemeClr>
                </a:solidFill>
              </a:defRPr>
            </a:lvl1pPr>
          </a:lstStyle>
          <a:p>
            <a:r>
              <a:rPr lang="en-US" dirty="0"/>
              <a:t>Engage with ICANN</a:t>
            </a:r>
          </a:p>
        </p:txBody>
      </p:sp>
      <p:grpSp>
        <p:nvGrpSpPr>
          <p:cNvPr id="32" name="Group 31"/>
          <p:cNvGrpSpPr/>
          <p:nvPr userDrawn="1"/>
        </p:nvGrpSpPr>
        <p:grpSpPr>
          <a:xfrm>
            <a:off x="2543489" y="3169143"/>
            <a:ext cx="6809361" cy="2600048"/>
            <a:chOff x="2543489" y="3169143"/>
            <a:chExt cx="6809361" cy="2600048"/>
          </a:xfrm>
        </p:grpSpPr>
        <p:grpSp>
          <p:nvGrpSpPr>
            <p:cNvPr id="33" name="Group 32"/>
            <p:cNvGrpSpPr/>
            <p:nvPr/>
          </p:nvGrpSpPr>
          <p:grpSpPr>
            <a:xfrm>
              <a:off x="2543489" y="5403431"/>
              <a:ext cx="3416667" cy="365760"/>
              <a:chOff x="5325979" y="4715893"/>
              <a:chExt cx="3416667" cy="365760"/>
            </a:xfrm>
          </p:grpSpPr>
          <p:sp>
            <p:nvSpPr>
              <p:cNvPr id="55" name="Text Placeholder 32"/>
              <p:cNvSpPr txBox="1">
                <a:spLocks/>
              </p:cNvSpPr>
              <p:nvPr/>
            </p:nvSpPr>
            <p:spPr>
              <a:xfrm>
                <a:off x="5793339" y="4734885"/>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3"/>
                  </a:rPr>
                  <a:t>flickr.com</a:t>
                </a:r>
                <a:r>
                  <a:rPr lang="en-US" sz="1400" dirty="0">
                    <a:solidFill>
                      <a:srgbClr val="0A304B"/>
                    </a:solidFill>
                    <a:latin typeface="+mn-lt"/>
                    <a:ea typeface="Segoe UI" panose="020B0502040204020203" pitchFamily="34" charset="0"/>
                    <a:cs typeface="Arial"/>
                    <a:hlinkClick r:id="rId3"/>
                  </a:rPr>
                  <a:t>/</a:t>
                </a:r>
                <a:r>
                  <a:rPr lang="en-US" sz="1400" dirty="0" err="1">
                    <a:solidFill>
                      <a:srgbClr val="0A304B"/>
                    </a:solidFill>
                    <a:latin typeface="+mn-lt"/>
                    <a:ea typeface="Segoe UI" panose="020B0502040204020203" pitchFamily="34" charset="0"/>
                    <a:cs typeface="Arial"/>
                    <a:hlinkClick r:id="rId3"/>
                  </a:rPr>
                  <a:t>icann</a:t>
                </a:r>
                <a:endParaRPr lang="en-US" sz="1400" dirty="0">
                  <a:solidFill>
                    <a:srgbClr val="0A304B"/>
                  </a:solidFill>
                  <a:latin typeface="+mn-lt"/>
                  <a:ea typeface="Segoe UI" panose="020B0502040204020203" pitchFamily="34" charset="0"/>
                  <a:cs typeface="Arial"/>
                </a:endParaRPr>
              </a:p>
            </p:txBody>
          </p:sp>
          <p:pic>
            <p:nvPicPr>
              <p:cNvPr id="56" name="Picture 55" descr="1420947842_social_style_3_flikr-128.png">
                <a:hlinkClick r:id="rId4" action="ppaction://hlinkfile"/>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5979" y="4715893"/>
                <a:ext cx="365760" cy="365760"/>
              </a:xfrm>
              <a:prstGeom prst="rect">
                <a:avLst/>
              </a:prstGeom>
            </p:spPr>
          </p:pic>
        </p:grpSp>
        <p:grpSp>
          <p:nvGrpSpPr>
            <p:cNvPr id="34" name="Group 33"/>
            <p:cNvGrpSpPr/>
            <p:nvPr/>
          </p:nvGrpSpPr>
          <p:grpSpPr>
            <a:xfrm>
              <a:off x="5716248" y="3169143"/>
              <a:ext cx="3636602" cy="365760"/>
              <a:chOff x="1235726" y="5571713"/>
              <a:chExt cx="3636602" cy="365760"/>
            </a:xfrm>
          </p:grpSpPr>
          <p:sp>
            <p:nvSpPr>
              <p:cNvPr id="53" name="Text Placeholder 32"/>
              <p:cNvSpPr txBox="1">
                <a:spLocks/>
              </p:cNvSpPr>
              <p:nvPr/>
            </p:nvSpPr>
            <p:spPr>
              <a:xfrm>
                <a:off x="1703086" y="5592033"/>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6"/>
                  </a:rPr>
                  <a:t>linkedin</a:t>
                </a:r>
                <a:r>
                  <a:rPr lang="en-US" sz="1400" dirty="0">
                    <a:solidFill>
                      <a:srgbClr val="0A304B"/>
                    </a:solidFill>
                    <a:latin typeface="+mn-lt"/>
                    <a:ea typeface="Segoe UI" panose="020B0502040204020203" pitchFamily="34" charset="0"/>
                    <a:cs typeface="Arial"/>
                    <a:hlinkClick r:id="rId6"/>
                  </a:rPr>
                  <a:t>/company/</a:t>
                </a:r>
                <a:r>
                  <a:rPr lang="en-US" sz="1400" dirty="0" err="1">
                    <a:solidFill>
                      <a:srgbClr val="0A304B"/>
                    </a:solidFill>
                    <a:latin typeface="+mn-lt"/>
                    <a:ea typeface="Segoe UI" panose="020B0502040204020203" pitchFamily="34" charset="0"/>
                    <a:cs typeface="Arial"/>
                    <a:hlinkClick r:id="rId6"/>
                  </a:rPr>
                  <a:t>icann</a:t>
                </a:r>
                <a:endParaRPr lang="en-US" sz="1400" dirty="0">
                  <a:solidFill>
                    <a:srgbClr val="0A304B"/>
                  </a:solidFill>
                  <a:latin typeface="+mn-lt"/>
                  <a:ea typeface="Segoe UI" panose="020B0502040204020203" pitchFamily="34" charset="0"/>
                  <a:cs typeface="Arial"/>
                </a:endParaRPr>
              </a:p>
            </p:txBody>
          </p:sp>
          <p:pic>
            <p:nvPicPr>
              <p:cNvPr id="54" name="Picture 53"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5726" y="5571713"/>
                <a:ext cx="365760" cy="365760"/>
              </a:xfrm>
              <a:prstGeom prst="rect">
                <a:avLst/>
              </a:prstGeom>
            </p:spPr>
          </p:pic>
        </p:grpSp>
        <p:grpSp>
          <p:nvGrpSpPr>
            <p:cNvPr id="35" name="Group 34"/>
            <p:cNvGrpSpPr/>
            <p:nvPr/>
          </p:nvGrpSpPr>
          <p:grpSpPr>
            <a:xfrm>
              <a:off x="2543489" y="3169143"/>
              <a:ext cx="2809587" cy="365760"/>
              <a:chOff x="1235726" y="3073176"/>
              <a:chExt cx="2809587" cy="365760"/>
            </a:xfrm>
          </p:grpSpPr>
          <p:sp>
            <p:nvSpPr>
              <p:cNvPr id="51" name="Text Placeholder 32"/>
              <p:cNvSpPr txBox="1">
                <a:spLocks/>
              </p:cNvSpPr>
              <p:nvPr/>
            </p:nvSpPr>
            <p:spPr>
              <a:xfrm>
                <a:off x="1703087" y="3093496"/>
                <a:ext cx="2342226"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9"/>
                  </a:rPr>
                  <a:t>@icann</a:t>
                </a:r>
                <a:endParaRPr lang="en-US" sz="1400" dirty="0">
                  <a:solidFill>
                    <a:srgbClr val="0A304B"/>
                  </a:solidFill>
                  <a:latin typeface="+mn-lt"/>
                  <a:ea typeface="Segoe UI" panose="020B0502040204020203" pitchFamily="34" charset="0"/>
                  <a:cs typeface="Arial"/>
                </a:endParaRPr>
              </a:p>
            </p:txBody>
          </p:sp>
          <p:pic>
            <p:nvPicPr>
              <p:cNvPr id="52" name="Picture 51" descr="1420948433_social_style_3_twiter-128.png">
                <a:hlinkClick r:id="rId10" action="ppaction://hlinkfile"/>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5726" y="3073176"/>
                <a:ext cx="365760" cy="365760"/>
              </a:xfrm>
              <a:prstGeom prst="rect">
                <a:avLst/>
              </a:prstGeom>
            </p:spPr>
          </p:pic>
        </p:grpSp>
        <p:grpSp>
          <p:nvGrpSpPr>
            <p:cNvPr id="36" name="Group 35"/>
            <p:cNvGrpSpPr/>
            <p:nvPr/>
          </p:nvGrpSpPr>
          <p:grpSpPr>
            <a:xfrm>
              <a:off x="2543489" y="3913906"/>
              <a:ext cx="3730320" cy="365760"/>
              <a:chOff x="1235727" y="3892739"/>
              <a:chExt cx="3730320" cy="365760"/>
            </a:xfrm>
          </p:grpSpPr>
          <p:sp>
            <p:nvSpPr>
              <p:cNvPr id="49" name="Text Placeholder 32"/>
              <p:cNvSpPr txBox="1">
                <a:spLocks/>
              </p:cNvSpPr>
              <p:nvPr/>
            </p:nvSpPr>
            <p:spPr>
              <a:xfrm>
                <a:off x="1703086" y="3913059"/>
                <a:ext cx="3262961"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2"/>
                  </a:rPr>
                  <a:t>facebook.com/</a:t>
                </a:r>
                <a:r>
                  <a:rPr lang="en-US" sz="1400" dirty="0" err="1">
                    <a:solidFill>
                      <a:srgbClr val="0A304B"/>
                    </a:solidFill>
                    <a:latin typeface="+mn-lt"/>
                    <a:ea typeface="Segoe UI" panose="020B0502040204020203" pitchFamily="34" charset="0"/>
                    <a:cs typeface="Arial"/>
                    <a:hlinkClick r:id="rId12"/>
                  </a:rPr>
                  <a:t>icannorg</a:t>
                </a:r>
                <a:r>
                  <a:rPr lang="en-US" sz="1400" dirty="0">
                    <a:solidFill>
                      <a:srgbClr val="0A304B"/>
                    </a:solidFill>
                    <a:latin typeface="+mn-lt"/>
                    <a:ea typeface="Segoe UI" panose="020B0502040204020203" pitchFamily="34" charset="0"/>
                    <a:cs typeface="Arial"/>
                    <a:hlinkClick r:id="rId12"/>
                  </a:rPr>
                  <a:t> </a:t>
                </a:r>
                <a:endParaRPr lang="en-US" sz="1400" dirty="0">
                  <a:solidFill>
                    <a:srgbClr val="0A304B"/>
                  </a:solidFill>
                  <a:latin typeface="+mn-lt"/>
                  <a:ea typeface="Segoe UI" panose="020B0502040204020203" pitchFamily="34" charset="0"/>
                  <a:cs typeface="Arial"/>
                </a:endParaRPr>
              </a:p>
            </p:txBody>
          </p:sp>
          <p:pic>
            <p:nvPicPr>
              <p:cNvPr id="50" name="Picture 49" descr="1420948141_social_style_3_facebook-128.png">
                <a:hlinkClick r:id="rId13" action="ppaction://hlinkfile"/>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35727" y="3892739"/>
                <a:ext cx="365760" cy="365760"/>
              </a:xfrm>
              <a:prstGeom prst="rect">
                <a:avLst/>
              </a:prstGeom>
            </p:spPr>
          </p:pic>
        </p:grpSp>
        <p:grpSp>
          <p:nvGrpSpPr>
            <p:cNvPr id="37" name="Group 36"/>
            <p:cNvGrpSpPr/>
            <p:nvPr/>
          </p:nvGrpSpPr>
          <p:grpSpPr>
            <a:xfrm>
              <a:off x="2543489" y="4658669"/>
              <a:ext cx="3636602" cy="365760"/>
              <a:chOff x="1235726" y="4721075"/>
              <a:chExt cx="3636602" cy="365760"/>
            </a:xfrm>
          </p:grpSpPr>
          <p:pic>
            <p:nvPicPr>
              <p:cNvPr id="47" name="Picture 46" descr="1420948149_social_style_3_youtube-128.png">
                <a:hlinkClick r:id="rId15" action="ppaction://hlinkfile"/>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35726" y="4721075"/>
                <a:ext cx="365760" cy="365760"/>
              </a:xfrm>
              <a:prstGeom prst="rect">
                <a:avLst/>
              </a:prstGeom>
            </p:spPr>
          </p:pic>
          <p:sp>
            <p:nvSpPr>
              <p:cNvPr id="48" name="Text Placeholder 32"/>
              <p:cNvSpPr txBox="1">
                <a:spLocks/>
              </p:cNvSpPr>
              <p:nvPr/>
            </p:nvSpPr>
            <p:spPr>
              <a:xfrm>
                <a:off x="1703086" y="4734885"/>
                <a:ext cx="3169242"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17"/>
                  </a:rPr>
                  <a:t>youtube.com/</a:t>
                </a:r>
                <a:r>
                  <a:rPr lang="en-US" sz="1400" dirty="0" err="1">
                    <a:solidFill>
                      <a:srgbClr val="0A304B"/>
                    </a:solidFill>
                    <a:latin typeface="+mn-lt"/>
                    <a:ea typeface="Segoe UI" panose="020B0502040204020203" pitchFamily="34" charset="0"/>
                    <a:cs typeface="Arial"/>
                    <a:hlinkClick r:id="rId17"/>
                  </a:rPr>
                  <a:t>icannnews</a:t>
                </a:r>
                <a:endParaRPr lang="en-US" sz="1400" dirty="0">
                  <a:solidFill>
                    <a:srgbClr val="0A304B"/>
                  </a:solidFill>
                  <a:latin typeface="+mn-lt"/>
                  <a:ea typeface="Segoe UI" panose="020B0502040204020203" pitchFamily="34" charset="0"/>
                  <a:cs typeface="Arial"/>
                </a:endParaRPr>
              </a:p>
            </p:txBody>
          </p:sp>
        </p:grpSp>
        <p:grpSp>
          <p:nvGrpSpPr>
            <p:cNvPr id="38" name="Group 37"/>
            <p:cNvGrpSpPr/>
            <p:nvPr/>
          </p:nvGrpSpPr>
          <p:grpSpPr>
            <a:xfrm>
              <a:off x="5716248" y="4658669"/>
              <a:ext cx="2586167" cy="365760"/>
              <a:chOff x="5325979" y="3073176"/>
              <a:chExt cx="2586167" cy="365760"/>
            </a:xfrm>
          </p:grpSpPr>
          <p:sp>
            <p:nvSpPr>
              <p:cNvPr id="45" name="Text Placeholder 32"/>
              <p:cNvSpPr txBox="1">
                <a:spLocks/>
              </p:cNvSpPr>
              <p:nvPr/>
            </p:nvSpPr>
            <p:spPr>
              <a:xfrm>
                <a:off x="5793339" y="3093496"/>
                <a:ext cx="21188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18"/>
                  </a:rPr>
                  <a:t>soundcloud</a:t>
                </a:r>
                <a:r>
                  <a:rPr lang="en-US" sz="1400" dirty="0">
                    <a:solidFill>
                      <a:srgbClr val="0A304B"/>
                    </a:solidFill>
                    <a:latin typeface="+mn-lt"/>
                    <a:ea typeface="Segoe UI" panose="020B0502040204020203" pitchFamily="34" charset="0"/>
                    <a:cs typeface="Arial"/>
                    <a:hlinkClick r:id="rId18"/>
                  </a:rPr>
                  <a:t>/</a:t>
                </a:r>
                <a:r>
                  <a:rPr lang="en-US" sz="1400" dirty="0" err="1">
                    <a:solidFill>
                      <a:srgbClr val="0A304B"/>
                    </a:solidFill>
                    <a:latin typeface="+mn-lt"/>
                    <a:ea typeface="Segoe UI" panose="020B0502040204020203" pitchFamily="34" charset="0"/>
                    <a:cs typeface="Arial"/>
                    <a:hlinkClick r:id="rId18"/>
                  </a:rPr>
                  <a:t>icann</a:t>
                </a:r>
                <a:endParaRPr lang="en-US" sz="1400" dirty="0">
                  <a:solidFill>
                    <a:srgbClr val="0A304B"/>
                  </a:solidFill>
                  <a:latin typeface="+mn-lt"/>
                  <a:ea typeface="Segoe UI" panose="020B0502040204020203" pitchFamily="34" charset="0"/>
                  <a:cs typeface="Arial"/>
                </a:endParaRPr>
              </a:p>
            </p:txBody>
          </p:sp>
          <p:pic>
            <p:nvPicPr>
              <p:cNvPr id="46" name="Picture 4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325979" y="3073176"/>
                <a:ext cx="365760" cy="365760"/>
              </a:xfrm>
              <a:prstGeom prst="rect">
                <a:avLst/>
              </a:prstGeom>
            </p:spPr>
          </p:pic>
        </p:grpSp>
        <p:grpSp>
          <p:nvGrpSpPr>
            <p:cNvPr id="39" name="Group 38"/>
            <p:cNvGrpSpPr/>
            <p:nvPr/>
          </p:nvGrpSpPr>
          <p:grpSpPr>
            <a:xfrm>
              <a:off x="5716248" y="3913906"/>
              <a:ext cx="3416667" cy="365760"/>
              <a:chOff x="5325979" y="5571713"/>
              <a:chExt cx="3416667" cy="365760"/>
            </a:xfrm>
          </p:grpSpPr>
          <p:sp>
            <p:nvSpPr>
              <p:cNvPr id="43" name="Text Placeholder 32"/>
              <p:cNvSpPr txBox="1">
                <a:spLocks/>
              </p:cNvSpPr>
              <p:nvPr/>
            </p:nvSpPr>
            <p:spPr>
              <a:xfrm>
                <a:off x="5793339" y="5592033"/>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err="1">
                    <a:solidFill>
                      <a:srgbClr val="0A304B"/>
                    </a:solidFill>
                    <a:latin typeface="+mn-lt"/>
                    <a:ea typeface="Segoe UI" panose="020B0502040204020203" pitchFamily="34" charset="0"/>
                    <a:cs typeface="Arial"/>
                    <a:hlinkClick r:id="rId20"/>
                  </a:rPr>
                  <a:t>slideshare</a:t>
                </a:r>
                <a:r>
                  <a:rPr lang="en-US" sz="1400" dirty="0">
                    <a:solidFill>
                      <a:srgbClr val="0A304B"/>
                    </a:solidFill>
                    <a:latin typeface="+mn-lt"/>
                    <a:ea typeface="Segoe UI" panose="020B0502040204020203" pitchFamily="34" charset="0"/>
                    <a:cs typeface="Arial"/>
                    <a:hlinkClick r:id="rId20"/>
                  </a:rPr>
                  <a:t>/</a:t>
                </a:r>
                <a:r>
                  <a:rPr lang="en-US" sz="1400" dirty="0" err="1">
                    <a:solidFill>
                      <a:srgbClr val="0A304B"/>
                    </a:solidFill>
                    <a:latin typeface="+mn-lt"/>
                    <a:ea typeface="Segoe UI" panose="020B0502040204020203" pitchFamily="34" charset="0"/>
                    <a:cs typeface="Arial"/>
                    <a:hlinkClick r:id="rId20"/>
                  </a:rPr>
                  <a:t>icannpresentations</a:t>
                </a:r>
                <a:endParaRPr lang="en-US" sz="1400" dirty="0">
                  <a:solidFill>
                    <a:srgbClr val="0A304B"/>
                  </a:solidFill>
                  <a:latin typeface="+mn-lt"/>
                  <a:ea typeface="Segoe UI" panose="020B0502040204020203" pitchFamily="34" charset="0"/>
                  <a:cs typeface="Arial"/>
                </a:endParaRPr>
              </a:p>
            </p:txBody>
          </p:sp>
          <p:pic>
            <p:nvPicPr>
              <p:cNvPr id="44" name="Picture 43" descr="1420948164_social_style_3_in-128.png">
                <a:hlinkClick r:id="rId7" action="ppaction://hlinkfile"/>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25979" y="5571713"/>
                <a:ext cx="365760" cy="365760"/>
              </a:xfrm>
              <a:prstGeom prst="rect">
                <a:avLst/>
              </a:prstGeom>
            </p:spPr>
          </p:pic>
        </p:grpSp>
        <p:grpSp>
          <p:nvGrpSpPr>
            <p:cNvPr id="40" name="Group 39"/>
            <p:cNvGrpSpPr/>
            <p:nvPr/>
          </p:nvGrpSpPr>
          <p:grpSpPr>
            <a:xfrm>
              <a:off x="5716248" y="5403431"/>
              <a:ext cx="3416667" cy="358717"/>
              <a:chOff x="6434703" y="4228306"/>
              <a:chExt cx="3416667" cy="358717"/>
            </a:xfrm>
          </p:grpSpPr>
          <p:sp>
            <p:nvSpPr>
              <p:cNvPr id="41" name="Text Placeholder 32"/>
              <p:cNvSpPr txBox="1">
                <a:spLocks/>
              </p:cNvSpPr>
              <p:nvPr/>
            </p:nvSpPr>
            <p:spPr>
              <a:xfrm>
                <a:off x="6902063" y="4247298"/>
                <a:ext cx="2949307" cy="339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US" sz="1400" dirty="0">
                    <a:solidFill>
                      <a:srgbClr val="0A304B"/>
                    </a:solidFill>
                    <a:latin typeface="+mn-lt"/>
                    <a:ea typeface="Segoe UI" panose="020B0502040204020203" pitchFamily="34" charset="0"/>
                    <a:cs typeface="Arial"/>
                    <a:hlinkClick r:id="rId21"/>
                  </a:rPr>
                  <a:t>instagram.com/icannorg</a:t>
                </a:r>
                <a:endParaRPr lang="en-US" sz="1400" dirty="0">
                  <a:solidFill>
                    <a:srgbClr val="0A304B"/>
                  </a:solidFill>
                  <a:latin typeface="+mn-lt"/>
                  <a:ea typeface="Segoe UI" panose="020B0502040204020203" pitchFamily="34" charset="0"/>
                  <a:cs typeface="Arial"/>
                </a:endParaRPr>
              </a:p>
            </p:txBody>
          </p:sp>
          <p:pic>
            <p:nvPicPr>
              <p:cNvPr id="42" name="Picture 4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434703" y="4228306"/>
                <a:ext cx="358717" cy="358717"/>
              </a:xfrm>
              <a:prstGeom prst="rect">
                <a:avLst/>
              </a:prstGeom>
            </p:spPr>
          </p:pic>
        </p:grpSp>
      </p:grpSp>
    </p:spTree>
    <p:extLst>
      <p:ext uri="{BB962C8B-B14F-4D97-AF65-F5344CB8AC3E}">
        <p14:creationId xmlns:p14="http://schemas.microsoft.com/office/powerpoint/2010/main" val="597257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22" name="Rectangle 21"/>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32"/>
          <p:cNvSpPr txBox="1">
            <a:spLocks/>
          </p:cNvSpPr>
          <p:nvPr userDrawn="1"/>
        </p:nvSpPr>
        <p:spPr bwMode="auto">
          <a:xfrm>
            <a:off x="2191310" y="2425013"/>
            <a:ext cx="6330715" cy="34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r>
              <a:rPr lang="en-US" sz="1500" dirty="0">
                <a:solidFill>
                  <a:schemeClr val="bg1"/>
                </a:solidFill>
                <a:latin typeface="+mn-lt"/>
                <a:cs typeface="Arial"/>
              </a:rPr>
              <a:t>Visit us at </a:t>
            </a:r>
            <a:r>
              <a:rPr lang="en-US" sz="1500" b="1" dirty="0" err="1">
                <a:solidFill>
                  <a:schemeClr val="bg1"/>
                </a:solidFill>
                <a:latin typeface="+mn-lt"/>
                <a:cs typeface="Arial"/>
              </a:rPr>
              <a:t>icann.org</a:t>
            </a:r>
            <a:endParaRPr lang="en-US" sz="1500" b="1" dirty="0">
              <a:solidFill>
                <a:schemeClr val="bg1"/>
              </a:solidFill>
              <a:latin typeface="+mn-lt"/>
              <a:cs typeface="Arial"/>
            </a:endParaRPr>
          </a:p>
        </p:txBody>
      </p:sp>
      <p:sp>
        <p:nvSpPr>
          <p:cNvPr id="24" name="Text Placeholder 33"/>
          <p:cNvSpPr txBox="1">
            <a:spLocks/>
          </p:cNvSpPr>
          <p:nvPr userDrawn="1"/>
        </p:nvSpPr>
        <p:spPr bwMode="auto">
          <a:xfrm>
            <a:off x="374212" y="862601"/>
            <a:ext cx="7403218" cy="393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a:lnSpc>
                <a:spcPct val="90000"/>
              </a:lnSpc>
              <a:spcBef>
                <a:spcPct val="20000"/>
              </a:spcBef>
            </a:pPr>
            <a:endParaRPr lang="en-AU" sz="2700" b="1" dirty="0">
              <a:solidFill>
                <a:schemeClr val="bg1"/>
              </a:solidFill>
              <a:latin typeface="+mn-lt"/>
              <a:ea typeface="Segoe UI" charset="0"/>
              <a:cs typeface="Arial"/>
            </a:endParaRPr>
          </a:p>
        </p:txBody>
      </p:sp>
      <p:sp>
        <p:nvSpPr>
          <p:cNvPr id="25" name="Oval 24"/>
          <p:cNvSpPr/>
          <p:nvPr userDrawn="1"/>
        </p:nvSpPr>
        <p:spPr>
          <a:xfrm>
            <a:off x="395490" y="58522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latin typeface="+mn-lt"/>
            </a:endParaRPr>
          </a:p>
        </p:txBody>
      </p:sp>
      <p:cxnSp>
        <p:nvCxnSpPr>
          <p:cNvPr id="26" name="Straight Connector 25"/>
          <p:cNvCxnSpPr/>
          <p:nvPr userDrawn="1"/>
        </p:nvCxnSpPr>
        <p:spPr>
          <a:xfrm flipH="1">
            <a:off x="2422" y="608083"/>
            <a:ext cx="37178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H="1">
            <a:off x="462492" y="608083"/>
            <a:ext cx="86815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userDrawn="1"/>
        </p:nvPicPr>
        <p:blipFill>
          <a:blip r:embed="rId2"/>
          <a:stretch>
            <a:fillRect/>
          </a:stretch>
        </p:blipFill>
        <p:spPr>
          <a:xfrm>
            <a:off x="2079799" y="1039938"/>
            <a:ext cx="4287549" cy="760694"/>
          </a:xfrm>
          <a:prstGeom prst="rect">
            <a:avLst/>
          </a:prstGeom>
        </p:spPr>
      </p:pic>
      <p:sp>
        <p:nvSpPr>
          <p:cNvPr id="32" name="Oval 31"/>
          <p:cNvSpPr/>
          <p:nvPr userDrawn="1"/>
        </p:nvSpPr>
        <p:spPr>
          <a:xfrm>
            <a:off x="1811695"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userDrawn="1"/>
        </p:nvCxnSpPr>
        <p:spPr>
          <a:xfrm flipH="1">
            <a:off x="0" y="6320453"/>
            <a:ext cx="179041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flipH="1">
            <a:off x="1878697" y="6320453"/>
            <a:ext cx="669340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userDrawn="1"/>
        </p:nvSpPr>
        <p:spPr>
          <a:xfrm flipH="1">
            <a:off x="8610117" y="6297593"/>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userDrawn="1"/>
        </p:nvSpPr>
        <p:spPr>
          <a:xfrm flipH="1">
            <a:off x="8610117" y="2196678"/>
            <a:ext cx="45720" cy="457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cxnSp>
        <p:nvCxnSpPr>
          <p:cNvPr id="52" name="Straight Connector 51"/>
          <p:cNvCxnSpPr/>
          <p:nvPr userDrawn="1"/>
        </p:nvCxnSpPr>
        <p:spPr>
          <a:xfrm flipV="1">
            <a:off x="1834554" y="2281331"/>
            <a:ext cx="0" cy="39974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3" name="Arc 52"/>
          <p:cNvSpPr/>
          <p:nvPr userDrawn="1"/>
        </p:nvSpPr>
        <p:spPr>
          <a:xfrm rot="16200000">
            <a:off x="1834554" y="2220449"/>
            <a:ext cx="121764" cy="121764"/>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n-lt"/>
            </a:endParaRPr>
          </a:p>
        </p:txBody>
      </p:sp>
      <p:cxnSp>
        <p:nvCxnSpPr>
          <p:cNvPr id="54" name="Straight Connector 53"/>
          <p:cNvCxnSpPr/>
          <p:nvPr userDrawn="1"/>
        </p:nvCxnSpPr>
        <p:spPr>
          <a:xfrm flipH="1">
            <a:off x="1895439" y="2220449"/>
            <a:ext cx="669167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userDrawn="1"/>
        </p:nvCxnSpPr>
        <p:spPr>
          <a:xfrm flipH="1">
            <a:off x="8686803" y="6320453"/>
            <a:ext cx="45719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userDrawn="1"/>
        </p:nvCxnSpPr>
        <p:spPr>
          <a:xfrm flipH="1">
            <a:off x="8678063" y="2219538"/>
            <a:ext cx="46593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Title 4"/>
          <p:cNvSpPr>
            <a:spLocks noGrp="1"/>
          </p:cNvSpPr>
          <p:nvPr>
            <p:ph type="title" hasCustomPrompt="1"/>
          </p:nvPr>
        </p:nvSpPr>
        <p:spPr>
          <a:xfrm>
            <a:off x="374904" y="42394"/>
            <a:ext cx="8856010" cy="531346"/>
          </a:xfrm>
          <a:prstGeom prst="rect">
            <a:avLst/>
          </a:prstGeom>
        </p:spPr>
        <p:txBody>
          <a:bodyPr lIns="0" rIns="0">
            <a:normAutofit/>
          </a:bodyPr>
          <a:lstStyle>
            <a:lvl1pPr>
              <a:defRPr lang="en-US" smtClean="0">
                <a:solidFill>
                  <a:schemeClr val="bg1"/>
                </a:solidFill>
                <a:ea typeface="Segoe UI" charset="0"/>
              </a:defRPr>
            </a:lvl1pPr>
          </a:lstStyle>
          <a:p>
            <a:r>
              <a:rPr lang="en-US" dirty="0">
                <a:solidFill>
                  <a:schemeClr val="bg1"/>
                </a:solidFill>
                <a:latin typeface="+mn-lt"/>
              </a:rPr>
              <a:t>Engage with ICANN – </a:t>
            </a:r>
            <a:r>
              <a:rPr lang="en-US" dirty="0">
                <a:solidFill>
                  <a:schemeClr val="bg1"/>
                </a:solidFill>
                <a:latin typeface="+mn-lt"/>
                <a:ea typeface="Segoe UI" charset="0"/>
              </a:rPr>
              <a:t>Thank You and Questions</a:t>
            </a:r>
            <a:endParaRPr lang="en-US" dirty="0"/>
          </a:p>
        </p:txBody>
      </p:sp>
      <p:grpSp>
        <p:nvGrpSpPr>
          <p:cNvPr id="58" name="Group 57"/>
          <p:cNvGrpSpPr/>
          <p:nvPr userDrawn="1"/>
        </p:nvGrpSpPr>
        <p:grpSpPr>
          <a:xfrm>
            <a:off x="2188569" y="3214997"/>
            <a:ext cx="6160437" cy="2426437"/>
            <a:chOff x="2188569" y="3214997"/>
            <a:chExt cx="6160437" cy="2426437"/>
          </a:xfrm>
        </p:grpSpPr>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2183" y="5245434"/>
              <a:ext cx="2365413" cy="396000"/>
            </a:xfrm>
            <a:prstGeom prst="rect">
              <a:avLst/>
            </a:prstGeom>
          </p:spPr>
        </p:pic>
        <p:pic>
          <p:nvPicPr>
            <p:cNvPr id="60" name="Picture 5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2183" y="3216852"/>
              <a:ext cx="2310353" cy="396000"/>
            </a:xfrm>
            <a:prstGeom prst="rect">
              <a:avLst/>
            </a:prstGeom>
          </p:spPr>
        </p:pic>
        <p:pic>
          <p:nvPicPr>
            <p:cNvPr id="61" name="Picture 6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62183" y="3893046"/>
              <a:ext cx="2786823" cy="396000"/>
            </a:xfrm>
            <a:prstGeom prst="rect">
              <a:avLst/>
            </a:prstGeom>
          </p:spPr>
        </p:pic>
        <p:pic>
          <p:nvPicPr>
            <p:cNvPr id="62" name="Picture 6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62183" y="4569240"/>
              <a:ext cx="1893176" cy="396000"/>
            </a:xfrm>
            <a:prstGeom prst="rect">
              <a:avLst/>
            </a:prstGeom>
          </p:spPr>
        </p:pic>
        <p:pic>
          <p:nvPicPr>
            <p:cNvPr id="63" name="Picture 6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191308" y="3891809"/>
              <a:ext cx="2291295" cy="396000"/>
            </a:xfrm>
            <a:prstGeom prst="rect">
              <a:avLst/>
            </a:prstGeom>
          </p:spPr>
        </p:pic>
        <p:pic>
          <p:nvPicPr>
            <p:cNvPr id="64" name="Picture 6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8569" y="4568621"/>
              <a:ext cx="2344236" cy="396000"/>
            </a:xfrm>
            <a:prstGeom prst="rect">
              <a:avLst/>
            </a:prstGeom>
          </p:spPr>
        </p:pic>
        <p:pic>
          <p:nvPicPr>
            <p:cNvPr id="65" name="Picture 6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88569" y="5245434"/>
              <a:ext cx="1717413" cy="396000"/>
            </a:xfrm>
            <a:prstGeom prst="rect">
              <a:avLst/>
            </a:prstGeom>
          </p:spPr>
        </p:pic>
        <p:pic>
          <p:nvPicPr>
            <p:cNvPr id="66" name="Picture 65"/>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91310" y="3214997"/>
              <a:ext cx="1145646" cy="396000"/>
            </a:xfrm>
            <a:prstGeom prst="rect">
              <a:avLst/>
            </a:prstGeom>
          </p:spPr>
        </p:pic>
      </p:grpSp>
    </p:spTree>
    <p:extLst>
      <p:ext uri="{BB962C8B-B14F-4D97-AF65-F5344CB8AC3E}">
        <p14:creationId xmlns:p14="http://schemas.microsoft.com/office/powerpoint/2010/main" val="988502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ullets">
  <p:cSld name="1_Bullets">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74905" y="46180"/>
            <a:ext cx="8012951" cy="450663"/>
          </a:xfrm>
          <a:prstGeom prst="rect">
            <a:avLst/>
          </a:prstGeom>
          <a:noFill/>
          <a:ln>
            <a:noFill/>
          </a:ln>
        </p:spPr>
        <p:txBody>
          <a:bodyPr spcFirstLastPara="1" wrap="square" lIns="0" tIns="45700" rIns="0" bIns="45700" anchor="t" anchorCtr="0"/>
          <a:lstStyle>
            <a:lvl1pPr marR="0" lvl="0" algn="l" rtl="0">
              <a:spcBef>
                <a:spcPts val="0"/>
              </a:spcBef>
              <a:spcAft>
                <a:spcPts val="0"/>
              </a:spcAft>
              <a:buClr>
                <a:srgbClr val="0B3458"/>
              </a:buClr>
              <a:buSzPts val="2800"/>
              <a:buFont typeface="Arial"/>
              <a:buNone/>
              <a:defRPr sz="2800" b="1" i="0" u="none" strike="noStrike" cap="none">
                <a:solidFill>
                  <a:srgbClr val="0B345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8"/>
          <p:cNvSpPr txBox="1">
            <a:spLocks noGrp="1"/>
          </p:cNvSpPr>
          <p:nvPr>
            <p:ph type="body" idx="1"/>
          </p:nvPr>
        </p:nvSpPr>
        <p:spPr>
          <a:xfrm>
            <a:off x="609600" y="1470213"/>
            <a:ext cx="7907338" cy="4571813"/>
          </a:xfrm>
          <a:prstGeom prst="rect">
            <a:avLst/>
          </a:prstGeom>
          <a:noFill/>
          <a:ln>
            <a:noFill/>
          </a:ln>
        </p:spPr>
        <p:txBody>
          <a:bodyPr spcFirstLastPara="1" wrap="square" lIns="0" tIns="0" rIns="0" bIns="0" anchor="t" anchorCtr="0"/>
          <a:lstStyle>
            <a:lvl1pPr marL="457189" marR="0" lvl="0" indent="-319079" algn="l" rtl="0">
              <a:spcBef>
                <a:spcPts val="2000"/>
              </a:spcBef>
              <a:spcAft>
                <a:spcPts val="0"/>
              </a:spcAft>
              <a:buClr>
                <a:srgbClr val="000000"/>
              </a:buClr>
              <a:buSzPts val="1425"/>
              <a:buFont typeface="Noto Sans Symbols"/>
              <a:buChar char="◉"/>
              <a:defRPr sz="1900" b="0" i="0" u="none" strike="noStrike" cap="none">
                <a:solidFill>
                  <a:srgbClr val="000000"/>
                </a:solidFill>
                <a:latin typeface="Arial"/>
                <a:ea typeface="Arial"/>
                <a:cs typeface="Arial"/>
                <a:sym typeface="Arial"/>
              </a:defRPr>
            </a:lvl1pPr>
            <a:lvl2pPr marL="914378" marR="0" lvl="1" indent="-319079" algn="l" rtl="0">
              <a:spcBef>
                <a:spcPts val="500"/>
              </a:spcBef>
              <a:spcAft>
                <a:spcPts val="0"/>
              </a:spcAft>
              <a:buClr>
                <a:srgbClr val="000000"/>
              </a:buClr>
              <a:buSzPts val="1425"/>
              <a:buFont typeface="Noto Sans Symbols"/>
              <a:buChar char="○"/>
              <a:defRPr sz="1900" b="0" i="0" u="none" strike="noStrike" cap="none">
                <a:solidFill>
                  <a:srgbClr val="000000"/>
                </a:solidFill>
                <a:latin typeface="Arial"/>
                <a:ea typeface="Arial"/>
                <a:cs typeface="Arial"/>
                <a:sym typeface="Arial"/>
              </a:defRPr>
            </a:lvl2pPr>
            <a:lvl3pPr marL="1371566" marR="0" lvl="2" indent="-349241" algn="l" rtl="0">
              <a:spcBef>
                <a:spcPts val="50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754" marR="0" lvl="3" indent="-349241" algn="l" rtl="0">
              <a:spcBef>
                <a:spcPts val="38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5943" marR="0" lvl="4" indent="-349241" algn="l" rtl="0">
              <a:spcBef>
                <a:spcPts val="38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1039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08" y="0"/>
            <a:ext cx="9142984" cy="6858000"/>
          </a:xfrm>
          <a:prstGeom prst="rect">
            <a:avLst/>
          </a:prstGeom>
        </p:spPr>
      </p:pic>
      <p:sp>
        <p:nvSpPr>
          <p:cNvPr id="3" name="Title 2"/>
          <p:cNvSpPr>
            <a:spLocks noGrp="1"/>
          </p:cNvSpPr>
          <p:nvPr>
            <p:ph type="title" hasCustomPrompt="1"/>
          </p:nvPr>
        </p:nvSpPr>
        <p:spPr>
          <a:xfrm>
            <a:off x="2080935" y="2982822"/>
            <a:ext cx="6490074" cy="1325563"/>
          </a:xfrm>
          <a:prstGeom prst="rect">
            <a:avLst/>
          </a:prstGeom>
        </p:spPr>
        <p:txBody>
          <a:bodyPr lIns="0" tIns="0" rIns="0" bIns="0" anchor="b" anchorCtr="0">
            <a:normAutofit/>
          </a:bodyPr>
          <a:lstStyle>
            <a:lvl1pPr algn="l">
              <a:defRPr sz="3600" b="1">
                <a:solidFill>
                  <a:schemeClr val="bg1"/>
                </a:solidFill>
                <a:latin typeface="+mj-lt"/>
              </a:defRPr>
            </a:lvl1pPr>
          </a:lstStyle>
          <a:p>
            <a:r>
              <a:rPr lang="en-US" dirty="0"/>
              <a:t>Insert Title Here</a:t>
            </a:r>
            <a:br>
              <a:rPr lang="en-US" dirty="0"/>
            </a:br>
            <a:r>
              <a:rPr lang="en-US" dirty="0"/>
              <a:t>(150 character limit) </a:t>
            </a:r>
          </a:p>
        </p:txBody>
      </p:sp>
      <p:sp>
        <p:nvSpPr>
          <p:cNvPr id="5" name="Text Placeholder 4"/>
          <p:cNvSpPr>
            <a:spLocks noGrp="1"/>
          </p:cNvSpPr>
          <p:nvPr>
            <p:ph type="body" sz="quarter" idx="10" hasCustomPrompt="1"/>
          </p:nvPr>
        </p:nvSpPr>
        <p:spPr>
          <a:xfrm>
            <a:off x="2080935" y="4612153"/>
            <a:ext cx="6490074"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dirty="0"/>
              <a:t>Name of Presenter</a:t>
            </a:r>
          </a:p>
        </p:txBody>
      </p:sp>
      <p:sp>
        <p:nvSpPr>
          <p:cNvPr id="7" name="Text Placeholder 4"/>
          <p:cNvSpPr>
            <a:spLocks noGrp="1"/>
          </p:cNvSpPr>
          <p:nvPr>
            <p:ph type="body" sz="quarter" idx="11" hasCustomPrompt="1"/>
          </p:nvPr>
        </p:nvSpPr>
        <p:spPr>
          <a:xfrm>
            <a:off x="2080935" y="5199655"/>
            <a:ext cx="6490074" cy="390521"/>
          </a:xfrm>
          <a:prstGeom prst="rect">
            <a:avLst/>
          </a:prstGeom>
        </p:spPr>
        <p:txBody>
          <a:bodyPr lIns="0" tIns="0" rIns="0" bIns="0" anchor="b" anchorCtr="0">
            <a:normAutofit/>
          </a:bodyPr>
          <a:lstStyle>
            <a:lvl1pPr marL="0" indent="0" algn="l">
              <a:buNone/>
              <a:defRPr sz="1800">
                <a:solidFill>
                  <a:schemeClr val="bg1"/>
                </a:solidFill>
              </a:defRPr>
            </a:lvl1pPr>
          </a:lstStyle>
          <a:p>
            <a:pPr lvl="0"/>
            <a:r>
              <a:rPr lang="en-US" dirty="0"/>
              <a:t>Event Name</a:t>
            </a:r>
          </a:p>
        </p:txBody>
      </p:sp>
      <p:sp>
        <p:nvSpPr>
          <p:cNvPr id="9" name="Text Placeholder 4"/>
          <p:cNvSpPr>
            <a:spLocks noGrp="1"/>
          </p:cNvSpPr>
          <p:nvPr>
            <p:ph type="body" sz="quarter" idx="12" hasCustomPrompt="1"/>
          </p:nvPr>
        </p:nvSpPr>
        <p:spPr>
          <a:xfrm>
            <a:off x="2080935" y="5602566"/>
            <a:ext cx="6490074" cy="403785"/>
          </a:xfrm>
          <a:prstGeom prst="rect">
            <a:avLst/>
          </a:prstGeom>
        </p:spPr>
        <p:txBody>
          <a:bodyPr lIns="0" tIns="0" rIns="0" bIns="0">
            <a:normAutofit/>
          </a:bodyPr>
          <a:lstStyle>
            <a:lvl1pPr marL="0" indent="0" algn="l">
              <a:buNone/>
              <a:defRPr sz="1800">
                <a:solidFill>
                  <a:schemeClr val="bg1"/>
                </a:solidFill>
              </a:defRPr>
            </a:lvl1pPr>
          </a:lstStyle>
          <a:p>
            <a:pPr lvl="0"/>
            <a:r>
              <a:rPr lang="en-US" dirty="0"/>
              <a:t>DD Month 2017</a:t>
            </a:r>
          </a:p>
        </p:txBody>
      </p:sp>
    </p:spTree>
    <p:extLst>
      <p:ext uri="{BB962C8B-B14F-4D97-AF65-F5344CB8AC3E}">
        <p14:creationId xmlns:p14="http://schemas.microsoft.com/office/powerpoint/2010/main" val="362034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4708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288" y="615707"/>
            <a:ext cx="9180576" cy="5705856"/>
          </a:xfrm>
          <a:prstGeom prst="rect">
            <a:avLst/>
          </a:prstGeom>
          <a:ln w="19050">
            <a:solidFill>
              <a:schemeClr val="accent6">
                <a:lumMod val="50000"/>
              </a:schemeClr>
            </a:solidFill>
          </a:ln>
        </p:spPr>
        <p:txBody>
          <a:bodyPr/>
          <a:lstStyle>
            <a:lvl1pPr marL="0" indent="0">
              <a:buFontTx/>
              <a:buNone/>
              <a:defRPr/>
            </a:lvl1pPr>
          </a:lstStyle>
          <a:p>
            <a:r>
              <a:rPr lang="en-US" dirty="0"/>
              <a:t>Drag picture to placeholder or click icon to add</a:t>
            </a:r>
          </a:p>
        </p:txBody>
      </p:sp>
      <p:pic>
        <p:nvPicPr>
          <p:cNvPr id="24" name="Picture 23"/>
          <p:cNvPicPr>
            <a:picLocks noChangeAspect="1"/>
          </p:cNvPicPr>
          <p:nvPr userDrawn="1"/>
        </p:nvPicPr>
        <p:blipFill>
          <a:blip r:embed="rId2"/>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8"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9847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
        <p:nvSpPr>
          <p:cNvPr id="8"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6268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943"/>
            <a:ext cx="9144000" cy="528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stretch>
            <a:fillRect/>
          </a:stretch>
        </p:blipFill>
        <p:spPr>
          <a:xfrm>
            <a:off x="237744" y="6460580"/>
            <a:ext cx="368521" cy="293992"/>
          </a:xfrm>
          <a:prstGeom prst="rect">
            <a:avLst/>
          </a:prstGeom>
        </p:spPr>
      </p:pic>
      <p:sp>
        <p:nvSpPr>
          <p:cNvPr id="14"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cxnSp>
        <p:nvCxnSpPr>
          <p:cNvPr id="22" name="Straight Connector 21"/>
          <p:cNvCxnSpPr/>
          <p:nvPr userDrawn="1"/>
        </p:nvCxnSpPr>
        <p:spPr>
          <a:xfrm flipH="1">
            <a:off x="0" y="608083"/>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0" y="6320547"/>
            <a:ext cx="9144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a:xfrm>
            <a:off x="0" y="623477"/>
            <a:ext cx="4598988" cy="5687676"/>
          </a:xfrm>
          <a:prstGeom prst="rect">
            <a:avLst/>
          </a:prstGeom>
        </p:spPr>
        <p:txBody>
          <a:bodyPr/>
          <a:lstStyle>
            <a:lvl1pPr marL="0" indent="0">
              <a:buFont typeface="Arial" panose="020B0604020202020204" pitchFamily="34" charset="0"/>
              <a:buNone/>
              <a:defRPr/>
            </a:lvl1pPr>
          </a:lstStyle>
          <a:p>
            <a:r>
              <a:rPr lang="en-US"/>
              <a:t>Drag picture to placeholder or click icon to add</a:t>
            </a:r>
            <a:endParaRPr lang="en-US" dirty="0"/>
          </a:p>
        </p:txBody>
      </p:sp>
      <p:sp>
        <p:nvSpPr>
          <p:cNvPr id="9" name="Title 1"/>
          <p:cNvSpPr>
            <a:spLocks noGrp="1"/>
          </p:cNvSpPr>
          <p:nvPr>
            <p:ph type="title"/>
          </p:nvPr>
        </p:nvSpPr>
        <p:spPr>
          <a:xfrm>
            <a:off x="374904" y="46179"/>
            <a:ext cx="8012951" cy="450663"/>
          </a:xfrm>
          <a:prstGeom prst="rect">
            <a:avLst/>
          </a:prstGeom>
        </p:spPr>
        <p:txBody>
          <a:bodyPr lIns="0" tIns="45720" rIns="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554304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Oval 10"/>
          <p:cNvSpPr/>
          <p:nvPr userDrawn="1"/>
        </p:nvSpPr>
        <p:spPr>
          <a:xfrm>
            <a:off x="395490" y="585223"/>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2422" y="608083"/>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462492" y="608083"/>
            <a:ext cx="8681508"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51"/>
          <a:stretch>
            <a:fillRect/>
          </a:stretch>
        </p:blipFill>
        <p:spPr>
          <a:xfrm>
            <a:off x="237744" y="6460580"/>
            <a:ext cx="368520" cy="293992"/>
          </a:xfrm>
          <a:prstGeom prst="rect">
            <a:avLst/>
          </a:prstGeom>
        </p:spPr>
      </p:pic>
      <p:sp>
        <p:nvSpPr>
          <p:cNvPr id="15" name="Oval 14"/>
          <p:cNvSpPr/>
          <p:nvPr userDrawn="1"/>
        </p:nvSpPr>
        <p:spPr>
          <a:xfrm>
            <a:off x="395490"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flipH="1">
            <a:off x="2422"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462491" y="6320547"/>
            <a:ext cx="821795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8705212" y="6297687"/>
            <a:ext cx="45720" cy="4572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8772211" y="6320547"/>
            <a:ext cx="371789"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txBox="1">
            <a:spLocks/>
          </p:cNvSpPr>
          <p:nvPr userDrawn="1"/>
        </p:nvSpPr>
        <p:spPr>
          <a:xfrm>
            <a:off x="8493978" y="6445465"/>
            <a:ext cx="79487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002B49"/>
                </a:solidFill>
                <a:latin typeface="Arial"/>
                <a:cs typeface="Arial"/>
              </a:rPr>
              <a:t>   | </a:t>
            </a:r>
            <a:fld id="{D43A6F16-D3CF-4F46-B6D9-B3CAB1B87938}" type="slidenum">
              <a:rPr lang="en-US" sz="1200" smtClean="0">
                <a:solidFill>
                  <a:srgbClr val="002B49"/>
                </a:solidFill>
                <a:latin typeface="Arial"/>
                <a:cs typeface="Arial"/>
              </a:rPr>
              <a:pPr algn="l"/>
              <a:t>‹#›</a:t>
            </a:fld>
            <a:endParaRPr lang="en-US" sz="1200" dirty="0">
              <a:solidFill>
                <a:srgbClr val="002B49"/>
              </a:solidFill>
              <a:latin typeface="Arial"/>
              <a:cs typeface="Arial"/>
            </a:endParaRPr>
          </a:p>
        </p:txBody>
      </p:sp>
    </p:spTree>
    <p:extLst>
      <p:ext uri="{BB962C8B-B14F-4D97-AF65-F5344CB8AC3E}">
        <p14:creationId xmlns:p14="http://schemas.microsoft.com/office/powerpoint/2010/main" val="117271243"/>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1" r:id="rId3"/>
    <p:sldLayoutId id="2147483672" r:id="rId4"/>
    <p:sldLayoutId id="2147483649" r:id="rId5"/>
    <p:sldLayoutId id="2147483673" r:id="rId6"/>
    <p:sldLayoutId id="2147483751" r:id="rId7"/>
    <p:sldLayoutId id="2147483752" r:id="rId8"/>
    <p:sldLayoutId id="2147483715" r:id="rId9"/>
    <p:sldLayoutId id="2147483660" r:id="rId10"/>
    <p:sldLayoutId id="2147483676" r:id="rId11"/>
    <p:sldLayoutId id="2147483675" r:id="rId12"/>
    <p:sldLayoutId id="2147483651" r:id="rId13"/>
    <p:sldLayoutId id="2147483704" r:id="rId14"/>
    <p:sldLayoutId id="2147483705" r:id="rId15"/>
    <p:sldLayoutId id="2147483706" r:id="rId16"/>
    <p:sldLayoutId id="2147483707" r:id="rId17"/>
    <p:sldLayoutId id="2147483708" r:id="rId18"/>
    <p:sldLayoutId id="2147483655" r:id="rId19"/>
    <p:sldLayoutId id="2147483718" r:id="rId20"/>
    <p:sldLayoutId id="2147483719" r:id="rId21"/>
    <p:sldLayoutId id="2147483665" r:id="rId22"/>
    <p:sldLayoutId id="2147483679" r:id="rId23"/>
    <p:sldLayoutId id="2147483727" r:id="rId24"/>
    <p:sldLayoutId id="2147483728" r:id="rId25"/>
    <p:sldLayoutId id="2147483730" r:id="rId26"/>
    <p:sldLayoutId id="2147483731" r:id="rId27"/>
    <p:sldLayoutId id="2147483732" r:id="rId28"/>
    <p:sldLayoutId id="2147483729" r:id="rId29"/>
    <p:sldLayoutId id="2147483734" r:id="rId30"/>
    <p:sldLayoutId id="2147483688" r:id="rId31"/>
    <p:sldLayoutId id="2147483743" r:id="rId32"/>
    <p:sldLayoutId id="2147483744" r:id="rId33"/>
    <p:sldLayoutId id="2147483745" r:id="rId34"/>
    <p:sldLayoutId id="2147483746" r:id="rId35"/>
    <p:sldLayoutId id="2147483747" r:id="rId36"/>
    <p:sldLayoutId id="2147483748" r:id="rId37"/>
    <p:sldLayoutId id="2147483750" r:id="rId38"/>
    <p:sldLayoutId id="2147483687" r:id="rId39"/>
    <p:sldLayoutId id="2147483735" r:id="rId40"/>
    <p:sldLayoutId id="2147483736" r:id="rId41"/>
    <p:sldLayoutId id="2147483737" r:id="rId42"/>
    <p:sldLayoutId id="2147483738" r:id="rId43"/>
    <p:sldLayoutId id="2147483739" r:id="rId44"/>
    <p:sldLayoutId id="2147483740" r:id="rId45"/>
    <p:sldLayoutId id="2147483742" r:id="rId46"/>
    <p:sldLayoutId id="2147483716" r:id="rId47"/>
    <p:sldLayoutId id="2147483717" r:id="rId48"/>
    <p:sldLayoutId id="2147483753" r:id="rId49"/>
  </p:sldLayoutIdLst>
  <p:hf hdr="0"/>
  <p:txStyles>
    <p:titleStyle>
      <a:lvl1pPr marL="0" indent="0" algn="l" defTabSz="457200" rtl="0" eaLnBrk="1" latinLnBrk="0" hangingPunct="1">
        <a:spcBef>
          <a:spcPct val="0"/>
        </a:spcBef>
        <a:buNone/>
        <a:defRPr lang="en-US" sz="2800" b="1" i="0" kern="1200" baseline="0" smtClean="0">
          <a:solidFill>
            <a:schemeClr val="accent6">
              <a:lumMod val="50000"/>
            </a:schemeClr>
          </a:solidFill>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5365" userDrawn="1">
          <p15:clr>
            <a:srgbClr val="F26B43"/>
          </p15:clr>
        </p15:guide>
        <p15:guide id="4" pos="384" userDrawn="1">
          <p15:clr>
            <a:srgbClr val="F26B43"/>
          </p15:clr>
        </p15:guide>
        <p15:guide id="5" pos="260" userDrawn="1">
          <p15:clr>
            <a:srgbClr val="F26B43"/>
          </p15:clr>
        </p15:guide>
        <p15:guide id="6" orient="horz" pos="384" userDrawn="1">
          <p15:clr>
            <a:srgbClr val="F26B43"/>
          </p15:clr>
        </p15:guide>
        <p15:guide id="7" orient="horz" pos="39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12" Type="http://schemas.openxmlformats.org/officeDocument/2006/relationships/image" Target="../media/image66.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0.emf"/><Relationship Id="rId11" Type="http://schemas.openxmlformats.org/officeDocument/2006/relationships/image" Target="../media/image65.emf"/><Relationship Id="rId5" Type="http://schemas.openxmlformats.org/officeDocument/2006/relationships/image" Target="../media/image59.emf"/><Relationship Id="rId10" Type="http://schemas.openxmlformats.org/officeDocument/2006/relationships/image" Target="../media/image64.emf"/><Relationship Id="rId4" Type="http://schemas.openxmlformats.org/officeDocument/2006/relationships/image" Target="../media/image58.emf"/><Relationship Id="rId9" Type="http://schemas.openxmlformats.org/officeDocument/2006/relationships/image" Target="../media/image63.emf"/></Relationships>
</file>

<file path=ppt/slides/_rels/slide1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0.emf"/><Relationship Id="rId5" Type="http://schemas.openxmlformats.org/officeDocument/2006/relationships/hyperlink" Target="http://uasg.tech/" TargetMode="Externa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hyperlink" Target="https://static.ptbl.co/static/attachments/214639/1561448975.pdf?1561448975"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hyperlink" Target="https://static.ptbl.co/static/attachments/214639/1561448975.pdf?1561448975"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static.ptbl.co/static/attachments/214639/1561448975.pdf?1561448975"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tiff"/><Relationship Id="rId7" Type="http://schemas.openxmlformats.org/officeDocument/2006/relationships/image" Target="../media/image43.tiff"/><Relationship Id="rId2" Type="http://schemas.openxmlformats.org/officeDocument/2006/relationships/image" Target="../media/image38.tiff"/><Relationship Id="rId1" Type="http://schemas.openxmlformats.org/officeDocument/2006/relationships/slideLayout" Target="../slideLayouts/slideLayout6.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icann.org/resources/pages/listing-2012-02-25-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www.internetlivestats.com/" TargetMode="External"/><Relationship Id="rId11" Type="http://schemas.openxmlformats.org/officeDocument/2006/relationships/image" Target="../media/image56.png"/><Relationship Id="rId5" Type="http://schemas.openxmlformats.org/officeDocument/2006/relationships/image" Target="../media/image51.emf"/><Relationship Id="rId10" Type="http://schemas.openxmlformats.org/officeDocument/2006/relationships/image" Target="../media/image55.png"/><Relationship Id="rId4" Type="http://schemas.openxmlformats.org/officeDocument/2006/relationships/image" Target="../media/image50.emf"/><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What Are We Covering Today?</a:t>
            </a:r>
          </a:p>
        </p:txBody>
      </p:sp>
      <p:sp>
        <p:nvSpPr>
          <p:cNvPr id="3" name="Content Placeholder 2"/>
          <p:cNvSpPr>
            <a:spLocks noGrp="1"/>
          </p:cNvSpPr>
          <p:nvPr>
            <p:ph sz="quarter" idx="10"/>
          </p:nvPr>
        </p:nvSpPr>
        <p:spPr>
          <a:xfrm>
            <a:off x="3323062" y="959005"/>
            <a:ext cx="5193875" cy="5497551"/>
          </a:xfrm>
        </p:spPr>
        <p:txBody>
          <a:bodyPr>
            <a:normAutofit/>
          </a:bodyPr>
          <a:lstStyle/>
          <a:p>
            <a:r>
              <a:rPr lang="en-US" sz="1800" dirty="0"/>
              <a:t>ICANN’s Evolving Role.</a:t>
            </a:r>
          </a:p>
          <a:p>
            <a:r>
              <a:rPr lang="en-US" sz="1800" dirty="0"/>
              <a:t>Three Message Priorities.</a:t>
            </a:r>
          </a:p>
          <a:p>
            <a:r>
              <a:rPr lang="en-US" sz="1800" dirty="0"/>
              <a:t>Piloting the New Messaging.</a:t>
            </a:r>
          </a:p>
          <a:p>
            <a:r>
              <a:rPr lang="en-US" sz="1800" dirty="0"/>
              <a:t>Timeline for Delivery of New Resources to Support New Messaging.</a:t>
            </a:r>
          </a:p>
          <a:p>
            <a:r>
              <a:rPr lang="en-US" sz="1800" dirty="0"/>
              <a:t>GSE Input on KPIs for Google Analytics Implementation – Information Transparency Initiative (ITI).</a:t>
            </a:r>
          </a:p>
        </p:txBody>
      </p:sp>
      <p:sp>
        <p:nvSpPr>
          <p:cNvPr id="10" name="Rectangle 9"/>
          <p:cNvSpPr/>
          <p:nvPr/>
        </p:nvSpPr>
        <p:spPr>
          <a:xfrm>
            <a:off x="-1" y="-1143908"/>
            <a:ext cx="3323064" cy="9590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2981" y="959005"/>
            <a:ext cx="2289550" cy="3200556"/>
          </a:xfrm>
          <a:prstGeom prst="rect">
            <a:avLst/>
          </a:prstGeom>
        </p:spPr>
      </p:pic>
      <p:pic>
        <p:nvPicPr>
          <p:cNvPr id="2" name="Picture 1">
            <a:extLst>
              <a:ext uri="{FF2B5EF4-FFF2-40B4-BE49-F238E27FC236}">
                <a16:creationId xmlns:a16="http://schemas.microsoft.com/office/drawing/2014/main" id="{CEF4F556-84DF-C640-B771-49DAECDACA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7AB55144-C3B8-5048-9E5A-8843F52E670A}"/>
              </a:ext>
            </a:extLst>
          </p:cNvPr>
          <p:cNvSpPr/>
          <p:nvPr/>
        </p:nvSpPr>
        <p:spPr>
          <a:xfrm>
            <a:off x="836371" y="2305616"/>
            <a:ext cx="7244142" cy="1200329"/>
          </a:xfrm>
          <a:prstGeom prst="rect">
            <a:avLst/>
          </a:prstGeom>
        </p:spPr>
        <p:txBody>
          <a:bodyPr wrap="square">
            <a:spAutoFit/>
          </a:bodyPr>
          <a:lstStyle/>
          <a:p>
            <a:r>
              <a:rPr lang="en-US" sz="3600" b="1" dirty="0">
                <a:solidFill>
                  <a:schemeClr val="bg1"/>
                </a:solidFill>
                <a:cs typeface="Source Sans Pro"/>
              </a:rPr>
              <a:t>ICANN Perspectives – Future Technological Advancements</a:t>
            </a:r>
            <a:endParaRPr lang="en-US" sz="3600" dirty="0">
              <a:solidFill>
                <a:schemeClr val="bg1"/>
              </a:solidFill>
              <a:cs typeface="Source Sans Pro"/>
            </a:endParaRPr>
          </a:p>
        </p:txBody>
      </p:sp>
      <p:sp>
        <p:nvSpPr>
          <p:cNvPr id="7" name="Rectangle 6">
            <a:extLst>
              <a:ext uri="{FF2B5EF4-FFF2-40B4-BE49-F238E27FC236}">
                <a16:creationId xmlns:a16="http://schemas.microsoft.com/office/drawing/2014/main" id="{D014D5E4-CEE5-2049-8459-535FB8E72BD6}"/>
              </a:ext>
            </a:extLst>
          </p:cNvPr>
          <p:cNvSpPr/>
          <p:nvPr/>
        </p:nvSpPr>
        <p:spPr>
          <a:xfrm>
            <a:off x="964095" y="4298558"/>
            <a:ext cx="5905056" cy="646331"/>
          </a:xfrm>
          <a:prstGeom prst="rect">
            <a:avLst/>
          </a:prstGeom>
        </p:spPr>
        <p:txBody>
          <a:bodyPr wrap="square">
            <a:spAutoFit/>
          </a:bodyPr>
          <a:lstStyle/>
          <a:p>
            <a:r>
              <a:rPr lang="en-US" dirty="0">
                <a:solidFill>
                  <a:schemeClr val="bg1"/>
                </a:solidFill>
              </a:rPr>
              <a:t>Albert Daniels, </a:t>
            </a:r>
            <a:r>
              <a:rPr lang="en-US" dirty="0" err="1">
                <a:solidFill>
                  <a:schemeClr val="bg1"/>
                </a:solidFill>
              </a:rPr>
              <a:t>albert.daniels@icann.org</a:t>
            </a:r>
            <a:endParaRPr lang="en-US" dirty="0">
              <a:solidFill>
                <a:schemeClr val="bg1"/>
              </a:solidFill>
            </a:endParaRPr>
          </a:p>
          <a:p>
            <a:r>
              <a:rPr lang="en-US" dirty="0">
                <a:solidFill>
                  <a:schemeClr val="bg1"/>
                </a:solidFill>
              </a:rPr>
              <a:t>CANTO 35, Trinidad &amp; Tobago, 24 July 2019</a:t>
            </a:r>
          </a:p>
        </p:txBody>
      </p:sp>
    </p:spTree>
    <p:extLst>
      <p:ext uri="{BB962C8B-B14F-4D97-AF65-F5344CB8AC3E}">
        <p14:creationId xmlns:p14="http://schemas.microsoft.com/office/powerpoint/2010/main" val="398793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a:spLocks noGrp="1"/>
          </p:cNvSpPr>
          <p:nvPr>
            <p:ph type="title"/>
          </p:nvPr>
        </p:nvSpPr>
        <p:spPr/>
        <p:txBody>
          <a:bodyPr/>
          <a:lstStyle/>
          <a:p>
            <a:r>
              <a:rPr lang="en-US" dirty="0"/>
              <a:t>The Role of Universal Acceptance</a:t>
            </a:r>
          </a:p>
        </p:txBody>
      </p:sp>
      <p:sp>
        <p:nvSpPr>
          <p:cNvPr id="84" name="Rectangle 83"/>
          <p:cNvSpPr/>
          <p:nvPr/>
        </p:nvSpPr>
        <p:spPr>
          <a:xfrm>
            <a:off x="3138604" y="4226470"/>
            <a:ext cx="2839524" cy="1897298"/>
          </a:xfrm>
          <a:prstGeom prst="rect">
            <a:avLst/>
          </a:prstGeom>
          <a:solidFill>
            <a:schemeClr val="bg1">
              <a:lumMod val="95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85" name="Oval 84"/>
          <p:cNvSpPr/>
          <p:nvPr/>
        </p:nvSpPr>
        <p:spPr>
          <a:xfrm>
            <a:off x="4132772" y="4883640"/>
            <a:ext cx="834635" cy="83463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3128849" y="1343205"/>
            <a:ext cx="2836401" cy="2149072"/>
          </a:xfrm>
          <a:prstGeom prst="rect">
            <a:avLst/>
          </a:prstGeom>
          <a:solidFill>
            <a:schemeClr val="bg1">
              <a:lumMod val="95000"/>
            </a:schemeClr>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charset="0"/>
              <a:ea typeface="Arial" charset="0"/>
              <a:cs typeface="Arial" charset="0"/>
            </a:endParaRPr>
          </a:p>
        </p:txBody>
      </p:sp>
      <p:sp>
        <p:nvSpPr>
          <p:cNvPr id="88" name="Rectangle 87"/>
          <p:cNvSpPr/>
          <p:nvPr/>
        </p:nvSpPr>
        <p:spPr>
          <a:xfrm>
            <a:off x="3986205" y="2504839"/>
            <a:ext cx="273831" cy="273831"/>
          </a:xfrm>
          <a:prstGeom prst="rect">
            <a:avLst/>
          </a:prstGeom>
          <a:solidFill>
            <a:schemeClr val="tx1">
              <a:lumMod val="50000"/>
              <a:lumOff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89" name="Rectangle 88"/>
          <p:cNvSpPr/>
          <p:nvPr/>
        </p:nvSpPr>
        <p:spPr>
          <a:xfrm>
            <a:off x="4358337" y="2504839"/>
            <a:ext cx="273831" cy="273831"/>
          </a:xfrm>
          <a:prstGeom prst="rect">
            <a:avLst/>
          </a:prstGeom>
          <a:solidFill>
            <a:schemeClr val="tx1">
              <a:lumMod val="50000"/>
              <a:lumOff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0" name="Rectangle 89"/>
          <p:cNvSpPr/>
          <p:nvPr/>
        </p:nvSpPr>
        <p:spPr>
          <a:xfrm>
            <a:off x="4730468" y="2504839"/>
            <a:ext cx="273831" cy="273831"/>
          </a:xfrm>
          <a:prstGeom prst="rect">
            <a:avLst/>
          </a:prstGeom>
          <a:solidFill>
            <a:schemeClr val="tx1">
              <a:lumMod val="50000"/>
              <a:lumOff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1" name="Rectangle 90"/>
          <p:cNvSpPr/>
          <p:nvPr/>
        </p:nvSpPr>
        <p:spPr>
          <a:xfrm>
            <a:off x="3986205" y="2857271"/>
            <a:ext cx="273831" cy="273831"/>
          </a:xfrm>
          <a:prstGeom prst="rect">
            <a:avLst/>
          </a:prstGeom>
          <a:solidFill>
            <a:schemeClr val="tx1">
              <a:lumMod val="50000"/>
              <a:lumOff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4" name="Rectangle 93"/>
          <p:cNvSpPr/>
          <p:nvPr/>
        </p:nvSpPr>
        <p:spPr>
          <a:xfrm>
            <a:off x="4358337" y="2857271"/>
            <a:ext cx="273831" cy="273831"/>
          </a:xfrm>
          <a:prstGeom prst="rect">
            <a:avLst/>
          </a:prstGeom>
          <a:solidFill>
            <a:schemeClr val="tx1">
              <a:lumMod val="50000"/>
              <a:lumOff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5" name="Rectangle 94"/>
          <p:cNvSpPr/>
          <p:nvPr/>
        </p:nvSpPr>
        <p:spPr>
          <a:xfrm>
            <a:off x="4730468" y="2857271"/>
            <a:ext cx="273831" cy="273831"/>
          </a:xfrm>
          <a:prstGeom prst="rect">
            <a:avLst/>
          </a:prstGeom>
          <a:solidFill>
            <a:schemeClr val="tx1">
              <a:lumMod val="50000"/>
              <a:lumOff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6" name="Rectangle 95"/>
          <p:cNvSpPr/>
          <p:nvPr/>
        </p:nvSpPr>
        <p:spPr>
          <a:xfrm>
            <a:off x="6091153" y="1343205"/>
            <a:ext cx="2847061" cy="2149072"/>
          </a:xfrm>
          <a:prstGeom prst="rect">
            <a:avLst/>
          </a:prstGeom>
          <a:solidFill>
            <a:schemeClr val="bg1">
              <a:lumMod val="95000"/>
            </a:schemeClr>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7" name="Rectangle 96"/>
          <p:cNvSpPr/>
          <p:nvPr/>
        </p:nvSpPr>
        <p:spPr>
          <a:xfrm>
            <a:off x="6091154" y="4226470"/>
            <a:ext cx="2847061" cy="1897298"/>
          </a:xfrm>
          <a:prstGeom prst="rect">
            <a:avLst/>
          </a:prstGeom>
          <a:solidFill>
            <a:schemeClr val="bg1">
              <a:lumMod val="95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8" name="Rectangle 97"/>
          <p:cNvSpPr/>
          <p:nvPr/>
        </p:nvSpPr>
        <p:spPr>
          <a:xfrm>
            <a:off x="196009" y="4210267"/>
            <a:ext cx="2836402" cy="1913933"/>
          </a:xfrm>
          <a:prstGeom prst="rect">
            <a:avLst/>
          </a:prstGeom>
          <a:solidFill>
            <a:schemeClr val="bg1">
              <a:lumMod val="95000"/>
            </a:schemeClr>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99" name="Rectangle 98"/>
          <p:cNvSpPr/>
          <p:nvPr/>
        </p:nvSpPr>
        <p:spPr>
          <a:xfrm>
            <a:off x="196013" y="4210269"/>
            <a:ext cx="2841986" cy="446179"/>
          </a:xfrm>
          <a:prstGeom prst="rect">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accent1"/>
              </a:solidFill>
              <a:latin typeface="Arial" charset="0"/>
              <a:ea typeface="Arial" charset="0"/>
              <a:cs typeface="Arial" charset="0"/>
            </a:endParaRPr>
          </a:p>
        </p:txBody>
      </p:sp>
      <p:sp>
        <p:nvSpPr>
          <p:cNvPr id="102" name="Rectangle 101"/>
          <p:cNvSpPr/>
          <p:nvPr/>
        </p:nvSpPr>
        <p:spPr>
          <a:xfrm>
            <a:off x="196013" y="1343205"/>
            <a:ext cx="2836401" cy="2149072"/>
          </a:xfrm>
          <a:prstGeom prst="rect">
            <a:avLst/>
          </a:prstGeom>
          <a:solidFill>
            <a:schemeClr val="bg1">
              <a:lumMod val="95000"/>
            </a:schemeClr>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pic>
        <p:nvPicPr>
          <p:cNvPr id="103" name="Picture 102" descr="0159-trophy.eps"/>
          <p:cNvPicPr>
            <a:picLocks noChangeAspect="1"/>
          </p:cNvPicPr>
          <p:nvPr/>
        </p:nvPicPr>
        <p:blipFill>
          <a:blip r:embed="rId3" cstate="screen">
            <a:alphaModFix/>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758906" y="2907152"/>
            <a:ext cx="219065" cy="193788"/>
          </a:xfrm>
          <a:prstGeom prst="rect">
            <a:avLst/>
          </a:prstGeom>
        </p:spPr>
      </p:pic>
      <p:pic>
        <p:nvPicPr>
          <p:cNvPr id="104" name="Picture 103" descr="0016-camera.eps"/>
          <p:cNvPicPr>
            <a:picLocks noChangeAspect="1"/>
          </p:cNvPicPr>
          <p:nvPr/>
        </p:nvPicPr>
        <p:blipFill>
          <a:blip r:embed="rId4" cstate="screen">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387521" y="2907387"/>
            <a:ext cx="219065" cy="181151"/>
          </a:xfrm>
          <a:prstGeom prst="rect">
            <a:avLst/>
          </a:prstGeom>
        </p:spPr>
      </p:pic>
      <p:pic>
        <p:nvPicPr>
          <p:cNvPr id="105" name="Picture 104" descr="0160-gift.eps"/>
          <p:cNvPicPr>
            <a:picLocks noChangeAspect="1"/>
          </p:cNvPicPr>
          <p:nvPr/>
        </p:nvPicPr>
        <p:blipFill>
          <a:blip r:embed="rId5" cstate="screen">
            <a:alphaModFix/>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025243" y="2879973"/>
            <a:ext cx="189575" cy="219065"/>
          </a:xfrm>
          <a:prstGeom prst="rect">
            <a:avLst/>
          </a:prstGeom>
        </p:spPr>
      </p:pic>
      <p:sp>
        <p:nvSpPr>
          <p:cNvPr id="106" name="Rectangle 105"/>
          <p:cNvSpPr/>
          <p:nvPr/>
        </p:nvSpPr>
        <p:spPr>
          <a:xfrm>
            <a:off x="882431" y="4316428"/>
            <a:ext cx="2036953" cy="232657"/>
          </a:xfrm>
          <a:prstGeom prst="rect">
            <a:avLst/>
          </a:prstGeom>
          <a:solidFill>
            <a:schemeClr val="bg1"/>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 rIns="91440" bIns="91440" numCol="1" spcCol="0" rtlCol="0" fromWordArt="0" anchor="ctr" anchorCtr="0" forceAA="0" compatLnSpc="1">
            <a:prstTxWarp prst="textNoShape">
              <a:avLst/>
            </a:prstTxWarp>
            <a:noAutofit/>
          </a:bodyPr>
          <a:lstStyle/>
          <a:p>
            <a:r>
              <a:rPr lang="en-US" sz="1400" dirty="0">
                <a:solidFill>
                  <a:schemeClr val="bg1">
                    <a:lumMod val="50000"/>
                  </a:schemeClr>
                </a:solidFill>
                <a:latin typeface="Arial" charset="0"/>
                <a:ea typeface="Arial" charset="0"/>
                <a:cs typeface="Arial" charset="0"/>
              </a:rPr>
              <a:t>http://soap.organic</a:t>
            </a:r>
          </a:p>
        </p:txBody>
      </p:sp>
      <p:sp>
        <p:nvSpPr>
          <p:cNvPr id="107" name="Oval 106"/>
          <p:cNvSpPr/>
          <p:nvPr/>
        </p:nvSpPr>
        <p:spPr>
          <a:xfrm>
            <a:off x="325070" y="4360536"/>
            <a:ext cx="115718" cy="11571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10" name="Oval 109"/>
          <p:cNvSpPr/>
          <p:nvPr/>
        </p:nvSpPr>
        <p:spPr>
          <a:xfrm>
            <a:off x="480660" y="4363062"/>
            <a:ext cx="115718" cy="11571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11" name="Oval 110"/>
          <p:cNvSpPr/>
          <p:nvPr/>
        </p:nvSpPr>
        <p:spPr>
          <a:xfrm>
            <a:off x="633737" y="4363062"/>
            <a:ext cx="115718" cy="115718"/>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12" name="Rectangle 111"/>
          <p:cNvSpPr/>
          <p:nvPr/>
        </p:nvSpPr>
        <p:spPr>
          <a:xfrm>
            <a:off x="3138599" y="4210269"/>
            <a:ext cx="2839529" cy="446179"/>
          </a:xfrm>
          <a:prstGeom prst="rect">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accent1"/>
              </a:solidFill>
              <a:latin typeface="Arial" charset="0"/>
              <a:ea typeface="Arial" charset="0"/>
              <a:cs typeface="Arial" charset="0"/>
            </a:endParaRPr>
          </a:p>
        </p:txBody>
      </p:sp>
      <p:sp>
        <p:nvSpPr>
          <p:cNvPr id="113" name="Rectangle 112"/>
          <p:cNvSpPr/>
          <p:nvPr/>
        </p:nvSpPr>
        <p:spPr>
          <a:xfrm>
            <a:off x="3828330" y="4316428"/>
            <a:ext cx="2036953" cy="232657"/>
          </a:xfrm>
          <a:prstGeom prst="rect">
            <a:avLst/>
          </a:prstGeom>
          <a:solidFill>
            <a:schemeClr val="bg1"/>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 rIns="91440" bIns="91440" numCol="1" spcCol="0" rtlCol="0" fromWordArt="0" anchor="ctr" anchorCtr="0" forceAA="0" compatLnSpc="1">
            <a:prstTxWarp prst="textNoShape">
              <a:avLst/>
            </a:prstTxWarp>
            <a:noAutofit/>
          </a:bodyPr>
          <a:lstStyle/>
          <a:p>
            <a:r>
              <a:rPr lang="en-US" sz="1400" dirty="0">
                <a:solidFill>
                  <a:schemeClr val="bg1">
                    <a:lumMod val="50000"/>
                  </a:schemeClr>
                </a:solidFill>
                <a:latin typeface="Arial" charset="0"/>
                <a:ea typeface="Arial" charset="0"/>
                <a:cs typeface="Arial" charset="0"/>
              </a:rPr>
              <a:t>http://tokyo.</a:t>
            </a:r>
            <a:r>
              <a:rPr lang="ja-JP" altLang="en-US" sz="1400" dirty="0">
                <a:solidFill>
                  <a:schemeClr val="bg1">
                    <a:lumMod val="50000"/>
                  </a:schemeClr>
                </a:solidFill>
                <a:latin typeface="Arial" charset="0"/>
                <a:ea typeface="Arial" charset="0"/>
                <a:cs typeface="Arial" charset="0"/>
              </a:rPr>
              <a:t>ストア</a:t>
            </a:r>
            <a:endParaRPr lang="en-US" sz="1400" dirty="0">
              <a:solidFill>
                <a:schemeClr val="bg1">
                  <a:lumMod val="50000"/>
                </a:schemeClr>
              </a:solidFill>
              <a:latin typeface="Arial" charset="0"/>
              <a:ea typeface="Arial" charset="0"/>
              <a:cs typeface="Arial" charset="0"/>
            </a:endParaRPr>
          </a:p>
        </p:txBody>
      </p:sp>
      <p:sp>
        <p:nvSpPr>
          <p:cNvPr id="114" name="Oval 113"/>
          <p:cNvSpPr/>
          <p:nvPr/>
        </p:nvSpPr>
        <p:spPr>
          <a:xfrm>
            <a:off x="3270968" y="4360536"/>
            <a:ext cx="115718" cy="11571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15" name="Oval 114"/>
          <p:cNvSpPr/>
          <p:nvPr/>
        </p:nvSpPr>
        <p:spPr>
          <a:xfrm>
            <a:off x="3426558" y="4363062"/>
            <a:ext cx="115718" cy="11571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19" name="Oval 118"/>
          <p:cNvSpPr/>
          <p:nvPr/>
        </p:nvSpPr>
        <p:spPr>
          <a:xfrm>
            <a:off x="3579636" y="4363062"/>
            <a:ext cx="115718" cy="115718"/>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21" name="Rectangle 120"/>
          <p:cNvSpPr/>
          <p:nvPr/>
        </p:nvSpPr>
        <p:spPr>
          <a:xfrm>
            <a:off x="6091153" y="4210269"/>
            <a:ext cx="2856904" cy="446179"/>
          </a:xfrm>
          <a:prstGeom prst="rect">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accent1"/>
              </a:solidFill>
              <a:latin typeface="Arial" charset="0"/>
              <a:ea typeface="Arial" charset="0"/>
              <a:cs typeface="Arial" charset="0"/>
            </a:endParaRPr>
          </a:p>
        </p:txBody>
      </p:sp>
      <p:sp>
        <p:nvSpPr>
          <p:cNvPr id="122" name="Rectangle 121"/>
          <p:cNvSpPr/>
          <p:nvPr/>
        </p:nvSpPr>
        <p:spPr>
          <a:xfrm>
            <a:off x="6777571" y="4316428"/>
            <a:ext cx="2036953" cy="232657"/>
          </a:xfrm>
          <a:prstGeom prst="rect">
            <a:avLst/>
          </a:prstGeom>
          <a:solidFill>
            <a:schemeClr val="bg1"/>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 rIns="91440" bIns="91440" numCol="1" spcCol="0" rtlCol="0" fromWordArt="0" anchor="ctr" anchorCtr="0" forceAA="0" compatLnSpc="1">
            <a:prstTxWarp prst="textNoShape">
              <a:avLst/>
            </a:prstTxWarp>
            <a:noAutofit/>
          </a:bodyPr>
          <a:lstStyle/>
          <a:p>
            <a:r>
              <a:rPr lang="en-US" sz="1400" dirty="0">
                <a:solidFill>
                  <a:schemeClr val="bg1">
                    <a:lumMod val="50000"/>
                  </a:schemeClr>
                </a:solidFill>
                <a:latin typeface="Arial" charset="0"/>
                <a:ea typeface="Arial" charset="0"/>
                <a:cs typeface="Arial" charset="0"/>
              </a:rPr>
              <a:t>http://bank.com</a:t>
            </a:r>
          </a:p>
        </p:txBody>
      </p:sp>
      <p:sp>
        <p:nvSpPr>
          <p:cNvPr id="123" name="Oval 122"/>
          <p:cNvSpPr/>
          <p:nvPr/>
        </p:nvSpPr>
        <p:spPr>
          <a:xfrm>
            <a:off x="6220210" y="4360536"/>
            <a:ext cx="115718" cy="11571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24" name="Oval 123"/>
          <p:cNvSpPr/>
          <p:nvPr/>
        </p:nvSpPr>
        <p:spPr>
          <a:xfrm>
            <a:off x="6375799" y="4363062"/>
            <a:ext cx="115718" cy="11571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25" name="Oval 124"/>
          <p:cNvSpPr/>
          <p:nvPr/>
        </p:nvSpPr>
        <p:spPr>
          <a:xfrm>
            <a:off x="6528876" y="4363062"/>
            <a:ext cx="115718" cy="115718"/>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26" name="Rectangle 125"/>
          <p:cNvSpPr/>
          <p:nvPr/>
        </p:nvSpPr>
        <p:spPr>
          <a:xfrm>
            <a:off x="6897123" y="5130551"/>
            <a:ext cx="1758385" cy="287375"/>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27" name="Rectangle 126"/>
          <p:cNvSpPr/>
          <p:nvPr/>
        </p:nvSpPr>
        <p:spPr>
          <a:xfrm>
            <a:off x="6198320" y="5178264"/>
            <a:ext cx="720691" cy="232657"/>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r"/>
            <a:r>
              <a:rPr lang="en-US" sz="1400" dirty="0">
                <a:solidFill>
                  <a:schemeClr val="bg1">
                    <a:lumMod val="50000"/>
                  </a:schemeClr>
                </a:solidFill>
                <a:latin typeface="Arial" charset="0"/>
                <a:ea typeface="Arial" charset="0"/>
                <a:cs typeface="Arial" charset="0"/>
              </a:rPr>
              <a:t>Email</a:t>
            </a:r>
          </a:p>
        </p:txBody>
      </p:sp>
      <p:sp>
        <p:nvSpPr>
          <p:cNvPr id="128" name="Rectangle 127"/>
          <p:cNvSpPr/>
          <p:nvPr/>
        </p:nvSpPr>
        <p:spPr>
          <a:xfrm>
            <a:off x="6803868" y="5561561"/>
            <a:ext cx="2026292" cy="318984"/>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r>
              <a:rPr lang="en-US" sz="1400" dirty="0">
                <a:solidFill>
                  <a:schemeClr val="accent6"/>
                </a:solidFill>
                <a:latin typeface="Arial" charset="0"/>
                <a:ea typeface="Arial" charset="0"/>
                <a:cs typeface="Arial" charset="0"/>
              </a:rPr>
              <a:t>Not a valid email address.</a:t>
            </a:r>
          </a:p>
        </p:txBody>
      </p:sp>
      <p:sp>
        <p:nvSpPr>
          <p:cNvPr id="135" name="Rectangle 134"/>
          <p:cNvSpPr/>
          <p:nvPr/>
        </p:nvSpPr>
        <p:spPr>
          <a:xfrm>
            <a:off x="6919012" y="5144521"/>
            <a:ext cx="1758385" cy="287375"/>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nSpc>
                <a:spcPct val="120000"/>
              </a:lnSpc>
            </a:pPr>
            <a:r>
              <a:rPr lang="en-US" sz="1400" dirty="0">
                <a:solidFill>
                  <a:schemeClr val="bg1">
                    <a:lumMod val="50000"/>
                  </a:schemeClr>
                </a:solidFill>
                <a:latin typeface="Arial" charset="0"/>
                <a:ea typeface="Arial" charset="0"/>
                <a:cs typeface="Arial" charset="0"/>
              </a:rPr>
              <a:t>测试@普遍.世界</a:t>
            </a:r>
          </a:p>
        </p:txBody>
      </p:sp>
      <p:sp>
        <p:nvSpPr>
          <p:cNvPr id="137" name="Rectangle 136"/>
          <p:cNvSpPr/>
          <p:nvPr/>
        </p:nvSpPr>
        <p:spPr>
          <a:xfrm>
            <a:off x="196009" y="1343206"/>
            <a:ext cx="2841990" cy="446179"/>
          </a:xfrm>
          <a:prstGeom prst="rect">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accent1"/>
              </a:solidFill>
              <a:latin typeface="Arial" charset="0"/>
              <a:ea typeface="Arial" charset="0"/>
              <a:cs typeface="Arial" charset="0"/>
            </a:endParaRPr>
          </a:p>
        </p:txBody>
      </p:sp>
      <p:sp>
        <p:nvSpPr>
          <p:cNvPr id="138" name="Rectangle 137"/>
          <p:cNvSpPr/>
          <p:nvPr/>
        </p:nvSpPr>
        <p:spPr>
          <a:xfrm>
            <a:off x="871769" y="1450726"/>
            <a:ext cx="2036953" cy="232657"/>
          </a:xfrm>
          <a:prstGeom prst="rect">
            <a:avLst/>
          </a:prstGeom>
          <a:solidFill>
            <a:schemeClr val="bg1"/>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 rIns="91440" bIns="91440" numCol="1" spcCol="0" rtlCol="0" fromWordArt="0" anchor="ctr" anchorCtr="0" forceAA="0" compatLnSpc="1">
            <a:prstTxWarp prst="textNoShape">
              <a:avLst/>
            </a:prstTxWarp>
            <a:noAutofit/>
          </a:bodyPr>
          <a:lstStyle/>
          <a:p>
            <a:r>
              <a:rPr lang="en-US" sz="1400" dirty="0">
                <a:solidFill>
                  <a:schemeClr val="bg1">
                    <a:lumMod val="50000"/>
                  </a:schemeClr>
                </a:solidFill>
                <a:latin typeface="Arial" charset="0"/>
                <a:ea typeface="Arial" charset="0"/>
                <a:cs typeface="Arial" charset="0"/>
              </a:rPr>
              <a:t>http://soap.organic</a:t>
            </a:r>
          </a:p>
        </p:txBody>
      </p:sp>
      <p:sp>
        <p:nvSpPr>
          <p:cNvPr id="139" name="Oval 138"/>
          <p:cNvSpPr/>
          <p:nvPr/>
        </p:nvSpPr>
        <p:spPr>
          <a:xfrm>
            <a:off x="314409" y="1494835"/>
            <a:ext cx="115718" cy="11571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40" name="Oval 139"/>
          <p:cNvSpPr/>
          <p:nvPr/>
        </p:nvSpPr>
        <p:spPr>
          <a:xfrm>
            <a:off x="469999" y="1497360"/>
            <a:ext cx="115718" cy="11571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41" name="Oval 140"/>
          <p:cNvSpPr/>
          <p:nvPr/>
        </p:nvSpPr>
        <p:spPr>
          <a:xfrm>
            <a:off x="623076" y="1497360"/>
            <a:ext cx="115718" cy="115718"/>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42" name="Rectangle 141"/>
          <p:cNvSpPr/>
          <p:nvPr/>
        </p:nvSpPr>
        <p:spPr>
          <a:xfrm>
            <a:off x="3128850" y="1343205"/>
            <a:ext cx="2836400" cy="441199"/>
          </a:xfrm>
          <a:prstGeom prst="rect">
            <a:avLst/>
          </a:prstGeom>
          <a:solidFill>
            <a:schemeClr val="accent3"/>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accent1"/>
              </a:solidFill>
              <a:latin typeface="Arial" charset="0"/>
              <a:ea typeface="Arial" charset="0"/>
              <a:cs typeface="Arial" charset="0"/>
            </a:endParaRPr>
          </a:p>
        </p:txBody>
      </p:sp>
      <p:sp>
        <p:nvSpPr>
          <p:cNvPr id="143" name="Rectangle 142"/>
          <p:cNvSpPr/>
          <p:nvPr/>
        </p:nvSpPr>
        <p:spPr>
          <a:xfrm>
            <a:off x="3804605" y="1450726"/>
            <a:ext cx="2036953" cy="232657"/>
          </a:xfrm>
          <a:prstGeom prst="rect">
            <a:avLst/>
          </a:prstGeom>
          <a:solidFill>
            <a:schemeClr val="bg1"/>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 rIns="91440" bIns="91440" numCol="1" spcCol="0" rtlCol="0" fromWordArt="0" anchor="ctr" anchorCtr="0" forceAA="0" compatLnSpc="1">
            <a:prstTxWarp prst="textNoShape">
              <a:avLst/>
            </a:prstTxWarp>
            <a:noAutofit/>
          </a:bodyPr>
          <a:lstStyle/>
          <a:p>
            <a:r>
              <a:rPr lang="en-US" sz="1400" dirty="0">
                <a:solidFill>
                  <a:schemeClr val="bg1">
                    <a:lumMod val="50000"/>
                  </a:schemeClr>
                </a:solidFill>
                <a:latin typeface="Arial" charset="0"/>
                <a:ea typeface="Arial" charset="0"/>
                <a:cs typeface="Arial" charset="0"/>
              </a:rPr>
              <a:t>http://tokyo.</a:t>
            </a:r>
            <a:r>
              <a:rPr lang="ja-JP" altLang="en-US" sz="1400" dirty="0">
                <a:solidFill>
                  <a:schemeClr val="bg1">
                    <a:lumMod val="50000"/>
                  </a:schemeClr>
                </a:solidFill>
                <a:latin typeface="Arial" charset="0"/>
                <a:ea typeface="Arial" charset="0"/>
                <a:cs typeface="Arial" charset="0"/>
              </a:rPr>
              <a:t>ストア</a:t>
            </a:r>
            <a:endParaRPr lang="en-US" sz="1400" dirty="0">
              <a:solidFill>
                <a:schemeClr val="bg1">
                  <a:lumMod val="50000"/>
                </a:schemeClr>
              </a:solidFill>
              <a:latin typeface="Arial" charset="0"/>
              <a:ea typeface="Arial" charset="0"/>
              <a:cs typeface="Arial" charset="0"/>
            </a:endParaRPr>
          </a:p>
        </p:txBody>
      </p:sp>
      <p:sp>
        <p:nvSpPr>
          <p:cNvPr id="144" name="Oval 143"/>
          <p:cNvSpPr/>
          <p:nvPr/>
        </p:nvSpPr>
        <p:spPr>
          <a:xfrm>
            <a:off x="3247245" y="1494835"/>
            <a:ext cx="115718" cy="11571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45" name="Oval 144"/>
          <p:cNvSpPr/>
          <p:nvPr/>
        </p:nvSpPr>
        <p:spPr>
          <a:xfrm>
            <a:off x="3402835" y="1497360"/>
            <a:ext cx="115718" cy="11571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46" name="Oval 145"/>
          <p:cNvSpPr/>
          <p:nvPr/>
        </p:nvSpPr>
        <p:spPr>
          <a:xfrm>
            <a:off x="3555912" y="1497360"/>
            <a:ext cx="115718" cy="115718"/>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47" name="Rectangle 146"/>
          <p:cNvSpPr/>
          <p:nvPr/>
        </p:nvSpPr>
        <p:spPr>
          <a:xfrm>
            <a:off x="6091153" y="1343205"/>
            <a:ext cx="2851828" cy="441052"/>
          </a:xfrm>
          <a:prstGeom prst="rect">
            <a:avLst/>
          </a:prstGeom>
          <a:solidFill>
            <a:schemeClr val="accent3"/>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accent1"/>
              </a:solidFill>
              <a:latin typeface="Arial" charset="0"/>
              <a:ea typeface="Arial" charset="0"/>
              <a:cs typeface="Arial" charset="0"/>
            </a:endParaRPr>
          </a:p>
        </p:txBody>
      </p:sp>
      <p:sp>
        <p:nvSpPr>
          <p:cNvPr id="149" name="Rectangle 148"/>
          <p:cNvSpPr/>
          <p:nvPr/>
        </p:nvSpPr>
        <p:spPr>
          <a:xfrm>
            <a:off x="6766910" y="1450726"/>
            <a:ext cx="2036953" cy="232657"/>
          </a:xfrm>
          <a:prstGeom prst="rect">
            <a:avLst/>
          </a:prstGeom>
          <a:solidFill>
            <a:schemeClr val="bg1"/>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 rIns="91440" bIns="91440" numCol="1" spcCol="0" rtlCol="0" fromWordArt="0" anchor="ctr" anchorCtr="0" forceAA="0" compatLnSpc="1">
            <a:prstTxWarp prst="textNoShape">
              <a:avLst/>
            </a:prstTxWarp>
            <a:noAutofit/>
          </a:bodyPr>
          <a:lstStyle/>
          <a:p>
            <a:r>
              <a:rPr lang="en-US" sz="1400" dirty="0">
                <a:solidFill>
                  <a:schemeClr val="bg1">
                    <a:lumMod val="50000"/>
                  </a:schemeClr>
                </a:solidFill>
                <a:latin typeface="Arial" charset="0"/>
                <a:ea typeface="Arial" charset="0"/>
                <a:cs typeface="Arial" charset="0"/>
              </a:rPr>
              <a:t>http://bank.com</a:t>
            </a:r>
          </a:p>
        </p:txBody>
      </p:sp>
      <p:sp>
        <p:nvSpPr>
          <p:cNvPr id="150" name="Oval 149"/>
          <p:cNvSpPr/>
          <p:nvPr/>
        </p:nvSpPr>
        <p:spPr>
          <a:xfrm>
            <a:off x="6209548" y="1494835"/>
            <a:ext cx="115718" cy="11571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51" name="Oval 150"/>
          <p:cNvSpPr/>
          <p:nvPr/>
        </p:nvSpPr>
        <p:spPr>
          <a:xfrm>
            <a:off x="6365139" y="1497360"/>
            <a:ext cx="115718" cy="11571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53" name="Oval 152"/>
          <p:cNvSpPr/>
          <p:nvPr/>
        </p:nvSpPr>
        <p:spPr>
          <a:xfrm>
            <a:off x="6518215" y="1497360"/>
            <a:ext cx="115718" cy="115718"/>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155" name="Rectangle 154"/>
          <p:cNvSpPr/>
          <p:nvPr/>
        </p:nvSpPr>
        <p:spPr>
          <a:xfrm>
            <a:off x="6797474" y="2748509"/>
            <a:ext cx="2036953" cy="318984"/>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r>
              <a:rPr lang="en-US" sz="1400" dirty="0">
                <a:solidFill>
                  <a:schemeClr val="accent3"/>
                </a:solidFill>
                <a:latin typeface="Arial" charset="0"/>
                <a:ea typeface="Arial" charset="0"/>
                <a:cs typeface="Arial" charset="0"/>
              </a:rPr>
              <a:t>Email validated. Account created.</a:t>
            </a:r>
          </a:p>
        </p:txBody>
      </p:sp>
      <p:sp>
        <p:nvSpPr>
          <p:cNvPr id="156" name="TextBox 155"/>
          <p:cNvSpPr txBox="1"/>
          <p:nvPr/>
        </p:nvSpPr>
        <p:spPr>
          <a:xfrm>
            <a:off x="196012" y="1884735"/>
            <a:ext cx="2836399" cy="323454"/>
          </a:xfrm>
          <a:prstGeom prst="rect">
            <a:avLst/>
          </a:prstGeom>
          <a:noFill/>
          <a:ln>
            <a:noFill/>
          </a:ln>
        </p:spPr>
        <p:txBody>
          <a:bodyPr wrap="none" lIns="91440" tIns="54864" bIns="45720" rtlCol="0">
            <a:noAutofit/>
          </a:bodyPr>
          <a:lstStyle/>
          <a:p>
            <a:pPr algn="ctr"/>
            <a:r>
              <a:rPr lang="en-US" sz="1600" b="1" dirty="0">
                <a:solidFill>
                  <a:schemeClr val="bg1">
                    <a:lumMod val="50000"/>
                  </a:schemeClr>
                </a:solidFill>
                <a:latin typeface="Arial" charset="0"/>
                <a:ea typeface="Arial" charset="0"/>
                <a:cs typeface="Arial" charset="0"/>
              </a:rPr>
              <a:t>Welcome to organic</a:t>
            </a:r>
          </a:p>
        </p:txBody>
      </p:sp>
      <p:sp>
        <p:nvSpPr>
          <p:cNvPr id="157" name="Rounded Rectangle 156"/>
          <p:cNvSpPr/>
          <p:nvPr/>
        </p:nvSpPr>
        <p:spPr>
          <a:xfrm>
            <a:off x="1190118" y="2254797"/>
            <a:ext cx="809933" cy="443520"/>
          </a:xfrm>
          <a:prstGeom prst="round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58" name="TextBox 157"/>
          <p:cNvSpPr txBox="1"/>
          <p:nvPr/>
        </p:nvSpPr>
        <p:spPr>
          <a:xfrm>
            <a:off x="1190118" y="2327592"/>
            <a:ext cx="809933" cy="323454"/>
          </a:xfrm>
          <a:prstGeom prst="rect">
            <a:avLst/>
          </a:prstGeom>
          <a:noFill/>
          <a:ln>
            <a:noFill/>
          </a:ln>
        </p:spPr>
        <p:txBody>
          <a:bodyPr wrap="none" lIns="91440" tIns="54864" bIns="45720" rtlCol="0">
            <a:noAutofit/>
          </a:bodyPr>
          <a:lstStyle/>
          <a:p>
            <a:pPr algn="ctr"/>
            <a:r>
              <a:rPr lang="en-US" sz="1600" dirty="0">
                <a:solidFill>
                  <a:schemeClr val="bg1">
                    <a:lumMod val="50000"/>
                  </a:schemeClr>
                </a:solidFill>
                <a:latin typeface="Arial" charset="0"/>
                <a:ea typeface="Arial" charset="0"/>
                <a:cs typeface="Arial" charset="0"/>
              </a:rPr>
              <a:t>SOAP</a:t>
            </a:r>
          </a:p>
        </p:txBody>
      </p:sp>
      <p:sp>
        <p:nvSpPr>
          <p:cNvPr id="162" name="TextBox 161"/>
          <p:cNvSpPr txBox="1"/>
          <p:nvPr/>
        </p:nvSpPr>
        <p:spPr>
          <a:xfrm>
            <a:off x="459096" y="2801396"/>
            <a:ext cx="2310230" cy="461665"/>
          </a:xfrm>
          <a:prstGeom prst="rect">
            <a:avLst/>
          </a:prstGeom>
          <a:noFill/>
        </p:spPr>
        <p:txBody>
          <a:bodyPr wrap="square" rtlCol="0">
            <a:spAutoFit/>
          </a:bodyPr>
          <a:lstStyle/>
          <a:p>
            <a:pPr algn="ctr"/>
            <a:r>
              <a:rPr lang="en-US" sz="1200" dirty="0">
                <a:solidFill>
                  <a:schemeClr val="bg1">
                    <a:lumMod val="50000"/>
                  </a:schemeClr>
                </a:solidFill>
                <a:latin typeface="Arial" charset="0"/>
                <a:ea typeface="Arial" charset="0"/>
                <a:cs typeface="Arial" charset="0"/>
              </a:rPr>
              <a:t>We make the best soap </a:t>
            </a:r>
            <a:r>
              <a:rPr lang="en-US" sz="1200">
                <a:solidFill>
                  <a:schemeClr val="bg1">
                    <a:lumMod val="50000"/>
                  </a:schemeClr>
                </a:solidFill>
                <a:latin typeface="Arial" charset="0"/>
                <a:ea typeface="Arial" charset="0"/>
                <a:cs typeface="Arial" charset="0"/>
              </a:rPr>
              <a:t>in the </a:t>
            </a:r>
            <a:r>
              <a:rPr lang="en-US" sz="1200" dirty="0">
                <a:solidFill>
                  <a:schemeClr val="bg1">
                    <a:lumMod val="50000"/>
                  </a:schemeClr>
                </a:solidFill>
                <a:latin typeface="Arial" charset="0"/>
                <a:ea typeface="Arial" charset="0"/>
                <a:cs typeface="Arial" charset="0"/>
              </a:rPr>
              <a:t>world. It’s 100% organic.</a:t>
            </a:r>
          </a:p>
        </p:txBody>
      </p:sp>
      <p:sp>
        <p:nvSpPr>
          <p:cNvPr id="163" name="TextBox 162"/>
          <p:cNvSpPr txBox="1"/>
          <p:nvPr/>
        </p:nvSpPr>
        <p:spPr>
          <a:xfrm>
            <a:off x="4183829" y="1877369"/>
            <a:ext cx="1534162" cy="323454"/>
          </a:xfrm>
          <a:prstGeom prst="rect">
            <a:avLst/>
          </a:prstGeom>
          <a:noFill/>
          <a:ln>
            <a:noFill/>
          </a:ln>
        </p:spPr>
        <p:txBody>
          <a:bodyPr wrap="none" lIns="91440" tIns="54864" bIns="45720" rtlCol="0">
            <a:noAutofit/>
          </a:bodyPr>
          <a:lstStyle/>
          <a:p>
            <a:r>
              <a:rPr lang="en-US" sz="1400" dirty="0">
                <a:solidFill>
                  <a:schemeClr val="bg1">
                    <a:lumMod val="50000"/>
                  </a:schemeClr>
                </a:solidFill>
                <a:latin typeface="Arial" charset="0"/>
                <a:ea typeface="Arial" charset="0"/>
                <a:cs typeface="Arial" charset="0"/>
              </a:rPr>
              <a:t>TOKYO</a:t>
            </a:r>
          </a:p>
        </p:txBody>
      </p:sp>
      <p:pic>
        <p:nvPicPr>
          <p:cNvPr id="164" name="Picture 163" descr="0226-smile.eps"/>
          <p:cNvPicPr>
            <a:picLocks noChangeAspect="1"/>
          </p:cNvPicPr>
          <p:nvPr/>
        </p:nvPicPr>
        <p:blipFill>
          <a:blip r:embed="rId6" cstate="screen">
            <a:alphaModFix/>
            <a:duotone>
              <a:schemeClr val="accent1">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4012420" y="1907058"/>
            <a:ext cx="192201" cy="195897"/>
          </a:xfrm>
          <a:prstGeom prst="rect">
            <a:avLst/>
          </a:prstGeom>
        </p:spPr>
      </p:pic>
      <p:pic>
        <p:nvPicPr>
          <p:cNvPr id="220" name="Picture 219" descr="0079-clock.eps"/>
          <p:cNvPicPr>
            <a:picLocks noChangeAspect="1"/>
          </p:cNvPicPr>
          <p:nvPr/>
        </p:nvPicPr>
        <p:blipFill>
          <a:blip r:embed="rId7" cstate="screen">
            <a:alphaModFix/>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017226" y="2523327"/>
            <a:ext cx="214932" cy="219065"/>
          </a:xfrm>
          <a:prstGeom prst="rect">
            <a:avLst/>
          </a:prstGeom>
        </p:spPr>
      </p:pic>
      <p:pic>
        <p:nvPicPr>
          <p:cNvPr id="221" name="Picture 220" descr="0216-star-empty.eps"/>
          <p:cNvPicPr>
            <a:picLocks noChangeAspect="1"/>
          </p:cNvPicPr>
          <p:nvPr/>
        </p:nvPicPr>
        <p:blipFill>
          <a:blip r:embed="rId8" cstate="screen">
            <a:alphaModFix/>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378759" y="2521133"/>
            <a:ext cx="227828" cy="219065"/>
          </a:xfrm>
          <a:prstGeom prst="rect">
            <a:avLst/>
          </a:prstGeom>
        </p:spPr>
      </p:pic>
      <p:pic>
        <p:nvPicPr>
          <p:cNvPr id="222" name="Picture 221" descr="0071-pushpin.eps"/>
          <p:cNvPicPr>
            <a:picLocks noChangeAspect="1"/>
          </p:cNvPicPr>
          <p:nvPr/>
        </p:nvPicPr>
        <p:blipFill>
          <a:blip r:embed="rId9" cstate="screen">
            <a:alphaModFix/>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769119" y="2521133"/>
            <a:ext cx="214931" cy="219065"/>
          </a:xfrm>
          <a:prstGeom prst="rect">
            <a:avLst/>
          </a:prstGeom>
        </p:spPr>
      </p:pic>
      <p:pic>
        <p:nvPicPr>
          <p:cNvPr id="223" name="Picture 222" descr="0034-library.eps"/>
          <p:cNvPicPr>
            <a:picLocks noChangeAspect="1"/>
          </p:cNvPicPr>
          <p:nvPr/>
        </p:nvPicPr>
        <p:blipFill>
          <a:blip r:embed="rId10" cstate="screen">
            <a:duotone>
              <a:schemeClr val="accent4">
                <a:shade val="45000"/>
                <a:satMod val="135000"/>
              </a:schemeClr>
              <a:prstClr val="white"/>
            </a:duotone>
            <a:lum bright="26000"/>
            <a:extLst>
              <a:ext uri="{28A0092B-C50C-407E-A947-70E740481C1C}">
                <a14:useLocalDpi xmlns:a14="http://schemas.microsoft.com/office/drawing/2010/main"/>
              </a:ext>
            </a:extLst>
          </a:blip>
          <a:stretch>
            <a:fillRect/>
          </a:stretch>
        </p:blipFill>
        <p:spPr>
          <a:xfrm>
            <a:off x="7195982" y="4790612"/>
            <a:ext cx="191184" cy="184231"/>
          </a:xfrm>
          <a:prstGeom prst="rect">
            <a:avLst/>
          </a:prstGeom>
        </p:spPr>
      </p:pic>
      <p:sp>
        <p:nvSpPr>
          <p:cNvPr id="224" name="Rectangle 223"/>
          <p:cNvSpPr/>
          <p:nvPr/>
        </p:nvSpPr>
        <p:spPr>
          <a:xfrm>
            <a:off x="7392086" y="4802166"/>
            <a:ext cx="1063431" cy="232657"/>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r>
              <a:rPr lang="en-US" sz="1600" dirty="0">
                <a:solidFill>
                  <a:schemeClr val="bg1">
                    <a:lumMod val="50000"/>
                  </a:schemeClr>
                </a:solidFill>
                <a:latin typeface="Arial" charset="0"/>
                <a:ea typeface="Arial" charset="0"/>
                <a:cs typeface="Arial" charset="0"/>
              </a:rPr>
              <a:t>Bank</a:t>
            </a:r>
          </a:p>
        </p:txBody>
      </p:sp>
      <p:pic>
        <p:nvPicPr>
          <p:cNvPr id="225" name="Picture 224" descr="0034-library.eps"/>
          <p:cNvPicPr>
            <a:picLocks noChangeAspect="1"/>
          </p:cNvPicPr>
          <p:nvPr/>
        </p:nvPicPr>
        <p:blipFill>
          <a:blip r:embed="rId10" cstate="screen">
            <a:duotone>
              <a:schemeClr val="accent4">
                <a:shade val="45000"/>
                <a:satMod val="135000"/>
              </a:schemeClr>
              <a:prstClr val="white"/>
            </a:duotone>
            <a:lum bright="26000"/>
            <a:extLst>
              <a:ext uri="{28A0092B-C50C-407E-A947-70E740481C1C}">
                <a14:useLocalDpi xmlns:a14="http://schemas.microsoft.com/office/drawing/2010/main"/>
              </a:ext>
            </a:extLst>
          </a:blip>
          <a:stretch>
            <a:fillRect/>
          </a:stretch>
        </p:blipFill>
        <p:spPr>
          <a:xfrm>
            <a:off x="7194368" y="1920137"/>
            <a:ext cx="191184" cy="184231"/>
          </a:xfrm>
          <a:prstGeom prst="rect">
            <a:avLst/>
          </a:prstGeom>
        </p:spPr>
      </p:pic>
      <p:sp>
        <p:nvSpPr>
          <p:cNvPr id="226" name="Rectangle 225"/>
          <p:cNvSpPr/>
          <p:nvPr/>
        </p:nvSpPr>
        <p:spPr>
          <a:xfrm>
            <a:off x="7392086" y="1926757"/>
            <a:ext cx="1063431" cy="232657"/>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r>
              <a:rPr lang="en-US" sz="1600" dirty="0">
                <a:solidFill>
                  <a:schemeClr val="bg1">
                    <a:lumMod val="50000"/>
                  </a:schemeClr>
                </a:solidFill>
                <a:latin typeface="Arial" charset="0"/>
                <a:ea typeface="Arial" charset="0"/>
                <a:cs typeface="Arial" charset="0"/>
              </a:rPr>
              <a:t>Bank</a:t>
            </a:r>
          </a:p>
        </p:txBody>
      </p:sp>
      <p:sp>
        <p:nvSpPr>
          <p:cNvPr id="227" name="Rectangle 226"/>
          <p:cNvSpPr/>
          <p:nvPr/>
        </p:nvSpPr>
        <p:spPr>
          <a:xfrm>
            <a:off x="6886462" y="2227470"/>
            <a:ext cx="1758385" cy="287375"/>
          </a:xfrm>
          <a:prstGeom prst="rect">
            <a:avLst/>
          </a:prstGeom>
          <a:noFill/>
          <a:ln w="3175"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charset="0"/>
              <a:ea typeface="Arial" charset="0"/>
              <a:cs typeface="Arial" charset="0"/>
            </a:endParaRPr>
          </a:p>
        </p:txBody>
      </p:sp>
      <p:sp>
        <p:nvSpPr>
          <p:cNvPr id="228" name="Rectangle 227"/>
          <p:cNvSpPr/>
          <p:nvPr/>
        </p:nvSpPr>
        <p:spPr>
          <a:xfrm>
            <a:off x="6187658" y="2275183"/>
            <a:ext cx="720691" cy="232657"/>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gn="r"/>
            <a:r>
              <a:rPr lang="en-US" sz="1400" dirty="0">
                <a:solidFill>
                  <a:schemeClr val="bg1">
                    <a:lumMod val="50000"/>
                  </a:schemeClr>
                </a:solidFill>
                <a:latin typeface="Arial" charset="0"/>
                <a:ea typeface="Arial" charset="0"/>
                <a:cs typeface="Arial" charset="0"/>
              </a:rPr>
              <a:t>Email</a:t>
            </a:r>
          </a:p>
        </p:txBody>
      </p:sp>
      <p:sp>
        <p:nvSpPr>
          <p:cNvPr id="229" name="Rectangle 228"/>
          <p:cNvSpPr/>
          <p:nvPr/>
        </p:nvSpPr>
        <p:spPr>
          <a:xfrm>
            <a:off x="6908350" y="2241441"/>
            <a:ext cx="1758385" cy="287375"/>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91440" numCol="1" spcCol="0" rtlCol="0" fromWordArt="0" anchor="ctr" anchorCtr="0" forceAA="0" compatLnSpc="1">
            <a:prstTxWarp prst="textNoShape">
              <a:avLst/>
            </a:prstTxWarp>
            <a:noAutofit/>
          </a:bodyPr>
          <a:lstStyle/>
          <a:p>
            <a:pPr>
              <a:lnSpc>
                <a:spcPct val="120000"/>
              </a:lnSpc>
            </a:pPr>
            <a:r>
              <a:rPr lang="en-US" sz="1400" dirty="0" err="1">
                <a:solidFill>
                  <a:schemeClr val="bg1">
                    <a:lumMod val="50000"/>
                  </a:schemeClr>
                </a:solidFill>
                <a:latin typeface="Arial" charset="0"/>
                <a:ea typeface="Arial" charset="0"/>
                <a:cs typeface="Arial" charset="0"/>
              </a:rPr>
              <a:t>测试@普遍.世界</a:t>
            </a:r>
            <a:endParaRPr lang="en-US" sz="1400" dirty="0">
              <a:solidFill>
                <a:schemeClr val="bg1">
                  <a:lumMod val="50000"/>
                </a:schemeClr>
              </a:solidFill>
              <a:latin typeface="Arial" charset="0"/>
              <a:ea typeface="Arial" charset="0"/>
              <a:cs typeface="Arial" charset="0"/>
            </a:endParaRPr>
          </a:p>
        </p:txBody>
      </p:sp>
      <p:sp>
        <p:nvSpPr>
          <p:cNvPr id="230" name="TextBox 229"/>
          <p:cNvSpPr txBox="1"/>
          <p:nvPr/>
        </p:nvSpPr>
        <p:spPr>
          <a:xfrm>
            <a:off x="3498256" y="2133977"/>
            <a:ext cx="2032819" cy="323454"/>
          </a:xfrm>
          <a:prstGeom prst="rect">
            <a:avLst/>
          </a:prstGeom>
          <a:noFill/>
          <a:ln>
            <a:noFill/>
          </a:ln>
        </p:spPr>
        <p:txBody>
          <a:bodyPr wrap="none" lIns="91440" tIns="54864" bIns="45720" rtlCol="0">
            <a:noAutofit/>
          </a:bodyPr>
          <a:lstStyle/>
          <a:p>
            <a:pPr algn="ctr"/>
            <a:r>
              <a:rPr lang="ja-JP" altLang="en-US" dirty="0">
                <a:solidFill>
                  <a:schemeClr val="bg1">
                    <a:lumMod val="50000"/>
                  </a:schemeClr>
                </a:solidFill>
                <a:latin typeface="Arial" charset="0"/>
                <a:ea typeface="Arial" charset="0"/>
                <a:cs typeface="Arial" charset="0"/>
              </a:rPr>
              <a:t>当社の製品を購入します</a:t>
            </a:r>
            <a:endParaRPr lang="en-US" dirty="0">
              <a:solidFill>
                <a:schemeClr val="bg1">
                  <a:lumMod val="50000"/>
                </a:schemeClr>
              </a:solidFill>
              <a:latin typeface="Arial" charset="0"/>
              <a:ea typeface="Arial" charset="0"/>
              <a:cs typeface="Arial" charset="0"/>
            </a:endParaRPr>
          </a:p>
        </p:txBody>
      </p:sp>
      <p:sp>
        <p:nvSpPr>
          <p:cNvPr id="231" name="Oval 230"/>
          <p:cNvSpPr/>
          <p:nvPr/>
        </p:nvSpPr>
        <p:spPr>
          <a:xfrm>
            <a:off x="6439071" y="2716974"/>
            <a:ext cx="341019" cy="34101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2" name="Picture 231" descr="0273-checkmark.eps"/>
          <p:cNvPicPr>
            <a:picLocks noChangeAspect="1"/>
          </p:cNvPicPr>
          <p:nvPr/>
        </p:nvPicPr>
        <p:blipFill>
          <a:blip r:embed="rId11">
            <a:duotone>
              <a:schemeClr val="accent3">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6506371" y="2812216"/>
            <a:ext cx="216532" cy="166563"/>
          </a:xfrm>
          <a:prstGeom prst="rect">
            <a:avLst/>
          </a:prstGeom>
        </p:spPr>
      </p:pic>
      <p:sp>
        <p:nvSpPr>
          <p:cNvPr id="233" name="Oval 232"/>
          <p:cNvSpPr/>
          <p:nvPr/>
        </p:nvSpPr>
        <p:spPr>
          <a:xfrm>
            <a:off x="6439071" y="5528539"/>
            <a:ext cx="341019" cy="34101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4" name="Picture 233" descr="0272-cross.eps"/>
          <p:cNvPicPr>
            <a:picLocks noChangeAspect="1"/>
          </p:cNvPicPr>
          <p:nvPr/>
        </p:nvPicPr>
        <p:blipFill>
          <a:blip r:embed="rId12">
            <a:duotone>
              <a:schemeClr val="accent1">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6535220" y="5615297"/>
            <a:ext cx="167716" cy="170941"/>
          </a:xfrm>
          <a:prstGeom prst="rect">
            <a:avLst/>
          </a:prstGeom>
        </p:spPr>
      </p:pic>
      <p:pic>
        <p:nvPicPr>
          <p:cNvPr id="235" name="Picture 234" descr="0272-cross.eps"/>
          <p:cNvPicPr>
            <a:picLocks noChangeAspect="1"/>
          </p:cNvPicPr>
          <p:nvPr/>
        </p:nvPicPr>
        <p:blipFill>
          <a:blip r:embed="rId12">
            <a:duotone>
              <a:schemeClr val="accent1">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4348068" y="5083340"/>
            <a:ext cx="416715" cy="424725"/>
          </a:xfrm>
          <a:prstGeom prst="rect">
            <a:avLst/>
          </a:prstGeom>
        </p:spPr>
      </p:pic>
      <p:sp>
        <p:nvSpPr>
          <p:cNvPr id="236" name="Oval 235"/>
          <p:cNvSpPr/>
          <p:nvPr/>
        </p:nvSpPr>
        <p:spPr>
          <a:xfrm>
            <a:off x="1081306" y="4883640"/>
            <a:ext cx="834635" cy="83463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7" name="Picture 236" descr="0272-cross.eps"/>
          <p:cNvPicPr>
            <a:picLocks noChangeAspect="1"/>
          </p:cNvPicPr>
          <p:nvPr/>
        </p:nvPicPr>
        <p:blipFill>
          <a:blip r:embed="rId12">
            <a:duotone>
              <a:schemeClr val="accent1">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1296603" y="5083340"/>
            <a:ext cx="416715" cy="424725"/>
          </a:xfrm>
          <a:prstGeom prst="rect">
            <a:avLst/>
          </a:prstGeom>
        </p:spPr>
      </p:pic>
      <p:sp>
        <p:nvSpPr>
          <p:cNvPr id="238" name="Content Placeholder 1"/>
          <p:cNvSpPr txBox="1">
            <a:spLocks/>
          </p:cNvSpPr>
          <p:nvPr/>
        </p:nvSpPr>
        <p:spPr>
          <a:xfrm>
            <a:off x="194470" y="3644538"/>
            <a:ext cx="2574856" cy="468000"/>
          </a:xfrm>
          <a:prstGeom prst="homePlate">
            <a:avLst>
              <a:gd name="adj" fmla="val 46587"/>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tIns="0" bIns="137160" anchor="ctr" anchorCtr="0"/>
          <a:lstStyle>
            <a:lvl1pPr marL="274320" indent="-182880" algn="l" defTabSz="457200" rtl="0" eaLnBrk="1" latinLnBrk="0" hangingPunct="1">
              <a:spcBef>
                <a:spcPct val="20000"/>
              </a:spcBef>
              <a:buClr>
                <a:schemeClr val="accent2"/>
              </a:buClr>
              <a:buSzPct val="85000"/>
              <a:buFont typeface="Lucida Grande"/>
              <a:buChar char="*"/>
              <a:defRPr sz="2000" kern="1200">
                <a:solidFill>
                  <a:schemeClr val="tx1"/>
                </a:solidFill>
                <a:latin typeface="Open Sans Light"/>
                <a:ea typeface="+mn-ea"/>
                <a:cs typeface="Open Sans Light"/>
              </a:defRPr>
            </a:lvl1pPr>
            <a:lvl2pPr marL="548640" indent="-182880" algn="l" defTabSz="457200" rtl="0" eaLnBrk="1" latinLnBrk="0" hangingPunct="1">
              <a:spcBef>
                <a:spcPct val="20000"/>
              </a:spcBef>
              <a:buClr>
                <a:schemeClr val="accent2"/>
              </a:buClr>
              <a:buSzPct val="85000"/>
              <a:buFont typeface="Lucida Grande"/>
              <a:buChar char="*"/>
              <a:defRPr sz="1800" kern="1200">
                <a:solidFill>
                  <a:schemeClr val="tx1"/>
                </a:solidFill>
                <a:latin typeface="Open Sans Light"/>
                <a:ea typeface="+mn-ea"/>
                <a:cs typeface="Open Sans Light"/>
              </a:defRPr>
            </a:lvl2pPr>
            <a:lvl3pPr marL="822960" indent="-182880" algn="l" defTabSz="457200" rtl="0" eaLnBrk="1" latinLnBrk="0" hangingPunct="1">
              <a:spcBef>
                <a:spcPct val="20000"/>
              </a:spcBef>
              <a:buClr>
                <a:schemeClr val="accent2"/>
              </a:buClr>
              <a:buSzPct val="85000"/>
              <a:buFont typeface="Lucida Grande"/>
              <a:buChar char="*"/>
              <a:defRPr sz="1600" kern="1200">
                <a:solidFill>
                  <a:schemeClr val="tx1"/>
                </a:solidFill>
                <a:latin typeface="Open Sans Light"/>
                <a:ea typeface="+mn-ea"/>
                <a:cs typeface="Open Sans Light"/>
              </a:defRPr>
            </a:lvl3pPr>
            <a:lvl4pPr marL="109728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4pPr>
            <a:lvl5pPr marL="137160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endParaRPr lang="en-US" dirty="0">
              <a:solidFill>
                <a:schemeClr val="bg1"/>
              </a:solidFill>
              <a:latin typeface="Arial" charset="0"/>
              <a:ea typeface="Arial" charset="0"/>
              <a:cs typeface="Arial" charset="0"/>
            </a:endParaRPr>
          </a:p>
        </p:txBody>
      </p:sp>
      <p:sp>
        <p:nvSpPr>
          <p:cNvPr id="239" name="TextBox 238"/>
          <p:cNvSpPr txBox="1"/>
          <p:nvPr/>
        </p:nvSpPr>
        <p:spPr>
          <a:xfrm>
            <a:off x="403198" y="3704452"/>
            <a:ext cx="1741400" cy="307777"/>
          </a:xfrm>
          <a:prstGeom prst="rect">
            <a:avLst/>
          </a:prstGeom>
          <a:noFill/>
        </p:spPr>
        <p:txBody>
          <a:bodyPr wrap="square" lIns="0" tIns="0" rIns="0" bIns="0" rtlCol="0">
            <a:spAutoFit/>
          </a:bodyPr>
          <a:lstStyle/>
          <a:p>
            <a:r>
              <a:rPr lang="en-US" sz="2000" b="1" dirty="0">
                <a:solidFill>
                  <a:schemeClr val="bg1"/>
                </a:solidFill>
                <a:latin typeface="Arial" charset="0"/>
                <a:ea typeface="Arial" charset="0"/>
                <a:cs typeface="Arial" charset="0"/>
              </a:rPr>
              <a:t>Not ready</a:t>
            </a:r>
          </a:p>
        </p:txBody>
      </p:sp>
      <p:sp>
        <p:nvSpPr>
          <p:cNvPr id="242" name="Content Placeholder 1"/>
          <p:cNvSpPr txBox="1">
            <a:spLocks/>
          </p:cNvSpPr>
          <p:nvPr/>
        </p:nvSpPr>
        <p:spPr>
          <a:xfrm>
            <a:off x="194470" y="795139"/>
            <a:ext cx="2574856" cy="468000"/>
          </a:xfrm>
          <a:prstGeom prst="homePlate">
            <a:avLst>
              <a:gd name="adj" fmla="val 46587"/>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tIns="0" bIns="137160" anchor="ctr" anchorCtr="0"/>
          <a:lstStyle>
            <a:lvl1pPr marL="274320" indent="-182880" algn="l" defTabSz="457200" rtl="0" eaLnBrk="1" latinLnBrk="0" hangingPunct="1">
              <a:spcBef>
                <a:spcPct val="20000"/>
              </a:spcBef>
              <a:buClr>
                <a:schemeClr val="accent2"/>
              </a:buClr>
              <a:buSzPct val="85000"/>
              <a:buFont typeface="Lucida Grande"/>
              <a:buChar char="*"/>
              <a:defRPr sz="2000" kern="1200">
                <a:solidFill>
                  <a:schemeClr val="tx1"/>
                </a:solidFill>
                <a:latin typeface="Open Sans Light"/>
                <a:ea typeface="+mn-ea"/>
                <a:cs typeface="Open Sans Light"/>
              </a:defRPr>
            </a:lvl1pPr>
            <a:lvl2pPr marL="548640" indent="-182880" algn="l" defTabSz="457200" rtl="0" eaLnBrk="1" latinLnBrk="0" hangingPunct="1">
              <a:spcBef>
                <a:spcPct val="20000"/>
              </a:spcBef>
              <a:buClr>
                <a:schemeClr val="accent2"/>
              </a:buClr>
              <a:buSzPct val="85000"/>
              <a:buFont typeface="Lucida Grande"/>
              <a:buChar char="*"/>
              <a:defRPr sz="1800" kern="1200">
                <a:solidFill>
                  <a:schemeClr val="tx1"/>
                </a:solidFill>
                <a:latin typeface="Open Sans Light"/>
                <a:ea typeface="+mn-ea"/>
                <a:cs typeface="Open Sans Light"/>
              </a:defRPr>
            </a:lvl2pPr>
            <a:lvl3pPr marL="822960" indent="-182880" algn="l" defTabSz="457200" rtl="0" eaLnBrk="1" latinLnBrk="0" hangingPunct="1">
              <a:spcBef>
                <a:spcPct val="20000"/>
              </a:spcBef>
              <a:buClr>
                <a:schemeClr val="accent2"/>
              </a:buClr>
              <a:buSzPct val="85000"/>
              <a:buFont typeface="Lucida Grande"/>
              <a:buChar char="*"/>
              <a:defRPr sz="1600" kern="1200">
                <a:solidFill>
                  <a:schemeClr val="tx1"/>
                </a:solidFill>
                <a:latin typeface="Open Sans Light"/>
                <a:ea typeface="+mn-ea"/>
                <a:cs typeface="Open Sans Light"/>
              </a:defRPr>
            </a:lvl3pPr>
            <a:lvl4pPr marL="109728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4pPr>
            <a:lvl5pPr marL="137160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endParaRPr lang="en-US" dirty="0">
              <a:solidFill>
                <a:schemeClr val="bg1"/>
              </a:solidFill>
              <a:latin typeface="Arial" charset="0"/>
              <a:ea typeface="Arial" charset="0"/>
              <a:cs typeface="Arial" charset="0"/>
            </a:endParaRPr>
          </a:p>
        </p:txBody>
      </p:sp>
      <p:sp>
        <p:nvSpPr>
          <p:cNvPr id="241" name="TextBox 240"/>
          <p:cNvSpPr txBox="1"/>
          <p:nvPr/>
        </p:nvSpPr>
        <p:spPr>
          <a:xfrm>
            <a:off x="411849" y="865561"/>
            <a:ext cx="1847885" cy="307777"/>
          </a:xfrm>
          <a:prstGeom prst="rect">
            <a:avLst/>
          </a:prstGeom>
          <a:noFill/>
        </p:spPr>
        <p:txBody>
          <a:bodyPr wrap="square" lIns="0" tIns="0" rIns="0" bIns="0" rtlCol="0">
            <a:spAutoFit/>
          </a:bodyPr>
          <a:lstStyle/>
          <a:p>
            <a:r>
              <a:rPr lang="en-US" sz="2000" b="1" dirty="0">
                <a:solidFill>
                  <a:schemeClr val="bg1"/>
                </a:solidFill>
                <a:latin typeface="Arial" charset="0"/>
                <a:ea typeface="Arial" charset="0"/>
                <a:cs typeface="Arial" charset="0"/>
              </a:rPr>
              <a:t>UA-ready</a:t>
            </a:r>
          </a:p>
        </p:txBody>
      </p:sp>
    </p:spTree>
    <p:extLst>
      <p:ext uri="{BB962C8B-B14F-4D97-AF65-F5344CB8AC3E}">
        <p14:creationId xmlns:p14="http://schemas.microsoft.com/office/powerpoint/2010/main" val="87382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5838761" y="1209614"/>
            <a:ext cx="2199556" cy="219955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Oval 34"/>
          <p:cNvSpPr/>
          <p:nvPr/>
        </p:nvSpPr>
        <p:spPr>
          <a:xfrm>
            <a:off x="5864352" y="3599232"/>
            <a:ext cx="2173965" cy="2094251"/>
          </a:xfrm>
          <a:prstGeom prst="ellipse">
            <a:avLst/>
          </a:prstGeom>
          <a:solidFill>
            <a:srgbClr val="2C6F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29819" y="1062067"/>
            <a:ext cx="4481712" cy="438055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7D74B-8720-4022-B186-F8B4F4731656}"/>
              </a:ext>
            </a:extLst>
          </p:cNvPr>
          <p:cNvSpPr>
            <a:spLocks noGrp="1"/>
          </p:cNvSpPr>
          <p:nvPr>
            <p:ph type="title"/>
          </p:nvPr>
        </p:nvSpPr>
        <p:spPr/>
        <p:txBody>
          <a:bodyPr/>
          <a:lstStyle/>
          <a:p>
            <a:r>
              <a:rPr lang="en-US" dirty="0"/>
              <a:t>Economic Benefits of UA of IDNs and </a:t>
            </a:r>
            <a:r>
              <a:rPr lang="en-US" dirty="0" err="1"/>
              <a:t>gTLDs</a:t>
            </a:r>
            <a:endParaRPr lang="en-US" dirty="0"/>
          </a:p>
        </p:txBody>
      </p:sp>
      <p:grpSp>
        <p:nvGrpSpPr>
          <p:cNvPr id="4" name="Group 3">
            <a:extLst>
              <a:ext uri="{FF2B5EF4-FFF2-40B4-BE49-F238E27FC236}">
                <a16:creationId xmlns:a16="http://schemas.microsoft.com/office/drawing/2014/main" id="{5F8B6F28-AF5E-4586-94DD-F35FC961137F}"/>
              </a:ext>
            </a:extLst>
          </p:cNvPr>
          <p:cNvGrpSpPr/>
          <p:nvPr/>
        </p:nvGrpSpPr>
        <p:grpSpPr>
          <a:xfrm>
            <a:off x="2600199" y="2003068"/>
            <a:ext cx="2535076" cy="1011262"/>
            <a:chOff x="190827" y="952234"/>
            <a:chExt cx="2535076" cy="1011262"/>
          </a:xfrm>
        </p:grpSpPr>
        <p:sp>
          <p:nvSpPr>
            <p:cNvPr id="5" name="Rectangle 4">
              <a:extLst>
                <a:ext uri="{FF2B5EF4-FFF2-40B4-BE49-F238E27FC236}">
                  <a16:creationId xmlns:a16="http://schemas.microsoft.com/office/drawing/2014/main" id="{3AAA5369-B9F0-402D-8580-AD3FE5036BF9}"/>
                </a:ext>
              </a:extLst>
            </p:cNvPr>
            <p:cNvSpPr/>
            <p:nvPr/>
          </p:nvSpPr>
          <p:spPr>
            <a:xfrm>
              <a:off x="190827" y="952234"/>
              <a:ext cx="2535076" cy="830997"/>
            </a:xfrm>
            <a:prstGeom prst="rect">
              <a:avLst/>
            </a:prstGeom>
          </p:spPr>
          <p:txBody>
            <a:bodyPr wrap="square">
              <a:spAutoFit/>
            </a:bodyPr>
            <a:lstStyle/>
            <a:p>
              <a:r>
                <a:rPr lang="en-US" sz="4800" dirty="0">
                  <a:solidFill>
                    <a:schemeClr val="accent6">
                      <a:lumMod val="50000"/>
                    </a:schemeClr>
                  </a:solidFill>
                </a:rPr>
                <a:t>$9.8</a:t>
              </a:r>
            </a:p>
          </p:txBody>
        </p:sp>
        <p:sp>
          <p:nvSpPr>
            <p:cNvPr id="6" name="Rectangle 5">
              <a:extLst>
                <a:ext uri="{FF2B5EF4-FFF2-40B4-BE49-F238E27FC236}">
                  <a16:creationId xmlns:a16="http://schemas.microsoft.com/office/drawing/2014/main" id="{FD41160E-930C-43A3-ACB6-E77B87D633D9}"/>
                </a:ext>
              </a:extLst>
            </p:cNvPr>
            <p:cNvSpPr/>
            <p:nvPr/>
          </p:nvSpPr>
          <p:spPr>
            <a:xfrm>
              <a:off x="222854" y="1594164"/>
              <a:ext cx="1441420" cy="369332"/>
            </a:xfrm>
            <a:prstGeom prst="rect">
              <a:avLst/>
            </a:prstGeom>
          </p:spPr>
          <p:txBody>
            <a:bodyPr wrap="none">
              <a:spAutoFit/>
            </a:bodyPr>
            <a:lstStyle/>
            <a:p>
              <a:r>
                <a:rPr lang="en-US" dirty="0">
                  <a:solidFill>
                    <a:schemeClr val="accent6">
                      <a:lumMod val="50000"/>
                    </a:schemeClr>
                  </a:solidFill>
                </a:rPr>
                <a:t>Billion USD*</a:t>
              </a:r>
            </a:p>
          </p:txBody>
        </p:sp>
      </p:grpSp>
      <p:sp>
        <p:nvSpPr>
          <p:cNvPr id="8" name="Content Placeholder 3">
            <a:extLst>
              <a:ext uri="{FF2B5EF4-FFF2-40B4-BE49-F238E27FC236}">
                <a16:creationId xmlns:a16="http://schemas.microsoft.com/office/drawing/2014/main" id="{8AAE8395-61A8-4E34-B944-7995CADA787C}"/>
              </a:ext>
            </a:extLst>
          </p:cNvPr>
          <p:cNvSpPr txBox="1">
            <a:spLocks/>
          </p:cNvSpPr>
          <p:nvPr/>
        </p:nvSpPr>
        <p:spPr>
          <a:xfrm>
            <a:off x="6167517" y="2289330"/>
            <a:ext cx="1870800" cy="515494"/>
          </a:xfrm>
          <a:prstGeom prst="rect">
            <a:avLst/>
          </a:prstGeom>
        </p:spPr>
        <p:txBody>
          <a:bodyPr vert="horz"/>
          <a:lstStyle>
            <a:lvl1pPr marL="274320" indent="-182880" algn="l" defTabSz="457200" rtl="0" eaLnBrk="1" latinLnBrk="0" hangingPunct="1">
              <a:spcBef>
                <a:spcPct val="20000"/>
              </a:spcBef>
              <a:buClr>
                <a:schemeClr val="accent2"/>
              </a:buClr>
              <a:buSzPct val="85000"/>
              <a:buFont typeface="Lucida Grande"/>
              <a:buChar char="*"/>
              <a:defRPr sz="2000" kern="1200">
                <a:solidFill>
                  <a:schemeClr val="tx1"/>
                </a:solidFill>
                <a:latin typeface="Open Sans Light"/>
                <a:ea typeface="+mn-ea"/>
                <a:cs typeface="Open Sans Light"/>
              </a:defRPr>
            </a:lvl1pPr>
            <a:lvl2pPr marL="548640" indent="-182880" algn="l" defTabSz="457200" rtl="0" eaLnBrk="1" latinLnBrk="0" hangingPunct="1">
              <a:spcBef>
                <a:spcPct val="20000"/>
              </a:spcBef>
              <a:buClr>
                <a:schemeClr val="accent2"/>
              </a:buClr>
              <a:buSzPct val="85000"/>
              <a:buFont typeface="Lucida Grande"/>
              <a:buChar char="*"/>
              <a:defRPr sz="1800" kern="1200">
                <a:solidFill>
                  <a:schemeClr val="tx1"/>
                </a:solidFill>
                <a:latin typeface="Open Sans Light"/>
                <a:ea typeface="+mn-ea"/>
                <a:cs typeface="Open Sans Light"/>
              </a:defRPr>
            </a:lvl2pPr>
            <a:lvl3pPr marL="822960" indent="-182880" algn="l" defTabSz="457200" rtl="0" eaLnBrk="1" latinLnBrk="0" hangingPunct="1">
              <a:spcBef>
                <a:spcPct val="20000"/>
              </a:spcBef>
              <a:buClr>
                <a:schemeClr val="accent2"/>
              </a:buClr>
              <a:buSzPct val="85000"/>
              <a:buFont typeface="Lucida Grande"/>
              <a:buChar char="*"/>
              <a:defRPr sz="1600" kern="1200">
                <a:solidFill>
                  <a:schemeClr val="tx1"/>
                </a:solidFill>
                <a:latin typeface="Open Sans Light"/>
                <a:ea typeface="+mn-ea"/>
                <a:cs typeface="Open Sans Light"/>
              </a:defRPr>
            </a:lvl3pPr>
            <a:lvl4pPr marL="109728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4pPr>
            <a:lvl5pPr marL="137160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 lvl="0" indent="0">
              <a:buNone/>
            </a:pPr>
            <a:r>
              <a:rPr lang="en-US" sz="1400" b="1" dirty="0">
                <a:solidFill>
                  <a:schemeClr val="bg1"/>
                </a:solidFill>
                <a:latin typeface="+mn-lt"/>
              </a:rPr>
              <a:t>Existing users using the new domain names</a:t>
            </a:r>
          </a:p>
        </p:txBody>
      </p:sp>
      <p:grpSp>
        <p:nvGrpSpPr>
          <p:cNvPr id="9" name="Group 8">
            <a:extLst>
              <a:ext uri="{FF2B5EF4-FFF2-40B4-BE49-F238E27FC236}">
                <a16:creationId xmlns:a16="http://schemas.microsoft.com/office/drawing/2014/main" id="{D5F3A2A6-B71A-4CB7-8B5D-DFF835DF3A6D}"/>
              </a:ext>
            </a:extLst>
          </p:cNvPr>
          <p:cNvGrpSpPr/>
          <p:nvPr/>
        </p:nvGrpSpPr>
        <p:grpSpPr>
          <a:xfrm>
            <a:off x="6265058" y="1563962"/>
            <a:ext cx="2535076" cy="753539"/>
            <a:chOff x="610464" y="1571238"/>
            <a:chExt cx="2535076" cy="753539"/>
          </a:xfrm>
        </p:grpSpPr>
        <p:sp>
          <p:nvSpPr>
            <p:cNvPr id="10" name="Rectangle 9">
              <a:extLst>
                <a:ext uri="{FF2B5EF4-FFF2-40B4-BE49-F238E27FC236}">
                  <a16:creationId xmlns:a16="http://schemas.microsoft.com/office/drawing/2014/main" id="{B90B3A95-249A-49D9-AA4F-2C884E98A784}"/>
                </a:ext>
              </a:extLst>
            </p:cNvPr>
            <p:cNvSpPr/>
            <p:nvPr/>
          </p:nvSpPr>
          <p:spPr>
            <a:xfrm>
              <a:off x="610464" y="1571238"/>
              <a:ext cx="2535076" cy="523220"/>
            </a:xfrm>
            <a:prstGeom prst="rect">
              <a:avLst/>
            </a:prstGeom>
          </p:spPr>
          <p:txBody>
            <a:bodyPr wrap="square">
              <a:spAutoFit/>
            </a:bodyPr>
            <a:lstStyle/>
            <a:p>
              <a:r>
                <a:rPr lang="en-US" sz="2800" b="1" dirty="0">
                  <a:solidFill>
                    <a:schemeClr val="bg1"/>
                  </a:solidFill>
                  <a:latin typeface="+mj-lt"/>
                </a:rPr>
                <a:t>$</a:t>
              </a:r>
              <a:r>
                <a:rPr lang="en-US" sz="1000" b="1" dirty="0">
                  <a:solidFill>
                    <a:schemeClr val="bg1"/>
                  </a:solidFill>
                  <a:latin typeface="+mj-lt"/>
                </a:rPr>
                <a:t> </a:t>
              </a:r>
              <a:r>
                <a:rPr lang="en-US" sz="2800" b="1" dirty="0">
                  <a:solidFill>
                    <a:schemeClr val="bg1"/>
                  </a:solidFill>
                  <a:latin typeface="+mj-lt"/>
                </a:rPr>
                <a:t>3.6</a:t>
              </a:r>
            </a:p>
          </p:txBody>
        </p:sp>
        <p:sp>
          <p:nvSpPr>
            <p:cNvPr id="11" name="Rectangle 10">
              <a:extLst>
                <a:ext uri="{FF2B5EF4-FFF2-40B4-BE49-F238E27FC236}">
                  <a16:creationId xmlns:a16="http://schemas.microsoft.com/office/drawing/2014/main" id="{8A5AF449-4ACC-47DD-8C7B-2161A529ED44}"/>
                </a:ext>
              </a:extLst>
            </p:cNvPr>
            <p:cNvSpPr/>
            <p:nvPr/>
          </p:nvSpPr>
          <p:spPr>
            <a:xfrm>
              <a:off x="610464" y="1955445"/>
              <a:ext cx="1773259" cy="369332"/>
            </a:xfrm>
            <a:prstGeom prst="rect">
              <a:avLst/>
            </a:prstGeom>
          </p:spPr>
          <p:txBody>
            <a:bodyPr wrap="square">
              <a:spAutoFit/>
            </a:bodyPr>
            <a:lstStyle/>
            <a:p>
              <a:r>
                <a:rPr lang="en-US" b="1" dirty="0">
                  <a:solidFill>
                    <a:schemeClr val="bg1"/>
                  </a:solidFill>
                </a:rPr>
                <a:t>Billion USD</a:t>
              </a:r>
              <a:endParaRPr lang="en-US" sz="2800" b="1" dirty="0">
                <a:solidFill>
                  <a:schemeClr val="bg1"/>
                </a:solidFill>
              </a:endParaRPr>
            </a:p>
          </p:txBody>
        </p:sp>
      </p:grpSp>
      <p:grpSp>
        <p:nvGrpSpPr>
          <p:cNvPr id="12" name="Group 11">
            <a:extLst>
              <a:ext uri="{FF2B5EF4-FFF2-40B4-BE49-F238E27FC236}">
                <a16:creationId xmlns:a16="http://schemas.microsoft.com/office/drawing/2014/main" id="{2779CAF0-FEDD-4415-A0B0-15E429E7041A}"/>
              </a:ext>
            </a:extLst>
          </p:cNvPr>
          <p:cNvGrpSpPr/>
          <p:nvPr/>
        </p:nvGrpSpPr>
        <p:grpSpPr>
          <a:xfrm>
            <a:off x="6265058" y="3888532"/>
            <a:ext cx="2535076" cy="741607"/>
            <a:chOff x="488610" y="1529962"/>
            <a:chExt cx="2535076" cy="741607"/>
          </a:xfrm>
        </p:grpSpPr>
        <p:sp>
          <p:nvSpPr>
            <p:cNvPr id="13" name="Rectangle 12">
              <a:extLst>
                <a:ext uri="{FF2B5EF4-FFF2-40B4-BE49-F238E27FC236}">
                  <a16:creationId xmlns:a16="http://schemas.microsoft.com/office/drawing/2014/main" id="{EEED617F-93C4-4597-A72C-84E19D213190}"/>
                </a:ext>
              </a:extLst>
            </p:cNvPr>
            <p:cNvSpPr/>
            <p:nvPr/>
          </p:nvSpPr>
          <p:spPr>
            <a:xfrm>
              <a:off x="488610" y="1529962"/>
              <a:ext cx="2535076" cy="523220"/>
            </a:xfrm>
            <a:prstGeom prst="rect">
              <a:avLst/>
            </a:prstGeom>
          </p:spPr>
          <p:txBody>
            <a:bodyPr wrap="square">
              <a:spAutoFit/>
            </a:bodyPr>
            <a:lstStyle/>
            <a:p>
              <a:r>
                <a:rPr lang="en-US" sz="2800" b="1" dirty="0">
                  <a:solidFill>
                    <a:schemeClr val="bg1"/>
                  </a:solidFill>
                </a:rPr>
                <a:t>$</a:t>
              </a:r>
              <a:r>
                <a:rPr lang="en-US" sz="1000" b="1" dirty="0">
                  <a:solidFill>
                    <a:schemeClr val="bg1"/>
                  </a:solidFill>
                </a:rPr>
                <a:t> </a:t>
              </a:r>
              <a:r>
                <a:rPr lang="en-US" sz="2800" b="1" dirty="0">
                  <a:solidFill>
                    <a:schemeClr val="bg1"/>
                  </a:solidFill>
                </a:rPr>
                <a:t>6.2</a:t>
              </a:r>
            </a:p>
          </p:txBody>
        </p:sp>
        <p:sp>
          <p:nvSpPr>
            <p:cNvPr id="14" name="Rectangle 13">
              <a:extLst>
                <a:ext uri="{FF2B5EF4-FFF2-40B4-BE49-F238E27FC236}">
                  <a16:creationId xmlns:a16="http://schemas.microsoft.com/office/drawing/2014/main" id="{8F21C7F3-2EB2-4236-9865-036C7242063B}"/>
                </a:ext>
              </a:extLst>
            </p:cNvPr>
            <p:cNvSpPr/>
            <p:nvPr/>
          </p:nvSpPr>
          <p:spPr>
            <a:xfrm>
              <a:off x="513704" y="1902237"/>
              <a:ext cx="2148871" cy="369332"/>
            </a:xfrm>
            <a:prstGeom prst="rect">
              <a:avLst/>
            </a:prstGeom>
          </p:spPr>
          <p:txBody>
            <a:bodyPr wrap="square">
              <a:spAutoFit/>
            </a:bodyPr>
            <a:lstStyle/>
            <a:p>
              <a:r>
                <a:rPr lang="en-US" b="1" dirty="0">
                  <a:solidFill>
                    <a:schemeClr val="bg1"/>
                  </a:solidFill>
                </a:rPr>
                <a:t>Billion USD</a:t>
              </a:r>
              <a:endParaRPr lang="en-US" sz="2800" b="1" dirty="0">
                <a:solidFill>
                  <a:schemeClr val="bg1"/>
                </a:solidFill>
              </a:endParaRPr>
            </a:p>
          </p:txBody>
        </p:sp>
      </p:grpSp>
      <p:sp>
        <p:nvSpPr>
          <p:cNvPr id="15" name="Content Placeholder 3">
            <a:extLst>
              <a:ext uri="{FF2B5EF4-FFF2-40B4-BE49-F238E27FC236}">
                <a16:creationId xmlns:a16="http://schemas.microsoft.com/office/drawing/2014/main" id="{B2A6C116-EEE5-4290-BAF0-F9597C6CA667}"/>
              </a:ext>
            </a:extLst>
          </p:cNvPr>
          <p:cNvSpPr txBox="1">
            <a:spLocks/>
          </p:cNvSpPr>
          <p:nvPr/>
        </p:nvSpPr>
        <p:spPr>
          <a:xfrm>
            <a:off x="6167517" y="4545621"/>
            <a:ext cx="1764818" cy="1003453"/>
          </a:xfrm>
          <a:prstGeom prst="rect">
            <a:avLst/>
          </a:prstGeom>
        </p:spPr>
        <p:txBody>
          <a:bodyPr vert="horz"/>
          <a:lstStyle>
            <a:lvl1pPr marL="274320" indent="-182880" algn="l" defTabSz="457200" rtl="0" eaLnBrk="1" latinLnBrk="0" hangingPunct="1">
              <a:spcBef>
                <a:spcPct val="20000"/>
              </a:spcBef>
              <a:buClr>
                <a:schemeClr val="accent2"/>
              </a:buClr>
              <a:buSzPct val="85000"/>
              <a:buFont typeface="Lucida Grande"/>
              <a:buChar char="*"/>
              <a:defRPr sz="2000" kern="1200">
                <a:solidFill>
                  <a:schemeClr val="tx1"/>
                </a:solidFill>
                <a:latin typeface="Open Sans Light"/>
                <a:ea typeface="+mn-ea"/>
                <a:cs typeface="Open Sans Light"/>
              </a:defRPr>
            </a:lvl1pPr>
            <a:lvl2pPr marL="548640" indent="-182880" algn="l" defTabSz="457200" rtl="0" eaLnBrk="1" latinLnBrk="0" hangingPunct="1">
              <a:spcBef>
                <a:spcPct val="20000"/>
              </a:spcBef>
              <a:buClr>
                <a:schemeClr val="accent2"/>
              </a:buClr>
              <a:buSzPct val="85000"/>
              <a:buFont typeface="Lucida Grande"/>
              <a:buChar char="*"/>
              <a:defRPr sz="1800" kern="1200">
                <a:solidFill>
                  <a:schemeClr val="tx1"/>
                </a:solidFill>
                <a:latin typeface="Open Sans Light"/>
                <a:ea typeface="+mn-ea"/>
                <a:cs typeface="Open Sans Light"/>
              </a:defRPr>
            </a:lvl2pPr>
            <a:lvl3pPr marL="822960" indent="-182880" algn="l" defTabSz="457200" rtl="0" eaLnBrk="1" latinLnBrk="0" hangingPunct="1">
              <a:spcBef>
                <a:spcPct val="20000"/>
              </a:spcBef>
              <a:buClr>
                <a:schemeClr val="accent2"/>
              </a:buClr>
              <a:buSzPct val="85000"/>
              <a:buFont typeface="Lucida Grande"/>
              <a:buChar char="*"/>
              <a:defRPr sz="1600" kern="1200">
                <a:solidFill>
                  <a:schemeClr val="tx1"/>
                </a:solidFill>
                <a:latin typeface="Open Sans Light"/>
                <a:ea typeface="+mn-ea"/>
                <a:cs typeface="Open Sans Light"/>
              </a:defRPr>
            </a:lvl3pPr>
            <a:lvl4pPr marL="109728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4pPr>
            <a:lvl5pPr marL="1371600" indent="-182880" algn="l" defTabSz="457200" rtl="0" eaLnBrk="1" latinLnBrk="0" hangingPunct="1">
              <a:spcBef>
                <a:spcPct val="20000"/>
              </a:spcBef>
              <a:buClr>
                <a:schemeClr val="accent2"/>
              </a:buClr>
              <a:buSzPct val="85000"/>
              <a:buFont typeface="Lucida Grande"/>
              <a:buChar char="*"/>
              <a:defRPr sz="140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 lvl="0" indent="0">
              <a:buNone/>
            </a:pPr>
            <a:r>
              <a:rPr lang="en-US" sz="1400" b="1" dirty="0">
                <a:solidFill>
                  <a:schemeClr val="bg1"/>
                </a:solidFill>
                <a:latin typeface="+mn-lt"/>
              </a:rPr>
              <a:t>New Internet users coming online through IDNs</a:t>
            </a:r>
          </a:p>
        </p:txBody>
      </p:sp>
      <p:sp>
        <p:nvSpPr>
          <p:cNvPr id="17" name="TextBox 16">
            <a:extLst>
              <a:ext uri="{FF2B5EF4-FFF2-40B4-BE49-F238E27FC236}">
                <a16:creationId xmlns:a16="http://schemas.microsoft.com/office/drawing/2014/main" id="{72A02D63-0BAF-4DBA-9231-5DF492A09CC0}"/>
              </a:ext>
            </a:extLst>
          </p:cNvPr>
          <p:cNvSpPr txBox="1"/>
          <p:nvPr/>
        </p:nvSpPr>
        <p:spPr>
          <a:xfrm>
            <a:off x="118533" y="5767461"/>
            <a:ext cx="8815155" cy="415498"/>
          </a:xfrm>
          <a:prstGeom prst="rect">
            <a:avLst/>
          </a:prstGeom>
          <a:noFill/>
        </p:spPr>
        <p:txBody>
          <a:bodyPr wrap="square" rtlCol="0">
            <a:spAutoFit/>
          </a:bodyPr>
          <a:lstStyle/>
          <a:p>
            <a:r>
              <a:rPr lang="en-US" sz="1050" i="1" dirty="0">
                <a:solidFill>
                  <a:schemeClr val="accent2"/>
                </a:solidFill>
              </a:rPr>
              <a:t>White Paper/ Report by </a:t>
            </a:r>
            <a:r>
              <a:rPr lang="en-US" sz="1050" i="1" dirty="0" err="1">
                <a:solidFill>
                  <a:schemeClr val="accent2"/>
                </a:solidFill>
              </a:rPr>
              <a:t>Analysys</a:t>
            </a:r>
            <a:r>
              <a:rPr lang="en-US" sz="1050" i="1" dirty="0">
                <a:solidFill>
                  <a:schemeClr val="accent2"/>
                </a:solidFill>
              </a:rPr>
              <a:t> Mason, Commissioned by UASG in April 2017. Conservative metrics, do not take into account potential future growth in e-commerce spend, or in the registrations of the new domains. </a:t>
            </a:r>
            <a:endParaRPr lang="en-US" sz="700" i="1" dirty="0">
              <a:solidFill>
                <a:schemeClr val="accent2"/>
              </a:solidFill>
              <a:cs typeface="Open Sans Light"/>
            </a:endParaRPr>
          </a:p>
        </p:txBody>
      </p:sp>
      <p:sp>
        <p:nvSpPr>
          <p:cNvPr id="18" name="Rectangle 17">
            <a:extLst>
              <a:ext uri="{FF2B5EF4-FFF2-40B4-BE49-F238E27FC236}">
                <a16:creationId xmlns:a16="http://schemas.microsoft.com/office/drawing/2014/main" id="{AC983E50-DCA9-448D-B536-686ECF39E2AC}"/>
              </a:ext>
            </a:extLst>
          </p:cNvPr>
          <p:cNvSpPr/>
          <p:nvPr/>
        </p:nvSpPr>
        <p:spPr>
          <a:xfrm>
            <a:off x="1406586" y="3043975"/>
            <a:ext cx="2501390" cy="646331"/>
          </a:xfrm>
          <a:prstGeom prst="rect">
            <a:avLst/>
          </a:prstGeom>
        </p:spPr>
        <p:txBody>
          <a:bodyPr wrap="none">
            <a:spAutoFit/>
          </a:bodyPr>
          <a:lstStyle/>
          <a:p>
            <a:pPr algn="ctr"/>
            <a:r>
              <a:rPr lang="en-US" b="1" dirty="0">
                <a:solidFill>
                  <a:schemeClr val="bg1"/>
                </a:solidFill>
              </a:rPr>
              <a:t>Growth Opportunity </a:t>
            </a:r>
          </a:p>
          <a:p>
            <a:pPr algn="ctr"/>
            <a:r>
              <a:rPr lang="en-US" b="1" dirty="0">
                <a:solidFill>
                  <a:schemeClr val="bg1"/>
                </a:solidFill>
              </a:rPr>
              <a:t>in Online Revenue </a:t>
            </a:r>
          </a:p>
        </p:txBody>
      </p:sp>
      <p:pic>
        <p:nvPicPr>
          <p:cNvPr id="21" name="Picture 20" descr="0156-stats-dots.eps"/>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406586" y="1756052"/>
            <a:ext cx="1154566" cy="1176770"/>
          </a:xfrm>
          <a:prstGeom prst="rect">
            <a:avLst/>
          </a:prstGeom>
        </p:spPr>
      </p:pic>
      <p:sp>
        <p:nvSpPr>
          <p:cNvPr id="29" name="Rectangle 28"/>
          <p:cNvSpPr/>
          <p:nvPr/>
        </p:nvSpPr>
        <p:spPr>
          <a:xfrm>
            <a:off x="538251" y="3833354"/>
            <a:ext cx="4605456" cy="1056803"/>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E61BA71A-CFDF-4046-AD91-68D83EB9068B}"/>
              </a:ext>
            </a:extLst>
          </p:cNvPr>
          <p:cNvSpPr txBox="1">
            <a:spLocks/>
          </p:cNvSpPr>
          <p:nvPr/>
        </p:nvSpPr>
        <p:spPr>
          <a:xfrm>
            <a:off x="820230" y="3914862"/>
            <a:ext cx="3812465" cy="12029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 indent="0" algn="ctr">
              <a:buFont typeface="Arial"/>
              <a:buNone/>
            </a:pPr>
            <a:r>
              <a:rPr lang="en-US" sz="1400" b="1" dirty="0">
                <a:solidFill>
                  <a:schemeClr val="accent2"/>
                </a:solidFill>
              </a:rPr>
              <a:t>Annual opportunity from software systems working in harmony with the common Internet infrastructure</a:t>
            </a:r>
          </a:p>
        </p:txBody>
      </p:sp>
    </p:spTree>
    <p:extLst>
      <p:ext uri="{BB962C8B-B14F-4D97-AF65-F5344CB8AC3E}">
        <p14:creationId xmlns:p14="http://schemas.microsoft.com/office/powerpoint/2010/main" val="876803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a:t>Get Involved</a:t>
            </a:r>
            <a:endParaRPr lang="en-US" dirty="0"/>
          </a:p>
        </p:txBody>
      </p:sp>
      <p:sp>
        <p:nvSpPr>
          <p:cNvPr id="25" name="Rectangular Callout 2"/>
          <p:cNvSpPr/>
          <p:nvPr/>
        </p:nvSpPr>
        <p:spPr>
          <a:xfrm rot="5400000">
            <a:off x="5765175" y="-522420"/>
            <a:ext cx="1261697" cy="4340722"/>
          </a:xfrm>
          <a:custGeom>
            <a:avLst/>
            <a:gdLst>
              <a:gd name="connsiteX0" fmla="*/ 0 w 1690824"/>
              <a:gd name="connsiteY0" fmla="*/ 0 h 3066557"/>
              <a:gd name="connsiteX1" fmla="*/ 281804 w 1690824"/>
              <a:gd name="connsiteY1" fmla="*/ 0 h 3066557"/>
              <a:gd name="connsiteX2" fmla="*/ 281804 w 1690824"/>
              <a:gd name="connsiteY2" fmla="*/ 0 h 3066557"/>
              <a:gd name="connsiteX3" fmla="*/ 704510 w 1690824"/>
              <a:gd name="connsiteY3" fmla="*/ 0 h 3066557"/>
              <a:gd name="connsiteX4" fmla="*/ 1690824 w 1690824"/>
              <a:gd name="connsiteY4" fmla="*/ 0 h 3066557"/>
              <a:gd name="connsiteX5" fmla="*/ 1690824 w 1690824"/>
              <a:gd name="connsiteY5" fmla="*/ 1788825 h 3066557"/>
              <a:gd name="connsiteX6" fmla="*/ 1690824 w 1690824"/>
              <a:gd name="connsiteY6" fmla="*/ 1788825 h 3066557"/>
              <a:gd name="connsiteX7" fmla="*/ 1690824 w 1690824"/>
              <a:gd name="connsiteY7" fmla="*/ 2555464 h 3066557"/>
              <a:gd name="connsiteX8" fmla="*/ 1690824 w 1690824"/>
              <a:gd name="connsiteY8" fmla="*/ 3066557 h 3066557"/>
              <a:gd name="connsiteX9" fmla="*/ 704510 w 1690824"/>
              <a:gd name="connsiteY9" fmla="*/ 3066557 h 3066557"/>
              <a:gd name="connsiteX10" fmla="*/ 493163 w 1690824"/>
              <a:gd name="connsiteY10" fmla="*/ 3449877 h 3066557"/>
              <a:gd name="connsiteX11" fmla="*/ 281804 w 1690824"/>
              <a:gd name="connsiteY11" fmla="*/ 3066557 h 3066557"/>
              <a:gd name="connsiteX12" fmla="*/ 0 w 1690824"/>
              <a:gd name="connsiteY12" fmla="*/ 3066557 h 3066557"/>
              <a:gd name="connsiteX13" fmla="*/ 0 w 1690824"/>
              <a:gd name="connsiteY13" fmla="*/ 2555464 h 3066557"/>
              <a:gd name="connsiteX14" fmla="*/ 0 w 1690824"/>
              <a:gd name="connsiteY14" fmla="*/ 1788825 h 3066557"/>
              <a:gd name="connsiteX15" fmla="*/ 0 w 1690824"/>
              <a:gd name="connsiteY15" fmla="*/ 1788825 h 3066557"/>
              <a:gd name="connsiteX16" fmla="*/ 0 w 1690824"/>
              <a:gd name="connsiteY16" fmla="*/ 0 h 3066557"/>
              <a:gd name="connsiteX0" fmla="*/ 0 w 1690824"/>
              <a:gd name="connsiteY0" fmla="*/ 0 h 3396089"/>
              <a:gd name="connsiteX1" fmla="*/ 281804 w 1690824"/>
              <a:gd name="connsiteY1" fmla="*/ 0 h 3396089"/>
              <a:gd name="connsiteX2" fmla="*/ 281804 w 1690824"/>
              <a:gd name="connsiteY2" fmla="*/ 0 h 3396089"/>
              <a:gd name="connsiteX3" fmla="*/ 704510 w 1690824"/>
              <a:gd name="connsiteY3" fmla="*/ 0 h 3396089"/>
              <a:gd name="connsiteX4" fmla="*/ 1690824 w 1690824"/>
              <a:gd name="connsiteY4" fmla="*/ 0 h 3396089"/>
              <a:gd name="connsiteX5" fmla="*/ 1690824 w 1690824"/>
              <a:gd name="connsiteY5" fmla="*/ 1788825 h 3396089"/>
              <a:gd name="connsiteX6" fmla="*/ 1690824 w 1690824"/>
              <a:gd name="connsiteY6" fmla="*/ 1788825 h 3396089"/>
              <a:gd name="connsiteX7" fmla="*/ 1690824 w 1690824"/>
              <a:gd name="connsiteY7" fmla="*/ 2555464 h 3396089"/>
              <a:gd name="connsiteX8" fmla="*/ 1690824 w 1690824"/>
              <a:gd name="connsiteY8" fmla="*/ 3066557 h 3396089"/>
              <a:gd name="connsiteX9" fmla="*/ 704510 w 1690824"/>
              <a:gd name="connsiteY9" fmla="*/ 3066557 h 3396089"/>
              <a:gd name="connsiteX10" fmla="*/ 502130 w 1690824"/>
              <a:gd name="connsiteY10" fmla="*/ 3396089 h 3396089"/>
              <a:gd name="connsiteX11" fmla="*/ 281804 w 1690824"/>
              <a:gd name="connsiteY11" fmla="*/ 3066557 h 3396089"/>
              <a:gd name="connsiteX12" fmla="*/ 0 w 1690824"/>
              <a:gd name="connsiteY12" fmla="*/ 3066557 h 3396089"/>
              <a:gd name="connsiteX13" fmla="*/ 0 w 1690824"/>
              <a:gd name="connsiteY13" fmla="*/ 2555464 h 3396089"/>
              <a:gd name="connsiteX14" fmla="*/ 0 w 1690824"/>
              <a:gd name="connsiteY14" fmla="*/ 1788825 h 3396089"/>
              <a:gd name="connsiteX15" fmla="*/ 0 w 1690824"/>
              <a:gd name="connsiteY15" fmla="*/ 1788825 h 3396089"/>
              <a:gd name="connsiteX16" fmla="*/ 0 w 1690824"/>
              <a:gd name="connsiteY16" fmla="*/ 0 h 3396089"/>
              <a:gd name="connsiteX0" fmla="*/ 0 w 1690824"/>
              <a:gd name="connsiteY0" fmla="*/ 0 h 3360230"/>
              <a:gd name="connsiteX1" fmla="*/ 281804 w 1690824"/>
              <a:gd name="connsiteY1" fmla="*/ 0 h 3360230"/>
              <a:gd name="connsiteX2" fmla="*/ 281804 w 1690824"/>
              <a:gd name="connsiteY2" fmla="*/ 0 h 3360230"/>
              <a:gd name="connsiteX3" fmla="*/ 704510 w 1690824"/>
              <a:gd name="connsiteY3" fmla="*/ 0 h 3360230"/>
              <a:gd name="connsiteX4" fmla="*/ 1690824 w 1690824"/>
              <a:gd name="connsiteY4" fmla="*/ 0 h 3360230"/>
              <a:gd name="connsiteX5" fmla="*/ 1690824 w 1690824"/>
              <a:gd name="connsiteY5" fmla="*/ 1788825 h 3360230"/>
              <a:gd name="connsiteX6" fmla="*/ 1690824 w 1690824"/>
              <a:gd name="connsiteY6" fmla="*/ 1788825 h 3360230"/>
              <a:gd name="connsiteX7" fmla="*/ 1690824 w 1690824"/>
              <a:gd name="connsiteY7" fmla="*/ 2555464 h 3360230"/>
              <a:gd name="connsiteX8" fmla="*/ 1690824 w 1690824"/>
              <a:gd name="connsiteY8" fmla="*/ 3066557 h 3360230"/>
              <a:gd name="connsiteX9" fmla="*/ 704510 w 1690824"/>
              <a:gd name="connsiteY9" fmla="*/ 3066557 h 3360230"/>
              <a:gd name="connsiteX10" fmla="*/ 511097 w 1690824"/>
              <a:gd name="connsiteY10" fmla="*/ 3360230 h 3360230"/>
              <a:gd name="connsiteX11" fmla="*/ 281804 w 1690824"/>
              <a:gd name="connsiteY11" fmla="*/ 3066557 h 3360230"/>
              <a:gd name="connsiteX12" fmla="*/ 0 w 1690824"/>
              <a:gd name="connsiteY12" fmla="*/ 3066557 h 3360230"/>
              <a:gd name="connsiteX13" fmla="*/ 0 w 1690824"/>
              <a:gd name="connsiteY13" fmla="*/ 2555464 h 3360230"/>
              <a:gd name="connsiteX14" fmla="*/ 0 w 1690824"/>
              <a:gd name="connsiteY14" fmla="*/ 1788825 h 3360230"/>
              <a:gd name="connsiteX15" fmla="*/ 0 w 1690824"/>
              <a:gd name="connsiteY15" fmla="*/ 1788825 h 3360230"/>
              <a:gd name="connsiteX16" fmla="*/ 0 w 1690824"/>
              <a:gd name="connsiteY16" fmla="*/ 0 h 3360230"/>
              <a:gd name="connsiteX0" fmla="*/ 0 w 1690824"/>
              <a:gd name="connsiteY0" fmla="*/ 0 h 3237218"/>
              <a:gd name="connsiteX1" fmla="*/ 281804 w 1690824"/>
              <a:gd name="connsiteY1" fmla="*/ 0 h 3237218"/>
              <a:gd name="connsiteX2" fmla="*/ 281804 w 1690824"/>
              <a:gd name="connsiteY2" fmla="*/ 0 h 3237218"/>
              <a:gd name="connsiteX3" fmla="*/ 704510 w 1690824"/>
              <a:gd name="connsiteY3" fmla="*/ 0 h 3237218"/>
              <a:gd name="connsiteX4" fmla="*/ 1690824 w 1690824"/>
              <a:gd name="connsiteY4" fmla="*/ 0 h 3237218"/>
              <a:gd name="connsiteX5" fmla="*/ 1690824 w 1690824"/>
              <a:gd name="connsiteY5" fmla="*/ 1788825 h 3237218"/>
              <a:gd name="connsiteX6" fmla="*/ 1690824 w 1690824"/>
              <a:gd name="connsiteY6" fmla="*/ 1788825 h 3237218"/>
              <a:gd name="connsiteX7" fmla="*/ 1690824 w 1690824"/>
              <a:gd name="connsiteY7" fmla="*/ 2555464 h 3237218"/>
              <a:gd name="connsiteX8" fmla="*/ 1690824 w 1690824"/>
              <a:gd name="connsiteY8" fmla="*/ 3066557 h 3237218"/>
              <a:gd name="connsiteX9" fmla="*/ 704510 w 1690824"/>
              <a:gd name="connsiteY9" fmla="*/ 3066557 h 3237218"/>
              <a:gd name="connsiteX10" fmla="*/ 493244 w 1690824"/>
              <a:gd name="connsiteY10" fmla="*/ 3237218 h 3237218"/>
              <a:gd name="connsiteX11" fmla="*/ 281804 w 1690824"/>
              <a:gd name="connsiteY11" fmla="*/ 3066557 h 3237218"/>
              <a:gd name="connsiteX12" fmla="*/ 0 w 1690824"/>
              <a:gd name="connsiteY12" fmla="*/ 3066557 h 3237218"/>
              <a:gd name="connsiteX13" fmla="*/ 0 w 1690824"/>
              <a:gd name="connsiteY13" fmla="*/ 2555464 h 3237218"/>
              <a:gd name="connsiteX14" fmla="*/ 0 w 1690824"/>
              <a:gd name="connsiteY14" fmla="*/ 1788825 h 3237218"/>
              <a:gd name="connsiteX15" fmla="*/ 0 w 1690824"/>
              <a:gd name="connsiteY15" fmla="*/ 1788825 h 3237218"/>
              <a:gd name="connsiteX16" fmla="*/ 0 w 1690824"/>
              <a:gd name="connsiteY16" fmla="*/ 0 h 323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0824" h="3237218">
                <a:moveTo>
                  <a:pt x="0" y="0"/>
                </a:moveTo>
                <a:lnTo>
                  <a:pt x="281804" y="0"/>
                </a:lnTo>
                <a:lnTo>
                  <a:pt x="281804" y="0"/>
                </a:lnTo>
                <a:lnTo>
                  <a:pt x="704510" y="0"/>
                </a:lnTo>
                <a:lnTo>
                  <a:pt x="1690824" y="0"/>
                </a:lnTo>
                <a:lnTo>
                  <a:pt x="1690824" y="1788825"/>
                </a:lnTo>
                <a:lnTo>
                  <a:pt x="1690824" y="1788825"/>
                </a:lnTo>
                <a:lnTo>
                  <a:pt x="1690824" y="2555464"/>
                </a:lnTo>
                <a:lnTo>
                  <a:pt x="1690824" y="3066557"/>
                </a:lnTo>
                <a:lnTo>
                  <a:pt x="704510" y="3066557"/>
                </a:lnTo>
                <a:lnTo>
                  <a:pt x="493244" y="3237218"/>
                </a:lnTo>
                <a:lnTo>
                  <a:pt x="281804" y="3066557"/>
                </a:lnTo>
                <a:lnTo>
                  <a:pt x="0" y="3066557"/>
                </a:lnTo>
                <a:lnTo>
                  <a:pt x="0" y="2555464"/>
                </a:lnTo>
                <a:lnTo>
                  <a:pt x="0" y="1788825"/>
                </a:lnTo>
                <a:lnTo>
                  <a:pt x="0" y="1788825"/>
                </a:lnTo>
                <a:lnTo>
                  <a:pt x="0" y="0"/>
                </a:lnTo>
                <a:close/>
              </a:path>
            </a:pathLst>
          </a:cu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23337" y="1156996"/>
            <a:ext cx="3686326" cy="3971458"/>
            <a:chOff x="423337" y="1156996"/>
            <a:chExt cx="3686326" cy="3971458"/>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7" y="1156996"/>
              <a:ext cx="3686326" cy="3971458"/>
            </a:xfrm>
            <a:prstGeom prst="rect">
              <a:avLst/>
            </a:prstGeom>
          </p:spPr>
        </p:pic>
        <p:pic>
          <p:nvPicPr>
            <p:cNvPr id="26" name="Picture 25" descr="ua-logo_A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001" y="1795843"/>
              <a:ext cx="1676368" cy="819668"/>
            </a:xfrm>
            <a:prstGeom prst="rect">
              <a:avLst/>
            </a:prstGeom>
          </p:spPr>
        </p:pic>
      </p:grpSp>
      <p:sp>
        <p:nvSpPr>
          <p:cNvPr id="27" name="Rectangle 26"/>
          <p:cNvSpPr/>
          <p:nvPr/>
        </p:nvSpPr>
        <p:spPr>
          <a:xfrm>
            <a:off x="4739248" y="1217542"/>
            <a:ext cx="3652966" cy="861774"/>
          </a:xfrm>
          <a:prstGeom prst="rect">
            <a:avLst/>
          </a:prstGeom>
        </p:spPr>
        <p:txBody>
          <a:bodyPr wrap="square" lIns="0" tIns="0" bIns="0">
            <a:spAutoFit/>
          </a:bodyPr>
          <a:lstStyle/>
          <a:p>
            <a:pPr>
              <a:spcAft>
                <a:spcPts val="1200"/>
              </a:spcAft>
            </a:pPr>
            <a:r>
              <a:rPr lang="en-US" sz="2800" dirty="0">
                <a:solidFill>
                  <a:schemeClr val="accent2"/>
                </a:solidFill>
                <a:latin typeface="Arial" charset="0"/>
                <a:ea typeface="Arial" charset="0"/>
                <a:cs typeface="Arial" charset="0"/>
              </a:rPr>
              <a:t>Universal Acceptance Steering Group</a:t>
            </a:r>
          </a:p>
        </p:txBody>
      </p:sp>
      <p:sp>
        <p:nvSpPr>
          <p:cNvPr id="28" name="Rectangle 27"/>
          <p:cNvSpPr/>
          <p:nvPr/>
        </p:nvSpPr>
        <p:spPr>
          <a:xfrm>
            <a:off x="4544849" y="4271314"/>
            <a:ext cx="4126540" cy="923330"/>
          </a:xfrm>
          <a:prstGeom prst="rect">
            <a:avLst/>
          </a:prstGeom>
        </p:spPr>
        <p:txBody>
          <a:bodyPr wrap="square" lIns="0" tIns="0" bIns="0">
            <a:spAutoFit/>
          </a:bodyPr>
          <a:lstStyle/>
          <a:p>
            <a:r>
              <a:rPr lang="en-US" sz="2000" dirty="0">
                <a:solidFill>
                  <a:schemeClr val="accent2"/>
                </a:solidFill>
                <a:latin typeface="Arial" charset="0"/>
                <a:ea typeface="Arial" charset="0"/>
                <a:cs typeface="Arial" charset="0"/>
              </a:rPr>
              <a:t>Helping software developers and website owners understand how to update their systems.</a:t>
            </a:r>
          </a:p>
        </p:txBody>
      </p:sp>
      <p:grpSp>
        <p:nvGrpSpPr>
          <p:cNvPr id="29" name="Group 28"/>
          <p:cNvGrpSpPr/>
          <p:nvPr/>
        </p:nvGrpSpPr>
        <p:grpSpPr>
          <a:xfrm>
            <a:off x="363506" y="5583939"/>
            <a:ext cx="4324372" cy="490012"/>
            <a:chOff x="8412480" y="5105852"/>
            <a:chExt cx="4324372" cy="490012"/>
          </a:xfrm>
        </p:grpSpPr>
        <p:sp>
          <p:nvSpPr>
            <p:cNvPr id="30" name="Rounded Rectangle 29"/>
            <p:cNvSpPr/>
            <p:nvPr/>
          </p:nvSpPr>
          <p:spPr>
            <a:xfrm>
              <a:off x="8412480" y="5105852"/>
              <a:ext cx="2265753" cy="490012"/>
            </a:xfrm>
            <a:prstGeom prst="roundRect">
              <a:avLst/>
            </a:prstGeom>
            <a:solidFill>
              <a:schemeClr val="accent2"/>
            </a:solidFill>
            <a:ln>
              <a:noFill/>
            </a:ln>
            <a:effectLst>
              <a:outerShdw dist="38100" dir="2700000" algn="tl"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33">
              <a:hlinkClick r:id="rId5"/>
            </p:cNvPr>
            <p:cNvSpPr txBox="1">
              <a:spLocks/>
            </p:cNvSpPr>
            <p:nvPr/>
          </p:nvSpPr>
          <p:spPr>
            <a:xfrm>
              <a:off x="8927959" y="5221868"/>
              <a:ext cx="1408700" cy="292423"/>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pPr>
              <a:r>
                <a:rPr lang="en-AU" sz="1800" dirty="0">
                  <a:solidFill>
                    <a:schemeClr val="bg1"/>
                  </a:solidFill>
                  <a:latin typeface="Arial"/>
                  <a:ea typeface="Segoe UI" panose="020B0502040204020203" pitchFamily="34" charset="0"/>
                  <a:cs typeface="Arial"/>
                </a:rPr>
                <a:t>Learn more</a:t>
              </a:r>
              <a:endParaRPr lang="en-AU" sz="1800" b="1" dirty="0">
                <a:solidFill>
                  <a:schemeClr val="bg1"/>
                </a:solidFill>
                <a:latin typeface="Arial"/>
                <a:ea typeface="Segoe UI" panose="020B0502040204020203" pitchFamily="34" charset="0"/>
                <a:cs typeface="Arial"/>
              </a:endParaRPr>
            </a:p>
          </p:txBody>
        </p:sp>
        <p:sp>
          <p:nvSpPr>
            <p:cNvPr id="32" name="Isosceles Triangle 5">
              <a:hlinkClick r:id="rId5"/>
            </p:cNvPr>
            <p:cNvSpPr/>
            <p:nvPr/>
          </p:nvSpPr>
          <p:spPr>
            <a:xfrm rot="5400000">
              <a:off x="10393316" y="5284962"/>
              <a:ext cx="160531" cy="138389"/>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pic>
          <p:nvPicPr>
            <p:cNvPr id="33" name="Picture 32" descr="0202-sphere.eps"/>
            <p:cNvPicPr>
              <a:picLocks noChangeAspect="1"/>
            </p:cNvPicPr>
            <p:nvPr/>
          </p:nvPicPr>
          <p:blipFill>
            <a:blip r:embed="rId6">
              <a:duotone>
                <a:schemeClr val="accent4">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8488806" y="5178802"/>
              <a:ext cx="346370" cy="346370"/>
            </a:xfrm>
            <a:prstGeom prst="rect">
              <a:avLst/>
            </a:prstGeom>
          </p:spPr>
        </p:pic>
        <p:sp>
          <p:nvSpPr>
            <p:cNvPr id="34" name="Text Placeholder 33">
              <a:hlinkClick r:id="rId5"/>
            </p:cNvPr>
            <p:cNvSpPr txBox="1">
              <a:spLocks/>
            </p:cNvSpPr>
            <p:nvPr/>
          </p:nvSpPr>
          <p:spPr>
            <a:xfrm>
              <a:off x="10813690" y="5250720"/>
              <a:ext cx="1923162" cy="292423"/>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457082">
                <a:spcBef>
                  <a:spcPct val="20000"/>
                </a:spcBef>
                <a:buNone/>
              </a:pPr>
              <a:r>
                <a:rPr lang="en-AU" sz="1800" b="1" dirty="0">
                  <a:solidFill>
                    <a:schemeClr val="accent2"/>
                  </a:solidFill>
                  <a:latin typeface="Arial"/>
                  <a:ea typeface="Segoe UI" panose="020B0502040204020203" pitchFamily="34" charset="0"/>
                  <a:cs typeface="Arial"/>
                  <a:hlinkClick r:id="rId5"/>
                </a:rPr>
                <a:t>http://</a:t>
              </a:r>
              <a:r>
                <a:rPr lang="en-AU" sz="1800" b="1" dirty="0" err="1">
                  <a:solidFill>
                    <a:schemeClr val="accent2"/>
                  </a:solidFill>
                  <a:latin typeface="Arial"/>
                  <a:ea typeface="Segoe UI" panose="020B0502040204020203" pitchFamily="34" charset="0"/>
                  <a:cs typeface="Arial"/>
                  <a:hlinkClick r:id="rId5"/>
                </a:rPr>
                <a:t>uasg.tech</a:t>
              </a:r>
              <a:endParaRPr lang="en-AU" sz="1800" b="1" dirty="0">
                <a:solidFill>
                  <a:schemeClr val="accent2"/>
                </a:solidFill>
                <a:latin typeface="Arial"/>
                <a:ea typeface="Segoe UI" panose="020B0502040204020203" pitchFamily="34" charset="0"/>
                <a:cs typeface="Arial"/>
              </a:endParaRPr>
            </a:p>
          </p:txBody>
        </p:sp>
      </p:grpSp>
      <p:sp>
        <p:nvSpPr>
          <p:cNvPr id="14" name="Rectangle 13">
            <a:extLst>
              <a:ext uri="{FF2B5EF4-FFF2-40B4-BE49-F238E27FC236}">
                <a16:creationId xmlns:a16="http://schemas.microsoft.com/office/drawing/2014/main" id="{16A36B8F-7B5A-4E39-A222-B4CB90A7A78B}"/>
              </a:ext>
            </a:extLst>
          </p:cNvPr>
          <p:cNvSpPr/>
          <p:nvPr/>
        </p:nvSpPr>
        <p:spPr>
          <a:xfrm>
            <a:off x="4544848" y="2495219"/>
            <a:ext cx="4126541" cy="1538883"/>
          </a:xfrm>
          <a:prstGeom prst="rect">
            <a:avLst/>
          </a:prstGeom>
        </p:spPr>
        <p:txBody>
          <a:bodyPr wrap="square" lIns="0" tIns="0" bIns="0">
            <a:spAutoFit/>
          </a:bodyPr>
          <a:lstStyle/>
          <a:p>
            <a:r>
              <a:rPr lang="en-US" sz="2000" dirty="0">
                <a:solidFill>
                  <a:schemeClr val="accent2"/>
                </a:solidFill>
                <a:latin typeface="Arial" charset="0"/>
                <a:ea typeface="Arial" charset="0"/>
                <a:cs typeface="Arial" charset="0"/>
              </a:rPr>
              <a:t>Composed of 120+ companies (e.g., </a:t>
            </a:r>
            <a:r>
              <a:rPr lang="en-US" sz="2000" dirty="0" err="1">
                <a:solidFill>
                  <a:schemeClr val="accent2"/>
                </a:solidFill>
                <a:latin typeface="Arial" charset="0"/>
                <a:ea typeface="Arial" charset="0"/>
                <a:cs typeface="Arial" charset="0"/>
              </a:rPr>
              <a:t>Afilias</a:t>
            </a:r>
            <a:r>
              <a:rPr lang="en-US" sz="2000" dirty="0">
                <a:solidFill>
                  <a:schemeClr val="accent2"/>
                </a:solidFill>
                <a:latin typeface="Arial" charset="0"/>
                <a:ea typeface="Arial" charset="0"/>
                <a:cs typeface="Arial" charset="0"/>
              </a:rPr>
              <a:t>, Apple, CNNIC, Google, Microsoft, THNIC, and Yandex), governments, and community groups</a:t>
            </a:r>
          </a:p>
        </p:txBody>
      </p:sp>
    </p:spTree>
    <p:extLst>
      <p:ext uri="{BB962C8B-B14F-4D97-AF65-F5344CB8AC3E}">
        <p14:creationId xmlns:p14="http://schemas.microsoft.com/office/powerpoint/2010/main" val="67985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DoT and </a:t>
            </a:r>
            <a:r>
              <a:rPr lang="en-US" dirty="0" err="1"/>
              <a:t>DoH</a:t>
            </a:r>
            <a:endParaRPr lang="en-US" dirty="0"/>
          </a:p>
        </p:txBody>
      </p:sp>
    </p:spTree>
    <p:extLst>
      <p:ext uri="{BB962C8B-B14F-4D97-AF65-F5344CB8AC3E}">
        <p14:creationId xmlns:p14="http://schemas.microsoft.com/office/powerpoint/2010/main" val="397983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135"/>
          <p:cNvSpPr txBox="1">
            <a:spLocks noGrp="1"/>
          </p:cNvSpPr>
          <p:nvPr>
            <p:ph type="title"/>
          </p:nvPr>
        </p:nvSpPr>
        <p:spPr>
          <a:xfrm>
            <a:off x="374904" y="3119867"/>
            <a:ext cx="8013000" cy="338100"/>
          </a:xfrm>
          <a:prstGeom prst="rect">
            <a:avLst/>
          </a:prstGeom>
          <a:noFill/>
          <a:ln>
            <a:noFill/>
          </a:ln>
        </p:spPr>
        <p:txBody>
          <a:bodyPr spcFirstLastPara="1" wrap="square" lIns="0" tIns="45700" rIns="0" bIns="45700" anchor="t" anchorCtr="0">
            <a:noAutofit/>
          </a:bodyPr>
          <a:lstStyle/>
          <a:p>
            <a:r>
              <a:rPr lang="en-US" dirty="0"/>
              <a:t>Applications doing DNS</a:t>
            </a:r>
            <a:endParaRPr dirty="0"/>
          </a:p>
        </p:txBody>
      </p:sp>
      <p:sp>
        <p:nvSpPr>
          <p:cNvPr id="1906" name="Google Shape;1906;p135"/>
          <p:cNvSpPr txBox="1">
            <a:spLocks noGrp="1"/>
          </p:cNvSpPr>
          <p:nvPr>
            <p:ph type="body" idx="1"/>
          </p:nvPr>
        </p:nvSpPr>
        <p:spPr>
          <a:xfrm>
            <a:off x="712704" y="3859445"/>
            <a:ext cx="7675200" cy="1865238"/>
          </a:xfrm>
          <a:prstGeom prst="rect">
            <a:avLst/>
          </a:prstGeom>
          <a:noFill/>
          <a:ln>
            <a:noFill/>
          </a:ln>
        </p:spPr>
        <p:txBody>
          <a:bodyPr spcFirstLastPara="1" wrap="square" lIns="0" tIns="0" rIns="0" bIns="0" anchor="t" anchorCtr="0">
            <a:noAutofit/>
          </a:bodyPr>
          <a:lstStyle/>
          <a:p>
            <a:pPr marL="342892" indent="-385752">
              <a:lnSpc>
                <a:spcPct val="150000"/>
              </a:lnSpc>
              <a:spcBef>
                <a:spcPts val="0"/>
              </a:spcBef>
              <a:buSzPts val="2100"/>
              <a:buFont typeface="Arial"/>
              <a:buChar char="◉"/>
            </a:pPr>
            <a:r>
              <a:rPr lang="en-US" sz="2100" dirty="0"/>
              <a:t>DNS over TLS, introduced in 2016 (DoT)</a:t>
            </a:r>
          </a:p>
          <a:p>
            <a:pPr marL="342892" indent="-385752">
              <a:lnSpc>
                <a:spcPct val="150000"/>
              </a:lnSpc>
              <a:spcBef>
                <a:spcPts val="0"/>
              </a:spcBef>
              <a:buSzPts val="2100"/>
              <a:buFont typeface="Arial"/>
              <a:buChar char="◉"/>
            </a:pPr>
            <a:r>
              <a:rPr lang="en-US" sz="2100" dirty="0"/>
              <a:t>DNS over HTTPS, introduced in 2018 (</a:t>
            </a:r>
            <a:r>
              <a:rPr lang="en-US" sz="2100" dirty="0" err="1"/>
              <a:t>DoH</a:t>
            </a:r>
            <a:r>
              <a:rPr lang="en-US" sz="2100" dirty="0"/>
              <a:t>)</a:t>
            </a:r>
          </a:p>
          <a:p>
            <a:pPr marL="342892" indent="-385752">
              <a:lnSpc>
                <a:spcPct val="150000"/>
              </a:lnSpc>
              <a:spcBef>
                <a:spcPts val="0"/>
              </a:spcBef>
              <a:buSzPts val="2100"/>
              <a:buFont typeface="Arial"/>
              <a:buChar char="◉"/>
            </a:pPr>
            <a:r>
              <a:rPr lang="en-US" sz="2100" dirty="0"/>
              <a:t>Both aim to improve privacy for Internet users &amp; security for DNS by adding encryption to DNS requests</a:t>
            </a:r>
            <a:endParaRPr sz="2100" dirty="0"/>
          </a:p>
        </p:txBody>
      </p:sp>
      <p:sp>
        <p:nvSpPr>
          <p:cNvPr id="2" name="TextBox 1">
            <a:extLst>
              <a:ext uri="{FF2B5EF4-FFF2-40B4-BE49-F238E27FC236}">
                <a16:creationId xmlns:a16="http://schemas.microsoft.com/office/drawing/2014/main" id="{5E6A4838-AA43-194B-B69E-37C2C7BC698D}"/>
              </a:ext>
            </a:extLst>
          </p:cNvPr>
          <p:cNvSpPr txBox="1"/>
          <p:nvPr/>
        </p:nvSpPr>
        <p:spPr>
          <a:xfrm>
            <a:off x="568712" y="137771"/>
            <a:ext cx="7407412" cy="430887"/>
          </a:xfrm>
          <a:prstGeom prst="rect">
            <a:avLst/>
          </a:prstGeom>
          <a:noFill/>
        </p:spPr>
        <p:txBody>
          <a:bodyPr wrap="none" lIns="0" tIns="0" rIns="0" bIns="0" rtlCol="0">
            <a:spAutoFit/>
          </a:bodyPr>
          <a:lstStyle/>
          <a:p>
            <a:r>
              <a:rPr lang="en-US" sz="2800" dirty="0">
                <a:cs typeface="Source Sans Pro"/>
              </a:rPr>
              <a:t>DNS Converts Domain names to IP addresses</a:t>
            </a:r>
          </a:p>
        </p:txBody>
      </p:sp>
      <p:pic>
        <p:nvPicPr>
          <p:cNvPr id="5" name="Picture 4">
            <a:extLst>
              <a:ext uri="{FF2B5EF4-FFF2-40B4-BE49-F238E27FC236}">
                <a16:creationId xmlns:a16="http://schemas.microsoft.com/office/drawing/2014/main" id="{57021E97-8014-6B44-B90B-5D192A5CC4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4855" y="1719484"/>
            <a:ext cx="2856905" cy="1279072"/>
          </a:xfrm>
          <a:prstGeom prst="rect">
            <a:avLst/>
          </a:prstGeom>
        </p:spPr>
      </p:pic>
      <p:sp>
        <p:nvSpPr>
          <p:cNvPr id="6" name="Rectangle 5">
            <a:extLst>
              <a:ext uri="{FF2B5EF4-FFF2-40B4-BE49-F238E27FC236}">
                <a16:creationId xmlns:a16="http://schemas.microsoft.com/office/drawing/2014/main" id="{D8D9A676-5FEA-3B49-A7C2-8401ECC78D25}"/>
              </a:ext>
            </a:extLst>
          </p:cNvPr>
          <p:cNvSpPr/>
          <p:nvPr/>
        </p:nvSpPr>
        <p:spPr>
          <a:xfrm>
            <a:off x="712704" y="732592"/>
            <a:ext cx="6616700" cy="1400383"/>
          </a:xfrm>
          <a:prstGeom prst="rect">
            <a:avLst/>
          </a:prstGeom>
        </p:spPr>
        <p:txBody>
          <a:bodyPr wrap="square">
            <a:spAutoFit/>
          </a:bodyPr>
          <a:lstStyle/>
          <a:p>
            <a:pPr algn="ctr"/>
            <a:r>
              <a:rPr lang="en-US" sz="2200" dirty="0">
                <a:latin typeface="Arial" charset="0"/>
                <a:ea typeface="Arial" charset="0"/>
                <a:cs typeface="Arial" charset="0"/>
              </a:rPr>
              <a:t>IP addresses easy for machines but hard for people</a:t>
            </a:r>
          </a:p>
          <a:p>
            <a:pPr algn="ctr"/>
            <a:endParaRPr lang="en-US" sz="2100" dirty="0">
              <a:latin typeface="Arial" charset="0"/>
              <a:ea typeface="Arial" charset="0"/>
              <a:cs typeface="Arial" charset="0"/>
            </a:endParaRPr>
          </a:p>
          <a:p>
            <a:pPr marL="285750" indent="-285750" algn="ctr">
              <a:buFont typeface="Arial" charset="0"/>
              <a:buChar char="•"/>
            </a:pPr>
            <a:r>
              <a:rPr lang="en-US" sz="2100" dirty="0">
                <a:latin typeface="Arial" charset="0"/>
                <a:ea typeface="Arial" charset="0"/>
                <a:cs typeface="Arial" charset="0"/>
              </a:rPr>
              <a:t>IPv4: 192.0.2.7</a:t>
            </a:r>
          </a:p>
          <a:p>
            <a:pPr marL="285750" indent="-285750" algn="ctr">
              <a:buFont typeface="Arial" charset="0"/>
              <a:buChar char="•"/>
            </a:pPr>
            <a:r>
              <a:rPr lang="en-US" sz="2100" dirty="0">
                <a:latin typeface="Arial" charset="0"/>
                <a:ea typeface="Arial" charset="0"/>
                <a:cs typeface="Arial" charset="0"/>
              </a:rPr>
              <a:t>IPv6: 2001:0db8:ac10:fe01:0000</a:t>
            </a:r>
          </a:p>
        </p:txBody>
      </p:sp>
    </p:spTree>
    <p:extLst>
      <p:ext uri="{BB962C8B-B14F-4D97-AF65-F5344CB8AC3E}">
        <p14:creationId xmlns:p14="http://schemas.microsoft.com/office/powerpoint/2010/main" val="336269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5517" y="891778"/>
            <a:ext cx="8135540" cy="338138"/>
          </a:xfrm>
        </p:spPr>
        <p:txBody>
          <a:bodyPr/>
          <a:lstStyle/>
          <a:p>
            <a:pPr>
              <a:defRPr/>
            </a:pPr>
            <a:r>
              <a:rPr lang="en-US" dirty="0"/>
              <a:t>Explaining </a:t>
            </a:r>
            <a:r>
              <a:rPr lang="en-US" dirty="0" err="1"/>
              <a:t>DoH</a:t>
            </a:r>
            <a:r>
              <a:rPr lang="en-US" dirty="0"/>
              <a:t>/DoT from ICANN 65</a:t>
            </a:r>
            <a:endParaRPr dirty="0">
              <a:solidFill>
                <a:schemeClr val="accent6">
                  <a:lumMod val="50000"/>
                </a:schemeClr>
              </a:solidFill>
              <a:ea typeface="+mj-ea"/>
            </a:endParaRPr>
          </a:p>
        </p:txBody>
      </p:sp>
      <p:sp>
        <p:nvSpPr>
          <p:cNvPr id="5" name="Rectangle 4"/>
          <p:cNvSpPr/>
          <p:nvPr/>
        </p:nvSpPr>
        <p:spPr>
          <a:xfrm>
            <a:off x="637843" y="5640509"/>
            <a:ext cx="4879862" cy="253916"/>
          </a:xfrm>
          <a:prstGeom prst="rect">
            <a:avLst/>
          </a:prstGeom>
        </p:spPr>
        <p:txBody>
          <a:bodyPr wrap="none">
            <a:spAutoFit/>
          </a:bodyPr>
          <a:lstStyle/>
          <a:p>
            <a:r>
              <a:rPr lang="en-US" sz="1050" dirty="0"/>
              <a:t>(</a:t>
            </a:r>
            <a:r>
              <a:rPr lang="de-DE" sz="1050" dirty="0">
                <a:hlinkClick r:id="rId3"/>
              </a:rPr>
              <a:t>https://static.ptbl.co/static/attachments/214639/1561448975.pdf?1561448975</a:t>
            </a:r>
            <a:r>
              <a:rPr lang="en-US" sz="1050" dirty="0"/>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555" y="1415180"/>
            <a:ext cx="6678549" cy="4094717"/>
          </a:xfrm>
          <a:prstGeom prst="rect">
            <a:avLst/>
          </a:prstGeom>
        </p:spPr>
      </p:pic>
    </p:spTree>
    <p:extLst>
      <p:ext uri="{BB962C8B-B14F-4D97-AF65-F5344CB8AC3E}">
        <p14:creationId xmlns:p14="http://schemas.microsoft.com/office/powerpoint/2010/main" val="1927268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5517" y="891778"/>
            <a:ext cx="8135540" cy="338138"/>
          </a:xfrm>
        </p:spPr>
        <p:txBody>
          <a:bodyPr/>
          <a:lstStyle/>
          <a:p>
            <a:pPr>
              <a:defRPr/>
            </a:pPr>
            <a:r>
              <a:rPr lang="en-US" dirty="0"/>
              <a:t>Explaining </a:t>
            </a:r>
            <a:r>
              <a:rPr lang="en-US" dirty="0" err="1"/>
              <a:t>DoH</a:t>
            </a:r>
            <a:r>
              <a:rPr lang="en-US" dirty="0"/>
              <a:t>/DoT from ICANN 65</a:t>
            </a:r>
            <a:endParaRPr dirty="0">
              <a:solidFill>
                <a:schemeClr val="accent6">
                  <a:lumMod val="50000"/>
                </a:schemeClr>
              </a:solidFill>
              <a:ea typeface="+mj-ea"/>
            </a:endParaRPr>
          </a:p>
        </p:txBody>
      </p:sp>
      <p:sp>
        <p:nvSpPr>
          <p:cNvPr id="5" name="Rectangle 4"/>
          <p:cNvSpPr/>
          <p:nvPr/>
        </p:nvSpPr>
        <p:spPr>
          <a:xfrm>
            <a:off x="637843" y="5640509"/>
            <a:ext cx="4879862" cy="253916"/>
          </a:xfrm>
          <a:prstGeom prst="rect">
            <a:avLst/>
          </a:prstGeom>
        </p:spPr>
        <p:txBody>
          <a:bodyPr wrap="none">
            <a:spAutoFit/>
          </a:bodyPr>
          <a:lstStyle/>
          <a:p>
            <a:r>
              <a:rPr lang="en-US" sz="1050" dirty="0"/>
              <a:t>(</a:t>
            </a:r>
            <a:r>
              <a:rPr lang="de-DE" sz="1050" dirty="0">
                <a:hlinkClick r:id="rId3"/>
              </a:rPr>
              <a:t>https://static.ptbl.co/static/attachments/214639/1561448975.pdf?1561448975</a:t>
            </a:r>
            <a:r>
              <a:rPr lang="en-US" sz="1050" dirty="0"/>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68" y="1345499"/>
            <a:ext cx="7141464" cy="4208786"/>
          </a:xfrm>
          <a:prstGeom prst="rect">
            <a:avLst/>
          </a:prstGeom>
        </p:spPr>
      </p:pic>
    </p:spTree>
    <p:extLst>
      <p:ext uri="{BB962C8B-B14F-4D97-AF65-F5344CB8AC3E}">
        <p14:creationId xmlns:p14="http://schemas.microsoft.com/office/powerpoint/2010/main" val="126848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5517" y="891778"/>
            <a:ext cx="8135540" cy="338138"/>
          </a:xfrm>
        </p:spPr>
        <p:txBody>
          <a:bodyPr/>
          <a:lstStyle/>
          <a:p>
            <a:pPr>
              <a:defRPr/>
            </a:pPr>
            <a:r>
              <a:rPr lang="en-US" dirty="0"/>
              <a:t>DNS over HTTPS</a:t>
            </a:r>
            <a:endParaRPr dirty="0">
              <a:solidFill>
                <a:schemeClr val="accent6">
                  <a:lumMod val="50000"/>
                </a:schemeClr>
              </a:solidFill>
              <a:ea typeface="+mj-ea"/>
            </a:endParaRPr>
          </a:p>
        </p:txBody>
      </p:sp>
      <p:sp>
        <p:nvSpPr>
          <p:cNvPr id="5" name="Rectangle 4"/>
          <p:cNvSpPr/>
          <p:nvPr/>
        </p:nvSpPr>
        <p:spPr>
          <a:xfrm>
            <a:off x="637844" y="5640509"/>
            <a:ext cx="2839239" cy="253916"/>
          </a:xfrm>
          <a:prstGeom prst="rect">
            <a:avLst/>
          </a:prstGeom>
        </p:spPr>
        <p:txBody>
          <a:bodyPr wrap="none">
            <a:spAutoFit/>
          </a:bodyPr>
          <a:lstStyle/>
          <a:p>
            <a:r>
              <a:rPr lang="en-US" sz="1050" dirty="0"/>
              <a:t>(Source: CENTR </a:t>
            </a:r>
            <a:r>
              <a:rPr lang="en-US" sz="1050" dirty="0" err="1"/>
              <a:t>DoH</a:t>
            </a:r>
            <a:r>
              <a:rPr lang="en-US" sz="1050" dirty="0"/>
              <a:t> Paper, 12 June 2019)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575" y="1363639"/>
            <a:ext cx="5890641" cy="4181054"/>
          </a:xfrm>
          <a:prstGeom prst="rect">
            <a:avLst/>
          </a:prstGeom>
        </p:spPr>
      </p:pic>
    </p:spTree>
    <p:extLst>
      <p:ext uri="{BB962C8B-B14F-4D97-AF65-F5344CB8AC3E}">
        <p14:creationId xmlns:p14="http://schemas.microsoft.com/office/powerpoint/2010/main" val="263138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5517" y="891778"/>
            <a:ext cx="8135540" cy="338138"/>
          </a:xfrm>
        </p:spPr>
        <p:txBody>
          <a:bodyPr/>
          <a:lstStyle/>
          <a:p>
            <a:pPr>
              <a:defRPr/>
            </a:pPr>
            <a:r>
              <a:rPr lang="en-US" dirty="0"/>
              <a:t>Explaining </a:t>
            </a:r>
            <a:r>
              <a:rPr lang="en-US" dirty="0" err="1"/>
              <a:t>DoH</a:t>
            </a:r>
            <a:r>
              <a:rPr lang="en-US" dirty="0"/>
              <a:t>/DoT from ICANN 65</a:t>
            </a:r>
            <a:endParaRPr dirty="0">
              <a:solidFill>
                <a:schemeClr val="accent6">
                  <a:lumMod val="50000"/>
                </a:schemeClr>
              </a:solidFill>
              <a:ea typeface="+mj-ea"/>
            </a:endParaRPr>
          </a:p>
        </p:txBody>
      </p:sp>
      <p:sp>
        <p:nvSpPr>
          <p:cNvPr id="5" name="Rectangle 4"/>
          <p:cNvSpPr/>
          <p:nvPr/>
        </p:nvSpPr>
        <p:spPr>
          <a:xfrm>
            <a:off x="637843" y="5640509"/>
            <a:ext cx="4879862" cy="253916"/>
          </a:xfrm>
          <a:prstGeom prst="rect">
            <a:avLst/>
          </a:prstGeom>
        </p:spPr>
        <p:txBody>
          <a:bodyPr wrap="none">
            <a:spAutoFit/>
          </a:bodyPr>
          <a:lstStyle/>
          <a:p>
            <a:r>
              <a:rPr lang="en-US" sz="1050" dirty="0"/>
              <a:t>(</a:t>
            </a:r>
            <a:r>
              <a:rPr lang="de-DE" sz="1050" dirty="0">
                <a:hlinkClick r:id="rId3"/>
              </a:rPr>
              <a:t>https://static.ptbl.co/static/attachments/214639/1561448975.pdf?1561448975</a:t>
            </a:r>
            <a:r>
              <a:rPr lang="en-US" sz="1050" dirty="0"/>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16" y="1382804"/>
            <a:ext cx="7103626" cy="4162835"/>
          </a:xfrm>
          <a:prstGeom prst="rect">
            <a:avLst/>
          </a:prstGeom>
        </p:spPr>
      </p:pic>
    </p:spTree>
    <p:extLst>
      <p:ext uri="{BB962C8B-B14F-4D97-AF65-F5344CB8AC3E}">
        <p14:creationId xmlns:p14="http://schemas.microsoft.com/office/powerpoint/2010/main" val="310829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4" y="42394"/>
            <a:ext cx="8856010" cy="531346"/>
          </a:xfrm>
          <a:prstGeom prst="rect">
            <a:avLst/>
          </a:prstGeom>
        </p:spPr>
        <p:txBody>
          <a:bodyPr/>
          <a:lstStyle/>
          <a:p>
            <a:endParaRPr lang="en-US"/>
          </a:p>
        </p:txBody>
      </p:sp>
    </p:spTree>
    <p:extLst>
      <p:ext uri="{BB962C8B-B14F-4D97-AF65-F5344CB8AC3E}">
        <p14:creationId xmlns:p14="http://schemas.microsoft.com/office/powerpoint/2010/main" val="136456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Generic Top Level domain Names Names (gTLD’s)</a:t>
            </a:r>
          </a:p>
        </p:txBody>
      </p:sp>
    </p:spTree>
    <p:extLst>
      <p:ext uri="{BB962C8B-B14F-4D97-AF65-F5344CB8AC3E}">
        <p14:creationId xmlns:p14="http://schemas.microsoft.com/office/powerpoint/2010/main" val="256266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What are the new GTLD’s</a:t>
            </a:r>
          </a:p>
        </p:txBody>
      </p:sp>
      <p:sp>
        <p:nvSpPr>
          <p:cNvPr id="14" name="TextBox 13"/>
          <p:cNvSpPr txBox="1"/>
          <p:nvPr/>
        </p:nvSpPr>
        <p:spPr>
          <a:xfrm>
            <a:off x="495577" y="3103648"/>
            <a:ext cx="856912" cy="415425"/>
          </a:xfrm>
          <a:prstGeom prst="rect">
            <a:avLst/>
          </a:prstGeom>
          <a:noFill/>
        </p:spPr>
        <p:txBody>
          <a:bodyPr wrap="square" rtlCol="0">
            <a:spAutoFit/>
          </a:bodyPr>
          <a:lstStyle/>
          <a:p>
            <a:r>
              <a:rPr lang="en-US" sz="2000" b="1" dirty="0">
                <a:solidFill>
                  <a:schemeClr val="bg1"/>
                </a:solidFill>
                <a:latin typeface="Arial" charset="0"/>
                <a:ea typeface="Arial" charset="0"/>
                <a:cs typeface="Arial" charset="0"/>
              </a:rPr>
              <a:t>2009</a:t>
            </a:r>
          </a:p>
        </p:txBody>
      </p:sp>
      <p:sp>
        <p:nvSpPr>
          <p:cNvPr id="15" name="TextBox 14"/>
          <p:cNvSpPr txBox="1"/>
          <p:nvPr/>
        </p:nvSpPr>
        <p:spPr>
          <a:xfrm>
            <a:off x="4171519" y="4526646"/>
            <a:ext cx="928672" cy="307456"/>
          </a:xfrm>
          <a:prstGeom prst="rect">
            <a:avLst/>
          </a:prstGeom>
          <a:noFill/>
        </p:spPr>
        <p:txBody>
          <a:bodyPr wrap="square" rtlCol="0">
            <a:spAutoFit/>
          </a:bodyPr>
          <a:lstStyle/>
          <a:p>
            <a:pPr algn="ctr"/>
            <a:r>
              <a:rPr lang="en-US" dirty="0">
                <a:solidFill>
                  <a:schemeClr val="bg1"/>
                </a:solidFill>
                <a:latin typeface="Arial" charset="0"/>
                <a:ea typeface="Arial" charset="0"/>
                <a:cs typeface="Arial" charset="0"/>
              </a:rPr>
              <a:t>(.</a:t>
            </a:r>
            <a:r>
              <a:rPr lang="en-US" dirty="0" err="1">
                <a:solidFill>
                  <a:schemeClr val="bg1"/>
                </a:solidFill>
                <a:latin typeface="Arial" charset="0"/>
                <a:ea typeface="Arial" charset="0"/>
                <a:cs typeface="Arial" charset="0"/>
              </a:rPr>
              <a:t>arab</a:t>
            </a:r>
            <a:r>
              <a:rPr lang="en-US" dirty="0">
                <a:solidFill>
                  <a:schemeClr val="bg1"/>
                </a:solidFill>
                <a:latin typeface="Arial" charset="0"/>
                <a:ea typeface="Arial" charset="0"/>
                <a:cs typeface="Arial" charset="0"/>
              </a:rPr>
              <a:t>)</a:t>
            </a:r>
          </a:p>
        </p:txBody>
      </p:sp>
      <p:sp>
        <p:nvSpPr>
          <p:cNvPr id="16" name="TextBox 15"/>
          <p:cNvSpPr txBox="1"/>
          <p:nvPr/>
        </p:nvSpPr>
        <p:spPr>
          <a:xfrm>
            <a:off x="5745751" y="4539346"/>
            <a:ext cx="1175270" cy="369332"/>
          </a:xfrm>
          <a:prstGeom prst="rect">
            <a:avLst/>
          </a:prstGeom>
          <a:noFill/>
        </p:spPr>
        <p:txBody>
          <a:bodyPr wrap="square" rtlCol="0">
            <a:spAutoFit/>
          </a:bodyPr>
          <a:lstStyle/>
          <a:p>
            <a:pPr algn="ctr"/>
            <a:r>
              <a:rPr lang="en-US" dirty="0">
                <a:solidFill>
                  <a:schemeClr val="bg1"/>
                </a:solidFill>
                <a:latin typeface="Arial" charset="0"/>
                <a:ea typeface="Arial" charset="0"/>
                <a:cs typeface="Arial" charset="0"/>
              </a:rPr>
              <a:t>(.china)</a:t>
            </a:r>
          </a:p>
        </p:txBody>
      </p:sp>
      <p:sp>
        <p:nvSpPr>
          <p:cNvPr id="17" name="TextBox 16"/>
          <p:cNvSpPr txBox="1"/>
          <p:nvPr/>
        </p:nvSpPr>
        <p:spPr>
          <a:xfrm>
            <a:off x="7459285" y="4526646"/>
            <a:ext cx="931924" cy="307456"/>
          </a:xfrm>
          <a:prstGeom prst="rect">
            <a:avLst/>
          </a:prstGeom>
          <a:noFill/>
        </p:spPr>
        <p:txBody>
          <a:bodyPr wrap="square" rtlCol="0">
            <a:spAutoFit/>
          </a:bodyPr>
          <a:lstStyle/>
          <a:p>
            <a:pPr algn="ctr"/>
            <a:r>
              <a:rPr lang="en-US" dirty="0">
                <a:solidFill>
                  <a:schemeClr val="bg1"/>
                </a:solidFill>
                <a:latin typeface="Arial" charset="0"/>
                <a:ea typeface="Arial" charset="0"/>
                <a:cs typeface="Arial" charset="0"/>
              </a:rPr>
              <a:t>(.</a:t>
            </a:r>
            <a:r>
              <a:rPr lang="en-US" dirty="0" err="1">
                <a:solidFill>
                  <a:schemeClr val="bg1"/>
                </a:solidFill>
                <a:latin typeface="Arial" charset="0"/>
                <a:ea typeface="Arial" charset="0"/>
                <a:cs typeface="Arial" charset="0"/>
              </a:rPr>
              <a:t>rf</a:t>
            </a:r>
            <a:r>
              <a:rPr lang="en-US" dirty="0">
                <a:solidFill>
                  <a:schemeClr val="bg1"/>
                </a:solidFill>
                <a:latin typeface="Arial" charset="0"/>
                <a:ea typeface="Arial" charset="0"/>
                <a:cs typeface="Arial" charset="0"/>
              </a:rPr>
              <a:t>)</a:t>
            </a:r>
          </a:p>
        </p:txBody>
      </p:sp>
      <p:pic>
        <p:nvPicPr>
          <p:cNvPr id="2" name="Picture 1">
            <a:extLst>
              <a:ext uri="{FF2B5EF4-FFF2-40B4-BE49-F238E27FC236}">
                <a16:creationId xmlns:a16="http://schemas.microsoft.com/office/drawing/2014/main" id="{23EB615C-0879-F84D-89A8-A74744BF070B}"/>
              </a:ext>
            </a:extLst>
          </p:cNvPr>
          <p:cNvPicPr>
            <a:picLocks noChangeAspect="1"/>
          </p:cNvPicPr>
          <p:nvPr/>
        </p:nvPicPr>
        <p:blipFill>
          <a:blip r:embed="rId2"/>
          <a:stretch>
            <a:fillRect/>
          </a:stretch>
        </p:blipFill>
        <p:spPr>
          <a:xfrm>
            <a:off x="1985926" y="1118795"/>
            <a:ext cx="5046606" cy="2398695"/>
          </a:xfrm>
          <a:prstGeom prst="rect">
            <a:avLst/>
          </a:prstGeom>
        </p:spPr>
      </p:pic>
      <p:pic>
        <p:nvPicPr>
          <p:cNvPr id="3" name="Picture 2">
            <a:extLst>
              <a:ext uri="{FF2B5EF4-FFF2-40B4-BE49-F238E27FC236}">
                <a16:creationId xmlns:a16="http://schemas.microsoft.com/office/drawing/2014/main" id="{846DE051-229C-C740-B5B9-3662F4E33046}"/>
              </a:ext>
            </a:extLst>
          </p:cNvPr>
          <p:cNvPicPr>
            <a:picLocks noChangeAspect="1"/>
          </p:cNvPicPr>
          <p:nvPr/>
        </p:nvPicPr>
        <p:blipFill>
          <a:blip r:embed="rId3"/>
          <a:stretch>
            <a:fillRect/>
          </a:stretch>
        </p:blipFill>
        <p:spPr>
          <a:xfrm>
            <a:off x="6742827" y="718003"/>
            <a:ext cx="2349776" cy="1445334"/>
          </a:xfrm>
          <a:prstGeom prst="rect">
            <a:avLst/>
          </a:prstGeom>
        </p:spPr>
      </p:pic>
      <p:pic>
        <p:nvPicPr>
          <p:cNvPr id="4" name="Picture 3">
            <a:extLst>
              <a:ext uri="{FF2B5EF4-FFF2-40B4-BE49-F238E27FC236}">
                <a16:creationId xmlns:a16="http://schemas.microsoft.com/office/drawing/2014/main" id="{7B560E55-513C-1D45-8206-7D6E425236CA}"/>
              </a:ext>
            </a:extLst>
          </p:cNvPr>
          <p:cNvPicPr>
            <a:picLocks noChangeAspect="1"/>
          </p:cNvPicPr>
          <p:nvPr/>
        </p:nvPicPr>
        <p:blipFill>
          <a:blip r:embed="rId4"/>
          <a:stretch>
            <a:fillRect/>
          </a:stretch>
        </p:blipFill>
        <p:spPr>
          <a:xfrm>
            <a:off x="5496883" y="3790798"/>
            <a:ext cx="3423578" cy="2139736"/>
          </a:xfrm>
          <a:prstGeom prst="rect">
            <a:avLst/>
          </a:prstGeom>
        </p:spPr>
      </p:pic>
      <p:pic>
        <p:nvPicPr>
          <p:cNvPr id="5" name="Picture 4">
            <a:extLst>
              <a:ext uri="{FF2B5EF4-FFF2-40B4-BE49-F238E27FC236}">
                <a16:creationId xmlns:a16="http://schemas.microsoft.com/office/drawing/2014/main" id="{D69C6285-3835-1D43-B4BB-FDAF674C39A3}"/>
              </a:ext>
            </a:extLst>
          </p:cNvPr>
          <p:cNvPicPr>
            <a:picLocks noChangeAspect="1"/>
          </p:cNvPicPr>
          <p:nvPr/>
        </p:nvPicPr>
        <p:blipFill>
          <a:blip r:embed="rId5"/>
          <a:stretch>
            <a:fillRect/>
          </a:stretch>
        </p:blipFill>
        <p:spPr>
          <a:xfrm>
            <a:off x="217207" y="673397"/>
            <a:ext cx="1847211" cy="1311520"/>
          </a:xfrm>
          <a:prstGeom prst="rect">
            <a:avLst/>
          </a:prstGeom>
        </p:spPr>
      </p:pic>
      <p:pic>
        <p:nvPicPr>
          <p:cNvPr id="6" name="Picture 5">
            <a:extLst>
              <a:ext uri="{FF2B5EF4-FFF2-40B4-BE49-F238E27FC236}">
                <a16:creationId xmlns:a16="http://schemas.microsoft.com/office/drawing/2014/main" id="{3E65CCC5-481B-6B46-9131-AC05735A8DDC}"/>
              </a:ext>
            </a:extLst>
          </p:cNvPr>
          <p:cNvPicPr>
            <a:picLocks noChangeAspect="1"/>
          </p:cNvPicPr>
          <p:nvPr/>
        </p:nvPicPr>
        <p:blipFill>
          <a:blip r:embed="rId6"/>
          <a:stretch>
            <a:fillRect/>
          </a:stretch>
        </p:blipFill>
        <p:spPr>
          <a:xfrm>
            <a:off x="217207" y="3769245"/>
            <a:ext cx="4748942" cy="2374471"/>
          </a:xfrm>
          <a:prstGeom prst="rect">
            <a:avLst/>
          </a:prstGeom>
        </p:spPr>
      </p:pic>
      <p:pic>
        <p:nvPicPr>
          <p:cNvPr id="7" name="Picture 6">
            <a:extLst>
              <a:ext uri="{FF2B5EF4-FFF2-40B4-BE49-F238E27FC236}">
                <a16:creationId xmlns:a16="http://schemas.microsoft.com/office/drawing/2014/main" id="{90D49946-0E12-584F-93C3-B652E6C76255}"/>
              </a:ext>
            </a:extLst>
          </p:cNvPr>
          <p:cNvPicPr>
            <a:picLocks noChangeAspect="1"/>
          </p:cNvPicPr>
          <p:nvPr/>
        </p:nvPicPr>
        <p:blipFill>
          <a:blip r:embed="rId7"/>
          <a:stretch>
            <a:fillRect/>
          </a:stretch>
        </p:blipFill>
        <p:spPr>
          <a:xfrm>
            <a:off x="161429" y="2438832"/>
            <a:ext cx="1657479" cy="993608"/>
          </a:xfrm>
          <a:prstGeom prst="rect">
            <a:avLst/>
          </a:prstGeom>
        </p:spPr>
      </p:pic>
      <p:pic>
        <p:nvPicPr>
          <p:cNvPr id="20" name="Picture 19">
            <a:extLst>
              <a:ext uri="{FF2B5EF4-FFF2-40B4-BE49-F238E27FC236}">
                <a16:creationId xmlns:a16="http://schemas.microsoft.com/office/drawing/2014/main" id="{37F6C902-6ABB-5F46-910F-D79E614F5655}"/>
              </a:ext>
            </a:extLst>
          </p:cNvPr>
          <p:cNvPicPr>
            <a:picLocks noChangeAspect="1"/>
          </p:cNvPicPr>
          <p:nvPr/>
        </p:nvPicPr>
        <p:blipFill>
          <a:blip r:embed="rId8"/>
          <a:stretch>
            <a:fillRect/>
          </a:stretch>
        </p:blipFill>
        <p:spPr>
          <a:xfrm>
            <a:off x="6742827" y="2709501"/>
            <a:ext cx="2114202" cy="1059744"/>
          </a:xfrm>
          <a:prstGeom prst="rect">
            <a:avLst/>
          </a:prstGeom>
        </p:spPr>
      </p:pic>
    </p:spTree>
    <p:extLst>
      <p:ext uri="{BB962C8B-B14F-4D97-AF65-F5344CB8AC3E}">
        <p14:creationId xmlns:p14="http://schemas.microsoft.com/office/powerpoint/2010/main" val="4074591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 name="Group 345"/>
          <p:cNvGrpSpPr>
            <a:grpSpLocks noChangeAspect="1"/>
          </p:cNvGrpSpPr>
          <p:nvPr/>
        </p:nvGrpSpPr>
        <p:grpSpPr>
          <a:xfrm>
            <a:off x="282739" y="1611447"/>
            <a:ext cx="8602548" cy="4190745"/>
            <a:chOff x="716523" y="1417452"/>
            <a:chExt cx="7289800" cy="3551238"/>
          </a:xfrm>
        </p:grpSpPr>
        <p:grpSp>
          <p:nvGrpSpPr>
            <p:cNvPr id="347" name="Group 346"/>
            <p:cNvGrpSpPr/>
            <p:nvPr/>
          </p:nvGrpSpPr>
          <p:grpSpPr>
            <a:xfrm>
              <a:off x="716523" y="1436502"/>
              <a:ext cx="2338388" cy="1862138"/>
              <a:chOff x="1006475" y="1711325"/>
              <a:chExt cx="2338388" cy="1862138"/>
            </a:xfrm>
            <a:solidFill>
              <a:schemeClr val="accent5"/>
            </a:solidFill>
          </p:grpSpPr>
          <p:sp>
            <p:nvSpPr>
              <p:cNvPr id="380" name="Freeform 1"/>
              <p:cNvSpPr>
                <a:spLocks noChangeArrowheads="1"/>
              </p:cNvSpPr>
              <p:nvPr/>
            </p:nvSpPr>
            <p:spPr bwMode="auto">
              <a:xfrm>
                <a:off x="1765300" y="2827338"/>
                <a:ext cx="117475" cy="69850"/>
              </a:xfrm>
              <a:custGeom>
                <a:avLst/>
                <a:gdLst>
                  <a:gd name="T0" fmla="*/ 326 w 327"/>
                  <a:gd name="T1" fmla="*/ 168 h 196"/>
                  <a:gd name="T2" fmla="*/ 326 w 327"/>
                  <a:gd name="T3" fmla="*/ 151 h 196"/>
                  <a:gd name="T4" fmla="*/ 317 w 327"/>
                  <a:gd name="T5" fmla="*/ 142 h 196"/>
                  <a:gd name="T6" fmla="*/ 309 w 327"/>
                  <a:gd name="T7" fmla="*/ 142 h 196"/>
                  <a:gd name="T8" fmla="*/ 282 w 327"/>
                  <a:gd name="T9" fmla="*/ 133 h 196"/>
                  <a:gd name="T10" fmla="*/ 238 w 327"/>
                  <a:gd name="T11" fmla="*/ 115 h 196"/>
                  <a:gd name="T12" fmla="*/ 220 w 327"/>
                  <a:gd name="T13" fmla="*/ 106 h 196"/>
                  <a:gd name="T14" fmla="*/ 194 w 327"/>
                  <a:gd name="T15" fmla="*/ 62 h 196"/>
                  <a:gd name="T16" fmla="*/ 150 w 327"/>
                  <a:gd name="T17" fmla="*/ 36 h 196"/>
                  <a:gd name="T18" fmla="*/ 114 w 327"/>
                  <a:gd name="T19" fmla="*/ 27 h 196"/>
                  <a:gd name="T20" fmla="*/ 79 w 327"/>
                  <a:gd name="T21" fmla="*/ 18 h 196"/>
                  <a:gd name="T22" fmla="*/ 26 w 327"/>
                  <a:gd name="T23" fmla="*/ 0 h 196"/>
                  <a:gd name="T24" fmla="*/ 9 w 327"/>
                  <a:gd name="T25" fmla="*/ 9 h 196"/>
                  <a:gd name="T26" fmla="*/ 0 w 327"/>
                  <a:gd name="T27" fmla="*/ 27 h 196"/>
                  <a:gd name="T28" fmla="*/ 9 w 327"/>
                  <a:gd name="T29" fmla="*/ 36 h 196"/>
                  <a:gd name="T30" fmla="*/ 17 w 327"/>
                  <a:gd name="T31" fmla="*/ 45 h 196"/>
                  <a:gd name="T32" fmla="*/ 17 w 327"/>
                  <a:gd name="T33" fmla="*/ 53 h 196"/>
                  <a:gd name="T34" fmla="*/ 44 w 327"/>
                  <a:gd name="T35" fmla="*/ 71 h 196"/>
                  <a:gd name="T36" fmla="*/ 61 w 327"/>
                  <a:gd name="T37" fmla="*/ 80 h 196"/>
                  <a:gd name="T38" fmla="*/ 70 w 327"/>
                  <a:gd name="T39" fmla="*/ 89 h 196"/>
                  <a:gd name="T40" fmla="*/ 97 w 327"/>
                  <a:gd name="T41" fmla="*/ 106 h 196"/>
                  <a:gd name="T42" fmla="*/ 97 w 327"/>
                  <a:gd name="T43" fmla="*/ 106 h 196"/>
                  <a:gd name="T44" fmla="*/ 106 w 327"/>
                  <a:gd name="T45" fmla="*/ 115 h 196"/>
                  <a:gd name="T46" fmla="*/ 114 w 327"/>
                  <a:gd name="T47" fmla="*/ 124 h 196"/>
                  <a:gd name="T48" fmla="*/ 141 w 327"/>
                  <a:gd name="T49" fmla="*/ 133 h 196"/>
                  <a:gd name="T50" fmla="*/ 150 w 327"/>
                  <a:gd name="T51" fmla="*/ 142 h 196"/>
                  <a:gd name="T52" fmla="*/ 159 w 327"/>
                  <a:gd name="T53" fmla="*/ 151 h 196"/>
                  <a:gd name="T54" fmla="*/ 176 w 327"/>
                  <a:gd name="T55" fmla="*/ 159 h 196"/>
                  <a:gd name="T56" fmla="*/ 194 w 327"/>
                  <a:gd name="T57" fmla="*/ 177 h 196"/>
                  <a:gd name="T58" fmla="*/ 203 w 327"/>
                  <a:gd name="T59" fmla="*/ 186 h 196"/>
                  <a:gd name="T60" fmla="*/ 211 w 327"/>
                  <a:gd name="T61" fmla="*/ 195 h 196"/>
                  <a:gd name="T62" fmla="*/ 220 w 327"/>
                  <a:gd name="T63" fmla="*/ 195 h 196"/>
                  <a:gd name="T64" fmla="*/ 273 w 327"/>
                  <a:gd name="T65" fmla="*/ 195 h 196"/>
                  <a:gd name="T66" fmla="*/ 309 w 327"/>
                  <a:gd name="T67" fmla="*/ 195 h 196"/>
                  <a:gd name="T68" fmla="*/ 317 w 327"/>
                  <a:gd name="T69" fmla="*/ 18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7" h="196">
                    <a:moveTo>
                      <a:pt x="326" y="177"/>
                    </a:moveTo>
                    <a:lnTo>
                      <a:pt x="326" y="168"/>
                    </a:lnTo>
                    <a:lnTo>
                      <a:pt x="326" y="168"/>
                    </a:lnTo>
                    <a:lnTo>
                      <a:pt x="326" y="151"/>
                    </a:lnTo>
                    <a:lnTo>
                      <a:pt x="326" y="151"/>
                    </a:lnTo>
                    <a:lnTo>
                      <a:pt x="317" y="142"/>
                    </a:lnTo>
                    <a:lnTo>
                      <a:pt x="309" y="142"/>
                    </a:lnTo>
                    <a:lnTo>
                      <a:pt x="309" y="142"/>
                    </a:lnTo>
                    <a:lnTo>
                      <a:pt x="282" y="133"/>
                    </a:lnTo>
                    <a:lnTo>
                      <a:pt x="282" y="133"/>
                    </a:lnTo>
                    <a:lnTo>
                      <a:pt x="264" y="124"/>
                    </a:lnTo>
                    <a:lnTo>
                      <a:pt x="238" y="115"/>
                    </a:lnTo>
                    <a:lnTo>
                      <a:pt x="238" y="115"/>
                    </a:lnTo>
                    <a:lnTo>
                      <a:pt x="220" y="106"/>
                    </a:lnTo>
                    <a:lnTo>
                      <a:pt x="220" y="106"/>
                    </a:lnTo>
                    <a:lnTo>
                      <a:pt x="194" y="62"/>
                    </a:lnTo>
                    <a:lnTo>
                      <a:pt x="167" y="45"/>
                    </a:lnTo>
                    <a:lnTo>
                      <a:pt x="150" y="36"/>
                    </a:lnTo>
                    <a:lnTo>
                      <a:pt x="150" y="36"/>
                    </a:lnTo>
                    <a:lnTo>
                      <a:pt x="114" y="27"/>
                    </a:lnTo>
                    <a:lnTo>
                      <a:pt x="79" y="18"/>
                    </a:lnTo>
                    <a:lnTo>
                      <a:pt x="79" y="18"/>
                    </a:lnTo>
                    <a:lnTo>
                      <a:pt x="44" y="0"/>
                    </a:lnTo>
                    <a:lnTo>
                      <a:pt x="26" y="0"/>
                    </a:lnTo>
                    <a:lnTo>
                      <a:pt x="9" y="9"/>
                    </a:lnTo>
                    <a:lnTo>
                      <a:pt x="9" y="9"/>
                    </a:lnTo>
                    <a:lnTo>
                      <a:pt x="0" y="18"/>
                    </a:lnTo>
                    <a:lnTo>
                      <a:pt x="0" y="27"/>
                    </a:lnTo>
                    <a:lnTo>
                      <a:pt x="0" y="27"/>
                    </a:lnTo>
                    <a:lnTo>
                      <a:pt x="9" y="36"/>
                    </a:lnTo>
                    <a:lnTo>
                      <a:pt x="17" y="45"/>
                    </a:lnTo>
                    <a:lnTo>
                      <a:pt x="17" y="45"/>
                    </a:lnTo>
                    <a:lnTo>
                      <a:pt x="17" y="53"/>
                    </a:lnTo>
                    <a:lnTo>
                      <a:pt x="17" y="53"/>
                    </a:lnTo>
                    <a:lnTo>
                      <a:pt x="26" y="71"/>
                    </a:lnTo>
                    <a:lnTo>
                      <a:pt x="44" y="71"/>
                    </a:lnTo>
                    <a:lnTo>
                      <a:pt x="61" y="80"/>
                    </a:lnTo>
                    <a:lnTo>
                      <a:pt x="61" y="80"/>
                    </a:lnTo>
                    <a:lnTo>
                      <a:pt x="70" y="89"/>
                    </a:lnTo>
                    <a:lnTo>
                      <a:pt x="70" y="89"/>
                    </a:lnTo>
                    <a:lnTo>
                      <a:pt x="79" y="98"/>
                    </a:lnTo>
                    <a:lnTo>
                      <a:pt x="97" y="106"/>
                    </a:lnTo>
                    <a:lnTo>
                      <a:pt x="97" y="106"/>
                    </a:lnTo>
                    <a:lnTo>
                      <a:pt x="97" y="106"/>
                    </a:lnTo>
                    <a:lnTo>
                      <a:pt x="97" y="106"/>
                    </a:lnTo>
                    <a:lnTo>
                      <a:pt x="106" y="115"/>
                    </a:lnTo>
                    <a:lnTo>
                      <a:pt x="106" y="115"/>
                    </a:lnTo>
                    <a:lnTo>
                      <a:pt x="114" y="124"/>
                    </a:lnTo>
                    <a:lnTo>
                      <a:pt x="141" y="133"/>
                    </a:lnTo>
                    <a:lnTo>
                      <a:pt x="141" y="133"/>
                    </a:lnTo>
                    <a:lnTo>
                      <a:pt x="150" y="142"/>
                    </a:lnTo>
                    <a:lnTo>
                      <a:pt x="150" y="142"/>
                    </a:lnTo>
                    <a:lnTo>
                      <a:pt x="159" y="151"/>
                    </a:lnTo>
                    <a:lnTo>
                      <a:pt x="159" y="151"/>
                    </a:lnTo>
                    <a:lnTo>
                      <a:pt x="167" y="159"/>
                    </a:lnTo>
                    <a:lnTo>
                      <a:pt x="176" y="159"/>
                    </a:lnTo>
                    <a:lnTo>
                      <a:pt x="176" y="159"/>
                    </a:lnTo>
                    <a:lnTo>
                      <a:pt x="194" y="177"/>
                    </a:lnTo>
                    <a:lnTo>
                      <a:pt x="194" y="177"/>
                    </a:lnTo>
                    <a:lnTo>
                      <a:pt x="203" y="186"/>
                    </a:lnTo>
                    <a:lnTo>
                      <a:pt x="203" y="186"/>
                    </a:lnTo>
                    <a:lnTo>
                      <a:pt x="211" y="195"/>
                    </a:lnTo>
                    <a:lnTo>
                      <a:pt x="220" y="195"/>
                    </a:lnTo>
                    <a:lnTo>
                      <a:pt x="220" y="195"/>
                    </a:lnTo>
                    <a:lnTo>
                      <a:pt x="273" y="195"/>
                    </a:lnTo>
                    <a:lnTo>
                      <a:pt x="273" y="195"/>
                    </a:lnTo>
                    <a:lnTo>
                      <a:pt x="309" y="195"/>
                    </a:lnTo>
                    <a:lnTo>
                      <a:pt x="309" y="195"/>
                    </a:lnTo>
                    <a:lnTo>
                      <a:pt x="309" y="195"/>
                    </a:lnTo>
                    <a:lnTo>
                      <a:pt x="317" y="186"/>
                    </a:lnTo>
                    <a:lnTo>
                      <a:pt x="326" y="17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1" name="Freeform 2"/>
              <p:cNvSpPr>
                <a:spLocks noChangeArrowheads="1"/>
              </p:cNvSpPr>
              <p:nvPr/>
            </p:nvSpPr>
            <p:spPr bwMode="auto">
              <a:xfrm>
                <a:off x="2286000" y="1997075"/>
                <a:ext cx="152400" cy="85725"/>
              </a:xfrm>
              <a:custGeom>
                <a:avLst/>
                <a:gdLst>
                  <a:gd name="T0" fmla="*/ 114 w 424"/>
                  <a:gd name="T1" fmla="*/ 159 h 240"/>
                  <a:gd name="T2" fmla="*/ 167 w 424"/>
                  <a:gd name="T3" fmla="*/ 168 h 240"/>
                  <a:gd name="T4" fmla="*/ 211 w 424"/>
                  <a:gd name="T5" fmla="*/ 159 h 240"/>
                  <a:gd name="T6" fmla="*/ 247 w 424"/>
                  <a:gd name="T7" fmla="*/ 159 h 240"/>
                  <a:gd name="T8" fmla="*/ 247 w 424"/>
                  <a:gd name="T9" fmla="*/ 159 h 240"/>
                  <a:gd name="T10" fmla="*/ 229 w 424"/>
                  <a:gd name="T11" fmla="*/ 203 h 240"/>
                  <a:gd name="T12" fmla="*/ 229 w 424"/>
                  <a:gd name="T13" fmla="*/ 221 h 240"/>
                  <a:gd name="T14" fmla="*/ 282 w 424"/>
                  <a:gd name="T15" fmla="*/ 239 h 240"/>
                  <a:gd name="T16" fmla="*/ 317 w 424"/>
                  <a:gd name="T17" fmla="*/ 230 h 240"/>
                  <a:gd name="T18" fmla="*/ 361 w 424"/>
                  <a:gd name="T19" fmla="*/ 230 h 240"/>
                  <a:gd name="T20" fmla="*/ 379 w 424"/>
                  <a:gd name="T21" fmla="*/ 221 h 240"/>
                  <a:gd name="T22" fmla="*/ 406 w 424"/>
                  <a:gd name="T23" fmla="*/ 195 h 240"/>
                  <a:gd name="T24" fmla="*/ 414 w 424"/>
                  <a:gd name="T25" fmla="*/ 186 h 240"/>
                  <a:gd name="T26" fmla="*/ 423 w 424"/>
                  <a:gd name="T27" fmla="*/ 177 h 240"/>
                  <a:gd name="T28" fmla="*/ 423 w 424"/>
                  <a:gd name="T29" fmla="*/ 168 h 240"/>
                  <a:gd name="T30" fmla="*/ 414 w 424"/>
                  <a:gd name="T31" fmla="*/ 142 h 240"/>
                  <a:gd name="T32" fmla="*/ 414 w 424"/>
                  <a:gd name="T33" fmla="*/ 133 h 240"/>
                  <a:gd name="T34" fmla="*/ 414 w 424"/>
                  <a:gd name="T35" fmla="*/ 124 h 240"/>
                  <a:gd name="T36" fmla="*/ 414 w 424"/>
                  <a:gd name="T37" fmla="*/ 89 h 240"/>
                  <a:gd name="T38" fmla="*/ 397 w 424"/>
                  <a:gd name="T39" fmla="*/ 53 h 240"/>
                  <a:gd name="T40" fmla="*/ 353 w 424"/>
                  <a:gd name="T41" fmla="*/ 18 h 240"/>
                  <a:gd name="T42" fmla="*/ 335 w 424"/>
                  <a:gd name="T43" fmla="*/ 18 h 240"/>
                  <a:gd name="T44" fmla="*/ 326 w 424"/>
                  <a:gd name="T45" fmla="*/ 27 h 240"/>
                  <a:gd name="T46" fmla="*/ 273 w 424"/>
                  <a:gd name="T47" fmla="*/ 9 h 240"/>
                  <a:gd name="T48" fmla="*/ 238 w 424"/>
                  <a:gd name="T49" fmla="*/ 0 h 240"/>
                  <a:gd name="T50" fmla="*/ 211 w 424"/>
                  <a:gd name="T51" fmla="*/ 0 h 240"/>
                  <a:gd name="T52" fmla="*/ 203 w 424"/>
                  <a:gd name="T53" fmla="*/ 9 h 240"/>
                  <a:gd name="T54" fmla="*/ 203 w 424"/>
                  <a:gd name="T55" fmla="*/ 36 h 240"/>
                  <a:gd name="T56" fmla="*/ 220 w 424"/>
                  <a:gd name="T57" fmla="*/ 62 h 240"/>
                  <a:gd name="T58" fmla="*/ 194 w 424"/>
                  <a:gd name="T59" fmla="*/ 45 h 240"/>
                  <a:gd name="T60" fmla="*/ 150 w 424"/>
                  <a:gd name="T61" fmla="*/ 36 h 240"/>
                  <a:gd name="T62" fmla="*/ 141 w 424"/>
                  <a:gd name="T63" fmla="*/ 53 h 240"/>
                  <a:gd name="T64" fmla="*/ 141 w 424"/>
                  <a:gd name="T65" fmla="*/ 62 h 240"/>
                  <a:gd name="T66" fmla="*/ 159 w 424"/>
                  <a:gd name="T67" fmla="*/ 106 h 240"/>
                  <a:gd name="T68" fmla="*/ 159 w 424"/>
                  <a:gd name="T69" fmla="*/ 106 h 240"/>
                  <a:gd name="T70" fmla="*/ 141 w 424"/>
                  <a:gd name="T71" fmla="*/ 89 h 240"/>
                  <a:gd name="T72" fmla="*/ 123 w 424"/>
                  <a:gd name="T73" fmla="*/ 71 h 240"/>
                  <a:gd name="T74" fmla="*/ 97 w 424"/>
                  <a:gd name="T75" fmla="*/ 27 h 240"/>
                  <a:gd name="T76" fmla="*/ 44 w 424"/>
                  <a:gd name="T77" fmla="*/ 9 h 240"/>
                  <a:gd name="T78" fmla="*/ 44 w 424"/>
                  <a:gd name="T79" fmla="*/ 9 h 240"/>
                  <a:gd name="T80" fmla="*/ 17 w 424"/>
                  <a:gd name="T81" fmla="*/ 9 h 240"/>
                  <a:gd name="T82" fmla="*/ 9 w 424"/>
                  <a:gd name="T83" fmla="*/ 18 h 240"/>
                  <a:gd name="T84" fmla="*/ 9 w 424"/>
                  <a:gd name="T85" fmla="*/ 62 h 240"/>
                  <a:gd name="T86" fmla="*/ 26 w 424"/>
                  <a:gd name="T87" fmla="*/ 98 h 240"/>
                  <a:gd name="T88" fmla="*/ 106 w 424"/>
                  <a:gd name="T89" fmla="*/ 15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240">
                    <a:moveTo>
                      <a:pt x="114" y="159"/>
                    </a:moveTo>
                    <a:lnTo>
                      <a:pt x="114" y="159"/>
                    </a:lnTo>
                    <a:lnTo>
                      <a:pt x="141" y="168"/>
                    </a:lnTo>
                    <a:lnTo>
                      <a:pt x="167" y="168"/>
                    </a:lnTo>
                    <a:lnTo>
                      <a:pt x="211" y="159"/>
                    </a:lnTo>
                    <a:lnTo>
                      <a:pt x="211" y="159"/>
                    </a:lnTo>
                    <a:lnTo>
                      <a:pt x="247" y="159"/>
                    </a:lnTo>
                    <a:lnTo>
                      <a:pt x="247" y="159"/>
                    </a:lnTo>
                    <a:lnTo>
                      <a:pt x="247" y="159"/>
                    </a:lnTo>
                    <a:lnTo>
                      <a:pt x="247" y="159"/>
                    </a:lnTo>
                    <a:lnTo>
                      <a:pt x="229" y="186"/>
                    </a:lnTo>
                    <a:lnTo>
                      <a:pt x="229" y="203"/>
                    </a:lnTo>
                    <a:lnTo>
                      <a:pt x="229" y="221"/>
                    </a:lnTo>
                    <a:lnTo>
                      <a:pt x="229" y="221"/>
                    </a:lnTo>
                    <a:lnTo>
                      <a:pt x="256" y="230"/>
                    </a:lnTo>
                    <a:lnTo>
                      <a:pt x="282" y="239"/>
                    </a:lnTo>
                    <a:lnTo>
                      <a:pt x="282" y="239"/>
                    </a:lnTo>
                    <a:lnTo>
                      <a:pt x="317" y="230"/>
                    </a:lnTo>
                    <a:lnTo>
                      <a:pt x="317" y="230"/>
                    </a:lnTo>
                    <a:lnTo>
                      <a:pt x="361" y="230"/>
                    </a:lnTo>
                    <a:lnTo>
                      <a:pt x="361" y="230"/>
                    </a:lnTo>
                    <a:lnTo>
                      <a:pt x="379" y="221"/>
                    </a:lnTo>
                    <a:lnTo>
                      <a:pt x="397" y="221"/>
                    </a:lnTo>
                    <a:lnTo>
                      <a:pt x="406" y="195"/>
                    </a:lnTo>
                    <a:lnTo>
                      <a:pt x="406" y="195"/>
                    </a:lnTo>
                    <a:lnTo>
                      <a:pt x="414" y="186"/>
                    </a:lnTo>
                    <a:lnTo>
                      <a:pt x="414" y="186"/>
                    </a:lnTo>
                    <a:lnTo>
                      <a:pt x="423" y="177"/>
                    </a:lnTo>
                    <a:lnTo>
                      <a:pt x="423" y="168"/>
                    </a:lnTo>
                    <a:lnTo>
                      <a:pt x="423" y="168"/>
                    </a:lnTo>
                    <a:lnTo>
                      <a:pt x="423" y="151"/>
                    </a:lnTo>
                    <a:lnTo>
                      <a:pt x="414" y="142"/>
                    </a:lnTo>
                    <a:lnTo>
                      <a:pt x="414" y="142"/>
                    </a:lnTo>
                    <a:lnTo>
                      <a:pt x="414" y="133"/>
                    </a:lnTo>
                    <a:lnTo>
                      <a:pt x="414" y="124"/>
                    </a:lnTo>
                    <a:lnTo>
                      <a:pt x="414" y="124"/>
                    </a:lnTo>
                    <a:lnTo>
                      <a:pt x="414" y="106"/>
                    </a:lnTo>
                    <a:lnTo>
                      <a:pt x="414" y="89"/>
                    </a:lnTo>
                    <a:lnTo>
                      <a:pt x="397" y="53"/>
                    </a:lnTo>
                    <a:lnTo>
                      <a:pt x="397" y="53"/>
                    </a:lnTo>
                    <a:lnTo>
                      <a:pt x="370" y="27"/>
                    </a:lnTo>
                    <a:lnTo>
                      <a:pt x="353" y="18"/>
                    </a:lnTo>
                    <a:lnTo>
                      <a:pt x="335" y="18"/>
                    </a:lnTo>
                    <a:lnTo>
                      <a:pt x="335" y="18"/>
                    </a:lnTo>
                    <a:lnTo>
                      <a:pt x="326" y="18"/>
                    </a:lnTo>
                    <a:lnTo>
                      <a:pt x="326" y="27"/>
                    </a:lnTo>
                    <a:lnTo>
                      <a:pt x="326" y="27"/>
                    </a:lnTo>
                    <a:lnTo>
                      <a:pt x="273" y="9"/>
                    </a:lnTo>
                    <a:lnTo>
                      <a:pt x="273" y="9"/>
                    </a:lnTo>
                    <a:lnTo>
                      <a:pt x="238" y="0"/>
                    </a:lnTo>
                    <a:lnTo>
                      <a:pt x="238" y="0"/>
                    </a:lnTo>
                    <a:lnTo>
                      <a:pt x="211" y="0"/>
                    </a:lnTo>
                    <a:lnTo>
                      <a:pt x="203" y="9"/>
                    </a:lnTo>
                    <a:lnTo>
                      <a:pt x="203" y="9"/>
                    </a:lnTo>
                    <a:lnTo>
                      <a:pt x="203" y="18"/>
                    </a:lnTo>
                    <a:lnTo>
                      <a:pt x="203" y="36"/>
                    </a:lnTo>
                    <a:lnTo>
                      <a:pt x="220" y="62"/>
                    </a:lnTo>
                    <a:lnTo>
                      <a:pt x="220" y="62"/>
                    </a:lnTo>
                    <a:lnTo>
                      <a:pt x="194" y="45"/>
                    </a:lnTo>
                    <a:lnTo>
                      <a:pt x="194" y="45"/>
                    </a:lnTo>
                    <a:lnTo>
                      <a:pt x="167" y="36"/>
                    </a:lnTo>
                    <a:lnTo>
                      <a:pt x="150" y="36"/>
                    </a:lnTo>
                    <a:lnTo>
                      <a:pt x="150" y="36"/>
                    </a:lnTo>
                    <a:lnTo>
                      <a:pt x="141" y="53"/>
                    </a:lnTo>
                    <a:lnTo>
                      <a:pt x="141" y="62"/>
                    </a:lnTo>
                    <a:lnTo>
                      <a:pt x="141" y="62"/>
                    </a:lnTo>
                    <a:lnTo>
                      <a:pt x="141" y="89"/>
                    </a:lnTo>
                    <a:lnTo>
                      <a:pt x="159" y="106"/>
                    </a:lnTo>
                    <a:lnTo>
                      <a:pt x="159" y="106"/>
                    </a:lnTo>
                    <a:lnTo>
                      <a:pt x="159" y="106"/>
                    </a:lnTo>
                    <a:lnTo>
                      <a:pt x="159" y="106"/>
                    </a:lnTo>
                    <a:lnTo>
                      <a:pt x="141" y="89"/>
                    </a:lnTo>
                    <a:lnTo>
                      <a:pt x="141" y="89"/>
                    </a:lnTo>
                    <a:lnTo>
                      <a:pt x="123" y="71"/>
                    </a:lnTo>
                    <a:lnTo>
                      <a:pt x="123" y="71"/>
                    </a:lnTo>
                    <a:lnTo>
                      <a:pt x="97" y="27"/>
                    </a:lnTo>
                    <a:lnTo>
                      <a:pt x="70" y="9"/>
                    </a:lnTo>
                    <a:lnTo>
                      <a:pt x="44" y="9"/>
                    </a:lnTo>
                    <a:lnTo>
                      <a:pt x="44" y="9"/>
                    </a:lnTo>
                    <a:lnTo>
                      <a:pt x="44" y="9"/>
                    </a:lnTo>
                    <a:lnTo>
                      <a:pt x="44" y="9"/>
                    </a:lnTo>
                    <a:lnTo>
                      <a:pt x="17" y="9"/>
                    </a:lnTo>
                    <a:lnTo>
                      <a:pt x="9" y="18"/>
                    </a:lnTo>
                    <a:lnTo>
                      <a:pt x="9" y="18"/>
                    </a:lnTo>
                    <a:lnTo>
                      <a:pt x="0" y="36"/>
                    </a:lnTo>
                    <a:lnTo>
                      <a:pt x="9" y="62"/>
                    </a:lnTo>
                    <a:lnTo>
                      <a:pt x="26" y="98"/>
                    </a:lnTo>
                    <a:lnTo>
                      <a:pt x="26" y="98"/>
                    </a:lnTo>
                    <a:lnTo>
                      <a:pt x="61" y="124"/>
                    </a:lnTo>
                    <a:lnTo>
                      <a:pt x="106" y="151"/>
                    </a:lnTo>
                    <a:lnTo>
                      <a:pt x="114" y="15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2" name="Freeform 3"/>
              <p:cNvSpPr>
                <a:spLocks noChangeArrowheads="1"/>
              </p:cNvSpPr>
              <p:nvPr/>
            </p:nvSpPr>
            <p:spPr bwMode="auto">
              <a:xfrm>
                <a:off x="2374900" y="1857375"/>
                <a:ext cx="38100" cy="25400"/>
              </a:xfrm>
              <a:custGeom>
                <a:avLst/>
                <a:gdLst>
                  <a:gd name="T0" fmla="*/ 9 w 107"/>
                  <a:gd name="T1" fmla="*/ 27 h 72"/>
                  <a:gd name="T2" fmla="*/ 9 w 107"/>
                  <a:gd name="T3" fmla="*/ 27 h 72"/>
                  <a:gd name="T4" fmla="*/ 17 w 107"/>
                  <a:gd name="T5" fmla="*/ 44 h 72"/>
                  <a:gd name="T6" fmla="*/ 17 w 107"/>
                  <a:gd name="T7" fmla="*/ 44 h 72"/>
                  <a:gd name="T8" fmla="*/ 44 w 107"/>
                  <a:gd name="T9" fmla="*/ 62 h 72"/>
                  <a:gd name="T10" fmla="*/ 70 w 107"/>
                  <a:gd name="T11" fmla="*/ 71 h 72"/>
                  <a:gd name="T12" fmla="*/ 70 w 107"/>
                  <a:gd name="T13" fmla="*/ 71 h 72"/>
                  <a:gd name="T14" fmla="*/ 79 w 107"/>
                  <a:gd name="T15" fmla="*/ 71 h 72"/>
                  <a:gd name="T16" fmla="*/ 79 w 107"/>
                  <a:gd name="T17" fmla="*/ 71 h 72"/>
                  <a:gd name="T18" fmla="*/ 88 w 107"/>
                  <a:gd name="T19" fmla="*/ 62 h 72"/>
                  <a:gd name="T20" fmla="*/ 97 w 107"/>
                  <a:gd name="T21" fmla="*/ 53 h 72"/>
                  <a:gd name="T22" fmla="*/ 97 w 107"/>
                  <a:gd name="T23" fmla="*/ 53 h 72"/>
                  <a:gd name="T24" fmla="*/ 106 w 107"/>
                  <a:gd name="T25" fmla="*/ 35 h 72"/>
                  <a:gd name="T26" fmla="*/ 88 w 107"/>
                  <a:gd name="T27" fmla="*/ 18 h 72"/>
                  <a:gd name="T28" fmla="*/ 88 w 107"/>
                  <a:gd name="T29" fmla="*/ 18 h 72"/>
                  <a:gd name="T30" fmla="*/ 44 w 107"/>
                  <a:gd name="T31" fmla="*/ 0 h 72"/>
                  <a:gd name="T32" fmla="*/ 17 w 107"/>
                  <a:gd name="T33" fmla="*/ 0 h 72"/>
                  <a:gd name="T34" fmla="*/ 0 w 107"/>
                  <a:gd name="T35" fmla="*/ 0 h 72"/>
                  <a:gd name="T36" fmla="*/ 0 w 107"/>
                  <a:gd name="T37" fmla="*/ 0 h 72"/>
                  <a:gd name="T38" fmla="*/ 0 w 107"/>
                  <a:gd name="T39" fmla="*/ 9 h 72"/>
                  <a:gd name="T40" fmla="*/ 0 w 107"/>
                  <a:gd name="T41" fmla="*/ 18 h 72"/>
                  <a:gd name="T42" fmla="*/ 9 w 107"/>
                  <a:gd name="T43" fmla="*/ 27 h 72"/>
                  <a:gd name="T44" fmla="*/ 88 w 107"/>
                  <a:gd name="T45" fmla="*/ 44 h 72"/>
                  <a:gd name="T46" fmla="*/ 88 w 107"/>
                  <a:gd name="T47" fmla="*/ 4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72">
                    <a:moveTo>
                      <a:pt x="9" y="27"/>
                    </a:moveTo>
                    <a:lnTo>
                      <a:pt x="9" y="27"/>
                    </a:lnTo>
                    <a:lnTo>
                      <a:pt x="17" y="44"/>
                    </a:lnTo>
                    <a:lnTo>
                      <a:pt x="17" y="44"/>
                    </a:lnTo>
                    <a:lnTo>
                      <a:pt x="44" y="62"/>
                    </a:lnTo>
                    <a:lnTo>
                      <a:pt x="70" y="71"/>
                    </a:lnTo>
                    <a:lnTo>
                      <a:pt x="70" y="71"/>
                    </a:lnTo>
                    <a:lnTo>
                      <a:pt x="79" y="71"/>
                    </a:lnTo>
                    <a:lnTo>
                      <a:pt x="79" y="71"/>
                    </a:lnTo>
                    <a:lnTo>
                      <a:pt x="88" y="62"/>
                    </a:lnTo>
                    <a:lnTo>
                      <a:pt x="97" y="53"/>
                    </a:lnTo>
                    <a:lnTo>
                      <a:pt x="97" y="53"/>
                    </a:lnTo>
                    <a:lnTo>
                      <a:pt x="106" y="35"/>
                    </a:lnTo>
                    <a:lnTo>
                      <a:pt x="88" y="18"/>
                    </a:lnTo>
                    <a:lnTo>
                      <a:pt x="88" y="18"/>
                    </a:lnTo>
                    <a:lnTo>
                      <a:pt x="44" y="0"/>
                    </a:lnTo>
                    <a:lnTo>
                      <a:pt x="17" y="0"/>
                    </a:lnTo>
                    <a:lnTo>
                      <a:pt x="0" y="0"/>
                    </a:lnTo>
                    <a:lnTo>
                      <a:pt x="0" y="0"/>
                    </a:lnTo>
                    <a:lnTo>
                      <a:pt x="0" y="9"/>
                    </a:lnTo>
                    <a:lnTo>
                      <a:pt x="0" y="18"/>
                    </a:lnTo>
                    <a:lnTo>
                      <a:pt x="9" y="27"/>
                    </a:lnTo>
                    <a:close/>
                    <a:moveTo>
                      <a:pt x="88" y="44"/>
                    </a:moveTo>
                    <a:lnTo>
                      <a:pt x="88" y="44"/>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3" name="Freeform 4"/>
              <p:cNvSpPr>
                <a:spLocks noChangeArrowheads="1"/>
              </p:cNvSpPr>
              <p:nvPr/>
            </p:nvSpPr>
            <p:spPr bwMode="auto">
              <a:xfrm>
                <a:off x="2703513" y="2487613"/>
                <a:ext cx="47625" cy="34925"/>
              </a:xfrm>
              <a:custGeom>
                <a:avLst/>
                <a:gdLst>
                  <a:gd name="T0" fmla="*/ 105 w 133"/>
                  <a:gd name="T1" fmla="*/ 0 h 98"/>
                  <a:gd name="T2" fmla="*/ 105 w 133"/>
                  <a:gd name="T3" fmla="*/ 0 h 98"/>
                  <a:gd name="T4" fmla="*/ 105 w 133"/>
                  <a:gd name="T5" fmla="*/ 0 h 98"/>
                  <a:gd name="T6" fmla="*/ 105 w 133"/>
                  <a:gd name="T7" fmla="*/ 0 h 98"/>
                  <a:gd name="T8" fmla="*/ 79 w 133"/>
                  <a:gd name="T9" fmla="*/ 9 h 98"/>
                  <a:gd name="T10" fmla="*/ 44 w 133"/>
                  <a:gd name="T11" fmla="*/ 18 h 98"/>
                  <a:gd name="T12" fmla="*/ 17 w 133"/>
                  <a:gd name="T13" fmla="*/ 35 h 98"/>
                  <a:gd name="T14" fmla="*/ 0 w 133"/>
                  <a:gd name="T15" fmla="*/ 62 h 98"/>
                  <a:gd name="T16" fmla="*/ 0 w 133"/>
                  <a:gd name="T17" fmla="*/ 62 h 98"/>
                  <a:gd name="T18" fmla="*/ 0 w 133"/>
                  <a:gd name="T19" fmla="*/ 71 h 98"/>
                  <a:gd name="T20" fmla="*/ 17 w 133"/>
                  <a:gd name="T21" fmla="*/ 88 h 98"/>
                  <a:gd name="T22" fmla="*/ 17 w 133"/>
                  <a:gd name="T23" fmla="*/ 88 h 98"/>
                  <a:gd name="T24" fmla="*/ 44 w 133"/>
                  <a:gd name="T25" fmla="*/ 97 h 98"/>
                  <a:gd name="T26" fmla="*/ 44 w 133"/>
                  <a:gd name="T27" fmla="*/ 97 h 98"/>
                  <a:gd name="T28" fmla="*/ 70 w 133"/>
                  <a:gd name="T29" fmla="*/ 88 h 98"/>
                  <a:gd name="T30" fmla="*/ 97 w 133"/>
                  <a:gd name="T31" fmla="*/ 79 h 98"/>
                  <a:gd name="T32" fmla="*/ 97 w 133"/>
                  <a:gd name="T33" fmla="*/ 79 h 98"/>
                  <a:gd name="T34" fmla="*/ 123 w 133"/>
                  <a:gd name="T35" fmla="*/ 53 h 98"/>
                  <a:gd name="T36" fmla="*/ 132 w 133"/>
                  <a:gd name="T37" fmla="*/ 35 h 98"/>
                  <a:gd name="T38" fmla="*/ 132 w 133"/>
                  <a:gd name="T39" fmla="*/ 18 h 98"/>
                  <a:gd name="T40" fmla="*/ 132 w 133"/>
                  <a:gd name="T41" fmla="*/ 18 h 98"/>
                  <a:gd name="T42" fmla="*/ 123 w 133"/>
                  <a:gd name="T43" fmla="*/ 9 h 98"/>
                  <a:gd name="T44" fmla="*/ 105 w 133"/>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98">
                    <a:moveTo>
                      <a:pt x="105" y="0"/>
                    </a:moveTo>
                    <a:lnTo>
                      <a:pt x="105" y="0"/>
                    </a:lnTo>
                    <a:lnTo>
                      <a:pt x="105" y="0"/>
                    </a:lnTo>
                    <a:lnTo>
                      <a:pt x="105" y="0"/>
                    </a:lnTo>
                    <a:lnTo>
                      <a:pt x="79" y="9"/>
                    </a:lnTo>
                    <a:lnTo>
                      <a:pt x="44" y="18"/>
                    </a:lnTo>
                    <a:lnTo>
                      <a:pt x="17" y="35"/>
                    </a:lnTo>
                    <a:lnTo>
                      <a:pt x="0" y="62"/>
                    </a:lnTo>
                    <a:lnTo>
                      <a:pt x="0" y="62"/>
                    </a:lnTo>
                    <a:lnTo>
                      <a:pt x="0" y="71"/>
                    </a:lnTo>
                    <a:lnTo>
                      <a:pt x="17" y="88"/>
                    </a:lnTo>
                    <a:lnTo>
                      <a:pt x="17" y="88"/>
                    </a:lnTo>
                    <a:lnTo>
                      <a:pt x="44" y="97"/>
                    </a:lnTo>
                    <a:lnTo>
                      <a:pt x="44" y="97"/>
                    </a:lnTo>
                    <a:lnTo>
                      <a:pt x="70" y="88"/>
                    </a:lnTo>
                    <a:lnTo>
                      <a:pt x="97" y="79"/>
                    </a:lnTo>
                    <a:lnTo>
                      <a:pt x="97" y="79"/>
                    </a:lnTo>
                    <a:lnTo>
                      <a:pt x="123" y="53"/>
                    </a:lnTo>
                    <a:lnTo>
                      <a:pt x="132" y="35"/>
                    </a:lnTo>
                    <a:lnTo>
                      <a:pt x="132" y="18"/>
                    </a:lnTo>
                    <a:lnTo>
                      <a:pt x="132" y="18"/>
                    </a:lnTo>
                    <a:lnTo>
                      <a:pt x="123" y="9"/>
                    </a:lnTo>
                    <a:lnTo>
                      <a:pt x="10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4" name="Freeform 5"/>
              <p:cNvSpPr>
                <a:spLocks noChangeArrowheads="1"/>
              </p:cNvSpPr>
              <p:nvPr/>
            </p:nvSpPr>
            <p:spPr bwMode="auto">
              <a:xfrm>
                <a:off x="2441575" y="2049463"/>
                <a:ext cx="79375" cy="47625"/>
              </a:xfrm>
              <a:custGeom>
                <a:avLst/>
                <a:gdLst>
                  <a:gd name="T0" fmla="*/ 185 w 222"/>
                  <a:gd name="T1" fmla="*/ 123 h 133"/>
                  <a:gd name="T2" fmla="*/ 185 w 222"/>
                  <a:gd name="T3" fmla="*/ 123 h 133"/>
                  <a:gd name="T4" fmla="*/ 212 w 222"/>
                  <a:gd name="T5" fmla="*/ 123 h 133"/>
                  <a:gd name="T6" fmla="*/ 221 w 222"/>
                  <a:gd name="T7" fmla="*/ 106 h 133"/>
                  <a:gd name="T8" fmla="*/ 221 w 222"/>
                  <a:gd name="T9" fmla="*/ 106 h 133"/>
                  <a:gd name="T10" fmla="*/ 221 w 222"/>
                  <a:gd name="T11" fmla="*/ 79 h 133"/>
                  <a:gd name="T12" fmla="*/ 212 w 222"/>
                  <a:gd name="T13" fmla="*/ 61 h 133"/>
                  <a:gd name="T14" fmla="*/ 194 w 222"/>
                  <a:gd name="T15" fmla="*/ 35 h 133"/>
                  <a:gd name="T16" fmla="*/ 168 w 222"/>
                  <a:gd name="T17" fmla="*/ 9 h 133"/>
                  <a:gd name="T18" fmla="*/ 168 w 222"/>
                  <a:gd name="T19" fmla="*/ 9 h 133"/>
                  <a:gd name="T20" fmla="*/ 150 w 222"/>
                  <a:gd name="T21" fmla="*/ 0 h 133"/>
                  <a:gd name="T22" fmla="*/ 124 w 222"/>
                  <a:gd name="T23" fmla="*/ 0 h 133"/>
                  <a:gd name="T24" fmla="*/ 71 w 222"/>
                  <a:gd name="T25" fmla="*/ 9 h 133"/>
                  <a:gd name="T26" fmla="*/ 35 w 222"/>
                  <a:gd name="T27" fmla="*/ 35 h 133"/>
                  <a:gd name="T28" fmla="*/ 9 w 222"/>
                  <a:gd name="T29" fmla="*/ 53 h 133"/>
                  <a:gd name="T30" fmla="*/ 9 w 222"/>
                  <a:gd name="T31" fmla="*/ 53 h 133"/>
                  <a:gd name="T32" fmla="*/ 0 w 222"/>
                  <a:gd name="T33" fmla="*/ 70 h 133"/>
                  <a:gd name="T34" fmla="*/ 9 w 222"/>
                  <a:gd name="T35" fmla="*/ 88 h 133"/>
                  <a:gd name="T36" fmla="*/ 9 w 222"/>
                  <a:gd name="T37" fmla="*/ 88 h 133"/>
                  <a:gd name="T38" fmla="*/ 35 w 222"/>
                  <a:gd name="T39" fmla="*/ 106 h 133"/>
                  <a:gd name="T40" fmla="*/ 79 w 222"/>
                  <a:gd name="T41" fmla="*/ 114 h 133"/>
                  <a:gd name="T42" fmla="*/ 124 w 222"/>
                  <a:gd name="T43" fmla="*/ 123 h 133"/>
                  <a:gd name="T44" fmla="*/ 168 w 222"/>
                  <a:gd name="T45" fmla="*/ 132 h 133"/>
                  <a:gd name="T46" fmla="*/ 168 w 222"/>
                  <a:gd name="T47" fmla="*/ 132 h 133"/>
                  <a:gd name="T48" fmla="*/ 185 w 222"/>
                  <a:gd name="T4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2" h="133">
                    <a:moveTo>
                      <a:pt x="185" y="123"/>
                    </a:moveTo>
                    <a:lnTo>
                      <a:pt x="185" y="123"/>
                    </a:lnTo>
                    <a:lnTo>
                      <a:pt x="212" y="123"/>
                    </a:lnTo>
                    <a:lnTo>
                      <a:pt x="221" y="106"/>
                    </a:lnTo>
                    <a:lnTo>
                      <a:pt x="221" y="106"/>
                    </a:lnTo>
                    <a:lnTo>
                      <a:pt x="221" y="79"/>
                    </a:lnTo>
                    <a:lnTo>
                      <a:pt x="212" y="61"/>
                    </a:lnTo>
                    <a:lnTo>
                      <a:pt x="194" y="35"/>
                    </a:lnTo>
                    <a:lnTo>
                      <a:pt x="168" y="9"/>
                    </a:lnTo>
                    <a:lnTo>
                      <a:pt x="168" y="9"/>
                    </a:lnTo>
                    <a:lnTo>
                      <a:pt x="150" y="0"/>
                    </a:lnTo>
                    <a:lnTo>
                      <a:pt x="124" y="0"/>
                    </a:lnTo>
                    <a:lnTo>
                      <a:pt x="71" y="9"/>
                    </a:lnTo>
                    <a:lnTo>
                      <a:pt x="35" y="35"/>
                    </a:lnTo>
                    <a:lnTo>
                      <a:pt x="9" y="53"/>
                    </a:lnTo>
                    <a:lnTo>
                      <a:pt x="9" y="53"/>
                    </a:lnTo>
                    <a:lnTo>
                      <a:pt x="0" y="70"/>
                    </a:lnTo>
                    <a:lnTo>
                      <a:pt x="9" y="88"/>
                    </a:lnTo>
                    <a:lnTo>
                      <a:pt x="9" y="88"/>
                    </a:lnTo>
                    <a:lnTo>
                      <a:pt x="35" y="106"/>
                    </a:lnTo>
                    <a:lnTo>
                      <a:pt x="79" y="114"/>
                    </a:lnTo>
                    <a:lnTo>
                      <a:pt x="124" y="123"/>
                    </a:lnTo>
                    <a:lnTo>
                      <a:pt x="168" y="132"/>
                    </a:lnTo>
                    <a:lnTo>
                      <a:pt x="168" y="132"/>
                    </a:lnTo>
                    <a:lnTo>
                      <a:pt x="185" y="12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5" name="Freeform 6"/>
              <p:cNvSpPr>
                <a:spLocks noChangeArrowheads="1"/>
              </p:cNvSpPr>
              <p:nvPr/>
            </p:nvSpPr>
            <p:spPr bwMode="auto">
              <a:xfrm>
                <a:off x="2324100" y="2103438"/>
                <a:ext cx="136525" cy="117475"/>
              </a:xfrm>
              <a:custGeom>
                <a:avLst/>
                <a:gdLst>
                  <a:gd name="T0" fmla="*/ 70 w 380"/>
                  <a:gd name="T1" fmla="*/ 220 h 327"/>
                  <a:gd name="T2" fmla="*/ 132 w 380"/>
                  <a:gd name="T3" fmla="*/ 265 h 327"/>
                  <a:gd name="T4" fmla="*/ 158 w 380"/>
                  <a:gd name="T5" fmla="*/ 282 h 327"/>
                  <a:gd name="T6" fmla="*/ 185 w 380"/>
                  <a:gd name="T7" fmla="*/ 309 h 327"/>
                  <a:gd name="T8" fmla="*/ 220 w 380"/>
                  <a:gd name="T9" fmla="*/ 326 h 327"/>
                  <a:gd name="T10" fmla="*/ 238 w 380"/>
                  <a:gd name="T11" fmla="*/ 318 h 327"/>
                  <a:gd name="T12" fmla="*/ 247 w 380"/>
                  <a:gd name="T13" fmla="*/ 309 h 327"/>
                  <a:gd name="T14" fmla="*/ 291 w 380"/>
                  <a:gd name="T15" fmla="*/ 291 h 327"/>
                  <a:gd name="T16" fmla="*/ 308 w 380"/>
                  <a:gd name="T17" fmla="*/ 282 h 327"/>
                  <a:gd name="T18" fmla="*/ 353 w 380"/>
                  <a:gd name="T19" fmla="*/ 247 h 327"/>
                  <a:gd name="T20" fmla="*/ 370 w 380"/>
                  <a:gd name="T21" fmla="*/ 167 h 327"/>
                  <a:gd name="T22" fmla="*/ 379 w 380"/>
                  <a:gd name="T23" fmla="*/ 150 h 327"/>
                  <a:gd name="T24" fmla="*/ 379 w 380"/>
                  <a:gd name="T25" fmla="*/ 123 h 327"/>
                  <a:gd name="T26" fmla="*/ 361 w 380"/>
                  <a:gd name="T27" fmla="*/ 106 h 327"/>
                  <a:gd name="T28" fmla="*/ 317 w 380"/>
                  <a:gd name="T29" fmla="*/ 115 h 327"/>
                  <a:gd name="T30" fmla="*/ 317 w 380"/>
                  <a:gd name="T31" fmla="*/ 132 h 327"/>
                  <a:gd name="T32" fmla="*/ 291 w 380"/>
                  <a:gd name="T33" fmla="*/ 132 h 327"/>
                  <a:gd name="T34" fmla="*/ 273 w 380"/>
                  <a:gd name="T35" fmla="*/ 132 h 327"/>
                  <a:gd name="T36" fmla="*/ 264 w 380"/>
                  <a:gd name="T37" fmla="*/ 123 h 327"/>
                  <a:gd name="T38" fmla="*/ 282 w 380"/>
                  <a:gd name="T39" fmla="*/ 115 h 327"/>
                  <a:gd name="T40" fmla="*/ 335 w 380"/>
                  <a:gd name="T41" fmla="*/ 79 h 327"/>
                  <a:gd name="T42" fmla="*/ 344 w 380"/>
                  <a:gd name="T43" fmla="*/ 70 h 327"/>
                  <a:gd name="T44" fmla="*/ 335 w 380"/>
                  <a:gd name="T45" fmla="*/ 53 h 327"/>
                  <a:gd name="T46" fmla="*/ 308 w 380"/>
                  <a:gd name="T47" fmla="*/ 35 h 327"/>
                  <a:gd name="T48" fmla="*/ 300 w 380"/>
                  <a:gd name="T49" fmla="*/ 26 h 327"/>
                  <a:gd name="T50" fmla="*/ 300 w 380"/>
                  <a:gd name="T51" fmla="*/ 17 h 327"/>
                  <a:gd name="T52" fmla="*/ 300 w 380"/>
                  <a:gd name="T53" fmla="*/ 9 h 327"/>
                  <a:gd name="T54" fmla="*/ 273 w 380"/>
                  <a:gd name="T55" fmla="*/ 0 h 327"/>
                  <a:gd name="T56" fmla="*/ 238 w 380"/>
                  <a:gd name="T57" fmla="*/ 9 h 327"/>
                  <a:gd name="T58" fmla="*/ 194 w 380"/>
                  <a:gd name="T59" fmla="*/ 35 h 327"/>
                  <a:gd name="T60" fmla="*/ 194 w 380"/>
                  <a:gd name="T61" fmla="*/ 44 h 327"/>
                  <a:gd name="T62" fmla="*/ 185 w 380"/>
                  <a:gd name="T63" fmla="*/ 44 h 327"/>
                  <a:gd name="T64" fmla="*/ 158 w 380"/>
                  <a:gd name="T65" fmla="*/ 35 h 327"/>
                  <a:gd name="T66" fmla="*/ 97 w 380"/>
                  <a:gd name="T67" fmla="*/ 44 h 327"/>
                  <a:gd name="T68" fmla="*/ 70 w 380"/>
                  <a:gd name="T69" fmla="*/ 62 h 327"/>
                  <a:gd name="T70" fmla="*/ 79 w 380"/>
                  <a:gd name="T71" fmla="*/ 106 h 327"/>
                  <a:gd name="T72" fmla="*/ 105 w 380"/>
                  <a:gd name="T73" fmla="*/ 115 h 327"/>
                  <a:gd name="T74" fmla="*/ 123 w 380"/>
                  <a:gd name="T75" fmla="*/ 115 h 327"/>
                  <a:gd name="T76" fmla="*/ 150 w 380"/>
                  <a:gd name="T77" fmla="*/ 115 h 327"/>
                  <a:gd name="T78" fmla="*/ 132 w 380"/>
                  <a:gd name="T79" fmla="*/ 132 h 327"/>
                  <a:gd name="T80" fmla="*/ 114 w 380"/>
                  <a:gd name="T81" fmla="*/ 150 h 327"/>
                  <a:gd name="T82" fmla="*/ 88 w 380"/>
                  <a:gd name="T83" fmla="*/ 141 h 327"/>
                  <a:gd name="T84" fmla="*/ 70 w 380"/>
                  <a:gd name="T85" fmla="*/ 123 h 327"/>
                  <a:gd name="T86" fmla="*/ 35 w 380"/>
                  <a:gd name="T87" fmla="*/ 123 h 327"/>
                  <a:gd name="T88" fmla="*/ 8 w 380"/>
                  <a:gd name="T89" fmla="*/ 132 h 327"/>
                  <a:gd name="T90" fmla="*/ 0 w 380"/>
                  <a:gd name="T91" fmla="*/ 150 h 327"/>
                  <a:gd name="T92" fmla="*/ 17 w 380"/>
                  <a:gd name="T93" fmla="*/ 194 h 327"/>
                  <a:gd name="T94" fmla="*/ 70 w 380"/>
                  <a:gd name="T95" fmla="*/ 22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327">
                    <a:moveTo>
                      <a:pt x="70" y="220"/>
                    </a:moveTo>
                    <a:lnTo>
                      <a:pt x="70" y="220"/>
                    </a:lnTo>
                    <a:lnTo>
                      <a:pt x="114" y="238"/>
                    </a:lnTo>
                    <a:lnTo>
                      <a:pt x="132" y="265"/>
                    </a:lnTo>
                    <a:lnTo>
                      <a:pt x="132" y="265"/>
                    </a:lnTo>
                    <a:lnTo>
                      <a:pt x="158" y="282"/>
                    </a:lnTo>
                    <a:lnTo>
                      <a:pt x="185" y="309"/>
                    </a:lnTo>
                    <a:lnTo>
                      <a:pt x="185" y="309"/>
                    </a:lnTo>
                    <a:lnTo>
                      <a:pt x="203" y="318"/>
                    </a:lnTo>
                    <a:lnTo>
                      <a:pt x="220" y="326"/>
                    </a:lnTo>
                    <a:lnTo>
                      <a:pt x="220" y="326"/>
                    </a:lnTo>
                    <a:lnTo>
                      <a:pt x="238" y="318"/>
                    </a:lnTo>
                    <a:lnTo>
                      <a:pt x="247" y="309"/>
                    </a:lnTo>
                    <a:lnTo>
                      <a:pt x="247" y="309"/>
                    </a:lnTo>
                    <a:lnTo>
                      <a:pt x="264" y="291"/>
                    </a:lnTo>
                    <a:lnTo>
                      <a:pt x="291" y="291"/>
                    </a:lnTo>
                    <a:lnTo>
                      <a:pt x="291" y="291"/>
                    </a:lnTo>
                    <a:lnTo>
                      <a:pt x="308" y="282"/>
                    </a:lnTo>
                    <a:lnTo>
                      <a:pt x="326" y="273"/>
                    </a:lnTo>
                    <a:lnTo>
                      <a:pt x="353" y="247"/>
                    </a:lnTo>
                    <a:lnTo>
                      <a:pt x="361" y="212"/>
                    </a:lnTo>
                    <a:lnTo>
                      <a:pt x="370" y="167"/>
                    </a:lnTo>
                    <a:lnTo>
                      <a:pt x="370" y="167"/>
                    </a:lnTo>
                    <a:lnTo>
                      <a:pt x="379" y="150"/>
                    </a:lnTo>
                    <a:lnTo>
                      <a:pt x="379" y="150"/>
                    </a:lnTo>
                    <a:lnTo>
                      <a:pt x="379" y="123"/>
                    </a:lnTo>
                    <a:lnTo>
                      <a:pt x="361" y="106"/>
                    </a:lnTo>
                    <a:lnTo>
                      <a:pt x="361" y="106"/>
                    </a:lnTo>
                    <a:lnTo>
                      <a:pt x="344" y="106"/>
                    </a:lnTo>
                    <a:lnTo>
                      <a:pt x="317" y="115"/>
                    </a:lnTo>
                    <a:lnTo>
                      <a:pt x="317" y="115"/>
                    </a:lnTo>
                    <a:lnTo>
                      <a:pt x="317" y="132"/>
                    </a:lnTo>
                    <a:lnTo>
                      <a:pt x="317" y="132"/>
                    </a:lnTo>
                    <a:lnTo>
                      <a:pt x="291" y="132"/>
                    </a:lnTo>
                    <a:lnTo>
                      <a:pt x="291" y="132"/>
                    </a:lnTo>
                    <a:lnTo>
                      <a:pt x="273" y="132"/>
                    </a:lnTo>
                    <a:lnTo>
                      <a:pt x="264" y="123"/>
                    </a:lnTo>
                    <a:lnTo>
                      <a:pt x="264" y="123"/>
                    </a:lnTo>
                    <a:lnTo>
                      <a:pt x="282" y="115"/>
                    </a:lnTo>
                    <a:lnTo>
                      <a:pt x="282" y="115"/>
                    </a:lnTo>
                    <a:lnTo>
                      <a:pt x="317" y="106"/>
                    </a:lnTo>
                    <a:lnTo>
                      <a:pt x="335" y="79"/>
                    </a:lnTo>
                    <a:lnTo>
                      <a:pt x="335" y="79"/>
                    </a:lnTo>
                    <a:lnTo>
                      <a:pt x="344" y="70"/>
                    </a:lnTo>
                    <a:lnTo>
                      <a:pt x="335" y="53"/>
                    </a:lnTo>
                    <a:lnTo>
                      <a:pt x="335" y="53"/>
                    </a:lnTo>
                    <a:lnTo>
                      <a:pt x="326" y="44"/>
                    </a:lnTo>
                    <a:lnTo>
                      <a:pt x="308" y="35"/>
                    </a:lnTo>
                    <a:lnTo>
                      <a:pt x="308" y="35"/>
                    </a:lnTo>
                    <a:lnTo>
                      <a:pt x="300" y="26"/>
                    </a:lnTo>
                    <a:lnTo>
                      <a:pt x="300" y="26"/>
                    </a:lnTo>
                    <a:lnTo>
                      <a:pt x="300" y="17"/>
                    </a:lnTo>
                    <a:lnTo>
                      <a:pt x="300" y="9"/>
                    </a:lnTo>
                    <a:lnTo>
                      <a:pt x="300" y="9"/>
                    </a:lnTo>
                    <a:lnTo>
                      <a:pt x="291" y="0"/>
                    </a:lnTo>
                    <a:lnTo>
                      <a:pt x="273" y="0"/>
                    </a:lnTo>
                    <a:lnTo>
                      <a:pt x="238" y="9"/>
                    </a:lnTo>
                    <a:lnTo>
                      <a:pt x="238" y="9"/>
                    </a:lnTo>
                    <a:lnTo>
                      <a:pt x="203" y="17"/>
                    </a:lnTo>
                    <a:lnTo>
                      <a:pt x="194" y="35"/>
                    </a:lnTo>
                    <a:lnTo>
                      <a:pt x="194" y="35"/>
                    </a:lnTo>
                    <a:lnTo>
                      <a:pt x="194" y="44"/>
                    </a:lnTo>
                    <a:lnTo>
                      <a:pt x="194" y="44"/>
                    </a:lnTo>
                    <a:lnTo>
                      <a:pt x="185" y="44"/>
                    </a:lnTo>
                    <a:lnTo>
                      <a:pt x="185" y="44"/>
                    </a:lnTo>
                    <a:lnTo>
                      <a:pt x="158" y="35"/>
                    </a:lnTo>
                    <a:lnTo>
                      <a:pt x="123" y="35"/>
                    </a:lnTo>
                    <a:lnTo>
                      <a:pt x="97" y="44"/>
                    </a:lnTo>
                    <a:lnTo>
                      <a:pt x="70" y="62"/>
                    </a:lnTo>
                    <a:lnTo>
                      <a:pt x="70" y="62"/>
                    </a:lnTo>
                    <a:lnTo>
                      <a:pt x="70" y="88"/>
                    </a:lnTo>
                    <a:lnTo>
                      <a:pt x="79" y="106"/>
                    </a:lnTo>
                    <a:lnTo>
                      <a:pt x="79" y="106"/>
                    </a:lnTo>
                    <a:lnTo>
                      <a:pt x="105" y="115"/>
                    </a:lnTo>
                    <a:lnTo>
                      <a:pt x="123" y="115"/>
                    </a:lnTo>
                    <a:lnTo>
                      <a:pt x="123" y="115"/>
                    </a:lnTo>
                    <a:lnTo>
                      <a:pt x="150" y="115"/>
                    </a:lnTo>
                    <a:lnTo>
                      <a:pt x="150" y="115"/>
                    </a:lnTo>
                    <a:lnTo>
                      <a:pt x="132" y="132"/>
                    </a:lnTo>
                    <a:lnTo>
                      <a:pt x="132" y="132"/>
                    </a:lnTo>
                    <a:lnTo>
                      <a:pt x="114" y="150"/>
                    </a:lnTo>
                    <a:lnTo>
                      <a:pt x="114" y="150"/>
                    </a:lnTo>
                    <a:lnTo>
                      <a:pt x="105" y="150"/>
                    </a:lnTo>
                    <a:lnTo>
                      <a:pt x="88" y="141"/>
                    </a:lnTo>
                    <a:lnTo>
                      <a:pt x="88" y="141"/>
                    </a:lnTo>
                    <a:lnTo>
                      <a:pt x="70" y="123"/>
                    </a:lnTo>
                    <a:lnTo>
                      <a:pt x="53" y="115"/>
                    </a:lnTo>
                    <a:lnTo>
                      <a:pt x="35" y="123"/>
                    </a:lnTo>
                    <a:lnTo>
                      <a:pt x="35" y="123"/>
                    </a:lnTo>
                    <a:lnTo>
                      <a:pt x="8" y="132"/>
                    </a:lnTo>
                    <a:lnTo>
                      <a:pt x="0" y="150"/>
                    </a:lnTo>
                    <a:lnTo>
                      <a:pt x="0" y="150"/>
                    </a:lnTo>
                    <a:lnTo>
                      <a:pt x="8" y="167"/>
                    </a:lnTo>
                    <a:lnTo>
                      <a:pt x="17" y="194"/>
                    </a:lnTo>
                    <a:lnTo>
                      <a:pt x="44" y="212"/>
                    </a:lnTo>
                    <a:lnTo>
                      <a:pt x="70" y="22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6" name="Freeform 7"/>
              <p:cNvSpPr>
                <a:spLocks noChangeArrowheads="1"/>
              </p:cNvSpPr>
              <p:nvPr/>
            </p:nvSpPr>
            <p:spPr bwMode="auto">
              <a:xfrm>
                <a:off x="2282825" y="2052638"/>
                <a:ext cx="31750" cy="25400"/>
              </a:xfrm>
              <a:custGeom>
                <a:avLst/>
                <a:gdLst>
                  <a:gd name="T0" fmla="*/ 35 w 89"/>
                  <a:gd name="T1" fmla="*/ 0 h 71"/>
                  <a:gd name="T2" fmla="*/ 35 w 89"/>
                  <a:gd name="T3" fmla="*/ 0 h 71"/>
                  <a:gd name="T4" fmla="*/ 18 w 89"/>
                  <a:gd name="T5" fmla="*/ 8 h 71"/>
                  <a:gd name="T6" fmla="*/ 0 w 89"/>
                  <a:gd name="T7" fmla="*/ 26 h 71"/>
                  <a:gd name="T8" fmla="*/ 0 w 89"/>
                  <a:gd name="T9" fmla="*/ 26 h 71"/>
                  <a:gd name="T10" fmla="*/ 0 w 89"/>
                  <a:gd name="T11" fmla="*/ 44 h 71"/>
                  <a:gd name="T12" fmla="*/ 9 w 89"/>
                  <a:gd name="T13" fmla="*/ 61 h 71"/>
                  <a:gd name="T14" fmla="*/ 9 w 89"/>
                  <a:gd name="T15" fmla="*/ 61 h 71"/>
                  <a:gd name="T16" fmla="*/ 44 w 89"/>
                  <a:gd name="T17" fmla="*/ 70 h 71"/>
                  <a:gd name="T18" fmla="*/ 44 w 89"/>
                  <a:gd name="T19" fmla="*/ 70 h 71"/>
                  <a:gd name="T20" fmla="*/ 62 w 89"/>
                  <a:gd name="T21" fmla="*/ 70 h 71"/>
                  <a:gd name="T22" fmla="*/ 79 w 89"/>
                  <a:gd name="T23" fmla="*/ 61 h 71"/>
                  <a:gd name="T24" fmla="*/ 79 w 89"/>
                  <a:gd name="T25" fmla="*/ 61 h 71"/>
                  <a:gd name="T26" fmla="*/ 79 w 89"/>
                  <a:gd name="T27" fmla="*/ 61 h 71"/>
                  <a:gd name="T28" fmla="*/ 79 w 89"/>
                  <a:gd name="T29" fmla="*/ 61 h 71"/>
                  <a:gd name="T30" fmla="*/ 88 w 89"/>
                  <a:gd name="T31" fmla="*/ 44 h 71"/>
                  <a:gd name="T32" fmla="*/ 79 w 89"/>
                  <a:gd name="T33" fmla="*/ 26 h 71"/>
                  <a:gd name="T34" fmla="*/ 79 w 89"/>
                  <a:gd name="T35" fmla="*/ 26 h 71"/>
                  <a:gd name="T36" fmla="*/ 62 w 89"/>
                  <a:gd name="T37" fmla="*/ 8 h 71"/>
                  <a:gd name="T38" fmla="*/ 35 w 89"/>
                  <a:gd name="T3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71">
                    <a:moveTo>
                      <a:pt x="35" y="0"/>
                    </a:moveTo>
                    <a:lnTo>
                      <a:pt x="35" y="0"/>
                    </a:lnTo>
                    <a:lnTo>
                      <a:pt x="18" y="8"/>
                    </a:lnTo>
                    <a:lnTo>
                      <a:pt x="0" y="26"/>
                    </a:lnTo>
                    <a:lnTo>
                      <a:pt x="0" y="26"/>
                    </a:lnTo>
                    <a:lnTo>
                      <a:pt x="0" y="44"/>
                    </a:lnTo>
                    <a:lnTo>
                      <a:pt x="9" y="61"/>
                    </a:lnTo>
                    <a:lnTo>
                      <a:pt x="9" y="61"/>
                    </a:lnTo>
                    <a:lnTo>
                      <a:pt x="44" y="70"/>
                    </a:lnTo>
                    <a:lnTo>
                      <a:pt x="44" y="70"/>
                    </a:lnTo>
                    <a:lnTo>
                      <a:pt x="62" y="70"/>
                    </a:lnTo>
                    <a:lnTo>
                      <a:pt x="79" y="61"/>
                    </a:lnTo>
                    <a:lnTo>
                      <a:pt x="79" y="61"/>
                    </a:lnTo>
                    <a:lnTo>
                      <a:pt x="79" y="61"/>
                    </a:lnTo>
                    <a:lnTo>
                      <a:pt x="79" y="61"/>
                    </a:lnTo>
                    <a:lnTo>
                      <a:pt x="88" y="44"/>
                    </a:lnTo>
                    <a:lnTo>
                      <a:pt x="79" y="26"/>
                    </a:lnTo>
                    <a:lnTo>
                      <a:pt x="79" y="26"/>
                    </a:lnTo>
                    <a:lnTo>
                      <a:pt x="62" y="8"/>
                    </a:lnTo>
                    <a:lnTo>
                      <a:pt x="3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8"/>
              <p:cNvSpPr>
                <a:spLocks noChangeArrowheads="1"/>
              </p:cNvSpPr>
              <p:nvPr/>
            </p:nvSpPr>
            <p:spPr bwMode="auto">
              <a:xfrm>
                <a:off x="2441575" y="1711325"/>
                <a:ext cx="733425" cy="387350"/>
              </a:xfrm>
              <a:custGeom>
                <a:avLst/>
                <a:gdLst>
                  <a:gd name="T0" fmla="*/ 185 w 2039"/>
                  <a:gd name="T1" fmla="*/ 521 h 1078"/>
                  <a:gd name="T2" fmla="*/ 150 w 2039"/>
                  <a:gd name="T3" fmla="*/ 574 h 1078"/>
                  <a:gd name="T4" fmla="*/ 344 w 2039"/>
                  <a:gd name="T5" fmla="*/ 671 h 1078"/>
                  <a:gd name="T6" fmla="*/ 503 w 2039"/>
                  <a:gd name="T7" fmla="*/ 600 h 1078"/>
                  <a:gd name="T8" fmla="*/ 529 w 2039"/>
                  <a:gd name="T9" fmla="*/ 671 h 1078"/>
                  <a:gd name="T10" fmla="*/ 529 w 2039"/>
                  <a:gd name="T11" fmla="*/ 750 h 1078"/>
                  <a:gd name="T12" fmla="*/ 397 w 2039"/>
                  <a:gd name="T13" fmla="*/ 839 h 1078"/>
                  <a:gd name="T14" fmla="*/ 194 w 2039"/>
                  <a:gd name="T15" fmla="*/ 803 h 1078"/>
                  <a:gd name="T16" fmla="*/ 35 w 2039"/>
                  <a:gd name="T17" fmla="*/ 847 h 1078"/>
                  <a:gd name="T18" fmla="*/ 256 w 2039"/>
                  <a:gd name="T19" fmla="*/ 936 h 1078"/>
                  <a:gd name="T20" fmla="*/ 309 w 2039"/>
                  <a:gd name="T21" fmla="*/ 1042 h 1078"/>
                  <a:gd name="T22" fmla="*/ 459 w 2039"/>
                  <a:gd name="T23" fmla="*/ 1042 h 1078"/>
                  <a:gd name="T24" fmla="*/ 759 w 2039"/>
                  <a:gd name="T25" fmla="*/ 1050 h 1078"/>
                  <a:gd name="T26" fmla="*/ 988 w 2039"/>
                  <a:gd name="T27" fmla="*/ 989 h 1078"/>
                  <a:gd name="T28" fmla="*/ 653 w 2039"/>
                  <a:gd name="T29" fmla="*/ 927 h 1078"/>
                  <a:gd name="T30" fmla="*/ 450 w 2039"/>
                  <a:gd name="T31" fmla="*/ 918 h 1078"/>
                  <a:gd name="T32" fmla="*/ 441 w 2039"/>
                  <a:gd name="T33" fmla="*/ 865 h 1078"/>
                  <a:gd name="T34" fmla="*/ 679 w 2039"/>
                  <a:gd name="T35" fmla="*/ 874 h 1078"/>
                  <a:gd name="T36" fmla="*/ 882 w 2039"/>
                  <a:gd name="T37" fmla="*/ 874 h 1078"/>
                  <a:gd name="T38" fmla="*/ 1085 w 2039"/>
                  <a:gd name="T39" fmla="*/ 830 h 1078"/>
                  <a:gd name="T40" fmla="*/ 997 w 2039"/>
                  <a:gd name="T41" fmla="*/ 768 h 1078"/>
                  <a:gd name="T42" fmla="*/ 1059 w 2039"/>
                  <a:gd name="T43" fmla="*/ 680 h 1078"/>
                  <a:gd name="T44" fmla="*/ 1271 w 2039"/>
                  <a:gd name="T45" fmla="*/ 565 h 1078"/>
                  <a:gd name="T46" fmla="*/ 1306 w 2039"/>
                  <a:gd name="T47" fmla="*/ 503 h 1078"/>
                  <a:gd name="T48" fmla="*/ 1421 w 2039"/>
                  <a:gd name="T49" fmla="*/ 468 h 1078"/>
                  <a:gd name="T50" fmla="*/ 1641 w 2039"/>
                  <a:gd name="T51" fmla="*/ 335 h 1078"/>
                  <a:gd name="T52" fmla="*/ 1818 w 2039"/>
                  <a:gd name="T53" fmla="*/ 221 h 1078"/>
                  <a:gd name="T54" fmla="*/ 1976 w 2039"/>
                  <a:gd name="T55" fmla="*/ 88 h 1078"/>
                  <a:gd name="T56" fmla="*/ 1835 w 2039"/>
                  <a:gd name="T57" fmla="*/ 44 h 1078"/>
                  <a:gd name="T58" fmla="*/ 1729 w 2039"/>
                  <a:gd name="T59" fmla="*/ 26 h 1078"/>
                  <a:gd name="T60" fmla="*/ 1447 w 2039"/>
                  <a:gd name="T61" fmla="*/ 18 h 1078"/>
                  <a:gd name="T62" fmla="*/ 1297 w 2039"/>
                  <a:gd name="T63" fmla="*/ 26 h 1078"/>
                  <a:gd name="T64" fmla="*/ 1094 w 2039"/>
                  <a:gd name="T65" fmla="*/ 35 h 1078"/>
                  <a:gd name="T66" fmla="*/ 944 w 2039"/>
                  <a:gd name="T67" fmla="*/ 53 h 1078"/>
                  <a:gd name="T68" fmla="*/ 812 w 2039"/>
                  <a:gd name="T69" fmla="*/ 79 h 1078"/>
                  <a:gd name="T70" fmla="*/ 715 w 2039"/>
                  <a:gd name="T71" fmla="*/ 97 h 1078"/>
                  <a:gd name="T72" fmla="*/ 565 w 2039"/>
                  <a:gd name="T73" fmla="*/ 124 h 1078"/>
                  <a:gd name="T74" fmla="*/ 538 w 2039"/>
                  <a:gd name="T75" fmla="*/ 150 h 1078"/>
                  <a:gd name="T76" fmla="*/ 291 w 2039"/>
                  <a:gd name="T77" fmla="*/ 185 h 1078"/>
                  <a:gd name="T78" fmla="*/ 335 w 2039"/>
                  <a:gd name="T79" fmla="*/ 238 h 1078"/>
                  <a:gd name="T80" fmla="*/ 415 w 2039"/>
                  <a:gd name="T81" fmla="*/ 309 h 1078"/>
                  <a:gd name="T82" fmla="*/ 574 w 2039"/>
                  <a:gd name="T83" fmla="*/ 327 h 1078"/>
                  <a:gd name="T84" fmla="*/ 591 w 2039"/>
                  <a:gd name="T85" fmla="*/ 371 h 1078"/>
                  <a:gd name="T86" fmla="*/ 538 w 2039"/>
                  <a:gd name="T87" fmla="*/ 406 h 1078"/>
                  <a:gd name="T88" fmla="*/ 468 w 2039"/>
                  <a:gd name="T89" fmla="*/ 388 h 1078"/>
                  <a:gd name="T90" fmla="*/ 265 w 2039"/>
                  <a:gd name="T91" fmla="*/ 265 h 1078"/>
                  <a:gd name="T92" fmla="*/ 150 w 2039"/>
                  <a:gd name="T93" fmla="*/ 274 h 1078"/>
                  <a:gd name="T94" fmla="*/ 53 w 2039"/>
                  <a:gd name="T95" fmla="*/ 335 h 1078"/>
                  <a:gd name="T96" fmla="*/ 62 w 2039"/>
                  <a:gd name="T97" fmla="*/ 406 h 1078"/>
                  <a:gd name="T98" fmla="*/ 988 w 2039"/>
                  <a:gd name="T99" fmla="*/ 318 h 1078"/>
                  <a:gd name="T100" fmla="*/ 856 w 2039"/>
                  <a:gd name="T101" fmla="*/ 759 h 1078"/>
                  <a:gd name="T102" fmla="*/ 882 w 2039"/>
                  <a:gd name="T103" fmla="*/ 759 h 1078"/>
                  <a:gd name="T104" fmla="*/ 794 w 2039"/>
                  <a:gd name="T105" fmla="*/ 362 h 1078"/>
                  <a:gd name="T106" fmla="*/ 812 w 2039"/>
                  <a:gd name="T107" fmla="*/ 433 h 1078"/>
                  <a:gd name="T108" fmla="*/ 609 w 2039"/>
                  <a:gd name="T109" fmla="*/ 547 h 1078"/>
                  <a:gd name="T110" fmla="*/ 662 w 2039"/>
                  <a:gd name="T111" fmla="*/ 556 h 1078"/>
                  <a:gd name="T112" fmla="*/ 635 w 2039"/>
                  <a:gd name="T113" fmla="*/ 662 h 1078"/>
                  <a:gd name="T114" fmla="*/ 688 w 2039"/>
                  <a:gd name="T115" fmla="*/ 741 h 1078"/>
                  <a:gd name="T116" fmla="*/ 635 w 2039"/>
                  <a:gd name="T117" fmla="*/ 653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9" h="1078">
                    <a:moveTo>
                      <a:pt x="35" y="459"/>
                    </a:moveTo>
                    <a:lnTo>
                      <a:pt x="35" y="459"/>
                    </a:lnTo>
                    <a:lnTo>
                      <a:pt x="44" y="468"/>
                    </a:lnTo>
                    <a:lnTo>
                      <a:pt x="53" y="485"/>
                    </a:lnTo>
                    <a:lnTo>
                      <a:pt x="53" y="485"/>
                    </a:lnTo>
                    <a:lnTo>
                      <a:pt x="62" y="503"/>
                    </a:lnTo>
                    <a:lnTo>
                      <a:pt x="88" y="521"/>
                    </a:lnTo>
                    <a:lnTo>
                      <a:pt x="88" y="521"/>
                    </a:lnTo>
                    <a:lnTo>
                      <a:pt x="106" y="521"/>
                    </a:lnTo>
                    <a:lnTo>
                      <a:pt x="132" y="521"/>
                    </a:lnTo>
                    <a:lnTo>
                      <a:pt x="185" y="521"/>
                    </a:lnTo>
                    <a:lnTo>
                      <a:pt x="185" y="521"/>
                    </a:lnTo>
                    <a:lnTo>
                      <a:pt x="238" y="512"/>
                    </a:lnTo>
                    <a:lnTo>
                      <a:pt x="238" y="512"/>
                    </a:lnTo>
                    <a:lnTo>
                      <a:pt x="194" y="530"/>
                    </a:lnTo>
                    <a:lnTo>
                      <a:pt x="194" y="530"/>
                    </a:lnTo>
                    <a:lnTo>
                      <a:pt x="159" y="538"/>
                    </a:lnTo>
                    <a:lnTo>
                      <a:pt x="141" y="547"/>
                    </a:lnTo>
                    <a:lnTo>
                      <a:pt x="141" y="547"/>
                    </a:lnTo>
                    <a:lnTo>
                      <a:pt x="150" y="565"/>
                    </a:lnTo>
                    <a:lnTo>
                      <a:pt x="150" y="565"/>
                    </a:lnTo>
                    <a:lnTo>
                      <a:pt x="150" y="574"/>
                    </a:lnTo>
                    <a:lnTo>
                      <a:pt x="150" y="574"/>
                    </a:lnTo>
                    <a:lnTo>
                      <a:pt x="177" y="583"/>
                    </a:lnTo>
                    <a:lnTo>
                      <a:pt x="177" y="583"/>
                    </a:lnTo>
                    <a:lnTo>
                      <a:pt x="221" y="618"/>
                    </a:lnTo>
                    <a:lnTo>
                      <a:pt x="221" y="618"/>
                    </a:lnTo>
                    <a:lnTo>
                      <a:pt x="229" y="627"/>
                    </a:lnTo>
                    <a:lnTo>
                      <a:pt x="238" y="636"/>
                    </a:lnTo>
                    <a:lnTo>
                      <a:pt x="238" y="636"/>
                    </a:lnTo>
                    <a:lnTo>
                      <a:pt x="282" y="653"/>
                    </a:lnTo>
                    <a:lnTo>
                      <a:pt x="344" y="671"/>
                    </a:lnTo>
                    <a:lnTo>
                      <a:pt x="344" y="671"/>
                    </a:lnTo>
                    <a:lnTo>
                      <a:pt x="371" y="662"/>
                    </a:lnTo>
                    <a:lnTo>
                      <a:pt x="379" y="653"/>
                    </a:lnTo>
                    <a:lnTo>
                      <a:pt x="379" y="653"/>
                    </a:lnTo>
                    <a:lnTo>
                      <a:pt x="406" y="653"/>
                    </a:lnTo>
                    <a:lnTo>
                      <a:pt x="450" y="662"/>
                    </a:lnTo>
                    <a:lnTo>
                      <a:pt x="450" y="662"/>
                    </a:lnTo>
                    <a:lnTo>
                      <a:pt x="468" y="662"/>
                    </a:lnTo>
                    <a:lnTo>
                      <a:pt x="476" y="653"/>
                    </a:lnTo>
                    <a:lnTo>
                      <a:pt x="494" y="618"/>
                    </a:lnTo>
                    <a:lnTo>
                      <a:pt x="494" y="618"/>
                    </a:lnTo>
                    <a:lnTo>
                      <a:pt x="503" y="600"/>
                    </a:lnTo>
                    <a:lnTo>
                      <a:pt x="503" y="600"/>
                    </a:lnTo>
                    <a:lnTo>
                      <a:pt x="521" y="600"/>
                    </a:lnTo>
                    <a:lnTo>
                      <a:pt x="521" y="600"/>
                    </a:lnTo>
                    <a:lnTo>
                      <a:pt x="503" y="627"/>
                    </a:lnTo>
                    <a:lnTo>
                      <a:pt x="503" y="627"/>
                    </a:lnTo>
                    <a:lnTo>
                      <a:pt x="512" y="653"/>
                    </a:lnTo>
                    <a:lnTo>
                      <a:pt x="521" y="662"/>
                    </a:lnTo>
                    <a:lnTo>
                      <a:pt x="521" y="662"/>
                    </a:lnTo>
                    <a:lnTo>
                      <a:pt x="538" y="671"/>
                    </a:lnTo>
                    <a:lnTo>
                      <a:pt x="538" y="671"/>
                    </a:lnTo>
                    <a:lnTo>
                      <a:pt x="529" y="671"/>
                    </a:lnTo>
                    <a:lnTo>
                      <a:pt x="529" y="671"/>
                    </a:lnTo>
                    <a:lnTo>
                      <a:pt x="503" y="680"/>
                    </a:lnTo>
                    <a:lnTo>
                      <a:pt x="485" y="689"/>
                    </a:lnTo>
                    <a:lnTo>
                      <a:pt x="476" y="697"/>
                    </a:lnTo>
                    <a:lnTo>
                      <a:pt x="476" y="706"/>
                    </a:lnTo>
                    <a:lnTo>
                      <a:pt x="476" y="706"/>
                    </a:lnTo>
                    <a:lnTo>
                      <a:pt x="476" y="724"/>
                    </a:lnTo>
                    <a:lnTo>
                      <a:pt x="494" y="733"/>
                    </a:lnTo>
                    <a:lnTo>
                      <a:pt x="503" y="741"/>
                    </a:lnTo>
                    <a:lnTo>
                      <a:pt x="529" y="750"/>
                    </a:lnTo>
                    <a:lnTo>
                      <a:pt x="529" y="750"/>
                    </a:lnTo>
                    <a:lnTo>
                      <a:pt x="538" y="750"/>
                    </a:lnTo>
                    <a:lnTo>
                      <a:pt x="538" y="750"/>
                    </a:lnTo>
                    <a:lnTo>
                      <a:pt x="521" y="759"/>
                    </a:lnTo>
                    <a:lnTo>
                      <a:pt x="521" y="759"/>
                    </a:lnTo>
                    <a:lnTo>
                      <a:pt x="494" y="759"/>
                    </a:lnTo>
                    <a:lnTo>
                      <a:pt x="450" y="768"/>
                    </a:lnTo>
                    <a:lnTo>
                      <a:pt x="415" y="786"/>
                    </a:lnTo>
                    <a:lnTo>
                      <a:pt x="388" y="803"/>
                    </a:lnTo>
                    <a:lnTo>
                      <a:pt x="388" y="803"/>
                    </a:lnTo>
                    <a:lnTo>
                      <a:pt x="388" y="821"/>
                    </a:lnTo>
                    <a:lnTo>
                      <a:pt x="397" y="839"/>
                    </a:lnTo>
                    <a:lnTo>
                      <a:pt x="397" y="839"/>
                    </a:lnTo>
                    <a:lnTo>
                      <a:pt x="406" y="839"/>
                    </a:lnTo>
                    <a:lnTo>
                      <a:pt x="406" y="839"/>
                    </a:lnTo>
                    <a:lnTo>
                      <a:pt x="335" y="821"/>
                    </a:lnTo>
                    <a:lnTo>
                      <a:pt x="300" y="821"/>
                    </a:lnTo>
                    <a:lnTo>
                      <a:pt x="274" y="821"/>
                    </a:lnTo>
                    <a:lnTo>
                      <a:pt x="274" y="821"/>
                    </a:lnTo>
                    <a:lnTo>
                      <a:pt x="256" y="821"/>
                    </a:lnTo>
                    <a:lnTo>
                      <a:pt x="229" y="821"/>
                    </a:lnTo>
                    <a:lnTo>
                      <a:pt x="194" y="803"/>
                    </a:lnTo>
                    <a:lnTo>
                      <a:pt x="194" y="803"/>
                    </a:lnTo>
                    <a:lnTo>
                      <a:pt x="168" y="786"/>
                    </a:lnTo>
                    <a:lnTo>
                      <a:pt x="168" y="786"/>
                    </a:lnTo>
                    <a:lnTo>
                      <a:pt x="124" y="777"/>
                    </a:lnTo>
                    <a:lnTo>
                      <a:pt x="79" y="777"/>
                    </a:lnTo>
                    <a:lnTo>
                      <a:pt x="35" y="777"/>
                    </a:lnTo>
                    <a:lnTo>
                      <a:pt x="9" y="794"/>
                    </a:lnTo>
                    <a:lnTo>
                      <a:pt x="9" y="794"/>
                    </a:lnTo>
                    <a:lnTo>
                      <a:pt x="0" y="812"/>
                    </a:lnTo>
                    <a:lnTo>
                      <a:pt x="9" y="821"/>
                    </a:lnTo>
                    <a:lnTo>
                      <a:pt x="9" y="821"/>
                    </a:lnTo>
                    <a:lnTo>
                      <a:pt x="35" y="847"/>
                    </a:lnTo>
                    <a:lnTo>
                      <a:pt x="79" y="865"/>
                    </a:lnTo>
                    <a:lnTo>
                      <a:pt x="132" y="883"/>
                    </a:lnTo>
                    <a:lnTo>
                      <a:pt x="177" y="883"/>
                    </a:lnTo>
                    <a:lnTo>
                      <a:pt x="177" y="883"/>
                    </a:lnTo>
                    <a:lnTo>
                      <a:pt x="177" y="883"/>
                    </a:lnTo>
                    <a:lnTo>
                      <a:pt x="177" y="883"/>
                    </a:lnTo>
                    <a:lnTo>
                      <a:pt x="185" y="883"/>
                    </a:lnTo>
                    <a:lnTo>
                      <a:pt x="203" y="874"/>
                    </a:lnTo>
                    <a:lnTo>
                      <a:pt x="203" y="874"/>
                    </a:lnTo>
                    <a:lnTo>
                      <a:pt x="212" y="883"/>
                    </a:lnTo>
                    <a:lnTo>
                      <a:pt x="256" y="936"/>
                    </a:lnTo>
                    <a:lnTo>
                      <a:pt x="256" y="936"/>
                    </a:lnTo>
                    <a:lnTo>
                      <a:pt x="265" y="936"/>
                    </a:lnTo>
                    <a:lnTo>
                      <a:pt x="256" y="945"/>
                    </a:lnTo>
                    <a:lnTo>
                      <a:pt x="256" y="945"/>
                    </a:lnTo>
                    <a:lnTo>
                      <a:pt x="256" y="971"/>
                    </a:lnTo>
                    <a:lnTo>
                      <a:pt x="256" y="1006"/>
                    </a:lnTo>
                    <a:lnTo>
                      <a:pt x="256" y="1006"/>
                    </a:lnTo>
                    <a:lnTo>
                      <a:pt x="274" y="1033"/>
                    </a:lnTo>
                    <a:lnTo>
                      <a:pt x="282" y="1042"/>
                    </a:lnTo>
                    <a:lnTo>
                      <a:pt x="309" y="1042"/>
                    </a:lnTo>
                    <a:lnTo>
                      <a:pt x="309" y="1042"/>
                    </a:lnTo>
                    <a:lnTo>
                      <a:pt x="326" y="1050"/>
                    </a:lnTo>
                    <a:lnTo>
                      <a:pt x="326" y="1050"/>
                    </a:lnTo>
                    <a:lnTo>
                      <a:pt x="353" y="1059"/>
                    </a:lnTo>
                    <a:lnTo>
                      <a:pt x="379" y="1068"/>
                    </a:lnTo>
                    <a:lnTo>
                      <a:pt x="415" y="1077"/>
                    </a:lnTo>
                    <a:lnTo>
                      <a:pt x="432" y="1059"/>
                    </a:lnTo>
                    <a:lnTo>
                      <a:pt x="432" y="1059"/>
                    </a:lnTo>
                    <a:lnTo>
                      <a:pt x="450" y="1050"/>
                    </a:lnTo>
                    <a:lnTo>
                      <a:pt x="450" y="1050"/>
                    </a:lnTo>
                    <a:lnTo>
                      <a:pt x="459" y="1042"/>
                    </a:lnTo>
                    <a:lnTo>
                      <a:pt x="459" y="1042"/>
                    </a:lnTo>
                    <a:lnTo>
                      <a:pt x="476" y="1059"/>
                    </a:lnTo>
                    <a:lnTo>
                      <a:pt x="521" y="1077"/>
                    </a:lnTo>
                    <a:lnTo>
                      <a:pt x="574" y="1077"/>
                    </a:lnTo>
                    <a:lnTo>
                      <a:pt x="653" y="1077"/>
                    </a:lnTo>
                    <a:lnTo>
                      <a:pt x="653" y="1077"/>
                    </a:lnTo>
                    <a:lnTo>
                      <a:pt x="671" y="1077"/>
                    </a:lnTo>
                    <a:lnTo>
                      <a:pt x="671" y="1077"/>
                    </a:lnTo>
                    <a:lnTo>
                      <a:pt x="706" y="1077"/>
                    </a:lnTo>
                    <a:lnTo>
                      <a:pt x="732" y="1068"/>
                    </a:lnTo>
                    <a:lnTo>
                      <a:pt x="759" y="1050"/>
                    </a:lnTo>
                    <a:lnTo>
                      <a:pt x="759" y="1050"/>
                    </a:lnTo>
                    <a:lnTo>
                      <a:pt x="768" y="1042"/>
                    </a:lnTo>
                    <a:lnTo>
                      <a:pt x="768" y="1042"/>
                    </a:lnTo>
                    <a:lnTo>
                      <a:pt x="768" y="1050"/>
                    </a:lnTo>
                    <a:lnTo>
                      <a:pt x="768" y="1050"/>
                    </a:lnTo>
                    <a:lnTo>
                      <a:pt x="803" y="1059"/>
                    </a:lnTo>
                    <a:lnTo>
                      <a:pt x="847" y="1068"/>
                    </a:lnTo>
                    <a:lnTo>
                      <a:pt x="926" y="1068"/>
                    </a:lnTo>
                    <a:lnTo>
                      <a:pt x="926" y="1068"/>
                    </a:lnTo>
                    <a:lnTo>
                      <a:pt x="953" y="1050"/>
                    </a:lnTo>
                    <a:lnTo>
                      <a:pt x="979" y="1024"/>
                    </a:lnTo>
                    <a:lnTo>
                      <a:pt x="988" y="989"/>
                    </a:lnTo>
                    <a:lnTo>
                      <a:pt x="988" y="962"/>
                    </a:lnTo>
                    <a:lnTo>
                      <a:pt x="988" y="962"/>
                    </a:lnTo>
                    <a:lnTo>
                      <a:pt x="979" y="953"/>
                    </a:lnTo>
                    <a:lnTo>
                      <a:pt x="971" y="945"/>
                    </a:lnTo>
                    <a:lnTo>
                      <a:pt x="971" y="945"/>
                    </a:lnTo>
                    <a:lnTo>
                      <a:pt x="909" y="927"/>
                    </a:lnTo>
                    <a:lnTo>
                      <a:pt x="812" y="918"/>
                    </a:lnTo>
                    <a:lnTo>
                      <a:pt x="715" y="918"/>
                    </a:lnTo>
                    <a:lnTo>
                      <a:pt x="679" y="927"/>
                    </a:lnTo>
                    <a:lnTo>
                      <a:pt x="653" y="927"/>
                    </a:lnTo>
                    <a:lnTo>
                      <a:pt x="653" y="927"/>
                    </a:lnTo>
                    <a:lnTo>
                      <a:pt x="635" y="936"/>
                    </a:lnTo>
                    <a:lnTo>
                      <a:pt x="618" y="936"/>
                    </a:lnTo>
                    <a:lnTo>
                      <a:pt x="574" y="936"/>
                    </a:lnTo>
                    <a:lnTo>
                      <a:pt x="574" y="936"/>
                    </a:lnTo>
                    <a:lnTo>
                      <a:pt x="529" y="936"/>
                    </a:lnTo>
                    <a:lnTo>
                      <a:pt x="494" y="936"/>
                    </a:lnTo>
                    <a:lnTo>
                      <a:pt x="494" y="936"/>
                    </a:lnTo>
                    <a:lnTo>
                      <a:pt x="485" y="945"/>
                    </a:lnTo>
                    <a:lnTo>
                      <a:pt x="476" y="936"/>
                    </a:lnTo>
                    <a:lnTo>
                      <a:pt x="476" y="936"/>
                    </a:lnTo>
                    <a:lnTo>
                      <a:pt x="450" y="918"/>
                    </a:lnTo>
                    <a:lnTo>
                      <a:pt x="415" y="909"/>
                    </a:lnTo>
                    <a:lnTo>
                      <a:pt x="415" y="909"/>
                    </a:lnTo>
                    <a:lnTo>
                      <a:pt x="406" y="909"/>
                    </a:lnTo>
                    <a:lnTo>
                      <a:pt x="406" y="909"/>
                    </a:lnTo>
                    <a:lnTo>
                      <a:pt x="415" y="900"/>
                    </a:lnTo>
                    <a:lnTo>
                      <a:pt x="415" y="900"/>
                    </a:lnTo>
                    <a:lnTo>
                      <a:pt x="432" y="883"/>
                    </a:lnTo>
                    <a:lnTo>
                      <a:pt x="432" y="883"/>
                    </a:lnTo>
                    <a:lnTo>
                      <a:pt x="441" y="874"/>
                    </a:lnTo>
                    <a:lnTo>
                      <a:pt x="441" y="865"/>
                    </a:lnTo>
                    <a:lnTo>
                      <a:pt x="441" y="865"/>
                    </a:lnTo>
                    <a:lnTo>
                      <a:pt x="415" y="847"/>
                    </a:lnTo>
                    <a:lnTo>
                      <a:pt x="415" y="847"/>
                    </a:lnTo>
                    <a:lnTo>
                      <a:pt x="468" y="856"/>
                    </a:lnTo>
                    <a:lnTo>
                      <a:pt x="521" y="856"/>
                    </a:lnTo>
                    <a:lnTo>
                      <a:pt x="521" y="856"/>
                    </a:lnTo>
                    <a:lnTo>
                      <a:pt x="556" y="856"/>
                    </a:lnTo>
                    <a:lnTo>
                      <a:pt x="582" y="856"/>
                    </a:lnTo>
                    <a:lnTo>
                      <a:pt x="582" y="856"/>
                    </a:lnTo>
                    <a:lnTo>
                      <a:pt x="609" y="874"/>
                    </a:lnTo>
                    <a:lnTo>
                      <a:pt x="644" y="874"/>
                    </a:lnTo>
                    <a:lnTo>
                      <a:pt x="679" y="874"/>
                    </a:lnTo>
                    <a:lnTo>
                      <a:pt x="706" y="856"/>
                    </a:lnTo>
                    <a:lnTo>
                      <a:pt x="706" y="856"/>
                    </a:lnTo>
                    <a:lnTo>
                      <a:pt x="715" y="847"/>
                    </a:lnTo>
                    <a:lnTo>
                      <a:pt x="724" y="847"/>
                    </a:lnTo>
                    <a:lnTo>
                      <a:pt x="768" y="847"/>
                    </a:lnTo>
                    <a:lnTo>
                      <a:pt x="768" y="847"/>
                    </a:lnTo>
                    <a:lnTo>
                      <a:pt x="803" y="847"/>
                    </a:lnTo>
                    <a:lnTo>
                      <a:pt x="803" y="847"/>
                    </a:lnTo>
                    <a:lnTo>
                      <a:pt x="856" y="856"/>
                    </a:lnTo>
                    <a:lnTo>
                      <a:pt x="882" y="874"/>
                    </a:lnTo>
                    <a:lnTo>
                      <a:pt x="882" y="874"/>
                    </a:lnTo>
                    <a:lnTo>
                      <a:pt x="900" y="883"/>
                    </a:lnTo>
                    <a:lnTo>
                      <a:pt x="926" y="892"/>
                    </a:lnTo>
                    <a:lnTo>
                      <a:pt x="926" y="892"/>
                    </a:lnTo>
                    <a:lnTo>
                      <a:pt x="953" y="883"/>
                    </a:lnTo>
                    <a:lnTo>
                      <a:pt x="988" y="865"/>
                    </a:lnTo>
                    <a:lnTo>
                      <a:pt x="988" y="865"/>
                    </a:lnTo>
                    <a:lnTo>
                      <a:pt x="1015" y="856"/>
                    </a:lnTo>
                    <a:lnTo>
                      <a:pt x="1041" y="847"/>
                    </a:lnTo>
                    <a:lnTo>
                      <a:pt x="1041" y="847"/>
                    </a:lnTo>
                    <a:lnTo>
                      <a:pt x="1068" y="847"/>
                    </a:lnTo>
                    <a:lnTo>
                      <a:pt x="1085" y="830"/>
                    </a:lnTo>
                    <a:lnTo>
                      <a:pt x="1085" y="830"/>
                    </a:lnTo>
                    <a:lnTo>
                      <a:pt x="1085" y="812"/>
                    </a:lnTo>
                    <a:lnTo>
                      <a:pt x="1076" y="777"/>
                    </a:lnTo>
                    <a:lnTo>
                      <a:pt x="1076" y="777"/>
                    </a:lnTo>
                    <a:lnTo>
                      <a:pt x="1068" y="768"/>
                    </a:lnTo>
                    <a:lnTo>
                      <a:pt x="1050" y="768"/>
                    </a:lnTo>
                    <a:lnTo>
                      <a:pt x="1015" y="777"/>
                    </a:lnTo>
                    <a:lnTo>
                      <a:pt x="1015" y="777"/>
                    </a:lnTo>
                    <a:lnTo>
                      <a:pt x="1006" y="777"/>
                    </a:lnTo>
                    <a:lnTo>
                      <a:pt x="1006" y="777"/>
                    </a:lnTo>
                    <a:lnTo>
                      <a:pt x="997" y="768"/>
                    </a:lnTo>
                    <a:lnTo>
                      <a:pt x="979" y="759"/>
                    </a:lnTo>
                    <a:lnTo>
                      <a:pt x="979" y="759"/>
                    </a:lnTo>
                    <a:lnTo>
                      <a:pt x="1032" y="741"/>
                    </a:lnTo>
                    <a:lnTo>
                      <a:pt x="1032" y="741"/>
                    </a:lnTo>
                    <a:lnTo>
                      <a:pt x="1050" y="741"/>
                    </a:lnTo>
                    <a:lnTo>
                      <a:pt x="1068" y="724"/>
                    </a:lnTo>
                    <a:lnTo>
                      <a:pt x="1068" y="724"/>
                    </a:lnTo>
                    <a:lnTo>
                      <a:pt x="1068" y="706"/>
                    </a:lnTo>
                    <a:lnTo>
                      <a:pt x="1059" y="689"/>
                    </a:lnTo>
                    <a:lnTo>
                      <a:pt x="1059" y="689"/>
                    </a:lnTo>
                    <a:lnTo>
                      <a:pt x="1059" y="680"/>
                    </a:lnTo>
                    <a:lnTo>
                      <a:pt x="1059" y="680"/>
                    </a:lnTo>
                    <a:lnTo>
                      <a:pt x="1103" y="689"/>
                    </a:lnTo>
                    <a:lnTo>
                      <a:pt x="1103" y="689"/>
                    </a:lnTo>
                    <a:lnTo>
                      <a:pt x="1147" y="689"/>
                    </a:lnTo>
                    <a:lnTo>
                      <a:pt x="1147" y="689"/>
                    </a:lnTo>
                    <a:lnTo>
                      <a:pt x="1165" y="680"/>
                    </a:lnTo>
                    <a:lnTo>
                      <a:pt x="1191" y="671"/>
                    </a:lnTo>
                    <a:lnTo>
                      <a:pt x="1226" y="644"/>
                    </a:lnTo>
                    <a:lnTo>
                      <a:pt x="1262" y="600"/>
                    </a:lnTo>
                    <a:lnTo>
                      <a:pt x="1271" y="565"/>
                    </a:lnTo>
                    <a:lnTo>
                      <a:pt x="1271" y="565"/>
                    </a:lnTo>
                    <a:lnTo>
                      <a:pt x="1271" y="547"/>
                    </a:lnTo>
                    <a:lnTo>
                      <a:pt x="1262" y="538"/>
                    </a:lnTo>
                    <a:lnTo>
                      <a:pt x="1262" y="538"/>
                    </a:lnTo>
                    <a:lnTo>
                      <a:pt x="1244" y="530"/>
                    </a:lnTo>
                    <a:lnTo>
                      <a:pt x="1226" y="521"/>
                    </a:lnTo>
                    <a:lnTo>
                      <a:pt x="1182" y="521"/>
                    </a:lnTo>
                    <a:lnTo>
                      <a:pt x="1182" y="521"/>
                    </a:lnTo>
                    <a:lnTo>
                      <a:pt x="1235" y="512"/>
                    </a:lnTo>
                    <a:lnTo>
                      <a:pt x="1235" y="512"/>
                    </a:lnTo>
                    <a:lnTo>
                      <a:pt x="1279" y="512"/>
                    </a:lnTo>
                    <a:lnTo>
                      <a:pt x="1306" y="503"/>
                    </a:lnTo>
                    <a:lnTo>
                      <a:pt x="1306" y="503"/>
                    </a:lnTo>
                    <a:lnTo>
                      <a:pt x="1315" y="485"/>
                    </a:lnTo>
                    <a:lnTo>
                      <a:pt x="1315" y="468"/>
                    </a:lnTo>
                    <a:lnTo>
                      <a:pt x="1315" y="468"/>
                    </a:lnTo>
                    <a:lnTo>
                      <a:pt x="1315" y="459"/>
                    </a:lnTo>
                    <a:lnTo>
                      <a:pt x="1315" y="459"/>
                    </a:lnTo>
                    <a:lnTo>
                      <a:pt x="1341" y="468"/>
                    </a:lnTo>
                    <a:lnTo>
                      <a:pt x="1341" y="468"/>
                    </a:lnTo>
                    <a:lnTo>
                      <a:pt x="1376" y="468"/>
                    </a:lnTo>
                    <a:lnTo>
                      <a:pt x="1421" y="468"/>
                    </a:lnTo>
                    <a:lnTo>
                      <a:pt x="1421" y="468"/>
                    </a:lnTo>
                    <a:lnTo>
                      <a:pt x="1438" y="468"/>
                    </a:lnTo>
                    <a:lnTo>
                      <a:pt x="1447" y="450"/>
                    </a:lnTo>
                    <a:lnTo>
                      <a:pt x="1456" y="433"/>
                    </a:lnTo>
                    <a:lnTo>
                      <a:pt x="1456" y="433"/>
                    </a:lnTo>
                    <a:lnTo>
                      <a:pt x="1456" y="424"/>
                    </a:lnTo>
                    <a:lnTo>
                      <a:pt x="1456" y="424"/>
                    </a:lnTo>
                    <a:lnTo>
                      <a:pt x="1500" y="415"/>
                    </a:lnTo>
                    <a:lnTo>
                      <a:pt x="1571" y="371"/>
                    </a:lnTo>
                    <a:lnTo>
                      <a:pt x="1571" y="371"/>
                    </a:lnTo>
                    <a:lnTo>
                      <a:pt x="1641" y="335"/>
                    </a:lnTo>
                    <a:lnTo>
                      <a:pt x="1641" y="335"/>
                    </a:lnTo>
                    <a:lnTo>
                      <a:pt x="1712" y="300"/>
                    </a:lnTo>
                    <a:lnTo>
                      <a:pt x="1765" y="291"/>
                    </a:lnTo>
                    <a:lnTo>
                      <a:pt x="1765" y="291"/>
                    </a:lnTo>
                    <a:lnTo>
                      <a:pt x="1818" y="274"/>
                    </a:lnTo>
                    <a:lnTo>
                      <a:pt x="1826" y="265"/>
                    </a:lnTo>
                    <a:lnTo>
                      <a:pt x="1835" y="247"/>
                    </a:lnTo>
                    <a:lnTo>
                      <a:pt x="1835" y="247"/>
                    </a:lnTo>
                    <a:lnTo>
                      <a:pt x="1826" y="229"/>
                    </a:lnTo>
                    <a:lnTo>
                      <a:pt x="1826" y="229"/>
                    </a:lnTo>
                    <a:lnTo>
                      <a:pt x="1818" y="221"/>
                    </a:lnTo>
                    <a:lnTo>
                      <a:pt x="1818" y="221"/>
                    </a:lnTo>
                    <a:lnTo>
                      <a:pt x="1879" y="203"/>
                    </a:lnTo>
                    <a:lnTo>
                      <a:pt x="1968" y="168"/>
                    </a:lnTo>
                    <a:lnTo>
                      <a:pt x="1968" y="168"/>
                    </a:lnTo>
                    <a:lnTo>
                      <a:pt x="2021" y="132"/>
                    </a:lnTo>
                    <a:lnTo>
                      <a:pt x="2029" y="124"/>
                    </a:lnTo>
                    <a:lnTo>
                      <a:pt x="2038" y="106"/>
                    </a:lnTo>
                    <a:lnTo>
                      <a:pt x="2038" y="106"/>
                    </a:lnTo>
                    <a:lnTo>
                      <a:pt x="2029" y="97"/>
                    </a:lnTo>
                    <a:lnTo>
                      <a:pt x="2012" y="88"/>
                    </a:lnTo>
                    <a:lnTo>
                      <a:pt x="1976" y="88"/>
                    </a:lnTo>
                    <a:lnTo>
                      <a:pt x="1976" y="88"/>
                    </a:lnTo>
                    <a:lnTo>
                      <a:pt x="1932" y="97"/>
                    </a:lnTo>
                    <a:lnTo>
                      <a:pt x="1906" y="79"/>
                    </a:lnTo>
                    <a:lnTo>
                      <a:pt x="1906" y="79"/>
                    </a:lnTo>
                    <a:lnTo>
                      <a:pt x="1897" y="71"/>
                    </a:lnTo>
                    <a:lnTo>
                      <a:pt x="1897" y="71"/>
                    </a:lnTo>
                    <a:lnTo>
                      <a:pt x="1897" y="53"/>
                    </a:lnTo>
                    <a:lnTo>
                      <a:pt x="1897" y="53"/>
                    </a:lnTo>
                    <a:lnTo>
                      <a:pt x="1879" y="44"/>
                    </a:lnTo>
                    <a:lnTo>
                      <a:pt x="1853" y="44"/>
                    </a:lnTo>
                    <a:lnTo>
                      <a:pt x="1853" y="44"/>
                    </a:lnTo>
                    <a:lnTo>
                      <a:pt x="1835" y="44"/>
                    </a:lnTo>
                    <a:lnTo>
                      <a:pt x="1835" y="44"/>
                    </a:lnTo>
                    <a:lnTo>
                      <a:pt x="1826" y="44"/>
                    </a:lnTo>
                    <a:lnTo>
                      <a:pt x="1826" y="44"/>
                    </a:lnTo>
                    <a:lnTo>
                      <a:pt x="1809" y="35"/>
                    </a:lnTo>
                    <a:lnTo>
                      <a:pt x="1791" y="35"/>
                    </a:lnTo>
                    <a:lnTo>
                      <a:pt x="1729" y="44"/>
                    </a:lnTo>
                    <a:lnTo>
                      <a:pt x="1729" y="44"/>
                    </a:lnTo>
                    <a:lnTo>
                      <a:pt x="1738" y="44"/>
                    </a:lnTo>
                    <a:lnTo>
                      <a:pt x="1738" y="35"/>
                    </a:lnTo>
                    <a:lnTo>
                      <a:pt x="1738" y="35"/>
                    </a:lnTo>
                    <a:lnTo>
                      <a:pt x="1729" y="26"/>
                    </a:lnTo>
                    <a:lnTo>
                      <a:pt x="1721" y="18"/>
                    </a:lnTo>
                    <a:lnTo>
                      <a:pt x="1668" y="18"/>
                    </a:lnTo>
                    <a:lnTo>
                      <a:pt x="1668" y="18"/>
                    </a:lnTo>
                    <a:lnTo>
                      <a:pt x="1588" y="18"/>
                    </a:lnTo>
                    <a:lnTo>
                      <a:pt x="1535" y="9"/>
                    </a:lnTo>
                    <a:lnTo>
                      <a:pt x="1535" y="9"/>
                    </a:lnTo>
                    <a:lnTo>
                      <a:pt x="1518" y="0"/>
                    </a:lnTo>
                    <a:lnTo>
                      <a:pt x="1500" y="0"/>
                    </a:lnTo>
                    <a:lnTo>
                      <a:pt x="1465" y="9"/>
                    </a:lnTo>
                    <a:lnTo>
                      <a:pt x="1465" y="9"/>
                    </a:lnTo>
                    <a:lnTo>
                      <a:pt x="1447" y="18"/>
                    </a:lnTo>
                    <a:lnTo>
                      <a:pt x="1438" y="18"/>
                    </a:lnTo>
                    <a:lnTo>
                      <a:pt x="1438" y="18"/>
                    </a:lnTo>
                    <a:lnTo>
                      <a:pt x="1412" y="0"/>
                    </a:lnTo>
                    <a:lnTo>
                      <a:pt x="1376" y="0"/>
                    </a:lnTo>
                    <a:lnTo>
                      <a:pt x="1350" y="0"/>
                    </a:lnTo>
                    <a:lnTo>
                      <a:pt x="1332" y="9"/>
                    </a:lnTo>
                    <a:lnTo>
                      <a:pt x="1332" y="9"/>
                    </a:lnTo>
                    <a:lnTo>
                      <a:pt x="1315" y="26"/>
                    </a:lnTo>
                    <a:lnTo>
                      <a:pt x="1315" y="35"/>
                    </a:lnTo>
                    <a:lnTo>
                      <a:pt x="1315" y="35"/>
                    </a:lnTo>
                    <a:lnTo>
                      <a:pt x="1297" y="26"/>
                    </a:lnTo>
                    <a:lnTo>
                      <a:pt x="1297" y="26"/>
                    </a:lnTo>
                    <a:lnTo>
                      <a:pt x="1279" y="18"/>
                    </a:lnTo>
                    <a:lnTo>
                      <a:pt x="1253" y="18"/>
                    </a:lnTo>
                    <a:lnTo>
                      <a:pt x="1209" y="18"/>
                    </a:lnTo>
                    <a:lnTo>
                      <a:pt x="1209" y="18"/>
                    </a:lnTo>
                    <a:lnTo>
                      <a:pt x="1182" y="18"/>
                    </a:lnTo>
                    <a:lnTo>
                      <a:pt x="1147" y="18"/>
                    </a:lnTo>
                    <a:lnTo>
                      <a:pt x="1147" y="18"/>
                    </a:lnTo>
                    <a:lnTo>
                      <a:pt x="1129" y="18"/>
                    </a:lnTo>
                    <a:lnTo>
                      <a:pt x="1112" y="26"/>
                    </a:lnTo>
                    <a:lnTo>
                      <a:pt x="1094" y="35"/>
                    </a:lnTo>
                    <a:lnTo>
                      <a:pt x="1094" y="35"/>
                    </a:lnTo>
                    <a:lnTo>
                      <a:pt x="1085" y="44"/>
                    </a:lnTo>
                    <a:lnTo>
                      <a:pt x="1068" y="44"/>
                    </a:lnTo>
                    <a:lnTo>
                      <a:pt x="1068" y="44"/>
                    </a:lnTo>
                    <a:lnTo>
                      <a:pt x="1032" y="26"/>
                    </a:lnTo>
                    <a:lnTo>
                      <a:pt x="988" y="26"/>
                    </a:lnTo>
                    <a:lnTo>
                      <a:pt x="962" y="26"/>
                    </a:lnTo>
                    <a:lnTo>
                      <a:pt x="944" y="35"/>
                    </a:lnTo>
                    <a:lnTo>
                      <a:pt x="944" y="35"/>
                    </a:lnTo>
                    <a:lnTo>
                      <a:pt x="944" y="53"/>
                    </a:lnTo>
                    <a:lnTo>
                      <a:pt x="944" y="53"/>
                    </a:lnTo>
                    <a:lnTo>
                      <a:pt x="935" y="53"/>
                    </a:lnTo>
                    <a:lnTo>
                      <a:pt x="935" y="53"/>
                    </a:lnTo>
                    <a:lnTo>
                      <a:pt x="900" y="44"/>
                    </a:lnTo>
                    <a:lnTo>
                      <a:pt x="882" y="53"/>
                    </a:lnTo>
                    <a:lnTo>
                      <a:pt x="882" y="53"/>
                    </a:lnTo>
                    <a:lnTo>
                      <a:pt x="874" y="62"/>
                    </a:lnTo>
                    <a:lnTo>
                      <a:pt x="882" y="79"/>
                    </a:lnTo>
                    <a:lnTo>
                      <a:pt x="882" y="79"/>
                    </a:lnTo>
                    <a:lnTo>
                      <a:pt x="856" y="79"/>
                    </a:lnTo>
                    <a:lnTo>
                      <a:pt x="856" y="79"/>
                    </a:lnTo>
                    <a:lnTo>
                      <a:pt x="812" y="79"/>
                    </a:lnTo>
                    <a:lnTo>
                      <a:pt x="794" y="88"/>
                    </a:lnTo>
                    <a:lnTo>
                      <a:pt x="794" y="88"/>
                    </a:lnTo>
                    <a:lnTo>
                      <a:pt x="785" y="106"/>
                    </a:lnTo>
                    <a:lnTo>
                      <a:pt x="785" y="106"/>
                    </a:lnTo>
                    <a:lnTo>
                      <a:pt x="785" y="115"/>
                    </a:lnTo>
                    <a:lnTo>
                      <a:pt x="776" y="124"/>
                    </a:lnTo>
                    <a:lnTo>
                      <a:pt x="776" y="124"/>
                    </a:lnTo>
                    <a:lnTo>
                      <a:pt x="759" y="124"/>
                    </a:lnTo>
                    <a:lnTo>
                      <a:pt x="741" y="115"/>
                    </a:lnTo>
                    <a:lnTo>
                      <a:pt x="741" y="115"/>
                    </a:lnTo>
                    <a:lnTo>
                      <a:pt x="715" y="97"/>
                    </a:lnTo>
                    <a:lnTo>
                      <a:pt x="679" y="88"/>
                    </a:lnTo>
                    <a:lnTo>
                      <a:pt x="644" y="88"/>
                    </a:lnTo>
                    <a:lnTo>
                      <a:pt x="626" y="97"/>
                    </a:lnTo>
                    <a:lnTo>
                      <a:pt x="626" y="97"/>
                    </a:lnTo>
                    <a:lnTo>
                      <a:pt x="618" y="106"/>
                    </a:lnTo>
                    <a:lnTo>
                      <a:pt x="618" y="115"/>
                    </a:lnTo>
                    <a:lnTo>
                      <a:pt x="618" y="115"/>
                    </a:lnTo>
                    <a:lnTo>
                      <a:pt x="609" y="115"/>
                    </a:lnTo>
                    <a:lnTo>
                      <a:pt x="609" y="115"/>
                    </a:lnTo>
                    <a:lnTo>
                      <a:pt x="574" y="124"/>
                    </a:lnTo>
                    <a:lnTo>
                      <a:pt x="565" y="124"/>
                    </a:lnTo>
                    <a:lnTo>
                      <a:pt x="565" y="132"/>
                    </a:lnTo>
                    <a:lnTo>
                      <a:pt x="565" y="132"/>
                    </a:lnTo>
                    <a:lnTo>
                      <a:pt x="565" y="141"/>
                    </a:lnTo>
                    <a:lnTo>
                      <a:pt x="574" y="150"/>
                    </a:lnTo>
                    <a:lnTo>
                      <a:pt x="574" y="150"/>
                    </a:lnTo>
                    <a:lnTo>
                      <a:pt x="574" y="159"/>
                    </a:lnTo>
                    <a:lnTo>
                      <a:pt x="574" y="159"/>
                    </a:lnTo>
                    <a:lnTo>
                      <a:pt x="556" y="159"/>
                    </a:lnTo>
                    <a:lnTo>
                      <a:pt x="556" y="159"/>
                    </a:lnTo>
                    <a:lnTo>
                      <a:pt x="538" y="150"/>
                    </a:lnTo>
                    <a:lnTo>
                      <a:pt x="538" y="150"/>
                    </a:lnTo>
                    <a:lnTo>
                      <a:pt x="494" y="132"/>
                    </a:lnTo>
                    <a:lnTo>
                      <a:pt x="468" y="141"/>
                    </a:lnTo>
                    <a:lnTo>
                      <a:pt x="450" y="150"/>
                    </a:lnTo>
                    <a:lnTo>
                      <a:pt x="450" y="150"/>
                    </a:lnTo>
                    <a:lnTo>
                      <a:pt x="424" y="168"/>
                    </a:lnTo>
                    <a:lnTo>
                      <a:pt x="424" y="168"/>
                    </a:lnTo>
                    <a:lnTo>
                      <a:pt x="424" y="177"/>
                    </a:lnTo>
                    <a:lnTo>
                      <a:pt x="424" y="177"/>
                    </a:lnTo>
                    <a:lnTo>
                      <a:pt x="397" y="168"/>
                    </a:lnTo>
                    <a:lnTo>
                      <a:pt x="362" y="168"/>
                    </a:lnTo>
                    <a:lnTo>
                      <a:pt x="291" y="185"/>
                    </a:lnTo>
                    <a:lnTo>
                      <a:pt x="291" y="185"/>
                    </a:lnTo>
                    <a:lnTo>
                      <a:pt x="274" y="194"/>
                    </a:lnTo>
                    <a:lnTo>
                      <a:pt x="265" y="212"/>
                    </a:lnTo>
                    <a:lnTo>
                      <a:pt x="265" y="212"/>
                    </a:lnTo>
                    <a:lnTo>
                      <a:pt x="265" y="221"/>
                    </a:lnTo>
                    <a:lnTo>
                      <a:pt x="274" y="229"/>
                    </a:lnTo>
                    <a:lnTo>
                      <a:pt x="274" y="229"/>
                    </a:lnTo>
                    <a:lnTo>
                      <a:pt x="300" y="238"/>
                    </a:lnTo>
                    <a:lnTo>
                      <a:pt x="335" y="229"/>
                    </a:lnTo>
                    <a:lnTo>
                      <a:pt x="335" y="229"/>
                    </a:lnTo>
                    <a:lnTo>
                      <a:pt x="335" y="238"/>
                    </a:lnTo>
                    <a:lnTo>
                      <a:pt x="335" y="238"/>
                    </a:lnTo>
                    <a:lnTo>
                      <a:pt x="344" y="247"/>
                    </a:lnTo>
                    <a:lnTo>
                      <a:pt x="371" y="256"/>
                    </a:lnTo>
                    <a:lnTo>
                      <a:pt x="371" y="256"/>
                    </a:lnTo>
                    <a:lnTo>
                      <a:pt x="362" y="274"/>
                    </a:lnTo>
                    <a:lnTo>
                      <a:pt x="362" y="274"/>
                    </a:lnTo>
                    <a:lnTo>
                      <a:pt x="362" y="291"/>
                    </a:lnTo>
                    <a:lnTo>
                      <a:pt x="371" y="300"/>
                    </a:lnTo>
                    <a:lnTo>
                      <a:pt x="397" y="309"/>
                    </a:lnTo>
                    <a:lnTo>
                      <a:pt x="397" y="309"/>
                    </a:lnTo>
                    <a:lnTo>
                      <a:pt x="415" y="309"/>
                    </a:lnTo>
                    <a:lnTo>
                      <a:pt x="415" y="309"/>
                    </a:lnTo>
                    <a:lnTo>
                      <a:pt x="415" y="327"/>
                    </a:lnTo>
                    <a:lnTo>
                      <a:pt x="432" y="335"/>
                    </a:lnTo>
                    <a:lnTo>
                      <a:pt x="432" y="335"/>
                    </a:lnTo>
                    <a:lnTo>
                      <a:pt x="468" y="344"/>
                    </a:lnTo>
                    <a:lnTo>
                      <a:pt x="512" y="344"/>
                    </a:lnTo>
                    <a:lnTo>
                      <a:pt x="547" y="344"/>
                    </a:lnTo>
                    <a:lnTo>
                      <a:pt x="574" y="327"/>
                    </a:lnTo>
                    <a:lnTo>
                      <a:pt x="574" y="327"/>
                    </a:lnTo>
                    <a:lnTo>
                      <a:pt x="574" y="327"/>
                    </a:lnTo>
                    <a:lnTo>
                      <a:pt x="574" y="327"/>
                    </a:lnTo>
                    <a:lnTo>
                      <a:pt x="574" y="327"/>
                    </a:lnTo>
                    <a:lnTo>
                      <a:pt x="574" y="327"/>
                    </a:lnTo>
                    <a:lnTo>
                      <a:pt x="574" y="344"/>
                    </a:lnTo>
                    <a:lnTo>
                      <a:pt x="574" y="344"/>
                    </a:lnTo>
                    <a:lnTo>
                      <a:pt x="574" y="353"/>
                    </a:lnTo>
                    <a:lnTo>
                      <a:pt x="600" y="371"/>
                    </a:lnTo>
                    <a:lnTo>
                      <a:pt x="600" y="371"/>
                    </a:lnTo>
                    <a:lnTo>
                      <a:pt x="600" y="371"/>
                    </a:lnTo>
                    <a:lnTo>
                      <a:pt x="600" y="371"/>
                    </a:lnTo>
                    <a:lnTo>
                      <a:pt x="591" y="371"/>
                    </a:lnTo>
                    <a:lnTo>
                      <a:pt x="591" y="371"/>
                    </a:lnTo>
                    <a:lnTo>
                      <a:pt x="582" y="371"/>
                    </a:lnTo>
                    <a:lnTo>
                      <a:pt x="565" y="388"/>
                    </a:lnTo>
                    <a:lnTo>
                      <a:pt x="556" y="406"/>
                    </a:lnTo>
                    <a:lnTo>
                      <a:pt x="556" y="424"/>
                    </a:lnTo>
                    <a:lnTo>
                      <a:pt x="556" y="424"/>
                    </a:lnTo>
                    <a:lnTo>
                      <a:pt x="556" y="424"/>
                    </a:lnTo>
                    <a:lnTo>
                      <a:pt x="556" y="424"/>
                    </a:lnTo>
                    <a:lnTo>
                      <a:pt x="547" y="415"/>
                    </a:lnTo>
                    <a:lnTo>
                      <a:pt x="547" y="415"/>
                    </a:lnTo>
                    <a:lnTo>
                      <a:pt x="538" y="406"/>
                    </a:lnTo>
                    <a:lnTo>
                      <a:pt x="538" y="406"/>
                    </a:lnTo>
                    <a:lnTo>
                      <a:pt x="547" y="397"/>
                    </a:lnTo>
                    <a:lnTo>
                      <a:pt x="538" y="380"/>
                    </a:lnTo>
                    <a:lnTo>
                      <a:pt x="538" y="380"/>
                    </a:lnTo>
                    <a:lnTo>
                      <a:pt x="529" y="371"/>
                    </a:lnTo>
                    <a:lnTo>
                      <a:pt x="512" y="371"/>
                    </a:lnTo>
                    <a:lnTo>
                      <a:pt x="503" y="362"/>
                    </a:lnTo>
                    <a:lnTo>
                      <a:pt x="485" y="371"/>
                    </a:lnTo>
                    <a:lnTo>
                      <a:pt x="485" y="371"/>
                    </a:lnTo>
                    <a:lnTo>
                      <a:pt x="476" y="380"/>
                    </a:lnTo>
                    <a:lnTo>
                      <a:pt x="468" y="388"/>
                    </a:lnTo>
                    <a:lnTo>
                      <a:pt x="468" y="388"/>
                    </a:lnTo>
                    <a:lnTo>
                      <a:pt x="459" y="380"/>
                    </a:lnTo>
                    <a:lnTo>
                      <a:pt x="441" y="362"/>
                    </a:lnTo>
                    <a:lnTo>
                      <a:pt x="441" y="362"/>
                    </a:lnTo>
                    <a:lnTo>
                      <a:pt x="441" y="353"/>
                    </a:lnTo>
                    <a:lnTo>
                      <a:pt x="424" y="344"/>
                    </a:lnTo>
                    <a:lnTo>
                      <a:pt x="379" y="327"/>
                    </a:lnTo>
                    <a:lnTo>
                      <a:pt x="379" y="327"/>
                    </a:lnTo>
                    <a:lnTo>
                      <a:pt x="326" y="300"/>
                    </a:lnTo>
                    <a:lnTo>
                      <a:pt x="291" y="291"/>
                    </a:lnTo>
                    <a:lnTo>
                      <a:pt x="265" y="265"/>
                    </a:lnTo>
                    <a:lnTo>
                      <a:pt x="265" y="265"/>
                    </a:lnTo>
                    <a:lnTo>
                      <a:pt x="229" y="247"/>
                    </a:lnTo>
                    <a:lnTo>
                      <a:pt x="194" y="238"/>
                    </a:lnTo>
                    <a:lnTo>
                      <a:pt x="159" y="238"/>
                    </a:lnTo>
                    <a:lnTo>
                      <a:pt x="141" y="238"/>
                    </a:lnTo>
                    <a:lnTo>
                      <a:pt x="141" y="238"/>
                    </a:lnTo>
                    <a:lnTo>
                      <a:pt x="132" y="256"/>
                    </a:lnTo>
                    <a:lnTo>
                      <a:pt x="132" y="265"/>
                    </a:lnTo>
                    <a:lnTo>
                      <a:pt x="132" y="265"/>
                    </a:lnTo>
                    <a:lnTo>
                      <a:pt x="141" y="265"/>
                    </a:lnTo>
                    <a:lnTo>
                      <a:pt x="150" y="274"/>
                    </a:lnTo>
                    <a:lnTo>
                      <a:pt x="150" y="274"/>
                    </a:lnTo>
                    <a:lnTo>
                      <a:pt x="115" y="274"/>
                    </a:lnTo>
                    <a:lnTo>
                      <a:pt x="106" y="282"/>
                    </a:lnTo>
                    <a:lnTo>
                      <a:pt x="97" y="291"/>
                    </a:lnTo>
                    <a:lnTo>
                      <a:pt x="97" y="291"/>
                    </a:lnTo>
                    <a:lnTo>
                      <a:pt x="97" y="309"/>
                    </a:lnTo>
                    <a:lnTo>
                      <a:pt x="115" y="318"/>
                    </a:lnTo>
                    <a:lnTo>
                      <a:pt x="115" y="318"/>
                    </a:lnTo>
                    <a:lnTo>
                      <a:pt x="79" y="318"/>
                    </a:lnTo>
                    <a:lnTo>
                      <a:pt x="79" y="318"/>
                    </a:lnTo>
                    <a:lnTo>
                      <a:pt x="62" y="327"/>
                    </a:lnTo>
                    <a:lnTo>
                      <a:pt x="53" y="335"/>
                    </a:lnTo>
                    <a:lnTo>
                      <a:pt x="44" y="344"/>
                    </a:lnTo>
                    <a:lnTo>
                      <a:pt x="35" y="362"/>
                    </a:lnTo>
                    <a:lnTo>
                      <a:pt x="35" y="362"/>
                    </a:lnTo>
                    <a:lnTo>
                      <a:pt x="35" y="371"/>
                    </a:lnTo>
                    <a:lnTo>
                      <a:pt x="44" y="388"/>
                    </a:lnTo>
                    <a:lnTo>
                      <a:pt x="62" y="406"/>
                    </a:lnTo>
                    <a:lnTo>
                      <a:pt x="88" y="406"/>
                    </a:lnTo>
                    <a:lnTo>
                      <a:pt x="88" y="406"/>
                    </a:lnTo>
                    <a:lnTo>
                      <a:pt x="88" y="406"/>
                    </a:lnTo>
                    <a:lnTo>
                      <a:pt x="88" y="406"/>
                    </a:lnTo>
                    <a:lnTo>
                      <a:pt x="62" y="406"/>
                    </a:lnTo>
                    <a:lnTo>
                      <a:pt x="62" y="406"/>
                    </a:lnTo>
                    <a:lnTo>
                      <a:pt x="27" y="406"/>
                    </a:lnTo>
                    <a:lnTo>
                      <a:pt x="9" y="415"/>
                    </a:lnTo>
                    <a:lnTo>
                      <a:pt x="9" y="424"/>
                    </a:lnTo>
                    <a:lnTo>
                      <a:pt x="9" y="424"/>
                    </a:lnTo>
                    <a:lnTo>
                      <a:pt x="9" y="441"/>
                    </a:lnTo>
                    <a:lnTo>
                      <a:pt x="18" y="450"/>
                    </a:lnTo>
                    <a:lnTo>
                      <a:pt x="35" y="459"/>
                    </a:lnTo>
                    <a:close/>
                    <a:moveTo>
                      <a:pt x="988" y="309"/>
                    </a:moveTo>
                    <a:lnTo>
                      <a:pt x="988" y="309"/>
                    </a:lnTo>
                    <a:lnTo>
                      <a:pt x="988" y="318"/>
                    </a:lnTo>
                    <a:lnTo>
                      <a:pt x="979" y="327"/>
                    </a:lnTo>
                    <a:lnTo>
                      <a:pt x="979" y="327"/>
                    </a:lnTo>
                    <a:lnTo>
                      <a:pt x="935" y="344"/>
                    </a:lnTo>
                    <a:lnTo>
                      <a:pt x="891" y="353"/>
                    </a:lnTo>
                    <a:lnTo>
                      <a:pt x="891" y="353"/>
                    </a:lnTo>
                    <a:lnTo>
                      <a:pt x="953" y="335"/>
                    </a:lnTo>
                    <a:lnTo>
                      <a:pt x="971" y="318"/>
                    </a:lnTo>
                    <a:lnTo>
                      <a:pt x="988" y="309"/>
                    </a:lnTo>
                    <a:close/>
                    <a:moveTo>
                      <a:pt x="882" y="759"/>
                    </a:moveTo>
                    <a:lnTo>
                      <a:pt x="882" y="759"/>
                    </a:lnTo>
                    <a:lnTo>
                      <a:pt x="856" y="759"/>
                    </a:lnTo>
                    <a:lnTo>
                      <a:pt x="856" y="759"/>
                    </a:lnTo>
                    <a:lnTo>
                      <a:pt x="856" y="759"/>
                    </a:lnTo>
                    <a:lnTo>
                      <a:pt x="856" y="759"/>
                    </a:lnTo>
                    <a:lnTo>
                      <a:pt x="865" y="750"/>
                    </a:lnTo>
                    <a:lnTo>
                      <a:pt x="865" y="750"/>
                    </a:lnTo>
                    <a:lnTo>
                      <a:pt x="865" y="750"/>
                    </a:lnTo>
                    <a:lnTo>
                      <a:pt x="882" y="750"/>
                    </a:lnTo>
                    <a:lnTo>
                      <a:pt x="882" y="750"/>
                    </a:lnTo>
                    <a:lnTo>
                      <a:pt x="900" y="750"/>
                    </a:lnTo>
                    <a:lnTo>
                      <a:pt x="900" y="750"/>
                    </a:lnTo>
                    <a:lnTo>
                      <a:pt x="882" y="759"/>
                    </a:lnTo>
                    <a:close/>
                    <a:moveTo>
                      <a:pt x="759" y="353"/>
                    </a:moveTo>
                    <a:lnTo>
                      <a:pt x="759" y="353"/>
                    </a:lnTo>
                    <a:lnTo>
                      <a:pt x="759" y="353"/>
                    </a:lnTo>
                    <a:lnTo>
                      <a:pt x="759" y="353"/>
                    </a:lnTo>
                    <a:lnTo>
                      <a:pt x="776" y="353"/>
                    </a:lnTo>
                    <a:lnTo>
                      <a:pt x="794" y="362"/>
                    </a:lnTo>
                    <a:lnTo>
                      <a:pt x="803" y="362"/>
                    </a:lnTo>
                    <a:lnTo>
                      <a:pt x="803" y="362"/>
                    </a:lnTo>
                    <a:lnTo>
                      <a:pt x="803" y="362"/>
                    </a:lnTo>
                    <a:lnTo>
                      <a:pt x="803" y="362"/>
                    </a:lnTo>
                    <a:lnTo>
                      <a:pt x="794" y="362"/>
                    </a:lnTo>
                    <a:lnTo>
                      <a:pt x="794" y="362"/>
                    </a:lnTo>
                    <a:lnTo>
                      <a:pt x="785" y="371"/>
                    </a:lnTo>
                    <a:lnTo>
                      <a:pt x="776" y="380"/>
                    </a:lnTo>
                    <a:lnTo>
                      <a:pt x="776" y="380"/>
                    </a:lnTo>
                    <a:lnTo>
                      <a:pt x="776" y="397"/>
                    </a:lnTo>
                    <a:lnTo>
                      <a:pt x="785" y="406"/>
                    </a:lnTo>
                    <a:lnTo>
                      <a:pt x="821" y="433"/>
                    </a:lnTo>
                    <a:lnTo>
                      <a:pt x="821" y="433"/>
                    </a:lnTo>
                    <a:lnTo>
                      <a:pt x="838" y="441"/>
                    </a:lnTo>
                    <a:lnTo>
                      <a:pt x="838" y="441"/>
                    </a:lnTo>
                    <a:lnTo>
                      <a:pt x="812" y="433"/>
                    </a:lnTo>
                    <a:lnTo>
                      <a:pt x="785" y="415"/>
                    </a:lnTo>
                    <a:lnTo>
                      <a:pt x="785" y="415"/>
                    </a:lnTo>
                    <a:lnTo>
                      <a:pt x="750" y="388"/>
                    </a:lnTo>
                    <a:lnTo>
                      <a:pt x="715" y="380"/>
                    </a:lnTo>
                    <a:lnTo>
                      <a:pt x="715" y="380"/>
                    </a:lnTo>
                    <a:lnTo>
                      <a:pt x="741" y="371"/>
                    </a:lnTo>
                    <a:lnTo>
                      <a:pt x="759" y="353"/>
                    </a:lnTo>
                    <a:close/>
                    <a:moveTo>
                      <a:pt x="574" y="556"/>
                    </a:moveTo>
                    <a:lnTo>
                      <a:pt x="574" y="556"/>
                    </a:lnTo>
                    <a:lnTo>
                      <a:pt x="609" y="547"/>
                    </a:lnTo>
                    <a:lnTo>
                      <a:pt x="609" y="547"/>
                    </a:lnTo>
                    <a:lnTo>
                      <a:pt x="653" y="538"/>
                    </a:lnTo>
                    <a:lnTo>
                      <a:pt x="662" y="530"/>
                    </a:lnTo>
                    <a:lnTo>
                      <a:pt x="671" y="512"/>
                    </a:lnTo>
                    <a:lnTo>
                      <a:pt x="671" y="512"/>
                    </a:lnTo>
                    <a:lnTo>
                      <a:pt x="671" y="512"/>
                    </a:lnTo>
                    <a:lnTo>
                      <a:pt x="671" y="512"/>
                    </a:lnTo>
                    <a:lnTo>
                      <a:pt x="697" y="538"/>
                    </a:lnTo>
                    <a:lnTo>
                      <a:pt x="697" y="538"/>
                    </a:lnTo>
                    <a:lnTo>
                      <a:pt x="724" y="574"/>
                    </a:lnTo>
                    <a:lnTo>
                      <a:pt x="724" y="574"/>
                    </a:lnTo>
                    <a:lnTo>
                      <a:pt x="662" y="556"/>
                    </a:lnTo>
                    <a:lnTo>
                      <a:pt x="662" y="556"/>
                    </a:lnTo>
                    <a:lnTo>
                      <a:pt x="635" y="556"/>
                    </a:lnTo>
                    <a:lnTo>
                      <a:pt x="600" y="556"/>
                    </a:lnTo>
                    <a:lnTo>
                      <a:pt x="574" y="565"/>
                    </a:lnTo>
                    <a:lnTo>
                      <a:pt x="538" y="583"/>
                    </a:lnTo>
                    <a:lnTo>
                      <a:pt x="538" y="583"/>
                    </a:lnTo>
                    <a:lnTo>
                      <a:pt x="556" y="565"/>
                    </a:lnTo>
                    <a:lnTo>
                      <a:pt x="574" y="556"/>
                    </a:lnTo>
                    <a:close/>
                    <a:moveTo>
                      <a:pt x="635" y="653"/>
                    </a:moveTo>
                    <a:lnTo>
                      <a:pt x="635" y="653"/>
                    </a:lnTo>
                    <a:lnTo>
                      <a:pt x="635" y="662"/>
                    </a:lnTo>
                    <a:lnTo>
                      <a:pt x="635" y="662"/>
                    </a:lnTo>
                    <a:lnTo>
                      <a:pt x="626" y="671"/>
                    </a:lnTo>
                    <a:lnTo>
                      <a:pt x="626" y="680"/>
                    </a:lnTo>
                    <a:lnTo>
                      <a:pt x="626" y="680"/>
                    </a:lnTo>
                    <a:lnTo>
                      <a:pt x="626" y="689"/>
                    </a:lnTo>
                    <a:lnTo>
                      <a:pt x="635" y="697"/>
                    </a:lnTo>
                    <a:lnTo>
                      <a:pt x="662" y="715"/>
                    </a:lnTo>
                    <a:lnTo>
                      <a:pt x="662" y="715"/>
                    </a:lnTo>
                    <a:lnTo>
                      <a:pt x="679" y="733"/>
                    </a:lnTo>
                    <a:lnTo>
                      <a:pt x="688" y="741"/>
                    </a:lnTo>
                    <a:lnTo>
                      <a:pt x="688" y="741"/>
                    </a:lnTo>
                    <a:lnTo>
                      <a:pt x="679" y="741"/>
                    </a:lnTo>
                    <a:lnTo>
                      <a:pt x="679" y="741"/>
                    </a:lnTo>
                    <a:lnTo>
                      <a:pt x="653" y="741"/>
                    </a:lnTo>
                    <a:lnTo>
                      <a:pt x="644" y="724"/>
                    </a:lnTo>
                    <a:lnTo>
                      <a:pt x="644" y="724"/>
                    </a:lnTo>
                    <a:lnTo>
                      <a:pt x="635" y="706"/>
                    </a:lnTo>
                    <a:lnTo>
                      <a:pt x="618" y="697"/>
                    </a:lnTo>
                    <a:lnTo>
                      <a:pt x="600" y="680"/>
                    </a:lnTo>
                    <a:lnTo>
                      <a:pt x="574" y="671"/>
                    </a:lnTo>
                    <a:lnTo>
                      <a:pt x="574" y="671"/>
                    </a:lnTo>
                    <a:lnTo>
                      <a:pt x="635" y="653"/>
                    </a:lnTo>
                    <a:close/>
                    <a:moveTo>
                      <a:pt x="565" y="459"/>
                    </a:moveTo>
                    <a:lnTo>
                      <a:pt x="565" y="459"/>
                    </a:lnTo>
                    <a:lnTo>
                      <a:pt x="565" y="459"/>
                    </a:lnTo>
                    <a:lnTo>
                      <a:pt x="565" y="459"/>
                    </a:lnTo>
                    <a:lnTo>
                      <a:pt x="582" y="477"/>
                    </a:lnTo>
                    <a:lnTo>
                      <a:pt x="582" y="477"/>
                    </a:lnTo>
                    <a:lnTo>
                      <a:pt x="556" y="468"/>
                    </a:lnTo>
                    <a:lnTo>
                      <a:pt x="556" y="468"/>
                    </a:lnTo>
                    <a:lnTo>
                      <a:pt x="565" y="45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9"/>
              <p:cNvSpPr>
                <a:spLocks noChangeArrowheads="1"/>
              </p:cNvSpPr>
              <p:nvPr/>
            </p:nvSpPr>
            <p:spPr bwMode="auto">
              <a:xfrm>
                <a:off x="2454275" y="1957388"/>
                <a:ext cx="69850" cy="28575"/>
              </a:xfrm>
              <a:custGeom>
                <a:avLst/>
                <a:gdLst>
                  <a:gd name="T0" fmla="*/ 62 w 195"/>
                  <a:gd name="T1" fmla="*/ 79 h 80"/>
                  <a:gd name="T2" fmla="*/ 62 w 195"/>
                  <a:gd name="T3" fmla="*/ 79 h 80"/>
                  <a:gd name="T4" fmla="*/ 97 w 195"/>
                  <a:gd name="T5" fmla="*/ 70 h 80"/>
                  <a:gd name="T6" fmla="*/ 124 w 195"/>
                  <a:gd name="T7" fmla="*/ 61 h 80"/>
                  <a:gd name="T8" fmla="*/ 177 w 195"/>
                  <a:gd name="T9" fmla="*/ 44 h 80"/>
                  <a:gd name="T10" fmla="*/ 177 w 195"/>
                  <a:gd name="T11" fmla="*/ 44 h 80"/>
                  <a:gd name="T12" fmla="*/ 186 w 195"/>
                  <a:gd name="T13" fmla="*/ 35 h 80"/>
                  <a:gd name="T14" fmla="*/ 194 w 195"/>
                  <a:gd name="T15" fmla="*/ 26 h 80"/>
                  <a:gd name="T16" fmla="*/ 194 w 195"/>
                  <a:gd name="T17" fmla="*/ 17 h 80"/>
                  <a:gd name="T18" fmla="*/ 194 w 195"/>
                  <a:gd name="T19" fmla="*/ 17 h 80"/>
                  <a:gd name="T20" fmla="*/ 177 w 195"/>
                  <a:gd name="T21" fmla="*/ 0 h 80"/>
                  <a:gd name="T22" fmla="*/ 150 w 195"/>
                  <a:gd name="T23" fmla="*/ 0 h 80"/>
                  <a:gd name="T24" fmla="*/ 150 w 195"/>
                  <a:gd name="T25" fmla="*/ 0 h 80"/>
                  <a:gd name="T26" fmla="*/ 80 w 195"/>
                  <a:gd name="T27" fmla="*/ 9 h 80"/>
                  <a:gd name="T28" fmla="*/ 27 w 195"/>
                  <a:gd name="T29" fmla="*/ 17 h 80"/>
                  <a:gd name="T30" fmla="*/ 9 w 195"/>
                  <a:gd name="T31" fmla="*/ 26 h 80"/>
                  <a:gd name="T32" fmla="*/ 0 w 195"/>
                  <a:gd name="T33" fmla="*/ 35 h 80"/>
                  <a:gd name="T34" fmla="*/ 0 w 195"/>
                  <a:gd name="T35" fmla="*/ 35 h 80"/>
                  <a:gd name="T36" fmla="*/ 0 w 195"/>
                  <a:gd name="T37" fmla="*/ 44 h 80"/>
                  <a:gd name="T38" fmla="*/ 9 w 195"/>
                  <a:gd name="T39" fmla="*/ 61 h 80"/>
                  <a:gd name="T40" fmla="*/ 9 w 195"/>
                  <a:gd name="T41" fmla="*/ 61 h 80"/>
                  <a:gd name="T42" fmla="*/ 36 w 195"/>
                  <a:gd name="T43" fmla="*/ 70 h 80"/>
                  <a:gd name="T44" fmla="*/ 62 w 195"/>
                  <a:gd name="T45"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 h="80">
                    <a:moveTo>
                      <a:pt x="62" y="79"/>
                    </a:moveTo>
                    <a:lnTo>
                      <a:pt x="62" y="79"/>
                    </a:lnTo>
                    <a:lnTo>
                      <a:pt x="97" y="70"/>
                    </a:lnTo>
                    <a:lnTo>
                      <a:pt x="124" y="61"/>
                    </a:lnTo>
                    <a:lnTo>
                      <a:pt x="177" y="44"/>
                    </a:lnTo>
                    <a:lnTo>
                      <a:pt x="177" y="44"/>
                    </a:lnTo>
                    <a:lnTo>
                      <a:pt x="186" y="35"/>
                    </a:lnTo>
                    <a:lnTo>
                      <a:pt x="194" y="26"/>
                    </a:lnTo>
                    <a:lnTo>
                      <a:pt x="194" y="17"/>
                    </a:lnTo>
                    <a:lnTo>
                      <a:pt x="194" y="17"/>
                    </a:lnTo>
                    <a:lnTo>
                      <a:pt x="177" y="0"/>
                    </a:lnTo>
                    <a:lnTo>
                      <a:pt x="150" y="0"/>
                    </a:lnTo>
                    <a:lnTo>
                      <a:pt x="150" y="0"/>
                    </a:lnTo>
                    <a:lnTo>
                      <a:pt x="80" y="9"/>
                    </a:lnTo>
                    <a:lnTo>
                      <a:pt x="27" y="17"/>
                    </a:lnTo>
                    <a:lnTo>
                      <a:pt x="9" y="26"/>
                    </a:lnTo>
                    <a:lnTo>
                      <a:pt x="0" y="35"/>
                    </a:lnTo>
                    <a:lnTo>
                      <a:pt x="0" y="35"/>
                    </a:lnTo>
                    <a:lnTo>
                      <a:pt x="0" y="44"/>
                    </a:lnTo>
                    <a:lnTo>
                      <a:pt x="9" y="61"/>
                    </a:lnTo>
                    <a:lnTo>
                      <a:pt x="9" y="61"/>
                    </a:lnTo>
                    <a:lnTo>
                      <a:pt x="36" y="70"/>
                    </a:lnTo>
                    <a:lnTo>
                      <a:pt x="62" y="7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0"/>
              <p:cNvSpPr>
                <a:spLocks noChangeArrowheads="1"/>
              </p:cNvSpPr>
              <p:nvPr/>
            </p:nvSpPr>
            <p:spPr bwMode="auto">
              <a:xfrm>
                <a:off x="2254250" y="1957388"/>
                <a:ext cx="41275" cy="38100"/>
              </a:xfrm>
              <a:custGeom>
                <a:avLst/>
                <a:gdLst>
                  <a:gd name="T0" fmla="*/ 62 w 116"/>
                  <a:gd name="T1" fmla="*/ 106 h 107"/>
                  <a:gd name="T2" fmla="*/ 62 w 116"/>
                  <a:gd name="T3" fmla="*/ 106 h 107"/>
                  <a:gd name="T4" fmla="*/ 89 w 116"/>
                  <a:gd name="T5" fmla="*/ 106 h 107"/>
                  <a:gd name="T6" fmla="*/ 89 w 116"/>
                  <a:gd name="T7" fmla="*/ 106 h 107"/>
                  <a:gd name="T8" fmla="*/ 106 w 116"/>
                  <a:gd name="T9" fmla="*/ 106 h 107"/>
                  <a:gd name="T10" fmla="*/ 115 w 116"/>
                  <a:gd name="T11" fmla="*/ 97 h 107"/>
                  <a:gd name="T12" fmla="*/ 115 w 116"/>
                  <a:gd name="T13" fmla="*/ 97 h 107"/>
                  <a:gd name="T14" fmla="*/ 115 w 116"/>
                  <a:gd name="T15" fmla="*/ 79 h 107"/>
                  <a:gd name="T16" fmla="*/ 115 w 116"/>
                  <a:gd name="T17" fmla="*/ 61 h 107"/>
                  <a:gd name="T18" fmla="*/ 115 w 116"/>
                  <a:gd name="T19" fmla="*/ 61 h 107"/>
                  <a:gd name="T20" fmla="*/ 98 w 116"/>
                  <a:gd name="T21" fmla="*/ 35 h 107"/>
                  <a:gd name="T22" fmla="*/ 71 w 116"/>
                  <a:gd name="T23" fmla="*/ 17 h 107"/>
                  <a:gd name="T24" fmla="*/ 45 w 116"/>
                  <a:gd name="T25" fmla="*/ 9 h 107"/>
                  <a:gd name="T26" fmla="*/ 27 w 116"/>
                  <a:gd name="T27" fmla="*/ 0 h 107"/>
                  <a:gd name="T28" fmla="*/ 27 w 116"/>
                  <a:gd name="T29" fmla="*/ 0 h 107"/>
                  <a:gd name="T30" fmla="*/ 9 w 116"/>
                  <a:gd name="T31" fmla="*/ 9 h 107"/>
                  <a:gd name="T32" fmla="*/ 0 w 116"/>
                  <a:gd name="T33" fmla="*/ 26 h 107"/>
                  <a:gd name="T34" fmla="*/ 0 w 116"/>
                  <a:gd name="T35" fmla="*/ 26 h 107"/>
                  <a:gd name="T36" fmla="*/ 9 w 116"/>
                  <a:gd name="T37" fmla="*/ 44 h 107"/>
                  <a:gd name="T38" fmla="*/ 18 w 116"/>
                  <a:gd name="T39" fmla="*/ 70 h 107"/>
                  <a:gd name="T40" fmla="*/ 45 w 116"/>
                  <a:gd name="T41" fmla="*/ 88 h 107"/>
                  <a:gd name="T42" fmla="*/ 62 w 116"/>
                  <a:gd name="T43"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07">
                    <a:moveTo>
                      <a:pt x="62" y="106"/>
                    </a:moveTo>
                    <a:lnTo>
                      <a:pt x="62" y="106"/>
                    </a:lnTo>
                    <a:lnTo>
                      <a:pt x="89" y="106"/>
                    </a:lnTo>
                    <a:lnTo>
                      <a:pt x="89" y="106"/>
                    </a:lnTo>
                    <a:lnTo>
                      <a:pt x="106" y="106"/>
                    </a:lnTo>
                    <a:lnTo>
                      <a:pt x="115" y="97"/>
                    </a:lnTo>
                    <a:lnTo>
                      <a:pt x="115" y="97"/>
                    </a:lnTo>
                    <a:lnTo>
                      <a:pt x="115" y="79"/>
                    </a:lnTo>
                    <a:lnTo>
                      <a:pt x="115" y="61"/>
                    </a:lnTo>
                    <a:lnTo>
                      <a:pt x="115" y="61"/>
                    </a:lnTo>
                    <a:lnTo>
                      <a:pt x="98" y="35"/>
                    </a:lnTo>
                    <a:lnTo>
                      <a:pt x="71" y="17"/>
                    </a:lnTo>
                    <a:lnTo>
                      <a:pt x="45" y="9"/>
                    </a:lnTo>
                    <a:lnTo>
                      <a:pt x="27" y="0"/>
                    </a:lnTo>
                    <a:lnTo>
                      <a:pt x="27" y="0"/>
                    </a:lnTo>
                    <a:lnTo>
                      <a:pt x="9" y="9"/>
                    </a:lnTo>
                    <a:lnTo>
                      <a:pt x="0" y="26"/>
                    </a:lnTo>
                    <a:lnTo>
                      <a:pt x="0" y="26"/>
                    </a:lnTo>
                    <a:lnTo>
                      <a:pt x="9" y="44"/>
                    </a:lnTo>
                    <a:lnTo>
                      <a:pt x="18" y="70"/>
                    </a:lnTo>
                    <a:lnTo>
                      <a:pt x="45" y="88"/>
                    </a:lnTo>
                    <a:lnTo>
                      <a:pt x="62" y="10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1"/>
              <p:cNvSpPr>
                <a:spLocks noChangeArrowheads="1"/>
              </p:cNvSpPr>
              <p:nvPr/>
            </p:nvSpPr>
            <p:spPr bwMode="auto">
              <a:xfrm>
                <a:off x="2414588" y="1911350"/>
                <a:ext cx="76200" cy="50800"/>
              </a:xfrm>
              <a:custGeom>
                <a:avLst/>
                <a:gdLst>
                  <a:gd name="T0" fmla="*/ 88 w 212"/>
                  <a:gd name="T1" fmla="*/ 141 h 142"/>
                  <a:gd name="T2" fmla="*/ 88 w 212"/>
                  <a:gd name="T3" fmla="*/ 141 h 142"/>
                  <a:gd name="T4" fmla="*/ 141 w 212"/>
                  <a:gd name="T5" fmla="*/ 141 h 142"/>
                  <a:gd name="T6" fmla="*/ 185 w 212"/>
                  <a:gd name="T7" fmla="*/ 124 h 142"/>
                  <a:gd name="T8" fmla="*/ 185 w 212"/>
                  <a:gd name="T9" fmla="*/ 124 h 142"/>
                  <a:gd name="T10" fmla="*/ 203 w 212"/>
                  <a:gd name="T11" fmla="*/ 124 h 142"/>
                  <a:gd name="T12" fmla="*/ 211 w 212"/>
                  <a:gd name="T13" fmla="*/ 106 h 142"/>
                  <a:gd name="T14" fmla="*/ 211 w 212"/>
                  <a:gd name="T15" fmla="*/ 106 h 142"/>
                  <a:gd name="T16" fmla="*/ 211 w 212"/>
                  <a:gd name="T17" fmla="*/ 97 h 142"/>
                  <a:gd name="T18" fmla="*/ 203 w 212"/>
                  <a:gd name="T19" fmla="*/ 88 h 142"/>
                  <a:gd name="T20" fmla="*/ 203 w 212"/>
                  <a:gd name="T21" fmla="*/ 88 h 142"/>
                  <a:gd name="T22" fmla="*/ 194 w 212"/>
                  <a:gd name="T23" fmla="*/ 88 h 142"/>
                  <a:gd name="T24" fmla="*/ 194 w 212"/>
                  <a:gd name="T25" fmla="*/ 88 h 142"/>
                  <a:gd name="T26" fmla="*/ 203 w 212"/>
                  <a:gd name="T27" fmla="*/ 88 h 142"/>
                  <a:gd name="T28" fmla="*/ 203 w 212"/>
                  <a:gd name="T29" fmla="*/ 88 h 142"/>
                  <a:gd name="T30" fmla="*/ 211 w 212"/>
                  <a:gd name="T31" fmla="*/ 71 h 142"/>
                  <a:gd name="T32" fmla="*/ 203 w 212"/>
                  <a:gd name="T33" fmla="*/ 53 h 142"/>
                  <a:gd name="T34" fmla="*/ 203 w 212"/>
                  <a:gd name="T35" fmla="*/ 53 h 142"/>
                  <a:gd name="T36" fmla="*/ 194 w 212"/>
                  <a:gd name="T37" fmla="*/ 44 h 142"/>
                  <a:gd name="T38" fmla="*/ 185 w 212"/>
                  <a:gd name="T39" fmla="*/ 35 h 142"/>
                  <a:gd name="T40" fmla="*/ 158 w 212"/>
                  <a:gd name="T41" fmla="*/ 35 h 142"/>
                  <a:gd name="T42" fmla="*/ 158 w 212"/>
                  <a:gd name="T43" fmla="*/ 35 h 142"/>
                  <a:gd name="T44" fmla="*/ 123 w 212"/>
                  <a:gd name="T45" fmla="*/ 35 h 142"/>
                  <a:gd name="T46" fmla="*/ 123 w 212"/>
                  <a:gd name="T47" fmla="*/ 35 h 142"/>
                  <a:gd name="T48" fmla="*/ 97 w 212"/>
                  <a:gd name="T49" fmla="*/ 27 h 142"/>
                  <a:gd name="T50" fmla="*/ 97 w 212"/>
                  <a:gd name="T51" fmla="*/ 27 h 142"/>
                  <a:gd name="T52" fmla="*/ 44 w 212"/>
                  <a:gd name="T53" fmla="*/ 0 h 142"/>
                  <a:gd name="T54" fmla="*/ 17 w 212"/>
                  <a:gd name="T55" fmla="*/ 0 h 142"/>
                  <a:gd name="T56" fmla="*/ 8 w 212"/>
                  <a:gd name="T57" fmla="*/ 9 h 142"/>
                  <a:gd name="T58" fmla="*/ 8 w 212"/>
                  <a:gd name="T59" fmla="*/ 9 h 142"/>
                  <a:gd name="T60" fmla="*/ 0 w 212"/>
                  <a:gd name="T61" fmla="*/ 27 h 142"/>
                  <a:gd name="T62" fmla="*/ 0 w 212"/>
                  <a:gd name="T63" fmla="*/ 44 h 142"/>
                  <a:gd name="T64" fmla="*/ 17 w 212"/>
                  <a:gd name="T65" fmla="*/ 80 h 142"/>
                  <a:gd name="T66" fmla="*/ 17 w 212"/>
                  <a:gd name="T67" fmla="*/ 80 h 142"/>
                  <a:gd name="T68" fmla="*/ 44 w 212"/>
                  <a:gd name="T69" fmla="*/ 124 h 142"/>
                  <a:gd name="T70" fmla="*/ 61 w 212"/>
                  <a:gd name="T71" fmla="*/ 141 h 142"/>
                  <a:gd name="T72" fmla="*/ 88 w 212"/>
                  <a:gd name="T73" fmla="*/ 14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2" h="142">
                    <a:moveTo>
                      <a:pt x="88" y="141"/>
                    </a:moveTo>
                    <a:lnTo>
                      <a:pt x="88" y="141"/>
                    </a:lnTo>
                    <a:lnTo>
                      <a:pt x="141" y="141"/>
                    </a:lnTo>
                    <a:lnTo>
                      <a:pt x="185" y="124"/>
                    </a:lnTo>
                    <a:lnTo>
                      <a:pt x="185" y="124"/>
                    </a:lnTo>
                    <a:lnTo>
                      <a:pt x="203" y="124"/>
                    </a:lnTo>
                    <a:lnTo>
                      <a:pt x="211" y="106"/>
                    </a:lnTo>
                    <a:lnTo>
                      <a:pt x="211" y="106"/>
                    </a:lnTo>
                    <a:lnTo>
                      <a:pt x="211" y="97"/>
                    </a:lnTo>
                    <a:lnTo>
                      <a:pt x="203" y="88"/>
                    </a:lnTo>
                    <a:lnTo>
                      <a:pt x="203" y="88"/>
                    </a:lnTo>
                    <a:lnTo>
                      <a:pt x="194" y="88"/>
                    </a:lnTo>
                    <a:lnTo>
                      <a:pt x="194" y="88"/>
                    </a:lnTo>
                    <a:lnTo>
                      <a:pt x="203" y="88"/>
                    </a:lnTo>
                    <a:lnTo>
                      <a:pt x="203" y="88"/>
                    </a:lnTo>
                    <a:lnTo>
                      <a:pt x="211" y="71"/>
                    </a:lnTo>
                    <a:lnTo>
                      <a:pt x="203" y="53"/>
                    </a:lnTo>
                    <a:lnTo>
                      <a:pt x="203" y="53"/>
                    </a:lnTo>
                    <a:lnTo>
                      <a:pt x="194" y="44"/>
                    </a:lnTo>
                    <a:lnTo>
                      <a:pt x="185" y="35"/>
                    </a:lnTo>
                    <a:lnTo>
                      <a:pt x="158" y="35"/>
                    </a:lnTo>
                    <a:lnTo>
                      <a:pt x="158" y="35"/>
                    </a:lnTo>
                    <a:lnTo>
                      <a:pt x="123" y="35"/>
                    </a:lnTo>
                    <a:lnTo>
                      <a:pt x="123" y="35"/>
                    </a:lnTo>
                    <a:lnTo>
                      <a:pt x="97" y="27"/>
                    </a:lnTo>
                    <a:lnTo>
                      <a:pt x="97" y="27"/>
                    </a:lnTo>
                    <a:lnTo>
                      <a:pt x="44" y="0"/>
                    </a:lnTo>
                    <a:lnTo>
                      <a:pt x="17" y="0"/>
                    </a:lnTo>
                    <a:lnTo>
                      <a:pt x="8" y="9"/>
                    </a:lnTo>
                    <a:lnTo>
                      <a:pt x="8" y="9"/>
                    </a:lnTo>
                    <a:lnTo>
                      <a:pt x="0" y="27"/>
                    </a:lnTo>
                    <a:lnTo>
                      <a:pt x="0" y="44"/>
                    </a:lnTo>
                    <a:lnTo>
                      <a:pt x="17" y="80"/>
                    </a:lnTo>
                    <a:lnTo>
                      <a:pt x="17" y="80"/>
                    </a:lnTo>
                    <a:lnTo>
                      <a:pt x="44" y="124"/>
                    </a:lnTo>
                    <a:lnTo>
                      <a:pt x="61" y="141"/>
                    </a:lnTo>
                    <a:lnTo>
                      <a:pt x="88" y="141"/>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
              <p:cNvSpPr>
                <a:spLocks noChangeArrowheads="1"/>
              </p:cNvSpPr>
              <p:nvPr/>
            </p:nvSpPr>
            <p:spPr bwMode="auto">
              <a:xfrm>
                <a:off x="2552700" y="1962150"/>
                <a:ext cx="41275" cy="28575"/>
              </a:xfrm>
              <a:custGeom>
                <a:avLst/>
                <a:gdLst>
                  <a:gd name="T0" fmla="*/ 53 w 116"/>
                  <a:gd name="T1" fmla="*/ 80 h 81"/>
                  <a:gd name="T2" fmla="*/ 53 w 116"/>
                  <a:gd name="T3" fmla="*/ 80 h 81"/>
                  <a:gd name="T4" fmla="*/ 88 w 116"/>
                  <a:gd name="T5" fmla="*/ 71 h 81"/>
                  <a:gd name="T6" fmla="*/ 106 w 116"/>
                  <a:gd name="T7" fmla="*/ 62 h 81"/>
                  <a:gd name="T8" fmla="*/ 115 w 116"/>
                  <a:gd name="T9" fmla="*/ 53 h 81"/>
                  <a:gd name="T10" fmla="*/ 115 w 116"/>
                  <a:gd name="T11" fmla="*/ 53 h 81"/>
                  <a:gd name="T12" fmla="*/ 115 w 116"/>
                  <a:gd name="T13" fmla="*/ 36 h 81"/>
                  <a:gd name="T14" fmla="*/ 106 w 116"/>
                  <a:gd name="T15" fmla="*/ 27 h 81"/>
                  <a:gd name="T16" fmla="*/ 97 w 116"/>
                  <a:gd name="T17" fmla="*/ 9 h 81"/>
                  <a:gd name="T18" fmla="*/ 97 w 116"/>
                  <a:gd name="T19" fmla="*/ 9 h 81"/>
                  <a:gd name="T20" fmla="*/ 97 w 116"/>
                  <a:gd name="T21" fmla="*/ 9 h 81"/>
                  <a:gd name="T22" fmla="*/ 97 w 116"/>
                  <a:gd name="T23" fmla="*/ 9 h 81"/>
                  <a:gd name="T24" fmla="*/ 62 w 116"/>
                  <a:gd name="T25" fmla="*/ 0 h 81"/>
                  <a:gd name="T26" fmla="*/ 35 w 116"/>
                  <a:gd name="T27" fmla="*/ 9 h 81"/>
                  <a:gd name="T28" fmla="*/ 17 w 116"/>
                  <a:gd name="T29" fmla="*/ 18 h 81"/>
                  <a:gd name="T30" fmla="*/ 9 w 116"/>
                  <a:gd name="T31" fmla="*/ 36 h 81"/>
                  <a:gd name="T32" fmla="*/ 9 w 116"/>
                  <a:gd name="T33" fmla="*/ 36 h 81"/>
                  <a:gd name="T34" fmla="*/ 0 w 116"/>
                  <a:gd name="T35" fmla="*/ 53 h 81"/>
                  <a:gd name="T36" fmla="*/ 9 w 116"/>
                  <a:gd name="T37" fmla="*/ 71 h 81"/>
                  <a:gd name="T38" fmla="*/ 26 w 116"/>
                  <a:gd name="T39" fmla="*/ 80 h 81"/>
                  <a:gd name="T40" fmla="*/ 26 w 116"/>
                  <a:gd name="T41" fmla="*/ 80 h 81"/>
                  <a:gd name="T42" fmla="*/ 53 w 116"/>
                  <a:gd name="T43"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81">
                    <a:moveTo>
                      <a:pt x="53" y="80"/>
                    </a:moveTo>
                    <a:lnTo>
                      <a:pt x="53" y="80"/>
                    </a:lnTo>
                    <a:lnTo>
                      <a:pt x="88" y="71"/>
                    </a:lnTo>
                    <a:lnTo>
                      <a:pt x="106" y="62"/>
                    </a:lnTo>
                    <a:lnTo>
                      <a:pt x="115" y="53"/>
                    </a:lnTo>
                    <a:lnTo>
                      <a:pt x="115" y="53"/>
                    </a:lnTo>
                    <a:lnTo>
                      <a:pt x="115" y="36"/>
                    </a:lnTo>
                    <a:lnTo>
                      <a:pt x="106" y="27"/>
                    </a:lnTo>
                    <a:lnTo>
                      <a:pt x="97" y="9"/>
                    </a:lnTo>
                    <a:lnTo>
                      <a:pt x="97" y="9"/>
                    </a:lnTo>
                    <a:lnTo>
                      <a:pt x="97" y="9"/>
                    </a:lnTo>
                    <a:lnTo>
                      <a:pt x="97" y="9"/>
                    </a:lnTo>
                    <a:lnTo>
                      <a:pt x="62" y="0"/>
                    </a:lnTo>
                    <a:lnTo>
                      <a:pt x="35" y="9"/>
                    </a:lnTo>
                    <a:lnTo>
                      <a:pt x="17" y="18"/>
                    </a:lnTo>
                    <a:lnTo>
                      <a:pt x="9" y="36"/>
                    </a:lnTo>
                    <a:lnTo>
                      <a:pt x="9" y="36"/>
                    </a:lnTo>
                    <a:lnTo>
                      <a:pt x="0" y="53"/>
                    </a:lnTo>
                    <a:lnTo>
                      <a:pt x="9" y="71"/>
                    </a:lnTo>
                    <a:lnTo>
                      <a:pt x="26" y="80"/>
                    </a:lnTo>
                    <a:lnTo>
                      <a:pt x="26" y="80"/>
                    </a:lnTo>
                    <a:lnTo>
                      <a:pt x="53" y="8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3"/>
              <p:cNvSpPr>
                <a:spLocks noChangeArrowheads="1"/>
              </p:cNvSpPr>
              <p:nvPr/>
            </p:nvSpPr>
            <p:spPr bwMode="auto">
              <a:xfrm>
                <a:off x="2263775" y="1885950"/>
                <a:ext cx="139700" cy="79375"/>
              </a:xfrm>
              <a:custGeom>
                <a:avLst/>
                <a:gdLst>
                  <a:gd name="T0" fmla="*/ 26 w 389"/>
                  <a:gd name="T1" fmla="*/ 89 h 222"/>
                  <a:gd name="T2" fmla="*/ 71 w 389"/>
                  <a:gd name="T3" fmla="*/ 89 h 222"/>
                  <a:gd name="T4" fmla="*/ 88 w 389"/>
                  <a:gd name="T5" fmla="*/ 89 h 222"/>
                  <a:gd name="T6" fmla="*/ 106 w 389"/>
                  <a:gd name="T7" fmla="*/ 89 h 222"/>
                  <a:gd name="T8" fmla="*/ 123 w 389"/>
                  <a:gd name="T9" fmla="*/ 106 h 222"/>
                  <a:gd name="T10" fmla="*/ 79 w 389"/>
                  <a:gd name="T11" fmla="*/ 106 h 222"/>
                  <a:gd name="T12" fmla="*/ 53 w 389"/>
                  <a:gd name="T13" fmla="*/ 106 h 222"/>
                  <a:gd name="T14" fmla="*/ 35 w 389"/>
                  <a:gd name="T15" fmla="*/ 115 h 222"/>
                  <a:gd name="T16" fmla="*/ 35 w 389"/>
                  <a:gd name="T17" fmla="*/ 124 h 222"/>
                  <a:gd name="T18" fmla="*/ 35 w 389"/>
                  <a:gd name="T19" fmla="*/ 142 h 222"/>
                  <a:gd name="T20" fmla="*/ 44 w 389"/>
                  <a:gd name="T21" fmla="*/ 159 h 222"/>
                  <a:gd name="T22" fmla="*/ 115 w 389"/>
                  <a:gd name="T23" fmla="*/ 159 h 222"/>
                  <a:gd name="T24" fmla="*/ 159 w 389"/>
                  <a:gd name="T25" fmla="*/ 151 h 222"/>
                  <a:gd name="T26" fmla="*/ 229 w 389"/>
                  <a:gd name="T27" fmla="*/ 168 h 222"/>
                  <a:gd name="T28" fmla="*/ 256 w 389"/>
                  <a:gd name="T29" fmla="*/ 186 h 222"/>
                  <a:gd name="T30" fmla="*/ 335 w 389"/>
                  <a:gd name="T31" fmla="*/ 221 h 222"/>
                  <a:gd name="T32" fmla="*/ 362 w 389"/>
                  <a:gd name="T33" fmla="*/ 212 h 222"/>
                  <a:gd name="T34" fmla="*/ 379 w 389"/>
                  <a:gd name="T35" fmla="*/ 195 h 222"/>
                  <a:gd name="T36" fmla="*/ 388 w 389"/>
                  <a:gd name="T37" fmla="*/ 168 h 222"/>
                  <a:gd name="T38" fmla="*/ 388 w 389"/>
                  <a:gd name="T39" fmla="*/ 151 h 222"/>
                  <a:gd name="T40" fmla="*/ 371 w 389"/>
                  <a:gd name="T41" fmla="*/ 142 h 222"/>
                  <a:gd name="T42" fmla="*/ 362 w 389"/>
                  <a:gd name="T43" fmla="*/ 133 h 222"/>
                  <a:gd name="T44" fmla="*/ 362 w 389"/>
                  <a:gd name="T45" fmla="*/ 106 h 222"/>
                  <a:gd name="T46" fmla="*/ 344 w 389"/>
                  <a:gd name="T47" fmla="*/ 89 h 222"/>
                  <a:gd name="T48" fmla="*/ 282 w 389"/>
                  <a:gd name="T49" fmla="*/ 80 h 222"/>
                  <a:gd name="T50" fmla="*/ 265 w 389"/>
                  <a:gd name="T51" fmla="*/ 62 h 222"/>
                  <a:gd name="T52" fmla="*/ 247 w 389"/>
                  <a:gd name="T53" fmla="*/ 45 h 222"/>
                  <a:gd name="T54" fmla="*/ 212 w 389"/>
                  <a:gd name="T55" fmla="*/ 36 h 222"/>
                  <a:gd name="T56" fmla="*/ 203 w 389"/>
                  <a:gd name="T57" fmla="*/ 45 h 222"/>
                  <a:gd name="T58" fmla="*/ 203 w 389"/>
                  <a:gd name="T59" fmla="*/ 45 h 222"/>
                  <a:gd name="T60" fmla="*/ 203 w 389"/>
                  <a:gd name="T61" fmla="*/ 45 h 222"/>
                  <a:gd name="T62" fmla="*/ 194 w 389"/>
                  <a:gd name="T63" fmla="*/ 36 h 222"/>
                  <a:gd name="T64" fmla="*/ 185 w 389"/>
                  <a:gd name="T65" fmla="*/ 27 h 222"/>
                  <a:gd name="T66" fmla="*/ 97 w 389"/>
                  <a:gd name="T67" fmla="*/ 0 h 222"/>
                  <a:gd name="T68" fmla="*/ 18 w 389"/>
                  <a:gd name="T69" fmla="*/ 9 h 222"/>
                  <a:gd name="T70" fmla="*/ 0 w 389"/>
                  <a:gd name="T71" fmla="*/ 18 h 222"/>
                  <a:gd name="T72" fmla="*/ 0 w 389"/>
                  <a:gd name="T73" fmla="*/ 36 h 222"/>
                  <a:gd name="T74" fmla="*/ 26 w 389"/>
                  <a:gd name="T75" fmla="*/ 8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222">
                    <a:moveTo>
                      <a:pt x="26" y="89"/>
                    </a:moveTo>
                    <a:lnTo>
                      <a:pt x="26" y="89"/>
                    </a:lnTo>
                    <a:lnTo>
                      <a:pt x="44" y="98"/>
                    </a:lnTo>
                    <a:lnTo>
                      <a:pt x="71" y="89"/>
                    </a:lnTo>
                    <a:lnTo>
                      <a:pt x="71" y="89"/>
                    </a:lnTo>
                    <a:lnTo>
                      <a:pt x="88" y="89"/>
                    </a:lnTo>
                    <a:lnTo>
                      <a:pt x="106" y="89"/>
                    </a:lnTo>
                    <a:lnTo>
                      <a:pt x="106" y="89"/>
                    </a:lnTo>
                    <a:lnTo>
                      <a:pt x="123" y="106"/>
                    </a:lnTo>
                    <a:lnTo>
                      <a:pt x="123" y="106"/>
                    </a:lnTo>
                    <a:lnTo>
                      <a:pt x="106" y="115"/>
                    </a:lnTo>
                    <a:lnTo>
                      <a:pt x="79" y="106"/>
                    </a:lnTo>
                    <a:lnTo>
                      <a:pt x="79" y="106"/>
                    </a:lnTo>
                    <a:lnTo>
                      <a:pt x="53" y="106"/>
                    </a:lnTo>
                    <a:lnTo>
                      <a:pt x="35" y="115"/>
                    </a:lnTo>
                    <a:lnTo>
                      <a:pt x="35" y="115"/>
                    </a:lnTo>
                    <a:lnTo>
                      <a:pt x="35" y="124"/>
                    </a:lnTo>
                    <a:lnTo>
                      <a:pt x="35" y="124"/>
                    </a:lnTo>
                    <a:lnTo>
                      <a:pt x="35" y="124"/>
                    </a:lnTo>
                    <a:lnTo>
                      <a:pt x="35" y="142"/>
                    </a:lnTo>
                    <a:lnTo>
                      <a:pt x="44" y="159"/>
                    </a:lnTo>
                    <a:lnTo>
                      <a:pt x="44" y="159"/>
                    </a:lnTo>
                    <a:lnTo>
                      <a:pt x="79" y="168"/>
                    </a:lnTo>
                    <a:lnTo>
                      <a:pt x="115" y="159"/>
                    </a:lnTo>
                    <a:lnTo>
                      <a:pt x="115" y="159"/>
                    </a:lnTo>
                    <a:lnTo>
                      <a:pt x="159" y="151"/>
                    </a:lnTo>
                    <a:lnTo>
                      <a:pt x="194" y="159"/>
                    </a:lnTo>
                    <a:lnTo>
                      <a:pt x="229" y="168"/>
                    </a:lnTo>
                    <a:lnTo>
                      <a:pt x="256" y="186"/>
                    </a:lnTo>
                    <a:lnTo>
                      <a:pt x="256" y="186"/>
                    </a:lnTo>
                    <a:lnTo>
                      <a:pt x="300" y="212"/>
                    </a:lnTo>
                    <a:lnTo>
                      <a:pt x="335" y="221"/>
                    </a:lnTo>
                    <a:lnTo>
                      <a:pt x="335" y="221"/>
                    </a:lnTo>
                    <a:lnTo>
                      <a:pt x="362" y="212"/>
                    </a:lnTo>
                    <a:lnTo>
                      <a:pt x="379" y="195"/>
                    </a:lnTo>
                    <a:lnTo>
                      <a:pt x="379" y="195"/>
                    </a:lnTo>
                    <a:lnTo>
                      <a:pt x="388" y="186"/>
                    </a:lnTo>
                    <a:lnTo>
                      <a:pt x="388" y="168"/>
                    </a:lnTo>
                    <a:lnTo>
                      <a:pt x="388" y="168"/>
                    </a:lnTo>
                    <a:lnTo>
                      <a:pt x="388" y="151"/>
                    </a:lnTo>
                    <a:lnTo>
                      <a:pt x="371" y="142"/>
                    </a:lnTo>
                    <a:lnTo>
                      <a:pt x="371" y="142"/>
                    </a:lnTo>
                    <a:lnTo>
                      <a:pt x="362" y="133"/>
                    </a:lnTo>
                    <a:lnTo>
                      <a:pt x="362" y="133"/>
                    </a:lnTo>
                    <a:lnTo>
                      <a:pt x="362" y="115"/>
                    </a:lnTo>
                    <a:lnTo>
                      <a:pt x="362" y="106"/>
                    </a:lnTo>
                    <a:lnTo>
                      <a:pt x="362" y="106"/>
                    </a:lnTo>
                    <a:lnTo>
                      <a:pt x="344" y="89"/>
                    </a:lnTo>
                    <a:lnTo>
                      <a:pt x="326" y="80"/>
                    </a:lnTo>
                    <a:lnTo>
                      <a:pt x="282" y="80"/>
                    </a:lnTo>
                    <a:lnTo>
                      <a:pt x="282" y="80"/>
                    </a:lnTo>
                    <a:lnTo>
                      <a:pt x="265" y="62"/>
                    </a:lnTo>
                    <a:lnTo>
                      <a:pt x="265" y="62"/>
                    </a:lnTo>
                    <a:lnTo>
                      <a:pt x="247" y="45"/>
                    </a:lnTo>
                    <a:lnTo>
                      <a:pt x="229" y="36"/>
                    </a:lnTo>
                    <a:lnTo>
                      <a:pt x="212" y="36"/>
                    </a:lnTo>
                    <a:lnTo>
                      <a:pt x="212" y="36"/>
                    </a:lnTo>
                    <a:lnTo>
                      <a:pt x="203" y="45"/>
                    </a:lnTo>
                    <a:lnTo>
                      <a:pt x="203" y="45"/>
                    </a:lnTo>
                    <a:lnTo>
                      <a:pt x="203" y="45"/>
                    </a:lnTo>
                    <a:lnTo>
                      <a:pt x="203" y="45"/>
                    </a:lnTo>
                    <a:lnTo>
                      <a:pt x="203" y="45"/>
                    </a:lnTo>
                    <a:lnTo>
                      <a:pt x="203" y="45"/>
                    </a:lnTo>
                    <a:lnTo>
                      <a:pt x="194" y="36"/>
                    </a:lnTo>
                    <a:lnTo>
                      <a:pt x="185" y="27"/>
                    </a:lnTo>
                    <a:lnTo>
                      <a:pt x="185" y="27"/>
                    </a:lnTo>
                    <a:lnTo>
                      <a:pt x="150" y="9"/>
                    </a:lnTo>
                    <a:lnTo>
                      <a:pt x="97" y="0"/>
                    </a:lnTo>
                    <a:lnTo>
                      <a:pt x="53" y="0"/>
                    </a:lnTo>
                    <a:lnTo>
                      <a:pt x="18" y="9"/>
                    </a:lnTo>
                    <a:lnTo>
                      <a:pt x="18" y="9"/>
                    </a:lnTo>
                    <a:lnTo>
                      <a:pt x="0" y="18"/>
                    </a:lnTo>
                    <a:lnTo>
                      <a:pt x="0" y="36"/>
                    </a:lnTo>
                    <a:lnTo>
                      <a:pt x="0" y="36"/>
                    </a:lnTo>
                    <a:lnTo>
                      <a:pt x="9" y="71"/>
                    </a:lnTo>
                    <a:lnTo>
                      <a:pt x="26" y="8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4"/>
              <p:cNvSpPr>
                <a:spLocks noChangeArrowheads="1"/>
              </p:cNvSpPr>
              <p:nvPr/>
            </p:nvSpPr>
            <p:spPr bwMode="auto">
              <a:xfrm>
                <a:off x="2774950" y="2509838"/>
                <a:ext cx="28575" cy="28575"/>
              </a:xfrm>
              <a:custGeom>
                <a:avLst/>
                <a:gdLst>
                  <a:gd name="T0" fmla="*/ 45 w 81"/>
                  <a:gd name="T1" fmla="*/ 0 h 80"/>
                  <a:gd name="T2" fmla="*/ 45 w 81"/>
                  <a:gd name="T3" fmla="*/ 0 h 80"/>
                  <a:gd name="T4" fmla="*/ 18 w 81"/>
                  <a:gd name="T5" fmla="*/ 0 h 80"/>
                  <a:gd name="T6" fmla="*/ 0 w 81"/>
                  <a:gd name="T7" fmla="*/ 17 h 80"/>
                  <a:gd name="T8" fmla="*/ 0 w 81"/>
                  <a:gd name="T9" fmla="*/ 17 h 80"/>
                  <a:gd name="T10" fmla="*/ 0 w 81"/>
                  <a:gd name="T11" fmla="*/ 44 h 80"/>
                  <a:gd name="T12" fmla="*/ 9 w 81"/>
                  <a:gd name="T13" fmla="*/ 62 h 80"/>
                  <a:gd name="T14" fmla="*/ 9 w 81"/>
                  <a:gd name="T15" fmla="*/ 62 h 80"/>
                  <a:gd name="T16" fmla="*/ 18 w 81"/>
                  <a:gd name="T17" fmla="*/ 79 h 80"/>
                  <a:gd name="T18" fmla="*/ 36 w 81"/>
                  <a:gd name="T19" fmla="*/ 79 h 80"/>
                  <a:gd name="T20" fmla="*/ 36 w 81"/>
                  <a:gd name="T21" fmla="*/ 79 h 80"/>
                  <a:gd name="T22" fmla="*/ 36 w 81"/>
                  <a:gd name="T23" fmla="*/ 79 h 80"/>
                  <a:gd name="T24" fmla="*/ 36 w 81"/>
                  <a:gd name="T25" fmla="*/ 79 h 80"/>
                  <a:gd name="T26" fmla="*/ 62 w 81"/>
                  <a:gd name="T27" fmla="*/ 70 h 80"/>
                  <a:gd name="T28" fmla="*/ 71 w 81"/>
                  <a:gd name="T29" fmla="*/ 53 h 80"/>
                  <a:gd name="T30" fmla="*/ 71 w 81"/>
                  <a:gd name="T31" fmla="*/ 53 h 80"/>
                  <a:gd name="T32" fmla="*/ 80 w 81"/>
                  <a:gd name="T33" fmla="*/ 26 h 80"/>
                  <a:gd name="T34" fmla="*/ 71 w 81"/>
                  <a:gd name="T35" fmla="*/ 9 h 80"/>
                  <a:gd name="T36" fmla="*/ 71 w 81"/>
                  <a:gd name="T37" fmla="*/ 9 h 80"/>
                  <a:gd name="T38" fmla="*/ 62 w 81"/>
                  <a:gd name="T39" fmla="*/ 0 h 80"/>
                  <a:gd name="T40" fmla="*/ 45 w 81"/>
                  <a:gd name="T4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80">
                    <a:moveTo>
                      <a:pt x="45" y="0"/>
                    </a:moveTo>
                    <a:lnTo>
                      <a:pt x="45" y="0"/>
                    </a:lnTo>
                    <a:lnTo>
                      <a:pt x="18" y="0"/>
                    </a:lnTo>
                    <a:lnTo>
                      <a:pt x="0" y="17"/>
                    </a:lnTo>
                    <a:lnTo>
                      <a:pt x="0" y="17"/>
                    </a:lnTo>
                    <a:lnTo>
                      <a:pt x="0" y="44"/>
                    </a:lnTo>
                    <a:lnTo>
                      <a:pt x="9" y="62"/>
                    </a:lnTo>
                    <a:lnTo>
                      <a:pt x="9" y="62"/>
                    </a:lnTo>
                    <a:lnTo>
                      <a:pt x="18" y="79"/>
                    </a:lnTo>
                    <a:lnTo>
                      <a:pt x="36" y="79"/>
                    </a:lnTo>
                    <a:lnTo>
                      <a:pt x="36" y="79"/>
                    </a:lnTo>
                    <a:lnTo>
                      <a:pt x="36" y="79"/>
                    </a:lnTo>
                    <a:lnTo>
                      <a:pt x="36" y="79"/>
                    </a:lnTo>
                    <a:lnTo>
                      <a:pt x="62" y="70"/>
                    </a:lnTo>
                    <a:lnTo>
                      <a:pt x="71" y="53"/>
                    </a:lnTo>
                    <a:lnTo>
                      <a:pt x="71" y="53"/>
                    </a:lnTo>
                    <a:lnTo>
                      <a:pt x="80" y="26"/>
                    </a:lnTo>
                    <a:lnTo>
                      <a:pt x="71" y="9"/>
                    </a:lnTo>
                    <a:lnTo>
                      <a:pt x="71" y="9"/>
                    </a:lnTo>
                    <a:lnTo>
                      <a:pt x="62" y="0"/>
                    </a:lnTo>
                    <a:lnTo>
                      <a:pt x="4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5"/>
              <p:cNvSpPr>
                <a:spLocks noChangeArrowheads="1"/>
              </p:cNvSpPr>
              <p:nvPr/>
            </p:nvSpPr>
            <p:spPr bwMode="auto">
              <a:xfrm>
                <a:off x="2073275" y="1949450"/>
                <a:ext cx="38100" cy="22225"/>
              </a:xfrm>
              <a:custGeom>
                <a:avLst/>
                <a:gdLst>
                  <a:gd name="T0" fmla="*/ 8 w 106"/>
                  <a:gd name="T1" fmla="*/ 27 h 63"/>
                  <a:gd name="T2" fmla="*/ 8 w 106"/>
                  <a:gd name="T3" fmla="*/ 27 h 63"/>
                  <a:gd name="T4" fmla="*/ 35 w 106"/>
                  <a:gd name="T5" fmla="*/ 53 h 63"/>
                  <a:gd name="T6" fmla="*/ 70 w 106"/>
                  <a:gd name="T7" fmla="*/ 62 h 63"/>
                  <a:gd name="T8" fmla="*/ 70 w 106"/>
                  <a:gd name="T9" fmla="*/ 62 h 63"/>
                  <a:gd name="T10" fmla="*/ 79 w 106"/>
                  <a:gd name="T11" fmla="*/ 62 h 63"/>
                  <a:gd name="T12" fmla="*/ 79 w 106"/>
                  <a:gd name="T13" fmla="*/ 62 h 63"/>
                  <a:gd name="T14" fmla="*/ 97 w 106"/>
                  <a:gd name="T15" fmla="*/ 53 h 63"/>
                  <a:gd name="T16" fmla="*/ 105 w 106"/>
                  <a:gd name="T17" fmla="*/ 44 h 63"/>
                  <a:gd name="T18" fmla="*/ 105 w 106"/>
                  <a:gd name="T19" fmla="*/ 44 h 63"/>
                  <a:gd name="T20" fmla="*/ 105 w 106"/>
                  <a:gd name="T21" fmla="*/ 27 h 63"/>
                  <a:gd name="T22" fmla="*/ 97 w 106"/>
                  <a:gd name="T23" fmla="*/ 9 h 63"/>
                  <a:gd name="T24" fmla="*/ 97 w 106"/>
                  <a:gd name="T25" fmla="*/ 9 h 63"/>
                  <a:gd name="T26" fmla="*/ 79 w 106"/>
                  <a:gd name="T27" fmla="*/ 0 h 63"/>
                  <a:gd name="T28" fmla="*/ 52 w 106"/>
                  <a:gd name="T29" fmla="*/ 0 h 63"/>
                  <a:gd name="T30" fmla="*/ 26 w 106"/>
                  <a:gd name="T31" fmla="*/ 0 h 63"/>
                  <a:gd name="T32" fmla="*/ 8 w 106"/>
                  <a:gd name="T33" fmla="*/ 9 h 63"/>
                  <a:gd name="T34" fmla="*/ 8 w 106"/>
                  <a:gd name="T35" fmla="*/ 9 h 63"/>
                  <a:gd name="T36" fmla="*/ 0 w 106"/>
                  <a:gd name="T37" fmla="*/ 18 h 63"/>
                  <a:gd name="T38" fmla="*/ 0 w 106"/>
                  <a:gd name="T39" fmla="*/ 27 h 63"/>
                  <a:gd name="T40" fmla="*/ 0 w 106"/>
                  <a:gd name="T41" fmla="*/ 27 h 63"/>
                  <a:gd name="T42" fmla="*/ 8 w 106"/>
                  <a:gd name="T43"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 h="63">
                    <a:moveTo>
                      <a:pt x="8" y="27"/>
                    </a:moveTo>
                    <a:lnTo>
                      <a:pt x="8" y="27"/>
                    </a:lnTo>
                    <a:lnTo>
                      <a:pt x="35" y="53"/>
                    </a:lnTo>
                    <a:lnTo>
                      <a:pt x="70" y="62"/>
                    </a:lnTo>
                    <a:lnTo>
                      <a:pt x="70" y="62"/>
                    </a:lnTo>
                    <a:lnTo>
                      <a:pt x="79" y="62"/>
                    </a:lnTo>
                    <a:lnTo>
                      <a:pt x="79" y="62"/>
                    </a:lnTo>
                    <a:lnTo>
                      <a:pt x="97" y="53"/>
                    </a:lnTo>
                    <a:lnTo>
                      <a:pt x="105" y="44"/>
                    </a:lnTo>
                    <a:lnTo>
                      <a:pt x="105" y="44"/>
                    </a:lnTo>
                    <a:lnTo>
                      <a:pt x="105" y="27"/>
                    </a:lnTo>
                    <a:lnTo>
                      <a:pt x="97" y="9"/>
                    </a:lnTo>
                    <a:lnTo>
                      <a:pt x="97" y="9"/>
                    </a:lnTo>
                    <a:lnTo>
                      <a:pt x="79" y="0"/>
                    </a:lnTo>
                    <a:lnTo>
                      <a:pt x="52" y="0"/>
                    </a:lnTo>
                    <a:lnTo>
                      <a:pt x="26" y="0"/>
                    </a:lnTo>
                    <a:lnTo>
                      <a:pt x="8" y="9"/>
                    </a:lnTo>
                    <a:lnTo>
                      <a:pt x="8" y="9"/>
                    </a:lnTo>
                    <a:lnTo>
                      <a:pt x="0" y="18"/>
                    </a:lnTo>
                    <a:lnTo>
                      <a:pt x="0" y="27"/>
                    </a:lnTo>
                    <a:lnTo>
                      <a:pt x="0" y="27"/>
                    </a:lnTo>
                    <a:lnTo>
                      <a:pt x="8" y="2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6"/>
              <p:cNvSpPr>
                <a:spLocks noChangeArrowheads="1"/>
              </p:cNvSpPr>
              <p:nvPr/>
            </p:nvSpPr>
            <p:spPr bwMode="auto">
              <a:xfrm>
                <a:off x="1914525" y="1965325"/>
                <a:ext cx="158750" cy="92075"/>
              </a:xfrm>
              <a:custGeom>
                <a:avLst/>
                <a:gdLst>
                  <a:gd name="T0" fmla="*/ 9 w 443"/>
                  <a:gd name="T1" fmla="*/ 186 h 257"/>
                  <a:gd name="T2" fmla="*/ 9 w 443"/>
                  <a:gd name="T3" fmla="*/ 203 h 257"/>
                  <a:gd name="T4" fmla="*/ 18 w 443"/>
                  <a:gd name="T5" fmla="*/ 221 h 257"/>
                  <a:gd name="T6" fmla="*/ 27 w 443"/>
                  <a:gd name="T7" fmla="*/ 221 h 257"/>
                  <a:gd name="T8" fmla="*/ 53 w 443"/>
                  <a:gd name="T9" fmla="*/ 221 h 257"/>
                  <a:gd name="T10" fmla="*/ 62 w 443"/>
                  <a:gd name="T11" fmla="*/ 212 h 257"/>
                  <a:gd name="T12" fmla="*/ 71 w 443"/>
                  <a:gd name="T13" fmla="*/ 212 h 257"/>
                  <a:gd name="T14" fmla="*/ 106 w 443"/>
                  <a:gd name="T15" fmla="*/ 212 h 257"/>
                  <a:gd name="T16" fmla="*/ 124 w 443"/>
                  <a:gd name="T17" fmla="*/ 194 h 257"/>
                  <a:gd name="T18" fmla="*/ 142 w 443"/>
                  <a:gd name="T19" fmla="*/ 230 h 257"/>
                  <a:gd name="T20" fmla="*/ 159 w 443"/>
                  <a:gd name="T21" fmla="*/ 230 h 257"/>
                  <a:gd name="T22" fmla="*/ 186 w 443"/>
                  <a:gd name="T23" fmla="*/ 221 h 257"/>
                  <a:gd name="T24" fmla="*/ 195 w 443"/>
                  <a:gd name="T25" fmla="*/ 194 h 257"/>
                  <a:gd name="T26" fmla="*/ 203 w 443"/>
                  <a:gd name="T27" fmla="*/ 186 h 257"/>
                  <a:gd name="T28" fmla="*/ 230 w 443"/>
                  <a:gd name="T29" fmla="*/ 194 h 257"/>
                  <a:gd name="T30" fmla="*/ 247 w 443"/>
                  <a:gd name="T31" fmla="*/ 177 h 257"/>
                  <a:gd name="T32" fmla="*/ 256 w 443"/>
                  <a:gd name="T33" fmla="*/ 159 h 257"/>
                  <a:gd name="T34" fmla="*/ 256 w 443"/>
                  <a:gd name="T35" fmla="*/ 141 h 257"/>
                  <a:gd name="T36" fmla="*/ 283 w 443"/>
                  <a:gd name="T37" fmla="*/ 115 h 257"/>
                  <a:gd name="T38" fmla="*/ 274 w 443"/>
                  <a:gd name="T39" fmla="*/ 124 h 257"/>
                  <a:gd name="T40" fmla="*/ 274 w 443"/>
                  <a:gd name="T41" fmla="*/ 141 h 257"/>
                  <a:gd name="T42" fmla="*/ 283 w 443"/>
                  <a:gd name="T43" fmla="*/ 159 h 257"/>
                  <a:gd name="T44" fmla="*/ 300 w 443"/>
                  <a:gd name="T45" fmla="*/ 177 h 257"/>
                  <a:gd name="T46" fmla="*/ 247 w 443"/>
                  <a:gd name="T47" fmla="*/ 203 h 257"/>
                  <a:gd name="T48" fmla="*/ 203 w 443"/>
                  <a:gd name="T49" fmla="*/ 239 h 257"/>
                  <a:gd name="T50" fmla="*/ 212 w 443"/>
                  <a:gd name="T51" fmla="*/ 256 h 257"/>
                  <a:gd name="T52" fmla="*/ 221 w 443"/>
                  <a:gd name="T53" fmla="*/ 256 h 257"/>
                  <a:gd name="T54" fmla="*/ 230 w 443"/>
                  <a:gd name="T55" fmla="*/ 256 h 257"/>
                  <a:gd name="T56" fmla="*/ 274 w 443"/>
                  <a:gd name="T57" fmla="*/ 247 h 257"/>
                  <a:gd name="T58" fmla="*/ 309 w 443"/>
                  <a:gd name="T59" fmla="*/ 221 h 257"/>
                  <a:gd name="T60" fmla="*/ 318 w 443"/>
                  <a:gd name="T61" fmla="*/ 194 h 257"/>
                  <a:gd name="T62" fmla="*/ 318 w 443"/>
                  <a:gd name="T63" fmla="*/ 177 h 257"/>
                  <a:gd name="T64" fmla="*/ 309 w 443"/>
                  <a:gd name="T65" fmla="*/ 177 h 257"/>
                  <a:gd name="T66" fmla="*/ 318 w 443"/>
                  <a:gd name="T67" fmla="*/ 177 h 257"/>
                  <a:gd name="T68" fmla="*/ 345 w 443"/>
                  <a:gd name="T69" fmla="*/ 159 h 257"/>
                  <a:gd name="T70" fmla="*/ 362 w 443"/>
                  <a:gd name="T71" fmla="*/ 141 h 257"/>
                  <a:gd name="T72" fmla="*/ 371 w 443"/>
                  <a:gd name="T73" fmla="*/ 141 h 257"/>
                  <a:gd name="T74" fmla="*/ 406 w 443"/>
                  <a:gd name="T75" fmla="*/ 133 h 257"/>
                  <a:gd name="T76" fmla="*/ 406 w 443"/>
                  <a:gd name="T77" fmla="*/ 115 h 257"/>
                  <a:gd name="T78" fmla="*/ 406 w 443"/>
                  <a:gd name="T79" fmla="*/ 115 h 257"/>
                  <a:gd name="T80" fmla="*/ 406 w 443"/>
                  <a:gd name="T81" fmla="*/ 106 h 257"/>
                  <a:gd name="T82" fmla="*/ 406 w 443"/>
                  <a:gd name="T83" fmla="*/ 71 h 257"/>
                  <a:gd name="T84" fmla="*/ 406 w 443"/>
                  <a:gd name="T85" fmla="*/ 71 h 257"/>
                  <a:gd name="T86" fmla="*/ 433 w 443"/>
                  <a:gd name="T87" fmla="*/ 53 h 257"/>
                  <a:gd name="T88" fmla="*/ 442 w 443"/>
                  <a:gd name="T89" fmla="*/ 44 h 257"/>
                  <a:gd name="T90" fmla="*/ 442 w 443"/>
                  <a:gd name="T91" fmla="*/ 35 h 257"/>
                  <a:gd name="T92" fmla="*/ 424 w 443"/>
                  <a:gd name="T93" fmla="*/ 27 h 257"/>
                  <a:gd name="T94" fmla="*/ 406 w 443"/>
                  <a:gd name="T95" fmla="*/ 18 h 257"/>
                  <a:gd name="T96" fmla="*/ 389 w 443"/>
                  <a:gd name="T97" fmla="*/ 9 h 257"/>
                  <a:gd name="T98" fmla="*/ 353 w 443"/>
                  <a:gd name="T99" fmla="*/ 9 h 257"/>
                  <a:gd name="T100" fmla="*/ 345 w 443"/>
                  <a:gd name="T101" fmla="*/ 18 h 257"/>
                  <a:gd name="T102" fmla="*/ 336 w 443"/>
                  <a:gd name="T103" fmla="*/ 35 h 257"/>
                  <a:gd name="T104" fmla="*/ 274 w 443"/>
                  <a:gd name="T105" fmla="*/ 27 h 257"/>
                  <a:gd name="T106" fmla="*/ 239 w 443"/>
                  <a:gd name="T107" fmla="*/ 27 h 257"/>
                  <a:gd name="T108" fmla="*/ 203 w 443"/>
                  <a:gd name="T109" fmla="*/ 53 h 257"/>
                  <a:gd name="T110" fmla="*/ 168 w 443"/>
                  <a:gd name="T111" fmla="*/ 80 h 257"/>
                  <a:gd name="T112" fmla="*/ 124 w 443"/>
                  <a:gd name="T113" fmla="*/ 106 h 257"/>
                  <a:gd name="T114" fmla="*/ 106 w 443"/>
                  <a:gd name="T115" fmla="*/ 124 h 257"/>
                  <a:gd name="T116" fmla="*/ 89 w 443"/>
                  <a:gd name="T117" fmla="*/ 124 h 257"/>
                  <a:gd name="T118" fmla="*/ 36 w 443"/>
                  <a:gd name="T119" fmla="*/ 141 h 257"/>
                  <a:gd name="T120" fmla="*/ 0 w 443"/>
                  <a:gd name="T121" fmla="*/ 168 h 257"/>
                  <a:gd name="T122" fmla="*/ 0 w 443"/>
                  <a:gd name="T123" fmla="*/ 17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3" h="257">
                    <a:moveTo>
                      <a:pt x="9" y="186"/>
                    </a:moveTo>
                    <a:lnTo>
                      <a:pt x="9" y="186"/>
                    </a:lnTo>
                    <a:lnTo>
                      <a:pt x="9" y="203"/>
                    </a:lnTo>
                    <a:lnTo>
                      <a:pt x="9" y="203"/>
                    </a:lnTo>
                    <a:lnTo>
                      <a:pt x="18" y="212"/>
                    </a:lnTo>
                    <a:lnTo>
                      <a:pt x="18" y="221"/>
                    </a:lnTo>
                    <a:lnTo>
                      <a:pt x="18" y="221"/>
                    </a:lnTo>
                    <a:lnTo>
                      <a:pt x="27" y="221"/>
                    </a:lnTo>
                    <a:lnTo>
                      <a:pt x="45" y="221"/>
                    </a:lnTo>
                    <a:lnTo>
                      <a:pt x="53" y="221"/>
                    </a:lnTo>
                    <a:lnTo>
                      <a:pt x="53" y="221"/>
                    </a:lnTo>
                    <a:lnTo>
                      <a:pt x="62" y="212"/>
                    </a:lnTo>
                    <a:lnTo>
                      <a:pt x="71" y="212"/>
                    </a:lnTo>
                    <a:lnTo>
                      <a:pt x="71" y="212"/>
                    </a:lnTo>
                    <a:lnTo>
                      <a:pt x="89" y="212"/>
                    </a:lnTo>
                    <a:lnTo>
                      <a:pt x="106" y="212"/>
                    </a:lnTo>
                    <a:lnTo>
                      <a:pt x="124" y="194"/>
                    </a:lnTo>
                    <a:lnTo>
                      <a:pt x="124" y="194"/>
                    </a:lnTo>
                    <a:lnTo>
                      <a:pt x="133" y="221"/>
                    </a:lnTo>
                    <a:lnTo>
                      <a:pt x="142" y="230"/>
                    </a:lnTo>
                    <a:lnTo>
                      <a:pt x="159" y="230"/>
                    </a:lnTo>
                    <a:lnTo>
                      <a:pt x="159" y="230"/>
                    </a:lnTo>
                    <a:lnTo>
                      <a:pt x="177" y="230"/>
                    </a:lnTo>
                    <a:lnTo>
                      <a:pt x="186" y="221"/>
                    </a:lnTo>
                    <a:lnTo>
                      <a:pt x="195" y="194"/>
                    </a:lnTo>
                    <a:lnTo>
                      <a:pt x="195" y="194"/>
                    </a:lnTo>
                    <a:lnTo>
                      <a:pt x="203" y="186"/>
                    </a:lnTo>
                    <a:lnTo>
                      <a:pt x="203" y="186"/>
                    </a:lnTo>
                    <a:lnTo>
                      <a:pt x="221" y="194"/>
                    </a:lnTo>
                    <a:lnTo>
                      <a:pt x="230" y="194"/>
                    </a:lnTo>
                    <a:lnTo>
                      <a:pt x="230" y="194"/>
                    </a:lnTo>
                    <a:lnTo>
                      <a:pt x="247" y="177"/>
                    </a:lnTo>
                    <a:lnTo>
                      <a:pt x="256" y="159"/>
                    </a:lnTo>
                    <a:lnTo>
                      <a:pt x="256" y="159"/>
                    </a:lnTo>
                    <a:lnTo>
                      <a:pt x="256" y="141"/>
                    </a:lnTo>
                    <a:lnTo>
                      <a:pt x="256" y="141"/>
                    </a:lnTo>
                    <a:lnTo>
                      <a:pt x="265" y="124"/>
                    </a:lnTo>
                    <a:lnTo>
                      <a:pt x="283" y="115"/>
                    </a:lnTo>
                    <a:lnTo>
                      <a:pt x="283" y="115"/>
                    </a:lnTo>
                    <a:lnTo>
                      <a:pt x="274" y="124"/>
                    </a:lnTo>
                    <a:lnTo>
                      <a:pt x="274" y="124"/>
                    </a:lnTo>
                    <a:lnTo>
                      <a:pt x="274" y="141"/>
                    </a:lnTo>
                    <a:lnTo>
                      <a:pt x="283" y="159"/>
                    </a:lnTo>
                    <a:lnTo>
                      <a:pt x="283" y="159"/>
                    </a:lnTo>
                    <a:lnTo>
                      <a:pt x="300" y="177"/>
                    </a:lnTo>
                    <a:lnTo>
                      <a:pt x="300" y="177"/>
                    </a:lnTo>
                    <a:lnTo>
                      <a:pt x="274" y="186"/>
                    </a:lnTo>
                    <a:lnTo>
                      <a:pt x="247" y="203"/>
                    </a:lnTo>
                    <a:lnTo>
                      <a:pt x="221" y="221"/>
                    </a:lnTo>
                    <a:lnTo>
                      <a:pt x="203" y="239"/>
                    </a:lnTo>
                    <a:lnTo>
                      <a:pt x="203" y="239"/>
                    </a:lnTo>
                    <a:lnTo>
                      <a:pt x="212" y="256"/>
                    </a:lnTo>
                    <a:lnTo>
                      <a:pt x="221" y="256"/>
                    </a:lnTo>
                    <a:lnTo>
                      <a:pt x="221" y="256"/>
                    </a:lnTo>
                    <a:lnTo>
                      <a:pt x="230" y="256"/>
                    </a:lnTo>
                    <a:lnTo>
                      <a:pt x="230" y="256"/>
                    </a:lnTo>
                    <a:lnTo>
                      <a:pt x="256" y="256"/>
                    </a:lnTo>
                    <a:lnTo>
                      <a:pt x="274" y="247"/>
                    </a:lnTo>
                    <a:lnTo>
                      <a:pt x="309" y="221"/>
                    </a:lnTo>
                    <a:lnTo>
                      <a:pt x="309" y="221"/>
                    </a:lnTo>
                    <a:lnTo>
                      <a:pt x="318" y="203"/>
                    </a:lnTo>
                    <a:lnTo>
                      <a:pt x="318" y="194"/>
                    </a:lnTo>
                    <a:lnTo>
                      <a:pt x="318" y="194"/>
                    </a:lnTo>
                    <a:lnTo>
                      <a:pt x="318" y="177"/>
                    </a:lnTo>
                    <a:lnTo>
                      <a:pt x="318" y="177"/>
                    </a:lnTo>
                    <a:lnTo>
                      <a:pt x="309" y="177"/>
                    </a:lnTo>
                    <a:lnTo>
                      <a:pt x="309" y="177"/>
                    </a:lnTo>
                    <a:lnTo>
                      <a:pt x="318" y="177"/>
                    </a:lnTo>
                    <a:lnTo>
                      <a:pt x="318" y="177"/>
                    </a:lnTo>
                    <a:lnTo>
                      <a:pt x="345" y="159"/>
                    </a:lnTo>
                    <a:lnTo>
                      <a:pt x="362" y="141"/>
                    </a:lnTo>
                    <a:lnTo>
                      <a:pt x="362" y="141"/>
                    </a:lnTo>
                    <a:lnTo>
                      <a:pt x="371" y="141"/>
                    </a:lnTo>
                    <a:lnTo>
                      <a:pt x="371" y="141"/>
                    </a:lnTo>
                    <a:lnTo>
                      <a:pt x="397" y="133"/>
                    </a:lnTo>
                    <a:lnTo>
                      <a:pt x="406" y="133"/>
                    </a:lnTo>
                    <a:lnTo>
                      <a:pt x="406" y="115"/>
                    </a:lnTo>
                    <a:lnTo>
                      <a:pt x="406" y="115"/>
                    </a:lnTo>
                    <a:lnTo>
                      <a:pt x="406" y="115"/>
                    </a:lnTo>
                    <a:lnTo>
                      <a:pt x="406" y="115"/>
                    </a:lnTo>
                    <a:lnTo>
                      <a:pt x="406" y="106"/>
                    </a:lnTo>
                    <a:lnTo>
                      <a:pt x="406" y="106"/>
                    </a:lnTo>
                    <a:lnTo>
                      <a:pt x="406" y="88"/>
                    </a:lnTo>
                    <a:lnTo>
                      <a:pt x="406" y="71"/>
                    </a:lnTo>
                    <a:lnTo>
                      <a:pt x="406" y="71"/>
                    </a:lnTo>
                    <a:lnTo>
                      <a:pt x="406" y="71"/>
                    </a:lnTo>
                    <a:lnTo>
                      <a:pt x="406" y="71"/>
                    </a:lnTo>
                    <a:lnTo>
                      <a:pt x="433" y="53"/>
                    </a:lnTo>
                    <a:lnTo>
                      <a:pt x="433" y="53"/>
                    </a:lnTo>
                    <a:lnTo>
                      <a:pt x="442" y="44"/>
                    </a:lnTo>
                    <a:lnTo>
                      <a:pt x="442" y="35"/>
                    </a:lnTo>
                    <a:lnTo>
                      <a:pt x="442" y="35"/>
                    </a:lnTo>
                    <a:lnTo>
                      <a:pt x="433" y="27"/>
                    </a:lnTo>
                    <a:lnTo>
                      <a:pt x="424" y="27"/>
                    </a:lnTo>
                    <a:lnTo>
                      <a:pt x="424" y="27"/>
                    </a:lnTo>
                    <a:lnTo>
                      <a:pt x="406" y="18"/>
                    </a:lnTo>
                    <a:lnTo>
                      <a:pt x="389" y="9"/>
                    </a:lnTo>
                    <a:lnTo>
                      <a:pt x="389" y="9"/>
                    </a:lnTo>
                    <a:lnTo>
                      <a:pt x="371" y="0"/>
                    </a:lnTo>
                    <a:lnTo>
                      <a:pt x="353" y="9"/>
                    </a:lnTo>
                    <a:lnTo>
                      <a:pt x="353" y="9"/>
                    </a:lnTo>
                    <a:lnTo>
                      <a:pt x="345" y="18"/>
                    </a:lnTo>
                    <a:lnTo>
                      <a:pt x="336" y="35"/>
                    </a:lnTo>
                    <a:lnTo>
                      <a:pt x="336" y="35"/>
                    </a:lnTo>
                    <a:lnTo>
                      <a:pt x="274" y="27"/>
                    </a:lnTo>
                    <a:lnTo>
                      <a:pt x="274" y="27"/>
                    </a:lnTo>
                    <a:lnTo>
                      <a:pt x="256" y="18"/>
                    </a:lnTo>
                    <a:lnTo>
                      <a:pt x="239" y="27"/>
                    </a:lnTo>
                    <a:lnTo>
                      <a:pt x="203" y="53"/>
                    </a:lnTo>
                    <a:lnTo>
                      <a:pt x="203" y="53"/>
                    </a:lnTo>
                    <a:lnTo>
                      <a:pt x="168" y="80"/>
                    </a:lnTo>
                    <a:lnTo>
                      <a:pt x="168" y="80"/>
                    </a:lnTo>
                    <a:lnTo>
                      <a:pt x="142" y="88"/>
                    </a:lnTo>
                    <a:lnTo>
                      <a:pt x="124" y="106"/>
                    </a:lnTo>
                    <a:lnTo>
                      <a:pt x="124" y="106"/>
                    </a:lnTo>
                    <a:lnTo>
                      <a:pt x="106" y="124"/>
                    </a:lnTo>
                    <a:lnTo>
                      <a:pt x="89" y="124"/>
                    </a:lnTo>
                    <a:lnTo>
                      <a:pt x="89" y="124"/>
                    </a:lnTo>
                    <a:lnTo>
                      <a:pt x="62" y="124"/>
                    </a:lnTo>
                    <a:lnTo>
                      <a:pt x="36" y="141"/>
                    </a:lnTo>
                    <a:lnTo>
                      <a:pt x="9" y="150"/>
                    </a:lnTo>
                    <a:lnTo>
                      <a:pt x="0" y="168"/>
                    </a:lnTo>
                    <a:lnTo>
                      <a:pt x="0" y="168"/>
                    </a:lnTo>
                    <a:lnTo>
                      <a:pt x="0" y="177"/>
                    </a:lnTo>
                    <a:lnTo>
                      <a:pt x="9" y="18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7"/>
              <p:cNvSpPr>
                <a:spLocks noChangeArrowheads="1"/>
              </p:cNvSpPr>
              <p:nvPr/>
            </p:nvSpPr>
            <p:spPr bwMode="auto">
              <a:xfrm>
                <a:off x="2025650" y="1997075"/>
                <a:ext cx="247650" cy="107950"/>
              </a:xfrm>
              <a:custGeom>
                <a:avLst/>
                <a:gdLst>
                  <a:gd name="T0" fmla="*/ 406 w 689"/>
                  <a:gd name="T1" fmla="*/ 80 h 302"/>
                  <a:gd name="T2" fmla="*/ 424 w 689"/>
                  <a:gd name="T3" fmla="*/ 89 h 302"/>
                  <a:gd name="T4" fmla="*/ 424 w 689"/>
                  <a:gd name="T5" fmla="*/ 98 h 302"/>
                  <a:gd name="T6" fmla="*/ 415 w 689"/>
                  <a:gd name="T7" fmla="*/ 115 h 302"/>
                  <a:gd name="T8" fmla="*/ 441 w 689"/>
                  <a:gd name="T9" fmla="*/ 142 h 302"/>
                  <a:gd name="T10" fmla="*/ 450 w 689"/>
                  <a:gd name="T11" fmla="*/ 151 h 302"/>
                  <a:gd name="T12" fmla="*/ 362 w 689"/>
                  <a:gd name="T13" fmla="*/ 133 h 302"/>
                  <a:gd name="T14" fmla="*/ 327 w 689"/>
                  <a:gd name="T15" fmla="*/ 89 h 302"/>
                  <a:gd name="T16" fmla="*/ 238 w 689"/>
                  <a:gd name="T17" fmla="*/ 62 h 302"/>
                  <a:gd name="T18" fmla="*/ 203 w 689"/>
                  <a:gd name="T19" fmla="*/ 62 h 302"/>
                  <a:gd name="T20" fmla="*/ 185 w 689"/>
                  <a:gd name="T21" fmla="*/ 36 h 302"/>
                  <a:gd name="T22" fmla="*/ 150 w 689"/>
                  <a:gd name="T23" fmla="*/ 27 h 302"/>
                  <a:gd name="T24" fmla="*/ 115 w 689"/>
                  <a:gd name="T25" fmla="*/ 53 h 302"/>
                  <a:gd name="T26" fmla="*/ 88 w 689"/>
                  <a:gd name="T27" fmla="*/ 62 h 302"/>
                  <a:gd name="T28" fmla="*/ 71 w 689"/>
                  <a:gd name="T29" fmla="*/ 71 h 302"/>
                  <a:gd name="T30" fmla="*/ 53 w 689"/>
                  <a:gd name="T31" fmla="*/ 89 h 302"/>
                  <a:gd name="T32" fmla="*/ 36 w 689"/>
                  <a:gd name="T33" fmla="*/ 124 h 302"/>
                  <a:gd name="T34" fmla="*/ 18 w 689"/>
                  <a:gd name="T35" fmla="*/ 159 h 302"/>
                  <a:gd name="T36" fmla="*/ 9 w 689"/>
                  <a:gd name="T37" fmla="*/ 168 h 302"/>
                  <a:gd name="T38" fmla="*/ 0 w 689"/>
                  <a:gd name="T39" fmla="*/ 195 h 302"/>
                  <a:gd name="T40" fmla="*/ 44 w 689"/>
                  <a:gd name="T41" fmla="*/ 212 h 302"/>
                  <a:gd name="T42" fmla="*/ 80 w 689"/>
                  <a:gd name="T43" fmla="*/ 221 h 302"/>
                  <a:gd name="T44" fmla="*/ 150 w 689"/>
                  <a:gd name="T45" fmla="*/ 230 h 302"/>
                  <a:gd name="T46" fmla="*/ 194 w 689"/>
                  <a:gd name="T47" fmla="*/ 195 h 302"/>
                  <a:gd name="T48" fmla="*/ 194 w 689"/>
                  <a:gd name="T49" fmla="*/ 212 h 302"/>
                  <a:gd name="T50" fmla="*/ 247 w 689"/>
                  <a:gd name="T51" fmla="*/ 212 h 302"/>
                  <a:gd name="T52" fmla="*/ 300 w 689"/>
                  <a:gd name="T53" fmla="*/ 212 h 302"/>
                  <a:gd name="T54" fmla="*/ 230 w 689"/>
                  <a:gd name="T55" fmla="*/ 221 h 302"/>
                  <a:gd name="T56" fmla="*/ 168 w 689"/>
                  <a:gd name="T57" fmla="*/ 248 h 302"/>
                  <a:gd name="T58" fmla="*/ 177 w 689"/>
                  <a:gd name="T59" fmla="*/ 274 h 302"/>
                  <a:gd name="T60" fmla="*/ 221 w 689"/>
                  <a:gd name="T61" fmla="*/ 301 h 302"/>
                  <a:gd name="T62" fmla="*/ 300 w 689"/>
                  <a:gd name="T63" fmla="*/ 292 h 302"/>
                  <a:gd name="T64" fmla="*/ 433 w 689"/>
                  <a:gd name="T65" fmla="*/ 239 h 302"/>
                  <a:gd name="T66" fmla="*/ 468 w 689"/>
                  <a:gd name="T67" fmla="*/ 239 h 302"/>
                  <a:gd name="T68" fmla="*/ 503 w 689"/>
                  <a:gd name="T69" fmla="*/ 239 h 302"/>
                  <a:gd name="T70" fmla="*/ 538 w 689"/>
                  <a:gd name="T71" fmla="*/ 230 h 302"/>
                  <a:gd name="T72" fmla="*/ 600 w 689"/>
                  <a:gd name="T73" fmla="*/ 230 h 302"/>
                  <a:gd name="T74" fmla="*/ 662 w 689"/>
                  <a:gd name="T75" fmla="*/ 221 h 302"/>
                  <a:gd name="T76" fmla="*/ 688 w 689"/>
                  <a:gd name="T77" fmla="*/ 159 h 302"/>
                  <a:gd name="T78" fmla="*/ 680 w 689"/>
                  <a:gd name="T79" fmla="*/ 115 h 302"/>
                  <a:gd name="T80" fmla="*/ 662 w 689"/>
                  <a:gd name="T81" fmla="*/ 89 h 302"/>
                  <a:gd name="T82" fmla="*/ 609 w 689"/>
                  <a:gd name="T83" fmla="*/ 98 h 302"/>
                  <a:gd name="T84" fmla="*/ 583 w 689"/>
                  <a:gd name="T85" fmla="*/ 115 h 302"/>
                  <a:gd name="T86" fmla="*/ 556 w 689"/>
                  <a:gd name="T87" fmla="*/ 89 h 302"/>
                  <a:gd name="T88" fmla="*/ 530 w 689"/>
                  <a:gd name="T89" fmla="*/ 36 h 302"/>
                  <a:gd name="T90" fmla="*/ 503 w 689"/>
                  <a:gd name="T91" fmla="*/ 0 h 302"/>
                  <a:gd name="T92" fmla="*/ 459 w 689"/>
                  <a:gd name="T93" fmla="*/ 9 h 302"/>
                  <a:gd name="T94" fmla="*/ 397 w 689"/>
                  <a:gd name="T95" fmla="*/ 7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9" h="302">
                    <a:moveTo>
                      <a:pt x="397" y="71"/>
                    </a:moveTo>
                    <a:lnTo>
                      <a:pt x="397" y="71"/>
                    </a:lnTo>
                    <a:lnTo>
                      <a:pt x="406" y="80"/>
                    </a:lnTo>
                    <a:lnTo>
                      <a:pt x="415" y="89"/>
                    </a:lnTo>
                    <a:lnTo>
                      <a:pt x="424" y="89"/>
                    </a:lnTo>
                    <a:lnTo>
                      <a:pt x="424" y="89"/>
                    </a:lnTo>
                    <a:lnTo>
                      <a:pt x="441" y="98"/>
                    </a:lnTo>
                    <a:lnTo>
                      <a:pt x="441" y="98"/>
                    </a:lnTo>
                    <a:lnTo>
                      <a:pt x="424" y="98"/>
                    </a:lnTo>
                    <a:lnTo>
                      <a:pt x="424" y="98"/>
                    </a:lnTo>
                    <a:lnTo>
                      <a:pt x="415" y="106"/>
                    </a:lnTo>
                    <a:lnTo>
                      <a:pt x="415" y="115"/>
                    </a:lnTo>
                    <a:lnTo>
                      <a:pt x="415" y="115"/>
                    </a:lnTo>
                    <a:lnTo>
                      <a:pt x="424" y="133"/>
                    </a:lnTo>
                    <a:lnTo>
                      <a:pt x="441" y="142"/>
                    </a:lnTo>
                    <a:lnTo>
                      <a:pt x="441" y="142"/>
                    </a:lnTo>
                    <a:lnTo>
                      <a:pt x="450" y="151"/>
                    </a:lnTo>
                    <a:lnTo>
                      <a:pt x="450" y="151"/>
                    </a:lnTo>
                    <a:lnTo>
                      <a:pt x="397" y="142"/>
                    </a:lnTo>
                    <a:lnTo>
                      <a:pt x="371" y="133"/>
                    </a:lnTo>
                    <a:lnTo>
                      <a:pt x="362" y="133"/>
                    </a:lnTo>
                    <a:lnTo>
                      <a:pt x="362" y="133"/>
                    </a:lnTo>
                    <a:lnTo>
                      <a:pt x="353" y="115"/>
                    </a:lnTo>
                    <a:lnTo>
                      <a:pt x="327" y="89"/>
                    </a:lnTo>
                    <a:lnTo>
                      <a:pt x="327" y="89"/>
                    </a:lnTo>
                    <a:lnTo>
                      <a:pt x="265" y="62"/>
                    </a:lnTo>
                    <a:lnTo>
                      <a:pt x="238" y="62"/>
                    </a:lnTo>
                    <a:lnTo>
                      <a:pt x="212" y="62"/>
                    </a:lnTo>
                    <a:lnTo>
                      <a:pt x="212" y="62"/>
                    </a:lnTo>
                    <a:lnTo>
                      <a:pt x="203" y="62"/>
                    </a:lnTo>
                    <a:lnTo>
                      <a:pt x="194" y="53"/>
                    </a:lnTo>
                    <a:lnTo>
                      <a:pt x="194" y="53"/>
                    </a:lnTo>
                    <a:lnTo>
                      <a:pt x="185" y="36"/>
                    </a:lnTo>
                    <a:lnTo>
                      <a:pt x="168" y="36"/>
                    </a:lnTo>
                    <a:lnTo>
                      <a:pt x="150" y="27"/>
                    </a:lnTo>
                    <a:lnTo>
                      <a:pt x="150" y="27"/>
                    </a:lnTo>
                    <a:lnTo>
                      <a:pt x="141" y="27"/>
                    </a:lnTo>
                    <a:lnTo>
                      <a:pt x="124" y="36"/>
                    </a:lnTo>
                    <a:lnTo>
                      <a:pt x="115" y="53"/>
                    </a:lnTo>
                    <a:lnTo>
                      <a:pt x="115" y="53"/>
                    </a:lnTo>
                    <a:lnTo>
                      <a:pt x="106" y="62"/>
                    </a:lnTo>
                    <a:lnTo>
                      <a:pt x="88" y="62"/>
                    </a:lnTo>
                    <a:lnTo>
                      <a:pt x="88" y="62"/>
                    </a:lnTo>
                    <a:lnTo>
                      <a:pt x="71" y="71"/>
                    </a:lnTo>
                    <a:lnTo>
                      <a:pt x="71" y="71"/>
                    </a:lnTo>
                    <a:lnTo>
                      <a:pt x="62" y="80"/>
                    </a:lnTo>
                    <a:lnTo>
                      <a:pt x="53" y="89"/>
                    </a:lnTo>
                    <a:lnTo>
                      <a:pt x="53" y="89"/>
                    </a:lnTo>
                    <a:lnTo>
                      <a:pt x="62" y="115"/>
                    </a:lnTo>
                    <a:lnTo>
                      <a:pt x="62" y="115"/>
                    </a:lnTo>
                    <a:lnTo>
                      <a:pt x="36" y="124"/>
                    </a:lnTo>
                    <a:lnTo>
                      <a:pt x="27" y="142"/>
                    </a:lnTo>
                    <a:lnTo>
                      <a:pt x="27" y="142"/>
                    </a:lnTo>
                    <a:lnTo>
                      <a:pt x="18" y="159"/>
                    </a:lnTo>
                    <a:lnTo>
                      <a:pt x="27" y="168"/>
                    </a:lnTo>
                    <a:lnTo>
                      <a:pt x="27" y="168"/>
                    </a:lnTo>
                    <a:lnTo>
                      <a:pt x="9" y="168"/>
                    </a:lnTo>
                    <a:lnTo>
                      <a:pt x="0" y="177"/>
                    </a:lnTo>
                    <a:lnTo>
                      <a:pt x="0" y="177"/>
                    </a:lnTo>
                    <a:lnTo>
                      <a:pt x="0" y="195"/>
                    </a:lnTo>
                    <a:lnTo>
                      <a:pt x="0" y="195"/>
                    </a:lnTo>
                    <a:lnTo>
                      <a:pt x="18" y="203"/>
                    </a:lnTo>
                    <a:lnTo>
                      <a:pt x="44" y="212"/>
                    </a:lnTo>
                    <a:lnTo>
                      <a:pt x="44" y="212"/>
                    </a:lnTo>
                    <a:lnTo>
                      <a:pt x="80" y="221"/>
                    </a:lnTo>
                    <a:lnTo>
                      <a:pt x="80" y="221"/>
                    </a:lnTo>
                    <a:lnTo>
                      <a:pt x="106" y="230"/>
                    </a:lnTo>
                    <a:lnTo>
                      <a:pt x="124" y="239"/>
                    </a:lnTo>
                    <a:lnTo>
                      <a:pt x="150" y="230"/>
                    </a:lnTo>
                    <a:lnTo>
                      <a:pt x="177" y="212"/>
                    </a:lnTo>
                    <a:lnTo>
                      <a:pt x="177" y="212"/>
                    </a:lnTo>
                    <a:lnTo>
                      <a:pt x="194" y="195"/>
                    </a:lnTo>
                    <a:lnTo>
                      <a:pt x="194" y="195"/>
                    </a:lnTo>
                    <a:lnTo>
                      <a:pt x="194" y="212"/>
                    </a:lnTo>
                    <a:lnTo>
                      <a:pt x="194" y="212"/>
                    </a:lnTo>
                    <a:lnTo>
                      <a:pt x="203" y="212"/>
                    </a:lnTo>
                    <a:lnTo>
                      <a:pt x="221" y="221"/>
                    </a:lnTo>
                    <a:lnTo>
                      <a:pt x="247" y="212"/>
                    </a:lnTo>
                    <a:lnTo>
                      <a:pt x="247" y="212"/>
                    </a:lnTo>
                    <a:lnTo>
                      <a:pt x="300" y="212"/>
                    </a:lnTo>
                    <a:lnTo>
                      <a:pt x="300" y="212"/>
                    </a:lnTo>
                    <a:lnTo>
                      <a:pt x="274" y="221"/>
                    </a:lnTo>
                    <a:lnTo>
                      <a:pt x="230" y="221"/>
                    </a:lnTo>
                    <a:lnTo>
                      <a:pt x="230" y="221"/>
                    </a:lnTo>
                    <a:lnTo>
                      <a:pt x="203" y="230"/>
                    </a:lnTo>
                    <a:lnTo>
                      <a:pt x="185" y="239"/>
                    </a:lnTo>
                    <a:lnTo>
                      <a:pt x="168" y="248"/>
                    </a:lnTo>
                    <a:lnTo>
                      <a:pt x="168" y="256"/>
                    </a:lnTo>
                    <a:lnTo>
                      <a:pt x="168" y="256"/>
                    </a:lnTo>
                    <a:lnTo>
                      <a:pt x="177" y="274"/>
                    </a:lnTo>
                    <a:lnTo>
                      <a:pt x="185" y="283"/>
                    </a:lnTo>
                    <a:lnTo>
                      <a:pt x="221" y="301"/>
                    </a:lnTo>
                    <a:lnTo>
                      <a:pt x="221" y="301"/>
                    </a:lnTo>
                    <a:lnTo>
                      <a:pt x="247" y="301"/>
                    </a:lnTo>
                    <a:lnTo>
                      <a:pt x="247" y="301"/>
                    </a:lnTo>
                    <a:lnTo>
                      <a:pt x="300" y="292"/>
                    </a:lnTo>
                    <a:lnTo>
                      <a:pt x="362" y="283"/>
                    </a:lnTo>
                    <a:lnTo>
                      <a:pt x="406" y="256"/>
                    </a:lnTo>
                    <a:lnTo>
                      <a:pt x="433" y="239"/>
                    </a:lnTo>
                    <a:lnTo>
                      <a:pt x="433" y="239"/>
                    </a:lnTo>
                    <a:lnTo>
                      <a:pt x="450" y="230"/>
                    </a:lnTo>
                    <a:lnTo>
                      <a:pt x="468" y="239"/>
                    </a:lnTo>
                    <a:lnTo>
                      <a:pt x="468" y="239"/>
                    </a:lnTo>
                    <a:lnTo>
                      <a:pt x="485" y="239"/>
                    </a:lnTo>
                    <a:lnTo>
                      <a:pt x="503" y="239"/>
                    </a:lnTo>
                    <a:lnTo>
                      <a:pt x="512" y="239"/>
                    </a:lnTo>
                    <a:lnTo>
                      <a:pt x="512" y="239"/>
                    </a:lnTo>
                    <a:lnTo>
                      <a:pt x="538" y="230"/>
                    </a:lnTo>
                    <a:lnTo>
                      <a:pt x="574" y="230"/>
                    </a:lnTo>
                    <a:lnTo>
                      <a:pt x="574" y="230"/>
                    </a:lnTo>
                    <a:lnTo>
                      <a:pt x="600" y="230"/>
                    </a:lnTo>
                    <a:lnTo>
                      <a:pt x="635" y="230"/>
                    </a:lnTo>
                    <a:lnTo>
                      <a:pt x="635" y="230"/>
                    </a:lnTo>
                    <a:lnTo>
                      <a:pt x="662" y="221"/>
                    </a:lnTo>
                    <a:lnTo>
                      <a:pt x="671" y="203"/>
                    </a:lnTo>
                    <a:lnTo>
                      <a:pt x="680" y="177"/>
                    </a:lnTo>
                    <a:lnTo>
                      <a:pt x="688" y="159"/>
                    </a:lnTo>
                    <a:lnTo>
                      <a:pt x="688" y="159"/>
                    </a:lnTo>
                    <a:lnTo>
                      <a:pt x="688" y="133"/>
                    </a:lnTo>
                    <a:lnTo>
                      <a:pt x="680" y="115"/>
                    </a:lnTo>
                    <a:lnTo>
                      <a:pt x="671" y="98"/>
                    </a:lnTo>
                    <a:lnTo>
                      <a:pt x="662" y="89"/>
                    </a:lnTo>
                    <a:lnTo>
                      <a:pt x="662" y="89"/>
                    </a:lnTo>
                    <a:lnTo>
                      <a:pt x="644" y="89"/>
                    </a:lnTo>
                    <a:lnTo>
                      <a:pt x="627" y="89"/>
                    </a:lnTo>
                    <a:lnTo>
                      <a:pt x="609" y="98"/>
                    </a:lnTo>
                    <a:lnTo>
                      <a:pt x="609" y="98"/>
                    </a:lnTo>
                    <a:lnTo>
                      <a:pt x="583" y="115"/>
                    </a:lnTo>
                    <a:lnTo>
                      <a:pt x="583" y="115"/>
                    </a:lnTo>
                    <a:lnTo>
                      <a:pt x="574" y="106"/>
                    </a:lnTo>
                    <a:lnTo>
                      <a:pt x="556" y="89"/>
                    </a:lnTo>
                    <a:lnTo>
                      <a:pt x="556" y="89"/>
                    </a:lnTo>
                    <a:lnTo>
                      <a:pt x="538" y="62"/>
                    </a:lnTo>
                    <a:lnTo>
                      <a:pt x="538" y="62"/>
                    </a:lnTo>
                    <a:lnTo>
                      <a:pt x="530" y="36"/>
                    </a:lnTo>
                    <a:lnTo>
                      <a:pt x="530" y="36"/>
                    </a:lnTo>
                    <a:lnTo>
                      <a:pt x="512" y="9"/>
                    </a:lnTo>
                    <a:lnTo>
                      <a:pt x="503" y="0"/>
                    </a:lnTo>
                    <a:lnTo>
                      <a:pt x="485" y="0"/>
                    </a:lnTo>
                    <a:lnTo>
                      <a:pt x="485" y="0"/>
                    </a:lnTo>
                    <a:lnTo>
                      <a:pt x="459" y="9"/>
                    </a:lnTo>
                    <a:lnTo>
                      <a:pt x="433" y="27"/>
                    </a:lnTo>
                    <a:lnTo>
                      <a:pt x="406" y="45"/>
                    </a:lnTo>
                    <a:lnTo>
                      <a:pt x="397" y="71"/>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8"/>
              <p:cNvSpPr>
                <a:spLocks noChangeArrowheads="1"/>
              </p:cNvSpPr>
              <p:nvPr/>
            </p:nvSpPr>
            <p:spPr bwMode="auto">
              <a:xfrm>
                <a:off x="1708150" y="2747963"/>
                <a:ext cx="41275" cy="53975"/>
              </a:xfrm>
              <a:custGeom>
                <a:avLst/>
                <a:gdLst>
                  <a:gd name="T0" fmla="*/ 88 w 116"/>
                  <a:gd name="T1" fmla="*/ 53 h 151"/>
                  <a:gd name="T2" fmla="*/ 88 w 116"/>
                  <a:gd name="T3" fmla="*/ 53 h 151"/>
                  <a:gd name="T4" fmla="*/ 88 w 116"/>
                  <a:gd name="T5" fmla="*/ 26 h 151"/>
                  <a:gd name="T6" fmla="*/ 70 w 116"/>
                  <a:gd name="T7" fmla="*/ 0 h 151"/>
                  <a:gd name="T8" fmla="*/ 70 w 116"/>
                  <a:gd name="T9" fmla="*/ 0 h 151"/>
                  <a:gd name="T10" fmla="*/ 44 w 116"/>
                  <a:gd name="T11" fmla="*/ 0 h 151"/>
                  <a:gd name="T12" fmla="*/ 18 w 116"/>
                  <a:gd name="T13" fmla="*/ 0 h 151"/>
                  <a:gd name="T14" fmla="*/ 18 w 116"/>
                  <a:gd name="T15" fmla="*/ 0 h 151"/>
                  <a:gd name="T16" fmla="*/ 18 w 116"/>
                  <a:gd name="T17" fmla="*/ 9 h 151"/>
                  <a:gd name="T18" fmla="*/ 18 w 116"/>
                  <a:gd name="T19" fmla="*/ 9 h 151"/>
                  <a:gd name="T20" fmla="*/ 0 w 116"/>
                  <a:gd name="T21" fmla="*/ 17 h 151"/>
                  <a:gd name="T22" fmla="*/ 0 w 116"/>
                  <a:gd name="T23" fmla="*/ 35 h 151"/>
                  <a:gd name="T24" fmla="*/ 0 w 116"/>
                  <a:gd name="T25" fmla="*/ 35 h 151"/>
                  <a:gd name="T26" fmla="*/ 9 w 116"/>
                  <a:gd name="T27" fmla="*/ 70 h 151"/>
                  <a:gd name="T28" fmla="*/ 26 w 116"/>
                  <a:gd name="T29" fmla="*/ 97 h 151"/>
                  <a:gd name="T30" fmla="*/ 53 w 116"/>
                  <a:gd name="T31" fmla="*/ 132 h 151"/>
                  <a:gd name="T32" fmla="*/ 79 w 116"/>
                  <a:gd name="T33" fmla="*/ 150 h 151"/>
                  <a:gd name="T34" fmla="*/ 79 w 116"/>
                  <a:gd name="T35" fmla="*/ 150 h 151"/>
                  <a:gd name="T36" fmla="*/ 97 w 116"/>
                  <a:gd name="T37" fmla="*/ 150 h 151"/>
                  <a:gd name="T38" fmla="*/ 97 w 116"/>
                  <a:gd name="T39" fmla="*/ 150 h 151"/>
                  <a:gd name="T40" fmla="*/ 106 w 116"/>
                  <a:gd name="T41" fmla="*/ 150 h 151"/>
                  <a:gd name="T42" fmla="*/ 106 w 116"/>
                  <a:gd name="T43" fmla="*/ 150 h 151"/>
                  <a:gd name="T44" fmla="*/ 115 w 116"/>
                  <a:gd name="T45" fmla="*/ 141 h 151"/>
                  <a:gd name="T46" fmla="*/ 115 w 116"/>
                  <a:gd name="T47" fmla="*/ 123 h 151"/>
                  <a:gd name="T48" fmla="*/ 106 w 116"/>
                  <a:gd name="T49" fmla="*/ 97 h 151"/>
                  <a:gd name="T50" fmla="*/ 106 w 116"/>
                  <a:gd name="T51" fmla="*/ 97 h 151"/>
                  <a:gd name="T52" fmla="*/ 97 w 116"/>
                  <a:gd name="T53" fmla="*/ 70 h 151"/>
                  <a:gd name="T54" fmla="*/ 88 w 116"/>
                  <a:gd name="T55" fmla="*/ 5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6" h="151">
                    <a:moveTo>
                      <a:pt x="88" y="53"/>
                    </a:moveTo>
                    <a:lnTo>
                      <a:pt x="88" y="53"/>
                    </a:lnTo>
                    <a:lnTo>
                      <a:pt x="88" y="26"/>
                    </a:lnTo>
                    <a:lnTo>
                      <a:pt x="70" y="0"/>
                    </a:lnTo>
                    <a:lnTo>
                      <a:pt x="70" y="0"/>
                    </a:lnTo>
                    <a:lnTo>
                      <a:pt x="44" y="0"/>
                    </a:lnTo>
                    <a:lnTo>
                      <a:pt x="18" y="0"/>
                    </a:lnTo>
                    <a:lnTo>
                      <a:pt x="18" y="0"/>
                    </a:lnTo>
                    <a:lnTo>
                      <a:pt x="18" y="9"/>
                    </a:lnTo>
                    <a:lnTo>
                      <a:pt x="18" y="9"/>
                    </a:lnTo>
                    <a:lnTo>
                      <a:pt x="0" y="17"/>
                    </a:lnTo>
                    <a:lnTo>
                      <a:pt x="0" y="35"/>
                    </a:lnTo>
                    <a:lnTo>
                      <a:pt x="0" y="35"/>
                    </a:lnTo>
                    <a:lnTo>
                      <a:pt x="9" y="70"/>
                    </a:lnTo>
                    <a:lnTo>
                      <a:pt x="26" y="97"/>
                    </a:lnTo>
                    <a:lnTo>
                      <a:pt x="53" y="132"/>
                    </a:lnTo>
                    <a:lnTo>
                      <a:pt x="79" y="150"/>
                    </a:lnTo>
                    <a:lnTo>
                      <a:pt x="79" y="150"/>
                    </a:lnTo>
                    <a:lnTo>
                      <a:pt x="97" y="150"/>
                    </a:lnTo>
                    <a:lnTo>
                      <a:pt x="97" y="150"/>
                    </a:lnTo>
                    <a:lnTo>
                      <a:pt x="106" y="150"/>
                    </a:lnTo>
                    <a:lnTo>
                      <a:pt x="106" y="150"/>
                    </a:lnTo>
                    <a:lnTo>
                      <a:pt x="115" y="141"/>
                    </a:lnTo>
                    <a:lnTo>
                      <a:pt x="115" y="123"/>
                    </a:lnTo>
                    <a:lnTo>
                      <a:pt x="106" y="97"/>
                    </a:lnTo>
                    <a:lnTo>
                      <a:pt x="106" y="97"/>
                    </a:lnTo>
                    <a:lnTo>
                      <a:pt x="97" y="70"/>
                    </a:lnTo>
                    <a:lnTo>
                      <a:pt x="88" y="5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9"/>
              <p:cNvSpPr>
                <a:spLocks noChangeArrowheads="1"/>
              </p:cNvSpPr>
              <p:nvPr/>
            </p:nvSpPr>
            <p:spPr bwMode="auto">
              <a:xfrm>
                <a:off x="1006475" y="2087563"/>
                <a:ext cx="2338388" cy="1347787"/>
              </a:xfrm>
              <a:custGeom>
                <a:avLst/>
                <a:gdLst>
                  <a:gd name="T0" fmla="*/ 6326 w 6495"/>
                  <a:gd name="T1" fmla="*/ 1968 h 3744"/>
                  <a:gd name="T2" fmla="*/ 5938 w 6495"/>
                  <a:gd name="T3" fmla="*/ 1518 h 3744"/>
                  <a:gd name="T4" fmla="*/ 5594 w 6495"/>
                  <a:gd name="T5" fmla="*/ 1456 h 3744"/>
                  <a:gd name="T6" fmla="*/ 5100 w 6495"/>
                  <a:gd name="T7" fmla="*/ 1147 h 3744"/>
                  <a:gd name="T8" fmla="*/ 4967 w 6495"/>
                  <a:gd name="T9" fmla="*/ 1765 h 3744"/>
                  <a:gd name="T10" fmla="*/ 4773 w 6495"/>
                  <a:gd name="T11" fmla="*/ 1739 h 3744"/>
                  <a:gd name="T12" fmla="*/ 4253 w 6495"/>
                  <a:gd name="T13" fmla="*/ 1183 h 3744"/>
                  <a:gd name="T14" fmla="*/ 4570 w 6495"/>
                  <a:gd name="T15" fmla="*/ 1085 h 3744"/>
                  <a:gd name="T16" fmla="*/ 4632 w 6495"/>
                  <a:gd name="T17" fmla="*/ 847 h 3744"/>
                  <a:gd name="T18" fmla="*/ 5012 w 6495"/>
                  <a:gd name="T19" fmla="*/ 503 h 3744"/>
                  <a:gd name="T20" fmla="*/ 5267 w 6495"/>
                  <a:gd name="T21" fmla="*/ 882 h 3744"/>
                  <a:gd name="T22" fmla="*/ 5709 w 6495"/>
                  <a:gd name="T23" fmla="*/ 1236 h 3744"/>
                  <a:gd name="T24" fmla="*/ 5876 w 6495"/>
                  <a:gd name="T25" fmla="*/ 909 h 3744"/>
                  <a:gd name="T26" fmla="*/ 5611 w 6495"/>
                  <a:gd name="T27" fmla="*/ 450 h 3744"/>
                  <a:gd name="T28" fmla="*/ 5003 w 6495"/>
                  <a:gd name="T29" fmla="*/ 97 h 3744"/>
                  <a:gd name="T30" fmla="*/ 4667 w 6495"/>
                  <a:gd name="T31" fmla="*/ 123 h 3744"/>
                  <a:gd name="T32" fmla="*/ 4570 w 6495"/>
                  <a:gd name="T33" fmla="*/ 635 h 3744"/>
                  <a:gd name="T34" fmla="*/ 4270 w 6495"/>
                  <a:gd name="T35" fmla="*/ 503 h 3744"/>
                  <a:gd name="T36" fmla="*/ 4050 w 6495"/>
                  <a:gd name="T37" fmla="*/ 88 h 3744"/>
                  <a:gd name="T38" fmla="*/ 3847 w 6495"/>
                  <a:gd name="T39" fmla="*/ 600 h 3744"/>
                  <a:gd name="T40" fmla="*/ 3697 w 6495"/>
                  <a:gd name="T41" fmla="*/ 503 h 3744"/>
                  <a:gd name="T42" fmla="*/ 3362 w 6495"/>
                  <a:gd name="T43" fmla="*/ 238 h 3744"/>
                  <a:gd name="T44" fmla="*/ 2762 w 6495"/>
                  <a:gd name="T45" fmla="*/ 53 h 3744"/>
                  <a:gd name="T46" fmla="*/ 2691 w 6495"/>
                  <a:gd name="T47" fmla="*/ 309 h 3744"/>
                  <a:gd name="T48" fmla="*/ 3009 w 6495"/>
                  <a:gd name="T49" fmla="*/ 565 h 3744"/>
                  <a:gd name="T50" fmla="*/ 2991 w 6495"/>
                  <a:gd name="T51" fmla="*/ 582 h 3744"/>
                  <a:gd name="T52" fmla="*/ 2188 w 6495"/>
                  <a:gd name="T53" fmla="*/ 503 h 3744"/>
                  <a:gd name="T54" fmla="*/ 1482 w 6495"/>
                  <a:gd name="T55" fmla="*/ 512 h 3744"/>
                  <a:gd name="T56" fmla="*/ 741 w 6495"/>
                  <a:gd name="T57" fmla="*/ 406 h 3744"/>
                  <a:gd name="T58" fmla="*/ 415 w 6495"/>
                  <a:gd name="T59" fmla="*/ 450 h 3744"/>
                  <a:gd name="T60" fmla="*/ 406 w 6495"/>
                  <a:gd name="T61" fmla="*/ 838 h 3744"/>
                  <a:gd name="T62" fmla="*/ 79 w 6495"/>
                  <a:gd name="T63" fmla="*/ 935 h 3744"/>
                  <a:gd name="T64" fmla="*/ 388 w 6495"/>
                  <a:gd name="T65" fmla="*/ 1059 h 3744"/>
                  <a:gd name="T66" fmla="*/ 221 w 6495"/>
                  <a:gd name="T67" fmla="*/ 1403 h 3744"/>
                  <a:gd name="T68" fmla="*/ 591 w 6495"/>
                  <a:gd name="T69" fmla="*/ 1474 h 3744"/>
                  <a:gd name="T70" fmla="*/ 450 w 6495"/>
                  <a:gd name="T71" fmla="*/ 1730 h 3744"/>
                  <a:gd name="T72" fmla="*/ 838 w 6495"/>
                  <a:gd name="T73" fmla="*/ 1403 h 3744"/>
                  <a:gd name="T74" fmla="*/ 926 w 6495"/>
                  <a:gd name="T75" fmla="*/ 1447 h 3744"/>
                  <a:gd name="T76" fmla="*/ 1279 w 6495"/>
                  <a:gd name="T77" fmla="*/ 1350 h 3744"/>
                  <a:gd name="T78" fmla="*/ 1747 w 6495"/>
                  <a:gd name="T79" fmla="*/ 1518 h 3744"/>
                  <a:gd name="T80" fmla="*/ 1862 w 6495"/>
                  <a:gd name="T81" fmla="*/ 1659 h 3744"/>
                  <a:gd name="T82" fmla="*/ 1915 w 6495"/>
                  <a:gd name="T83" fmla="*/ 1668 h 3744"/>
                  <a:gd name="T84" fmla="*/ 1985 w 6495"/>
                  <a:gd name="T85" fmla="*/ 1774 h 3744"/>
                  <a:gd name="T86" fmla="*/ 2223 w 6495"/>
                  <a:gd name="T87" fmla="*/ 1968 h 3744"/>
                  <a:gd name="T88" fmla="*/ 2426 w 6495"/>
                  <a:gd name="T89" fmla="*/ 2242 h 3744"/>
                  <a:gd name="T90" fmla="*/ 2576 w 6495"/>
                  <a:gd name="T91" fmla="*/ 3036 h 3744"/>
                  <a:gd name="T92" fmla="*/ 3662 w 6495"/>
                  <a:gd name="T93" fmla="*/ 3504 h 3744"/>
                  <a:gd name="T94" fmla="*/ 4023 w 6495"/>
                  <a:gd name="T95" fmla="*/ 3531 h 3744"/>
                  <a:gd name="T96" fmla="*/ 4614 w 6495"/>
                  <a:gd name="T97" fmla="*/ 3442 h 3744"/>
                  <a:gd name="T98" fmla="*/ 4897 w 6495"/>
                  <a:gd name="T99" fmla="*/ 3478 h 3744"/>
                  <a:gd name="T100" fmla="*/ 5197 w 6495"/>
                  <a:gd name="T101" fmla="*/ 2975 h 3744"/>
                  <a:gd name="T102" fmla="*/ 5559 w 6495"/>
                  <a:gd name="T103" fmla="*/ 2542 h 3744"/>
                  <a:gd name="T104" fmla="*/ 6061 w 6495"/>
                  <a:gd name="T105" fmla="*/ 2383 h 3744"/>
                  <a:gd name="T106" fmla="*/ 5806 w 6495"/>
                  <a:gd name="T107" fmla="*/ 2154 h 3744"/>
                  <a:gd name="T108" fmla="*/ 6220 w 6495"/>
                  <a:gd name="T109" fmla="*/ 2312 h 3744"/>
                  <a:gd name="T110" fmla="*/ 2691 w 6495"/>
                  <a:gd name="T111" fmla="*/ 847 h 3744"/>
                  <a:gd name="T112" fmla="*/ 3070 w 6495"/>
                  <a:gd name="T113" fmla="*/ 1244 h 3744"/>
                  <a:gd name="T114" fmla="*/ 4085 w 6495"/>
                  <a:gd name="T115" fmla="*/ 635 h 3744"/>
                  <a:gd name="T116" fmla="*/ 4632 w 6495"/>
                  <a:gd name="T117" fmla="*/ 2454 h 3744"/>
                  <a:gd name="T118" fmla="*/ 4420 w 6495"/>
                  <a:gd name="T119" fmla="*/ 2330 h 3744"/>
                  <a:gd name="T120" fmla="*/ 4764 w 6495"/>
                  <a:gd name="T121" fmla="*/ 2683 h 3744"/>
                  <a:gd name="T122" fmla="*/ 5144 w 6495"/>
                  <a:gd name="T123" fmla="*/ 2930 h 3744"/>
                  <a:gd name="T124" fmla="*/ 4976 w 6495"/>
                  <a:gd name="T125" fmla="*/ 229 h 3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95" h="3744">
                    <a:moveTo>
                      <a:pt x="6467" y="2277"/>
                    </a:moveTo>
                    <a:lnTo>
                      <a:pt x="6467" y="2277"/>
                    </a:lnTo>
                    <a:lnTo>
                      <a:pt x="6450" y="2277"/>
                    </a:lnTo>
                    <a:lnTo>
                      <a:pt x="6450" y="2277"/>
                    </a:lnTo>
                    <a:lnTo>
                      <a:pt x="6450" y="2277"/>
                    </a:lnTo>
                    <a:lnTo>
                      <a:pt x="6450" y="2277"/>
                    </a:lnTo>
                    <a:lnTo>
                      <a:pt x="6459" y="2268"/>
                    </a:lnTo>
                    <a:lnTo>
                      <a:pt x="6467" y="2260"/>
                    </a:lnTo>
                    <a:lnTo>
                      <a:pt x="6467" y="2251"/>
                    </a:lnTo>
                    <a:lnTo>
                      <a:pt x="6467" y="2251"/>
                    </a:lnTo>
                    <a:lnTo>
                      <a:pt x="6459" y="2242"/>
                    </a:lnTo>
                    <a:lnTo>
                      <a:pt x="6450" y="2233"/>
                    </a:lnTo>
                    <a:lnTo>
                      <a:pt x="6423" y="2242"/>
                    </a:lnTo>
                    <a:lnTo>
                      <a:pt x="6423" y="2242"/>
                    </a:lnTo>
                    <a:lnTo>
                      <a:pt x="6423" y="2224"/>
                    </a:lnTo>
                    <a:lnTo>
                      <a:pt x="6432" y="2215"/>
                    </a:lnTo>
                    <a:lnTo>
                      <a:pt x="6432" y="2215"/>
                    </a:lnTo>
                    <a:lnTo>
                      <a:pt x="6441" y="2207"/>
                    </a:lnTo>
                    <a:lnTo>
                      <a:pt x="6441" y="2189"/>
                    </a:lnTo>
                    <a:lnTo>
                      <a:pt x="6441" y="2189"/>
                    </a:lnTo>
                    <a:lnTo>
                      <a:pt x="6432" y="2180"/>
                    </a:lnTo>
                    <a:lnTo>
                      <a:pt x="6414" y="2171"/>
                    </a:lnTo>
                    <a:lnTo>
                      <a:pt x="6388" y="2171"/>
                    </a:lnTo>
                    <a:lnTo>
                      <a:pt x="6388" y="2171"/>
                    </a:lnTo>
                    <a:lnTo>
                      <a:pt x="6370" y="2171"/>
                    </a:lnTo>
                    <a:lnTo>
                      <a:pt x="6370" y="2189"/>
                    </a:lnTo>
                    <a:lnTo>
                      <a:pt x="6370" y="2189"/>
                    </a:lnTo>
                    <a:lnTo>
                      <a:pt x="6353" y="2180"/>
                    </a:lnTo>
                    <a:lnTo>
                      <a:pt x="6353" y="2180"/>
                    </a:lnTo>
                    <a:lnTo>
                      <a:pt x="6344" y="2171"/>
                    </a:lnTo>
                    <a:lnTo>
                      <a:pt x="6344" y="2171"/>
                    </a:lnTo>
                    <a:lnTo>
                      <a:pt x="6335" y="2162"/>
                    </a:lnTo>
                    <a:lnTo>
                      <a:pt x="6326" y="2154"/>
                    </a:lnTo>
                    <a:lnTo>
                      <a:pt x="6326" y="2154"/>
                    </a:lnTo>
                    <a:lnTo>
                      <a:pt x="6317" y="2154"/>
                    </a:lnTo>
                    <a:lnTo>
                      <a:pt x="6317" y="2154"/>
                    </a:lnTo>
                    <a:lnTo>
                      <a:pt x="6317" y="2136"/>
                    </a:lnTo>
                    <a:lnTo>
                      <a:pt x="6317" y="2136"/>
                    </a:lnTo>
                    <a:lnTo>
                      <a:pt x="6300" y="2127"/>
                    </a:lnTo>
                    <a:lnTo>
                      <a:pt x="6282" y="2127"/>
                    </a:lnTo>
                    <a:lnTo>
                      <a:pt x="6282" y="2127"/>
                    </a:lnTo>
                    <a:lnTo>
                      <a:pt x="6273" y="2127"/>
                    </a:lnTo>
                    <a:lnTo>
                      <a:pt x="6273" y="2127"/>
                    </a:lnTo>
                    <a:lnTo>
                      <a:pt x="6273" y="2118"/>
                    </a:lnTo>
                    <a:lnTo>
                      <a:pt x="6273" y="2118"/>
                    </a:lnTo>
                    <a:lnTo>
                      <a:pt x="6291" y="2101"/>
                    </a:lnTo>
                    <a:lnTo>
                      <a:pt x="6300" y="2083"/>
                    </a:lnTo>
                    <a:lnTo>
                      <a:pt x="6300" y="2083"/>
                    </a:lnTo>
                    <a:lnTo>
                      <a:pt x="6317" y="2056"/>
                    </a:lnTo>
                    <a:lnTo>
                      <a:pt x="6317" y="2056"/>
                    </a:lnTo>
                    <a:lnTo>
                      <a:pt x="6326" y="2048"/>
                    </a:lnTo>
                    <a:lnTo>
                      <a:pt x="6335" y="2039"/>
                    </a:lnTo>
                    <a:lnTo>
                      <a:pt x="6335" y="2039"/>
                    </a:lnTo>
                    <a:lnTo>
                      <a:pt x="6326" y="2021"/>
                    </a:lnTo>
                    <a:lnTo>
                      <a:pt x="6326" y="2021"/>
                    </a:lnTo>
                    <a:lnTo>
                      <a:pt x="6309" y="2021"/>
                    </a:lnTo>
                    <a:lnTo>
                      <a:pt x="6291" y="2021"/>
                    </a:lnTo>
                    <a:lnTo>
                      <a:pt x="6291" y="2021"/>
                    </a:lnTo>
                    <a:lnTo>
                      <a:pt x="6291" y="2012"/>
                    </a:lnTo>
                    <a:lnTo>
                      <a:pt x="6291" y="2012"/>
                    </a:lnTo>
                    <a:lnTo>
                      <a:pt x="6309" y="2004"/>
                    </a:lnTo>
                    <a:lnTo>
                      <a:pt x="6309" y="2004"/>
                    </a:lnTo>
                    <a:lnTo>
                      <a:pt x="6317" y="1995"/>
                    </a:lnTo>
                    <a:lnTo>
                      <a:pt x="6326" y="1986"/>
                    </a:lnTo>
                    <a:lnTo>
                      <a:pt x="6326" y="1968"/>
                    </a:lnTo>
                    <a:lnTo>
                      <a:pt x="6326" y="1968"/>
                    </a:lnTo>
                    <a:lnTo>
                      <a:pt x="6317" y="1959"/>
                    </a:lnTo>
                    <a:lnTo>
                      <a:pt x="6309" y="1951"/>
                    </a:lnTo>
                    <a:lnTo>
                      <a:pt x="6309" y="1951"/>
                    </a:lnTo>
                    <a:lnTo>
                      <a:pt x="6326" y="1924"/>
                    </a:lnTo>
                    <a:lnTo>
                      <a:pt x="6326" y="1924"/>
                    </a:lnTo>
                    <a:lnTo>
                      <a:pt x="6326" y="1906"/>
                    </a:lnTo>
                    <a:lnTo>
                      <a:pt x="6326" y="1898"/>
                    </a:lnTo>
                    <a:lnTo>
                      <a:pt x="6309" y="1880"/>
                    </a:lnTo>
                    <a:lnTo>
                      <a:pt x="6309" y="1880"/>
                    </a:lnTo>
                    <a:lnTo>
                      <a:pt x="6291" y="1862"/>
                    </a:lnTo>
                    <a:lnTo>
                      <a:pt x="6291" y="1862"/>
                    </a:lnTo>
                    <a:lnTo>
                      <a:pt x="6273" y="1853"/>
                    </a:lnTo>
                    <a:lnTo>
                      <a:pt x="6264" y="1845"/>
                    </a:lnTo>
                    <a:lnTo>
                      <a:pt x="6238" y="1853"/>
                    </a:lnTo>
                    <a:lnTo>
                      <a:pt x="6238" y="1853"/>
                    </a:lnTo>
                    <a:lnTo>
                      <a:pt x="6238" y="1836"/>
                    </a:lnTo>
                    <a:lnTo>
                      <a:pt x="6220" y="1818"/>
                    </a:lnTo>
                    <a:lnTo>
                      <a:pt x="6220" y="1818"/>
                    </a:lnTo>
                    <a:lnTo>
                      <a:pt x="6220" y="1818"/>
                    </a:lnTo>
                    <a:lnTo>
                      <a:pt x="6220" y="1818"/>
                    </a:lnTo>
                    <a:lnTo>
                      <a:pt x="6220" y="1818"/>
                    </a:lnTo>
                    <a:lnTo>
                      <a:pt x="6220" y="1818"/>
                    </a:lnTo>
                    <a:lnTo>
                      <a:pt x="6229" y="1818"/>
                    </a:lnTo>
                    <a:lnTo>
                      <a:pt x="6229" y="1818"/>
                    </a:lnTo>
                    <a:lnTo>
                      <a:pt x="6229" y="1800"/>
                    </a:lnTo>
                    <a:lnTo>
                      <a:pt x="6220" y="1783"/>
                    </a:lnTo>
                    <a:lnTo>
                      <a:pt x="6220" y="1783"/>
                    </a:lnTo>
                    <a:lnTo>
                      <a:pt x="6194" y="1765"/>
                    </a:lnTo>
                    <a:lnTo>
                      <a:pt x="6159" y="1765"/>
                    </a:lnTo>
                    <a:lnTo>
                      <a:pt x="6159" y="1765"/>
                    </a:lnTo>
                    <a:lnTo>
                      <a:pt x="6159" y="1765"/>
                    </a:lnTo>
                    <a:lnTo>
                      <a:pt x="6159" y="1765"/>
                    </a:lnTo>
                    <a:lnTo>
                      <a:pt x="6141" y="1756"/>
                    </a:lnTo>
                    <a:lnTo>
                      <a:pt x="6141" y="1756"/>
                    </a:lnTo>
                    <a:lnTo>
                      <a:pt x="6123" y="1739"/>
                    </a:lnTo>
                    <a:lnTo>
                      <a:pt x="6114" y="1739"/>
                    </a:lnTo>
                    <a:lnTo>
                      <a:pt x="6097" y="1739"/>
                    </a:lnTo>
                    <a:lnTo>
                      <a:pt x="6097" y="1739"/>
                    </a:lnTo>
                    <a:lnTo>
                      <a:pt x="6088" y="1730"/>
                    </a:lnTo>
                    <a:lnTo>
                      <a:pt x="6061" y="1739"/>
                    </a:lnTo>
                    <a:lnTo>
                      <a:pt x="6061" y="1739"/>
                    </a:lnTo>
                    <a:lnTo>
                      <a:pt x="6061" y="1739"/>
                    </a:lnTo>
                    <a:lnTo>
                      <a:pt x="6061" y="1739"/>
                    </a:lnTo>
                    <a:lnTo>
                      <a:pt x="6044" y="1721"/>
                    </a:lnTo>
                    <a:lnTo>
                      <a:pt x="6044" y="1721"/>
                    </a:lnTo>
                    <a:lnTo>
                      <a:pt x="6017" y="1686"/>
                    </a:lnTo>
                    <a:lnTo>
                      <a:pt x="5982" y="1659"/>
                    </a:lnTo>
                    <a:lnTo>
                      <a:pt x="5982" y="1659"/>
                    </a:lnTo>
                    <a:lnTo>
                      <a:pt x="5991" y="1642"/>
                    </a:lnTo>
                    <a:lnTo>
                      <a:pt x="6000" y="1624"/>
                    </a:lnTo>
                    <a:lnTo>
                      <a:pt x="6000" y="1624"/>
                    </a:lnTo>
                    <a:lnTo>
                      <a:pt x="6009" y="1615"/>
                    </a:lnTo>
                    <a:lnTo>
                      <a:pt x="6009" y="1597"/>
                    </a:lnTo>
                    <a:lnTo>
                      <a:pt x="6009" y="1597"/>
                    </a:lnTo>
                    <a:lnTo>
                      <a:pt x="5991" y="1589"/>
                    </a:lnTo>
                    <a:lnTo>
                      <a:pt x="5973" y="1580"/>
                    </a:lnTo>
                    <a:lnTo>
                      <a:pt x="5973" y="1580"/>
                    </a:lnTo>
                    <a:lnTo>
                      <a:pt x="5973" y="1571"/>
                    </a:lnTo>
                    <a:lnTo>
                      <a:pt x="5973" y="1571"/>
                    </a:lnTo>
                    <a:lnTo>
                      <a:pt x="5973" y="1553"/>
                    </a:lnTo>
                    <a:lnTo>
                      <a:pt x="5964" y="1544"/>
                    </a:lnTo>
                    <a:lnTo>
                      <a:pt x="5947" y="1527"/>
                    </a:lnTo>
                    <a:lnTo>
                      <a:pt x="5947" y="1527"/>
                    </a:lnTo>
                    <a:lnTo>
                      <a:pt x="5938" y="1518"/>
                    </a:lnTo>
                    <a:lnTo>
                      <a:pt x="5938" y="1518"/>
                    </a:lnTo>
                    <a:lnTo>
                      <a:pt x="5929" y="1509"/>
                    </a:lnTo>
                    <a:lnTo>
                      <a:pt x="5920" y="1500"/>
                    </a:lnTo>
                    <a:lnTo>
                      <a:pt x="5920" y="1500"/>
                    </a:lnTo>
                    <a:lnTo>
                      <a:pt x="5920" y="1492"/>
                    </a:lnTo>
                    <a:lnTo>
                      <a:pt x="5920" y="1492"/>
                    </a:lnTo>
                    <a:lnTo>
                      <a:pt x="5920" y="1492"/>
                    </a:lnTo>
                    <a:lnTo>
                      <a:pt x="5920" y="1492"/>
                    </a:lnTo>
                    <a:lnTo>
                      <a:pt x="5911" y="1474"/>
                    </a:lnTo>
                    <a:lnTo>
                      <a:pt x="5903" y="1465"/>
                    </a:lnTo>
                    <a:lnTo>
                      <a:pt x="5903" y="1465"/>
                    </a:lnTo>
                    <a:lnTo>
                      <a:pt x="5894" y="1456"/>
                    </a:lnTo>
                    <a:lnTo>
                      <a:pt x="5894" y="1456"/>
                    </a:lnTo>
                    <a:lnTo>
                      <a:pt x="5894" y="1439"/>
                    </a:lnTo>
                    <a:lnTo>
                      <a:pt x="5876" y="1412"/>
                    </a:lnTo>
                    <a:lnTo>
                      <a:pt x="5876" y="1412"/>
                    </a:lnTo>
                    <a:lnTo>
                      <a:pt x="5859" y="1394"/>
                    </a:lnTo>
                    <a:lnTo>
                      <a:pt x="5859" y="1394"/>
                    </a:lnTo>
                    <a:lnTo>
                      <a:pt x="5859" y="1386"/>
                    </a:lnTo>
                    <a:lnTo>
                      <a:pt x="5859" y="1386"/>
                    </a:lnTo>
                    <a:lnTo>
                      <a:pt x="5841" y="1359"/>
                    </a:lnTo>
                    <a:lnTo>
                      <a:pt x="5841" y="1359"/>
                    </a:lnTo>
                    <a:lnTo>
                      <a:pt x="5832" y="1341"/>
                    </a:lnTo>
                    <a:lnTo>
                      <a:pt x="5832" y="1341"/>
                    </a:lnTo>
                    <a:lnTo>
                      <a:pt x="5832" y="1333"/>
                    </a:lnTo>
                    <a:lnTo>
                      <a:pt x="5832" y="1333"/>
                    </a:lnTo>
                    <a:lnTo>
                      <a:pt x="5814" y="1315"/>
                    </a:lnTo>
                    <a:lnTo>
                      <a:pt x="5797" y="1315"/>
                    </a:lnTo>
                    <a:lnTo>
                      <a:pt x="5797" y="1315"/>
                    </a:lnTo>
                    <a:lnTo>
                      <a:pt x="5788" y="1324"/>
                    </a:lnTo>
                    <a:lnTo>
                      <a:pt x="5779" y="1333"/>
                    </a:lnTo>
                    <a:lnTo>
                      <a:pt x="5770" y="1359"/>
                    </a:lnTo>
                    <a:lnTo>
                      <a:pt x="5770" y="1359"/>
                    </a:lnTo>
                    <a:lnTo>
                      <a:pt x="5753" y="1377"/>
                    </a:lnTo>
                    <a:lnTo>
                      <a:pt x="5753" y="1377"/>
                    </a:lnTo>
                    <a:lnTo>
                      <a:pt x="5753" y="1386"/>
                    </a:lnTo>
                    <a:lnTo>
                      <a:pt x="5744" y="1394"/>
                    </a:lnTo>
                    <a:lnTo>
                      <a:pt x="5744" y="1394"/>
                    </a:lnTo>
                    <a:lnTo>
                      <a:pt x="5753" y="1412"/>
                    </a:lnTo>
                    <a:lnTo>
                      <a:pt x="5753" y="1412"/>
                    </a:lnTo>
                    <a:lnTo>
                      <a:pt x="5735" y="1421"/>
                    </a:lnTo>
                    <a:lnTo>
                      <a:pt x="5735" y="1421"/>
                    </a:lnTo>
                    <a:lnTo>
                      <a:pt x="5735" y="1439"/>
                    </a:lnTo>
                    <a:lnTo>
                      <a:pt x="5735" y="1447"/>
                    </a:lnTo>
                    <a:lnTo>
                      <a:pt x="5735" y="1447"/>
                    </a:lnTo>
                    <a:lnTo>
                      <a:pt x="5717" y="1456"/>
                    </a:lnTo>
                    <a:lnTo>
                      <a:pt x="5717" y="1456"/>
                    </a:lnTo>
                    <a:lnTo>
                      <a:pt x="5700" y="1456"/>
                    </a:lnTo>
                    <a:lnTo>
                      <a:pt x="5700" y="1456"/>
                    </a:lnTo>
                    <a:lnTo>
                      <a:pt x="5682" y="1465"/>
                    </a:lnTo>
                    <a:lnTo>
                      <a:pt x="5673" y="1483"/>
                    </a:lnTo>
                    <a:lnTo>
                      <a:pt x="5673" y="1483"/>
                    </a:lnTo>
                    <a:lnTo>
                      <a:pt x="5656" y="1492"/>
                    </a:lnTo>
                    <a:lnTo>
                      <a:pt x="5638" y="1500"/>
                    </a:lnTo>
                    <a:lnTo>
                      <a:pt x="5638" y="1500"/>
                    </a:lnTo>
                    <a:lnTo>
                      <a:pt x="5638" y="1500"/>
                    </a:lnTo>
                    <a:lnTo>
                      <a:pt x="5638" y="1500"/>
                    </a:lnTo>
                    <a:lnTo>
                      <a:pt x="5638" y="1492"/>
                    </a:lnTo>
                    <a:lnTo>
                      <a:pt x="5638" y="1492"/>
                    </a:lnTo>
                    <a:lnTo>
                      <a:pt x="5629" y="1483"/>
                    </a:lnTo>
                    <a:lnTo>
                      <a:pt x="5620" y="1474"/>
                    </a:lnTo>
                    <a:lnTo>
                      <a:pt x="5620" y="1474"/>
                    </a:lnTo>
                    <a:lnTo>
                      <a:pt x="5603" y="1474"/>
                    </a:lnTo>
                    <a:lnTo>
                      <a:pt x="5603" y="1474"/>
                    </a:lnTo>
                    <a:lnTo>
                      <a:pt x="5594" y="1456"/>
                    </a:lnTo>
                    <a:lnTo>
                      <a:pt x="5567" y="1447"/>
                    </a:lnTo>
                    <a:lnTo>
                      <a:pt x="5567" y="1447"/>
                    </a:lnTo>
                    <a:lnTo>
                      <a:pt x="5559" y="1447"/>
                    </a:lnTo>
                    <a:lnTo>
                      <a:pt x="5559" y="1447"/>
                    </a:lnTo>
                    <a:lnTo>
                      <a:pt x="5559" y="1439"/>
                    </a:lnTo>
                    <a:lnTo>
                      <a:pt x="5559" y="1430"/>
                    </a:lnTo>
                    <a:lnTo>
                      <a:pt x="5541" y="1412"/>
                    </a:lnTo>
                    <a:lnTo>
                      <a:pt x="5541" y="1412"/>
                    </a:lnTo>
                    <a:lnTo>
                      <a:pt x="5541" y="1394"/>
                    </a:lnTo>
                    <a:lnTo>
                      <a:pt x="5541" y="1377"/>
                    </a:lnTo>
                    <a:lnTo>
                      <a:pt x="5541" y="1377"/>
                    </a:lnTo>
                    <a:lnTo>
                      <a:pt x="5532" y="1341"/>
                    </a:lnTo>
                    <a:lnTo>
                      <a:pt x="5532" y="1341"/>
                    </a:lnTo>
                    <a:lnTo>
                      <a:pt x="5532" y="1333"/>
                    </a:lnTo>
                    <a:lnTo>
                      <a:pt x="5541" y="1324"/>
                    </a:lnTo>
                    <a:lnTo>
                      <a:pt x="5541" y="1324"/>
                    </a:lnTo>
                    <a:lnTo>
                      <a:pt x="5541" y="1315"/>
                    </a:lnTo>
                    <a:lnTo>
                      <a:pt x="5550" y="1306"/>
                    </a:lnTo>
                    <a:lnTo>
                      <a:pt x="5550" y="1306"/>
                    </a:lnTo>
                    <a:lnTo>
                      <a:pt x="5541" y="1288"/>
                    </a:lnTo>
                    <a:lnTo>
                      <a:pt x="5532" y="1280"/>
                    </a:lnTo>
                    <a:lnTo>
                      <a:pt x="5532" y="1280"/>
                    </a:lnTo>
                    <a:lnTo>
                      <a:pt x="5514" y="1280"/>
                    </a:lnTo>
                    <a:lnTo>
                      <a:pt x="5497" y="1280"/>
                    </a:lnTo>
                    <a:lnTo>
                      <a:pt x="5497" y="1280"/>
                    </a:lnTo>
                    <a:lnTo>
                      <a:pt x="5488" y="1280"/>
                    </a:lnTo>
                    <a:lnTo>
                      <a:pt x="5470" y="1271"/>
                    </a:lnTo>
                    <a:lnTo>
                      <a:pt x="5470" y="1271"/>
                    </a:lnTo>
                    <a:lnTo>
                      <a:pt x="5435" y="1271"/>
                    </a:lnTo>
                    <a:lnTo>
                      <a:pt x="5426" y="1271"/>
                    </a:lnTo>
                    <a:lnTo>
                      <a:pt x="5426" y="1271"/>
                    </a:lnTo>
                    <a:lnTo>
                      <a:pt x="5426" y="1262"/>
                    </a:lnTo>
                    <a:lnTo>
                      <a:pt x="5426" y="1262"/>
                    </a:lnTo>
                    <a:lnTo>
                      <a:pt x="5409" y="1244"/>
                    </a:lnTo>
                    <a:lnTo>
                      <a:pt x="5400" y="1236"/>
                    </a:lnTo>
                    <a:lnTo>
                      <a:pt x="5400" y="1236"/>
                    </a:lnTo>
                    <a:lnTo>
                      <a:pt x="5391" y="1236"/>
                    </a:lnTo>
                    <a:lnTo>
                      <a:pt x="5391" y="1236"/>
                    </a:lnTo>
                    <a:lnTo>
                      <a:pt x="5382" y="1218"/>
                    </a:lnTo>
                    <a:lnTo>
                      <a:pt x="5364" y="1209"/>
                    </a:lnTo>
                    <a:lnTo>
                      <a:pt x="5364" y="1209"/>
                    </a:lnTo>
                    <a:lnTo>
                      <a:pt x="5356" y="1183"/>
                    </a:lnTo>
                    <a:lnTo>
                      <a:pt x="5329" y="1174"/>
                    </a:lnTo>
                    <a:lnTo>
                      <a:pt x="5329" y="1174"/>
                    </a:lnTo>
                    <a:lnTo>
                      <a:pt x="5320" y="1174"/>
                    </a:lnTo>
                    <a:lnTo>
                      <a:pt x="5320" y="1174"/>
                    </a:lnTo>
                    <a:lnTo>
                      <a:pt x="5294" y="1156"/>
                    </a:lnTo>
                    <a:lnTo>
                      <a:pt x="5294" y="1156"/>
                    </a:lnTo>
                    <a:lnTo>
                      <a:pt x="5285" y="1156"/>
                    </a:lnTo>
                    <a:lnTo>
                      <a:pt x="5285" y="1156"/>
                    </a:lnTo>
                    <a:lnTo>
                      <a:pt x="5259" y="1165"/>
                    </a:lnTo>
                    <a:lnTo>
                      <a:pt x="5232" y="1174"/>
                    </a:lnTo>
                    <a:lnTo>
                      <a:pt x="5232" y="1174"/>
                    </a:lnTo>
                    <a:lnTo>
                      <a:pt x="5232" y="1174"/>
                    </a:lnTo>
                    <a:lnTo>
                      <a:pt x="5223" y="1174"/>
                    </a:lnTo>
                    <a:lnTo>
                      <a:pt x="5223" y="1174"/>
                    </a:lnTo>
                    <a:lnTo>
                      <a:pt x="5197" y="1165"/>
                    </a:lnTo>
                    <a:lnTo>
                      <a:pt x="5188" y="1165"/>
                    </a:lnTo>
                    <a:lnTo>
                      <a:pt x="5179" y="1174"/>
                    </a:lnTo>
                    <a:lnTo>
                      <a:pt x="5179" y="1174"/>
                    </a:lnTo>
                    <a:lnTo>
                      <a:pt x="5170" y="1165"/>
                    </a:lnTo>
                    <a:lnTo>
                      <a:pt x="5170" y="1165"/>
                    </a:lnTo>
                    <a:lnTo>
                      <a:pt x="5144" y="1156"/>
                    </a:lnTo>
                    <a:lnTo>
                      <a:pt x="5144" y="1156"/>
                    </a:lnTo>
                    <a:lnTo>
                      <a:pt x="5100" y="1147"/>
                    </a:lnTo>
                    <a:lnTo>
                      <a:pt x="5073" y="1147"/>
                    </a:lnTo>
                    <a:lnTo>
                      <a:pt x="5056" y="1156"/>
                    </a:lnTo>
                    <a:lnTo>
                      <a:pt x="5056" y="1156"/>
                    </a:lnTo>
                    <a:lnTo>
                      <a:pt x="5047" y="1165"/>
                    </a:lnTo>
                    <a:lnTo>
                      <a:pt x="5047" y="1165"/>
                    </a:lnTo>
                    <a:lnTo>
                      <a:pt x="5047" y="1165"/>
                    </a:lnTo>
                    <a:lnTo>
                      <a:pt x="5047" y="1165"/>
                    </a:lnTo>
                    <a:lnTo>
                      <a:pt x="5029" y="1183"/>
                    </a:lnTo>
                    <a:lnTo>
                      <a:pt x="5020" y="1191"/>
                    </a:lnTo>
                    <a:lnTo>
                      <a:pt x="5020" y="1209"/>
                    </a:lnTo>
                    <a:lnTo>
                      <a:pt x="5020" y="1209"/>
                    </a:lnTo>
                    <a:lnTo>
                      <a:pt x="5029" y="1227"/>
                    </a:lnTo>
                    <a:lnTo>
                      <a:pt x="5038" y="1236"/>
                    </a:lnTo>
                    <a:lnTo>
                      <a:pt x="5056" y="1253"/>
                    </a:lnTo>
                    <a:lnTo>
                      <a:pt x="5056" y="1253"/>
                    </a:lnTo>
                    <a:lnTo>
                      <a:pt x="5056" y="1253"/>
                    </a:lnTo>
                    <a:lnTo>
                      <a:pt x="5056" y="1253"/>
                    </a:lnTo>
                    <a:lnTo>
                      <a:pt x="5047" y="1271"/>
                    </a:lnTo>
                    <a:lnTo>
                      <a:pt x="5047" y="1271"/>
                    </a:lnTo>
                    <a:lnTo>
                      <a:pt x="5038" y="1280"/>
                    </a:lnTo>
                    <a:lnTo>
                      <a:pt x="5038" y="1280"/>
                    </a:lnTo>
                    <a:lnTo>
                      <a:pt x="5029" y="1288"/>
                    </a:lnTo>
                    <a:lnTo>
                      <a:pt x="5029" y="1297"/>
                    </a:lnTo>
                    <a:lnTo>
                      <a:pt x="5029" y="1297"/>
                    </a:lnTo>
                    <a:lnTo>
                      <a:pt x="5029" y="1315"/>
                    </a:lnTo>
                    <a:lnTo>
                      <a:pt x="5038" y="1324"/>
                    </a:lnTo>
                    <a:lnTo>
                      <a:pt x="5038" y="1324"/>
                    </a:lnTo>
                    <a:lnTo>
                      <a:pt x="5047" y="1333"/>
                    </a:lnTo>
                    <a:lnTo>
                      <a:pt x="5047" y="1333"/>
                    </a:lnTo>
                    <a:lnTo>
                      <a:pt x="5056" y="1359"/>
                    </a:lnTo>
                    <a:lnTo>
                      <a:pt x="5056" y="1359"/>
                    </a:lnTo>
                    <a:lnTo>
                      <a:pt x="5064" y="1377"/>
                    </a:lnTo>
                    <a:lnTo>
                      <a:pt x="5064" y="1377"/>
                    </a:lnTo>
                    <a:lnTo>
                      <a:pt x="5064" y="1386"/>
                    </a:lnTo>
                    <a:lnTo>
                      <a:pt x="5064" y="1386"/>
                    </a:lnTo>
                    <a:lnTo>
                      <a:pt x="5064" y="1386"/>
                    </a:lnTo>
                    <a:lnTo>
                      <a:pt x="5064" y="1386"/>
                    </a:lnTo>
                    <a:lnTo>
                      <a:pt x="5056" y="1386"/>
                    </a:lnTo>
                    <a:lnTo>
                      <a:pt x="5056" y="1386"/>
                    </a:lnTo>
                    <a:lnTo>
                      <a:pt x="5038" y="1403"/>
                    </a:lnTo>
                    <a:lnTo>
                      <a:pt x="5038" y="1421"/>
                    </a:lnTo>
                    <a:lnTo>
                      <a:pt x="5038" y="1421"/>
                    </a:lnTo>
                    <a:lnTo>
                      <a:pt x="5038" y="1421"/>
                    </a:lnTo>
                    <a:lnTo>
                      <a:pt x="5029" y="1430"/>
                    </a:lnTo>
                    <a:lnTo>
                      <a:pt x="5029" y="1430"/>
                    </a:lnTo>
                    <a:lnTo>
                      <a:pt x="5012" y="1474"/>
                    </a:lnTo>
                    <a:lnTo>
                      <a:pt x="5003" y="1492"/>
                    </a:lnTo>
                    <a:lnTo>
                      <a:pt x="5012" y="1509"/>
                    </a:lnTo>
                    <a:lnTo>
                      <a:pt x="5012" y="1509"/>
                    </a:lnTo>
                    <a:lnTo>
                      <a:pt x="5038" y="1527"/>
                    </a:lnTo>
                    <a:lnTo>
                      <a:pt x="5038" y="1527"/>
                    </a:lnTo>
                    <a:lnTo>
                      <a:pt x="5073" y="1544"/>
                    </a:lnTo>
                    <a:lnTo>
                      <a:pt x="5091" y="1571"/>
                    </a:lnTo>
                    <a:lnTo>
                      <a:pt x="5091" y="1571"/>
                    </a:lnTo>
                    <a:lnTo>
                      <a:pt x="5109" y="1615"/>
                    </a:lnTo>
                    <a:lnTo>
                      <a:pt x="5109" y="1677"/>
                    </a:lnTo>
                    <a:lnTo>
                      <a:pt x="5109" y="1677"/>
                    </a:lnTo>
                    <a:lnTo>
                      <a:pt x="5100" y="1695"/>
                    </a:lnTo>
                    <a:lnTo>
                      <a:pt x="5073" y="1712"/>
                    </a:lnTo>
                    <a:lnTo>
                      <a:pt x="5073" y="1712"/>
                    </a:lnTo>
                    <a:lnTo>
                      <a:pt x="5029" y="1739"/>
                    </a:lnTo>
                    <a:lnTo>
                      <a:pt x="5029" y="1739"/>
                    </a:lnTo>
                    <a:lnTo>
                      <a:pt x="5012" y="1756"/>
                    </a:lnTo>
                    <a:lnTo>
                      <a:pt x="5003" y="1756"/>
                    </a:lnTo>
                    <a:lnTo>
                      <a:pt x="4967" y="1765"/>
                    </a:lnTo>
                    <a:lnTo>
                      <a:pt x="4967" y="1765"/>
                    </a:lnTo>
                    <a:lnTo>
                      <a:pt x="4967" y="1765"/>
                    </a:lnTo>
                    <a:lnTo>
                      <a:pt x="4950" y="1765"/>
                    </a:lnTo>
                    <a:lnTo>
                      <a:pt x="4941" y="1774"/>
                    </a:lnTo>
                    <a:lnTo>
                      <a:pt x="4941" y="1774"/>
                    </a:lnTo>
                    <a:lnTo>
                      <a:pt x="4941" y="1792"/>
                    </a:lnTo>
                    <a:lnTo>
                      <a:pt x="4950" y="1818"/>
                    </a:lnTo>
                    <a:lnTo>
                      <a:pt x="4967" y="1845"/>
                    </a:lnTo>
                    <a:lnTo>
                      <a:pt x="4967" y="1845"/>
                    </a:lnTo>
                    <a:lnTo>
                      <a:pt x="4976" y="1853"/>
                    </a:lnTo>
                    <a:lnTo>
                      <a:pt x="4976" y="1862"/>
                    </a:lnTo>
                    <a:lnTo>
                      <a:pt x="4976" y="1862"/>
                    </a:lnTo>
                    <a:lnTo>
                      <a:pt x="4976" y="1889"/>
                    </a:lnTo>
                    <a:lnTo>
                      <a:pt x="4976" y="1889"/>
                    </a:lnTo>
                    <a:lnTo>
                      <a:pt x="4985" y="1915"/>
                    </a:lnTo>
                    <a:lnTo>
                      <a:pt x="4985" y="1915"/>
                    </a:lnTo>
                    <a:lnTo>
                      <a:pt x="4985" y="1933"/>
                    </a:lnTo>
                    <a:lnTo>
                      <a:pt x="4994" y="1959"/>
                    </a:lnTo>
                    <a:lnTo>
                      <a:pt x="4994" y="1959"/>
                    </a:lnTo>
                    <a:lnTo>
                      <a:pt x="5003" y="1968"/>
                    </a:lnTo>
                    <a:lnTo>
                      <a:pt x="5003" y="1968"/>
                    </a:lnTo>
                    <a:lnTo>
                      <a:pt x="5003" y="1968"/>
                    </a:lnTo>
                    <a:lnTo>
                      <a:pt x="5003" y="1968"/>
                    </a:lnTo>
                    <a:lnTo>
                      <a:pt x="4985" y="1986"/>
                    </a:lnTo>
                    <a:lnTo>
                      <a:pt x="4985" y="1986"/>
                    </a:lnTo>
                    <a:lnTo>
                      <a:pt x="4985" y="1995"/>
                    </a:lnTo>
                    <a:lnTo>
                      <a:pt x="4976" y="2004"/>
                    </a:lnTo>
                    <a:lnTo>
                      <a:pt x="4976" y="2004"/>
                    </a:lnTo>
                    <a:lnTo>
                      <a:pt x="4959" y="2004"/>
                    </a:lnTo>
                    <a:lnTo>
                      <a:pt x="4959" y="2004"/>
                    </a:lnTo>
                    <a:lnTo>
                      <a:pt x="4950" y="2021"/>
                    </a:lnTo>
                    <a:lnTo>
                      <a:pt x="4941" y="2039"/>
                    </a:lnTo>
                    <a:lnTo>
                      <a:pt x="4941" y="2039"/>
                    </a:lnTo>
                    <a:lnTo>
                      <a:pt x="4941" y="2039"/>
                    </a:lnTo>
                    <a:lnTo>
                      <a:pt x="4941" y="2039"/>
                    </a:lnTo>
                    <a:lnTo>
                      <a:pt x="4914" y="2021"/>
                    </a:lnTo>
                    <a:lnTo>
                      <a:pt x="4914" y="2021"/>
                    </a:lnTo>
                    <a:lnTo>
                      <a:pt x="4914" y="2004"/>
                    </a:lnTo>
                    <a:lnTo>
                      <a:pt x="4897" y="1986"/>
                    </a:lnTo>
                    <a:lnTo>
                      <a:pt x="4897" y="1986"/>
                    </a:lnTo>
                    <a:lnTo>
                      <a:pt x="4897" y="1986"/>
                    </a:lnTo>
                    <a:lnTo>
                      <a:pt x="4897" y="1986"/>
                    </a:lnTo>
                    <a:lnTo>
                      <a:pt x="4879" y="1977"/>
                    </a:lnTo>
                    <a:lnTo>
                      <a:pt x="4879" y="1977"/>
                    </a:lnTo>
                    <a:lnTo>
                      <a:pt x="4862" y="1968"/>
                    </a:lnTo>
                    <a:lnTo>
                      <a:pt x="4862" y="1968"/>
                    </a:lnTo>
                    <a:lnTo>
                      <a:pt x="4853" y="1942"/>
                    </a:lnTo>
                    <a:lnTo>
                      <a:pt x="4835" y="1933"/>
                    </a:lnTo>
                    <a:lnTo>
                      <a:pt x="4835" y="1933"/>
                    </a:lnTo>
                    <a:lnTo>
                      <a:pt x="4826" y="1915"/>
                    </a:lnTo>
                    <a:lnTo>
                      <a:pt x="4826" y="1915"/>
                    </a:lnTo>
                    <a:lnTo>
                      <a:pt x="4826" y="1906"/>
                    </a:lnTo>
                    <a:lnTo>
                      <a:pt x="4826" y="1906"/>
                    </a:lnTo>
                    <a:lnTo>
                      <a:pt x="4826" y="1853"/>
                    </a:lnTo>
                    <a:lnTo>
                      <a:pt x="4817" y="1827"/>
                    </a:lnTo>
                    <a:lnTo>
                      <a:pt x="4817" y="1827"/>
                    </a:lnTo>
                    <a:lnTo>
                      <a:pt x="4817" y="1818"/>
                    </a:lnTo>
                    <a:lnTo>
                      <a:pt x="4826" y="1800"/>
                    </a:lnTo>
                    <a:lnTo>
                      <a:pt x="4826" y="1800"/>
                    </a:lnTo>
                    <a:lnTo>
                      <a:pt x="4835" y="1783"/>
                    </a:lnTo>
                    <a:lnTo>
                      <a:pt x="4826" y="1765"/>
                    </a:lnTo>
                    <a:lnTo>
                      <a:pt x="4826" y="1765"/>
                    </a:lnTo>
                    <a:lnTo>
                      <a:pt x="4809" y="1748"/>
                    </a:lnTo>
                    <a:lnTo>
                      <a:pt x="4773" y="1739"/>
                    </a:lnTo>
                    <a:lnTo>
                      <a:pt x="4773" y="1739"/>
                    </a:lnTo>
                    <a:lnTo>
                      <a:pt x="4747" y="1739"/>
                    </a:lnTo>
                    <a:lnTo>
                      <a:pt x="4747" y="1739"/>
                    </a:lnTo>
                    <a:lnTo>
                      <a:pt x="4694" y="1730"/>
                    </a:lnTo>
                    <a:lnTo>
                      <a:pt x="4694" y="1730"/>
                    </a:lnTo>
                    <a:lnTo>
                      <a:pt x="4659" y="1730"/>
                    </a:lnTo>
                    <a:lnTo>
                      <a:pt x="4650" y="1730"/>
                    </a:lnTo>
                    <a:lnTo>
                      <a:pt x="4650" y="1730"/>
                    </a:lnTo>
                    <a:lnTo>
                      <a:pt x="4614" y="1712"/>
                    </a:lnTo>
                    <a:lnTo>
                      <a:pt x="4562" y="1695"/>
                    </a:lnTo>
                    <a:lnTo>
                      <a:pt x="4562" y="1695"/>
                    </a:lnTo>
                    <a:lnTo>
                      <a:pt x="4526" y="1677"/>
                    </a:lnTo>
                    <a:lnTo>
                      <a:pt x="4517" y="1659"/>
                    </a:lnTo>
                    <a:lnTo>
                      <a:pt x="4517" y="1659"/>
                    </a:lnTo>
                    <a:lnTo>
                      <a:pt x="4500" y="1642"/>
                    </a:lnTo>
                    <a:lnTo>
                      <a:pt x="4482" y="1633"/>
                    </a:lnTo>
                    <a:lnTo>
                      <a:pt x="4482" y="1633"/>
                    </a:lnTo>
                    <a:lnTo>
                      <a:pt x="4464" y="1624"/>
                    </a:lnTo>
                    <a:lnTo>
                      <a:pt x="4464" y="1624"/>
                    </a:lnTo>
                    <a:lnTo>
                      <a:pt x="4447" y="1615"/>
                    </a:lnTo>
                    <a:lnTo>
                      <a:pt x="4420" y="1606"/>
                    </a:lnTo>
                    <a:lnTo>
                      <a:pt x="4385" y="1606"/>
                    </a:lnTo>
                    <a:lnTo>
                      <a:pt x="4385" y="1606"/>
                    </a:lnTo>
                    <a:lnTo>
                      <a:pt x="4359" y="1589"/>
                    </a:lnTo>
                    <a:lnTo>
                      <a:pt x="4359" y="1589"/>
                    </a:lnTo>
                    <a:lnTo>
                      <a:pt x="4341" y="1580"/>
                    </a:lnTo>
                    <a:lnTo>
                      <a:pt x="4314" y="1571"/>
                    </a:lnTo>
                    <a:lnTo>
                      <a:pt x="4314" y="1571"/>
                    </a:lnTo>
                    <a:lnTo>
                      <a:pt x="4288" y="1580"/>
                    </a:lnTo>
                    <a:lnTo>
                      <a:pt x="4262" y="1589"/>
                    </a:lnTo>
                    <a:lnTo>
                      <a:pt x="4262" y="1589"/>
                    </a:lnTo>
                    <a:lnTo>
                      <a:pt x="4253" y="1562"/>
                    </a:lnTo>
                    <a:lnTo>
                      <a:pt x="4235" y="1536"/>
                    </a:lnTo>
                    <a:lnTo>
                      <a:pt x="4235" y="1536"/>
                    </a:lnTo>
                    <a:lnTo>
                      <a:pt x="4226" y="1518"/>
                    </a:lnTo>
                    <a:lnTo>
                      <a:pt x="4226" y="1518"/>
                    </a:lnTo>
                    <a:lnTo>
                      <a:pt x="4217" y="1483"/>
                    </a:lnTo>
                    <a:lnTo>
                      <a:pt x="4200" y="1465"/>
                    </a:lnTo>
                    <a:lnTo>
                      <a:pt x="4182" y="1456"/>
                    </a:lnTo>
                    <a:lnTo>
                      <a:pt x="4173" y="1456"/>
                    </a:lnTo>
                    <a:lnTo>
                      <a:pt x="4173" y="1456"/>
                    </a:lnTo>
                    <a:lnTo>
                      <a:pt x="4147" y="1456"/>
                    </a:lnTo>
                    <a:lnTo>
                      <a:pt x="4129" y="1447"/>
                    </a:lnTo>
                    <a:lnTo>
                      <a:pt x="4129" y="1447"/>
                    </a:lnTo>
                    <a:lnTo>
                      <a:pt x="4120" y="1412"/>
                    </a:lnTo>
                    <a:lnTo>
                      <a:pt x="4129" y="1359"/>
                    </a:lnTo>
                    <a:lnTo>
                      <a:pt x="4129" y="1359"/>
                    </a:lnTo>
                    <a:lnTo>
                      <a:pt x="4147" y="1315"/>
                    </a:lnTo>
                    <a:lnTo>
                      <a:pt x="4147" y="1315"/>
                    </a:lnTo>
                    <a:lnTo>
                      <a:pt x="4165" y="1288"/>
                    </a:lnTo>
                    <a:lnTo>
                      <a:pt x="4165" y="1271"/>
                    </a:lnTo>
                    <a:lnTo>
                      <a:pt x="4165" y="1271"/>
                    </a:lnTo>
                    <a:lnTo>
                      <a:pt x="4173" y="1262"/>
                    </a:lnTo>
                    <a:lnTo>
                      <a:pt x="4191" y="1253"/>
                    </a:lnTo>
                    <a:lnTo>
                      <a:pt x="4191" y="1253"/>
                    </a:lnTo>
                    <a:lnTo>
                      <a:pt x="4209" y="1244"/>
                    </a:lnTo>
                    <a:lnTo>
                      <a:pt x="4217" y="1236"/>
                    </a:lnTo>
                    <a:lnTo>
                      <a:pt x="4217" y="1218"/>
                    </a:lnTo>
                    <a:lnTo>
                      <a:pt x="4217" y="1218"/>
                    </a:lnTo>
                    <a:lnTo>
                      <a:pt x="4217" y="1209"/>
                    </a:lnTo>
                    <a:lnTo>
                      <a:pt x="4217" y="1209"/>
                    </a:lnTo>
                    <a:lnTo>
                      <a:pt x="4235" y="1209"/>
                    </a:lnTo>
                    <a:lnTo>
                      <a:pt x="4244" y="1200"/>
                    </a:lnTo>
                    <a:lnTo>
                      <a:pt x="4244" y="1183"/>
                    </a:lnTo>
                    <a:lnTo>
                      <a:pt x="4253" y="1183"/>
                    </a:lnTo>
                    <a:lnTo>
                      <a:pt x="4253" y="1183"/>
                    </a:lnTo>
                    <a:lnTo>
                      <a:pt x="4253" y="1183"/>
                    </a:lnTo>
                    <a:lnTo>
                      <a:pt x="4253" y="1183"/>
                    </a:lnTo>
                    <a:lnTo>
                      <a:pt x="4262" y="1174"/>
                    </a:lnTo>
                    <a:lnTo>
                      <a:pt x="4270" y="1165"/>
                    </a:lnTo>
                    <a:lnTo>
                      <a:pt x="4270" y="1165"/>
                    </a:lnTo>
                    <a:lnTo>
                      <a:pt x="4270" y="1156"/>
                    </a:lnTo>
                    <a:lnTo>
                      <a:pt x="4270" y="1156"/>
                    </a:lnTo>
                    <a:lnTo>
                      <a:pt x="4270" y="1156"/>
                    </a:lnTo>
                    <a:lnTo>
                      <a:pt x="4270" y="1156"/>
                    </a:lnTo>
                    <a:lnTo>
                      <a:pt x="4306" y="1156"/>
                    </a:lnTo>
                    <a:lnTo>
                      <a:pt x="4323" y="1147"/>
                    </a:lnTo>
                    <a:lnTo>
                      <a:pt x="4341" y="1138"/>
                    </a:lnTo>
                    <a:lnTo>
                      <a:pt x="4341" y="1138"/>
                    </a:lnTo>
                    <a:lnTo>
                      <a:pt x="4350" y="1121"/>
                    </a:lnTo>
                    <a:lnTo>
                      <a:pt x="4350" y="1103"/>
                    </a:lnTo>
                    <a:lnTo>
                      <a:pt x="4350" y="1103"/>
                    </a:lnTo>
                    <a:lnTo>
                      <a:pt x="4350" y="1085"/>
                    </a:lnTo>
                    <a:lnTo>
                      <a:pt x="4350" y="1085"/>
                    </a:lnTo>
                    <a:lnTo>
                      <a:pt x="4359" y="1085"/>
                    </a:lnTo>
                    <a:lnTo>
                      <a:pt x="4359" y="1085"/>
                    </a:lnTo>
                    <a:lnTo>
                      <a:pt x="4376" y="1077"/>
                    </a:lnTo>
                    <a:lnTo>
                      <a:pt x="4385" y="1077"/>
                    </a:lnTo>
                    <a:lnTo>
                      <a:pt x="4385" y="1077"/>
                    </a:lnTo>
                    <a:lnTo>
                      <a:pt x="4394" y="1059"/>
                    </a:lnTo>
                    <a:lnTo>
                      <a:pt x="4394" y="1041"/>
                    </a:lnTo>
                    <a:lnTo>
                      <a:pt x="4394" y="1041"/>
                    </a:lnTo>
                    <a:lnTo>
                      <a:pt x="4403" y="1041"/>
                    </a:lnTo>
                    <a:lnTo>
                      <a:pt x="4403" y="1041"/>
                    </a:lnTo>
                    <a:lnTo>
                      <a:pt x="4429" y="1050"/>
                    </a:lnTo>
                    <a:lnTo>
                      <a:pt x="4464" y="1050"/>
                    </a:lnTo>
                    <a:lnTo>
                      <a:pt x="4464" y="1050"/>
                    </a:lnTo>
                    <a:lnTo>
                      <a:pt x="4491" y="1032"/>
                    </a:lnTo>
                    <a:lnTo>
                      <a:pt x="4517" y="1006"/>
                    </a:lnTo>
                    <a:lnTo>
                      <a:pt x="4517" y="1006"/>
                    </a:lnTo>
                    <a:lnTo>
                      <a:pt x="4553" y="971"/>
                    </a:lnTo>
                    <a:lnTo>
                      <a:pt x="4553" y="971"/>
                    </a:lnTo>
                    <a:lnTo>
                      <a:pt x="4562" y="953"/>
                    </a:lnTo>
                    <a:lnTo>
                      <a:pt x="4562" y="935"/>
                    </a:lnTo>
                    <a:lnTo>
                      <a:pt x="4562" y="935"/>
                    </a:lnTo>
                    <a:lnTo>
                      <a:pt x="4553" y="918"/>
                    </a:lnTo>
                    <a:lnTo>
                      <a:pt x="4553" y="918"/>
                    </a:lnTo>
                    <a:lnTo>
                      <a:pt x="4588" y="891"/>
                    </a:lnTo>
                    <a:lnTo>
                      <a:pt x="4588" y="891"/>
                    </a:lnTo>
                    <a:lnTo>
                      <a:pt x="4597" y="891"/>
                    </a:lnTo>
                    <a:lnTo>
                      <a:pt x="4597" y="891"/>
                    </a:lnTo>
                    <a:lnTo>
                      <a:pt x="4588" y="900"/>
                    </a:lnTo>
                    <a:lnTo>
                      <a:pt x="4588" y="918"/>
                    </a:lnTo>
                    <a:lnTo>
                      <a:pt x="4588" y="918"/>
                    </a:lnTo>
                    <a:lnTo>
                      <a:pt x="4570" y="944"/>
                    </a:lnTo>
                    <a:lnTo>
                      <a:pt x="4570" y="944"/>
                    </a:lnTo>
                    <a:lnTo>
                      <a:pt x="4562" y="971"/>
                    </a:lnTo>
                    <a:lnTo>
                      <a:pt x="4570" y="997"/>
                    </a:lnTo>
                    <a:lnTo>
                      <a:pt x="4570" y="997"/>
                    </a:lnTo>
                    <a:lnTo>
                      <a:pt x="4562" y="1015"/>
                    </a:lnTo>
                    <a:lnTo>
                      <a:pt x="4544" y="1032"/>
                    </a:lnTo>
                    <a:lnTo>
                      <a:pt x="4544" y="1032"/>
                    </a:lnTo>
                    <a:lnTo>
                      <a:pt x="4526" y="1050"/>
                    </a:lnTo>
                    <a:lnTo>
                      <a:pt x="4517" y="1059"/>
                    </a:lnTo>
                    <a:lnTo>
                      <a:pt x="4517" y="1077"/>
                    </a:lnTo>
                    <a:lnTo>
                      <a:pt x="4517" y="1077"/>
                    </a:lnTo>
                    <a:lnTo>
                      <a:pt x="4517" y="1077"/>
                    </a:lnTo>
                    <a:lnTo>
                      <a:pt x="4517" y="1077"/>
                    </a:lnTo>
                    <a:lnTo>
                      <a:pt x="4535" y="1085"/>
                    </a:lnTo>
                    <a:lnTo>
                      <a:pt x="4544" y="1094"/>
                    </a:lnTo>
                    <a:lnTo>
                      <a:pt x="4570" y="1085"/>
                    </a:lnTo>
                    <a:lnTo>
                      <a:pt x="4570" y="1085"/>
                    </a:lnTo>
                    <a:lnTo>
                      <a:pt x="4606" y="1077"/>
                    </a:lnTo>
                    <a:lnTo>
                      <a:pt x="4606" y="1077"/>
                    </a:lnTo>
                    <a:lnTo>
                      <a:pt x="4606" y="1085"/>
                    </a:lnTo>
                    <a:lnTo>
                      <a:pt x="4606" y="1085"/>
                    </a:lnTo>
                    <a:lnTo>
                      <a:pt x="4606" y="1103"/>
                    </a:lnTo>
                    <a:lnTo>
                      <a:pt x="4606" y="1112"/>
                    </a:lnTo>
                    <a:lnTo>
                      <a:pt x="4606" y="1112"/>
                    </a:lnTo>
                    <a:lnTo>
                      <a:pt x="4632" y="1121"/>
                    </a:lnTo>
                    <a:lnTo>
                      <a:pt x="4632" y="1121"/>
                    </a:lnTo>
                    <a:lnTo>
                      <a:pt x="4641" y="1121"/>
                    </a:lnTo>
                    <a:lnTo>
                      <a:pt x="4641" y="1121"/>
                    </a:lnTo>
                    <a:lnTo>
                      <a:pt x="4667" y="1121"/>
                    </a:lnTo>
                    <a:lnTo>
                      <a:pt x="4694" y="1103"/>
                    </a:lnTo>
                    <a:lnTo>
                      <a:pt x="4720" y="1085"/>
                    </a:lnTo>
                    <a:lnTo>
                      <a:pt x="4738" y="1068"/>
                    </a:lnTo>
                    <a:lnTo>
                      <a:pt x="4738" y="1068"/>
                    </a:lnTo>
                    <a:lnTo>
                      <a:pt x="4747" y="1059"/>
                    </a:lnTo>
                    <a:lnTo>
                      <a:pt x="4756" y="1059"/>
                    </a:lnTo>
                    <a:lnTo>
                      <a:pt x="4773" y="1059"/>
                    </a:lnTo>
                    <a:lnTo>
                      <a:pt x="4791" y="1068"/>
                    </a:lnTo>
                    <a:lnTo>
                      <a:pt x="4791" y="1068"/>
                    </a:lnTo>
                    <a:lnTo>
                      <a:pt x="4817" y="1077"/>
                    </a:lnTo>
                    <a:lnTo>
                      <a:pt x="4853" y="1085"/>
                    </a:lnTo>
                    <a:lnTo>
                      <a:pt x="4879" y="1094"/>
                    </a:lnTo>
                    <a:lnTo>
                      <a:pt x="4906" y="1085"/>
                    </a:lnTo>
                    <a:lnTo>
                      <a:pt x="4906" y="1085"/>
                    </a:lnTo>
                    <a:lnTo>
                      <a:pt x="4923" y="1077"/>
                    </a:lnTo>
                    <a:lnTo>
                      <a:pt x="4923" y="1068"/>
                    </a:lnTo>
                    <a:lnTo>
                      <a:pt x="4923" y="1068"/>
                    </a:lnTo>
                    <a:lnTo>
                      <a:pt x="4923" y="1068"/>
                    </a:lnTo>
                    <a:lnTo>
                      <a:pt x="4923" y="1068"/>
                    </a:lnTo>
                    <a:lnTo>
                      <a:pt x="4923" y="1050"/>
                    </a:lnTo>
                    <a:lnTo>
                      <a:pt x="4914" y="1041"/>
                    </a:lnTo>
                    <a:lnTo>
                      <a:pt x="4879" y="1024"/>
                    </a:lnTo>
                    <a:lnTo>
                      <a:pt x="4879" y="1024"/>
                    </a:lnTo>
                    <a:lnTo>
                      <a:pt x="4862" y="1015"/>
                    </a:lnTo>
                    <a:lnTo>
                      <a:pt x="4844" y="997"/>
                    </a:lnTo>
                    <a:lnTo>
                      <a:pt x="4844" y="997"/>
                    </a:lnTo>
                    <a:lnTo>
                      <a:pt x="4844" y="980"/>
                    </a:lnTo>
                    <a:lnTo>
                      <a:pt x="4826" y="962"/>
                    </a:lnTo>
                    <a:lnTo>
                      <a:pt x="4756" y="935"/>
                    </a:lnTo>
                    <a:lnTo>
                      <a:pt x="4756" y="935"/>
                    </a:lnTo>
                    <a:lnTo>
                      <a:pt x="4729" y="927"/>
                    </a:lnTo>
                    <a:lnTo>
                      <a:pt x="4729" y="927"/>
                    </a:lnTo>
                    <a:lnTo>
                      <a:pt x="4703" y="909"/>
                    </a:lnTo>
                    <a:lnTo>
                      <a:pt x="4703" y="909"/>
                    </a:lnTo>
                    <a:lnTo>
                      <a:pt x="4676" y="900"/>
                    </a:lnTo>
                    <a:lnTo>
                      <a:pt x="4667" y="882"/>
                    </a:lnTo>
                    <a:lnTo>
                      <a:pt x="4667" y="882"/>
                    </a:lnTo>
                    <a:lnTo>
                      <a:pt x="4659" y="865"/>
                    </a:lnTo>
                    <a:lnTo>
                      <a:pt x="4659" y="865"/>
                    </a:lnTo>
                    <a:lnTo>
                      <a:pt x="4641" y="856"/>
                    </a:lnTo>
                    <a:lnTo>
                      <a:pt x="4614" y="865"/>
                    </a:lnTo>
                    <a:lnTo>
                      <a:pt x="4614" y="865"/>
                    </a:lnTo>
                    <a:lnTo>
                      <a:pt x="4623" y="847"/>
                    </a:lnTo>
                    <a:lnTo>
                      <a:pt x="4623" y="847"/>
                    </a:lnTo>
                    <a:lnTo>
                      <a:pt x="4614" y="838"/>
                    </a:lnTo>
                    <a:lnTo>
                      <a:pt x="4606" y="829"/>
                    </a:lnTo>
                    <a:lnTo>
                      <a:pt x="4606" y="829"/>
                    </a:lnTo>
                    <a:lnTo>
                      <a:pt x="4614" y="829"/>
                    </a:lnTo>
                    <a:lnTo>
                      <a:pt x="4623" y="838"/>
                    </a:lnTo>
                    <a:lnTo>
                      <a:pt x="4623" y="838"/>
                    </a:lnTo>
                    <a:lnTo>
                      <a:pt x="4632" y="847"/>
                    </a:lnTo>
                    <a:lnTo>
                      <a:pt x="4632" y="847"/>
                    </a:lnTo>
                    <a:lnTo>
                      <a:pt x="4641" y="856"/>
                    </a:lnTo>
                    <a:lnTo>
                      <a:pt x="4659" y="856"/>
                    </a:lnTo>
                    <a:lnTo>
                      <a:pt x="4685" y="847"/>
                    </a:lnTo>
                    <a:lnTo>
                      <a:pt x="4685" y="847"/>
                    </a:lnTo>
                    <a:lnTo>
                      <a:pt x="4703" y="847"/>
                    </a:lnTo>
                    <a:lnTo>
                      <a:pt x="4703" y="847"/>
                    </a:lnTo>
                    <a:lnTo>
                      <a:pt x="4712" y="847"/>
                    </a:lnTo>
                    <a:lnTo>
                      <a:pt x="4720" y="838"/>
                    </a:lnTo>
                    <a:lnTo>
                      <a:pt x="4720" y="838"/>
                    </a:lnTo>
                    <a:lnTo>
                      <a:pt x="4729" y="847"/>
                    </a:lnTo>
                    <a:lnTo>
                      <a:pt x="4729" y="847"/>
                    </a:lnTo>
                    <a:lnTo>
                      <a:pt x="4747" y="838"/>
                    </a:lnTo>
                    <a:lnTo>
                      <a:pt x="4756" y="838"/>
                    </a:lnTo>
                    <a:lnTo>
                      <a:pt x="4756" y="838"/>
                    </a:lnTo>
                    <a:lnTo>
                      <a:pt x="4773" y="829"/>
                    </a:lnTo>
                    <a:lnTo>
                      <a:pt x="4773" y="829"/>
                    </a:lnTo>
                    <a:lnTo>
                      <a:pt x="4809" y="812"/>
                    </a:lnTo>
                    <a:lnTo>
                      <a:pt x="4835" y="785"/>
                    </a:lnTo>
                    <a:lnTo>
                      <a:pt x="4835" y="785"/>
                    </a:lnTo>
                    <a:lnTo>
                      <a:pt x="4835" y="785"/>
                    </a:lnTo>
                    <a:lnTo>
                      <a:pt x="4835" y="785"/>
                    </a:lnTo>
                    <a:lnTo>
                      <a:pt x="4853" y="776"/>
                    </a:lnTo>
                    <a:lnTo>
                      <a:pt x="4870" y="759"/>
                    </a:lnTo>
                    <a:lnTo>
                      <a:pt x="4870" y="759"/>
                    </a:lnTo>
                    <a:lnTo>
                      <a:pt x="4870" y="741"/>
                    </a:lnTo>
                    <a:lnTo>
                      <a:pt x="4870" y="724"/>
                    </a:lnTo>
                    <a:lnTo>
                      <a:pt x="4862" y="706"/>
                    </a:lnTo>
                    <a:lnTo>
                      <a:pt x="4835" y="679"/>
                    </a:lnTo>
                    <a:lnTo>
                      <a:pt x="4835" y="679"/>
                    </a:lnTo>
                    <a:lnTo>
                      <a:pt x="4835" y="679"/>
                    </a:lnTo>
                    <a:lnTo>
                      <a:pt x="4835" y="679"/>
                    </a:lnTo>
                    <a:lnTo>
                      <a:pt x="4835" y="662"/>
                    </a:lnTo>
                    <a:lnTo>
                      <a:pt x="4826" y="653"/>
                    </a:lnTo>
                    <a:lnTo>
                      <a:pt x="4826" y="653"/>
                    </a:lnTo>
                    <a:lnTo>
                      <a:pt x="4862" y="644"/>
                    </a:lnTo>
                    <a:lnTo>
                      <a:pt x="4879" y="626"/>
                    </a:lnTo>
                    <a:lnTo>
                      <a:pt x="4879" y="626"/>
                    </a:lnTo>
                    <a:lnTo>
                      <a:pt x="4879" y="618"/>
                    </a:lnTo>
                    <a:lnTo>
                      <a:pt x="4879" y="609"/>
                    </a:lnTo>
                    <a:lnTo>
                      <a:pt x="4879" y="609"/>
                    </a:lnTo>
                    <a:lnTo>
                      <a:pt x="4879" y="591"/>
                    </a:lnTo>
                    <a:lnTo>
                      <a:pt x="4870" y="591"/>
                    </a:lnTo>
                    <a:lnTo>
                      <a:pt x="4870" y="591"/>
                    </a:lnTo>
                    <a:lnTo>
                      <a:pt x="4879" y="573"/>
                    </a:lnTo>
                    <a:lnTo>
                      <a:pt x="4879" y="565"/>
                    </a:lnTo>
                    <a:lnTo>
                      <a:pt x="4879" y="565"/>
                    </a:lnTo>
                    <a:lnTo>
                      <a:pt x="4870" y="556"/>
                    </a:lnTo>
                    <a:lnTo>
                      <a:pt x="4862" y="547"/>
                    </a:lnTo>
                    <a:lnTo>
                      <a:pt x="4835" y="538"/>
                    </a:lnTo>
                    <a:lnTo>
                      <a:pt x="4835" y="538"/>
                    </a:lnTo>
                    <a:lnTo>
                      <a:pt x="4817" y="538"/>
                    </a:lnTo>
                    <a:lnTo>
                      <a:pt x="4809" y="529"/>
                    </a:lnTo>
                    <a:lnTo>
                      <a:pt x="4809" y="529"/>
                    </a:lnTo>
                    <a:lnTo>
                      <a:pt x="4800" y="512"/>
                    </a:lnTo>
                    <a:lnTo>
                      <a:pt x="4809" y="512"/>
                    </a:lnTo>
                    <a:lnTo>
                      <a:pt x="4809" y="512"/>
                    </a:lnTo>
                    <a:lnTo>
                      <a:pt x="4853" y="503"/>
                    </a:lnTo>
                    <a:lnTo>
                      <a:pt x="4879" y="485"/>
                    </a:lnTo>
                    <a:lnTo>
                      <a:pt x="4879" y="485"/>
                    </a:lnTo>
                    <a:lnTo>
                      <a:pt x="4923" y="494"/>
                    </a:lnTo>
                    <a:lnTo>
                      <a:pt x="4923" y="494"/>
                    </a:lnTo>
                    <a:lnTo>
                      <a:pt x="4967" y="503"/>
                    </a:lnTo>
                    <a:lnTo>
                      <a:pt x="4994" y="503"/>
                    </a:lnTo>
                    <a:lnTo>
                      <a:pt x="4994" y="503"/>
                    </a:lnTo>
                    <a:lnTo>
                      <a:pt x="5012" y="503"/>
                    </a:lnTo>
                    <a:lnTo>
                      <a:pt x="5020" y="485"/>
                    </a:lnTo>
                    <a:lnTo>
                      <a:pt x="5020" y="485"/>
                    </a:lnTo>
                    <a:lnTo>
                      <a:pt x="5020" y="476"/>
                    </a:lnTo>
                    <a:lnTo>
                      <a:pt x="5012" y="467"/>
                    </a:lnTo>
                    <a:lnTo>
                      <a:pt x="4994" y="450"/>
                    </a:lnTo>
                    <a:lnTo>
                      <a:pt x="5003" y="450"/>
                    </a:lnTo>
                    <a:lnTo>
                      <a:pt x="5003" y="450"/>
                    </a:lnTo>
                    <a:lnTo>
                      <a:pt x="5038" y="459"/>
                    </a:lnTo>
                    <a:lnTo>
                      <a:pt x="5056" y="476"/>
                    </a:lnTo>
                    <a:lnTo>
                      <a:pt x="5056" y="476"/>
                    </a:lnTo>
                    <a:lnTo>
                      <a:pt x="5064" y="494"/>
                    </a:lnTo>
                    <a:lnTo>
                      <a:pt x="5073" y="503"/>
                    </a:lnTo>
                    <a:lnTo>
                      <a:pt x="5073" y="503"/>
                    </a:lnTo>
                    <a:lnTo>
                      <a:pt x="5082" y="503"/>
                    </a:lnTo>
                    <a:lnTo>
                      <a:pt x="5082" y="503"/>
                    </a:lnTo>
                    <a:lnTo>
                      <a:pt x="5091" y="512"/>
                    </a:lnTo>
                    <a:lnTo>
                      <a:pt x="5100" y="520"/>
                    </a:lnTo>
                    <a:lnTo>
                      <a:pt x="5126" y="538"/>
                    </a:lnTo>
                    <a:lnTo>
                      <a:pt x="5126" y="538"/>
                    </a:lnTo>
                    <a:lnTo>
                      <a:pt x="5162" y="556"/>
                    </a:lnTo>
                    <a:lnTo>
                      <a:pt x="5162" y="556"/>
                    </a:lnTo>
                    <a:lnTo>
                      <a:pt x="5144" y="565"/>
                    </a:lnTo>
                    <a:lnTo>
                      <a:pt x="5144" y="565"/>
                    </a:lnTo>
                    <a:lnTo>
                      <a:pt x="5117" y="573"/>
                    </a:lnTo>
                    <a:lnTo>
                      <a:pt x="5109" y="591"/>
                    </a:lnTo>
                    <a:lnTo>
                      <a:pt x="5109" y="591"/>
                    </a:lnTo>
                    <a:lnTo>
                      <a:pt x="5109" y="600"/>
                    </a:lnTo>
                    <a:lnTo>
                      <a:pt x="5117" y="609"/>
                    </a:lnTo>
                    <a:lnTo>
                      <a:pt x="5117" y="609"/>
                    </a:lnTo>
                    <a:lnTo>
                      <a:pt x="5135" y="618"/>
                    </a:lnTo>
                    <a:lnTo>
                      <a:pt x="5144" y="618"/>
                    </a:lnTo>
                    <a:lnTo>
                      <a:pt x="5179" y="600"/>
                    </a:lnTo>
                    <a:lnTo>
                      <a:pt x="5179" y="600"/>
                    </a:lnTo>
                    <a:lnTo>
                      <a:pt x="5197" y="591"/>
                    </a:lnTo>
                    <a:lnTo>
                      <a:pt x="5214" y="591"/>
                    </a:lnTo>
                    <a:lnTo>
                      <a:pt x="5214" y="591"/>
                    </a:lnTo>
                    <a:lnTo>
                      <a:pt x="5223" y="600"/>
                    </a:lnTo>
                    <a:lnTo>
                      <a:pt x="5223" y="609"/>
                    </a:lnTo>
                    <a:lnTo>
                      <a:pt x="5223" y="609"/>
                    </a:lnTo>
                    <a:lnTo>
                      <a:pt x="5241" y="635"/>
                    </a:lnTo>
                    <a:lnTo>
                      <a:pt x="5250" y="644"/>
                    </a:lnTo>
                    <a:lnTo>
                      <a:pt x="5267" y="644"/>
                    </a:lnTo>
                    <a:lnTo>
                      <a:pt x="5267" y="644"/>
                    </a:lnTo>
                    <a:lnTo>
                      <a:pt x="5285" y="644"/>
                    </a:lnTo>
                    <a:lnTo>
                      <a:pt x="5294" y="644"/>
                    </a:lnTo>
                    <a:lnTo>
                      <a:pt x="5312" y="662"/>
                    </a:lnTo>
                    <a:lnTo>
                      <a:pt x="5338" y="688"/>
                    </a:lnTo>
                    <a:lnTo>
                      <a:pt x="5338" y="688"/>
                    </a:lnTo>
                    <a:lnTo>
                      <a:pt x="5347" y="706"/>
                    </a:lnTo>
                    <a:lnTo>
                      <a:pt x="5347" y="724"/>
                    </a:lnTo>
                    <a:lnTo>
                      <a:pt x="5338" y="750"/>
                    </a:lnTo>
                    <a:lnTo>
                      <a:pt x="5338" y="750"/>
                    </a:lnTo>
                    <a:lnTo>
                      <a:pt x="5338" y="776"/>
                    </a:lnTo>
                    <a:lnTo>
                      <a:pt x="5338" y="776"/>
                    </a:lnTo>
                    <a:lnTo>
                      <a:pt x="5338" y="776"/>
                    </a:lnTo>
                    <a:lnTo>
                      <a:pt x="5338" y="776"/>
                    </a:lnTo>
                    <a:lnTo>
                      <a:pt x="5303" y="785"/>
                    </a:lnTo>
                    <a:lnTo>
                      <a:pt x="5303" y="785"/>
                    </a:lnTo>
                    <a:lnTo>
                      <a:pt x="5267" y="803"/>
                    </a:lnTo>
                    <a:lnTo>
                      <a:pt x="5250" y="821"/>
                    </a:lnTo>
                    <a:lnTo>
                      <a:pt x="5250" y="821"/>
                    </a:lnTo>
                    <a:lnTo>
                      <a:pt x="5250" y="838"/>
                    </a:lnTo>
                    <a:lnTo>
                      <a:pt x="5250" y="856"/>
                    </a:lnTo>
                    <a:lnTo>
                      <a:pt x="5267" y="882"/>
                    </a:lnTo>
                    <a:lnTo>
                      <a:pt x="5267" y="882"/>
                    </a:lnTo>
                    <a:lnTo>
                      <a:pt x="5276" y="891"/>
                    </a:lnTo>
                    <a:lnTo>
                      <a:pt x="5276" y="891"/>
                    </a:lnTo>
                    <a:lnTo>
                      <a:pt x="5267" y="900"/>
                    </a:lnTo>
                    <a:lnTo>
                      <a:pt x="5267" y="900"/>
                    </a:lnTo>
                    <a:lnTo>
                      <a:pt x="5250" y="909"/>
                    </a:lnTo>
                    <a:lnTo>
                      <a:pt x="5223" y="909"/>
                    </a:lnTo>
                    <a:lnTo>
                      <a:pt x="5188" y="909"/>
                    </a:lnTo>
                    <a:lnTo>
                      <a:pt x="5162" y="900"/>
                    </a:lnTo>
                    <a:lnTo>
                      <a:pt x="5162" y="900"/>
                    </a:lnTo>
                    <a:lnTo>
                      <a:pt x="5117" y="891"/>
                    </a:lnTo>
                    <a:lnTo>
                      <a:pt x="5100" y="900"/>
                    </a:lnTo>
                    <a:lnTo>
                      <a:pt x="5091" y="909"/>
                    </a:lnTo>
                    <a:lnTo>
                      <a:pt x="5091" y="909"/>
                    </a:lnTo>
                    <a:lnTo>
                      <a:pt x="5082" y="918"/>
                    </a:lnTo>
                    <a:lnTo>
                      <a:pt x="5082" y="918"/>
                    </a:lnTo>
                    <a:lnTo>
                      <a:pt x="5064" y="918"/>
                    </a:lnTo>
                    <a:lnTo>
                      <a:pt x="5056" y="927"/>
                    </a:lnTo>
                    <a:lnTo>
                      <a:pt x="5029" y="953"/>
                    </a:lnTo>
                    <a:lnTo>
                      <a:pt x="5029" y="953"/>
                    </a:lnTo>
                    <a:lnTo>
                      <a:pt x="5029" y="980"/>
                    </a:lnTo>
                    <a:lnTo>
                      <a:pt x="5038" y="1006"/>
                    </a:lnTo>
                    <a:lnTo>
                      <a:pt x="5038" y="1006"/>
                    </a:lnTo>
                    <a:lnTo>
                      <a:pt x="5056" y="1015"/>
                    </a:lnTo>
                    <a:lnTo>
                      <a:pt x="5082" y="1024"/>
                    </a:lnTo>
                    <a:lnTo>
                      <a:pt x="5135" y="1015"/>
                    </a:lnTo>
                    <a:lnTo>
                      <a:pt x="5135" y="1015"/>
                    </a:lnTo>
                    <a:lnTo>
                      <a:pt x="5170" y="1015"/>
                    </a:lnTo>
                    <a:lnTo>
                      <a:pt x="5170" y="1015"/>
                    </a:lnTo>
                    <a:lnTo>
                      <a:pt x="5197" y="1015"/>
                    </a:lnTo>
                    <a:lnTo>
                      <a:pt x="5197" y="1015"/>
                    </a:lnTo>
                    <a:lnTo>
                      <a:pt x="5223" y="1015"/>
                    </a:lnTo>
                    <a:lnTo>
                      <a:pt x="5232" y="1006"/>
                    </a:lnTo>
                    <a:lnTo>
                      <a:pt x="5241" y="997"/>
                    </a:lnTo>
                    <a:lnTo>
                      <a:pt x="5241" y="997"/>
                    </a:lnTo>
                    <a:lnTo>
                      <a:pt x="5259" y="988"/>
                    </a:lnTo>
                    <a:lnTo>
                      <a:pt x="5294" y="997"/>
                    </a:lnTo>
                    <a:lnTo>
                      <a:pt x="5294" y="997"/>
                    </a:lnTo>
                    <a:lnTo>
                      <a:pt x="5312" y="997"/>
                    </a:lnTo>
                    <a:lnTo>
                      <a:pt x="5312" y="997"/>
                    </a:lnTo>
                    <a:lnTo>
                      <a:pt x="5320" y="1006"/>
                    </a:lnTo>
                    <a:lnTo>
                      <a:pt x="5329" y="1015"/>
                    </a:lnTo>
                    <a:lnTo>
                      <a:pt x="5329" y="1015"/>
                    </a:lnTo>
                    <a:lnTo>
                      <a:pt x="5347" y="1041"/>
                    </a:lnTo>
                    <a:lnTo>
                      <a:pt x="5356" y="1050"/>
                    </a:lnTo>
                    <a:lnTo>
                      <a:pt x="5373" y="1059"/>
                    </a:lnTo>
                    <a:lnTo>
                      <a:pt x="5373" y="1059"/>
                    </a:lnTo>
                    <a:lnTo>
                      <a:pt x="5382" y="1059"/>
                    </a:lnTo>
                    <a:lnTo>
                      <a:pt x="5382" y="1077"/>
                    </a:lnTo>
                    <a:lnTo>
                      <a:pt x="5382" y="1077"/>
                    </a:lnTo>
                    <a:lnTo>
                      <a:pt x="5382" y="1094"/>
                    </a:lnTo>
                    <a:lnTo>
                      <a:pt x="5400" y="1121"/>
                    </a:lnTo>
                    <a:lnTo>
                      <a:pt x="5400" y="1121"/>
                    </a:lnTo>
                    <a:lnTo>
                      <a:pt x="5409" y="1130"/>
                    </a:lnTo>
                    <a:lnTo>
                      <a:pt x="5426" y="1138"/>
                    </a:lnTo>
                    <a:lnTo>
                      <a:pt x="5470" y="1147"/>
                    </a:lnTo>
                    <a:lnTo>
                      <a:pt x="5470" y="1147"/>
                    </a:lnTo>
                    <a:lnTo>
                      <a:pt x="5506" y="1147"/>
                    </a:lnTo>
                    <a:lnTo>
                      <a:pt x="5532" y="1165"/>
                    </a:lnTo>
                    <a:lnTo>
                      <a:pt x="5532" y="1165"/>
                    </a:lnTo>
                    <a:lnTo>
                      <a:pt x="5567" y="1183"/>
                    </a:lnTo>
                    <a:lnTo>
                      <a:pt x="5611" y="1209"/>
                    </a:lnTo>
                    <a:lnTo>
                      <a:pt x="5656" y="1227"/>
                    </a:lnTo>
                    <a:lnTo>
                      <a:pt x="5700" y="1236"/>
                    </a:lnTo>
                    <a:lnTo>
                      <a:pt x="5700" y="1236"/>
                    </a:lnTo>
                    <a:lnTo>
                      <a:pt x="5709" y="1236"/>
                    </a:lnTo>
                    <a:lnTo>
                      <a:pt x="5709" y="1236"/>
                    </a:lnTo>
                    <a:lnTo>
                      <a:pt x="5717" y="1227"/>
                    </a:lnTo>
                    <a:lnTo>
                      <a:pt x="5726" y="1227"/>
                    </a:lnTo>
                    <a:lnTo>
                      <a:pt x="5726" y="1227"/>
                    </a:lnTo>
                    <a:lnTo>
                      <a:pt x="5726" y="1218"/>
                    </a:lnTo>
                    <a:lnTo>
                      <a:pt x="5726" y="1200"/>
                    </a:lnTo>
                    <a:lnTo>
                      <a:pt x="5726" y="1200"/>
                    </a:lnTo>
                    <a:lnTo>
                      <a:pt x="5717" y="1174"/>
                    </a:lnTo>
                    <a:lnTo>
                      <a:pt x="5682" y="1138"/>
                    </a:lnTo>
                    <a:lnTo>
                      <a:pt x="5620" y="1085"/>
                    </a:lnTo>
                    <a:lnTo>
                      <a:pt x="5620" y="1085"/>
                    </a:lnTo>
                    <a:lnTo>
                      <a:pt x="5647" y="1094"/>
                    </a:lnTo>
                    <a:lnTo>
                      <a:pt x="5647" y="1094"/>
                    </a:lnTo>
                    <a:lnTo>
                      <a:pt x="5673" y="1112"/>
                    </a:lnTo>
                    <a:lnTo>
                      <a:pt x="5700" y="1130"/>
                    </a:lnTo>
                    <a:lnTo>
                      <a:pt x="5726" y="1138"/>
                    </a:lnTo>
                    <a:lnTo>
                      <a:pt x="5753" y="1138"/>
                    </a:lnTo>
                    <a:lnTo>
                      <a:pt x="5753" y="1138"/>
                    </a:lnTo>
                    <a:lnTo>
                      <a:pt x="5788" y="1130"/>
                    </a:lnTo>
                    <a:lnTo>
                      <a:pt x="5814" y="1103"/>
                    </a:lnTo>
                    <a:lnTo>
                      <a:pt x="5814" y="1103"/>
                    </a:lnTo>
                    <a:lnTo>
                      <a:pt x="5823" y="1085"/>
                    </a:lnTo>
                    <a:lnTo>
                      <a:pt x="5823" y="1068"/>
                    </a:lnTo>
                    <a:lnTo>
                      <a:pt x="5823" y="1068"/>
                    </a:lnTo>
                    <a:lnTo>
                      <a:pt x="5814" y="1059"/>
                    </a:lnTo>
                    <a:lnTo>
                      <a:pt x="5806" y="1050"/>
                    </a:lnTo>
                    <a:lnTo>
                      <a:pt x="5806" y="1050"/>
                    </a:lnTo>
                    <a:lnTo>
                      <a:pt x="5788" y="1041"/>
                    </a:lnTo>
                    <a:lnTo>
                      <a:pt x="5788" y="1032"/>
                    </a:lnTo>
                    <a:lnTo>
                      <a:pt x="5788" y="1032"/>
                    </a:lnTo>
                    <a:lnTo>
                      <a:pt x="5788" y="1006"/>
                    </a:lnTo>
                    <a:lnTo>
                      <a:pt x="5770" y="980"/>
                    </a:lnTo>
                    <a:lnTo>
                      <a:pt x="5753" y="953"/>
                    </a:lnTo>
                    <a:lnTo>
                      <a:pt x="5717" y="944"/>
                    </a:lnTo>
                    <a:lnTo>
                      <a:pt x="5717" y="944"/>
                    </a:lnTo>
                    <a:lnTo>
                      <a:pt x="5700" y="944"/>
                    </a:lnTo>
                    <a:lnTo>
                      <a:pt x="5673" y="927"/>
                    </a:lnTo>
                    <a:lnTo>
                      <a:pt x="5638" y="891"/>
                    </a:lnTo>
                    <a:lnTo>
                      <a:pt x="5638" y="891"/>
                    </a:lnTo>
                    <a:lnTo>
                      <a:pt x="5647" y="882"/>
                    </a:lnTo>
                    <a:lnTo>
                      <a:pt x="5656" y="865"/>
                    </a:lnTo>
                    <a:lnTo>
                      <a:pt x="5647" y="847"/>
                    </a:lnTo>
                    <a:lnTo>
                      <a:pt x="5647" y="847"/>
                    </a:lnTo>
                    <a:lnTo>
                      <a:pt x="5647" y="838"/>
                    </a:lnTo>
                    <a:lnTo>
                      <a:pt x="5647" y="829"/>
                    </a:lnTo>
                    <a:lnTo>
                      <a:pt x="5647" y="829"/>
                    </a:lnTo>
                    <a:lnTo>
                      <a:pt x="5656" y="821"/>
                    </a:lnTo>
                    <a:lnTo>
                      <a:pt x="5682" y="838"/>
                    </a:lnTo>
                    <a:lnTo>
                      <a:pt x="5682" y="838"/>
                    </a:lnTo>
                    <a:lnTo>
                      <a:pt x="5700" y="847"/>
                    </a:lnTo>
                    <a:lnTo>
                      <a:pt x="5717" y="856"/>
                    </a:lnTo>
                    <a:lnTo>
                      <a:pt x="5717" y="856"/>
                    </a:lnTo>
                    <a:lnTo>
                      <a:pt x="5735" y="865"/>
                    </a:lnTo>
                    <a:lnTo>
                      <a:pt x="5744" y="882"/>
                    </a:lnTo>
                    <a:lnTo>
                      <a:pt x="5744" y="882"/>
                    </a:lnTo>
                    <a:lnTo>
                      <a:pt x="5770" y="909"/>
                    </a:lnTo>
                    <a:lnTo>
                      <a:pt x="5797" y="935"/>
                    </a:lnTo>
                    <a:lnTo>
                      <a:pt x="5797" y="935"/>
                    </a:lnTo>
                    <a:lnTo>
                      <a:pt x="5823" y="953"/>
                    </a:lnTo>
                    <a:lnTo>
                      <a:pt x="5850" y="953"/>
                    </a:lnTo>
                    <a:lnTo>
                      <a:pt x="5850" y="953"/>
                    </a:lnTo>
                    <a:lnTo>
                      <a:pt x="5867" y="944"/>
                    </a:lnTo>
                    <a:lnTo>
                      <a:pt x="5876" y="918"/>
                    </a:lnTo>
                    <a:lnTo>
                      <a:pt x="5876" y="909"/>
                    </a:lnTo>
                    <a:lnTo>
                      <a:pt x="5876" y="909"/>
                    </a:lnTo>
                    <a:lnTo>
                      <a:pt x="5894" y="909"/>
                    </a:lnTo>
                    <a:lnTo>
                      <a:pt x="5894" y="909"/>
                    </a:lnTo>
                    <a:lnTo>
                      <a:pt x="5911" y="900"/>
                    </a:lnTo>
                    <a:lnTo>
                      <a:pt x="5929" y="891"/>
                    </a:lnTo>
                    <a:lnTo>
                      <a:pt x="5929" y="891"/>
                    </a:lnTo>
                    <a:lnTo>
                      <a:pt x="5929" y="874"/>
                    </a:lnTo>
                    <a:lnTo>
                      <a:pt x="5929" y="874"/>
                    </a:lnTo>
                    <a:lnTo>
                      <a:pt x="5938" y="865"/>
                    </a:lnTo>
                    <a:lnTo>
                      <a:pt x="5956" y="847"/>
                    </a:lnTo>
                    <a:lnTo>
                      <a:pt x="6000" y="821"/>
                    </a:lnTo>
                    <a:lnTo>
                      <a:pt x="6000" y="821"/>
                    </a:lnTo>
                    <a:lnTo>
                      <a:pt x="6017" y="803"/>
                    </a:lnTo>
                    <a:lnTo>
                      <a:pt x="6017" y="794"/>
                    </a:lnTo>
                    <a:lnTo>
                      <a:pt x="6017" y="794"/>
                    </a:lnTo>
                    <a:lnTo>
                      <a:pt x="6000" y="776"/>
                    </a:lnTo>
                    <a:lnTo>
                      <a:pt x="5982" y="768"/>
                    </a:lnTo>
                    <a:lnTo>
                      <a:pt x="5956" y="759"/>
                    </a:lnTo>
                    <a:lnTo>
                      <a:pt x="5929" y="759"/>
                    </a:lnTo>
                    <a:lnTo>
                      <a:pt x="5929" y="759"/>
                    </a:lnTo>
                    <a:lnTo>
                      <a:pt x="5903" y="750"/>
                    </a:lnTo>
                    <a:lnTo>
                      <a:pt x="5894" y="741"/>
                    </a:lnTo>
                    <a:lnTo>
                      <a:pt x="5894" y="724"/>
                    </a:lnTo>
                    <a:lnTo>
                      <a:pt x="5894" y="724"/>
                    </a:lnTo>
                    <a:lnTo>
                      <a:pt x="5885" y="715"/>
                    </a:lnTo>
                    <a:lnTo>
                      <a:pt x="5867" y="697"/>
                    </a:lnTo>
                    <a:lnTo>
                      <a:pt x="5867" y="697"/>
                    </a:lnTo>
                    <a:lnTo>
                      <a:pt x="5823" y="671"/>
                    </a:lnTo>
                    <a:lnTo>
                      <a:pt x="5797" y="662"/>
                    </a:lnTo>
                    <a:lnTo>
                      <a:pt x="5779" y="662"/>
                    </a:lnTo>
                    <a:lnTo>
                      <a:pt x="5779" y="662"/>
                    </a:lnTo>
                    <a:lnTo>
                      <a:pt x="5761" y="662"/>
                    </a:lnTo>
                    <a:lnTo>
                      <a:pt x="5744" y="653"/>
                    </a:lnTo>
                    <a:lnTo>
                      <a:pt x="5744" y="653"/>
                    </a:lnTo>
                    <a:lnTo>
                      <a:pt x="5709" y="635"/>
                    </a:lnTo>
                    <a:lnTo>
                      <a:pt x="5682" y="635"/>
                    </a:lnTo>
                    <a:lnTo>
                      <a:pt x="5682" y="635"/>
                    </a:lnTo>
                    <a:lnTo>
                      <a:pt x="5638" y="618"/>
                    </a:lnTo>
                    <a:lnTo>
                      <a:pt x="5620" y="600"/>
                    </a:lnTo>
                    <a:lnTo>
                      <a:pt x="5620" y="582"/>
                    </a:lnTo>
                    <a:lnTo>
                      <a:pt x="5620" y="582"/>
                    </a:lnTo>
                    <a:lnTo>
                      <a:pt x="5647" y="582"/>
                    </a:lnTo>
                    <a:lnTo>
                      <a:pt x="5647" y="582"/>
                    </a:lnTo>
                    <a:lnTo>
                      <a:pt x="5673" y="591"/>
                    </a:lnTo>
                    <a:lnTo>
                      <a:pt x="5691" y="582"/>
                    </a:lnTo>
                    <a:lnTo>
                      <a:pt x="5700" y="573"/>
                    </a:lnTo>
                    <a:lnTo>
                      <a:pt x="5700" y="573"/>
                    </a:lnTo>
                    <a:lnTo>
                      <a:pt x="5700" y="556"/>
                    </a:lnTo>
                    <a:lnTo>
                      <a:pt x="5700" y="547"/>
                    </a:lnTo>
                    <a:lnTo>
                      <a:pt x="5700" y="547"/>
                    </a:lnTo>
                    <a:lnTo>
                      <a:pt x="5682" y="538"/>
                    </a:lnTo>
                    <a:lnTo>
                      <a:pt x="5656" y="538"/>
                    </a:lnTo>
                    <a:lnTo>
                      <a:pt x="5656" y="538"/>
                    </a:lnTo>
                    <a:lnTo>
                      <a:pt x="5638" y="529"/>
                    </a:lnTo>
                    <a:lnTo>
                      <a:pt x="5638" y="529"/>
                    </a:lnTo>
                    <a:lnTo>
                      <a:pt x="5656" y="520"/>
                    </a:lnTo>
                    <a:lnTo>
                      <a:pt x="5656" y="520"/>
                    </a:lnTo>
                    <a:lnTo>
                      <a:pt x="5664" y="512"/>
                    </a:lnTo>
                    <a:lnTo>
                      <a:pt x="5664" y="503"/>
                    </a:lnTo>
                    <a:lnTo>
                      <a:pt x="5664" y="503"/>
                    </a:lnTo>
                    <a:lnTo>
                      <a:pt x="5664" y="485"/>
                    </a:lnTo>
                    <a:lnTo>
                      <a:pt x="5656" y="476"/>
                    </a:lnTo>
                    <a:lnTo>
                      <a:pt x="5629" y="459"/>
                    </a:lnTo>
                    <a:lnTo>
                      <a:pt x="5629" y="459"/>
                    </a:lnTo>
                    <a:lnTo>
                      <a:pt x="5620" y="450"/>
                    </a:lnTo>
                    <a:lnTo>
                      <a:pt x="5611" y="450"/>
                    </a:lnTo>
                    <a:lnTo>
                      <a:pt x="5594" y="459"/>
                    </a:lnTo>
                    <a:lnTo>
                      <a:pt x="5594" y="459"/>
                    </a:lnTo>
                    <a:lnTo>
                      <a:pt x="5603" y="450"/>
                    </a:lnTo>
                    <a:lnTo>
                      <a:pt x="5603" y="450"/>
                    </a:lnTo>
                    <a:lnTo>
                      <a:pt x="5603" y="441"/>
                    </a:lnTo>
                    <a:lnTo>
                      <a:pt x="5603" y="423"/>
                    </a:lnTo>
                    <a:lnTo>
                      <a:pt x="5603" y="423"/>
                    </a:lnTo>
                    <a:lnTo>
                      <a:pt x="5585" y="415"/>
                    </a:lnTo>
                    <a:lnTo>
                      <a:pt x="5559" y="406"/>
                    </a:lnTo>
                    <a:lnTo>
                      <a:pt x="5532" y="397"/>
                    </a:lnTo>
                    <a:lnTo>
                      <a:pt x="5506" y="406"/>
                    </a:lnTo>
                    <a:lnTo>
                      <a:pt x="5506" y="406"/>
                    </a:lnTo>
                    <a:lnTo>
                      <a:pt x="5488" y="406"/>
                    </a:lnTo>
                    <a:lnTo>
                      <a:pt x="5488" y="406"/>
                    </a:lnTo>
                    <a:lnTo>
                      <a:pt x="5479" y="388"/>
                    </a:lnTo>
                    <a:lnTo>
                      <a:pt x="5479" y="388"/>
                    </a:lnTo>
                    <a:lnTo>
                      <a:pt x="5479" y="379"/>
                    </a:lnTo>
                    <a:lnTo>
                      <a:pt x="5470" y="370"/>
                    </a:lnTo>
                    <a:lnTo>
                      <a:pt x="5470" y="370"/>
                    </a:lnTo>
                    <a:lnTo>
                      <a:pt x="5453" y="370"/>
                    </a:lnTo>
                    <a:lnTo>
                      <a:pt x="5426" y="370"/>
                    </a:lnTo>
                    <a:lnTo>
                      <a:pt x="5426" y="370"/>
                    </a:lnTo>
                    <a:lnTo>
                      <a:pt x="5426" y="370"/>
                    </a:lnTo>
                    <a:lnTo>
                      <a:pt x="5435" y="362"/>
                    </a:lnTo>
                    <a:lnTo>
                      <a:pt x="5435" y="344"/>
                    </a:lnTo>
                    <a:lnTo>
                      <a:pt x="5435" y="344"/>
                    </a:lnTo>
                    <a:lnTo>
                      <a:pt x="5435" y="335"/>
                    </a:lnTo>
                    <a:lnTo>
                      <a:pt x="5435" y="335"/>
                    </a:lnTo>
                    <a:lnTo>
                      <a:pt x="5426" y="326"/>
                    </a:lnTo>
                    <a:lnTo>
                      <a:pt x="5409" y="317"/>
                    </a:lnTo>
                    <a:lnTo>
                      <a:pt x="5373" y="317"/>
                    </a:lnTo>
                    <a:lnTo>
                      <a:pt x="5373" y="317"/>
                    </a:lnTo>
                    <a:lnTo>
                      <a:pt x="5347" y="326"/>
                    </a:lnTo>
                    <a:lnTo>
                      <a:pt x="5329" y="344"/>
                    </a:lnTo>
                    <a:lnTo>
                      <a:pt x="5329" y="344"/>
                    </a:lnTo>
                    <a:lnTo>
                      <a:pt x="5312" y="335"/>
                    </a:lnTo>
                    <a:lnTo>
                      <a:pt x="5312" y="335"/>
                    </a:lnTo>
                    <a:lnTo>
                      <a:pt x="5294" y="309"/>
                    </a:lnTo>
                    <a:lnTo>
                      <a:pt x="5285" y="291"/>
                    </a:lnTo>
                    <a:lnTo>
                      <a:pt x="5285" y="291"/>
                    </a:lnTo>
                    <a:lnTo>
                      <a:pt x="5285" y="282"/>
                    </a:lnTo>
                    <a:lnTo>
                      <a:pt x="5276" y="273"/>
                    </a:lnTo>
                    <a:lnTo>
                      <a:pt x="5250" y="273"/>
                    </a:lnTo>
                    <a:lnTo>
                      <a:pt x="5250" y="273"/>
                    </a:lnTo>
                    <a:lnTo>
                      <a:pt x="5214" y="264"/>
                    </a:lnTo>
                    <a:lnTo>
                      <a:pt x="5214" y="264"/>
                    </a:lnTo>
                    <a:lnTo>
                      <a:pt x="5214" y="256"/>
                    </a:lnTo>
                    <a:lnTo>
                      <a:pt x="5214" y="256"/>
                    </a:lnTo>
                    <a:lnTo>
                      <a:pt x="5214" y="247"/>
                    </a:lnTo>
                    <a:lnTo>
                      <a:pt x="5214" y="238"/>
                    </a:lnTo>
                    <a:lnTo>
                      <a:pt x="5214" y="238"/>
                    </a:lnTo>
                    <a:lnTo>
                      <a:pt x="5197" y="220"/>
                    </a:lnTo>
                    <a:lnTo>
                      <a:pt x="5179" y="211"/>
                    </a:lnTo>
                    <a:lnTo>
                      <a:pt x="5135" y="203"/>
                    </a:lnTo>
                    <a:lnTo>
                      <a:pt x="5135" y="203"/>
                    </a:lnTo>
                    <a:lnTo>
                      <a:pt x="5144" y="194"/>
                    </a:lnTo>
                    <a:lnTo>
                      <a:pt x="5144" y="194"/>
                    </a:lnTo>
                    <a:lnTo>
                      <a:pt x="5153" y="176"/>
                    </a:lnTo>
                    <a:lnTo>
                      <a:pt x="5153" y="176"/>
                    </a:lnTo>
                    <a:lnTo>
                      <a:pt x="5144" y="159"/>
                    </a:lnTo>
                    <a:lnTo>
                      <a:pt x="5126" y="141"/>
                    </a:lnTo>
                    <a:lnTo>
                      <a:pt x="5126" y="141"/>
                    </a:lnTo>
                    <a:lnTo>
                      <a:pt x="5064" y="106"/>
                    </a:lnTo>
                    <a:lnTo>
                      <a:pt x="5029" y="97"/>
                    </a:lnTo>
                    <a:lnTo>
                      <a:pt x="5003" y="97"/>
                    </a:lnTo>
                    <a:lnTo>
                      <a:pt x="5003" y="97"/>
                    </a:lnTo>
                    <a:lnTo>
                      <a:pt x="4976" y="97"/>
                    </a:lnTo>
                    <a:lnTo>
                      <a:pt x="4959" y="88"/>
                    </a:lnTo>
                    <a:lnTo>
                      <a:pt x="4959" y="88"/>
                    </a:lnTo>
                    <a:lnTo>
                      <a:pt x="4914" y="79"/>
                    </a:lnTo>
                    <a:lnTo>
                      <a:pt x="4888" y="88"/>
                    </a:lnTo>
                    <a:lnTo>
                      <a:pt x="4879" y="106"/>
                    </a:lnTo>
                    <a:lnTo>
                      <a:pt x="4879" y="106"/>
                    </a:lnTo>
                    <a:lnTo>
                      <a:pt x="4870" y="114"/>
                    </a:lnTo>
                    <a:lnTo>
                      <a:pt x="4879" y="123"/>
                    </a:lnTo>
                    <a:lnTo>
                      <a:pt x="4879" y="123"/>
                    </a:lnTo>
                    <a:lnTo>
                      <a:pt x="4870" y="114"/>
                    </a:lnTo>
                    <a:lnTo>
                      <a:pt x="4870" y="114"/>
                    </a:lnTo>
                    <a:lnTo>
                      <a:pt x="4862" y="97"/>
                    </a:lnTo>
                    <a:lnTo>
                      <a:pt x="4835" y="88"/>
                    </a:lnTo>
                    <a:lnTo>
                      <a:pt x="4835" y="88"/>
                    </a:lnTo>
                    <a:lnTo>
                      <a:pt x="4809" y="88"/>
                    </a:lnTo>
                    <a:lnTo>
                      <a:pt x="4782" y="88"/>
                    </a:lnTo>
                    <a:lnTo>
                      <a:pt x="4756" y="97"/>
                    </a:lnTo>
                    <a:lnTo>
                      <a:pt x="4738" y="106"/>
                    </a:lnTo>
                    <a:lnTo>
                      <a:pt x="4738" y="106"/>
                    </a:lnTo>
                    <a:lnTo>
                      <a:pt x="4720" y="114"/>
                    </a:lnTo>
                    <a:lnTo>
                      <a:pt x="4694" y="123"/>
                    </a:lnTo>
                    <a:lnTo>
                      <a:pt x="4694" y="123"/>
                    </a:lnTo>
                    <a:lnTo>
                      <a:pt x="4659" y="132"/>
                    </a:lnTo>
                    <a:lnTo>
                      <a:pt x="4623" y="159"/>
                    </a:lnTo>
                    <a:lnTo>
                      <a:pt x="4623" y="159"/>
                    </a:lnTo>
                    <a:lnTo>
                      <a:pt x="4606" y="176"/>
                    </a:lnTo>
                    <a:lnTo>
                      <a:pt x="4606" y="194"/>
                    </a:lnTo>
                    <a:lnTo>
                      <a:pt x="4606" y="194"/>
                    </a:lnTo>
                    <a:lnTo>
                      <a:pt x="4614" y="229"/>
                    </a:lnTo>
                    <a:lnTo>
                      <a:pt x="4632" y="247"/>
                    </a:lnTo>
                    <a:lnTo>
                      <a:pt x="4632" y="247"/>
                    </a:lnTo>
                    <a:lnTo>
                      <a:pt x="4623" y="256"/>
                    </a:lnTo>
                    <a:lnTo>
                      <a:pt x="4623" y="256"/>
                    </a:lnTo>
                    <a:lnTo>
                      <a:pt x="4606" y="264"/>
                    </a:lnTo>
                    <a:lnTo>
                      <a:pt x="4597" y="282"/>
                    </a:lnTo>
                    <a:lnTo>
                      <a:pt x="4597" y="282"/>
                    </a:lnTo>
                    <a:lnTo>
                      <a:pt x="4606" y="291"/>
                    </a:lnTo>
                    <a:lnTo>
                      <a:pt x="4614" y="300"/>
                    </a:lnTo>
                    <a:lnTo>
                      <a:pt x="4614" y="300"/>
                    </a:lnTo>
                    <a:lnTo>
                      <a:pt x="4623" y="317"/>
                    </a:lnTo>
                    <a:lnTo>
                      <a:pt x="4641" y="317"/>
                    </a:lnTo>
                    <a:lnTo>
                      <a:pt x="4641" y="317"/>
                    </a:lnTo>
                    <a:lnTo>
                      <a:pt x="4659" y="326"/>
                    </a:lnTo>
                    <a:lnTo>
                      <a:pt x="4667" y="335"/>
                    </a:lnTo>
                    <a:lnTo>
                      <a:pt x="4667" y="335"/>
                    </a:lnTo>
                    <a:lnTo>
                      <a:pt x="4641" y="326"/>
                    </a:lnTo>
                    <a:lnTo>
                      <a:pt x="4641" y="326"/>
                    </a:lnTo>
                    <a:lnTo>
                      <a:pt x="4614" y="309"/>
                    </a:lnTo>
                    <a:lnTo>
                      <a:pt x="4597" y="291"/>
                    </a:lnTo>
                    <a:lnTo>
                      <a:pt x="4597" y="291"/>
                    </a:lnTo>
                    <a:lnTo>
                      <a:pt x="4588" y="282"/>
                    </a:lnTo>
                    <a:lnTo>
                      <a:pt x="4588" y="264"/>
                    </a:lnTo>
                    <a:lnTo>
                      <a:pt x="4588" y="264"/>
                    </a:lnTo>
                    <a:lnTo>
                      <a:pt x="4588" y="238"/>
                    </a:lnTo>
                    <a:lnTo>
                      <a:pt x="4579" y="220"/>
                    </a:lnTo>
                    <a:lnTo>
                      <a:pt x="4579" y="220"/>
                    </a:lnTo>
                    <a:lnTo>
                      <a:pt x="4579" y="211"/>
                    </a:lnTo>
                    <a:lnTo>
                      <a:pt x="4579" y="203"/>
                    </a:lnTo>
                    <a:lnTo>
                      <a:pt x="4606" y="159"/>
                    </a:lnTo>
                    <a:lnTo>
                      <a:pt x="4606" y="159"/>
                    </a:lnTo>
                    <a:lnTo>
                      <a:pt x="4650" y="132"/>
                    </a:lnTo>
                    <a:lnTo>
                      <a:pt x="4650" y="132"/>
                    </a:lnTo>
                    <a:lnTo>
                      <a:pt x="4667" y="123"/>
                    </a:lnTo>
                    <a:lnTo>
                      <a:pt x="4676" y="106"/>
                    </a:lnTo>
                    <a:lnTo>
                      <a:pt x="4676" y="106"/>
                    </a:lnTo>
                    <a:lnTo>
                      <a:pt x="4667" y="97"/>
                    </a:lnTo>
                    <a:lnTo>
                      <a:pt x="4659" y="88"/>
                    </a:lnTo>
                    <a:lnTo>
                      <a:pt x="4659" y="88"/>
                    </a:lnTo>
                    <a:lnTo>
                      <a:pt x="4623" y="79"/>
                    </a:lnTo>
                    <a:lnTo>
                      <a:pt x="4562" y="88"/>
                    </a:lnTo>
                    <a:lnTo>
                      <a:pt x="4491" y="106"/>
                    </a:lnTo>
                    <a:lnTo>
                      <a:pt x="4456" y="123"/>
                    </a:lnTo>
                    <a:lnTo>
                      <a:pt x="4429" y="150"/>
                    </a:lnTo>
                    <a:lnTo>
                      <a:pt x="4429" y="150"/>
                    </a:lnTo>
                    <a:lnTo>
                      <a:pt x="4394" y="185"/>
                    </a:lnTo>
                    <a:lnTo>
                      <a:pt x="4376" y="238"/>
                    </a:lnTo>
                    <a:lnTo>
                      <a:pt x="4367" y="291"/>
                    </a:lnTo>
                    <a:lnTo>
                      <a:pt x="4376" y="344"/>
                    </a:lnTo>
                    <a:lnTo>
                      <a:pt x="4376" y="344"/>
                    </a:lnTo>
                    <a:lnTo>
                      <a:pt x="4385" y="362"/>
                    </a:lnTo>
                    <a:lnTo>
                      <a:pt x="4394" y="362"/>
                    </a:lnTo>
                    <a:lnTo>
                      <a:pt x="4438" y="370"/>
                    </a:lnTo>
                    <a:lnTo>
                      <a:pt x="4438" y="370"/>
                    </a:lnTo>
                    <a:lnTo>
                      <a:pt x="4500" y="379"/>
                    </a:lnTo>
                    <a:lnTo>
                      <a:pt x="4500" y="379"/>
                    </a:lnTo>
                    <a:lnTo>
                      <a:pt x="4491" y="379"/>
                    </a:lnTo>
                    <a:lnTo>
                      <a:pt x="4491" y="379"/>
                    </a:lnTo>
                    <a:lnTo>
                      <a:pt x="4491" y="379"/>
                    </a:lnTo>
                    <a:lnTo>
                      <a:pt x="4438" y="370"/>
                    </a:lnTo>
                    <a:lnTo>
                      <a:pt x="4412" y="370"/>
                    </a:lnTo>
                    <a:lnTo>
                      <a:pt x="4403" y="379"/>
                    </a:lnTo>
                    <a:lnTo>
                      <a:pt x="4403" y="379"/>
                    </a:lnTo>
                    <a:lnTo>
                      <a:pt x="4394" y="388"/>
                    </a:lnTo>
                    <a:lnTo>
                      <a:pt x="4394" y="397"/>
                    </a:lnTo>
                    <a:lnTo>
                      <a:pt x="4394" y="397"/>
                    </a:lnTo>
                    <a:lnTo>
                      <a:pt x="4412" y="423"/>
                    </a:lnTo>
                    <a:lnTo>
                      <a:pt x="4429" y="441"/>
                    </a:lnTo>
                    <a:lnTo>
                      <a:pt x="4429" y="441"/>
                    </a:lnTo>
                    <a:lnTo>
                      <a:pt x="4473" y="459"/>
                    </a:lnTo>
                    <a:lnTo>
                      <a:pt x="4500" y="459"/>
                    </a:lnTo>
                    <a:lnTo>
                      <a:pt x="4517" y="459"/>
                    </a:lnTo>
                    <a:lnTo>
                      <a:pt x="4517" y="459"/>
                    </a:lnTo>
                    <a:lnTo>
                      <a:pt x="4544" y="459"/>
                    </a:lnTo>
                    <a:lnTo>
                      <a:pt x="4562" y="467"/>
                    </a:lnTo>
                    <a:lnTo>
                      <a:pt x="4562" y="467"/>
                    </a:lnTo>
                    <a:lnTo>
                      <a:pt x="4579" y="476"/>
                    </a:lnTo>
                    <a:lnTo>
                      <a:pt x="4588" y="485"/>
                    </a:lnTo>
                    <a:lnTo>
                      <a:pt x="4632" y="494"/>
                    </a:lnTo>
                    <a:lnTo>
                      <a:pt x="4632" y="494"/>
                    </a:lnTo>
                    <a:lnTo>
                      <a:pt x="4614" y="512"/>
                    </a:lnTo>
                    <a:lnTo>
                      <a:pt x="4614" y="538"/>
                    </a:lnTo>
                    <a:lnTo>
                      <a:pt x="4614" y="538"/>
                    </a:lnTo>
                    <a:lnTo>
                      <a:pt x="4614" y="556"/>
                    </a:lnTo>
                    <a:lnTo>
                      <a:pt x="4623" y="565"/>
                    </a:lnTo>
                    <a:lnTo>
                      <a:pt x="4641" y="573"/>
                    </a:lnTo>
                    <a:lnTo>
                      <a:pt x="4641" y="573"/>
                    </a:lnTo>
                    <a:lnTo>
                      <a:pt x="4632" y="591"/>
                    </a:lnTo>
                    <a:lnTo>
                      <a:pt x="4632" y="591"/>
                    </a:lnTo>
                    <a:lnTo>
                      <a:pt x="4623" y="591"/>
                    </a:lnTo>
                    <a:lnTo>
                      <a:pt x="4623" y="591"/>
                    </a:lnTo>
                    <a:lnTo>
                      <a:pt x="4606" y="609"/>
                    </a:lnTo>
                    <a:lnTo>
                      <a:pt x="4597" y="635"/>
                    </a:lnTo>
                    <a:lnTo>
                      <a:pt x="4597" y="635"/>
                    </a:lnTo>
                    <a:lnTo>
                      <a:pt x="4597" y="635"/>
                    </a:lnTo>
                    <a:lnTo>
                      <a:pt x="4588" y="662"/>
                    </a:lnTo>
                    <a:lnTo>
                      <a:pt x="4588" y="662"/>
                    </a:lnTo>
                    <a:lnTo>
                      <a:pt x="4579" y="644"/>
                    </a:lnTo>
                    <a:lnTo>
                      <a:pt x="4570" y="635"/>
                    </a:lnTo>
                    <a:lnTo>
                      <a:pt x="4562" y="635"/>
                    </a:lnTo>
                    <a:lnTo>
                      <a:pt x="4562" y="635"/>
                    </a:lnTo>
                    <a:lnTo>
                      <a:pt x="4535" y="644"/>
                    </a:lnTo>
                    <a:lnTo>
                      <a:pt x="4526" y="671"/>
                    </a:lnTo>
                    <a:lnTo>
                      <a:pt x="4526" y="671"/>
                    </a:lnTo>
                    <a:lnTo>
                      <a:pt x="4526" y="697"/>
                    </a:lnTo>
                    <a:lnTo>
                      <a:pt x="4535" y="706"/>
                    </a:lnTo>
                    <a:lnTo>
                      <a:pt x="4553" y="715"/>
                    </a:lnTo>
                    <a:lnTo>
                      <a:pt x="4553" y="715"/>
                    </a:lnTo>
                    <a:lnTo>
                      <a:pt x="4553" y="715"/>
                    </a:lnTo>
                    <a:lnTo>
                      <a:pt x="4553" y="715"/>
                    </a:lnTo>
                    <a:lnTo>
                      <a:pt x="4553" y="724"/>
                    </a:lnTo>
                    <a:lnTo>
                      <a:pt x="4553" y="724"/>
                    </a:lnTo>
                    <a:lnTo>
                      <a:pt x="4526" y="732"/>
                    </a:lnTo>
                    <a:lnTo>
                      <a:pt x="4526" y="732"/>
                    </a:lnTo>
                    <a:lnTo>
                      <a:pt x="4517" y="715"/>
                    </a:lnTo>
                    <a:lnTo>
                      <a:pt x="4517" y="715"/>
                    </a:lnTo>
                    <a:lnTo>
                      <a:pt x="4491" y="697"/>
                    </a:lnTo>
                    <a:lnTo>
                      <a:pt x="4482" y="671"/>
                    </a:lnTo>
                    <a:lnTo>
                      <a:pt x="4482" y="671"/>
                    </a:lnTo>
                    <a:lnTo>
                      <a:pt x="4491" y="662"/>
                    </a:lnTo>
                    <a:lnTo>
                      <a:pt x="4491" y="662"/>
                    </a:lnTo>
                    <a:lnTo>
                      <a:pt x="4509" y="662"/>
                    </a:lnTo>
                    <a:lnTo>
                      <a:pt x="4509" y="653"/>
                    </a:lnTo>
                    <a:lnTo>
                      <a:pt x="4509" y="653"/>
                    </a:lnTo>
                    <a:lnTo>
                      <a:pt x="4517" y="644"/>
                    </a:lnTo>
                    <a:lnTo>
                      <a:pt x="4509" y="626"/>
                    </a:lnTo>
                    <a:lnTo>
                      <a:pt x="4509" y="626"/>
                    </a:lnTo>
                    <a:lnTo>
                      <a:pt x="4509" y="618"/>
                    </a:lnTo>
                    <a:lnTo>
                      <a:pt x="4509" y="618"/>
                    </a:lnTo>
                    <a:lnTo>
                      <a:pt x="4509" y="600"/>
                    </a:lnTo>
                    <a:lnTo>
                      <a:pt x="4500" y="591"/>
                    </a:lnTo>
                    <a:lnTo>
                      <a:pt x="4482" y="582"/>
                    </a:lnTo>
                    <a:lnTo>
                      <a:pt x="4482" y="582"/>
                    </a:lnTo>
                    <a:lnTo>
                      <a:pt x="4464" y="565"/>
                    </a:lnTo>
                    <a:lnTo>
                      <a:pt x="4464" y="565"/>
                    </a:lnTo>
                    <a:lnTo>
                      <a:pt x="4438" y="547"/>
                    </a:lnTo>
                    <a:lnTo>
                      <a:pt x="4420" y="538"/>
                    </a:lnTo>
                    <a:lnTo>
                      <a:pt x="4420" y="538"/>
                    </a:lnTo>
                    <a:lnTo>
                      <a:pt x="4403" y="547"/>
                    </a:lnTo>
                    <a:lnTo>
                      <a:pt x="4385" y="556"/>
                    </a:lnTo>
                    <a:lnTo>
                      <a:pt x="4385" y="556"/>
                    </a:lnTo>
                    <a:lnTo>
                      <a:pt x="4376" y="565"/>
                    </a:lnTo>
                    <a:lnTo>
                      <a:pt x="4376" y="582"/>
                    </a:lnTo>
                    <a:lnTo>
                      <a:pt x="4376" y="582"/>
                    </a:lnTo>
                    <a:lnTo>
                      <a:pt x="4376" y="591"/>
                    </a:lnTo>
                    <a:lnTo>
                      <a:pt x="4376" y="591"/>
                    </a:lnTo>
                    <a:lnTo>
                      <a:pt x="4359" y="600"/>
                    </a:lnTo>
                    <a:lnTo>
                      <a:pt x="4359" y="600"/>
                    </a:lnTo>
                    <a:lnTo>
                      <a:pt x="4350" y="573"/>
                    </a:lnTo>
                    <a:lnTo>
                      <a:pt x="4350" y="573"/>
                    </a:lnTo>
                    <a:lnTo>
                      <a:pt x="4376" y="565"/>
                    </a:lnTo>
                    <a:lnTo>
                      <a:pt x="4385" y="547"/>
                    </a:lnTo>
                    <a:lnTo>
                      <a:pt x="4385" y="547"/>
                    </a:lnTo>
                    <a:lnTo>
                      <a:pt x="4376" y="529"/>
                    </a:lnTo>
                    <a:lnTo>
                      <a:pt x="4376" y="529"/>
                    </a:lnTo>
                    <a:lnTo>
                      <a:pt x="4359" y="520"/>
                    </a:lnTo>
                    <a:lnTo>
                      <a:pt x="4359" y="520"/>
                    </a:lnTo>
                    <a:lnTo>
                      <a:pt x="4323" y="503"/>
                    </a:lnTo>
                    <a:lnTo>
                      <a:pt x="4323" y="503"/>
                    </a:lnTo>
                    <a:lnTo>
                      <a:pt x="4306" y="494"/>
                    </a:lnTo>
                    <a:lnTo>
                      <a:pt x="4306" y="494"/>
                    </a:lnTo>
                    <a:lnTo>
                      <a:pt x="4288" y="494"/>
                    </a:lnTo>
                    <a:lnTo>
                      <a:pt x="4270" y="503"/>
                    </a:lnTo>
                    <a:lnTo>
                      <a:pt x="4270" y="503"/>
                    </a:lnTo>
                    <a:lnTo>
                      <a:pt x="4270" y="503"/>
                    </a:lnTo>
                    <a:lnTo>
                      <a:pt x="4270" y="503"/>
                    </a:lnTo>
                    <a:lnTo>
                      <a:pt x="4279" y="503"/>
                    </a:lnTo>
                    <a:lnTo>
                      <a:pt x="4279" y="503"/>
                    </a:lnTo>
                    <a:lnTo>
                      <a:pt x="4279" y="494"/>
                    </a:lnTo>
                    <a:lnTo>
                      <a:pt x="4279" y="494"/>
                    </a:lnTo>
                    <a:lnTo>
                      <a:pt x="4288" y="494"/>
                    </a:lnTo>
                    <a:lnTo>
                      <a:pt x="4306" y="485"/>
                    </a:lnTo>
                    <a:lnTo>
                      <a:pt x="4306" y="485"/>
                    </a:lnTo>
                    <a:lnTo>
                      <a:pt x="4314" y="467"/>
                    </a:lnTo>
                    <a:lnTo>
                      <a:pt x="4314" y="459"/>
                    </a:lnTo>
                    <a:lnTo>
                      <a:pt x="4314" y="459"/>
                    </a:lnTo>
                    <a:lnTo>
                      <a:pt x="4297" y="441"/>
                    </a:lnTo>
                    <a:lnTo>
                      <a:pt x="4288" y="432"/>
                    </a:lnTo>
                    <a:lnTo>
                      <a:pt x="4288" y="432"/>
                    </a:lnTo>
                    <a:lnTo>
                      <a:pt x="4279" y="432"/>
                    </a:lnTo>
                    <a:lnTo>
                      <a:pt x="4279" y="432"/>
                    </a:lnTo>
                    <a:lnTo>
                      <a:pt x="4270" y="415"/>
                    </a:lnTo>
                    <a:lnTo>
                      <a:pt x="4262" y="406"/>
                    </a:lnTo>
                    <a:lnTo>
                      <a:pt x="4235" y="397"/>
                    </a:lnTo>
                    <a:lnTo>
                      <a:pt x="4235" y="397"/>
                    </a:lnTo>
                    <a:lnTo>
                      <a:pt x="4226" y="388"/>
                    </a:lnTo>
                    <a:lnTo>
                      <a:pt x="4226" y="388"/>
                    </a:lnTo>
                    <a:lnTo>
                      <a:pt x="4226" y="388"/>
                    </a:lnTo>
                    <a:lnTo>
                      <a:pt x="4226" y="388"/>
                    </a:lnTo>
                    <a:lnTo>
                      <a:pt x="4226" y="370"/>
                    </a:lnTo>
                    <a:lnTo>
                      <a:pt x="4226" y="344"/>
                    </a:lnTo>
                    <a:lnTo>
                      <a:pt x="4226" y="344"/>
                    </a:lnTo>
                    <a:lnTo>
                      <a:pt x="4200" y="317"/>
                    </a:lnTo>
                    <a:lnTo>
                      <a:pt x="4156" y="291"/>
                    </a:lnTo>
                    <a:lnTo>
                      <a:pt x="4156" y="291"/>
                    </a:lnTo>
                    <a:lnTo>
                      <a:pt x="4182" y="264"/>
                    </a:lnTo>
                    <a:lnTo>
                      <a:pt x="4182" y="264"/>
                    </a:lnTo>
                    <a:lnTo>
                      <a:pt x="4200" y="247"/>
                    </a:lnTo>
                    <a:lnTo>
                      <a:pt x="4200" y="229"/>
                    </a:lnTo>
                    <a:lnTo>
                      <a:pt x="4200" y="229"/>
                    </a:lnTo>
                    <a:lnTo>
                      <a:pt x="4244" y="229"/>
                    </a:lnTo>
                    <a:lnTo>
                      <a:pt x="4262" y="229"/>
                    </a:lnTo>
                    <a:lnTo>
                      <a:pt x="4279" y="229"/>
                    </a:lnTo>
                    <a:lnTo>
                      <a:pt x="4279" y="229"/>
                    </a:lnTo>
                    <a:lnTo>
                      <a:pt x="4297" y="203"/>
                    </a:lnTo>
                    <a:lnTo>
                      <a:pt x="4332" y="159"/>
                    </a:lnTo>
                    <a:lnTo>
                      <a:pt x="4332" y="159"/>
                    </a:lnTo>
                    <a:lnTo>
                      <a:pt x="4359" y="114"/>
                    </a:lnTo>
                    <a:lnTo>
                      <a:pt x="4359" y="114"/>
                    </a:lnTo>
                    <a:lnTo>
                      <a:pt x="4367" y="97"/>
                    </a:lnTo>
                    <a:lnTo>
                      <a:pt x="4367" y="79"/>
                    </a:lnTo>
                    <a:lnTo>
                      <a:pt x="4367" y="79"/>
                    </a:lnTo>
                    <a:lnTo>
                      <a:pt x="4359" y="70"/>
                    </a:lnTo>
                    <a:lnTo>
                      <a:pt x="4341" y="61"/>
                    </a:lnTo>
                    <a:lnTo>
                      <a:pt x="4288" y="61"/>
                    </a:lnTo>
                    <a:lnTo>
                      <a:pt x="4288" y="61"/>
                    </a:lnTo>
                    <a:lnTo>
                      <a:pt x="4262" y="61"/>
                    </a:lnTo>
                    <a:lnTo>
                      <a:pt x="4244" y="53"/>
                    </a:lnTo>
                    <a:lnTo>
                      <a:pt x="4244" y="53"/>
                    </a:lnTo>
                    <a:lnTo>
                      <a:pt x="4226" y="53"/>
                    </a:lnTo>
                    <a:lnTo>
                      <a:pt x="4200" y="44"/>
                    </a:lnTo>
                    <a:lnTo>
                      <a:pt x="4200" y="44"/>
                    </a:lnTo>
                    <a:lnTo>
                      <a:pt x="4129" y="44"/>
                    </a:lnTo>
                    <a:lnTo>
                      <a:pt x="4085" y="53"/>
                    </a:lnTo>
                    <a:lnTo>
                      <a:pt x="4067" y="70"/>
                    </a:lnTo>
                    <a:lnTo>
                      <a:pt x="4067" y="70"/>
                    </a:lnTo>
                    <a:lnTo>
                      <a:pt x="4059" y="88"/>
                    </a:lnTo>
                    <a:lnTo>
                      <a:pt x="4059" y="88"/>
                    </a:lnTo>
                    <a:lnTo>
                      <a:pt x="4050" y="88"/>
                    </a:lnTo>
                    <a:lnTo>
                      <a:pt x="4050" y="88"/>
                    </a:lnTo>
                    <a:lnTo>
                      <a:pt x="4041" y="97"/>
                    </a:lnTo>
                    <a:lnTo>
                      <a:pt x="4041" y="106"/>
                    </a:lnTo>
                    <a:lnTo>
                      <a:pt x="4041" y="123"/>
                    </a:lnTo>
                    <a:lnTo>
                      <a:pt x="4041" y="123"/>
                    </a:lnTo>
                    <a:lnTo>
                      <a:pt x="4041" y="167"/>
                    </a:lnTo>
                    <a:lnTo>
                      <a:pt x="4041" y="167"/>
                    </a:lnTo>
                    <a:lnTo>
                      <a:pt x="4041" y="211"/>
                    </a:lnTo>
                    <a:lnTo>
                      <a:pt x="4059" y="238"/>
                    </a:lnTo>
                    <a:lnTo>
                      <a:pt x="4059" y="238"/>
                    </a:lnTo>
                    <a:lnTo>
                      <a:pt x="4067" y="247"/>
                    </a:lnTo>
                    <a:lnTo>
                      <a:pt x="4067" y="247"/>
                    </a:lnTo>
                    <a:lnTo>
                      <a:pt x="4067" y="256"/>
                    </a:lnTo>
                    <a:lnTo>
                      <a:pt x="4067" y="273"/>
                    </a:lnTo>
                    <a:lnTo>
                      <a:pt x="4067" y="273"/>
                    </a:lnTo>
                    <a:lnTo>
                      <a:pt x="4067" y="291"/>
                    </a:lnTo>
                    <a:lnTo>
                      <a:pt x="4067" y="291"/>
                    </a:lnTo>
                    <a:lnTo>
                      <a:pt x="4067" y="300"/>
                    </a:lnTo>
                    <a:lnTo>
                      <a:pt x="4059" y="300"/>
                    </a:lnTo>
                    <a:lnTo>
                      <a:pt x="4059" y="300"/>
                    </a:lnTo>
                    <a:lnTo>
                      <a:pt x="4050" y="309"/>
                    </a:lnTo>
                    <a:lnTo>
                      <a:pt x="4050" y="309"/>
                    </a:lnTo>
                    <a:lnTo>
                      <a:pt x="4041" y="317"/>
                    </a:lnTo>
                    <a:lnTo>
                      <a:pt x="4041" y="317"/>
                    </a:lnTo>
                    <a:lnTo>
                      <a:pt x="4041" y="335"/>
                    </a:lnTo>
                    <a:lnTo>
                      <a:pt x="4041" y="335"/>
                    </a:lnTo>
                    <a:lnTo>
                      <a:pt x="4023" y="335"/>
                    </a:lnTo>
                    <a:lnTo>
                      <a:pt x="4023" y="335"/>
                    </a:lnTo>
                    <a:lnTo>
                      <a:pt x="4015" y="344"/>
                    </a:lnTo>
                    <a:lnTo>
                      <a:pt x="3997" y="353"/>
                    </a:lnTo>
                    <a:lnTo>
                      <a:pt x="3988" y="388"/>
                    </a:lnTo>
                    <a:lnTo>
                      <a:pt x="3988" y="388"/>
                    </a:lnTo>
                    <a:lnTo>
                      <a:pt x="3997" y="415"/>
                    </a:lnTo>
                    <a:lnTo>
                      <a:pt x="4006" y="423"/>
                    </a:lnTo>
                    <a:lnTo>
                      <a:pt x="4015" y="423"/>
                    </a:lnTo>
                    <a:lnTo>
                      <a:pt x="4015" y="423"/>
                    </a:lnTo>
                    <a:lnTo>
                      <a:pt x="4006" y="423"/>
                    </a:lnTo>
                    <a:lnTo>
                      <a:pt x="4006" y="423"/>
                    </a:lnTo>
                    <a:lnTo>
                      <a:pt x="3997" y="450"/>
                    </a:lnTo>
                    <a:lnTo>
                      <a:pt x="3997" y="476"/>
                    </a:lnTo>
                    <a:lnTo>
                      <a:pt x="4006" y="494"/>
                    </a:lnTo>
                    <a:lnTo>
                      <a:pt x="4023" y="512"/>
                    </a:lnTo>
                    <a:lnTo>
                      <a:pt x="4023" y="512"/>
                    </a:lnTo>
                    <a:lnTo>
                      <a:pt x="4023" y="512"/>
                    </a:lnTo>
                    <a:lnTo>
                      <a:pt x="4023" y="512"/>
                    </a:lnTo>
                    <a:lnTo>
                      <a:pt x="4006" y="520"/>
                    </a:lnTo>
                    <a:lnTo>
                      <a:pt x="3988" y="512"/>
                    </a:lnTo>
                    <a:lnTo>
                      <a:pt x="3988" y="512"/>
                    </a:lnTo>
                    <a:lnTo>
                      <a:pt x="3962" y="485"/>
                    </a:lnTo>
                    <a:lnTo>
                      <a:pt x="3926" y="485"/>
                    </a:lnTo>
                    <a:lnTo>
                      <a:pt x="3926" y="485"/>
                    </a:lnTo>
                    <a:lnTo>
                      <a:pt x="3909" y="494"/>
                    </a:lnTo>
                    <a:lnTo>
                      <a:pt x="3900" y="512"/>
                    </a:lnTo>
                    <a:lnTo>
                      <a:pt x="3891" y="529"/>
                    </a:lnTo>
                    <a:lnTo>
                      <a:pt x="3891" y="529"/>
                    </a:lnTo>
                    <a:lnTo>
                      <a:pt x="3891" y="538"/>
                    </a:lnTo>
                    <a:lnTo>
                      <a:pt x="3873" y="547"/>
                    </a:lnTo>
                    <a:lnTo>
                      <a:pt x="3873" y="547"/>
                    </a:lnTo>
                    <a:lnTo>
                      <a:pt x="3865" y="547"/>
                    </a:lnTo>
                    <a:lnTo>
                      <a:pt x="3838" y="556"/>
                    </a:lnTo>
                    <a:lnTo>
                      <a:pt x="3838" y="556"/>
                    </a:lnTo>
                    <a:lnTo>
                      <a:pt x="3838" y="573"/>
                    </a:lnTo>
                    <a:lnTo>
                      <a:pt x="3838" y="591"/>
                    </a:lnTo>
                    <a:lnTo>
                      <a:pt x="3838" y="591"/>
                    </a:lnTo>
                    <a:lnTo>
                      <a:pt x="3847" y="600"/>
                    </a:lnTo>
                    <a:lnTo>
                      <a:pt x="3865" y="609"/>
                    </a:lnTo>
                    <a:lnTo>
                      <a:pt x="3909" y="618"/>
                    </a:lnTo>
                    <a:lnTo>
                      <a:pt x="3909" y="618"/>
                    </a:lnTo>
                    <a:lnTo>
                      <a:pt x="3926" y="618"/>
                    </a:lnTo>
                    <a:lnTo>
                      <a:pt x="3926" y="618"/>
                    </a:lnTo>
                    <a:lnTo>
                      <a:pt x="3917" y="626"/>
                    </a:lnTo>
                    <a:lnTo>
                      <a:pt x="3917" y="626"/>
                    </a:lnTo>
                    <a:lnTo>
                      <a:pt x="3900" y="626"/>
                    </a:lnTo>
                    <a:lnTo>
                      <a:pt x="3882" y="635"/>
                    </a:lnTo>
                    <a:lnTo>
                      <a:pt x="3882" y="635"/>
                    </a:lnTo>
                    <a:lnTo>
                      <a:pt x="3873" y="653"/>
                    </a:lnTo>
                    <a:lnTo>
                      <a:pt x="3882" y="671"/>
                    </a:lnTo>
                    <a:lnTo>
                      <a:pt x="3882" y="671"/>
                    </a:lnTo>
                    <a:lnTo>
                      <a:pt x="3882" y="671"/>
                    </a:lnTo>
                    <a:lnTo>
                      <a:pt x="3882" y="679"/>
                    </a:lnTo>
                    <a:lnTo>
                      <a:pt x="3882" y="679"/>
                    </a:lnTo>
                    <a:lnTo>
                      <a:pt x="3873" y="679"/>
                    </a:lnTo>
                    <a:lnTo>
                      <a:pt x="3873" y="679"/>
                    </a:lnTo>
                    <a:lnTo>
                      <a:pt x="3847" y="671"/>
                    </a:lnTo>
                    <a:lnTo>
                      <a:pt x="3847" y="671"/>
                    </a:lnTo>
                    <a:lnTo>
                      <a:pt x="3803" y="671"/>
                    </a:lnTo>
                    <a:lnTo>
                      <a:pt x="3750" y="679"/>
                    </a:lnTo>
                    <a:lnTo>
                      <a:pt x="3723" y="688"/>
                    </a:lnTo>
                    <a:lnTo>
                      <a:pt x="3723" y="688"/>
                    </a:lnTo>
                    <a:lnTo>
                      <a:pt x="3706" y="688"/>
                    </a:lnTo>
                    <a:lnTo>
                      <a:pt x="3688" y="679"/>
                    </a:lnTo>
                    <a:lnTo>
                      <a:pt x="3662" y="671"/>
                    </a:lnTo>
                    <a:lnTo>
                      <a:pt x="3662" y="671"/>
                    </a:lnTo>
                    <a:lnTo>
                      <a:pt x="3644" y="662"/>
                    </a:lnTo>
                    <a:lnTo>
                      <a:pt x="3626" y="653"/>
                    </a:lnTo>
                    <a:lnTo>
                      <a:pt x="3591" y="653"/>
                    </a:lnTo>
                    <a:lnTo>
                      <a:pt x="3591" y="653"/>
                    </a:lnTo>
                    <a:lnTo>
                      <a:pt x="3573" y="644"/>
                    </a:lnTo>
                    <a:lnTo>
                      <a:pt x="3573" y="644"/>
                    </a:lnTo>
                    <a:lnTo>
                      <a:pt x="3565" y="635"/>
                    </a:lnTo>
                    <a:lnTo>
                      <a:pt x="3538" y="626"/>
                    </a:lnTo>
                    <a:lnTo>
                      <a:pt x="3538" y="626"/>
                    </a:lnTo>
                    <a:lnTo>
                      <a:pt x="3529" y="626"/>
                    </a:lnTo>
                    <a:lnTo>
                      <a:pt x="3529" y="626"/>
                    </a:lnTo>
                    <a:lnTo>
                      <a:pt x="3529" y="618"/>
                    </a:lnTo>
                    <a:lnTo>
                      <a:pt x="3529" y="618"/>
                    </a:lnTo>
                    <a:lnTo>
                      <a:pt x="3529" y="591"/>
                    </a:lnTo>
                    <a:lnTo>
                      <a:pt x="3529" y="591"/>
                    </a:lnTo>
                    <a:lnTo>
                      <a:pt x="3520" y="591"/>
                    </a:lnTo>
                    <a:lnTo>
                      <a:pt x="3520" y="591"/>
                    </a:lnTo>
                    <a:lnTo>
                      <a:pt x="3529" y="591"/>
                    </a:lnTo>
                    <a:lnTo>
                      <a:pt x="3529" y="591"/>
                    </a:lnTo>
                    <a:lnTo>
                      <a:pt x="3529" y="591"/>
                    </a:lnTo>
                    <a:lnTo>
                      <a:pt x="3529" y="591"/>
                    </a:lnTo>
                    <a:lnTo>
                      <a:pt x="3547" y="600"/>
                    </a:lnTo>
                    <a:lnTo>
                      <a:pt x="3573" y="609"/>
                    </a:lnTo>
                    <a:lnTo>
                      <a:pt x="3626" y="618"/>
                    </a:lnTo>
                    <a:lnTo>
                      <a:pt x="3679" y="609"/>
                    </a:lnTo>
                    <a:lnTo>
                      <a:pt x="3723" y="591"/>
                    </a:lnTo>
                    <a:lnTo>
                      <a:pt x="3723" y="591"/>
                    </a:lnTo>
                    <a:lnTo>
                      <a:pt x="3741" y="582"/>
                    </a:lnTo>
                    <a:lnTo>
                      <a:pt x="3741" y="565"/>
                    </a:lnTo>
                    <a:lnTo>
                      <a:pt x="3741" y="565"/>
                    </a:lnTo>
                    <a:lnTo>
                      <a:pt x="3741" y="547"/>
                    </a:lnTo>
                    <a:lnTo>
                      <a:pt x="3732" y="538"/>
                    </a:lnTo>
                    <a:lnTo>
                      <a:pt x="3706" y="520"/>
                    </a:lnTo>
                    <a:lnTo>
                      <a:pt x="3706" y="520"/>
                    </a:lnTo>
                    <a:lnTo>
                      <a:pt x="3688" y="512"/>
                    </a:lnTo>
                    <a:lnTo>
                      <a:pt x="3688" y="512"/>
                    </a:lnTo>
                    <a:lnTo>
                      <a:pt x="3697" y="503"/>
                    </a:lnTo>
                    <a:lnTo>
                      <a:pt x="3697" y="503"/>
                    </a:lnTo>
                    <a:lnTo>
                      <a:pt x="3697" y="503"/>
                    </a:lnTo>
                    <a:lnTo>
                      <a:pt x="3697" y="503"/>
                    </a:lnTo>
                    <a:lnTo>
                      <a:pt x="3723" y="512"/>
                    </a:lnTo>
                    <a:lnTo>
                      <a:pt x="3723" y="512"/>
                    </a:lnTo>
                    <a:lnTo>
                      <a:pt x="3750" y="520"/>
                    </a:lnTo>
                    <a:lnTo>
                      <a:pt x="3767" y="520"/>
                    </a:lnTo>
                    <a:lnTo>
                      <a:pt x="3767" y="520"/>
                    </a:lnTo>
                    <a:lnTo>
                      <a:pt x="3776" y="512"/>
                    </a:lnTo>
                    <a:lnTo>
                      <a:pt x="3785" y="494"/>
                    </a:lnTo>
                    <a:lnTo>
                      <a:pt x="3785" y="494"/>
                    </a:lnTo>
                    <a:lnTo>
                      <a:pt x="3776" y="476"/>
                    </a:lnTo>
                    <a:lnTo>
                      <a:pt x="3759" y="459"/>
                    </a:lnTo>
                    <a:lnTo>
                      <a:pt x="3706" y="432"/>
                    </a:lnTo>
                    <a:lnTo>
                      <a:pt x="3706" y="432"/>
                    </a:lnTo>
                    <a:lnTo>
                      <a:pt x="3679" y="415"/>
                    </a:lnTo>
                    <a:lnTo>
                      <a:pt x="3679" y="415"/>
                    </a:lnTo>
                    <a:lnTo>
                      <a:pt x="3644" y="397"/>
                    </a:lnTo>
                    <a:lnTo>
                      <a:pt x="3644" y="397"/>
                    </a:lnTo>
                    <a:lnTo>
                      <a:pt x="3617" y="388"/>
                    </a:lnTo>
                    <a:lnTo>
                      <a:pt x="3591" y="370"/>
                    </a:lnTo>
                    <a:lnTo>
                      <a:pt x="3591" y="370"/>
                    </a:lnTo>
                    <a:lnTo>
                      <a:pt x="3573" y="353"/>
                    </a:lnTo>
                    <a:lnTo>
                      <a:pt x="3573" y="344"/>
                    </a:lnTo>
                    <a:lnTo>
                      <a:pt x="3573" y="344"/>
                    </a:lnTo>
                    <a:lnTo>
                      <a:pt x="3582" y="317"/>
                    </a:lnTo>
                    <a:lnTo>
                      <a:pt x="3573" y="309"/>
                    </a:lnTo>
                    <a:lnTo>
                      <a:pt x="3565" y="291"/>
                    </a:lnTo>
                    <a:lnTo>
                      <a:pt x="3565" y="291"/>
                    </a:lnTo>
                    <a:lnTo>
                      <a:pt x="3547" y="264"/>
                    </a:lnTo>
                    <a:lnTo>
                      <a:pt x="3538" y="229"/>
                    </a:lnTo>
                    <a:lnTo>
                      <a:pt x="3538" y="229"/>
                    </a:lnTo>
                    <a:lnTo>
                      <a:pt x="3538" y="203"/>
                    </a:lnTo>
                    <a:lnTo>
                      <a:pt x="3547" y="185"/>
                    </a:lnTo>
                    <a:lnTo>
                      <a:pt x="3547" y="185"/>
                    </a:lnTo>
                    <a:lnTo>
                      <a:pt x="3573" y="159"/>
                    </a:lnTo>
                    <a:lnTo>
                      <a:pt x="3582" y="141"/>
                    </a:lnTo>
                    <a:lnTo>
                      <a:pt x="3582" y="123"/>
                    </a:lnTo>
                    <a:lnTo>
                      <a:pt x="3582" y="123"/>
                    </a:lnTo>
                    <a:lnTo>
                      <a:pt x="3565" y="106"/>
                    </a:lnTo>
                    <a:lnTo>
                      <a:pt x="3547" y="88"/>
                    </a:lnTo>
                    <a:lnTo>
                      <a:pt x="3547" y="88"/>
                    </a:lnTo>
                    <a:lnTo>
                      <a:pt x="3512" y="88"/>
                    </a:lnTo>
                    <a:lnTo>
                      <a:pt x="3476" y="88"/>
                    </a:lnTo>
                    <a:lnTo>
                      <a:pt x="3441" y="106"/>
                    </a:lnTo>
                    <a:lnTo>
                      <a:pt x="3423" y="114"/>
                    </a:lnTo>
                    <a:lnTo>
                      <a:pt x="3423" y="114"/>
                    </a:lnTo>
                    <a:lnTo>
                      <a:pt x="3415" y="123"/>
                    </a:lnTo>
                    <a:lnTo>
                      <a:pt x="3423" y="132"/>
                    </a:lnTo>
                    <a:lnTo>
                      <a:pt x="3423" y="132"/>
                    </a:lnTo>
                    <a:lnTo>
                      <a:pt x="3423" y="141"/>
                    </a:lnTo>
                    <a:lnTo>
                      <a:pt x="3423" y="141"/>
                    </a:lnTo>
                    <a:lnTo>
                      <a:pt x="3432" y="141"/>
                    </a:lnTo>
                    <a:lnTo>
                      <a:pt x="3432" y="141"/>
                    </a:lnTo>
                    <a:lnTo>
                      <a:pt x="3423" y="141"/>
                    </a:lnTo>
                    <a:lnTo>
                      <a:pt x="3423" y="141"/>
                    </a:lnTo>
                    <a:lnTo>
                      <a:pt x="3406" y="141"/>
                    </a:lnTo>
                    <a:lnTo>
                      <a:pt x="3406" y="141"/>
                    </a:lnTo>
                    <a:lnTo>
                      <a:pt x="3379" y="132"/>
                    </a:lnTo>
                    <a:lnTo>
                      <a:pt x="3370" y="141"/>
                    </a:lnTo>
                    <a:lnTo>
                      <a:pt x="3362" y="150"/>
                    </a:lnTo>
                    <a:lnTo>
                      <a:pt x="3362" y="150"/>
                    </a:lnTo>
                    <a:lnTo>
                      <a:pt x="3353" y="167"/>
                    </a:lnTo>
                    <a:lnTo>
                      <a:pt x="3353" y="185"/>
                    </a:lnTo>
                    <a:lnTo>
                      <a:pt x="3362" y="238"/>
                    </a:lnTo>
                    <a:lnTo>
                      <a:pt x="3388" y="300"/>
                    </a:lnTo>
                    <a:lnTo>
                      <a:pt x="3388" y="300"/>
                    </a:lnTo>
                    <a:lnTo>
                      <a:pt x="3397" y="300"/>
                    </a:lnTo>
                    <a:lnTo>
                      <a:pt x="3397" y="300"/>
                    </a:lnTo>
                    <a:lnTo>
                      <a:pt x="3379" y="300"/>
                    </a:lnTo>
                    <a:lnTo>
                      <a:pt x="3379" y="300"/>
                    </a:lnTo>
                    <a:lnTo>
                      <a:pt x="3370" y="309"/>
                    </a:lnTo>
                    <a:lnTo>
                      <a:pt x="3370" y="309"/>
                    </a:lnTo>
                    <a:lnTo>
                      <a:pt x="3362" y="273"/>
                    </a:lnTo>
                    <a:lnTo>
                      <a:pt x="3362" y="273"/>
                    </a:lnTo>
                    <a:lnTo>
                      <a:pt x="3353" y="238"/>
                    </a:lnTo>
                    <a:lnTo>
                      <a:pt x="3335" y="211"/>
                    </a:lnTo>
                    <a:lnTo>
                      <a:pt x="3335" y="211"/>
                    </a:lnTo>
                    <a:lnTo>
                      <a:pt x="3317" y="194"/>
                    </a:lnTo>
                    <a:lnTo>
                      <a:pt x="3282" y="176"/>
                    </a:lnTo>
                    <a:lnTo>
                      <a:pt x="3256" y="167"/>
                    </a:lnTo>
                    <a:lnTo>
                      <a:pt x="3229" y="167"/>
                    </a:lnTo>
                    <a:lnTo>
                      <a:pt x="3229" y="167"/>
                    </a:lnTo>
                    <a:lnTo>
                      <a:pt x="3220" y="176"/>
                    </a:lnTo>
                    <a:lnTo>
                      <a:pt x="3212" y="185"/>
                    </a:lnTo>
                    <a:lnTo>
                      <a:pt x="3212" y="185"/>
                    </a:lnTo>
                    <a:lnTo>
                      <a:pt x="3212" y="194"/>
                    </a:lnTo>
                    <a:lnTo>
                      <a:pt x="3220" y="203"/>
                    </a:lnTo>
                    <a:lnTo>
                      <a:pt x="3238" y="211"/>
                    </a:lnTo>
                    <a:lnTo>
                      <a:pt x="3238" y="211"/>
                    </a:lnTo>
                    <a:lnTo>
                      <a:pt x="3247" y="229"/>
                    </a:lnTo>
                    <a:lnTo>
                      <a:pt x="3247" y="229"/>
                    </a:lnTo>
                    <a:lnTo>
                      <a:pt x="3247" y="220"/>
                    </a:lnTo>
                    <a:lnTo>
                      <a:pt x="3247" y="220"/>
                    </a:lnTo>
                    <a:lnTo>
                      <a:pt x="3229" y="220"/>
                    </a:lnTo>
                    <a:lnTo>
                      <a:pt x="3212" y="220"/>
                    </a:lnTo>
                    <a:lnTo>
                      <a:pt x="3194" y="220"/>
                    </a:lnTo>
                    <a:lnTo>
                      <a:pt x="3194" y="220"/>
                    </a:lnTo>
                    <a:lnTo>
                      <a:pt x="3194" y="211"/>
                    </a:lnTo>
                    <a:lnTo>
                      <a:pt x="3185" y="194"/>
                    </a:lnTo>
                    <a:lnTo>
                      <a:pt x="3185" y="194"/>
                    </a:lnTo>
                    <a:lnTo>
                      <a:pt x="3167" y="185"/>
                    </a:lnTo>
                    <a:lnTo>
                      <a:pt x="3150" y="176"/>
                    </a:lnTo>
                    <a:lnTo>
                      <a:pt x="3097" y="167"/>
                    </a:lnTo>
                    <a:lnTo>
                      <a:pt x="3097" y="167"/>
                    </a:lnTo>
                    <a:lnTo>
                      <a:pt x="3070" y="176"/>
                    </a:lnTo>
                    <a:lnTo>
                      <a:pt x="3053" y="185"/>
                    </a:lnTo>
                    <a:lnTo>
                      <a:pt x="3053" y="185"/>
                    </a:lnTo>
                    <a:lnTo>
                      <a:pt x="3044" y="159"/>
                    </a:lnTo>
                    <a:lnTo>
                      <a:pt x="3035" y="141"/>
                    </a:lnTo>
                    <a:lnTo>
                      <a:pt x="3035" y="141"/>
                    </a:lnTo>
                    <a:lnTo>
                      <a:pt x="3017" y="132"/>
                    </a:lnTo>
                    <a:lnTo>
                      <a:pt x="3009" y="132"/>
                    </a:lnTo>
                    <a:lnTo>
                      <a:pt x="2965" y="141"/>
                    </a:lnTo>
                    <a:lnTo>
                      <a:pt x="2965" y="141"/>
                    </a:lnTo>
                    <a:lnTo>
                      <a:pt x="2965" y="123"/>
                    </a:lnTo>
                    <a:lnTo>
                      <a:pt x="2965" y="123"/>
                    </a:lnTo>
                    <a:lnTo>
                      <a:pt x="2965" y="114"/>
                    </a:lnTo>
                    <a:lnTo>
                      <a:pt x="2956" y="97"/>
                    </a:lnTo>
                    <a:lnTo>
                      <a:pt x="2920" y="79"/>
                    </a:lnTo>
                    <a:lnTo>
                      <a:pt x="2920" y="79"/>
                    </a:lnTo>
                    <a:lnTo>
                      <a:pt x="2885" y="61"/>
                    </a:lnTo>
                    <a:lnTo>
                      <a:pt x="2885" y="61"/>
                    </a:lnTo>
                    <a:lnTo>
                      <a:pt x="2850" y="44"/>
                    </a:lnTo>
                    <a:lnTo>
                      <a:pt x="2823" y="35"/>
                    </a:lnTo>
                    <a:lnTo>
                      <a:pt x="2788" y="35"/>
                    </a:lnTo>
                    <a:lnTo>
                      <a:pt x="2762" y="53"/>
                    </a:lnTo>
                    <a:lnTo>
                      <a:pt x="2762" y="53"/>
                    </a:lnTo>
                    <a:lnTo>
                      <a:pt x="2762" y="53"/>
                    </a:lnTo>
                    <a:lnTo>
                      <a:pt x="2762" y="53"/>
                    </a:lnTo>
                    <a:lnTo>
                      <a:pt x="2753" y="44"/>
                    </a:lnTo>
                    <a:lnTo>
                      <a:pt x="2753" y="35"/>
                    </a:lnTo>
                    <a:lnTo>
                      <a:pt x="2753" y="35"/>
                    </a:lnTo>
                    <a:lnTo>
                      <a:pt x="2726" y="35"/>
                    </a:lnTo>
                    <a:lnTo>
                      <a:pt x="2726" y="35"/>
                    </a:lnTo>
                    <a:lnTo>
                      <a:pt x="2700" y="35"/>
                    </a:lnTo>
                    <a:lnTo>
                      <a:pt x="2673" y="26"/>
                    </a:lnTo>
                    <a:lnTo>
                      <a:pt x="2629" y="8"/>
                    </a:lnTo>
                    <a:lnTo>
                      <a:pt x="2629" y="8"/>
                    </a:lnTo>
                    <a:lnTo>
                      <a:pt x="2620" y="0"/>
                    </a:lnTo>
                    <a:lnTo>
                      <a:pt x="2603" y="0"/>
                    </a:lnTo>
                    <a:lnTo>
                      <a:pt x="2515" y="17"/>
                    </a:lnTo>
                    <a:lnTo>
                      <a:pt x="2515" y="17"/>
                    </a:lnTo>
                    <a:lnTo>
                      <a:pt x="2444" y="26"/>
                    </a:lnTo>
                    <a:lnTo>
                      <a:pt x="2444" y="26"/>
                    </a:lnTo>
                    <a:lnTo>
                      <a:pt x="2426" y="35"/>
                    </a:lnTo>
                    <a:lnTo>
                      <a:pt x="2418" y="44"/>
                    </a:lnTo>
                    <a:lnTo>
                      <a:pt x="2418" y="44"/>
                    </a:lnTo>
                    <a:lnTo>
                      <a:pt x="2418" y="61"/>
                    </a:lnTo>
                    <a:lnTo>
                      <a:pt x="2435" y="79"/>
                    </a:lnTo>
                    <a:lnTo>
                      <a:pt x="2462" y="106"/>
                    </a:lnTo>
                    <a:lnTo>
                      <a:pt x="2462" y="106"/>
                    </a:lnTo>
                    <a:lnTo>
                      <a:pt x="2444" y="132"/>
                    </a:lnTo>
                    <a:lnTo>
                      <a:pt x="2444" y="132"/>
                    </a:lnTo>
                    <a:lnTo>
                      <a:pt x="2418" y="159"/>
                    </a:lnTo>
                    <a:lnTo>
                      <a:pt x="2418" y="167"/>
                    </a:lnTo>
                    <a:lnTo>
                      <a:pt x="2426" y="185"/>
                    </a:lnTo>
                    <a:lnTo>
                      <a:pt x="2426" y="185"/>
                    </a:lnTo>
                    <a:lnTo>
                      <a:pt x="2400" y="211"/>
                    </a:lnTo>
                    <a:lnTo>
                      <a:pt x="2373" y="247"/>
                    </a:lnTo>
                    <a:lnTo>
                      <a:pt x="2373" y="247"/>
                    </a:lnTo>
                    <a:lnTo>
                      <a:pt x="2365" y="264"/>
                    </a:lnTo>
                    <a:lnTo>
                      <a:pt x="2356" y="273"/>
                    </a:lnTo>
                    <a:lnTo>
                      <a:pt x="2356" y="282"/>
                    </a:lnTo>
                    <a:lnTo>
                      <a:pt x="2356" y="282"/>
                    </a:lnTo>
                    <a:lnTo>
                      <a:pt x="2365" y="291"/>
                    </a:lnTo>
                    <a:lnTo>
                      <a:pt x="2382" y="300"/>
                    </a:lnTo>
                    <a:lnTo>
                      <a:pt x="2418" y="309"/>
                    </a:lnTo>
                    <a:lnTo>
                      <a:pt x="2418" y="309"/>
                    </a:lnTo>
                    <a:lnTo>
                      <a:pt x="2453" y="309"/>
                    </a:lnTo>
                    <a:lnTo>
                      <a:pt x="2453" y="309"/>
                    </a:lnTo>
                    <a:lnTo>
                      <a:pt x="2462" y="317"/>
                    </a:lnTo>
                    <a:lnTo>
                      <a:pt x="2470" y="326"/>
                    </a:lnTo>
                    <a:lnTo>
                      <a:pt x="2488" y="353"/>
                    </a:lnTo>
                    <a:lnTo>
                      <a:pt x="2488" y="353"/>
                    </a:lnTo>
                    <a:lnTo>
                      <a:pt x="2506" y="388"/>
                    </a:lnTo>
                    <a:lnTo>
                      <a:pt x="2515" y="397"/>
                    </a:lnTo>
                    <a:lnTo>
                      <a:pt x="2532" y="397"/>
                    </a:lnTo>
                    <a:lnTo>
                      <a:pt x="2532" y="397"/>
                    </a:lnTo>
                    <a:lnTo>
                      <a:pt x="2550" y="388"/>
                    </a:lnTo>
                    <a:lnTo>
                      <a:pt x="2559" y="379"/>
                    </a:lnTo>
                    <a:lnTo>
                      <a:pt x="2559" y="379"/>
                    </a:lnTo>
                    <a:lnTo>
                      <a:pt x="2559" y="379"/>
                    </a:lnTo>
                    <a:lnTo>
                      <a:pt x="2568" y="370"/>
                    </a:lnTo>
                    <a:lnTo>
                      <a:pt x="2568" y="370"/>
                    </a:lnTo>
                    <a:lnTo>
                      <a:pt x="2585" y="370"/>
                    </a:lnTo>
                    <a:lnTo>
                      <a:pt x="2603" y="362"/>
                    </a:lnTo>
                    <a:lnTo>
                      <a:pt x="2603" y="362"/>
                    </a:lnTo>
                    <a:lnTo>
                      <a:pt x="2620" y="362"/>
                    </a:lnTo>
                    <a:lnTo>
                      <a:pt x="2620" y="362"/>
                    </a:lnTo>
                    <a:lnTo>
                      <a:pt x="2647" y="362"/>
                    </a:lnTo>
                    <a:lnTo>
                      <a:pt x="2673" y="353"/>
                    </a:lnTo>
                    <a:lnTo>
                      <a:pt x="2673" y="353"/>
                    </a:lnTo>
                    <a:lnTo>
                      <a:pt x="2682" y="335"/>
                    </a:lnTo>
                    <a:lnTo>
                      <a:pt x="2691" y="309"/>
                    </a:lnTo>
                    <a:lnTo>
                      <a:pt x="2691" y="309"/>
                    </a:lnTo>
                    <a:lnTo>
                      <a:pt x="2691" y="300"/>
                    </a:lnTo>
                    <a:lnTo>
                      <a:pt x="2691" y="282"/>
                    </a:lnTo>
                    <a:lnTo>
                      <a:pt x="2709" y="273"/>
                    </a:lnTo>
                    <a:lnTo>
                      <a:pt x="2735" y="264"/>
                    </a:lnTo>
                    <a:lnTo>
                      <a:pt x="2735" y="264"/>
                    </a:lnTo>
                    <a:lnTo>
                      <a:pt x="2744" y="264"/>
                    </a:lnTo>
                    <a:lnTo>
                      <a:pt x="2753" y="256"/>
                    </a:lnTo>
                    <a:lnTo>
                      <a:pt x="2762" y="238"/>
                    </a:lnTo>
                    <a:lnTo>
                      <a:pt x="2762" y="238"/>
                    </a:lnTo>
                    <a:lnTo>
                      <a:pt x="2762" y="220"/>
                    </a:lnTo>
                    <a:lnTo>
                      <a:pt x="2779" y="220"/>
                    </a:lnTo>
                    <a:lnTo>
                      <a:pt x="2779" y="220"/>
                    </a:lnTo>
                    <a:lnTo>
                      <a:pt x="2788" y="211"/>
                    </a:lnTo>
                    <a:lnTo>
                      <a:pt x="2788" y="211"/>
                    </a:lnTo>
                    <a:lnTo>
                      <a:pt x="2770" y="229"/>
                    </a:lnTo>
                    <a:lnTo>
                      <a:pt x="2770" y="238"/>
                    </a:lnTo>
                    <a:lnTo>
                      <a:pt x="2770" y="238"/>
                    </a:lnTo>
                    <a:lnTo>
                      <a:pt x="2770" y="256"/>
                    </a:lnTo>
                    <a:lnTo>
                      <a:pt x="2770" y="256"/>
                    </a:lnTo>
                    <a:lnTo>
                      <a:pt x="2753" y="273"/>
                    </a:lnTo>
                    <a:lnTo>
                      <a:pt x="2753" y="273"/>
                    </a:lnTo>
                    <a:lnTo>
                      <a:pt x="2735" y="291"/>
                    </a:lnTo>
                    <a:lnTo>
                      <a:pt x="2735" y="309"/>
                    </a:lnTo>
                    <a:lnTo>
                      <a:pt x="2735" y="309"/>
                    </a:lnTo>
                    <a:lnTo>
                      <a:pt x="2744" y="317"/>
                    </a:lnTo>
                    <a:lnTo>
                      <a:pt x="2762" y="326"/>
                    </a:lnTo>
                    <a:lnTo>
                      <a:pt x="2788" y="335"/>
                    </a:lnTo>
                    <a:lnTo>
                      <a:pt x="2788" y="335"/>
                    </a:lnTo>
                    <a:lnTo>
                      <a:pt x="2788" y="335"/>
                    </a:lnTo>
                    <a:lnTo>
                      <a:pt x="2788" y="335"/>
                    </a:lnTo>
                    <a:lnTo>
                      <a:pt x="2797" y="353"/>
                    </a:lnTo>
                    <a:lnTo>
                      <a:pt x="2806" y="362"/>
                    </a:lnTo>
                    <a:lnTo>
                      <a:pt x="2806" y="362"/>
                    </a:lnTo>
                    <a:lnTo>
                      <a:pt x="2788" y="379"/>
                    </a:lnTo>
                    <a:lnTo>
                      <a:pt x="2779" y="388"/>
                    </a:lnTo>
                    <a:lnTo>
                      <a:pt x="2779" y="388"/>
                    </a:lnTo>
                    <a:lnTo>
                      <a:pt x="2788" y="406"/>
                    </a:lnTo>
                    <a:lnTo>
                      <a:pt x="2797" y="415"/>
                    </a:lnTo>
                    <a:lnTo>
                      <a:pt x="2797" y="415"/>
                    </a:lnTo>
                    <a:lnTo>
                      <a:pt x="2823" y="432"/>
                    </a:lnTo>
                    <a:lnTo>
                      <a:pt x="2868" y="441"/>
                    </a:lnTo>
                    <a:lnTo>
                      <a:pt x="2912" y="441"/>
                    </a:lnTo>
                    <a:lnTo>
                      <a:pt x="2965" y="441"/>
                    </a:lnTo>
                    <a:lnTo>
                      <a:pt x="2965" y="441"/>
                    </a:lnTo>
                    <a:lnTo>
                      <a:pt x="3009" y="432"/>
                    </a:lnTo>
                    <a:lnTo>
                      <a:pt x="3053" y="432"/>
                    </a:lnTo>
                    <a:lnTo>
                      <a:pt x="3123" y="450"/>
                    </a:lnTo>
                    <a:lnTo>
                      <a:pt x="3123" y="450"/>
                    </a:lnTo>
                    <a:lnTo>
                      <a:pt x="3009" y="441"/>
                    </a:lnTo>
                    <a:lnTo>
                      <a:pt x="3009" y="441"/>
                    </a:lnTo>
                    <a:lnTo>
                      <a:pt x="2912" y="459"/>
                    </a:lnTo>
                    <a:lnTo>
                      <a:pt x="2868" y="467"/>
                    </a:lnTo>
                    <a:lnTo>
                      <a:pt x="2841" y="485"/>
                    </a:lnTo>
                    <a:lnTo>
                      <a:pt x="2841" y="485"/>
                    </a:lnTo>
                    <a:lnTo>
                      <a:pt x="2832" y="503"/>
                    </a:lnTo>
                    <a:lnTo>
                      <a:pt x="2832" y="503"/>
                    </a:lnTo>
                    <a:lnTo>
                      <a:pt x="2841" y="512"/>
                    </a:lnTo>
                    <a:lnTo>
                      <a:pt x="2850" y="529"/>
                    </a:lnTo>
                    <a:lnTo>
                      <a:pt x="2894" y="547"/>
                    </a:lnTo>
                    <a:lnTo>
                      <a:pt x="2912" y="556"/>
                    </a:lnTo>
                    <a:lnTo>
                      <a:pt x="2912" y="556"/>
                    </a:lnTo>
                    <a:lnTo>
                      <a:pt x="2965" y="565"/>
                    </a:lnTo>
                    <a:lnTo>
                      <a:pt x="3009" y="565"/>
                    </a:lnTo>
                    <a:lnTo>
                      <a:pt x="3009" y="565"/>
                    </a:lnTo>
                    <a:lnTo>
                      <a:pt x="3035" y="565"/>
                    </a:lnTo>
                    <a:lnTo>
                      <a:pt x="3035" y="565"/>
                    </a:lnTo>
                    <a:lnTo>
                      <a:pt x="3035" y="573"/>
                    </a:lnTo>
                    <a:lnTo>
                      <a:pt x="3035" y="573"/>
                    </a:lnTo>
                    <a:lnTo>
                      <a:pt x="3035" y="591"/>
                    </a:lnTo>
                    <a:lnTo>
                      <a:pt x="3044" y="609"/>
                    </a:lnTo>
                    <a:lnTo>
                      <a:pt x="3070" y="626"/>
                    </a:lnTo>
                    <a:lnTo>
                      <a:pt x="3115" y="635"/>
                    </a:lnTo>
                    <a:lnTo>
                      <a:pt x="3176" y="644"/>
                    </a:lnTo>
                    <a:lnTo>
                      <a:pt x="3176" y="644"/>
                    </a:lnTo>
                    <a:lnTo>
                      <a:pt x="3238" y="635"/>
                    </a:lnTo>
                    <a:lnTo>
                      <a:pt x="3291" y="618"/>
                    </a:lnTo>
                    <a:lnTo>
                      <a:pt x="3291" y="618"/>
                    </a:lnTo>
                    <a:lnTo>
                      <a:pt x="3317" y="609"/>
                    </a:lnTo>
                    <a:lnTo>
                      <a:pt x="3344" y="600"/>
                    </a:lnTo>
                    <a:lnTo>
                      <a:pt x="3344" y="600"/>
                    </a:lnTo>
                    <a:lnTo>
                      <a:pt x="3362" y="600"/>
                    </a:lnTo>
                    <a:lnTo>
                      <a:pt x="3362" y="600"/>
                    </a:lnTo>
                    <a:lnTo>
                      <a:pt x="3335" y="609"/>
                    </a:lnTo>
                    <a:lnTo>
                      <a:pt x="3317" y="626"/>
                    </a:lnTo>
                    <a:lnTo>
                      <a:pt x="3317" y="626"/>
                    </a:lnTo>
                    <a:lnTo>
                      <a:pt x="3317" y="644"/>
                    </a:lnTo>
                    <a:lnTo>
                      <a:pt x="3317" y="671"/>
                    </a:lnTo>
                    <a:lnTo>
                      <a:pt x="3317" y="671"/>
                    </a:lnTo>
                    <a:lnTo>
                      <a:pt x="3335" y="679"/>
                    </a:lnTo>
                    <a:lnTo>
                      <a:pt x="3353" y="679"/>
                    </a:lnTo>
                    <a:lnTo>
                      <a:pt x="3353" y="679"/>
                    </a:lnTo>
                    <a:lnTo>
                      <a:pt x="3353" y="679"/>
                    </a:lnTo>
                    <a:lnTo>
                      <a:pt x="3353" y="697"/>
                    </a:lnTo>
                    <a:lnTo>
                      <a:pt x="3362" y="724"/>
                    </a:lnTo>
                    <a:lnTo>
                      <a:pt x="3362" y="724"/>
                    </a:lnTo>
                    <a:lnTo>
                      <a:pt x="3353" y="715"/>
                    </a:lnTo>
                    <a:lnTo>
                      <a:pt x="3353" y="715"/>
                    </a:lnTo>
                    <a:lnTo>
                      <a:pt x="3335" y="706"/>
                    </a:lnTo>
                    <a:lnTo>
                      <a:pt x="3335" y="706"/>
                    </a:lnTo>
                    <a:lnTo>
                      <a:pt x="3326" y="697"/>
                    </a:lnTo>
                    <a:lnTo>
                      <a:pt x="3326" y="697"/>
                    </a:lnTo>
                    <a:lnTo>
                      <a:pt x="3317" y="688"/>
                    </a:lnTo>
                    <a:lnTo>
                      <a:pt x="3300" y="688"/>
                    </a:lnTo>
                    <a:lnTo>
                      <a:pt x="3300" y="688"/>
                    </a:lnTo>
                    <a:lnTo>
                      <a:pt x="3291" y="688"/>
                    </a:lnTo>
                    <a:lnTo>
                      <a:pt x="3282" y="679"/>
                    </a:lnTo>
                    <a:lnTo>
                      <a:pt x="3282" y="679"/>
                    </a:lnTo>
                    <a:lnTo>
                      <a:pt x="3256" y="671"/>
                    </a:lnTo>
                    <a:lnTo>
                      <a:pt x="3247" y="671"/>
                    </a:lnTo>
                    <a:lnTo>
                      <a:pt x="3229" y="671"/>
                    </a:lnTo>
                    <a:lnTo>
                      <a:pt x="3229" y="671"/>
                    </a:lnTo>
                    <a:lnTo>
                      <a:pt x="3185" y="679"/>
                    </a:lnTo>
                    <a:lnTo>
                      <a:pt x="3185" y="679"/>
                    </a:lnTo>
                    <a:lnTo>
                      <a:pt x="3123" y="688"/>
                    </a:lnTo>
                    <a:lnTo>
                      <a:pt x="3123" y="688"/>
                    </a:lnTo>
                    <a:lnTo>
                      <a:pt x="3044" y="697"/>
                    </a:lnTo>
                    <a:lnTo>
                      <a:pt x="2982" y="688"/>
                    </a:lnTo>
                    <a:lnTo>
                      <a:pt x="2982" y="688"/>
                    </a:lnTo>
                    <a:lnTo>
                      <a:pt x="3000" y="671"/>
                    </a:lnTo>
                    <a:lnTo>
                      <a:pt x="3026" y="671"/>
                    </a:lnTo>
                    <a:lnTo>
                      <a:pt x="3026" y="671"/>
                    </a:lnTo>
                    <a:lnTo>
                      <a:pt x="3044" y="671"/>
                    </a:lnTo>
                    <a:lnTo>
                      <a:pt x="3053" y="662"/>
                    </a:lnTo>
                    <a:lnTo>
                      <a:pt x="3053" y="662"/>
                    </a:lnTo>
                    <a:lnTo>
                      <a:pt x="3053" y="644"/>
                    </a:lnTo>
                    <a:lnTo>
                      <a:pt x="3044" y="626"/>
                    </a:lnTo>
                    <a:lnTo>
                      <a:pt x="3017" y="600"/>
                    </a:lnTo>
                    <a:lnTo>
                      <a:pt x="3017" y="600"/>
                    </a:lnTo>
                    <a:lnTo>
                      <a:pt x="2991" y="582"/>
                    </a:lnTo>
                    <a:lnTo>
                      <a:pt x="2965" y="573"/>
                    </a:lnTo>
                    <a:lnTo>
                      <a:pt x="2929" y="565"/>
                    </a:lnTo>
                    <a:lnTo>
                      <a:pt x="2912" y="573"/>
                    </a:lnTo>
                    <a:lnTo>
                      <a:pt x="2912" y="573"/>
                    </a:lnTo>
                    <a:lnTo>
                      <a:pt x="2903" y="582"/>
                    </a:lnTo>
                    <a:lnTo>
                      <a:pt x="2903" y="582"/>
                    </a:lnTo>
                    <a:lnTo>
                      <a:pt x="2876" y="573"/>
                    </a:lnTo>
                    <a:lnTo>
                      <a:pt x="2876" y="573"/>
                    </a:lnTo>
                    <a:lnTo>
                      <a:pt x="2841" y="565"/>
                    </a:lnTo>
                    <a:lnTo>
                      <a:pt x="2841" y="565"/>
                    </a:lnTo>
                    <a:lnTo>
                      <a:pt x="2788" y="556"/>
                    </a:lnTo>
                    <a:lnTo>
                      <a:pt x="2788" y="556"/>
                    </a:lnTo>
                    <a:lnTo>
                      <a:pt x="2753" y="538"/>
                    </a:lnTo>
                    <a:lnTo>
                      <a:pt x="2753" y="538"/>
                    </a:lnTo>
                    <a:lnTo>
                      <a:pt x="2700" y="529"/>
                    </a:lnTo>
                    <a:lnTo>
                      <a:pt x="2656" y="512"/>
                    </a:lnTo>
                    <a:lnTo>
                      <a:pt x="2656" y="512"/>
                    </a:lnTo>
                    <a:lnTo>
                      <a:pt x="2629" y="494"/>
                    </a:lnTo>
                    <a:lnTo>
                      <a:pt x="2603" y="485"/>
                    </a:lnTo>
                    <a:lnTo>
                      <a:pt x="2568" y="485"/>
                    </a:lnTo>
                    <a:lnTo>
                      <a:pt x="2541" y="494"/>
                    </a:lnTo>
                    <a:lnTo>
                      <a:pt x="2541" y="494"/>
                    </a:lnTo>
                    <a:lnTo>
                      <a:pt x="2523" y="503"/>
                    </a:lnTo>
                    <a:lnTo>
                      <a:pt x="2506" y="520"/>
                    </a:lnTo>
                    <a:lnTo>
                      <a:pt x="2506" y="520"/>
                    </a:lnTo>
                    <a:lnTo>
                      <a:pt x="2488" y="529"/>
                    </a:lnTo>
                    <a:lnTo>
                      <a:pt x="2470" y="538"/>
                    </a:lnTo>
                    <a:lnTo>
                      <a:pt x="2470" y="538"/>
                    </a:lnTo>
                    <a:lnTo>
                      <a:pt x="2470" y="520"/>
                    </a:lnTo>
                    <a:lnTo>
                      <a:pt x="2470" y="512"/>
                    </a:lnTo>
                    <a:lnTo>
                      <a:pt x="2470" y="512"/>
                    </a:lnTo>
                    <a:lnTo>
                      <a:pt x="2470" y="503"/>
                    </a:lnTo>
                    <a:lnTo>
                      <a:pt x="2470" y="503"/>
                    </a:lnTo>
                    <a:lnTo>
                      <a:pt x="2462" y="494"/>
                    </a:lnTo>
                    <a:lnTo>
                      <a:pt x="2462" y="494"/>
                    </a:lnTo>
                    <a:lnTo>
                      <a:pt x="2462" y="476"/>
                    </a:lnTo>
                    <a:lnTo>
                      <a:pt x="2453" y="467"/>
                    </a:lnTo>
                    <a:lnTo>
                      <a:pt x="2435" y="459"/>
                    </a:lnTo>
                    <a:lnTo>
                      <a:pt x="2435" y="459"/>
                    </a:lnTo>
                    <a:lnTo>
                      <a:pt x="2426" y="459"/>
                    </a:lnTo>
                    <a:lnTo>
                      <a:pt x="2409" y="467"/>
                    </a:lnTo>
                    <a:lnTo>
                      <a:pt x="2391" y="494"/>
                    </a:lnTo>
                    <a:lnTo>
                      <a:pt x="2391" y="494"/>
                    </a:lnTo>
                    <a:lnTo>
                      <a:pt x="2373" y="520"/>
                    </a:lnTo>
                    <a:lnTo>
                      <a:pt x="2365" y="538"/>
                    </a:lnTo>
                    <a:lnTo>
                      <a:pt x="2365" y="538"/>
                    </a:lnTo>
                    <a:lnTo>
                      <a:pt x="2347" y="520"/>
                    </a:lnTo>
                    <a:lnTo>
                      <a:pt x="2329" y="485"/>
                    </a:lnTo>
                    <a:lnTo>
                      <a:pt x="2329" y="485"/>
                    </a:lnTo>
                    <a:lnTo>
                      <a:pt x="2303" y="450"/>
                    </a:lnTo>
                    <a:lnTo>
                      <a:pt x="2285" y="423"/>
                    </a:lnTo>
                    <a:lnTo>
                      <a:pt x="2285" y="423"/>
                    </a:lnTo>
                    <a:lnTo>
                      <a:pt x="2250" y="415"/>
                    </a:lnTo>
                    <a:lnTo>
                      <a:pt x="2232" y="406"/>
                    </a:lnTo>
                    <a:lnTo>
                      <a:pt x="2223" y="415"/>
                    </a:lnTo>
                    <a:lnTo>
                      <a:pt x="2223" y="415"/>
                    </a:lnTo>
                    <a:lnTo>
                      <a:pt x="2215" y="423"/>
                    </a:lnTo>
                    <a:lnTo>
                      <a:pt x="2215" y="441"/>
                    </a:lnTo>
                    <a:lnTo>
                      <a:pt x="2223" y="459"/>
                    </a:lnTo>
                    <a:lnTo>
                      <a:pt x="2223" y="459"/>
                    </a:lnTo>
                    <a:lnTo>
                      <a:pt x="2206" y="467"/>
                    </a:lnTo>
                    <a:lnTo>
                      <a:pt x="2206" y="485"/>
                    </a:lnTo>
                    <a:lnTo>
                      <a:pt x="2206" y="485"/>
                    </a:lnTo>
                    <a:lnTo>
                      <a:pt x="2188" y="503"/>
                    </a:lnTo>
                    <a:lnTo>
                      <a:pt x="2188" y="503"/>
                    </a:lnTo>
                    <a:lnTo>
                      <a:pt x="2179" y="494"/>
                    </a:lnTo>
                    <a:lnTo>
                      <a:pt x="2179" y="494"/>
                    </a:lnTo>
                    <a:lnTo>
                      <a:pt x="2179" y="494"/>
                    </a:lnTo>
                    <a:lnTo>
                      <a:pt x="2179" y="494"/>
                    </a:lnTo>
                    <a:lnTo>
                      <a:pt x="2179" y="485"/>
                    </a:lnTo>
                    <a:lnTo>
                      <a:pt x="2179" y="485"/>
                    </a:lnTo>
                    <a:lnTo>
                      <a:pt x="2179" y="476"/>
                    </a:lnTo>
                    <a:lnTo>
                      <a:pt x="2179" y="476"/>
                    </a:lnTo>
                    <a:lnTo>
                      <a:pt x="2170" y="467"/>
                    </a:lnTo>
                    <a:lnTo>
                      <a:pt x="2170" y="467"/>
                    </a:lnTo>
                    <a:lnTo>
                      <a:pt x="2162" y="459"/>
                    </a:lnTo>
                    <a:lnTo>
                      <a:pt x="2135" y="459"/>
                    </a:lnTo>
                    <a:lnTo>
                      <a:pt x="2135" y="459"/>
                    </a:lnTo>
                    <a:lnTo>
                      <a:pt x="2118" y="459"/>
                    </a:lnTo>
                    <a:lnTo>
                      <a:pt x="2118" y="459"/>
                    </a:lnTo>
                    <a:lnTo>
                      <a:pt x="2082" y="459"/>
                    </a:lnTo>
                    <a:lnTo>
                      <a:pt x="2047" y="476"/>
                    </a:lnTo>
                    <a:lnTo>
                      <a:pt x="2047" y="476"/>
                    </a:lnTo>
                    <a:lnTo>
                      <a:pt x="2012" y="494"/>
                    </a:lnTo>
                    <a:lnTo>
                      <a:pt x="2012" y="494"/>
                    </a:lnTo>
                    <a:lnTo>
                      <a:pt x="1985" y="503"/>
                    </a:lnTo>
                    <a:lnTo>
                      <a:pt x="1985" y="503"/>
                    </a:lnTo>
                    <a:lnTo>
                      <a:pt x="1959" y="512"/>
                    </a:lnTo>
                    <a:lnTo>
                      <a:pt x="1950" y="520"/>
                    </a:lnTo>
                    <a:lnTo>
                      <a:pt x="1950" y="520"/>
                    </a:lnTo>
                    <a:lnTo>
                      <a:pt x="1941" y="529"/>
                    </a:lnTo>
                    <a:lnTo>
                      <a:pt x="1941" y="529"/>
                    </a:lnTo>
                    <a:lnTo>
                      <a:pt x="1923" y="529"/>
                    </a:lnTo>
                    <a:lnTo>
                      <a:pt x="1923" y="529"/>
                    </a:lnTo>
                    <a:lnTo>
                      <a:pt x="1915" y="520"/>
                    </a:lnTo>
                    <a:lnTo>
                      <a:pt x="1906" y="512"/>
                    </a:lnTo>
                    <a:lnTo>
                      <a:pt x="1879" y="512"/>
                    </a:lnTo>
                    <a:lnTo>
                      <a:pt x="1879" y="512"/>
                    </a:lnTo>
                    <a:lnTo>
                      <a:pt x="1870" y="512"/>
                    </a:lnTo>
                    <a:lnTo>
                      <a:pt x="1862" y="529"/>
                    </a:lnTo>
                    <a:lnTo>
                      <a:pt x="1862" y="529"/>
                    </a:lnTo>
                    <a:lnTo>
                      <a:pt x="1844" y="529"/>
                    </a:lnTo>
                    <a:lnTo>
                      <a:pt x="1844" y="529"/>
                    </a:lnTo>
                    <a:lnTo>
                      <a:pt x="1809" y="538"/>
                    </a:lnTo>
                    <a:lnTo>
                      <a:pt x="1791" y="547"/>
                    </a:lnTo>
                    <a:lnTo>
                      <a:pt x="1782" y="565"/>
                    </a:lnTo>
                    <a:lnTo>
                      <a:pt x="1782" y="565"/>
                    </a:lnTo>
                    <a:lnTo>
                      <a:pt x="1782" y="582"/>
                    </a:lnTo>
                    <a:lnTo>
                      <a:pt x="1782" y="582"/>
                    </a:lnTo>
                    <a:lnTo>
                      <a:pt x="1765" y="573"/>
                    </a:lnTo>
                    <a:lnTo>
                      <a:pt x="1738" y="573"/>
                    </a:lnTo>
                    <a:lnTo>
                      <a:pt x="1738" y="573"/>
                    </a:lnTo>
                    <a:lnTo>
                      <a:pt x="1712" y="573"/>
                    </a:lnTo>
                    <a:lnTo>
                      <a:pt x="1676" y="556"/>
                    </a:lnTo>
                    <a:lnTo>
                      <a:pt x="1632" y="529"/>
                    </a:lnTo>
                    <a:lnTo>
                      <a:pt x="1632" y="529"/>
                    </a:lnTo>
                    <a:lnTo>
                      <a:pt x="1623" y="520"/>
                    </a:lnTo>
                    <a:lnTo>
                      <a:pt x="1606" y="512"/>
                    </a:lnTo>
                    <a:lnTo>
                      <a:pt x="1571" y="512"/>
                    </a:lnTo>
                    <a:lnTo>
                      <a:pt x="1571" y="512"/>
                    </a:lnTo>
                    <a:lnTo>
                      <a:pt x="1518" y="503"/>
                    </a:lnTo>
                    <a:lnTo>
                      <a:pt x="1518" y="503"/>
                    </a:lnTo>
                    <a:lnTo>
                      <a:pt x="1509" y="512"/>
                    </a:lnTo>
                    <a:lnTo>
                      <a:pt x="1509" y="512"/>
                    </a:lnTo>
                    <a:lnTo>
                      <a:pt x="1500" y="520"/>
                    </a:lnTo>
                    <a:lnTo>
                      <a:pt x="1500" y="520"/>
                    </a:lnTo>
                    <a:lnTo>
                      <a:pt x="1491" y="520"/>
                    </a:lnTo>
                    <a:lnTo>
                      <a:pt x="1491" y="520"/>
                    </a:lnTo>
                    <a:lnTo>
                      <a:pt x="1482" y="512"/>
                    </a:lnTo>
                    <a:lnTo>
                      <a:pt x="1482" y="512"/>
                    </a:lnTo>
                    <a:lnTo>
                      <a:pt x="1473" y="512"/>
                    </a:lnTo>
                    <a:lnTo>
                      <a:pt x="1473" y="512"/>
                    </a:lnTo>
                    <a:lnTo>
                      <a:pt x="1465" y="503"/>
                    </a:lnTo>
                    <a:lnTo>
                      <a:pt x="1456" y="503"/>
                    </a:lnTo>
                    <a:lnTo>
                      <a:pt x="1456" y="503"/>
                    </a:lnTo>
                    <a:lnTo>
                      <a:pt x="1421" y="485"/>
                    </a:lnTo>
                    <a:lnTo>
                      <a:pt x="1376" y="485"/>
                    </a:lnTo>
                    <a:lnTo>
                      <a:pt x="1376" y="485"/>
                    </a:lnTo>
                    <a:lnTo>
                      <a:pt x="1368" y="485"/>
                    </a:lnTo>
                    <a:lnTo>
                      <a:pt x="1368" y="485"/>
                    </a:lnTo>
                    <a:lnTo>
                      <a:pt x="1368" y="485"/>
                    </a:lnTo>
                    <a:lnTo>
                      <a:pt x="1341" y="485"/>
                    </a:lnTo>
                    <a:lnTo>
                      <a:pt x="1341" y="485"/>
                    </a:lnTo>
                    <a:lnTo>
                      <a:pt x="1288" y="494"/>
                    </a:lnTo>
                    <a:lnTo>
                      <a:pt x="1288" y="494"/>
                    </a:lnTo>
                    <a:lnTo>
                      <a:pt x="1262" y="485"/>
                    </a:lnTo>
                    <a:lnTo>
                      <a:pt x="1262" y="485"/>
                    </a:lnTo>
                    <a:lnTo>
                      <a:pt x="1235" y="476"/>
                    </a:lnTo>
                    <a:lnTo>
                      <a:pt x="1200" y="467"/>
                    </a:lnTo>
                    <a:lnTo>
                      <a:pt x="1200" y="467"/>
                    </a:lnTo>
                    <a:lnTo>
                      <a:pt x="1182" y="476"/>
                    </a:lnTo>
                    <a:lnTo>
                      <a:pt x="1182" y="476"/>
                    </a:lnTo>
                    <a:lnTo>
                      <a:pt x="1173" y="476"/>
                    </a:lnTo>
                    <a:lnTo>
                      <a:pt x="1173" y="476"/>
                    </a:lnTo>
                    <a:lnTo>
                      <a:pt x="1147" y="476"/>
                    </a:lnTo>
                    <a:lnTo>
                      <a:pt x="1112" y="467"/>
                    </a:lnTo>
                    <a:lnTo>
                      <a:pt x="1112" y="467"/>
                    </a:lnTo>
                    <a:lnTo>
                      <a:pt x="1112" y="467"/>
                    </a:lnTo>
                    <a:lnTo>
                      <a:pt x="1085" y="450"/>
                    </a:lnTo>
                    <a:lnTo>
                      <a:pt x="1059" y="441"/>
                    </a:lnTo>
                    <a:lnTo>
                      <a:pt x="1059" y="441"/>
                    </a:lnTo>
                    <a:lnTo>
                      <a:pt x="1032" y="441"/>
                    </a:lnTo>
                    <a:lnTo>
                      <a:pt x="1006" y="441"/>
                    </a:lnTo>
                    <a:lnTo>
                      <a:pt x="1006" y="441"/>
                    </a:lnTo>
                    <a:lnTo>
                      <a:pt x="953" y="441"/>
                    </a:lnTo>
                    <a:lnTo>
                      <a:pt x="909" y="450"/>
                    </a:lnTo>
                    <a:lnTo>
                      <a:pt x="909" y="450"/>
                    </a:lnTo>
                    <a:lnTo>
                      <a:pt x="900" y="450"/>
                    </a:lnTo>
                    <a:lnTo>
                      <a:pt x="900" y="450"/>
                    </a:lnTo>
                    <a:lnTo>
                      <a:pt x="900" y="450"/>
                    </a:lnTo>
                    <a:lnTo>
                      <a:pt x="891" y="441"/>
                    </a:lnTo>
                    <a:lnTo>
                      <a:pt x="882" y="441"/>
                    </a:lnTo>
                    <a:lnTo>
                      <a:pt x="873" y="441"/>
                    </a:lnTo>
                    <a:lnTo>
                      <a:pt x="873" y="441"/>
                    </a:lnTo>
                    <a:lnTo>
                      <a:pt x="865" y="441"/>
                    </a:lnTo>
                    <a:lnTo>
                      <a:pt x="865" y="432"/>
                    </a:lnTo>
                    <a:lnTo>
                      <a:pt x="865" y="432"/>
                    </a:lnTo>
                    <a:lnTo>
                      <a:pt x="865" y="423"/>
                    </a:lnTo>
                    <a:lnTo>
                      <a:pt x="856" y="406"/>
                    </a:lnTo>
                    <a:lnTo>
                      <a:pt x="856" y="406"/>
                    </a:lnTo>
                    <a:lnTo>
                      <a:pt x="847" y="406"/>
                    </a:lnTo>
                    <a:lnTo>
                      <a:pt x="829" y="397"/>
                    </a:lnTo>
                    <a:lnTo>
                      <a:pt x="829" y="397"/>
                    </a:lnTo>
                    <a:lnTo>
                      <a:pt x="803" y="406"/>
                    </a:lnTo>
                    <a:lnTo>
                      <a:pt x="803" y="406"/>
                    </a:lnTo>
                    <a:lnTo>
                      <a:pt x="776" y="406"/>
                    </a:lnTo>
                    <a:lnTo>
                      <a:pt x="776" y="406"/>
                    </a:lnTo>
                    <a:lnTo>
                      <a:pt x="768" y="406"/>
                    </a:lnTo>
                    <a:lnTo>
                      <a:pt x="768" y="406"/>
                    </a:lnTo>
                    <a:lnTo>
                      <a:pt x="759" y="406"/>
                    </a:lnTo>
                    <a:lnTo>
                      <a:pt x="759" y="406"/>
                    </a:lnTo>
                    <a:lnTo>
                      <a:pt x="759" y="415"/>
                    </a:lnTo>
                    <a:lnTo>
                      <a:pt x="759" y="415"/>
                    </a:lnTo>
                    <a:lnTo>
                      <a:pt x="750" y="406"/>
                    </a:lnTo>
                    <a:lnTo>
                      <a:pt x="741" y="406"/>
                    </a:lnTo>
                    <a:lnTo>
                      <a:pt x="741" y="406"/>
                    </a:lnTo>
                    <a:lnTo>
                      <a:pt x="741" y="397"/>
                    </a:lnTo>
                    <a:lnTo>
                      <a:pt x="741" y="397"/>
                    </a:lnTo>
                    <a:lnTo>
                      <a:pt x="732" y="388"/>
                    </a:lnTo>
                    <a:lnTo>
                      <a:pt x="723" y="388"/>
                    </a:lnTo>
                    <a:lnTo>
                      <a:pt x="723" y="388"/>
                    </a:lnTo>
                    <a:lnTo>
                      <a:pt x="715" y="388"/>
                    </a:lnTo>
                    <a:lnTo>
                      <a:pt x="706" y="397"/>
                    </a:lnTo>
                    <a:lnTo>
                      <a:pt x="706" y="397"/>
                    </a:lnTo>
                    <a:lnTo>
                      <a:pt x="688" y="406"/>
                    </a:lnTo>
                    <a:lnTo>
                      <a:pt x="679" y="406"/>
                    </a:lnTo>
                    <a:lnTo>
                      <a:pt x="679" y="406"/>
                    </a:lnTo>
                    <a:lnTo>
                      <a:pt x="662" y="406"/>
                    </a:lnTo>
                    <a:lnTo>
                      <a:pt x="662" y="406"/>
                    </a:lnTo>
                    <a:lnTo>
                      <a:pt x="662" y="406"/>
                    </a:lnTo>
                    <a:lnTo>
                      <a:pt x="662" y="406"/>
                    </a:lnTo>
                    <a:lnTo>
                      <a:pt x="671" y="397"/>
                    </a:lnTo>
                    <a:lnTo>
                      <a:pt x="671" y="397"/>
                    </a:lnTo>
                    <a:lnTo>
                      <a:pt x="671" y="397"/>
                    </a:lnTo>
                    <a:lnTo>
                      <a:pt x="671" y="397"/>
                    </a:lnTo>
                    <a:lnTo>
                      <a:pt x="671" y="397"/>
                    </a:lnTo>
                    <a:lnTo>
                      <a:pt x="679" y="388"/>
                    </a:lnTo>
                    <a:lnTo>
                      <a:pt x="679" y="388"/>
                    </a:lnTo>
                    <a:lnTo>
                      <a:pt x="679" y="379"/>
                    </a:lnTo>
                    <a:lnTo>
                      <a:pt x="679" y="379"/>
                    </a:lnTo>
                    <a:lnTo>
                      <a:pt x="653" y="362"/>
                    </a:lnTo>
                    <a:lnTo>
                      <a:pt x="653" y="362"/>
                    </a:lnTo>
                    <a:lnTo>
                      <a:pt x="635" y="353"/>
                    </a:lnTo>
                    <a:lnTo>
                      <a:pt x="635" y="353"/>
                    </a:lnTo>
                    <a:lnTo>
                      <a:pt x="618" y="362"/>
                    </a:lnTo>
                    <a:lnTo>
                      <a:pt x="600" y="379"/>
                    </a:lnTo>
                    <a:lnTo>
                      <a:pt x="600" y="379"/>
                    </a:lnTo>
                    <a:lnTo>
                      <a:pt x="582" y="397"/>
                    </a:lnTo>
                    <a:lnTo>
                      <a:pt x="582" y="397"/>
                    </a:lnTo>
                    <a:lnTo>
                      <a:pt x="556" y="406"/>
                    </a:lnTo>
                    <a:lnTo>
                      <a:pt x="521" y="415"/>
                    </a:lnTo>
                    <a:lnTo>
                      <a:pt x="521" y="415"/>
                    </a:lnTo>
                    <a:lnTo>
                      <a:pt x="503" y="415"/>
                    </a:lnTo>
                    <a:lnTo>
                      <a:pt x="503" y="415"/>
                    </a:lnTo>
                    <a:lnTo>
                      <a:pt x="494" y="406"/>
                    </a:lnTo>
                    <a:lnTo>
                      <a:pt x="485" y="406"/>
                    </a:lnTo>
                    <a:lnTo>
                      <a:pt x="485" y="406"/>
                    </a:lnTo>
                    <a:lnTo>
                      <a:pt x="459" y="415"/>
                    </a:lnTo>
                    <a:lnTo>
                      <a:pt x="450" y="415"/>
                    </a:lnTo>
                    <a:lnTo>
                      <a:pt x="441" y="432"/>
                    </a:lnTo>
                    <a:lnTo>
                      <a:pt x="441" y="432"/>
                    </a:lnTo>
                    <a:lnTo>
                      <a:pt x="441" y="441"/>
                    </a:lnTo>
                    <a:lnTo>
                      <a:pt x="450" y="450"/>
                    </a:lnTo>
                    <a:lnTo>
                      <a:pt x="450" y="450"/>
                    </a:lnTo>
                    <a:lnTo>
                      <a:pt x="459" y="450"/>
                    </a:lnTo>
                    <a:lnTo>
                      <a:pt x="459" y="450"/>
                    </a:lnTo>
                    <a:lnTo>
                      <a:pt x="450" y="459"/>
                    </a:lnTo>
                    <a:lnTo>
                      <a:pt x="450" y="459"/>
                    </a:lnTo>
                    <a:lnTo>
                      <a:pt x="450" y="459"/>
                    </a:lnTo>
                    <a:lnTo>
                      <a:pt x="450" y="459"/>
                    </a:lnTo>
                    <a:lnTo>
                      <a:pt x="450" y="459"/>
                    </a:lnTo>
                    <a:lnTo>
                      <a:pt x="450" y="459"/>
                    </a:lnTo>
                    <a:lnTo>
                      <a:pt x="441" y="459"/>
                    </a:lnTo>
                    <a:lnTo>
                      <a:pt x="441" y="459"/>
                    </a:lnTo>
                    <a:lnTo>
                      <a:pt x="432" y="450"/>
                    </a:lnTo>
                    <a:lnTo>
                      <a:pt x="432" y="450"/>
                    </a:lnTo>
                    <a:lnTo>
                      <a:pt x="432" y="450"/>
                    </a:lnTo>
                    <a:lnTo>
                      <a:pt x="424" y="450"/>
                    </a:lnTo>
                    <a:lnTo>
                      <a:pt x="415" y="450"/>
                    </a:lnTo>
                    <a:lnTo>
                      <a:pt x="415" y="450"/>
                    </a:lnTo>
                    <a:lnTo>
                      <a:pt x="406" y="450"/>
                    </a:lnTo>
                    <a:lnTo>
                      <a:pt x="406" y="450"/>
                    </a:lnTo>
                    <a:lnTo>
                      <a:pt x="379" y="459"/>
                    </a:lnTo>
                    <a:lnTo>
                      <a:pt x="353" y="467"/>
                    </a:lnTo>
                    <a:lnTo>
                      <a:pt x="326" y="467"/>
                    </a:lnTo>
                    <a:lnTo>
                      <a:pt x="326" y="467"/>
                    </a:lnTo>
                    <a:lnTo>
                      <a:pt x="309" y="476"/>
                    </a:lnTo>
                    <a:lnTo>
                      <a:pt x="274" y="512"/>
                    </a:lnTo>
                    <a:lnTo>
                      <a:pt x="265" y="512"/>
                    </a:lnTo>
                    <a:lnTo>
                      <a:pt x="265" y="512"/>
                    </a:lnTo>
                    <a:lnTo>
                      <a:pt x="256" y="529"/>
                    </a:lnTo>
                    <a:lnTo>
                      <a:pt x="256" y="538"/>
                    </a:lnTo>
                    <a:lnTo>
                      <a:pt x="256" y="538"/>
                    </a:lnTo>
                    <a:lnTo>
                      <a:pt x="256" y="556"/>
                    </a:lnTo>
                    <a:lnTo>
                      <a:pt x="238" y="573"/>
                    </a:lnTo>
                    <a:lnTo>
                      <a:pt x="238" y="573"/>
                    </a:lnTo>
                    <a:lnTo>
                      <a:pt x="221" y="591"/>
                    </a:lnTo>
                    <a:lnTo>
                      <a:pt x="194" y="600"/>
                    </a:lnTo>
                    <a:lnTo>
                      <a:pt x="132" y="609"/>
                    </a:lnTo>
                    <a:lnTo>
                      <a:pt x="132" y="609"/>
                    </a:lnTo>
                    <a:lnTo>
                      <a:pt x="124" y="600"/>
                    </a:lnTo>
                    <a:lnTo>
                      <a:pt x="124" y="600"/>
                    </a:lnTo>
                    <a:lnTo>
                      <a:pt x="115" y="600"/>
                    </a:lnTo>
                    <a:lnTo>
                      <a:pt x="97" y="600"/>
                    </a:lnTo>
                    <a:lnTo>
                      <a:pt x="97" y="600"/>
                    </a:lnTo>
                    <a:lnTo>
                      <a:pt x="88" y="609"/>
                    </a:lnTo>
                    <a:lnTo>
                      <a:pt x="88" y="618"/>
                    </a:lnTo>
                    <a:lnTo>
                      <a:pt x="88" y="626"/>
                    </a:lnTo>
                    <a:lnTo>
                      <a:pt x="88" y="626"/>
                    </a:lnTo>
                    <a:lnTo>
                      <a:pt x="88" y="635"/>
                    </a:lnTo>
                    <a:lnTo>
                      <a:pt x="88" y="635"/>
                    </a:lnTo>
                    <a:lnTo>
                      <a:pt x="79" y="644"/>
                    </a:lnTo>
                    <a:lnTo>
                      <a:pt x="79" y="644"/>
                    </a:lnTo>
                    <a:lnTo>
                      <a:pt x="79" y="653"/>
                    </a:lnTo>
                    <a:lnTo>
                      <a:pt x="88" y="662"/>
                    </a:lnTo>
                    <a:lnTo>
                      <a:pt x="150" y="679"/>
                    </a:lnTo>
                    <a:lnTo>
                      <a:pt x="150" y="679"/>
                    </a:lnTo>
                    <a:lnTo>
                      <a:pt x="176" y="697"/>
                    </a:lnTo>
                    <a:lnTo>
                      <a:pt x="203" y="724"/>
                    </a:lnTo>
                    <a:lnTo>
                      <a:pt x="229" y="768"/>
                    </a:lnTo>
                    <a:lnTo>
                      <a:pt x="229" y="768"/>
                    </a:lnTo>
                    <a:lnTo>
                      <a:pt x="238" y="776"/>
                    </a:lnTo>
                    <a:lnTo>
                      <a:pt x="238" y="776"/>
                    </a:lnTo>
                    <a:lnTo>
                      <a:pt x="247" y="776"/>
                    </a:lnTo>
                    <a:lnTo>
                      <a:pt x="291" y="776"/>
                    </a:lnTo>
                    <a:lnTo>
                      <a:pt x="291" y="776"/>
                    </a:lnTo>
                    <a:lnTo>
                      <a:pt x="300" y="776"/>
                    </a:lnTo>
                    <a:lnTo>
                      <a:pt x="300" y="776"/>
                    </a:lnTo>
                    <a:lnTo>
                      <a:pt x="335" y="776"/>
                    </a:lnTo>
                    <a:lnTo>
                      <a:pt x="335" y="776"/>
                    </a:lnTo>
                    <a:lnTo>
                      <a:pt x="344" y="776"/>
                    </a:lnTo>
                    <a:lnTo>
                      <a:pt x="344" y="794"/>
                    </a:lnTo>
                    <a:lnTo>
                      <a:pt x="344" y="794"/>
                    </a:lnTo>
                    <a:lnTo>
                      <a:pt x="344" y="794"/>
                    </a:lnTo>
                    <a:lnTo>
                      <a:pt x="344" y="812"/>
                    </a:lnTo>
                    <a:lnTo>
                      <a:pt x="344" y="821"/>
                    </a:lnTo>
                    <a:lnTo>
                      <a:pt x="353" y="821"/>
                    </a:lnTo>
                    <a:lnTo>
                      <a:pt x="353" y="821"/>
                    </a:lnTo>
                    <a:lnTo>
                      <a:pt x="371" y="829"/>
                    </a:lnTo>
                    <a:lnTo>
                      <a:pt x="379" y="829"/>
                    </a:lnTo>
                    <a:lnTo>
                      <a:pt x="397" y="829"/>
                    </a:lnTo>
                    <a:lnTo>
                      <a:pt x="397" y="829"/>
                    </a:lnTo>
                    <a:lnTo>
                      <a:pt x="406" y="838"/>
                    </a:lnTo>
                    <a:lnTo>
                      <a:pt x="406" y="838"/>
                    </a:lnTo>
                    <a:lnTo>
                      <a:pt x="406" y="838"/>
                    </a:lnTo>
                    <a:lnTo>
                      <a:pt x="406" y="838"/>
                    </a:lnTo>
                    <a:lnTo>
                      <a:pt x="388" y="838"/>
                    </a:lnTo>
                    <a:lnTo>
                      <a:pt x="388" y="838"/>
                    </a:lnTo>
                    <a:lnTo>
                      <a:pt x="344" y="847"/>
                    </a:lnTo>
                    <a:lnTo>
                      <a:pt x="344" y="847"/>
                    </a:lnTo>
                    <a:lnTo>
                      <a:pt x="344" y="847"/>
                    </a:lnTo>
                    <a:lnTo>
                      <a:pt x="344" y="847"/>
                    </a:lnTo>
                    <a:lnTo>
                      <a:pt x="318" y="865"/>
                    </a:lnTo>
                    <a:lnTo>
                      <a:pt x="309" y="874"/>
                    </a:lnTo>
                    <a:lnTo>
                      <a:pt x="309" y="874"/>
                    </a:lnTo>
                    <a:lnTo>
                      <a:pt x="300" y="865"/>
                    </a:lnTo>
                    <a:lnTo>
                      <a:pt x="300" y="865"/>
                    </a:lnTo>
                    <a:lnTo>
                      <a:pt x="291" y="856"/>
                    </a:lnTo>
                    <a:lnTo>
                      <a:pt x="238" y="856"/>
                    </a:lnTo>
                    <a:lnTo>
                      <a:pt x="238" y="856"/>
                    </a:lnTo>
                    <a:lnTo>
                      <a:pt x="221" y="856"/>
                    </a:lnTo>
                    <a:lnTo>
                      <a:pt x="221" y="856"/>
                    </a:lnTo>
                    <a:lnTo>
                      <a:pt x="221" y="856"/>
                    </a:lnTo>
                    <a:lnTo>
                      <a:pt x="221" y="856"/>
                    </a:lnTo>
                    <a:lnTo>
                      <a:pt x="221" y="856"/>
                    </a:lnTo>
                    <a:lnTo>
                      <a:pt x="221" y="856"/>
                    </a:lnTo>
                    <a:lnTo>
                      <a:pt x="221" y="847"/>
                    </a:lnTo>
                    <a:lnTo>
                      <a:pt x="221" y="847"/>
                    </a:lnTo>
                    <a:lnTo>
                      <a:pt x="221" y="838"/>
                    </a:lnTo>
                    <a:lnTo>
                      <a:pt x="221" y="838"/>
                    </a:lnTo>
                    <a:lnTo>
                      <a:pt x="229" y="829"/>
                    </a:lnTo>
                    <a:lnTo>
                      <a:pt x="229" y="829"/>
                    </a:lnTo>
                    <a:lnTo>
                      <a:pt x="221" y="812"/>
                    </a:lnTo>
                    <a:lnTo>
                      <a:pt x="221" y="812"/>
                    </a:lnTo>
                    <a:lnTo>
                      <a:pt x="221" y="812"/>
                    </a:lnTo>
                    <a:lnTo>
                      <a:pt x="203" y="803"/>
                    </a:lnTo>
                    <a:lnTo>
                      <a:pt x="203" y="803"/>
                    </a:lnTo>
                    <a:lnTo>
                      <a:pt x="185" y="812"/>
                    </a:lnTo>
                    <a:lnTo>
                      <a:pt x="159" y="821"/>
                    </a:lnTo>
                    <a:lnTo>
                      <a:pt x="159" y="821"/>
                    </a:lnTo>
                    <a:lnTo>
                      <a:pt x="150" y="829"/>
                    </a:lnTo>
                    <a:lnTo>
                      <a:pt x="150" y="829"/>
                    </a:lnTo>
                    <a:lnTo>
                      <a:pt x="132" y="838"/>
                    </a:lnTo>
                    <a:lnTo>
                      <a:pt x="132" y="838"/>
                    </a:lnTo>
                    <a:lnTo>
                      <a:pt x="124" y="838"/>
                    </a:lnTo>
                    <a:lnTo>
                      <a:pt x="124" y="847"/>
                    </a:lnTo>
                    <a:lnTo>
                      <a:pt x="124" y="856"/>
                    </a:lnTo>
                    <a:lnTo>
                      <a:pt x="124" y="856"/>
                    </a:lnTo>
                    <a:lnTo>
                      <a:pt x="124" y="856"/>
                    </a:lnTo>
                    <a:lnTo>
                      <a:pt x="106" y="856"/>
                    </a:lnTo>
                    <a:lnTo>
                      <a:pt x="106" y="856"/>
                    </a:lnTo>
                    <a:lnTo>
                      <a:pt x="97" y="856"/>
                    </a:lnTo>
                    <a:lnTo>
                      <a:pt x="79" y="865"/>
                    </a:lnTo>
                    <a:lnTo>
                      <a:pt x="79" y="865"/>
                    </a:lnTo>
                    <a:lnTo>
                      <a:pt x="44" y="874"/>
                    </a:lnTo>
                    <a:lnTo>
                      <a:pt x="44" y="874"/>
                    </a:lnTo>
                    <a:lnTo>
                      <a:pt x="35" y="874"/>
                    </a:lnTo>
                    <a:lnTo>
                      <a:pt x="35" y="874"/>
                    </a:lnTo>
                    <a:lnTo>
                      <a:pt x="18" y="882"/>
                    </a:lnTo>
                    <a:lnTo>
                      <a:pt x="18" y="882"/>
                    </a:lnTo>
                    <a:lnTo>
                      <a:pt x="0" y="900"/>
                    </a:lnTo>
                    <a:lnTo>
                      <a:pt x="0" y="900"/>
                    </a:lnTo>
                    <a:lnTo>
                      <a:pt x="0" y="909"/>
                    </a:lnTo>
                    <a:lnTo>
                      <a:pt x="0" y="909"/>
                    </a:lnTo>
                    <a:lnTo>
                      <a:pt x="0" y="918"/>
                    </a:lnTo>
                    <a:lnTo>
                      <a:pt x="0" y="918"/>
                    </a:lnTo>
                    <a:lnTo>
                      <a:pt x="26" y="927"/>
                    </a:lnTo>
                    <a:lnTo>
                      <a:pt x="79" y="935"/>
                    </a:lnTo>
                    <a:lnTo>
                      <a:pt x="79" y="935"/>
                    </a:lnTo>
                    <a:lnTo>
                      <a:pt x="79" y="935"/>
                    </a:lnTo>
                    <a:lnTo>
                      <a:pt x="79" y="944"/>
                    </a:lnTo>
                    <a:lnTo>
                      <a:pt x="79" y="944"/>
                    </a:lnTo>
                    <a:lnTo>
                      <a:pt x="79" y="944"/>
                    </a:lnTo>
                    <a:lnTo>
                      <a:pt x="79" y="944"/>
                    </a:lnTo>
                    <a:lnTo>
                      <a:pt x="79" y="944"/>
                    </a:lnTo>
                    <a:lnTo>
                      <a:pt x="79" y="944"/>
                    </a:lnTo>
                    <a:lnTo>
                      <a:pt x="79" y="953"/>
                    </a:lnTo>
                    <a:lnTo>
                      <a:pt x="79" y="953"/>
                    </a:lnTo>
                    <a:lnTo>
                      <a:pt x="71" y="962"/>
                    </a:lnTo>
                    <a:lnTo>
                      <a:pt x="71" y="962"/>
                    </a:lnTo>
                    <a:lnTo>
                      <a:pt x="79" y="971"/>
                    </a:lnTo>
                    <a:lnTo>
                      <a:pt x="79" y="971"/>
                    </a:lnTo>
                    <a:lnTo>
                      <a:pt x="79" y="971"/>
                    </a:lnTo>
                    <a:lnTo>
                      <a:pt x="79" y="971"/>
                    </a:lnTo>
                    <a:lnTo>
                      <a:pt x="88" y="980"/>
                    </a:lnTo>
                    <a:lnTo>
                      <a:pt x="88" y="980"/>
                    </a:lnTo>
                    <a:lnTo>
                      <a:pt x="88" y="988"/>
                    </a:lnTo>
                    <a:lnTo>
                      <a:pt x="88" y="988"/>
                    </a:lnTo>
                    <a:lnTo>
                      <a:pt x="97" y="997"/>
                    </a:lnTo>
                    <a:lnTo>
                      <a:pt x="115" y="1006"/>
                    </a:lnTo>
                    <a:lnTo>
                      <a:pt x="115" y="1006"/>
                    </a:lnTo>
                    <a:lnTo>
                      <a:pt x="132" y="1015"/>
                    </a:lnTo>
                    <a:lnTo>
                      <a:pt x="159" y="1015"/>
                    </a:lnTo>
                    <a:lnTo>
                      <a:pt x="159" y="1015"/>
                    </a:lnTo>
                    <a:lnTo>
                      <a:pt x="185" y="1015"/>
                    </a:lnTo>
                    <a:lnTo>
                      <a:pt x="185" y="1015"/>
                    </a:lnTo>
                    <a:lnTo>
                      <a:pt x="212" y="1015"/>
                    </a:lnTo>
                    <a:lnTo>
                      <a:pt x="212" y="1015"/>
                    </a:lnTo>
                    <a:lnTo>
                      <a:pt x="212" y="1006"/>
                    </a:lnTo>
                    <a:lnTo>
                      <a:pt x="212" y="1006"/>
                    </a:lnTo>
                    <a:lnTo>
                      <a:pt x="238" y="1006"/>
                    </a:lnTo>
                    <a:lnTo>
                      <a:pt x="238" y="1006"/>
                    </a:lnTo>
                    <a:lnTo>
                      <a:pt x="247" y="1006"/>
                    </a:lnTo>
                    <a:lnTo>
                      <a:pt x="247" y="1006"/>
                    </a:lnTo>
                    <a:lnTo>
                      <a:pt x="256" y="1015"/>
                    </a:lnTo>
                    <a:lnTo>
                      <a:pt x="256" y="1015"/>
                    </a:lnTo>
                    <a:lnTo>
                      <a:pt x="265" y="1015"/>
                    </a:lnTo>
                    <a:lnTo>
                      <a:pt x="265" y="1015"/>
                    </a:lnTo>
                    <a:lnTo>
                      <a:pt x="274" y="1024"/>
                    </a:lnTo>
                    <a:lnTo>
                      <a:pt x="274" y="1024"/>
                    </a:lnTo>
                    <a:lnTo>
                      <a:pt x="282" y="1015"/>
                    </a:lnTo>
                    <a:lnTo>
                      <a:pt x="291" y="1006"/>
                    </a:lnTo>
                    <a:lnTo>
                      <a:pt x="291" y="1006"/>
                    </a:lnTo>
                    <a:lnTo>
                      <a:pt x="318" y="988"/>
                    </a:lnTo>
                    <a:lnTo>
                      <a:pt x="344" y="980"/>
                    </a:lnTo>
                    <a:lnTo>
                      <a:pt x="362" y="971"/>
                    </a:lnTo>
                    <a:lnTo>
                      <a:pt x="362" y="971"/>
                    </a:lnTo>
                    <a:lnTo>
                      <a:pt x="379" y="980"/>
                    </a:lnTo>
                    <a:lnTo>
                      <a:pt x="379" y="980"/>
                    </a:lnTo>
                    <a:lnTo>
                      <a:pt x="379" y="980"/>
                    </a:lnTo>
                    <a:lnTo>
                      <a:pt x="379" y="980"/>
                    </a:lnTo>
                    <a:lnTo>
                      <a:pt x="388" y="980"/>
                    </a:lnTo>
                    <a:lnTo>
                      <a:pt x="388" y="980"/>
                    </a:lnTo>
                    <a:lnTo>
                      <a:pt x="388" y="988"/>
                    </a:lnTo>
                    <a:lnTo>
                      <a:pt x="388" y="988"/>
                    </a:lnTo>
                    <a:lnTo>
                      <a:pt x="388" y="988"/>
                    </a:lnTo>
                    <a:lnTo>
                      <a:pt x="379" y="997"/>
                    </a:lnTo>
                    <a:lnTo>
                      <a:pt x="379" y="997"/>
                    </a:lnTo>
                    <a:lnTo>
                      <a:pt x="371" y="997"/>
                    </a:lnTo>
                    <a:lnTo>
                      <a:pt x="371" y="997"/>
                    </a:lnTo>
                    <a:lnTo>
                      <a:pt x="371" y="1015"/>
                    </a:lnTo>
                    <a:lnTo>
                      <a:pt x="371" y="1015"/>
                    </a:lnTo>
                    <a:lnTo>
                      <a:pt x="379" y="1041"/>
                    </a:lnTo>
                    <a:lnTo>
                      <a:pt x="388" y="1059"/>
                    </a:lnTo>
                    <a:lnTo>
                      <a:pt x="388" y="1059"/>
                    </a:lnTo>
                    <a:lnTo>
                      <a:pt x="371" y="1085"/>
                    </a:lnTo>
                    <a:lnTo>
                      <a:pt x="371" y="1085"/>
                    </a:lnTo>
                    <a:lnTo>
                      <a:pt x="335" y="1085"/>
                    </a:lnTo>
                    <a:lnTo>
                      <a:pt x="318" y="1085"/>
                    </a:lnTo>
                    <a:lnTo>
                      <a:pt x="318" y="1085"/>
                    </a:lnTo>
                    <a:lnTo>
                      <a:pt x="300" y="1085"/>
                    </a:lnTo>
                    <a:lnTo>
                      <a:pt x="300" y="1085"/>
                    </a:lnTo>
                    <a:lnTo>
                      <a:pt x="291" y="1085"/>
                    </a:lnTo>
                    <a:lnTo>
                      <a:pt x="291" y="1094"/>
                    </a:lnTo>
                    <a:lnTo>
                      <a:pt x="291" y="1103"/>
                    </a:lnTo>
                    <a:lnTo>
                      <a:pt x="291" y="1103"/>
                    </a:lnTo>
                    <a:lnTo>
                      <a:pt x="291" y="1103"/>
                    </a:lnTo>
                    <a:lnTo>
                      <a:pt x="282" y="1121"/>
                    </a:lnTo>
                    <a:lnTo>
                      <a:pt x="274" y="1130"/>
                    </a:lnTo>
                    <a:lnTo>
                      <a:pt x="274" y="1130"/>
                    </a:lnTo>
                    <a:lnTo>
                      <a:pt x="256" y="1130"/>
                    </a:lnTo>
                    <a:lnTo>
                      <a:pt x="256" y="1130"/>
                    </a:lnTo>
                    <a:lnTo>
                      <a:pt x="238" y="1130"/>
                    </a:lnTo>
                    <a:lnTo>
                      <a:pt x="238" y="1130"/>
                    </a:lnTo>
                    <a:lnTo>
                      <a:pt x="221" y="1112"/>
                    </a:lnTo>
                    <a:lnTo>
                      <a:pt x="203" y="1112"/>
                    </a:lnTo>
                    <a:lnTo>
                      <a:pt x="203" y="1112"/>
                    </a:lnTo>
                    <a:lnTo>
                      <a:pt x="194" y="1112"/>
                    </a:lnTo>
                    <a:lnTo>
                      <a:pt x="185" y="1121"/>
                    </a:lnTo>
                    <a:lnTo>
                      <a:pt x="185" y="1121"/>
                    </a:lnTo>
                    <a:lnTo>
                      <a:pt x="176" y="1138"/>
                    </a:lnTo>
                    <a:lnTo>
                      <a:pt x="176" y="1165"/>
                    </a:lnTo>
                    <a:lnTo>
                      <a:pt x="176" y="1174"/>
                    </a:lnTo>
                    <a:lnTo>
                      <a:pt x="176" y="1174"/>
                    </a:lnTo>
                    <a:lnTo>
                      <a:pt x="168" y="1174"/>
                    </a:lnTo>
                    <a:lnTo>
                      <a:pt x="168" y="1174"/>
                    </a:lnTo>
                    <a:lnTo>
                      <a:pt x="150" y="1183"/>
                    </a:lnTo>
                    <a:lnTo>
                      <a:pt x="132" y="1191"/>
                    </a:lnTo>
                    <a:lnTo>
                      <a:pt x="124" y="1209"/>
                    </a:lnTo>
                    <a:lnTo>
                      <a:pt x="124" y="1209"/>
                    </a:lnTo>
                    <a:lnTo>
                      <a:pt x="115" y="1227"/>
                    </a:lnTo>
                    <a:lnTo>
                      <a:pt x="97" y="1227"/>
                    </a:lnTo>
                    <a:lnTo>
                      <a:pt x="97" y="1227"/>
                    </a:lnTo>
                    <a:lnTo>
                      <a:pt x="88" y="1236"/>
                    </a:lnTo>
                    <a:lnTo>
                      <a:pt x="88" y="1244"/>
                    </a:lnTo>
                    <a:lnTo>
                      <a:pt x="88" y="1244"/>
                    </a:lnTo>
                    <a:lnTo>
                      <a:pt x="97" y="1253"/>
                    </a:lnTo>
                    <a:lnTo>
                      <a:pt x="97" y="1253"/>
                    </a:lnTo>
                    <a:lnTo>
                      <a:pt x="97" y="1262"/>
                    </a:lnTo>
                    <a:lnTo>
                      <a:pt x="97" y="1262"/>
                    </a:lnTo>
                    <a:lnTo>
                      <a:pt x="115" y="1280"/>
                    </a:lnTo>
                    <a:lnTo>
                      <a:pt x="132" y="1288"/>
                    </a:lnTo>
                    <a:lnTo>
                      <a:pt x="132" y="1288"/>
                    </a:lnTo>
                    <a:lnTo>
                      <a:pt x="150" y="1288"/>
                    </a:lnTo>
                    <a:lnTo>
                      <a:pt x="150" y="1288"/>
                    </a:lnTo>
                    <a:lnTo>
                      <a:pt x="150" y="1297"/>
                    </a:lnTo>
                    <a:lnTo>
                      <a:pt x="141" y="1324"/>
                    </a:lnTo>
                    <a:lnTo>
                      <a:pt x="141" y="1324"/>
                    </a:lnTo>
                    <a:lnTo>
                      <a:pt x="141" y="1324"/>
                    </a:lnTo>
                    <a:lnTo>
                      <a:pt x="141" y="1333"/>
                    </a:lnTo>
                    <a:lnTo>
                      <a:pt x="141" y="1333"/>
                    </a:lnTo>
                    <a:lnTo>
                      <a:pt x="150" y="1341"/>
                    </a:lnTo>
                    <a:lnTo>
                      <a:pt x="150" y="1341"/>
                    </a:lnTo>
                    <a:lnTo>
                      <a:pt x="168" y="1359"/>
                    </a:lnTo>
                    <a:lnTo>
                      <a:pt x="194" y="1386"/>
                    </a:lnTo>
                    <a:lnTo>
                      <a:pt x="194" y="1386"/>
                    </a:lnTo>
                    <a:lnTo>
                      <a:pt x="203" y="1394"/>
                    </a:lnTo>
                    <a:lnTo>
                      <a:pt x="203" y="1394"/>
                    </a:lnTo>
                    <a:lnTo>
                      <a:pt x="221" y="1403"/>
                    </a:lnTo>
                    <a:lnTo>
                      <a:pt x="221" y="1403"/>
                    </a:lnTo>
                    <a:lnTo>
                      <a:pt x="229" y="1412"/>
                    </a:lnTo>
                    <a:lnTo>
                      <a:pt x="238" y="1412"/>
                    </a:lnTo>
                    <a:lnTo>
                      <a:pt x="256" y="1403"/>
                    </a:lnTo>
                    <a:lnTo>
                      <a:pt x="256" y="1403"/>
                    </a:lnTo>
                    <a:lnTo>
                      <a:pt x="282" y="1394"/>
                    </a:lnTo>
                    <a:lnTo>
                      <a:pt x="282" y="1394"/>
                    </a:lnTo>
                    <a:lnTo>
                      <a:pt x="300" y="1394"/>
                    </a:lnTo>
                    <a:lnTo>
                      <a:pt x="300" y="1386"/>
                    </a:lnTo>
                    <a:lnTo>
                      <a:pt x="300" y="1386"/>
                    </a:lnTo>
                    <a:lnTo>
                      <a:pt x="300" y="1386"/>
                    </a:lnTo>
                    <a:lnTo>
                      <a:pt x="300" y="1386"/>
                    </a:lnTo>
                    <a:lnTo>
                      <a:pt x="309" y="1377"/>
                    </a:lnTo>
                    <a:lnTo>
                      <a:pt x="309" y="1377"/>
                    </a:lnTo>
                    <a:lnTo>
                      <a:pt x="309" y="1377"/>
                    </a:lnTo>
                    <a:lnTo>
                      <a:pt x="309" y="1377"/>
                    </a:lnTo>
                    <a:lnTo>
                      <a:pt x="309" y="1377"/>
                    </a:lnTo>
                    <a:lnTo>
                      <a:pt x="309" y="1377"/>
                    </a:lnTo>
                    <a:lnTo>
                      <a:pt x="326" y="1394"/>
                    </a:lnTo>
                    <a:lnTo>
                      <a:pt x="335" y="1421"/>
                    </a:lnTo>
                    <a:lnTo>
                      <a:pt x="335" y="1421"/>
                    </a:lnTo>
                    <a:lnTo>
                      <a:pt x="335" y="1430"/>
                    </a:lnTo>
                    <a:lnTo>
                      <a:pt x="335" y="1430"/>
                    </a:lnTo>
                    <a:lnTo>
                      <a:pt x="326" y="1439"/>
                    </a:lnTo>
                    <a:lnTo>
                      <a:pt x="326" y="1439"/>
                    </a:lnTo>
                    <a:lnTo>
                      <a:pt x="326" y="1447"/>
                    </a:lnTo>
                    <a:lnTo>
                      <a:pt x="326" y="1456"/>
                    </a:lnTo>
                    <a:lnTo>
                      <a:pt x="326" y="1456"/>
                    </a:lnTo>
                    <a:lnTo>
                      <a:pt x="326" y="1465"/>
                    </a:lnTo>
                    <a:lnTo>
                      <a:pt x="326" y="1483"/>
                    </a:lnTo>
                    <a:lnTo>
                      <a:pt x="326" y="1483"/>
                    </a:lnTo>
                    <a:lnTo>
                      <a:pt x="326" y="1492"/>
                    </a:lnTo>
                    <a:lnTo>
                      <a:pt x="335" y="1500"/>
                    </a:lnTo>
                    <a:lnTo>
                      <a:pt x="353" y="1500"/>
                    </a:lnTo>
                    <a:lnTo>
                      <a:pt x="353" y="1500"/>
                    </a:lnTo>
                    <a:lnTo>
                      <a:pt x="371" y="1492"/>
                    </a:lnTo>
                    <a:lnTo>
                      <a:pt x="388" y="1492"/>
                    </a:lnTo>
                    <a:lnTo>
                      <a:pt x="388" y="1483"/>
                    </a:lnTo>
                    <a:lnTo>
                      <a:pt x="388" y="1483"/>
                    </a:lnTo>
                    <a:lnTo>
                      <a:pt x="397" y="1474"/>
                    </a:lnTo>
                    <a:lnTo>
                      <a:pt x="415" y="1474"/>
                    </a:lnTo>
                    <a:lnTo>
                      <a:pt x="415" y="1474"/>
                    </a:lnTo>
                    <a:lnTo>
                      <a:pt x="441" y="1474"/>
                    </a:lnTo>
                    <a:lnTo>
                      <a:pt x="468" y="1492"/>
                    </a:lnTo>
                    <a:lnTo>
                      <a:pt x="468" y="1492"/>
                    </a:lnTo>
                    <a:lnTo>
                      <a:pt x="468" y="1492"/>
                    </a:lnTo>
                    <a:lnTo>
                      <a:pt x="468" y="1492"/>
                    </a:lnTo>
                    <a:lnTo>
                      <a:pt x="476" y="1500"/>
                    </a:lnTo>
                    <a:lnTo>
                      <a:pt x="476" y="1500"/>
                    </a:lnTo>
                    <a:lnTo>
                      <a:pt x="485" y="1509"/>
                    </a:lnTo>
                    <a:lnTo>
                      <a:pt x="494" y="1509"/>
                    </a:lnTo>
                    <a:lnTo>
                      <a:pt x="494" y="1509"/>
                    </a:lnTo>
                    <a:lnTo>
                      <a:pt x="503" y="1509"/>
                    </a:lnTo>
                    <a:lnTo>
                      <a:pt x="503" y="1492"/>
                    </a:lnTo>
                    <a:lnTo>
                      <a:pt x="503" y="1492"/>
                    </a:lnTo>
                    <a:lnTo>
                      <a:pt x="512" y="1483"/>
                    </a:lnTo>
                    <a:lnTo>
                      <a:pt x="521" y="1465"/>
                    </a:lnTo>
                    <a:lnTo>
                      <a:pt x="521" y="1465"/>
                    </a:lnTo>
                    <a:lnTo>
                      <a:pt x="529" y="1483"/>
                    </a:lnTo>
                    <a:lnTo>
                      <a:pt x="547" y="1492"/>
                    </a:lnTo>
                    <a:lnTo>
                      <a:pt x="547" y="1492"/>
                    </a:lnTo>
                    <a:lnTo>
                      <a:pt x="565" y="1483"/>
                    </a:lnTo>
                    <a:lnTo>
                      <a:pt x="565" y="1483"/>
                    </a:lnTo>
                    <a:lnTo>
                      <a:pt x="582" y="1483"/>
                    </a:lnTo>
                    <a:lnTo>
                      <a:pt x="582" y="1483"/>
                    </a:lnTo>
                    <a:lnTo>
                      <a:pt x="591" y="1474"/>
                    </a:lnTo>
                    <a:lnTo>
                      <a:pt x="591" y="1474"/>
                    </a:lnTo>
                    <a:lnTo>
                      <a:pt x="600" y="1474"/>
                    </a:lnTo>
                    <a:lnTo>
                      <a:pt x="600" y="1474"/>
                    </a:lnTo>
                    <a:lnTo>
                      <a:pt x="609" y="1474"/>
                    </a:lnTo>
                    <a:lnTo>
                      <a:pt x="609" y="1474"/>
                    </a:lnTo>
                    <a:lnTo>
                      <a:pt x="591" y="1492"/>
                    </a:lnTo>
                    <a:lnTo>
                      <a:pt x="582" y="1500"/>
                    </a:lnTo>
                    <a:lnTo>
                      <a:pt x="582" y="1500"/>
                    </a:lnTo>
                    <a:lnTo>
                      <a:pt x="574" y="1527"/>
                    </a:lnTo>
                    <a:lnTo>
                      <a:pt x="565" y="1553"/>
                    </a:lnTo>
                    <a:lnTo>
                      <a:pt x="565" y="1553"/>
                    </a:lnTo>
                    <a:lnTo>
                      <a:pt x="574" y="1562"/>
                    </a:lnTo>
                    <a:lnTo>
                      <a:pt x="574" y="1562"/>
                    </a:lnTo>
                    <a:lnTo>
                      <a:pt x="574" y="1580"/>
                    </a:lnTo>
                    <a:lnTo>
                      <a:pt x="574" y="1580"/>
                    </a:lnTo>
                    <a:lnTo>
                      <a:pt x="565" y="1580"/>
                    </a:lnTo>
                    <a:lnTo>
                      <a:pt x="565" y="1580"/>
                    </a:lnTo>
                    <a:lnTo>
                      <a:pt x="556" y="1589"/>
                    </a:lnTo>
                    <a:lnTo>
                      <a:pt x="538" y="1606"/>
                    </a:lnTo>
                    <a:lnTo>
                      <a:pt x="538" y="1615"/>
                    </a:lnTo>
                    <a:lnTo>
                      <a:pt x="538" y="1615"/>
                    </a:lnTo>
                    <a:lnTo>
                      <a:pt x="521" y="1633"/>
                    </a:lnTo>
                    <a:lnTo>
                      <a:pt x="494" y="1642"/>
                    </a:lnTo>
                    <a:lnTo>
                      <a:pt x="494" y="1642"/>
                    </a:lnTo>
                    <a:lnTo>
                      <a:pt x="468" y="1650"/>
                    </a:lnTo>
                    <a:lnTo>
                      <a:pt x="432" y="1677"/>
                    </a:lnTo>
                    <a:lnTo>
                      <a:pt x="406" y="1712"/>
                    </a:lnTo>
                    <a:lnTo>
                      <a:pt x="406" y="1712"/>
                    </a:lnTo>
                    <a:lnTo>
                      <a:pt x="406" y="1712"/>
                    </a:lnTo>
                    <a:lnTo>
                      <a:pt x="406" y="1712"/>
                    </a:lnTo>
                    <a:lnTo>
                      <a:pt x="397" y="1712"/>
                    </a:lnTo>
                    <a:lnTo>
                      <a:pt x="371" y="1712"/>
                    </a:lnTo>
                    <a:lnTo>
                      <a:pt x="371" y="1712"/>
                    </a:lnTo>
                    <a:lnTo>
                      <a:pt x="344" y="1712"/>
                    </a:lnTo>
                    <a:lnTo>
                      <a:pt x="344" y="1712"/>
                    </a:lnTo>
                    <a:lnTo>
                      <a:pt x="318" y="1712"/>
                    </a:lnTo>
                    <a:lnTo>
                      <a:pt x="318" y="1721"/>
                    </a:lnTo>
                    <a:lnTo>
                      <a:pt x="318" y="1721"/>
                    </a:lnTo>
                    <a:lnTo>
                      <a:pt x="291" y="1756"/>
                    </a:lnTo>
                    <a:lnTo>
                      <a:pt x="274" y="1765"/>
                    </a:lnTo>
                    <a:lnTo>
                      <a:pt x="274" y="1765"/>
                    </a:lnTo>
                    <a:lnTo>
                      <a:pt x="274" y="1774"/>
                    </a:lnTo>
                    <a:lnTo>
                      <a:pt x="274" y="1783"/>
                    </a:lnTo>
                    <a:lnTo>
                      <a:pt x="274" y="1783"/>
                    </a:lnTo>
                    <a:lnTo>
                      <a:pt x="282" y="1792"/>
                    </a:lnTo>
                    <a:lnTo>
                      <a:pt x="282" y="1792"/>
                    </a:lnTo>
                    <a:lnTo>
                      <a:pt x="291" y="1792"/>
                    </a:lnTo>
                    <a:lnTo>
                      <a:pt x="291" y="1792"/>
                    </a:lnTo>
                    <a:lnTo>
                      <a:pt x="318" y="1774"/>
                    </a:lnTo>
                    <a:lnTo>
                      <a:pt x="344" y="1756"/>
                    </a:lnTo>
                    <a:lnTo>
                      <a:pt x="344" y="1756"/>
                    </a:lnTo>
                    <a:lnTo>
                      <a:pt x="344" y="1748"/>
                    </a:lnTo>
                    <a:lnTo>
                      <a:pt x="344" y="1748"/>
                    </a:lnTo>
                    <a:lnTo>
                      <a:pt x="353" y="1748"/>
                    </a:lnTo>
                    <a:lnTo>
                      <a:pt x="353" y="1748"/>
                    </a:lnTo>
                    <a:lnTo>
                      <a:pt x="362" y="1756"/>
                    </a:lnTo>
                    <a:lnTo>
                      <a:pt x="362" y="1756"/>
                    </a:lnTo>
                    <a:lnTo>
                      <a:pt x="388" y="1748"/>
                    </a:lnTo>
                    <a:lnTo>
                      <a:pt x="406" y="1730"/>
                    </a:lnTo>
                    <a:lnTo>
                      <a:pt x="406" y="1730"/>
                    </a:lnTo>
                    <a:lnTo>
                      <a:pt x="406" y="1730"/>
                    </a:lnTo>
                    <a:lnTo>
                      <a:pt x="406" y="1730"/>
                    </a:lnTo>
                    <a:lnTo>
                      <a:pt x="424" y="1730"/>
                    </a:lnTo>
                    <a:lnTo>
                      <a:pt x="424" y="1730"/>
                    </a:lnTo>
                    <a:lnTo>
                      <a:pt x="450" y="1730"/>
                    </a:lnTo>
                    <a:lnTo>
                      <a:pt x="459" y="1730"/>
                    </a:lnTo>
                    <a:lnTo>
                      <a:pt x="459" y="1730"/>
                    </a:lnTo>
                    <a:lnTo>
                      <a:pt x="468" y="1730"/>
                    </a:lnTo>
                    <a:lnTo>
                      <a:pt x="468" y="1730"/>
                    </a:lnTo>
                    <a:lnTo>
                      <a:pt x="476" y="1721"/>
                    </a:lnTo>
                    <a:lnTo>
                      <a:pt x="476" y="1721"/>
                    </a:lnTo>
                    <a:lnTo>
                      <a:pt x="494" y="1712"/>
                    </a:lnTo>
                    <a:lnTo>
                      <a:pt x="494" y="1712"/>
                    </a:lnTo>
                    <a:lnTo>
                      <a:pt x="521" y="1703"/>
                    </a:lnTo>
                    <a:lnTo>
                      <a:pt x="538" y="1686"/>
                    </a:lnTo>
                    <a:lnTo>
                      <a:pt x="538" y="1686"/>
                    </a:lnTo>
                    <a:lnTo>
                      <a:pt x="538" y="1686"/>
                    </a:lnTo>
                    <a:lnTo>
                      <a:pt x="538" y="1677"/>
                    </a:lnTo>
                    <a:lnTo>
                      <a:pt x="538" y="1677"/>
                    </a:lnTo>
                    <a:lnTo>
                      <a:pt x="556" y="1659"/>
                    </a:lnTo>
                    <a:lnTo>
                      <a:pt x="582" y="1650"/>
                    </a:lnTo>
                    <a:lnTo>
                      <a:pt x="635" y="1624"/>
                    </a:lnTo>
                    <a:lnTo>
                      <a:pt x="635" y="1624"/>
                    </a:lnTo>
                    <a:lnTo>
                      <a:pt x="644" y="1624"/>
                    </a:lnTo>
                    <a:lnTo>
                      <a:pt x="644" y="1624"/>
                    </a:lnTo>
                    <a:lnTo>
                      <a:pt x="644" y="1615"/>
                    </a:lnTo>
                    <a:lnTo>
                      <a:pt x="653" y="1597"/>
                    </a:lnTo>
                    <a:lnTo>
                      <a:pt x="653" y="1597"/>
                    </a:lnTo>
                    <a:lnTo>
                      <a:pt x="653" y="1597"/>
                    </a:lnTo>
                    <a:lnTo>
                      <a:pt x="653" y="1597"/>
                    </a:lnTo>
                    <a:lnTo>
                      <a:pt x="653" y="1597"/>
                    </a:lnTo>
                    <a:lnTo>
                      <a:pt x="679" y="1589"/>
                    </a:lnTo>
                    <a:lnTo>
                      <a:pt x="706" y="1571"/>
                    </a:lnTo>
                    <a:lnTo>
                      <a:pt x="706" y="1571"/>
                    </a:lnTo>
                    <a:lnTo>
                      <a:pt x="715" y="1562"/>
                    </a:lnTo>
                    <a:lnTo>
                      <a:pt x="715" y="1562"/>
                    </a:lnTo>
                    <a:lnTo>
                      <a:pt x="732" y="1544"/>
                    </a:lnTo>
                    <a:lnTo>
                      <a:pt x="750" y="1544"/>
                    </a:lnTo>
                    <a:lnTo>
                      <a:pt x="750" y="1544"/>
                    </a:lnTo>
                    <a:lnTo>
                      <a:pt x="759" y="1544"/>
                    </a:lnTo>
                    <a:lnTo>
                      <a:pt x="759" y="1544"/>
                    </a:lnTo>
                    <a:lnTo>
                      <a:pt x="768" y="1536"/>
                    </a:lnTo>
                    <a:lnTo>
                      <a:pt x="776" y="1518"/>
                    </a:lnTo>
                    <a:lnTo>
                      <a:pt x="776" y="1518"/>
                    </a:lnTo>
                    <a:lnTo>
                      <a:pt x="776" y="1509"/>
                    </a:lnTo>
                    <a:lnTo>
                      <a:pt x="776" y="1500"/>
                    </a:lnTo>
                    <a:lnTo>
                      <a:pt x="776" y="1500"/>
                    </a:lnTo>
                    <a:lnTo>
                      <a:pt x="785" y="1500"/>
                    </a:lnTo>
                    <a:lnTo>
                      <a:pt x="785" y="1500"/>
                    </a:lnTo>
                    <a:lnTo>
                      <a:pt x="803" y="1492"/>
                    </a:lnTo>
                    <a:lnTo>
                      <a:pt x="812" y="1483"/>
                    </a:lnTo>
                    <a:lnTo>
                      <a:pt x="812" y="1474"/>
                    </a:lnTo>
                    <a:lnTo>
                      <a:pt x="812" y="1474"/>
                    </a:lnTo>
                    <a:lnTo>
                      <a:pt x="812" y="1465"/>
                    </a:lnTo>
                    <a:lnTo>
                      <a:pt x="803" y="1456"/>
                    </a:lnTo>
                    <a:lnTo>
                      <a:pt x="803" y="1456"/>
                    </a:lnTo>
                    <a:lnTo>
                      <a:pt x="794" y="1456"/>
                    </a:lnTo>
                    <a:lnTo>
                      <a:pt x="794" y="1456"/>
                    </a:lnTo>
                    <a:lnTo>
                      <a:pt x="785" y="1456"/>
                    </a:lnTo>
                    <a:lnTo>
                      <a:pt x="785" y="1456"/>
                    </a:lnTo>
                    <a:lnTo>
                      <a:pt x="776" y="1447"/>
                    </a:lnTo>
                    <a:lnTo>
                      <a:pt x="776" y="1447"/>
                    </a:lnTo>
                    <a:lnTo>
                      <a:pt x="768" y="1447"/>
                    </a:lnTo>
                    <a:lnTo>
                      <a:pt x="768" y="1447"/>
                    </a:lnTo>
                    <a:lnTo>
                      <a:pt x="776" y="1439"/>
                    </a:lnTo>
                    <a:lnTo>
                      <a:pt x="776" y="1439"/>
                    </a:lnTo>
                    <a:lnTo>
                      <a:pt x="794" y="1421"/>
                    </a:lnTo>
                    <a:lnTo>
                      <a:pt x="812" y="1412"/>
                    </a:lnTo>
                    <a:lnTo>
                      <a:pt x="812" y="1412"/>
                    </a:lnTo>
                    <a:lnTo>
                      <a:pt x="838" y="1403"/>
                    </a:lnTo>
                    <a:lnTo>
                      <a:pt x="856" y="1386"/>
                    </a:lnTo>
                    <a:lnTo>
                      <a:pt x="856" y="1386"/>
                    </a:lnTo>
                    <a:lnTo>
                      <a:pt x="856" y="1377"/>
                    </a:lnTo>
                    <a:lnTo>
                      <a:pt x="856" y="1377"/>
                    </a:lnTo>
                    <a:lnTo>
                      <a:pt x="856" y="1368"/>
                    </a:lnTo>
                    <a:lnTo>
                      <a:pt x="865" y="1359"/>
                    </a:lnTo>
                    <a:lnTo>
                      <a:pt x="865" y="1359"/>
                    </a:lnTo>
                    <a:lnTo>
                      <a:pt x="891" y="1341"/>
                    </a:lnTo>
                    <a:lnTo>
                      <a:pt x="891" y="1341"/>
                    </a:lnTo>
                    <a:lnTo>
                      <a:pt x="900" y="1333"/>
                    </a:lnTo>
                    <a:lnTo>
                      <a:pt x="900" y="1333"/>
                    </a:lnTo>
                    <a:lnTo>
                      <a:pt x="900" y="1324"/>
                    </a:lnTo>
                    <a:lnTo>
                      <a:pt x="900" y="1324"/>
                    </a:lnTo>
                    <a:lnTo>
                      <a:pt x="900" y="1324"/>
                    </a:lnTo>
                    <a:lnTo>
                      <a:pt x="900" y="1324"/>
                    </a:lnTo>
                    <a:lnTo>
                      <a:pt x="909" y="1315"/>
                    </a:lnTo>
                    <a:lnTo>
                      <a:pt x="918" y="1315"/>
                    </a:lnTo>
                    <a:lnTo>
                      <a:pt x="918" y="1315"/>
                    </a:lnTo>
                    <a:lnTo>
                      <a:pt x="926" y="1306"/>
                    </a:lnTo>
                    <a:lnTo>
                      <a:pt x="944" y="1297"/>
                    </a:lnTo>
                    <a:lnTo>
                      <a:pt x="944" y="1297"/>
                    </a:lnTo>
                    <a:lnTo>
                      <a:pt x="962" y="1280"/>
                    </a:lnTo>
                    <a:lnTo>
                      <a:pt x="962" y="1280"/>
                    </a:lnTo>
                    <a:lnTo>
                      <a:pt x="962" y="1280"/>
                    </a:lnTo>
                    <a:lnTo>
                      <a:pt x="962" y="1280"/>
                    </a:lnTo>
                    <a:lnTo>
                      <a:pt x="971" y="1280"/>
                    </a:lnTo>
                    <a:lnTo>
                      <a:pt x="971" y="1280"/>
                    </a:lnTo>
                    <a:lnTo>
                      <a:pt x="971" y="1280"/>
                    </a:lnTo>
                    <a:lnTo>
                      <a:pt x="971" y="1280"/>
                    </a:lnTo>
                    <a:lnTo>
                      <a:pt x="979" y="1288"/>
                    </a:lnTo>
                    <a:lnTo>
                      <a:pt x="997" y="1297"/>
                    </a:lnTo>
                    <a:lnTo>
                      <a:pt x="997" y="1297"/>
                    </a:lnTo>
                    <a:lnTo>
                      <a:pt x="1015" y="1297"/>
                    </a:lnTo>
                    <a:lnTo>
                      <a:pt x="1015" y="1306"/>
                    </a:lnTo>
                    <a:lnTo>
                      <a:pt x="1015" y="1306"/>
                    </a:lnTo>
                    <a:lnTo>
                      <a:pt x="997" y="1306"/>
                    </a:lnTo>
                    <a:lnTo>
                      <a:pt x="997" y="1306"/>
                    </a:lnTo>
                    <a:lnTo>
                      <a:pt x="971" y="1297"/>
                    </a:lnTo>
                    <a:lnTo>
                      <a:pt x="971" y="1297"/>
                    </a:lnTo>
                    <a:lnTo>
                      <a:pt x="953" y="1306"/>
                    </a:lnTo>
                    <a:lnTo>
                      <a:pt x="935" y="1315"/>
                    </a:lnTo>
                    <a:lnTo>
                      <a:pt x="935" y="1315"/>
                    </a:lnTo>
                    <a:lnTo>
                      <a:pt x="926" y="1333"/>
                    </a:lnTo>
                    <a:lnTo>
                      <a:pt x="918" y="1350"/>
                    </a:lnTo>
                    <a:lnTo>
                      <a:pt x="918" y="1350"/>
                    </a:lnTo>
                    <a:lnTo>
                      <a:pt x="918" y="1368"/>
                    </a:lnTo>
                    <a:lnTo>
                      <a:pt x="918" y="1368"/>
                    </a:lnTo>
                    <a:lnTo>
                      <a:pt x="900" y="1377"/>
                    </a:lnTo>
                    <a:lnTo>
                      <a:pt x="900" y="1394"/>
                    </a:lnTo>
                    <a:lnTo>
                      <a:pt x="900" y="1394"/>
                    </a:lnTo>
                    <a:lnTo>
                      <a:pt x="900" y="1394"/>
                    </a:lnTo>
                    <a:lnTo>
                      <a:pt x="900" y="1394"/>
                    </a:lnTo>
                    <a:lnTo>
                      <a:pt x="909" y="1412"/>
                    </a:lnTo>
                    <a:lnTo>
                      <a:pt x="918" y="1412"/>
                    </a:lnTo>
                    <a:lnTo>
                      <a:pt x="918" y="1412"/>
                    </a:lnTo>
                    <a:lnTo>
                      <a:pt x="926" y="1412"/>
                    </a:lnTo>
                    <a:lnTo>
                      <a:pt x="926" y="1412"/>
                    </a:lnTo>
                    <a:lnTo>
                      <a:pt x="900" y="1430"/>
                    </a:lnTo>
                    <a:lnTo>
                      <a:pt x="900" y="1430"/>
                    </a:lnTo>
                    <a:lnTo>
                      <a:pt x="900" y="1430"/>
                    </a:lnTo>
                    <a:lnTo>
                      <a:pt x="900" y="1439"/>
                    </a:lnTo>
                    <a:lnTo>
                      <a:pt x="900" y="1439"/>
                    </a:lnTo>
                    <a:lnTo>
                      <a:pt x="900" y="1447"/>
                    </a:lnTo>
                    <a:lnTo>
                      <a:pt x="909" y="1447"/>
                    </a:lnTo>
                    <a:lnTo>
                      <a:pt x="926" y="1447"/>
                    </a:lnTo>
                    <a:lnTo>
                      <a:pt x="926" y="1447"/>
                    </a:lnTo>
                    <a:lnTo>
                      <a:pt x="944" y="1447"/>
                    </a:lnTo>
                    <a:lnTo>
                      <a:pt x="979" y="1430"/>
                    </a:lnTo>
                    <a:lnTo>
                      <a:pt x="1032" y="1394"/>
                    </a:lnTo>
                    <a:lnTo>
                      <a:pt x="1041" y="1394"/>
                    </a:lnTo>
                    <a:lnTo>
                      <a:pt x="1041" y="1394"/>
                    </a:lnTo>
                    <a:lnTo>
                      <a:pt x="1068" y="1386"/>
                    </a:lnTo>
                    <a:lnTo>
                      <a:pt x="1068" y="1386"/>
                    </a:lnTo>
                    <a:lnTo>
                      <a:pt x="1085" y="1386"/>
                    </a:lnTo>
                    <a:lnTo>
                      <a:pt x="1085" y="1386"/>
                    </a:lnTo>
                    <a:lnTo>
                      <a:pt x="1094" y="1386"/>
                    </a:lnTo>
                    <a:lnTo>
                      <a:pt x="1103" y="1386"/>
                    </a:lnTo>
                    <a:lnTo>
                      <a:pt x="1103" y="1386"/>
                    </a:lnTo>
                    <a:lnTo>
                      <a:pt x="1112" y="1386"/>
                    </a:lnTo>
                    <a:lnTo>
                      <a:pt x="1121" y="1377"/>
                    </a:lnTo>
                    <a:lnTo>
                      <a:pt x="1121" y="1377"/>
                    </a:lnTo>
                    <a:lnTo>
                      <a:pt x="1112" y="1368"/>
                    </a:lnTo>
                    <a:lnTo>
                      <a:pt x="1112" y="1368"/>
                    </a:lnTo>
                    <a:lnTo>
                      <a:pt x="1121" y="1359"/>
                    </a:lnTo>
                    <a:lnTo>
                      <a:pt x="1121" y="1359"/>
                    </a:lnTo>
                    <a:lnTo>
                      <a:pt x="1121" y="1359"/>
                    </a:lnTo>
                    <a:lnTo>
                      <a:pt x="1112" y="1350"/>
                    </a:lnTo>
                    <a:lnTo>
                      <a:pt x="1112" y="1350"/>
                    </a:lnTo>
                    <a:lnTo>
                      <a:pt x="1094" y="1324"/>
                    </a:lnTo>
                    <a:lnTo>
                      <a:pt x="1094" y="1324"/>
                    </a:lnTo>
                    <a:lnTo>
                      <a:pt x="1094" y="1315"/>
                    </a:lnTo>
                    <a:lnTo>
                      <a:pt x="1094" y="1315"/>
                    </a:lnTo>
                    <a:lnTo>
                      <a:pt x="1094" y="1315"/>
                    </a:lnTo>
                    <a:lnTo>
                      <a:pt x="1094" y="1315"/>
                    </a:lnTo>
                    <a:lnTo>
                      <a:pt x="1103" y="1315"/>
                    </a:lnTo>
                    <a:lnTo>
                      <a:pt x="1112" y="1306"/>
                    </a:lnTo>
                    <a:lnTo>
                      <a:pt x="1112" y="1306"/>
                    </a:lnTo>
                    <a:lnTo>
                      <a:pt x="1121" y="1297"/>
                    </a:lnTo>
                    <a:lnTo>
                      <a:pt x="1121" y="1297"/>
                    </a:lnTo>
                    <a:lnTo>
                      <a:pt x="1138" y="1297"/>
                    </a:lnTo>
                    <a:lnTo>
                      <a:pt x="1138" y="1297"/>
                    </a:lnTo>
                    <a:lnTo>
                      <a:pt x="1147" y="1306"/>
                    </a:lnTo>
                    <a:lnTo>
                      <a:pt x="1165" y="1306"/>
                    </a:lnTo>
                    <a:lnTo>
                      <a:pt x="1165" y="1306"/>
                    </a:lnTo>
                    <a:lnTo>
                      <a:pt x="1173" y="1315"/>
                    </a:lnTo>
                    <a:lnTo>
                      <a:pt x="1173" y="1315"/>
                    </a:lnTo>
                    <a:lnTo>
                      <a:pt x="1182" y="1315"/>
                    </a:lnTo>
                    <a:lnTo>
                      <a:pt x="1182" y="1324"/>
                    </a:lnTo>
                    <a:lnTo>
                      <a:pt x="1182" y="1324"/>
                    </a:lnTo>
                    <a:lnTo>
                      <a:pt x="1191" y="1324"/>
                    </a:lnTo>
                    <a:lnTo>
                      <a:pt x="1200" y="1324"/>
                    </a:lnTo>
                    <a:lnTo>
                      <a:pt x="1200" y="1324"/>
                    </a:lnTo>
                    <a:lnTo>
                      <a:pt x="1200" y="1324"/>
                    </a:lnTo>
                    <a:lnTo>
                      <a:pt x="1200" y="1324"/>
                    </a:lnTo>
                    <a:lnTo>
                      <a:pt x="1226" y="1324"/>
                    </a:lnTo>
                    <a:lnTo>
                      <a:pt x="1226" y="1324"/>
                    </a:lnTo>
                    <a:lnTo>
                      <a:pt x="1226" y="1333"/>
                    </a:lnTo>
                    <a:lnTo>
                      <a:pt x="1226" y="1333"/>
                    </a:lnTo>
                    <a:lnTo>
                      <a:pt x="1226" y="1333"/>
                    </a:lnTo>
                    <a:lnTo>
                      <a:pt x="1226" y="1341"/>
                    </a:lnTo>
                    <a:lnTo>
                      <a:pt x="1226" y="1341"/>
                    </a:lnTo>
                    <a:lnTo>
                      <a:pt x="1235" y="1350"/>
                    </a:lnTo>
                    <a:lnTo>
                      <a:pt x="1244" y="1350"/>
                    </a:lnTo>
                    <a:lnTo>
                      <a:pt x="1244" y="1350"/>
                    </a:lnTo>
                    <a:lnTo>
                      <a:pt x="1253" y="1359"/>
                    </a:lnTo>
                    <a:lnTo>
                      <a:pt x="1253" y="1359"/>
                    </a:lnTo>
                    <a:lnTo>
                      <a:pt x="1271" y="1359"/>
                    </a:lnTo>
                    <a:lnTo>
                      <a:pt x="1271" y="1359"/>
                    </a:lnTo>
                    <a:lnTo>
                      <a:pt x="1279" y="1359"/>
                    </a:lnTo>
                    <a:lnTo>
                      <a:pt x="1279" y="1350"/>
                    </a:lnTo>
                    <a:lnTo>
                      <a:pt x="1279" y="1350"/>
                    </a:lnTo>
                    <a:lnTo>
                      <a:pt x="1288" y="1341"/>
                    </a:lnTo>
                    <a:lnTo>
                      <a:pt x="1288" y="1341"/>
                    </a:lnTo>
                    <a:lnTo>
                      <a:pt x="1297" y="1350"/>
                    </a:lnTo>
                    <a:lnTo>
                      <a:pt x="1297" y="1359"/>
                    </a:lnTo>
                    <a:lnTo>
                      <a:pt x="1297" y="1359"/>
                    </a:lnTo>
                    <a:lnTo>
                      <a:pt x="1297" y="1368"/>
                    </a:lnTo>
                    <a:lnTo>
                      <a:pt x="1297" y="1368"/>
                    </a:lnTo>
                    <a:lnTo>
                      <a:pt x="1306" y="1368"/>
                    </a:lnTo>
                    <a:lnTo>
                      <a:pt x="1332" y="1377"/>
                    </a:lnTo>
                    <a:lnTo>
                      <a:pt x="1332" y="1377"/>
                    </a:lnTo>
                    <a:lnTo>
                      <a:pt x="1359" y="1377"/>
                    </a:lnTo>
                    <a:lnTo>
                      <a:pt x="1359" y="1377"/>
                    </a:lnTo>
                    <a:lnTo>
                      <a:pt x="1359" y="1377"/>
                    </a:lnTo>
                    <a:lnTo>
                      <a:pt x="1438" y="1377"/>
                    </a:lnTo>
                    <a:lnTo>
                      <a:pt x="1438" y="1377"/>
                    </a:lnTo>
                    <a:lnTo>
                      <a:pt x="1465" y="1377"/>
                    </a:lnTo>
                    <a:lnTo>
                      <a:pt x="1482" y="1377"/>
                    </a:lnTo>
                    <a:lnTo>
                      <a:pt x="1482" y="1377"/>
                    </a:lnTo>
                    <a:lnTo>
                      <a:pt x="1491" y="1386"/>
                    </a:lnTo>
                    <a:lnTo>
                      <a:pt x="1491" y="1386"/>
                    </a:lnTo>
                    <a:lnTo>
                      <a:pt x="1491" y="1386"/>
                    </a:lnTo>
                    <a:lnTo>
                      <a:pt x="1491" y="1386"/>
                    </a:lnTo>
                    <a:lnTo>
                      <a:pt x="1509" y="1394"/>
                    </a:lnTo>
                    <a:lnTo>
                      <a:pt x="1526" y="1403"/>
                    </a:lnTo>
                    <a:lnTo>
                      <a:pt x="1526" y="1403"/>
                    </a:lnTo>
                    <a:lnTo>
                      <a:pt x="1553" y="1403"/>
                    </a:lnTo>
                    <a:lnTo>
                      <a:pt x="1571" y="1394"/>
                    </a:lnTo>
                    <a:lnTo>
                      <a:pt x="1571" y="1394"/>
                    </a:lnTo>
                    <a:lnTo>
                      <a:pt x="1579" y="1386"/>
                    </a:lnTo>
                    <a:lnTo>
                      <a:pt x="1579" y="1386"/>
                    </a:lnTo>
                    <a:lnTo>
                      <a:pt x="1588" y="1386"/>
                    </a:lnTo>
                    <a:lnTo>
                      <a:pt x="1597" y="1386"/>
                    </a:lnTo>
                    <a:lnTo>
                      <a:pt x="1597" y="1386"/>
                    </a:lnTo>
                    <a:lnTo>
                      <a:pt x="1597" y="1386"/>
                    </a:lnTo>
                    <a:lnTo>
                      <a:pt x="1597" y="1386"/>
                    </a:lnTo>
                    <a:lnTo>
                      <a:pt x="1606" y="1394"/>
                    </a:lnTo>
                    <a:lnTo>
                      <a:pt x="1606" y="1394"/>
                    </a:lnTo>
                    <a:lnTo>
                      <a:pt x="1606" y="1403"/>
                    </a:lnTo>
                    <a:lnTo>
                      <a:pt x="1606" y="1403"/>
                    </a:lnTo>
                    <a:lnTo>
                      <a:pt x="1597" y="1403"/>
                    </a:lnTo>
                    <a:lnTo>
                      <a:pt x="1597" y="1403"/>
                    </a:lnTo>
                    <a:lnTo>
                      <a:pt x="1588" y="1412"/>
                    </a:lnTo>
                    <a:lnTo>
                      <a:pt x="1588" y="1421"/>
                    </a:lnTo>
                    <a:lnTo>
                      <a:pt x="1588" y="1421"/>
                    </a:lnTo>
                    <a:lnTo>
                      <a:pt x="1588" y="1430"/>
                    </a:lnTo>
                    <a:lnTo>
                      <a:pt x="1606" y="1439"/>
                    </a:lnTo>
                    <a:lnTo>
                      <a:pt x="1606" y="1439"/>
                    </a:lnTo>
                    <a:lnTo>
                      <a:pt x="1606" y="1439"/>
                    </a:lnTo>
                    <a:lnTo>
                      <a:pt x="1606" y="1439"/>
                    </a:lnTo>
                    <a:lnTo>
                      <a:pt x="1615" y="1439"/>
                    </a:lnTo>
                    <a:lnTo>
                      <a:pt x="1615" y="1439"/>
                    </a:lnTo>
                    <a:lnTo>
                      <a:pt x="1623" y="1439"/>
                    </a:lnTo>
                    <a:lnTo>
                      <a:pt x="1623" y="1439"/>
                    </a:lnTo>
                    <a:lnTo>
                      <a:pt x="1623" y="1447"/>
                    </a:lnTo>
                    <a:lnTo>
                      <a:pt x="1623" y="1447"/>
                    </a:lnTo>
                    <a:lnTo>
                      <a:pt x="1659" y="1456"/>
                    </a:lnTo>
                    <a:lnTo>
                      <a:pt x="1676" y="1474"/>
                    </a:lnTo>
                    <a:lnTo>
                      <a:pt x="1676" y="1474"/>
                    </a:lnTo>
                    <a:lnTo>
                      <a:pt x="1685" y="1474"/>
                    </a:lnTo>
                    <a:lnTo>
                      <a:pt x="1685" y="1474"/>
                    </a:lnTo>
                    <a:lnTo>
                      <a:pt x="1685" y="1483"/>
                    </a:lnTo>
                    <a:lnTo>
                      <a:pt x="1685" y="1483"/>
                    </a:lnTo>
                    <a:lnTo>
                      <a:pt x="1712" y="1500"/>
                    </a:lnTo>
                    <a:lnTo>
                      <a:pt x="1747" y="1518"/>
                    </a:lnTo>
                    <a:lnTo>
                      <a:pt x="1747" y="1527"/>
                    </a:lnTo>
                    <a:lnTo>
                      <a:pt x="1747" y="1527"/>
                    </a:lnTo>
                    <a:lnTo>
                      <a:pt x="1765" y="1527"/>
                    </a:lnTo>
                    <a:lnTo>
                      <a:pt x="1765" y="1527"/>
                    </a:lnTo>
                    <a:lnTo>
                      <a:pt x="1773" y="1518"/>
                    </a:lnTo>
                    <a:lnTo>
                      <a:pt x="1773" y="1509"/>
                    </a:lnTo>
                    <a:lnTo>
                      <a:pt x="1773" y="1509"/>
                    </a:lnTo>
                    <a:lnTo>
                      <a:pt x="1773" y="1500"/>
                    </a:lnTo>
                    <a:lnTo>
                      <a:pt x="1773" y="1500"/>
                    </a:lnTo>
                    <a:lnTo>
                      <a:pt x="1765" y="1492"/>
                    </a:lnTo>
                    <a:lnTo>
                      <a:pt x="1765" y="1492"/>
                    </a:lnTo>
                    <a:lnTo>
                      <a:pt x="1773" y="1500"/>
                    </a:lnTo>
                    <a:lnTo>
                      <a:pt x="1773" y="1500"/>
                    </a:lnTo>
                    <a:lnTo>
                      <a:pt x="1800" y="1509"/>
                    </a:lnTo>
                    <a:lnTo>
                      <a:pt x="1800" y="1509"/>
                    </a:lnTo>
                    <a:lnTo>
                      <a:pt x="1818" y="1518"/>
                    </a:lnTo>
                    <a:lnTo>
                      <a:pt x="1818" y="1518"/>
                    </a:lnTo>
                    <a:lnTo>
                      <a:pt x="1835" y="1518"/>
                    </a:lnTo>
                    <a:lnTo>
                      <a:pt x="1835" y="1518"/>
                    </a:lnTo>
                    <a:lnTo>
                      <a:pt x="1844" y="1509"/>
                    </a:lnTo>
                    <a:lnTo>
                      <a:pt x="1844" y="1509"/>
                    </a:lnTo>
                    <a:lnTo>
                      <a:pt x="1826" y="1465"/>
                    </a:lnTo>
                    <a:lnTo>
                      <a:pt x="1826" y="1465"/>
                    </a:lnTo>
                    <a:lnTo>
                      <a:pt x="1826" y="1456"/>
                    </a:lnTo>
                    <a:lnTo>
                      <a:pt x="1826" y="1456"/>
                    </a:lnTo>
                    <a:lnTo>
                      <a:pt x="1826" y="1456"/>
                    </a:lnTo>
                    <a:lnTo>
                      <a:pt x="1835" y="1465"/>
                    </a:lnTo>
                    <a:lnTo>
                      <a:pt x="1844" y="1474"/>
                    </a:lnTo>
                    <a:lnTo>
                      <a:pt x="1844" y="1474"/>
                    </a:lnTo>
                    <a:lnTo>
                      <a:pt x="1844" y="1483"/>
                    </a:lnTo>
                    <a:lnTo>
                      <a:pt x="1844" y="1483"/>
                    </a:lnTo>
                    <a:lnTo>
                      <a:pt x="1853" y="1509"/>
                    </a:lnTo>
                    <a:lnTo>
                      <a:pt x="1853" y="1544"/>
                    </a:lnTo>
                    <a:lnTo>
                      <a:pt x="1853" y="1544"/>
                    </a:lnTo>
                    <a:lnTo>
                      <a:pt x="1853" y="1544"/>
                    </a:lnTo>
                    <a:lnTo>
                      <a:pt x="1853" y="1544"/>
                    </a:lnTo>
                    <a:lnTo>
                      <a:pt x="1835" y="1553"/>
                    </a:lnTo>
                    <a:lnTo>
                      <a:pt x="1835" y="1553"/>
                    </a:lnTo>
                    <a:lnTo>
                      <a:pt x="1818" y="1544"/>
                    </a:lnTo>
                    <a:lnTo>
                      <a:pt x="1818" y="1544"/>
                    </a:lnTo>
                    <a:lnTo>
                      <a:pt x="1818" y="1536"/>
                    </a:lnTo>
                    <a:lnTo>
                      <a:pt x="1818" y="1536"/>
                    </a:lnTo>
                    <a:lnTo>
                      <a:pt x="1809" y="1527"/>
                    </a:lnTo>
                    <a:lnTo>
                      <a:pt x="1800" y="1527"/>
                    </a:lnTo>
                    <a:lnTo>
                      <a:pt x="1800" y="1527"/>
                    </a:lnTo>
                    <a:lnTo>
                      <a:pt x="1782" y="1536"/>
                    </a:lnTo>
                    <a:lnTo>
                      <a:pt x="1773" y="1536"/>
                    </a:lnTo>
                    <a:lnTo>
                      <a:pt x="1773" y="1544"/>
                    </a:lnTo>
                    <a:lnTo>
                      <a:pt x="1773" y="1544"/>
                    </a:lnTo>
                    <a:lnTo>
                      <a:pt x="1773" y="1562"/>
                    </a:lnTo>
                    <a:lnTo>
                      <a:pt x="1791" y="1580"/>
                    </a:lnTo>
                    <a:lnTo>
                      <a:pt x="1818" y="1606"/>
                    </a:lnTo>
                    <a:lnTo>
                      <a:pt x="1818" y="1606"/>
                    </a:lnTo>
                    <a:lnTo>
                      <a:pt x="1826" y="1606"/>
                    </a:lnTo>
                    <a:lnTo>
                      <a:pt x="1826" y="1624"/>
                    </a:lnTo>
                    <a:lnTo>
                      <a:pt x="1826" y="1633"/>
                    </a:lnTo>
                    <a:lnTo>
                      <a:pt x="1826" y="1633"/>
                    </a:lnTo>
                    <a:lnTo>
                      <a:pt x="1835" y="1642"/>
                    </a:lnTo>
                    <a:lnTo>
                      <a:pt x="1844" y="1642"/>
                    </a:lnTo>
                    <a:lnTo>
                      <a:pt x="1844" y="1642"/>
                    </a:lnTo>
                    <a:lnTo>
                      <a:pt x="1844" y="1650"/>
                    </a:lnTo>
                    <a:lnTo>
                      <a:pt x="1844" y="1650"/>
                    </a:lnTo>
                    <a:lnTo>
                      <a:pt x="1853" y="1650"/>
                    </a:lnTo>
                    <a:lnTo>
                      <a:pt x="1853" y="1650"/>
                    </a:lnTo>
                    <a:lnTo>
                      <a:pt x="1862" y="1659"/>
                    </a:lnTo>
                    <a:lnTo>
                      <a:pt x="1870" y="1650"/>
                    </a:lnTo>
                    <a:lnTo>
                      <a:pt x="1870" y="1650"/>
                    </a:lnTo>
                    <a:lnTo>
                      <a:pt x="1879" y="1650"/>
                    </a:lnTo>
                    <a:lnTo>
                      <a:pt x="1870" y="1642"/>
                    </a:lnTo>
                    <a:lnTo>
                      <a:pt x="1870" y="1642"/>
                    </a:lnTo>
                    <a:lnTo>
                      <a:pt x="1870" y="1624"/>
                    </a:lnTo>
                    <a:lnTo>
                      <a:pt x="1870" y="1624"/>
                    </a:lnTo>
                    <a:lnTo>
                      <a:pt x="1862" y="1606"/>
                    </a:lnTo>
                    <a:lnTo>
                      <a:pt x="1862" y="1606"/>
                    </a:lnTo>
                    <a:lnTo>
                      <a:pt x="1862" y="1597"/>
                    </a:lnTo>
                    <a:lnTo>
                      <a:pt x="1862" y="1580"/>
                    </a:lnTo>
                    <a:lnTo>
                      <a:pt x="1862" y="1580"/>
                    </a:lnTo>
                    <a:lnTo>
                      <a:pt x="1870" y="1580"/>
                    </a:lnTo>
                    <a:lnTo>
                      <a:pt x="1870" y="1580"/>
                    </a:lnTo>
                    <a:lnTo>
                      <a:pt x="1870" y="1580"/>
                    </a:lnTo>
                    <a:lnTo>
                      <a:pt x="1870" y="1580"/>
                    </a:lnTo>
                    <a:lnTo>
                      <a:pt x="1870" y="1589"/>
                    </a:lnTo>
                    <a:lnTo>
                      <a:pt x="1870" y="1589"/>
                    </a:lnTo>
                    <a:lnTo>
                      <a:pt x="1870" y="1597"/>
                    </a:lnTo>
                    <a:lnTo>
                      <a:pt x="1870" y="1597"/>
                    </a:lnTo>
                    <a:lnTo>
                      <a:pt x="1870" y="1597"/>
                    </a:lnTo>
                    <a:lnTo>
                      <a:pt x="1870" y="1606"/>
                    </a:lnTo>
                    <a:lnTo>
                      <a:pt x="1879" y="1615"/>
                    </a:lnTo>
                    <a:lnTo>
                      <a:pt x="1888" y="1615"/>
                    </a:lnTo>
                    <a:lnTo>
                      <a:pt x="1888" y="1615"/>
                    </a:lnTo>
                    <a:lnTo>
                      <a:pt x="1897" y="1606"/>
                    </a:lnTo>
                    <a:lnTo>
                      <a:pt x="1915" y="1597"/>
                    </a:lnTo>
                    <a:lnTo>
                      <a:pt x="1915" y="1597"/>
                    </a:lnTo>
                    <a:lnTo>
                      <a:pt x="1915" y="1589"/>
                    </a:lnTo>
                    <a:lnTo>
                      <a:pt x="1915" y="1580"/>
                    </a:lnTo>
                    <a:lnTo>
                      <a:pt x="1915" y="1562"/>
                    </a:lnTo>
                    <a:lnTo>
                      <a:pt x="1915" y="1562"/>
                    </a:lnTo>
                    <a:lnTo>
                      <a:pt x="1906" y="1544"/>
                    </a:lnTo>
                    <a:lnTo>
                      <a:pt x="1906" y="1544"/>
                    </a:lnTo>
                    <a:lnTo>
                      <a:pt x="1915" y="1544"/>
                    </a:lnTo>
                    <a:lnTo>
                      <a:pt x="1915" y="1544"/>
                    </a:lnTo>
                    <a:lnTo>
                      <a:pt x="1923" y="1553"/>
                    </a:lnTo>
                    <a:lnTo>
                      <a:pt x="1941" y="1580"/>
                    </a:lnTo>
                    <a:lnTo>
                      <a:pt x="1941" y="1580"/>
                    </a:lnTo>
                    <a:lnTo>
                      <a:pt x="1941" y="1589"/>
                    </a:lnTo>
                    <a:lnTo>
                      <a:pt x="1932" y="1597"/>
                    </a:lnTo>
                    <a:lnTo>
                      <a:pt x="1932" y="1597"/>
                    </a:lnTo>
                    <a:lnTo>
                      <a:pt x="1923" y="1597"/>
                    </a:lnTo>
                    <a:lnTo>
                      <a:pt x="1923" y="1597"/>
                    </a:lnTo>
                    <a:lnTo>
                      <a:pt x="1923" y="1606"/>
                    </a:lnTo>
                    <a:lnTo>
                      <a:pt x="1923" y="1606"/>
                    </a:lnTo>
                    <a:lnTo>
                      <a:pt x="1915" y="1615"/>
                    </a:lnTo>
                    <a:lnTo>
                      <a:pt x="1915" y="1615"/>
                    </a:lnTo>
                    <a:lnTo>
                      <a:pt x="1915" y="1624"/>
                    </a:lnTo>
                    <a:lnTo>
                      <a:pt x="1906" y="1624"/>
                    </a:lnTo>
                    <a:lnTo>
                      <a:pt x="1906" y="1624"/>
                    </a:lnTo>
                    <a:lnTo>
                      <a:pt x="1897" y="1624"/>
                    </a:lnTo>
                    <a:lnTo>
                      <a:pt x="1888" y="1633"/>
                    </a:lnTo>
                    <a:lnTo>
                      <a:pt x="1888" y="1633"/>
                    </a:lnTo>
                    <a:lnTo>
                      <a:pt x="1879" y="1642"/>
                    </a:lnTo>
                    <a:lnTo>
                      <a:pt x="1879" y="1668"/>
                    </a:lnTo>
                    <a:lnTo>
                      <a:pt x="1879" y="1668"/>
                    </a:lnTo>
                    <a:lnTo>
                      <a:pt x="1888" y="1677"/>
                    </a:lnTo>
                    <a:lnTo>
                      <a:pt x="1897" y="1677"/>
                    </a:lnTo>
                    <a:lnTo>
                      <a:pt x="1906" y="1677"/>
                    </a:lnTo>
                    <a:lnTo>
                      <a:pt x="1906" y="1677"/>
                    </a:lnTo>
                    <a:lnTo>
                      <a:pt x="1915" y="1677"/>
                    </a:lnTo>
                    <a:lnTo>
                      <a:pt x="1915" y="1668"/>
                    </a:lnTo>
                    <a:lnTo>
                      <a:pt x="1915" y="1668"/>
                    </a:lnTo>
                    <a:lnTo>
                      <a:pt x="1915" y="1668"/>
                    </a:lnTo>
                    <a:lnTo>
                      <a:pt x="1915" y="1668"/>
                    </a:lnTo>
                    <a:lnTo>
                      <a:pt x="1923" y="1668"/>
                    </a:lnTo>
                    <a:lnTo>
                      <a:pt x="1932" y="1668"/>
                    </a:lnTo>
                    <a:lnTo>
                      <a:pt x="1932" y="1668"/>
                    </a:lnTo>
                    <a:lnTo>
                      <a:pt x="1941" y="1668"/>
                    </a:lnTo>
                    <a:lnTo>
                      <a:pt x="1941" y="1668"/>
                    </a:lnTo>
                    <a:lnTo>
                      <a:pt x="1941" y="1659"/>
                    </a:lnTo>
                    <a:lnTo>
                      <a:pt x="1941" y="1659"/>
                    </a:lnTo>
                    <a:lnTo>
                      <a:pt x="1950" y="1659"/>
                    </a:lnTo>
                    <a:lnTo>
                      <a:pt x="1950" y="1659"/>
                    </a:lnTo>
                    <a:lnTo>
                      <a:pt x="1959" y="1659"/>
                    </a:lnTo>
                    <a:lnTo>
                      <a:pt x="1959" y="1659"/>
                    </a:lnTo>
                    <a:lnTo>
                      <a:pt x="1968" y="1659"/>
                    </a:lnTo>
                    <a:lnTo>
                      <a:pt x="1976" y="1650"/>
                    </a:lnTo>
                    <a:lnTo>
                      <a:pt x="1976" y="1650"/>
                    </a:lnTo>
                    <a:lnTo>
                      <a:pt x="1985" y="1642"/>
                    </a:lnTo>
                    <a:lnTo>
                      <a:pt x="1985" y="1642"/>
                    </a:lnTo>
                    <a:lnTo>
                      <a:pt x="2003" y="1650"/>
                    </a:lnTo>
                    <a:lnTo>
                      <a:pt x="2003" y="1650"/>
                    </a:lnTo>
                    <a:lnTo>
                      <a:pt x="2020" y="1677"/>
                    </a:lnTo>
                    <a:lnTo>
                      <a:pt x="2020" y="1695"/>
                    </a:lnTo>
                    <a:lnTo>
                      <a:pt x="2020" y="1695"/>
                    </a:lnTo>
                    <a:lnTo>
                      <a:pt x="2012" y="1703"/>
                    </a:lnTo>
                    <a:lnTo>
                      <a:pt x="2012" y="1703"/>
                    </a:lnTo>
                    <a:lnTo>
                      <a:pt x="2003" y="1703"/>
                    </a:lnTo>
                    <a:lnTo>
                      <a:pt x="2003" y="1703"/>
                    </a:lnTo>
                    <a:lnTo>
                      <a:pt x="2003" y="1721"/>
                    </a:lnTo>
                    <a:lnTo>
                      <a:pt x="2003" y="1721"/>
                    </a:lnTo>
                    <a:lnTo>
                      <a:pt x="1994" y="1721"/>
                    </a:lnTo>
                    <a:lnTo>
                      <a:pt x="1994" y="1721"/>
                    </a:lnTo>
                    <a:lnTo>
                      <a:pt x="1994" y="1721"/>
                    </a:lnTo>
                    <a:lnTo>
                      <a:pt x="1994" y="1721"/>
                    </a:lnTo>
                    <a:lnTo>
                      <a:pt x="1976" y="1712"/>
                    </a:lnTo>
                    <a:lnTo>
                      <a:pt x="1976" y="1712"/>
                    </a:lnTo>
                    <a:lnTo>
                      <a:pt x="1976" y="1712"/>
                    </a:lnTo>
                    <a:lnTo>
                      <a:pt x="1976" y="1712"/>
                    </a:lnTo>
                    <a:lnTo>
                      <a:pt x="1968" y="1703"/>
                    </a:lnTo>
                    <a:lnTo>
                      <a:pt x="1950" y="1695"/>
                    </a:lnTo>
                    <a:lnTo>
                      <a:pt x="1950" y="1695"/>
                    </a:lnTo>
                    <a:lnTo>
                      <a:pt x="1941" y="1703"/>
                    </a:lnTo>
                    <a:lnTo>
                      <a:pt x="1941" y="1703"/>
                    </a:lnTo>
                    <a:lnTo>
                      <a:pt x="1941" y="1721"/>
                    </a:lnTo>
                    <a:lnTo>
                      <a:pt x="1941" y="1721"/>
                    </a:lnTo>
                    <a:lnTo>
                      <a:pt x="1941" y="1721"/>
                    </a:lnTo>
                    <a:lnTo>
                      <a:pt x="1941" y="1721"/>
                    </a:lnTo>
                    <a:lnTo>
                      <a:pt x="1950" y="1730"/>
                    </a:lnTo>
                    <a:lnTo>
                      <a:pt x="1950" y="1730"/>
                    </a:lnTo>
                    <a:lnTo>
                      <a:pt x="1959" y="1748"/>
                    </a:lnTo>
                    <a:lnTo>
                      <a:pt x="1959" y="1748"/>
                    </a:lnTo>
                    <a:lnTo>
                      <a:pt x="1950" y="1765"/>
                    </a:lnTo>
                    <a:lnTo>
                      <a:pt x="1950" y="1765"/>
                    </a:lnTo>
                    <a:lnTo>
                      <a:pt x="1941" y="1774"/>
                    </a:lnTo>
                    <a:lnTo>
                      <a:pt x="1950" y="1792"/>
                    </a:lnTo>
                    <a:lnTo>
                      <a:pt x="1950" y="1792"/>
                    </a:lnTo>
                    <a:lnTo>
                      <a:pt x="1950" y="1792"/>
                    </a:lnTo>
                    <a:lnTo>
                      <a:pt x="1950" y="1792"/>
                    </a:lnTo>
                    <a:lnTo>
                      <a:pt x="1959" y="1800"/>
                    </a:lnTo>
                    <a:lnTo>
                      <a:pt x="1968" y="1800"/>
                    </a:lnTo>
                    <a:lnTo>
                      <a:pt x="1968" y="1800"/>
                    </a:lnTo>
                    <a:lnTo>
                      <a:pt x="1976" y="1800"/>
                    </a:lnTo>
                    <a:lnTo>
                      <a:pt x="1976" y="1792"/>
                    </a:lnTo>
                    <a:lnTo>
                      <a:pt x="1976" y="1774"/>
                    </a:lnTo>
                    <a:lnTo>
                      <a:pt x="1976" y="1774"/>
                    </a:lnTo>
                    <a:lnTo>
                      <a:pt x="1985" y="1774"/>
                    </a:lnTo>
                    <a:lnTo>
                      <a:pt x="1985" y="1774"/>
                    </a:lnTo>
                    <a:lnTo>
                      <a:pt x="1994" y="1783"/>
                    </a:lnTo>
                    <a:lnTo>
                      <a:pt x="1994" y="1783"/>
                    </a:lnTo>
                    <a:lnTo>
                      <a:pt x="2003" y="1783"/>
                    </a:lnTo>
                    <a:lnTo>
                      <a:pt x="2003" y="1783"/>
                    </a:lnTo>
                    <a:lnTo>
                      <a:pt x="2012" y="1783"/>
                    </a:lnTo>
                    <a:lnTo>
                      <a:pt x="2012" y="1783"/>
                    </a:lnTo>
                    <a:lnTo>
                      <a:pt x="2020" y="1765"/>
                    </a:lnTo>
                    <a:lnTo>
                      <a:pt x="2029" y="1756"/>
                    </a:lnTo>
                    <a:lnTo>
                      <a:pt x="2029" y="1756"/>
                    </a:lnTo>
                    <a:lnTo>
                      <a:pt x="2029" y="1756"/>
                    </a:lnTo>
                    <a:lnTo>
                      <a:pt x="2038" y="1756"/>
                    </a:lnTo>
                    <a:lnTo>
                      <a:pt x="2038" y="1756"/>
                    </a:lnTo>
                    <a:lnTo>
                      <a:pt x="2047" y="1765"/>
                    </a:lnTo>
                    <a:lnTo>
                      <a:pt x="2047" y="1765"/>
                    </a:lnTo>
                    <a:lnTo>
                      <a:pt x="2056" y="1765"/>
                    </a:lnTo>
                    <a:lnTo>
                      <a:pt x="2056" y="1765"/>
                    </a:lnTo>
                    <a:lnTo>
                      <a:pt x="2073" y="1756"/>
                    </a:lnTo>
                    <a:lnTo>
                      <a:pt x="2073" y="1756"/>
                    </a:lnTo>
                    <a:lnTo>
                      <a:pt x="2073" y="1756"/>
                    </a:lnTo>
                    <a:lnTo>
                      <a:pt x="2082" y="1756"/>
                    </a:lnTo>
                    <a:lnTo>
                      <a:pt x="2082" y="1756"/>
                    </a:lnTo>
                    <a:lnTo>
                      <a:pt x="2082" y="1765"/>
                    </a:lnTo>
                    <a:lnTo>
                      <a:pt x="2082" y="1765"/>
                    </a:lnTo>
                    <a:lnTo>
                      <a:pt x="2073" y="1774"/>
                    </a:lnTo>
                    <a:lnTo>
                      <a:pt x="2073" y="1783"/>
                    </a:lnTo>
                    <a:lnTo>
                      <a:pt x="2073" y="1783"/>
                    </a:lnTo>
                    <a:lnTo>
                      <a:pt x="2082" y="1792"/>
                    </a:lnTo>
                    <a:lnTo>
                      <a:pt x="2082" y="1792"/>
                    </a:lnTo>
                    <a:lnTo>
                      <a:pt x="2100" y="1792"/>
                    </a:lnTo>
                    <a:lnTo>
                      <a:pt x="2100" y="1792"/>
                    </a:lnTo>
                    <a:lnTo>
                      <a:pt x="2091" y="1792"/>
                    </a:lnTo>
                    <a:lnTo>
                      <a:pt x="2091" y="1800"/>
                    </a:lnTo>
                    <a:lnTo>
                      <a:pt x="2091" y="1800"/>
                    </a:lnTo>
                    <a:lnTo>
                      <a:pt x="2082" y="1809"/>
                    </a:lnTo>
                    <a:lnTo>
                      <a:pt x="2082" y="1809"/>
                    </a:lnTo>
                    <a:lnTo>
                      <a:pt x="2091" y="1827"/>
                    </a:lnTo>
                    <a:lnTo>
                      <a:pt x="2091" y="1827"/>
                    </a:lnTo>
                    <a:lnTo>
                      <a:pt x="2100" y="1836"/>
                    </a:lnTo>
                    <a:lnTo>
                      <a:pt x="2100" y="1836"/>
                    </a:lnTo>
                    <a:lnTo>
                      <a:pt x="2091" y="1845"/>
                    </a:lnTo>
                    <a:lnTo>
                      <a:pt x="2091" y="1845"/>
                    </a:lnTo>
                    <a:lnTo>
                      <a:pt x="2091" y="1853"/>
                    </a:lnTo>
                    <a:lnTo>
                      <a:pt x="2100" y="1862"/>
                    </a:lnTo>
                    <a:lnTo>
                      <a:pt x="2100" y="1862"/>
                    </a:lnTo>
                    <a:lnTo>
                      <a:pt x="2100" y="1871"/>
                    </a:lnTo>
                    <a:lnTo>
                      <a:pt x="2100" y="1871"/>
                    </a:lnTo>
                    <a:lnTo>
                      <a:pt x="2100" y="1889"/>
                    </a:lnTo>
                    <a:lnTo>
                      <a:pt x="2100" y="1906"/>
                    </a:lnTo>
                    <a:lnTo>
                      <a:pt x="2100" y="1906"/>
                    </a:lnTo>
                    <a:lnTo>
                      <a:pt x="2109" y="1906"/>
                    </a:lnTo>
                    <a:lnTo>
                      <a:pt x="2109" y="1906"/>
                    </a:lnTo>
                    <a:lnTo>
                      <a:pt x="2135" y="1915"/>
                    </a:lnTo>
                    <a:lnTo>
                      <a:pt x="2162" y="1915"/>
                    </a:lnTo>
                    <a:lnTo>
                      <a:pt x="2162" y="1915"/>
                    </a:lnTo>
                    <a:lnTo>
                      <a:pt x="2162" y="1915"/>
                    </a:lnTo>
                    <a:lnTo>
                      <a:pt x="2162" y="1915"/>
                    </a:lnTo>
                    <a:lnTo>
                      <a:pt x="2153" y="1924"/>
                    </a:lnTo>
                    <a:lnTo>
                      <a:pt x="2153" y="1942"/>
                    </a:lnTo>
                    <a:lnTo>
                      <a:pt x="2153" y="1942"/>
                    </a:lnTo>
                    <a:lnTo>
                      <a:pt x="2170" y="1959"/>
                    </a:lnTo>
                    <a:lnTo>
                      <a:pt x="2170" y="1959"/>
                    </a:lnTo>
                    <a:lnTo>
                      <a:pt x="2188" y="1959"/>
                    </a:lnTo>
                    <a:lnTo>
                      <a:pt x="2206" y="1959"/>
                    </a:lnTo>
                    <a:lnTo>
                      <a:pt x="2206" y="1959"/>
                    </a:lnTo>
                    <a:lnTo>
                      <a:pt x="2223" y="1968"/>
                    </a:lnTo>
                    <a:lnTo>
                      <a:pt x="2223" y="1968"/>
                    </a:lnTo>
                    <a:lnTo>
                      <a:pt x="2232" y="1977"/>
                    </a:lnTo>
                    <a:lnTo>
                      <a:pt x="2232" y="1977"/>
                    </a:lnTo>
                    <a:lnTo>
                      <a:pt x="2223" y="1995"/>
                    </a:lnTo>
                    <a:lnTo>
                      <a:pt x="2223" y="2004"/>
                    </a:lnTo>
                    <a:lnTo>
                      <a:pt x="2223" y="2004"/>
                    </a:lnTo>
                    <a:lnTo>
                      <a:pt x="2223" y="2030"/>
                    </a:lnTo>
                    <a:lnTo>
                      <a:pt x="2241" y="2039"/>
                    </a:lnTo>
                    <a:lnTo>
                      <a:pt x="2241" y="2039"/>
                    </a:lnTo>
                    <a:lnTo>
                      <a:pt x="2241" y="2056"/>
                    </a:lnTo>
                    <a:lnTo>
                      <a:pt x="2241" y="2056"/>
                    </a:lnTo>
                    <a:lnTo>
                      <a:pt x="2241" y="2065"/>
                    </a:lnTo>
                    <a:lnTo>
                      <a:pt x="2259" y="2074"/>
                    </a:lnTo>
                    <a:lnTo>
                      <a:pt x="2259" y="2074"/>
                    </a:lnTo>
                    <a:lnTo>
                      <a:pt x="2285" y="2092"/>
                    </a:lnTo>
                    <a:lnTo>
                      <a:pt x="2329" y="2092"/>
                    </a:lnTo>
                    <a:lnTo>
                      <a:pt x="2329" y="2092"/>
                    </a:lnTo>
                    <a:lnTo>
                      <a:pt x="2329" y="2092"/>
                    </a:lnTo>
                    <a:lnTo>
                      <a:pt x="2347" y="2101"/>
                    </a:lnTo>
                    <a:lnTo>
                      <a:pt x="2347" y="2101"/>
                    </a:lnTo>
                    <a:lnTo>
                      <a:pt x="2356" y="2118"/>
                    </a:lnTo>
                    <a:lnTo>
                      <a:pt x="2373" y="2127"/>
                    </a:lnTo>
                    <a:lnTo>
                      <a:pt x="2373" y="2127"/>
                    </a:lnTo>
                    <a:lnTo>
                      <a:pt x="2391" y="2136"/>
                    </a:lnTo>
                    <a:lnTo>
                      <a:pt x="2409" y="2127"/>
                    </a:lnTo>
                    <a:lnTo>
                      <a:pt x="2409" y="2127"/>
                    </a:lnTo>
                    <a:lnTo>
                      <a:pt x="2409" y="2145"/>
                    </a:lnTo>
                    <a:lnTo>
                      <a:pt x="2409" y="2145"/>
                    </a:lnTo>
                    <a:lnTo>
                      <a:pt x="2409" y="2145"/>
                    </a:lnTo>
                    <a:lnTo>
                      <a:pt x="2418" y="2162"/>
                    </a:lnTo>
                    <a:lnTo>
                      <a:pt x="2418" y="2162"/>
                    </a:lnTo>
                    <a:lnTo>
                      <a:pt x="2435" y="2171"/>
                    </a:lnTo>
                    <a:lnTo>
                      <a:pt x="2453" y="2171"/>
                    </a:lnTo>
                    <a:lnTo>
                      <a:pt x="2453" y="2171"/>
                    </a:lnTo>
                    <a:lnTo>
                      <a:pt x="2470" y="2162"/>
                    </a:lnTo>
                    <a:lnTo>
                      <a:pt x="2470" y="2162"/>
                    </a:lnTo>
                    <a:lnTo>
                      <a:pt x="2479" y="2171"/>
                    </a:lnTo>
                    <a:lnTo>
                      <a:pt x="2479" y="2171"/>
                    </a:lnTo>
                    <a:lnTo>
                      <a:pt x="2488" y="2180"/>
                    </a:lnTo>
                    <a:lnTo>
                      <a:pt x="2506" y="2180"/>
                    </a:lnTo>
                    <a:lnTo>
                      <a:pt x="2506" y="2180"/>
                    </a:lnTo>
                    <a:lnTo>
                      <a:pt x="2515" y="2198"/>
                    </a:lnTo>
                    <a:lnTo>
                      <a:pt x="2515" y="2198"/>
                    </a:lnTo>
                    <a:lnTo>
                      <a:pt x="2532" y="2215"/>
                    </a:lnTo>
                    <a:lnTo>
                      <a:pt x="2532" y="2215"/>
                    </a:lnTo>
                    <a:lnTo>
                      <a:pt x="2541" y="2224"/>
                    </a:lnTo>
                    <a:lnTo>
                      <a:pt x="2541" y="2224"/>
                    </a:lnTo>
                    <a:lnTo>
                      <a:pt x="2541" y="2224"/>
                    </a:lnTo>
                    <a:lnTo>
                      <a:pt x="2550" y="2242"/>
                    </a:lnTo>
                    <a:lnTo>
                      <a:pt x="2550" y="2242"/>
                    </a:lnTo>
                    <a:lnTo>
                      <a:pt x="2550" y="2260"/>
                    </a:lnTo>
                    <a:lnTo>
                      <a:pt x="2550" y="2260"/>
                    </a:lnTo>
                    <a:lnTo>
                      <a:pt x="2550" y="2260"/>
                    </a:lnTo>
                    <a:lnTo>
                      <a:pt x="2550" y="2260"/>
                    </a:lnTo>
                    <a:lnTo>
                      <a:pt x="2541" y="2260"/>
                    </a:lnTo>
                    <a:lnTo>
                      <a:pt x="2541" y="2260"/>
                    </a:lnTo>
                    <a:lnTo>
                      <a:pt x="2532" y="2251"/>
                    </a:lnTo>
                    <a:lnTo>
                      <a:pt x="2532" y="2251"/>
                    </a:lnTo>
                    <a:lnTo>
                      <a:pt x="2515" y="2242"/>
                    </a:lnTo>
                    <a:lnTo>
                      <a:pt x="2506" y="2242"/>
                    </a:lnTo>
                    <a:lnTo>
                      <a:pt x="2506" y="2242"/>
                    </a:lnTo>
                    <a:lnTo>
                      <a:pt x="2479" y="2242"/>
                    </a:lnTo>
                    <a:lnTo>
                      <a:pt x="2453" y="2242"/>
                    </a:lnTo>
                    <a:lnTo>
                      <a:pt x="2453" y="2242"/>
                    </a:lnTo>
                    <a:lnTo>
                      <a:pt x="2426" y="2242"/>
                    </a:lnTo>
                    <a:lnTo>
                      <a:pt x="2426" y="2242"/>
                    </a:lnTo>
                    <a:lnTo>
                      <a:pt x="2418" y="2268"/>
                    </a:lnTo>
                    <a:lnTo>
                      <a:pt x="2418" y="2268"/>
                    </a:lnTo>
                    <a:lnTo>
                      <a:pt x="2426" y="2304"/>
                    </a:lnTo>
                    <a:lnTo>
                      <a:pt x="2453" y="2339"/>
                    </a:lnTo>
                    <a:lnTo>
                      <a:pt x="2453" y="2339"/>
                    </a:lnTo>
                    <a:lnTo>
                      <a:pt x="2462" y="2365"/>
                    </a:lnTo>
                    <a:lnTo>
                      <a:pt x="2462" y="2365"/>
                    </a:lnTo>
                    <a:lnTo>
                      <a:pt x="2462" y="2383"/>
                    </a:lnTo>
                    <a:lnTo>
                      <a:pt x="2470" y="2392"/>
                    </a:lnTo>
                    <a:lnTo>
                      <a:pt x="2470" y="2392"/>
                    </a:lnTo>
                    <a:lnTo>
                      <a:pt x="2462" y="2401"/>
                    </a:lnTo>
                    <a:lnTo>
                      <a:pt x="2462" y="2410"/>
                    </a:lnTo>
                    <a:lnTo>
                      <a:pt x="2462" y="2418"/>
                    </a:lnTo>
                    <a:lnTo>
                      <a:pt x="2462" y="2418"/>
                    </a:lnTo>
                    <a:lnTo>
                      <a:pt x="2462" y="2427"/>
                    </a:lnTo>
                    <a:lnTo>
                      <a:pt x="2462" y="2427"/>
                    </a:lnTo>
                    <a:lnTo>
                      <a:pt x="2462" y="2445"/>
                    </a:lnTo>
                    <a:lnTo>
                      <a:pt x="2462" y="2445"/>
                    </a:lnTo>
                    <a:lnTo>
                      <a:pt x="2453" y="2489"/>
                    </a:lnTo>
                    <a:lnTo>
                      <a:pt x="2453" y="2533"/>
                    </a:lnTo>
                    <a:lnTo>
                      <a:pt x="2453" y="2533"/>
                    </a:lnTo>
                    <a:lnTo>
                      <a:pt x="2453" y="2568"/>
                    </a:lnTo>
                    <a:lnTo>
                      <a:pt x="2453" y="2568"/>
                    </a:lnTo>
                    <a:lnTo>
                      <a:pt x="2453" y="2586"/>
                    </a:lnTo>
                    <a:lnTo>
                      <a:pt x="2453" y="2586"/>
                    </a:lnTo>
                    <a:lnTo>
                      <a:pt x="2444" y="2586"/>
                    </a:lnTo>
                    <a:lnTo>
                      <a:pt x="2444" y="2586"/>
                    </a:lnTo>
                    <a:lnTo>
                      <a:pt x="2444" y="2604"/>
                    </a:lnTo>
                    <a:lnTo>
                      <a:pt x="2444" y="2604"/>
                    </a:lnTo>
                    <a:lnTo>
                      <a:pt x="2435" y="2639"/>
                    </a:lnTo>
                    <a:lnTo>
                      <a:pt x="2435" y="2657"/>
                    </a:lnTo>
                    <a:lnTo>
                      <a:pt x="2444" y="2674"/>
                    </a:lnTo>
                    <a:lnTo>
                      <a:pt x="2444" y="2674"/>
                    </a:lnTo>
                    <a:lnTo>
                      <a:pt x="2453" y="2710"/>
                    </a:lnTo>
                    <a:lnTo>
                      <a:pt x="2462" y="2727"/>
                    </a:lnTo>
                    <a:lnTo>
                      <a:pt x="2453" y="2745"/>
                    </a:lnTo>
                    <a:lnTo>
                      <a:pt x="2453" y="2745"/>
                    </a:lnTo>
                    <a:lnTo>
                      <a:pt x="2453" y="2772"/>
                    </a:lnTo>
                    <a:lnTo>
                      <a:pt x="2453" y="2798"/>
                    </a:lnTo>
                    <a:lnTo>
                      <a:pt x="2462" y="2833"/>
                    </a:lnTo>
                    <a:lnTo>
                      <a:pt x="2462" y="2833"/>
                    </a:lnTo>
                    <a:lnTo>
                      <a:pt x="2470" y="2851"/>
                    </a:lnTo>
                    <a:lnTo>
                      <a:pt x="2470" y="2860"/>
                    </a:lnTo>
                    <a:lnTo>
                      <a:pt x="2470" y="2860"/>
                    </a:lnTo>
                    <a:lnTo>
                      <a:pt x="2470" y="2886"/>
                    </a:lnTo>
                    <a:lnTo>
                      <a:pt x="2479" y="2904"/>
                    </a:lnTo>
                    <a:lnTo>
                      <a:pt x="2488" y="2913"/>
                    </a:lnTo>
                    <a:lnTo>
                      <a:pt x="2488" y="2913"/>
                    </a:lnTo>
                    <a:lnTo>
                      <a:pt x="2523" y="2948"/>
                    </a:lnTo>
                    <a:lnTo>
                      <a:pt x="2523" y="2948"/>
                    </a:lnTo>
                    <a:lnTo>
                      <a:pt x="2523" y="2957"/>
                    </a:lnTo>
                    <a:lnTo>
                      <a:pt x="2523" y="2957"/>
                    </a:lnTo>
                    <a:lnTo>
                      <a:pt x="2550" y="2975"/>
                    </a:lnTo>
                    <a:lnTo>
                      <a:pt x="2550" y="2975"/>
                    </a:lnTo>
                    <a:lnTo>
                      <a:pt x="2550" y="2975"/>
                    </a:lnTo>
                    <a:lnTo>
                      <a:pt x="2550" y="2975"/>
                    </a:lnTo>
                    <a:lnTo>
                      <a:pt x="2559" y="3001"/>
                    </a:lnTo>
                    <a:lnTo>
                      <a:pt x="2576" y="3019"/>
                    </a:lnTo>
                    <a:lnTo>
                      <a:pt x="2576" y="3019"/>
                    </a:lnTo>
                    <a:lnTo>
                      <a:pt x="2585" y="3019"/>
                    </a:lnTo>
                    <a:lnTo>
                      <a:pt x="2585" y="3019"/>
                    </a:lnTo>
                    <a:lnTo>
                      <a:pt x="2585" y="3028"/>
                    </a:lnTo>
                    <a:lnTo>
                      <a:pt x="2585" y="3028"/>
                    </a:lnTo>
                    <a:lnTo>
                      <a:pt x="2576" y="3036"/>
                    </a:lnTo>
                    <a:lnTo>
                      <a:pt x="2576" y="3045"/>
                    </a:lnTo>
                    <a:lnTo>
                      <a:pt x="2576" y="3045"/>
                    </a:lnTo>
                    <a:lnTo>
                      <a:pt x="2585" y="3063"/>
                    </a:lnTo>
                    <a:lnTo>
                      <a:pt x="2612" y="3098"/>
                    </a:lnTo>
                    <a:lnTo>
                      <a:pt x="2612" y="3098"/>
                    </a:lnTo>
                    <a:lnTo>
                      <a:pt x="2638" y="3116"/>
                    </a:lnTo>
                    <a:lnTo>
                      <a:pt x="2638" y="3116"/>
                    </a:lnTo>
                    <a:lnTo>
                      <a:pt x="2638" y="3116"/>
                    </a:lnTo>
                    <a:lnTo>
                      <a:pt x="2647" y="3133"/>
                    </a:lnTo>
                    <a:lnTo>
                      <a:pt x="2656" y="3142"/>
                    </a:lnTo>
                    <a:lnTo>
                      <a:pt x="2656" y="3151"/>
                    </a:lnTo>
                    <a:lnTo>
                      <a:pt x="2656" y="3151"/>
                    </a:lnTo>
                    <a:lnTo>
                      <a:pt x="2665" y="3169"/>
                    </a:lnTo>
                    <a:lnTo>
                      <a:pt x="2682" y="3178"/>
                    </a:lnTo>
                    <a:lnTo>
                      <a:pt x="2682" y="3178"/>
                    </a:lnTo>
                    <a:lnTo>
                      <a:pt x="2682" y="3178"/>
                    </a:lnTo>
                    <a:lnTo>
                      <a:pt x="2709" y="3178"/>
                    </a:lnTo>
                    <a:lnTo>
                      <a:pt x="2744" y="3195"/>
                    </a:lnTo>
                    <a:lnTo>
                      <a:pt x="2744" y="3195"/>
                    </a:lnTo>
                    <a:lnTo>
                      <a:pt x="2762" y="3213"/>
                    </a:lnTo>
                    <a:lnTo>
                      <a:pt x="2779" y="3213"/>
                    </a:lnTo>
                    <a:lnTo>
                      <a:pt x="2797" y="3213"/>
                    </a:lnTo>
                    <a:lnTo>
                      <a:pt x="2797" y="3213"/>
                    </a:lnTo>
                    <a:lnTo>
                      <a:pt x="2815" y="3231"/>
                    </a:lnTo>
                    <a:lnTo>
                      <a:pt x="2832" y="3257"/>
                    </a:lnTo>
                    <a:lnTo>
                      <a:pt x="2832" y="3257"/>
                    </a:lnTo>
                    <a:lnTo>
                      <a:pt x="2841" y="3275"/>
                    </a:lnTo>
                    <a:lnTo>
                      <a:pt x="2841" y="3275"/>
                    </a:lnTo>
                    <a:lnTo>
                      <a:pt x="2850" y="3301"/>
                    </a:lnTo>
                    <a:lnTo>
                      <a:pt x="2850" y="3301"/>
                    </a:lnTo>
                    <a:lnTo>
                      <a:pt x="2868" y="3301"/>
                    </a:lnTo>
                    <a:lnTo>
                      <a:pt x="2991" y="3292"/>
                    </a:lnTo>
                    <a:lnTo>
                      <a:pt x="2991" y="3292"/>
                    </a:lnTo>
                    <a:lnTo>
                      <a:pt x="3053" y="3319"/>
                    </a:lnTo>
                    <a:lnTo>
                      <a:pt x="3053" y="3319"/>
                    </a:lnTo>
                    <a:lnTo>
                      <a:pt x="3159" y="3354"/>
                    </a:lnTo>
                    <a:lnTo>
                      <a:pt x="3159" y="3354"/>
                    </a:lnTo>
                    <a:lnTo>
                      <a:pt x="3194" y="3372"/>
                    </a:lnTo>
                    <a:lnTo>
                      <a:pt x="3194" y="3372"/>
                    </a:lnTo>
                    <a:lnTo>
                      <a:pt x="3203" y="3372"/>
                    </a:lnTo>
                    <a:lnTo>
                      <a:pt x="3353" y="3372"/>
                    </a:lnTo>
                    <a:lnTo>
                      <a:pt x="3353" y="3372"/>
                    </a:lnTo>
                    <a:lnTo>
                      <a:pt x="3370" y="3363"/>
                    </a:lnTo>
                    <a:lnTo>
                      <a:pt x="3388" y="3345"/>
                    </a:lnTo>
                    <a:lnTo>
                      <a:pt x="3459" y="3345"/>
                    </a:lnTo>
                    <a:lnTo>
                      <a:pt x="3512" y="3398"/>
                    </a:lnTo>
                    <a:lnTo>
                      <a:pt x="3512" y="3398"/>
                    </a:lnTo>
                    <a:lnTo>
                      <a:pt x="3529" y="3407"/>
                    </a:lnTo>
                    <a:lnTo>
                      <a:pt x="3529" y="3407"/>
                    </a:lnTo>
                    <a:lnTo>
                      <a:pt x="3547" y="3425"/>
                    </a:lnTo>
                    <a:lnTo>
                      <a:pt x="3547" y="3425"/>
                    </a:lnTo>
                    <a:lnTo>
                      <a:pt x="3547" y="3451"/>
                    </a:lnTo>
                    <a:lnTo>
                      <a:pt x="3565" y="3469"/>
                    </a:lnTo>
                    <a:lnTo>
                      <a:pt x="3565" y="3469"/>
                    </a:lnTo>
                    <a:lnTo>
                      <a:pt x="3582" y="3478"/>
                    </a:lnTo>
                    <a:lnTo>
                      <a:pt x="3582" y="3478"/>
                    </a:lnTo>
                    <a:lnTo>
                      <a:pt x="3591" y="3487"/>
                    </a:lnTo>
                    <a:lnTo>
                      <a:pt x="3591" y="3487"/>
                    </a:lnTo>
                    <a:lnTo>
                      <a:pt x="3617" y="3495"/>
                    </a:lnTo>
                    <a:lnTo>
                      <a:pt x="3617" y="3495"/>
                    </a:lnTo>
                    <a:lnTo>
                      <a:pt x="3617" y="3504"/>
                    </a:lnTo>
                    <a:lnTo>
                      <a:pt x="3617" y="3504"/>
                    </a:lnTo>
                    <a:lnTo>
                      <a:pt x="3617" y="3504"/>
                    </a:lnTo>
                    <a:lnTo>
                      <a:pt x="3635" y="3513"/>
                    </a:lnTo>
                    <a:lnTo>
                      <a:pt x="3662" y="3504"/>
                    </a:lnTo>
                    <a:lnTo>
                      <a:pt x="3662" y="3504"/>
                    </a:lnTo>
                    <a:lnTo>
                      <a:pt x="3670" y="3487"/>
                    </a:lnTo>
                    <a:lnTo>
                      <a:pt x="3670" y="3487"/>
                    </a:lnTo>
                    <a:lnTo>
                      <a:pt x="3688" y="3460"/>
                    </a:lnTo>
                    <a:lnTo>
                      <a:pt x="3688" y="3460"/>
                    </a:lnTo>
                    <a:lnTo>
                      <a:pt x="3732" y="3478"/>
                    </a:lnTo>
                    <a:lnTo>
                      <a:pt x="3759" y="3487"/>
                    </a:lnTo>
                    <a:lnTo>
                      <a:pt x="3776" y="3504"/>
                    </a:lnTo>
                    <a:lnTo>
                      <a:pt x="3776" y="3504"/>
                    </a:lnTo>
                    <a:lnTo>
                      <a:pt x="3785" y="3531"/>
                    </a:lnTo>
                    <a:lnTo>
                      <a:pt x="3794" y="3548"/>
                    </a:lnTo>
                    <a:lnTo>
                      <a:pt x="3829" y="3584"/>
                    </a:lnTo>
                    <a:lnTo>
                      <a:pt x="3829" y="3584"/>
                    </a:lnTo>
                    <a:lnTo>
                      <a:pt x="3829" y="3584"/>
                    </a:lnTo>
                    <a:lnTo>
                      <a:pt x="3829" y="3584"/>
                    </a:lnTo>
                    <a:lnTo>
                      <a:pt x="3829" y="3584"/>
                    </a:lnTo>
                    <a:lnTo>
                      <a:pt x="3829" y="3592"/>
                    </a:lnTo>
                    <a:lnTo>
                      <a:pt x="3829" y="3592"/>
                    </a:lnTo>
                    <a:lnTo>
                      <a:pt x="3838" y="3610"/>
                    </a:lnTo>
                    <a:lnTo>
                      <a:pt x="3838" y="3610"/>
                    </a:lnTo>
                    <a:lnTo>
                      <a:pt x="3838" y="3628"/>
                    </a:lnTo>
                    <a:lnTo>
                      <a:pt x="3838" y="3628"/>
                    </a:lnTo>
                    <a:lnTo>
                      <a:pt x="3838" y="3628"/>
                    </a:lnTo>
                    <a:lnTo>
                      <a:pt x="3838" y="3628"/>
                    </a:lnTo>
                    <a:lnTo>
                      <a:pt x="3847" y="3637"/>
                    </a:lnTo>
                    <a:lnTo>
                      <a:pt x="3847" y="3637"/>
                    </a:lnTo>
                    <a:lnTo>
                      <a:pt x="3847" y="3637"/>
                    </a:lnTo>
                    <a:lnTo>
                      <a:pt x="3856" y="3654"/>
                    </a:lnTo>
                    <a:lnTo>
                      <a:pt x="3873" y="3663"/>
                    </a:lnTo>
                    <a:lnTo>
                      <a:pt x="3873" y="3663"/>
                    </a:lnTo>
                    <a:lnTo>
                      <a:pt x="3873" y="3663"/>
                    </a:lnTo>
                    <a:lnTo>
                      <a:pt x="3882" y="3672"/>
                    </a:lnTo>
                    <a:lnTo>
                      <a:pt x="3882" y="3672"/>
                    </a:lnTo>
                    <a:lnTo>
                      <a:pt x="3891" y="3672"/>
                    </a:lnTo>
                    <a:lnTo>
                      <a:pt x="3900" y="3672"/>
                    </a:lnTo>
                    <a:lnTo>
                      <a:pt x="3900" y="3672"/>
                    </a:lnTo>
                    <a:lnTo>
                      <a:pt x="3944" y="3690"/>
                    </a:lnTo>
                    <a:lnTo>
                      <a:pt x="3944" y="3690"/>
                    </a:lnTo>
                    <a:lnTo>
                      <a:pt x="3962" y="3690"/>
                    </a:lnTo>
                    <a:lnTo>
                      <a:pt x="3979" y="3690"/>
                    </a:lnTo>
                    <a:lnTo>
                      <a:pt x="3988" y="3681"/>
                    </a:lnTo>
                    <a:lnTo>
                      <a:pt x="3988" y="3681"/>
                    </a:lnTo>
                    <a:lnTo>
                      <a:pt x="3988" y="3663"/>
                    </a:lnTo>
                    <a:lnTo>
                      <a:pt x="3988" y="3654"/>
                    </a:lnTo>
                    <a:lnTo>
                      <a:pt x="3988" y="3654"/>
                    </a:lnTo>
                    <a:lnTo>
                      <a:pt x="3970" y="3628"/>
                    </a:lnTo>
                    <a:lnTo>
                      <a:pt x="3970" y="3628"/>
                    </a:lnTo>
                    <a:lnTo>
                      <a:pt x="3962" y="3628"/>
                    </a:lnTo>
                    <a:lnTo>
                      <a:pt x="3962" y="3628"/>
                    </a:lnTo>
                    <a:lnTo>
                      <a:pt x="3962" y="3628"/>
                    </a:lnTo>
                    <a:lnTo>
                      <a:pt x="3962" y="3628"/>
                    </a:lnTo>
                    <a:lnTo>
                      <a:pt x="3970" y="3619"/>
                    </a:lnTo>
                    <a:lnTo>
                      <a:pt x="3970" y="3619"/>
                    </a:lnTo>
                    <a:lnTo>
                      <a:pt x="3988" y="3601"/>
                    </a:lnTo>
                    <a:lnTo>
                      <a:pt x="3979" y="3575"/>
                    </a:lnTo>
                    <a:lnTo>
                      <a:pt x="3979" y="3575"/>
                    </a:lnTo>
                    <a:lnTo>
                      <a:pt x="3979" y="3575"/>
                    </a:lnTo>
                    <a:lnTo>
                      <a:pt x="3979" y="3575"/>
                    </a:lnTo>
                    <a:lnTo>
                      <a:pt x="3979" y="3575"/>
                    </a:lnTo>
                    <a:lnTo>
                      <a:pt x="3979" y="3575"/>
                    </a:lnTo>
                    <a:lnTo>
                      <a:pt x="3988" y="3566"/>
                    </a:lnTo>
                    <a:lnTo>
                      <a:pt x="3988" y="3566"/>
                    </a:lnTo>
                    <a:lnTo>
                      <a:pt x="4023" y="3548"/>
                    </a:lnTo>
                    <a:lnTo>
                      <a:pt x="4023" y="3531"/>
                    </a:lnTo>
                    <a:lnTo>
                      <a:pt x="4023" y="3531"/>
                    </a:lnTo>
                    <a:lnTo>
                      <a:pt x="4032" y="3531"/>
                    </a:lnTo>
                    <a:lnTo>
                      <a:pt x="4050" y="3531"/>
                    </a:lnTo>
                    <a:lnTo>
                      <a:pt x="4050" y="3531"/>
                    </a:lnTo>
                    <a:lnTo>
                      <a:pt x="4067" y="3522"/>
                    </a:lnTo>
                    <a:lnTo>
                      <a:pt x="4085" y="3513"/>
                    </a:lnTo>
                    <a:lnTo>
                      <a:pt x="4103" y="3495"/>
                    </a:lnTo>
                    <a:lnTo>
                      <a:pt x="4112" y="3478"/>
                    </a:lnTo>
                    <a:lnTo>
                      <a:pt x="4112" y="3478"/>
                    </a:lnTo>
                    <a:lnTo>
                      <a:pt x="4129" y="3478"/>
                    </a:lnTo>
                    <a:lnTo>
                      <a:pt x="4129" y="3478"/>
                    </a:lnTo>
                    <a:lnTo>
                      <a:pt x="4147" y="3469"/>
                    </a:lnTo>
                    <a:lnTo>
                      <a:pt x="4165" y="3460"/>
                    </a:lnTo>
                    <a:lnTo>
                      <a:pt x="4165" y="3460"/>
                    </a:lnTo>
                    <a:lnTo>
                      <a:pt x="4165" y="3460"/>
                    </a:lnTo>
                    <a:lnTo>
                      <a:pt x="4165" y="3460"/>
                    </a:lnTo>
                    <a:lnTo>
                      <a:pt x="4182" y="3460"/>
                    </a:lnTo>
                    <a:lnTo>
                      <a:pt x="4182" y="3460"/>
                    </a:lnTo>
                    <a:lnTo>
                      <a:pt x="4200" y="3451"/>
                    </a:lnTo>
                    <a:lnTo>
                      <a:pt x="4200" y="3451"/>
                    </a:lnTo>
                    <a:lnTo>
                      <a:pt x="4209" y="3460"/>
                    </a:lnTo>
                    <a:lnTo>
                      <a:pt x="4209" y="3460"/>
                    </a:lnTo>
                    <a:lnTo>
                      <a:pt x="4226" y="3469"/>
                    </a:lnTo>
                    <a:lnTo>
                      <a:pt x="4244" y="3478"/>
                    </a:lnTo>
                    <a:lnTo>
                      <a:pt x="4244" y="3478"/>
                    </a:lnTo>
                    <a:lnTo>
                      <a:pt x="4262" y="3469"/>
                    </a:lnTo>
                    <a:lnTo>
                      <a:pt x="4270" y="3460"/>
                    </a:lnTo>
                    <a:lnTo>
                      <a:pt x="4270" y="3460"/>
                    </a:lnTo>
                    <a:lnTo>
                      <a:pt x="4288" y="3478"/>
                    </a:lnTo>
                    <a:lnTo>
                      <a:pt x="4288" y="3478"/>
                    </a:lnTo>
                    <a:lnTo>
                      <a:pt x="4306" y="3495"/>
                    </a:lnTo>
                    <a:lnTo>
                      <a:pt x="4323" y="3495"/>
                    </a:lnTo>
                    <a:lnTo>
                      <a:pt x="4350" y="3495"/>
                    </a:lnTo>
                    <a:lnTo>
                      <a:pt x="4350" y="3495"/>
                    </a:lnTo>
                    <a:lnTo>
                      <a:pt x="4367" y="3495"/>
                    </a:lnTo>
                    <a:lnTo>
                      <a:pt x="4376" y="3478"/>
                    </a:lnTo>
                    <a:lnTo>
                      <a:pt x="4376" y="3478"/>
                    </a:lnTo>
                    <a:lnTo>
                      <a:pt x="4394" y="3487"/>
                    </a:lnTo>
                    <a:lnTo>
                      <a:pt x="4412" y="3478"/>
                    </a:lnTo>
                    <a:lnTo>
                      <a:pt x="4412" y="3478"/>
                    </a:lnTo>
                    <a:lnTo>
                      <a:pt x="4420" y="3469"/>
                    </a:lnTo>
                    <a:lnTo>
                      <a:pt x="4420" y="3451"/>
                    </a:lnTo>
                    <a:lnTo>
                      <a:pt x="4420" y="3451"/>
                    </a:lnTo>
                    <a:lnTo>
                      <a:pt x="4420" y="3442"/>
                    </a:lnTo>
                    <a:lnTo>
                      <a:pt x="4420" y="3442"/>
                    </a:lnTo>
                    <a:lnTo>
                      <a:pt x="4420" y="3442"/>
                    </a:lnTo>
                    <a:lnTo>
                      <a:pt x="4420" y="3434"/>
                    </a:lnTo>
                    <a:lnTo>
                      <a:pt x="4420" y="3434"/>
                    </a:lnTo>
                    <a:lnTo>
                      <a:pt x="4438" y="3425"/>
                    </a:lnTo>
                    <a:lnTo>
                      <a:pt x="4473" y="3425"/>
                    </a:lnTo>
                    <a:lnTo>
                      <a:pt x="4473" y="3425"/>
                    </a:lnTo>
                    <a:lnTo>
                      <a:pt x="4491" y="3425"/>
                    </a:lnTo>
                    <a:lnTo>
                      <a:pt x="4491" y="3416"/>
                    </a:lnTo>
                    <a:lnTo>
                      <a:pt x="4491" y="3416"/>
                    </a:lnTo>
                    <a:lnTo>
                      <a:pt x="4500" y="3434"/>
                    </a:lnTo>
                    <a:lnTo>
                      <a:pt x="4517" y="3434"/>
                    </a:lnTo>
                    <a:lnTo>
                      <a:pt x="4517" y="3434"/>
                    </a:lnTo>
                    <a:lnTo>
                      <a:pt x="4535" y="3434"/>
                    </a:lnTo>
                    <a:lnTo>
                      <a:pt x="4535" y="3434"/>
                    </a:lnTo>
                    <a:lnTo>
                      <a:pt x="4553" y="3434"/>
                    </a:lnTo>
                    <a:lnTo>
                      <a:pt x="4553" y="3434"/>
                    </a:lnTo>
                    <a:lnTo>
                      <a:pt x="4579" y="3425"/>
                    </a:lnTo>
                    <a:lnTo>
                      <a:pt x="4579" y="3425"/>
                    </a:lnTo>
                    <a:lnTo>
                      <a:pt x="4606" y="3434"/>
                    </a:lnTo>
                    <a:lnTo>
                      <a:pt x="4614" y="3442"/>
                    </a:lnTo>
                    <a:lnTo>
                      <a:pt x="4614" y="3442"/>
                    </a:lnTo>
                    <a:lnTo>
                      <a:pt x="4623" y="3460"/>
                    </a:lnTo>
                    <a:lnTo>
                      <a:pt x="4641" y="3469"/>
                    </a:lnTo>
                    <a:lnTo>
                      <a:pt x="4641" y="3469"/>
                    </a:lnTo>
                    <a:lnTo>
                      <a:pt x="4659" y="3469"/>
                    </a:lnTo>
                    <a:lnTo>
                      <a:pt x="4685" y="3460"/>
                    </a:lnTo>
                    <a:lnTo>
                      <a:pt x="4685" y="3460"/>
                    </a:lnTo>
                    <a:lnTo>
                      <a:pt x="4685" y="3460"/>
                    </a:lnTo>
                    <a:lnTo>
                      <a:pt x="4694" y="3451"/>
                    </a:lnTo>
                    <a:lnTo>
                      <a:pt x="4694" y="3451"/>
                    </a:lnTo>
                    <a:lnTo>
                      <a:pt x="4712" y="3442"/>
                    </a:lnTo>
                    <a:lnTo>
                      <a:pt x="4712" y="3442"/>
                    </a:lnTo>
                    <a:lnTo>
                      <a:pt x="4712" y="3442"/>
                    </a:lnTo>
                    <a:lnTo>
                      <a:pt x="4738" y="3469"/>
                    </a:lnTo>
                    <a:lnTo>
                      <a:pt x="4738" y="3469"/>
                    </a:lnTo>
                    <a:lnTo>
                      <a:pt x="4773" y="3504"/>
                    </a:lnTo>
                    <a:lnTo>
                      <a:pt x="4773" y="3504"/>
                    </a:lnTo>
                    <a:lnTo>
                      <a:pt x="4773" y="3513"/>
                    </a:lnTo>
                    <a:lnTo>
                      <a:pt x="4773" y="3522"/>
                    </a:lnTo>
                    <a:lnTo>
                      <a:pt x="4773" y="3522"/>
                    </a:lnTo>
                    <a:lnTo>
                      <a:pt x="4764" y="3540"/>
                    </a:lnTo>
                    <a:lnTo>
                      <a:pt x="4764" y="3548"/>
                    </a:lnTo>
                    <a:lnTo>
                      <a:pt x="4764" y="3548"/>
                    </a:lnTo>
                    <a:lnTo>
                      <a:pt x="4764" y="3566"/>
                    </a:lnTo>
                    <a:lnTo>
                      <a:pt x="4764" y="3566"/>
                    </a:lnTo>
                    <a:lnTo>
                      <a:pt x="4764" y="3566"/>
                    </a:lnTo>
                    <a:lnTo>
                      <a:pt x="4764" y="3566"/>
                    </a:lnTo>
                    <a:lnTo>
                      <a:pt x="4773" y="3584"/>
                    </a:lnTo>
                    <a:lnTo>
                      <a:pt x="4773" y="3584"/>
                    </a:lnTo>
                    <a:lnTo>
                      <a:pt x="4773" y="3601"/>
                    </a:lnTo>
                    <a:lnTo>
                      <a:pt x="4791" y="3619"/>
                    </a:lnTo>
                    <a:lnTo>
                      <a:pt x="4791" y="3619"/>
                    </a:lnTo>
                    <a:lnTo>
                      <a:pt x="4800" y="3628"/>
                    </a:lnTo>
                    <a:lnTo>
                      <a:pt x="4800" y="3637"/>
                    </a:lnTo>
                    <a:lnTo>
                      <a:pt x="4800" y="3654"/>
                    </a:lnTo>
                    <a:lnTo>
                      <a:pt x="4800" y="3654"/>
                    </a:lnTo>
                    <a:lnTo>
                      <a:pt x="4809" y="3672"/>
                    </a:lnTo>
                    <a:lnTo>
                      <a:pt x="4826" y="3681"/>
                    </a:lnTo>
                    <a:lnTo>
                      <a:pt x="4826" y="3681"/>
                    </a:lnTo>
                    <a:lnTo>
                      <a:pt x="4835" y="3690"/>
                    </a:lnTo>
                    <a:lnTo>
                      <a:pt x="4844" y="3707"/>
                    </a:lnTo>
                    <a:lnTo>
                      <a:pt x="4844" y="3707"/>
                    </a:lnTo>
                    <a:lnTo>
                      <a:pt x="4853" y="3725"/>
                    </a:lnTo>
                    <a:lnTo>
                      <a:pt x="4853" y="3725"/>
                    </a:lnTo>
                    <a:lnTo>
                      <a:pt x="4870" y="3743"/>
                    </a:lnTo>
                    <a:lnTo>
                      <a:pt x="4888" y="3743"/>
                    </a:lnTo>
                    <a:lnTo>
                      <a:pt x="4897" y="3743"/>
                    </a:lnTo>
                    <a:lnTo>
                      <a:pt x="4897" y="3743"/>
                    </a:lnTo>
                    <a:lnTo>
                      <a:pt x="4914" y="3734"/>
                    </a:lnTo>
                    <a:lnTo>
                      <a:pt x="4914" y="3734"/>
                    </a:lnTo>
                    <a:lnTo>
                      <a:pt x="4923" y="3716"/>
                    </a:lnTo>
                    <a:lnTo>
                      <a:pt x="4923" y="3716"/>
                    </a:lnTo>
                    <a:lnTo>
                      <a:pt x="4932" y="3690"/>
                    </a:lnTo>
                    <a:lnTo>
                      <a:pt x="4932" y="3690"/>
                    </a:lnTo>
                    <a:lnTo>
                      <a:pt x="4941" y="3672"/>
                    </a:lnTo>
                    <a:lnTo>
                      <a:pt x="4950" y="3654"/>
                    </a:lnTo>
                    <a:lnTo>
                      <a:pt x="4950" y="3654"/>
                    </a:lnTo>
                    <a:lnTo>
                      <a:pt x="4941" y="3592"/>
                    </a:lnTo>
                    <a:lnTo>
                      <a:pt x="4923" y="3557"/>
                    </a:lnTo>
                    <a:lnTo>
                      <a:pt x="4914" y="3531"/>
                    </a:lnTo>
                    <a:lnTo>
                      <a:pt x="4914" y="3531"/>
                    </a:lnTo>
                    <a:lnTo>
                      <a:pt x="4906" y="3522"/>
                    </a:lnTo>
                    <a:lnTo>
                      <a:pt x="4906" y="3522"/>
                    </a:lnTo>
                    <a:lnTo>
                      <a:pt x="4906" y="3487"/>
                    </a:lnTo>
                    <a:lnTo>
                      <a:pt x="4906" y="3487"/>
                    </a:lnTo>
                    <a:lnTo>
                      <a:pt x="4897" y="3478"/>
                    </a:lnTo>
                    <a:lnTo>
                      <a:pt x="4897" y="3478"/>
                    </a:lnTo>
                    <a:lnTo>
                      <a:pt x="4879" y="3442"/>
                    </a:lnTo>
                    <a:lnTo>
                      <a:pt x="4870" y="3389"/>
                    </a:lnTo>
                    <a:lnTo>
                      <a:pt x="4870" y="3389"/>
                    </a:lnTo>
                    <a:lnTo>
                      <a:pt x="4879" y="3363"/>
                    </a:lnTo>
                    <a:lnTo>
                      <a:pt x="4888" y="3336"/>
                    </a:lnTo>
                    <a:lnTo>
                      <a:pt x="4932" y="3284"/>
                    </a:lnTo>
                    <a:lnTo>
                      <a:pt x="4932" y="3284"/>
                    </a:lnTo>
                    <a:lnTo>
                      <a:pt x="4941" y="3284"/>
                    </a:lnTo>
                    <a:lnTo>
                      <a:pt x="4941" y="3284"/>
                    </a:lnTo>
                    <a:lnTo>
                      <a:pt x="4950" y="3284"/>
                    </a:lnTo>
                    <a:lnTo>
                      <a:pt x="4950" y="3284"/>
                    </a:lnTo>
                    <a:lnTo>
                      <a:pt x="4967" y="3275"/>
                    </a:lnTo>
                    <a:lnTo>
                      <a:pt x="4985" y="3248"/>
                    </a:lnTo>
                    <a:lnTo>
                      <a:pt x="4985" y="3248"/>
                    </a:lnTo>
                    <a:lnTo>
                      <a:pt x="5003" y="3231"/>
                    </a:lnTo>
                    <a:lnTo>
                      <a:pt x="5012" y="3222"/>
                    </a:lnTo>
                    <a:lnTo>
                      <a:pt x="5029" y="3222"/>
                    </a:lnTo>
                    <a:lnTo>
                      <a:pt x="5029" y="3222"/>
                    </a:lnTo>
                    <a:lnTo>
                      <a:pt x="5038" y="3222"/>
                    </a:lnTo>
                    <a:lnTo>
                      <a:pt x="5056" y="3213"/>
                    </a:lnTo>
                    <a:lnTo>
                      <a:pt x="5064" y="3195"/>
                    </a:lnTo>
                    <a:lnTo>
                      <a:pt x="5064" y="3195"/>
                    </a:lnTo>
                    <a:lnTo>
                      <a:pt x="5073" y="3178"/>
                    </a:lnTo>
                    <a:lnTo>
                      <a:pt x="5109" y="3169"/>
                    </a:lnTo>
                    <a:lnTo>
                      <a:pt x="5117" y="3169"/>
                    </a:lnTo>
                    <a:lnTo>
                      <a:pt x="5117" y="3169"/>
                    </a:lnTo>
                    <a:lnTo>
                      <a:pt x="5135" y="3160"/>
                    </a:lnTo>
                    <a:lnTo>
                      <a:pt x="5144" y="3142"/>
                    </a:lnTo>
                    <a:lnTo>
                      <a:pt x="5144" y="3142"/>
                    </a:lnTo>
                    <a:lnTo>
                      <a:pt x="5135" y="3125"/>
                    </a:lnTo>
                    <a:lnTo>
                      <a:pt x="5135" y="3125"/>
                    </a:lnTo>
                    <a:lnTo>
                      <a:pt x="5135" y="3125"/>
                    </a:lnTo>
                    <a:lnTo>
                      <a:pt x="5135" y="3125"/>
                    </a:lnTo>
                    <a:lnTo>
                      <a:pt x="5153" y="3125"/>
                    </a:lnTo>
                    <a:lnTo>
                      <a:pt x="5170" y="3116"/>
                    </a:lnTo>
                    <a:lnTo>
                      <a:pt x="5170" y="3116"/>
                    </a:lnTo>
                    <a:lnTo>
                      <a:pt x="5179" y="3107"/>
                    </a:lnTo>
                    <a:lnTo>
                      <a:pt x="5179" y="3107"/>
                    </a:lnTo>
                    <a:lnTo>
                      <a:pt x="5188" y="3107"/>
                    </a:lnTo>
                    <a:lnTo>
                      <a:pt x="5188" y="3107"/>
                    </a:lnTo>
                    <a:lnTo>
                      <a:pt x="5197" y="3089"/>
                    </a:lnTo>
                    <a:lnTo>
                      <a:pt x="5197" y="3072"/>
                    </a:lnTo>
                    <a:lnTo>
                      <a:pt x="5197" y="3072"/>
                    </a:lnTo>
                    <a:lnTo>
                      <a:pt x="5197" y="3063"/>
                    </a:lnTo>
                    <a:lnTo>
                      <a:pt x="5179" y="3054"/>
                    </a:lnTo>
                    <a:lnTo>
                      <a:pt x="5179" y="3054"/>
                    </a:lnTo>
                    <a:lnTo>
                      <a:pt x="5179" y="3054"/>
                    </a:lnTo>
                    <a:lnTo>
                      <a:pt x="5179" y="3054"/>
                    </a:lnTo>
                    <a:lnTo>
                      <a:pt x="5188" y="3036"/>
                    </a:lnTo>
                    <a:lnTo>
                      <a:pt x="5179" y="3019"/>
                    </a:lnTo>
                    <a:lnTo>
                      <a:pt x="5179" y="3019"/>
                    </a:lnTo>
                    <a:lnTo>
                      <a:pt x="5170" y="3010"/>
                    </a:lnTo>
                    <a:lnTo>
                      <a:pt x="5153" y="3001"/>
                    </a:lnTo>
                    <a:lnTo>
                      <a:pt x="5153" y="3001"/>
                    </a:lnTo>
                    <a:lnTo>
                      <a:pt x="5153" y="2992"/>
                    </a:lnTo>
                    <a:lnTo>
                      <a:pt x="5153" y="2992"/>
                    </a:lnTo>
                    <a:lnTo>
                      <a:pt x="5153" y="2992"/>
                    </a:lnTo>
                    <a:lnTo>
                      <a:pt x="5162" y="2975"/>
                    </a:lnTo>
                    <a:lnTo>
                      <a:pt x="5162" y="2975"/>
                    </a:lnTo>
                    <a:lnTo>
                      <a:pt x="5162" y="2983"/>
                    </a:lnTo>
                    <a:lnTo>
                      <a:pt x="5162" y="2983"/>
                    </a:lnTo>
                    <a:lnTo>
                      <a:pt x="5179" y="2983"/>
                    </a:lnTo>
                    <a:lnTo>
                      <a:pt x="5197" y="2975"/>
                    </a:lnTo>
                    <a:lnTo>
                      <a:pt x="5197" y="2975"/>
                    </a:lnTo>
                    <a:lnTo>
                      <a:pt x="5197" y="2975"/>
                    </a:lnTo>
                    <a:lnTo>
                      <a:pt x="5206" y="2966"/>
                    </a:lnTo>
                    <a:lnTo>
                      <a:pt x="5206" y="2966"/>
                    </a:lnTo>
                    <a:lnTo>
                      <a:pt x="5214" y="2922"/>
                    </a:lnTo>
                    <a:lnTo>
                      <a:pt x="5223" y="2895"/>
                    </a:lnTo>
                    <a:lnTo>
                      <a:pt x="5223" y="2895"/>
                    </a:lnTo>
                    <a:lnTo>
                      <a:pt x="5232" y="2886"/>
                    </a:lnTo>
                    <a:lnTo>
                      <a:pt x="5241" y="2877"/>
                    </a:lnTo>
                    <a:lnTo>
                      <a:pt x="5241" y="2877"/>
                    </a:lnTo>
                    <a:lnTo>
                      <a:pt x="5241" y="2869"/>
                    </a:lnTo>
                    <a:lnTo>
                      <a:pt x="5241" y="2869"/>
                    </a:lnTo>
                    <a:lnTo>
                      <a:pt x="5267" y="2851"/>
                    </a:lnTo>
                    <a:lnTo>
                      <a:pt x="5276" y="2833"/>
                    </a:lnTo>
                    <a:lnTo>
                      <a:pt x="5294" y="2798"/>
                    </a:lnTo>
                    <a:lnTo>
                      <a:pt x="5294" y="2798"/>
                    </a:lnTo>
                    <a:lnTo>
                      <a:pt x="5285" y="2789"/>
                    </a:lnTo>
                    <a:lnTo>
                      <a:pt x="5285" y="2789"/>
                    </a:lnTo>
                    <a:lnTo>
                      <a:pt x="5294" y="2789"/>
                    </a:lnTo>
                    <a:lnTo>
                      <a:pt x="5303" y="2789"/>
                    </a:lnTo>
                    <a:lnTo>
                      <a:pt x="5303" y="2789"/>
                    </a:lnTo>
                    <a:lnTo>
                      <a:pt x="5312" y="2789"/>
                    </a:lnTo>
                    <a:lnTo>
                      <a:pt x="5312" y="2789"/>
                    </a:lnTo>
                    <a:lnTo>
                      <a:pt x="5338" y="2789"/>
                    </a:lnTo>
                    <a:lnTo>
                      <a:pt x="5338" y="2789"/>
                    </a:lnTo>
                    <a:lnTo>
                      <a:pt x="5356" y="2780"/>
                    </a:lnTo>
                    <a:lnTo>
                      <a:pt x="5364" y="2772"/>
                    </a:lnTo>
                    <a:lnTo>
                      <a:pt x="5364" y="2772"/>
                    </a:lnTo>
                    <a:lnTo>
                      <a:pt x="5373" y="2763"/>
                    </a:lnTo>
                    <a:lnTo>
                      <a:pt x="5373" y="2745"/>
                    </a:lnTo>
                    <a:lnTo>
                      <a:pt x="5373" y="2745"/>
                    </a:lnTo>
                    <a:lnTo>
                      <a:pt x="5373" y="2736"/>
                    </a:lnTo>
                    <a:lnTo>
                      <a:pt x="5373" y="2736"/>
                    </a:lnTo>
                    <a:lnTo>
                      <a:pt x="5391" y="2736"/>
                    </a:lnTo>
                    <a:lnTo>
                      <a:pt x="5391" y="2736"/>
                    </a:lnTo>
                    <a:lnTo>
                      <a:pt x="5409" y="2736"/>
                    </a:lnTo>
                    <a:lnTo>
                      <a:pt x="5417" y="2727"/>
                    </a:lnTo>
                    <a:lnTo>
                      <a:pt x="5417" y="2727"/>
                    </a:lnTo>
                    <a:lnTo>
                      <a:pt x="5444" y="2727"/>
                    </a:lnTo>
                    <a:lnTo>
                      <a:pt x="5461" y="2719"/>
                    </a:lnTo>
                    <a:lnTo>
                      <a:pt x="5461" y="2719"/>
                    </a:lnTo>
                    <a:lnTo>
                      <a:pt x="5479" y="2710"/>
                    </a:lnTo>
                    <a:lnTo>
                      <a:pt x="5479" y="2701"/>
                    </a:lnTo>
                    <a:lnTo>
                      <a:pt x="5479" y="2692"/>
                    </a:lnTo>
                    <a:lnTo>
                      <a:pt x="5479" y="2692"/>
                    </a:lnTo>
                    <a:lnTo>
                      <a:pt x="5479" y="2666"/>
                    </a:lnTo>
                    <a:lnTo>
                      <a:pt x="5461" y="2657"/>
                    </a:lnTo>
                    <a:lnTo>
                      <a:pt x="5461" y="2657"/>
                    </a:lnTo>
                    <a:lnTo>
                      <a:pt x="5470" y="2630"/>
                    </a:lnTo>
                    <a:lnTo>
                      <a:pt x="5470" y="2630"/>
                    </a:lnTo>
                    <a:lnTo>
                      <a:pt x="5470" y="2621"/>
                    </a:lnTo>
                    <a:lnTo>
                      <a:pt x="5470" y="2621"/>
                    </a:lnTo>
                    <a:lnTo>
                      <a:pt x="5470" y="2613"/>
                    </a:lnTo>
                    <a:lnTo>
                      <a:pt x="5470" y="2613"/>
                    </a:lnTo>
                    <a:lnTo>
                      <a:pt x="5470" y="2613"/>
                    </a:lnTo>
                    <a:lnTo>
                      <a:pt x="5497" y="2595"/>
                    </a:lnTo>
                    <a:lnTo>
                      <a:pt x="5497" y="2595"/>
                    </a:lnTo>
                    <a:lnTo>
                      <a:pt x="5497" y="2595"/>
                    </a:lnTo>
                    <a:lnTo>
                      <a:pt x="5497" y="2595"/>
                    </a:lnTo>
                    <a:lnTo>
                      <a:pt x="5506" y="2586"/>
                    </a:lnTo>
                    <a:lnTo>
                      <a:pt x="5514" y="2577"/>
                    </a:lnTo>
                    <a:lnTo>
                      <a:pt x="5514" y="2577"/>
                    </a:lnTo>
                    <a:lnTo>
                      <a:pt x="5523" y="2577"/>
                    </a:lnTo>
                    <a:lnTo>
                      <a:pt x="5523" y="2577"/>
                    </a:lnTo>
                    <a:lnTo>
                      <a:pt x="5541" y="2568"/>
                    </a:lnTo>
                    <a:lnTo>
                      <a:pt x="5559" y="2542"/>
                    </a:lnTo>
                    <a:lnTo>
                      <a:pt x="5559" y="2542"/>
                    </a:lnTo>
                    <a:lnTo>
                      <a:pt x="5559" y="2542"/>
                    </a:lnTo>
                    <a:lnTo>
                      <a:pt x="5559" y="2542"/>
                    </a:lnTo>
                    <a:lnTo>
                      <a:pt x="5567" y="2533"/>
                    </a:lnTo>
                    <a:lnTo>
                      <a:pt x="5567" y="2533"/>
                    </a:lnTo>
                    <a:lnTo>
                      <a:pt x="5567" y="2533"/>
                    </a:lnTo>
                    <a:lnTo>
                      <a:pt x="5567" y="2533"/>
                    </a:lnTo>
                    <a:lnTo>
                      <a:pt x="5585" y="2533"/>
                    </a:lnTo>
                    <a:lnTo>
                      <a:pt x="5585" y="2533"/>
                    </a:lnTo>
                    <a:lnTo>
                      <a:pt x="5594" y="2542"/>
                    </a:lnTo>
                    <a:lnTo>
                      <a:pt x="5611" y="2542"/>
                    </a:lnTo>
                    <a:lnTo>
                      <a:pt x="5611" y="2542"/>
                    </a:lnTo>
                    <a:lnTo>
                      <a:pt x="5620" y="2542"/>
                    </a:lnTo>
                    <a:lnTo>
                      <a:pt x="5638" y="2533"/>
                    </a:lnTo>
                    <a:lnTo>
                      <a:pt x="5638" y="2533"/>
                    </a:lnTo>
                    <a:lnTo>
                      <a:pt x="5656" y="2524"/>
                    </a:lnTo>
                    <a:lnTo>
                      <a:pt x="5656" y="2524"/>
                    </a:lnTo>
                    <a:lnTo>
                      <a:pt x="5673" y="2507"/>
                    </a:lnTo>
                    <a:lnTo>
                      <a:pt x="5673" y="2507"/>
                    </a:lnTo>
                    <a:lnTo>
                      <a:pt x="5682" y="2507"/>
                    </a:lnTo>
                    <a:lnTo>
                      <a:pt x="5682" y="2507"/>
                    </a:lnTo>
                    <a:lnTo>
                      <a:pt x="5691" y="2498"/>
                    </a:lnTo>
                    <a:lnTo>
                      <a:pt x="5691" y="2498"/>
                    </a:lnTo>
                    <a:lnTo>
                      <a:pt x="5717" y="2489"/>
                    </a:lnTo>
                    <a:lnTo>
                      <a:pt x="5726" y="2480"/>
                    </a:lnTo>
                    <a:lnTo>
                      <a:pt x="5726" y="2480"/>
                    </a:lnTo>
                    <a:lnTo>
                      <a:pt x="5744" y="2480"/>
                    </a:lnTo>
                    <a:lnTo>
                      <a:pt x="5744" y="2480"/>
                    </a:lnTo>
                    <a:lnTo>
                      <a:pt x="5726" y="2498"/>
                    </a:lnTo>
                    <a:lnTo>
                      <a:pt x="5726" y="2498"/>
                    </a:lnTo>
                    <a:lnTo>
                      <a:pt x="5700" y="2524"/>
                    </a:lnTo>
                    <a:lnTo>
                      <a:pt x="5700" y="2551"/>
                    </a:lnTo>
                    <a:lnTo>
                      <a:pt x="5700" y="2551"/>
                    </a:lnTo>
                    <a:lnTo>
                      <a:pt x="5709" y="2568"/>
                    </a:lnTo>
                    <a:lnTo>
                      <a:pt x="5717" y="2577"/>
                    </a:lnTo>
                    <a:lnTo>
                      <a:pt x="5717" y="2577"/>
                    </a:lnTo>
                    <a:lnTo>
                      <a:pt x="5735" y="2595"/>
                    </a:lnTo>
                    <a:lnTo>
                      <a:pt x="5761" y="2595"/>
                    </a:lnTo>
                    <a:lnTo>
                      <a:pt x="5788" y="2586"/>
                    </a:lnTo>
                    <a:lnTo>
                      <a:pt x="5814" y="2568"/>
                    </a:lnTo>
                    <a:lnTo>
                      <a:pt x="5814" y="2568"/>
                    </a:lnTo>
                    <a:lnTo>
                      <a:pt x="5832" y="2551"/>
                    </a:lnTo>
                    <a:lnTo>
                      <a:pt x="5841" y="2533"/>
                    </a:lnTo>
                    <a:lnTo>
                      <a:pt x="5841" y="2533"/>
                    </a:lnTo>
                    <a:lnTo>
                      <a:pt x="5850" y="2524"/>
                    </a:lnTo>
                    <a:lnTo>
                      <a:pt x="5859" y="2524"/>
                    </a:lnTo>
                    <a:lnTo>
                      <a:pt x="5859" y="2524"/>
                    </a:lnTo>
                    <a:lnTo>
                      <a:pt x="5911" y="2516"/>
                    </a:lnTo>
                    <a:lnTo>
                      <a:pt x="5991" y="2489"/>
                    </a:lnTo>
                    <a:lnTo>
                      <a:pt x="5991" y="2489"/>
                    </a:lnTo>
                    <a:lnTo>
                      <a:pt x="6009" y="2489"/>
                    </a:lnTo>
                    <a:lnTo>
                      <a:pt x="6017" y="2471"/>
                    </a:lnTo>
                    <a:lnTo>
                      <a:pt x="6017" y="2471"/>
                    </a:lnTo>
                    <a:lnTo>
                      <a:pt x="6017" y="2454"/>
                    </a:lnTo>
                    <a:lnTo>
                      <a:pt x="6017" y="2454"/>
                    </a:lnTo>
                    <a:lnTo>
                      <a:pt x="6026" y="2454"/>
                    </a:lnTo>
                    <a:lnTo>
                      <a:pt x="6026" y="2454"/>
                    </a:lnTo>
                    <a:lnTo>
                      <a:pt x="6053" y="2445"/>
                    </a:lnTo>
                    <a:lnTo>
                      <a:pt x="6079" y="2436"/>
                    </a:lnTo>
                    <a:lnTo>
                      <a:pt x="6079" y="2436"/>
                    </a:lnTo>
                    <a:lnTo>
                      <a:pt x="6097" y="2418"/>
                    </a:lnTo>
                    <a:lnTo>
                      <a:pt x="6097" y="2401"/>
                    </a:lnTo>
                    <a:lnTo>
                      <a:pt x="6097" y="2401"/>
                    </a:lnTo>
                    <a:lnTo>
                      <a:pt x="6079" y="2392"/>
                    </a:lnTo>
                    <a:lnTo>
                      <a:pt x="6061" y="2383"/>
                    </a:lnTo>
                    <a:lnTo>
                      <a:pt x="6061" y="2383"/>
                    </a:lnTo>
                    <a:lnTo>
                      <a:pt x="6070" y="2374"/>
                    </a:lnTo>
                    <a:lnTo>
                      <a:pt x="6070" y="2374"/>
                    </a:lnTo>
                    <a:lnTo>
                      <a:pt x="6070" y="2365"/>
                    </a:lnTo>
                    <a:lnTo>
                      <a:pt x="6070" y="2365"/>
                    </a:lnTo>
                    <a:lnTo>
                      <a:pt x="6061" y="2348"/>
                    </a:lnTo>
                    <a:lnTo>
                      <a:pt x="6061" y="2348"/>
                    </a:lnTo>
                    <a:lnTo>
                      <a:pt x="6044" y="2339"/>
                    </a:lnTo>
                    <a:lnTo>
                      <a:pt x="6044" y="2339"/>
                    </a:lnTo>
                    <a:lnTo>
                      <a:pt x="6017" y="2357"/>
                    </a:lnTo>
                    <a:lnTo>
                      <a:pt x="6000" y="2365"/>
                    </a:lnTo>
                    <a:lnTo>
                      <a:pt x="5991" y="2383"/>
                    </a:lnTo>
                    <a:lnTo>
                      <a:pt x="5991" y="2383"/>
                    </a:lnTo>
                    <a:lnTo>
                      <a:pt x="5982" y="2392"/>
                    </a:lnTo>
                    <a:lnTo>
                      <a:pt x="5982" y="2392"/>
                    </a:lnTo>
                    <a:lnTo>
                      <a:pt x="5973" y="2401"/>
                    </a:lnTo>
                    <a:lnTo>
                      <a:pt x="5964" y="2418"/>
                    </a:lnTo>
                    <a:lnTo>
                      <a:pt x="5964" y="2418"/>
                    </a:lnTo>
                    <a:lnTo>
                      <a:pt x="5947" y="2418"/>
                    </a:lnTo>
                    <a:lnTo>
                      <a:pt x="5947" y="2418"/>
                    </a:lnTo>
                    <a:lnTo>
                      <a:pt x="5911" y="2418"/>
                    </a:lnTo>
                    <a:lnTo>
                      <a:pt x="5876" y="2410"/>
                    </a:lnTo>
                    <a:lnTo>
                      <a:pt x="5876" y="2410"/>
                    </a:lnTo>
                    <a:lnTo>
                      <a:pt x="5859" y="2392"/>
                    </a:lnTo>
                    <a:lnTo>
                      <a:pt x="5841" y="2383"/>
                    </a:lnTo>
                    <a:lnTo>
                      <a:pt x="5841" y="2383"/>
                    </a:lnTo>
                    <a:lnTo>
                      <a:pt x="5814" y="2374"/>
                    </a:lnTo>
                    <a:lnTo>
                      <a:pt x="5814" y="2374"/>
                    </a:lnTo>
                    <a:lnTo>
                      <a:pt x="5814" y="2357"/>
                    </a:lnTo>
                    <a:lnTo>
                      <a:pt x="5806" y="2348"/>
                    </a:lnTo>
                    <a:lnTo>
                      <a:pt x="5806" y="2348"/>
                    </a:lnTo>
                    <a:lnTo>
                      <a:pt x="5806" y="2339"/>
                    </a:lnTo>
                    <a:lnTo>
                      <a:pt x="5806" y="2339"/>
                    </a:lnTo>
                    <a:lnTo>
                      <a:pt x="5806" y="2330"/>
                    </a:lnTo>
                    <a:lnTo>
                      <a:pt x="5806" y="2330"/>
                    </a:lnTo>
                    <a:lnTo>
                      <a:pt x="5814" y="2312"/>
                    </a:lnTo>
                    <a:lnTo>
                      <a:pt x="5814" y="2304"/>
                    </a:lnTo>
                    <a:lnTo>
                      <a:pt x="5814" y="2286"/>
                    </a:lnTo>
                    <a:lnTo>
                      <a:pt x="5814" y="2286"/>
                    </a:lnTo>
                    <a:lnTo>
                      <a:pt x="5806" y="2277"/>
                    </a:lnTo>
                    <a:lnTo>
                      <a:pt x="5806" y="2277"/>
                    </a:lnTo>
                    <a:lnTo>
                      <a:pt x="5823" y="2268"/>
                    </a:lnTo>
                    <a:lnTo>
                      <a:pt x="5841" y="2251"/>
                    </a:lnTo>
                    <a:lnTo>
                      <a:pt x="5841" y="2251"/>
                    </a:lnTo>
                    <a:lnTo>
                      <a:pt x="5841" y="2224"/>
                    </a:lnTo>
                    <a:lnTo>
                      <a:pt x="5832" y="2198"/>
                    </a:lnTo>
                    <a:lnTo>
                      <a:pt x="5832" y="2198"/>
                    </a:lnTo>
                    <a:lnTo>
                      <a:pt x="5823" y="2189"/>
                    </a:lnTo>
                    <a:lnTo>
                      <a:pt x="5806" y="2180"/>
                    </a:lnTo>
                    <a:lnTo>
                      <a:pt x="5761" y="2180"/>
                    </a:lnTo>
                    <a:lnTo>
                      <a:pt x="5709" y="2180"/>
                    </a:lnTo>
                    <a:lnTo>
                      <a:pt x="5664" y="2198"/>
                    </a:lnTo>
                    <a:lnTo>
                      <a:pt x="5664" y="2198"/>
                    </a:lnTo>
                    <a:lnTo>
                      <a:pt x="5664" y="2180"/>
                    </a:lnTo>
                    <a:lnTo>
                      <a:pt x="5664" y="2180"/>
                    </a:lnTo>
                    <a:lnTo>
                      <a:pt x="5691" y="2162"/>
                    </a:lnTo>
                    <a:lnTo>
                      <a:pt x="5691" y="2162"/>
                    </a:lnTo>
                    <a:lnTo>
                      <a:pt x="5709" y="2145"/>
                    </a:lnTo>
                    <a:lnTo>
                      <a:pt x="5709" y="2145"/>
                    </a:lnTo>
                    <a:lnTo>
                      <a:pt x="5735" y="2136"/>
                    </a:lnTo>
                    <a:lnTo>
                      <a:pt x="5823" y="2136"/>
                    </a:lnTo>
                    <a:lnTo>
                      <a:pt x="5823" y="2136"/>
                    </a:lnTo>
                    <a:lnTo>
                      <a:pt x="5814" y="2136"/>
                    </a:lnTo>
                    <a:lnTo>
                      <a:pt x="5814" y="2136"/>
                    </a:lnTo>
                    <a:lnTo>
                      <a:pt x="5806" y="2154"/>
                    </a:lnTo>
                    <a:lnTo>
                      <a:pt x="5806" y="2154"/>
                    </a:lnTo>
                    <a:lnTo>
                      <a:pt x="5806" y="2154"/>
                    </a:lnTo>
                    <a:lnTo>
                      <a:pt x="5806" y="2154"/>
                    </a:lnTo>
                    <a:lnTo>
                      <a:pt x="5806" y="2154"/>
                    </a:lnTo>
                    <a:lnTo>
                      <a:pt x="5806" y="2154"/>
                    </a:lnTo>
                    <a:lnTo>
                      <a:pt x="5806" y="2154"/>
                    </a:lnTo>
                    <a:lnTo>
                      <a:pt x="5832" y="2171"/>
                    </a:lnTo>
                    <a:lnTo>
                      <a:pt x="5876" y="2198"/>
                    </a:lnTo>
                    <a:lnTo>
                      <a:pt x="5920" y="2215"/>
                    </a:lnTo>
                    <a:lnTo>
                      <a:pt x="5956" y="2224"/>
                    </a:lnTo>
                    <a:lnTo>
                      <a:pt x="5956" y="2224"/>
                    </a:lnTo>
                    <a:lnTo>
                      <a:pt x="5956" y="2224"/>
                    </a:lnTo>
                    <a:lnTo>
                      <a:pt x="5956" y="2224"/>
                    </a:lnTo>
                    <a:lnTo>
                      <a:pt x="5982" y="2215"/>
                    </a:lnTo>
                    <a:lnTo>
                      <a:pt x="5982" y="2207"/>
                    </a:lnTo>
                    <a:lnTo>
                      <a:pt x="5982" y="2207"/>
                    </a:lnTo>
                    <a:lnTo>
                      <a:pt x="5982" y="2189"/>
                    </a:lnTo>
                    <a:lnTo>
                      <a:pt x="5973" y="2180"/>
                    </a:lnTo>
                    <a:lnTo>
                      <a:pt x="5964" y="2171"/>
                    </a:lnTo>
                    <a:lnTo>
                      <a:pt x="5964" y="2171"/>
                    </a:lnTo>
                    <a:lnTo>
                      <a:pt x="5903" y="2145"/>
                    </a:lnTo>
                    <a:lnTo>
                      <a:pt x="5841" y="2136"/>
                    </a:lnTo>
                    <a:lnTo>
                      <a:pt x="5841" y="2136"/>
                    </a:lnTo>
                    <a:lnTo>
                      <a:pt x="6026" y="2136"/>
                    </a:lnTo>
                    <a:lnTo>
                      <a:pt x="6044" y="2136"/>
                    </a:lnTo>
                    <a:lnTo>
                      <a:pt x="6044" y="2136"/>
                    </a:lnTo>
                    <a:lnTo>
                      <a:pt x="6070" y="2127"/>
                    </a:lnTo>
                    <a:lnTo>
                      <a:pt x="6106" y="2109"/>
                    </a:lnTo>
                    <a:lnTo>
                      <a:pt x="6132" y="2083"/>
                    </a:lnTo>
                    <a:lnTo>
                      <a:pt x="6150" y="2065"/>
                    </a:lnTo>
                    <a:lnTo>
                      <a:pt x="6150" y="2065"/>
                    </a:lnTo>
                    <a:lnTo>
                      <a:pt x="6167" y="2056"/>
                    </a:lnTo>
                    <a:lnTo>
                      <a:pt x="6176" y="2048"/>
                    </a:lnTo>
                    <a:lnTo>
                      <a:pt x="6220" y="2048"/>
                    </a:lnTo>
                    <a:lnTo>
                      <a:pt x="6220" y="2048"/>
                    </a:lnTo>
                    <a:lnTo>
                      <a:pt x="6247" y="2048"/>
                    </a:lnTo>
                    <a:lnTo>
                      <a:pt x="6247" y="2048"/>
                    </a:lnTo>
                    <a:lnTo>
                      <a:pt x="6203" y="2101"/>
                    </a:lnTo>
                    <a:lnTo>
                      <a:pt x="6185" y="2136"/>
                    </a:lnTo>
                    <a:lnTo>
                      <a:pt x="6185" y="2154"/>
                    </a:lnTo>
                    <a:lnTo>
                      <a:pt x="6185" y="2154"/>
                    </a:lnTo>
                    <a:lnTo>
                      <a:pt x="6176" y="2180"/>
                    </a:lnTo>
                    <a:lnTo>
                      <a:pt x="6176" y="2198"/>
                    </a:lnTo>
                    <a:lnTo>
                      <a:pt x="6176" y="2198"/>
                    </a:lnTo>
                    <a:lnTo>
                      <a:pt x="6159" y="2198"/>
                    </a:lnTo>
                    <a:lnTo>
                      <a:pt x="6141" y="2198"/>
                    </a:lnTo>
                    <a:lnTo>
                      <a:pt x="6123" y="2215"/>
                    </a:lnTo>
                    <a:lnTo>
                      <a:pt x="6123" y="2215"/>
                    </a:lnTo>
                    <a:lnTo>
                      <a:pt x="6114" y="2233"/>
                    </a:lnTo>
                    <a:lnTo>
                      <a:pt x="6123" y="2242"/>
                    </a:lnTo>
                    <a:lnTo>
                      <a:pt x="6123" y="2242"/>
                    </a:lnTo>
                    <a:lnTo>
                      <a:pt x="6114" y="2260"/>
                    </a:lnTo>
                    <a:lnTo>
                      <a:pt x="6114" y="2260"/>
                    </a:lnTo>
                    <a:lnTo>
                      <a:pt x="6106" y="2277"/>
                    </a:lnTo>
                    <a:lnTo>
                      <a:pt x="6097" y="2295"/>
                    </a:lnTo>
                    <a:lnTo>
                      <a:pt x="6097" y="2295"/>
                    </a:lnTo>
                    <a:lnTo>
                      <a:pt x="6106" y="2304"/>
                    </a:lnTo>
                    <a:lnTo>
                      <a:pt x="6114" y="2312"/>
                    </a:lnTo>
                    <a:lnTo>
                      <a:pt x="6114" y="2312"/>
                    </a:lnTo>
                    <a:lnTo>
                      <a:pt x="6141" y="2321"/>
                    </a:lnTo>
                    <a:lnTo>
                      <a:pt x="6167" y="2321"/>
                    </a:lnTo>
                    <a:lnTo>
                      <a:pt x="6167" y="2321"/>
                    </a:lnTo>
                    <a:lnTo>
                      <a:pt x="6203" y="2312"/>
                    </a:lnTo>
                    <a:lnTo>
                      <a:pt x="6203" y="2312"/>
                    </a:lnTo>
                    <a:lnTo>
                      <a:pt x="6220" y="2312"/>
                    </a:lnTo>
                    <a:lnTo>
                      <a:pt x="6220" y="2312"/>
                    </a:lnTo>
                    <a:lnTo>
                      <a:pt x="6256" y="2312"/>
                    </a:lnTo>
                    <a:lnTo>
                      <a:pt x="6273" y="2312"/>
                    </a:lnTo>
                    <a:lnTo>
                      <a:pt x="6291" y="2295"/>
                    </a:lnTo>
                    <a:lnTo>
                      <a:pt x="6291" y="2295"/>
                    </a:lnTo>
                    <a:lnTo>
                      <a:pt x="6300" y="2295"/>
                    </a:lnTo>
                    <a:lnTo>
                      <a:pt x="6300" y="2295"/>
                    </a:lnTo>
                    <a:lnTo>
                      <a:pt x="6300" y="2304"/>
                    </a:lnTo>
                    <a:lnTo>
                      <a:pt x="6300" y="2304"/>
                    </a:lnTo>
                    <a:lnTo>
                      <a:pt x="6317" y="2312"/>
                    </a:lnTo>
                    <a:lnTo>
                      <a:pt x="6317" y="2312"/>
                    </a:lnTo>
                    <a:lnTo>
                      <a:pt x="6309" y="2330"/>
                    </a:lnTo>
                    <a:lnTo>
                      <a:pt x="6309" y="2339"/>
                    </a:lnTo>
                    <a:lnTo>
                      <a:pt x="6309" y="2339"/>
                    </a:lnTo>
                    <a:lnTo>
                      <a:pt x="6317" y="2357"/>
                    </a:lnTo>
                    <a:lnTo>
                      <a:pt x="6317" y="2357"/>
                    </a:lnTo>
                    <a:lnTo>
                      <a:pt x="6335" y="2357"/>
                    </a:lnTo>
                    <a:lnTo>
                      <a:pt x="6361" y="2348"/>
                    </a:lnTo>
                    <a:lnTo>
                      <a:pt x="6361" y="2348"/>
                    </a:lnTo>
                    <a:lnTo>
                      <a:pt x="6379" y="2330"/>
                    </a:lnTo>
                    <a:lnTo>
                      <a:pt x="6379" y="2330"/>
                    </a:lnTo>
                    <a:lnTo>
                      <a:pt x="6397" y="2330"/>
                    </a:lnTo>
                    <a:lnTo>
                      <a:pt x="6397" y="2330"/>
                    </a:lnTo>
                    <a:lnTo>
                      <a:pt x="6397" y="2348"/>
                    </a:lnTo>
                    <a:lnTo>
                      <a:pt x="6397" y="2348"/>
                    </a:lnTo>
                    <a:lnTo>
                      <a:pt x="6414" y="2365"/>
                    </a:lnTo>
                    <a:lnTo>
                      <a:pt x="6441" y="2374"/>
                    </a:lnTo>
                    <a:lnTo>
                      <a:pt x="6441" y="2374"/>
                    </a:lnTo>
                    <a:lnTo>
                      <a:pt x="6441" y="2374"/>
                    </a:lnTo>
                    <a:lnTo>
                      <a:pt x="6441" y="2374"/>
                    </a:lnTo>
                    <a:lnTo>
                      <a:pt x="6467" y="2365"/>
                    </a:lnTo>
                    <a:lnTo>
                      <a:pt x="6485" y="2348"/>
                    </a:lnTo>
                    <a:lnTo>
                      <a:pt x="6485" y="2348"/>
                    </a:lnTo>
                    <a:lnTo>
                      <a:pt x="6494" y="2330"/>
                    </a:lnTo>
                    <a:lnTo>
                      <a:pt x="6494" y="2312"/>
                    </a:lnTo>
                    <a:lnTo>
                      <a:pt x="6485" y="2295"/>
                    </a:lnTo>
                    <a:lnTo>
                      <a:pt x="6467" y="2277"/>
                    </a:lnTo>
                    <a:close/>
                    <a:moveTo>
                      <a:pt x="2550" y="927"/>
                    </a:moveTo>
                    <a:lnTo>
                      <a:pt x="2550" y="927"/>
                    </a:lnTo>
                    <a:lnTo>
                      <a:pt x="2559" y="927"/>
                    </a:lnTo>
                    <a:lnTo>
                      <a:pt x="2568" y="918"/>
                    </a:lnTo>
                    <a:lnTo>
                      <a:pt x="2568" y="918"/>
                    </a:lnTo>
                    <a:lnTo>
                      <a:pt x="2576" y="909"/>
                    </a:lnTo>
                    <a:lnTo>
                      <a:pt x="2585" y="900"/>
                    </a:lnTo>
                    <a:lnTo>
                      <a:pt x="2585" y="900"/>
                    </a:lnTo>
                    <a:lnTo>
                      <a:pt x="2585" y="882"/>
                    </a:lnTo>
                    <a:lnTo>
                      <a:pt x="2585" y="882"/>
                    </a:lnTo>
                    <a:lnTo>
                      <a:pt x="2612" y="882"/>
                    </a:lnTo>
                    <a:lnTo>
                      <a:pt x="2629" y="882"/>
                    </a:lnTo>
                    <a:lnTo>
                      <a:pt x="2629" y="882"/>
                    </a:lnTo>
                    <a:lnTo>
                      <a:pt x="2638" y="865"/>
                    </a:lnTo>
                    <a:lnTo>
                      <a:pt x="2638" y="865"/>
                    </a:lnTo>
                    <a:lnTo>
                      <a:pt x="2629" y="847"/>
                    </a:lnTo>
                    <a:lnTo>
                      <a:pt x="2620" y="829"/>
                    </a:lnTo>
                    <a:lnTo>
                      <a:pt x="2620" y="829"/>
                    </a:lnTo>
                    <a:lnTo>
                      <a:pt x="2603" y="821"/>
                    </a:lnTo>
                    <a:lnTo>
                      <a:pt x="2603" y="821"/>
                    </a:lnTo>
                    <a:lnTo>
                      <a:pt x="2647" y="803"/>
                    </a:lnTo>
                    <a:lnTo>
                      <a:pt x="2691" y="794"/>
                    </a:lnTo>
                    <a:lnTo>
                      <a:pt x="2691" y="794"/>
                    </a:lnTo>
                    <a:lnTo>
                      <a:pt x="2682" y="812"/>
                    </a:lnTo>
                    <a:lnTo>
                      <a:pt x="2673" y="829"/>
                    </a:lnTo>
                    <a:lnTo>
                      <a:pt x="2673" y="829"/>
                    </a:lnTo>
                    <a:lnTo>
                      <a:pt x="2682" y="838"/>
                    </a:lnTo>
                    <a:lnTo>
                      <a:pt x="2691" y="847"/>
                    </a:lnTo>
                    <a:lnTo>
                      <a:pt x="2691" y="847"/>
                    </a:lnTo>
                    <a:lnTo>
                      <a:pt x="2726" y="865"/>
                    </a:lnTo>
                    <a:lnTo>
                      <a:pt x="2770" y="856"/>
                    </a:lnTo>
                    <a:lnTo>
                      <a:pt x="2770" y="856"/>
                    </a:lnTo>
                    <a:lnTo>
                      <a:pt x="2788" y="847"/>
                    </a:lnTo>
                    <a:lnTo>
                      <a:pt x="2806" y="829"/>
                    </a:lnTo>
                    <a:lnTo>
                      <a:pt x="2806" y="829"/>
                    </a:lnTo>
                    <a:lnTo>
                      <a:pt x="2815" y="829"/>
                    </a:lnTo>
                    <a:lnTo>
                      <a:pt x="2815" y="829"/>
                    </a:lnTo>
                    <a:lnTo>
                      <a:pt x="2815" y="829"/>
                    </a:lnTo>
                    <a:lnTo>
                      <a:pt x="2815" y="829"/>
                    </a:lnTo>
                    <a:lnTo>
                      <a:pt x="2815" y="838"/>
                    </a:lnTo>
                    <a:lnTo>
                      <a:pt x="2815" y="838"/>
                    </a:lnTo>
                    <a:lnTo>
                      <a:pt x="2779" y="865"/>
                    </a:lnTo>
                    <a:lnTo>
                      <a:pt x="2770" y="874"/>
                    </a:lnTo>
                    <a:lnTo>
                      <a:pt x="2753" y="874"/>
                    </a:lnTo>
                    <a:lnTo>
                      <a:pt x="2753" y="874"/>
                    </a:lnTo>
                    <a:lnTo>
                      <a:pt x="2735" y="865"/>
                    </a:lnTo>
                    <a:lnTo>
                      <a:pt x="2718" y="874"/>
                    </a:lnTo>
                    <a:lnTo>
                      <a:pt x="2700" y="882"/>
                    </a:lnTo>
                    <a:lnTo>
                      <a:pt x="2691" y="891"/>
                    </a:lnTo>
                    <a:lnTo>
                      <a:pt x="2691" y="891"/>
                    </a:lnTo>
                    <a:lnTo>
                      <a:pt x="2691" y="900"/>
                    </a:lnTo>
                    <a:lnTo>
                      <a:pt x="2700" y="918"/>
                    </a:lnTo>
                    <a:lnTo>
                      <a:pt x="2700" y="918"/>
                    </a:lnTo>
                    <a:lnTo>
                      <a:pt x="2691" y="918"/>
                    </a:lnTo>
                    <a:lnTo>
                      <a:pt x="2691" y="918"/>
                    </a:lnTo>
                    <a:lnTo>
                      <a:pt x="2682" y="927"/>
                    </a:lnTo>
                    <a:lnTo>
                      <a:pt x="2682" y="927"/>
                    </a:lnTo>
                    <a:lnTo>
                      <a:pt x="2682" y="900"/>
                    </a:lnTo>
                    <a:lnTo>
                      <a:pt x="2682" y="900"/>
                    </a:lnTo>
                    <a:lnTo>
                      <a:pt x="2673" y="891"/>
                    </a:lnTo>
                    <a:lnTo>
                      <a:pt x="2673" y="891"/>
                    </a:lnTo>
                    <a:lnTo>
                      <a:pt x="2656" y="882"/>
                    </a:lnTo>
                    <a:lnTo>
                      <a:pt x="2620" y="891"/>
                    </a:lnTo>
                    <a:lnTo>
                      <a:pt x="2620" y="891"/>
                    </a:lnTo>
                    <a:lnTo>
                      <a:pt x="2594" y="909"/>
                    </a:lnTo>
                    <a:lnTo>
                      <a:pt x="2585" y="918"/>
                    </a:lnTo>
                    <a:lnTo>
                      <a:pt x="2576" y="935"/>
                    </a:lnTo>
                    <a:lnTo>
                      <a:pt x="2576" y="935"/>
                    </a:lnTo>
                    <a:lnTo>
                      <a:pt x="2550" y="935"/>
                    </a:lnTo>
                    <a:lnTo>
                      <a:pt x="2550" y="935"/>
                    </a:lnTo>
                    <a:lnTo>
                      <a:pt x="2550" y="927"/>
                    </a:lnTo>
                    <a:close/>
                    <a:moveTo>
                      <a:pt x="2973" y="1244"/>
                    </a:moveTo>
                    <a:lnTo>
                      <a:pt x="2973" y="1244"/>
                    </a:lnTo>
                    <a:lnTo>
                      <a:pt x="2991" y="1236"/>
                    </a:lnTo>
                    <a:lnTo>
                      <a:pt x="3009" y="1227"/>
                    </a:lnTo>
                    <a:lnTo>
                      <a:pt x="3009" y="1227"/>
                    </a:lnTo>
                    <a:lnTo>
                      <a:pt x="3000" y="1200"/>
                    </a:lnTo>
                    <a:lnTo>
                      <a:pt x="2982" y="1174"/>
                    </a:lnTo>
                    <a:lnTo>
                      <a:pt x="2982" y="1174"/>
                    </a:lnTo>
                    <a:lnTo>
                      <a:pt x="3009" y="1183"/>
                    </a:lnTo>
                    <a:lnTo>
                      <a:pt x="3026" y="1183"/>
                    </a:lnTo>
                    <a:lnTo>
                      <a:pt x="3026" y="1183"/>
                    </a:lnTo>
                    <a:lnTo>
                      <a:pt x="3053" y="1218"/>
                    </a:lnTo>
                    <a:lnTo>
                      <a:pt x="3070" y="1227"/>
                    </a:lnTo>
                    <a:lnTo>
                      <a:pt x="3097" y="1236"/>
                    </a:lnTo>
                    <a:lnTo>
                      <a:pt x="3097" y="1236"/>
                    </a:lnTo>
                    <a:lnTo>
                      <a:pt x="3115" y="1227"/>
                    </a:lnTo>
                    <a:lnTo>
                      <a:pt x="3115" y="1227"/>
                    </a:lnTo>
                    <a:lnTo>
                      <a:pt x="3097" y="1236"/>
                    </a:lnTo>
                    <a:lnTo>
                      <a:pt x="3079" y="1244"/>
                    </a:lnTo>
                    <a:lnTo>
                      <a:pt x="3079" y="1244"/>
                    </a:lnTo>
                    <a:lnTo>
                      <a:pt x="3070" y="1244"/>
                    </a:lnTo>
                    <a:lnTo>
                      <a:pt x="3070" y="1244"/>
                    </a:lnTo>
                    <a:lnTo>
                      <a:pt x="3053" y="1253"/>
                    </a:lnTo>
                    <a:lnTo>
                      <a:pt x="3044" y="1262"/>
                    </a:lnTo>
                    <a:lnTo>
                      <a:pt x="3035" y="1280"/>
                    </a:lnTo>
                    <a:lnTo>
                      <a:pt x="3035" y="1280"/>
                    </a:lnTo>
                    <a:lnTo>
                      <a:pt x="3035" y="1280"/>
                    </a:lnTo>
                    <a:lnTo>
                      <a:pt x="3035" y="1280"/>
                    </a:lnTo>
                    <a:lnTo>
                      <a:pt x="3017" y="1280"/>
                    </a:lnTo>
                    <a:lnTo>
                      <a:pt x="3017" y="1280"/>
                    </a:lnTo>
                    <a:lnTo>
                      <a:pt x="2938" y="1288"/>
                    </a:lnTo>
                    <a:lnTo>
                      <a:pt x="2938" y="1288"/>
                    </a:lnTo>
                    <a:lnTo>
                      <a:pt x="2947" y="1271"/>
                    </a:lnTo>
                    <a:lnTo>
                      <a:pt x="2947" y="1271"/>
                    </a:lnTo>
                    <a:lnTo>
                      <a:pt x="2956" y="1253"/>
                    </a:lnTo>
                    <a:lnTo>
                      <a:pt x="2973" y="1244"/>
                    </a:lnTo>
                    <a:close/>
                    <a:moveTo>
                      <a:pt x="3432" y="565"/>
                    </a:moveTo>
                    <a:lnTo>
                      <a:pt x="3432" y="565"/>
                    </a:lnTo>
                    <a:lnTo>
                      <a:pt x="3441" y="556"/>
                    </a:lnTo>
                    <a:lnTo>
                      <a:pt x="3441" y="556"/>
                    </a:lnTo>
                    <a:lnTo>
                      <a:pt x="3459" y="565"/>
                    </a:lnTo>
                    <a:lnTo>
                      <a:pt x="3459" y="565"/>
                    </a:lnTo>
                    <a:lnTo>
                      <a:pt x="3467" y="573"/>
                    </a:lnTo>
                    <a:lnTo>
                      <a:pt x="3467" y="573"/>
                    </a:lnTo>
                    <a:lnTo>
                      <a:pt x="3432" y="582"/>
                    </a:lnTo>
                    <a:lnTo>
                      <a:pt x="3406" y="591"/>
                    </a:lnTo>
                    <a:lnTo>
                      <a:pt x="3406" y="591"/>
                    </a:lnTo>
                    <a:lnTo>
                      <a:pt x="3432" y="565"/>
                    </a:lnTo>
                    <a:close/>
                    <a:moveTo>
                      <a:pt x="4129" y="573"/>
                    </a:moveTo>
                    <a:lnTo>
                      <a:pt x="4129" y="573"/>
                    </a:lnTo>
                    <a:lnTo>
                      <a:pt x="4120" y="573"/>
                    </a:lnTo>
                    <a:lnTo>
                      <a:pt x="4120" y="573"/>
                    </a:lnTo>
                    <a:lnTo>
                      <a:pt x="4120" y="573"/>
                    </a:lnTo>
                    <a:lnTo>
                      <a:pt x="4120" y="573"/>
                    </a:lnTo>
                    <a:lnTo>
                      <a:pt x="4112" y="565"/>
                    </a:lnTo>
                    <a:lnTo>
                      <a:pt x="4094" y="547"/>
                    </a:lnTo>
                    <a:lnTo>
                      <a:pt x="4094" y="547"/>
                    </a:lnTo>
                    <a:lnTo>
                      <a:pt x="4094" y="538"/>
                    </a:lnTo>
                    <a:lnTo>
                      <a:pt x="4094" y="538"/>
                    </a:lnTo>
                    <a:lnTo>
                      <a:pt x="4120" y="547"/>
                    </a:lnTo>
                    <a:lnTo>
                      <a:pt x="4120" y="547"/>
                    </a:lnTo>
                    <a:lnTo>
                      <a:pt x="4120" y="547"/>
                    </a:lnTo>
                    <a:lnTo>
                      <a:pt x="4120" y="547"/>
                    </a:lnTo>
                    <a:lnTo>
                      <a:pt x="4120" y="556"/>
                    </a:lnTo>
                    <a:lnTo>
                      <a:pt x="4129" y="573"/>
                    </a:lnTo>
                    <a:close/>
                    <a:moveTo>
                      <a:pt x="4129" y="635"/>
                    </a:moveTo>
                    <a:lnTo>
                      <a:pt x="4129" y="635"/>
                    </a:lnTo>
                    <a:lnTo>
                      <a:pt x="4120" y="635"/>
                    </a:lnTo>
                    <a:lnTo>
                      <a:pt x="4120" y="635"/>
                    </a:lnTo>
                    <a:lnTo>
                      <a:pt x="4112" y="653"/>
                    </a:lnTo>
                    <a:lnTo>
                      <a:pt x="4085" y="653"/>
                    </a:lnTo>
                    <a:lnTo>
                      <a:pt x="4085" y="653"/>
                    </a:lnTo>
                    <a:lnTo>
                      <a:pt x="4067" y="653"/>
                    </a:lnTo>
                    <a:lnTo>
                      <a:pt x="4059" y="662"/>
                    </a:lnTo>
                    <a:lnTo>
                      <a:pt x="4059" y="662"/>
                    </a:lnTo>
                    <a:lnTo>
                      <a:pt x="4059" y="662"/>
                    </a:lnTo>
                    <a:lnTo>
                      <a:pt x="4059" y="662"/>
                    </a:lnTo>
                    <a:lnTo>
                      <a:pt x="4059" y="653"/>
                    </a:lnTo>
                    <a:lnTo>
                      <a:pt x="4059" y="653"/>
                    </a:lnTo>
                    <a:lnTo>
                      <a:pt x="4050" y="644"/>
                    </a:lnTo>
                    <a:lnTo>
                      <a:pt x="4041" y="644"/>
                    </a:lnTo>
                    <a:lnTo>
                      <a:pt x="4041" y="644"/>
                    </a:lnTo>
                    <a:lnTo>
                      <a:pt x="4041" y="635"/>
                    </a:lnTo>
                    <a:lnTo>
                      <a:pt x="4041" y="635"/>
                    </a:lnTo>
                    <a:lnTo>
                      <a:pt x="4059" y="635"/>
                    </a:lnTo>
                    <a:lnTo>
                      <a:pt x="4059" y="635"/>
                    </a:lnTo>
                    <a:lnTo>
                      <a:pt x="4085" y="635"/>
                    </a:lnTo>
                    <a:lnTo>
                      <a:pt x="4112" y="626"/>
                    </a:lnTo>
                    <a:lnTo>
                      <a:pt x="4112" y="626"/>
                    </a:lnTo>
                    <a:lnTo>
                      <a:pt x="4120" y="635"/>
                    </a:lnTo>
                    <a:lnTo>
                      <a:pt x="4120" y="635"/>
                    </a:lnTo>
                    <a:lnTo>
                      <a:pt x="4129" y="635"/>
                    </a:lnTo>
                    <a:close/>
                    <a:moveTo>
                      <a:pt x="4067" y="732"/>
                    </a:moveTo>
                    <a:lnTo>
                      <a:pt x="4067" y="732"/>
                    </a:lnTo>
                    <a:lnTo>
                      <a:pt x="4059" y="724"/>
                    </a:lnTo>
                    <a:lnTo>
                      <a:pt x="4059" y="724"/>
                    </a:lnTo>
                    <a:lnTo>
                      <a:pt x="4059" y="724"/>
                    </a:lnTo>
                    <a:lnTo>
                      <a:pt x="4059" y="724"/>
                    </a:lnTo>
                    <a:lnTo>
                      <a:pt x="4041" y="724"/>
                    </a:lnTo>
                    <a:lnTo>
                      <a:pt x="4032" y="715"/>
                    </a:lnTo>
                    <a:lnTo>
                      <a:pt x="4032" y="715"/>
                    </a:lnTo>
                    <a:lnTo>
                      <a:pt x="4041" y="715"/>
                    </a:lnTo>
                    <a:lnTo>
                      <a:pt x="4041" y="715"/>
                    </a:lnTo>
                    <a:lnTo>
                      <a:pt x="4050" y="688"/>
                    </a:lnTo>
                    <a:lnTo>
                      <a:pt x="4050" y="688"/>
                    </a:lnTo>
                    <a:lnTo>
                      <a:pt x="4067" y="732"/>
                    </a:lnTo>
                    <a:close/>
                    <a:moveTo>
                      <a:pt x="3891" y="1889"/>
                    </a:moveTo>
                    <a:lnTo>
                      <a:pt x="3891" y="1889"/>
                    </a:lnTo>
                    <a:lnTo>
                      <a:pt x="3891" y="1880"/>
                    </a:lnTo>
                    <a:lnTo>
                      <a:pt x="3900" y="1871"/>
                    </a:lnTo>
                    <a:lnTo>
                      <a:pt x="3900" y="1871"/>
                    </a:lnTo>
                    <a:lnTo>
                      <a:pt x="3909" y="1871"/>
                    </a:lnTo>
                    <a:lnTo>
                      <a:pt x="3909" y="1871"/>
                    </a:lnTo>
                    <a:lnTo>
                      <a:pt x="3926" y="1880"/>
                    </a:lnTo>
                    <a:lnTo>
                      <a:pt x="3926" y="1880"/>
                    </a:lnTo>
                    <a:lnTo>
                      <a:pt x="3944" y="1915"/>
                    </a:lnTo>
                    <a:lnTo>
                      <a:pt x="3970" y="1977"/>
                    </a:lnTo>
                    <a:lnTo>
                      <a:pt x="3970" y="1977"/>
                    </a:lnTo>
                    <a:lnTo>
                      <a:pt x="3979" y="2004"/>
                    </a:lnTo>
                    <a:lnTo>
                      <a:pt x="3979" y="2004"/>
                    </a:lnTo>
                    <a:lnTo>
                      <a:pt x="3962" y="1986"/>
                    </a:lnTo>
                    <a:lnTo>
                      <a:pt x="3962" y="1986"/>
                    </a:lnTo>
                    <a:lnTo>
                      <a:pt x="3926" y="1968"/>
                    </a:lnTo>
                    <a:lnTo>
                      <a:pt x="3909" y="1942"/>
                    </a:lnTo>
                    <a:lnTo>
                      <a:pt x="3891" y="1906"/>
                    </a:lnTo>
                    <a:lnTo>
                      <a:pt x="3891" y="1889"/>
                    </a:lnTo>
                    <a:close/>
                    <a:moveTo>
                      <a:pt x="4562" y="2613"/>
                    </a:moveTo>
                    <a:lnTo>
                      <a:pt x="4562" y="2613"/>
                    </a:lnTo>
                    <a:lnTo>
                      <a:pt x="4570" y="2639"/>
                    </a:lnTo>
                    <a:lnTo>
                      <a:pt x="4562" y="2657"/>
                    </a:lnTo>
                    <a:lnTo>
                      <a:pt x="4553" y="2666"/>
                    </a:lnTo>
                    <a:lnTo>
                      <a:pt x="4535" y="2674"/>
                    </a:lnTo>
                    <a:lnTo>
                      <a:pt x="4535" y="2674"/>
                    </a:lnTo>
                    <a:lnTo>
                      <a:pt x="4526" y="2683"/>
                    </a:lnTo>
                    <a:lnTo>
                      <a:pt x="4526" y="2683"/>
                    </a:lnTo>
                    <a:lnTo>
                      <a:pt x="4517" y="2674"/>
                    </a:lnTo>
                    <a:lnTo>
                      <a:pt x="4517" y="2674"/>
                    </a:lnTo>
                    <a:lnTo>
                      <a:pt x="4509" y="2657"/>
                    </a:lnTo>
                    <a:lnTo>
                      <a:pt x="4509" y="2595"/>
                    </a:lnTo>
                    <a:lnTo>
                      <a:pt x="4509" y="2595"/>
                    </a:lnTo>
                    <a:lnTo>
                      <a:pt x="4526" y="2551"/>
                    </a:lnTo>
                    <a:lnTo>
                      <a:pt x="4526" y="2551"/>
                    </a:lnTo>
                    <a:lnTo>
                      <a:pt x="4535" y="2507"/>
                    </a:lnTo>
                    <a:lnTo>
                      <a:pt x="4535" y="2507"/>
                    </a:lnTo>
                    <a:lnTo>
                      <a:pt x="4526" y="2489"/>
                    </a:lnTo>
                    <a:lnTo>
                      <a:pt x="4526" y="2489"/>
                    </a:lnTo>
                    <a:lnTo>
                      <a:pt x="4562" y="2463"/>
                    </a:lnTo>
                    <a:lnTo>
                      <a:pt x="4597" y="2445"/>
                    </a:lnTo>
                    <a:lnTo>
                      <a:pt x="4597" y="2445"/>
                    </a:lnTo>
                    <a:lnTo>
                      <a:pt x="4650" y="2436"/>
                    </a:lnTo>
                    <a:lnTo>
                      <a:pt x="4650" y="2436"/>
                    </a:lnTo>
                    <a:lnTo>
                      <a:pt x="4632" y="2454"/>
                    </a:lnTo>
                    <a:lnTo>
                      <a:pt x="4632" y="2454"/>
                    </a:lnTo>
                    <a:lnTo>
                      <a:pt x="4632" y="2454"/>
                    </a:lnTo>
                    <a:lnTo>
                      <a:pt x="4632" y="2454"/>
                    </a:lnTo>
                    <a:lnTo>
                      <a:pt x="4632" y="2463"/>
                    </a:lnTo>
                    <a:lnTo>
                      <a:pt x="4623" y="2463"/>
                    </a:lnTo>
                    <a:lnTo>
                      <a:pt x="4623" y="2463"/>
                    </a:lnTo>
                    <a:lnTo>
                      <a:pt x="4614" y="2471"/>
                    </a:lnTo>
                    <a:lnTo>
                      <a:pt x="4614" y="2471"/>
                    </a:lnTo>
                    <a:lnTo>
                      <a:pt x="4606" y="2471"/>
                    </a:lnTo>
                    <a:lnTo>
                      <a:pt x="4606" y="2471"/>
                    </a:lnTo>
                    <a:lnTo>
                      <a:pt x="4597" y="2480"/>
                    </a:lnTo>
                    <a:lnTo>
                      <a:pt x="4579" y="2498"/>
                    </a:lnTo>
                    <a:lnTo>
                      <a:pt x="4579" y="2498"/>
                    </a:lnTo>
                    <a:lnTo>
                      <a:pt x="4562" y="2551"/>
                    </a:lnTo>
                    <a:lnTo>
                      <a:pt x="4562" y="2586"/>
                    </a:lnTo>
                    <a:lnTo>
                      <a:pt x="4562" y="2613"/>
                    </a:lnTo>
                    <a:close/>
                    <a:moveTo>
                      <a:pt x="4376" y="2304"/>
                    </a:moveTo>
                    <a:lnTo>
                      <a:pt x="4376" y="2304"/>
                    </a:lnTo>
                    <a:lnTo>
                      <a:pt x="4394" y="2304"/>
                    </a:lnTo>
                    <a:lnTo>
                      <a:pt x="4403" y="2286"/>
                    </a:lnTo>
                    <a:lnTo>
                      <a:pt x="4403" y="2286"/>
                    </a:lnTo>
                    <a:lnTo>
                      <a:pt x="4403" y="2286"/>
                    </a:lnTo>
                    <a:lnTo>
                      <a:pt x="4412" y="2295"/>
                    </a:lnTo>
                    <a:lnTo>
                      <a:pt x="4420" y="2286"/>
                    </a:lnTo>
                    <a:lnTo>
                      <a:pt x="4420" y="2286"/>
                    </a:lnTo>
                    <a:lnTo>
                      <a:pt x="4447" y="2260"/>
                    </a:lnTo>
                    <a:lnTo>
                      <a:pt x="4447" y="2260"/>
                    </a:lnTo>
                    <a:lnTo>
                      <a:pt x="4473" y="2233"/>
                    </a:lnTo>
                    <a:lnTo>
                      <a:pt x="4473" y="2233"/>
                    </a:lnTo>
                    <a:lnTo>
                      <a:pt x="4544" y="2242"/>
                    </a:lnTo>
                    <a:lnTo>
                      <a:pt x="4570" y="2251"/>
                    </a:lnTo>
                    <a:lnTo>
                      <a:pt x="4579" y="2260"/>
                    </a:lnTo>
                    <a:lnTo>
                      <a:pt x="4579" y="2260"/>
                    </a:lnTo>
                    <a:lnTo>
                      <a:pt x="4588" y="2286"/>
                    </a:lnTo>
                    <a:lnTo>
                      <a:pt x="4597" y="2295"/>
                    </a:lnTo>
                    <a:lnTo>
                      <a:pt x="4623" y="2304"/>
                    </a:lnTo>
                    <a:lnTo>
                      <a:pt x="4623" y="2304"/>
                    </a:lnTo>
                    <a:lnTo>
                      <a:pt x="4632" y="2304"/>
                    </a:lnTo>
                    <a:lnTo>
                      <a:pt x="4632" y="2304"/>
                    </a:lnTo>
                    <a:lnTo>
                      <a:pt x="4632" y="2304"/>
                    </a:lnTo>
                    <a:lnTo>
                      <a:pt x="4632" y="2304"/>
                    </a:lnTo>
                    <a:lnTo>
                      <a:pt x="4650" y="2330"/>
                    </a:lnTo>
                    <a:lnTo>
                      <a:pt x="4659" y="2357"/>
                    </a:lnTo>
                    <a:lnTo>
                      <a:pt x="4659" y="2357"/>
                    </a:lnTo>
                    <a:lnTo>
                      <a:pt x="4667" y="2365"/>
                    </a:lnTo>
                    <a:lnTo>
                      <a:pt x="4667" y="2365"/>
                    </a:lnTo>
                    <a:lnTo>
                      <a:pt x="4650" y="2357"/>
                    </a:lnTo>
                    <a:lnTo>
                      <a:pt x="4632" y="2348"/>
                    </a:lnTo>
                    <a:lnTo>
                      <a:pt x="4579" y="2365"/>
                    </a:lnTo>
                    <a:lnTo>
                      <a:pt x="4579" y="2365"/>
                    </a:lnTo>
                    <a:lnTo>
                      <a:pt x="4553" y="2365"/>
                    </a:lnTo>
                    <a:lnTo>
                      <a:pt x="4535" y="2374"/>
                    </a:lnTo>
                    <a:lnTo>
                      <a:pt x="4535" y="2374"/>
                    </a:lnTo>
                    <a:lnTo>
                      <a:pt x="4517" y="2357"/>
                    </a:lnTo>
                    <a:lnTo>
                      <a:pt x="4517" y="2357"/>
                    </a:lnTo>
                    <a:lnTo>
                      <a:pt x="4509" y="2348"/>
                    </a:lnTo>
                    <a:lnTo>
                      <a:pt x="4491" y="2339"/>
                    </a:lnTo>
                    <a:lnTo>
                      <a:pt x="4491" y="2339"/>
                    </a:lnTo>
                    <a:lnTo>
                      <a:pt x="4491" y="2321"/>
                    </a:lnTo>
                    <a:lnTo>
                      <a:pt x="4491" y="2321"/>
                    </a:lnTo>
                    <a:lnTo>
                      <a:pt x="4473" y="2304"/>
                    </a:lnTo>
                    <a:lnTo>
                      <a:pt x="4456" y="2312"/>
                    </a:lnTo>
                    <a:lnTo>
                      <a:pt x="4456" y="2312"/>
                    </a:lnTo>
                    <a:lnTo>
                      <a:pt x="4420" y="2330"/>
                    </a:lnTo>
                    <a:lnTo>
                      <a:pt x="4420" y="2330"/>
                    </a:lnTo>
                    <a:lnTo>
                      <a:pt x="4385" y="2357"/>
                    </a:lnTo>
                    <a:lnTo>
                      <a:pt x="4350" y="2365"/>
                    </a:lnTo>
                    <a:lnTo>
                      <a:pt x="4350" y="2365"/>
                    </a:lnTo>
                    <a:lnTo>
                      <a:pt x="4350" y="2365"/>
                    </a:lnTo>
                    <a:lnTo>
                      <a:pt x="4350" y="2365"/>
                    </a:lnTo>
                    <a:lnTo>
                      <a:pt x="4323" y="2348"/>
                    </a:lnTo>
                    <a:lnTo>
                      <a:pt x="4297" y="2348"/>
                    </a:lnTo>
                    <a:lnTo>
                      <a:pt x="4279" y="2348"/>
                    </a:lnTo>
                    <a:lnTo>
                      <a:pt x="4279" y="2348"/>
                    </a:lnTo>
                    <a:lnTo>
                      <a:pt x="4323" y="2321"/>
                    </a:lnTo>
                    <a:lnTo>
                      <a:pt x="4350" y="2312"/>
                    </a:lnTo>
                    <a:lnTo>
                      <a:pt x="4376" y="2304"/>
                    </a:lnTo>
                    <a:close/>
                    <a:moveTo>
                      <a:pt x="4888" y="2480"/>
                    </a:moveTo>
                    <a:lnTo>
                      <a:pt x="4888" y="2480"/>
                    </a:lnTo>
                    <a:lnTo>
                      <a:pt x="4862" y="2471"/>
                    </a:lnTo>
                    <a:lnTo>
                      <a:pt x="4844" y="2471"/>
                    </a:lnTo>
                    <a:lnTo>
                      <a:pt x="4844" y="2471"/>
                    </a:lnTo>
                    <a:lnTo>
                      <a:pt x="4835" y="2480"/>
                    </a:lnTo>
                    <a:lnTo>
                      <a:pt x="4835" y="2498"/>
                    </a:lnTo>
                    <a:lnTo>
                      <a:pt x="4835" y="2498"/>
                    </a:lnTo>
                    <a:lnTo>
                      <a:pt x="4835" y="2498"/>
                    </a:lnTo>
                    <a:lnTo>
                      <a:pt x="4835" y="2498"/>
                    </a:lnTo>
                    <a:lnTo>
                      <a:pt x="4826" y="2516"/>
                    </a:lnTo>
                    <a:lnTo>
                      <a:pt x="4817" y="2542"/>
                    </a:lnTo>
                    <a:lnTo>
                      <a:pt x="4817" y="2542"/>
                    </a:lnTo>
                    <a:lnTo>
                      <a:pt x="4809" y="2586"/>
                    </a:lnTo>
                    <a:lnTo>
                      <a:pt x="4809" y="2586"/>
                    </a:lnTo>
                    <a:lnTo>
                      <a:pt x="4800" y="2560"/>
                    </a:lnTo>
                    <a:lnTo>
                      <a:pt x="4791" y="2551"/>
                    </a:lnTo>
                    <a:lnTo>
                      <a:pt x="4782" y="2542"/>
                    </a:lnTo>
                    <a:lnTo>
                      <a:pt x="4782" y="2542"/>
                    </a:lnTo>
                    <a:lnTo>
                      <a:pt x="4764" y="2542"/>
                    </a:lnTo>
                    <a:lnTo>
                      <a:pt x="4747" y="2542"/>
                    </a:lnTo>
                    <a:lnTo>
                      <a:pt x="4747" y="2542"/>
                    </a:lnTo>
                    <a:lnTo>
                      <a:pt x="4747" y="2542"/>
                    </a:lnTo>
                    <a:lnTo>
                      <a:pt x="4747" y="2533"/>
                    </a:lnTo>
                    <a:lnTo>
                      <a:pt x="4747" y="2533"/>
                    </a:lnTo>
                    <a:lnTo>
                      <a:pt x="4764" y="2507"/>
                    </a:lnTo>
                    <a:lnTo>
                      <a:pt x="4764" y="2480"/>
                    </a:lnTo>
                    <a:lnTo>
                      <a:pt x="4747" y="2463"/>
                    </a:lnTo>
                    <a:lnTo>
                      <a:pt x="4747" y="2463"/>
                    </a:lnTo>
                    <a:lnTo>
                      <a:pt x="4738" y="2445"/>
                    </a:lnTo>
                    <a:lnTo>
                      <a:pt x="4712" y="2427"/>
                    </a:lnTo>
                    <a:lnTo>
                      <a:pt x="4712" y="2427"/>
                    </a:lnTo>
                    <a:lnTo>
                      <a:pt x="4729" y="2418"/>
                    </a:lnTo>
                    <a:lnTo>
                      <a:pt x="4729" y="2418"/>
                    </a:lnTo>
                    <a:lnTo>
                      <a:pt x="4729" y="2418"/>
                    </a:lnTo>
                    <a:lnTo>
                      <a:pt x="4729" y="2418"/>
                    </a:lnTo>
                    <a:lnTo>
                      <a:pt x="4800" y="2427"/>
                    </a:lnTo>
                    <a:lnTo>
                      <a:pt x="4800" y="2427"/>
                    </a:lnTo>
                    <a:lnTo>
                      <a:pt x="4817" y="2427"/>
                    </a:lnTo>
                    <a:lnTo>
                      <a:pt x="4844" y="2427"/>
                    </a:lnTo>
                    <a:lnTo>
                      <a:pt x="4844" y="2427"/>
                    </a:lnTo>
                    <a:lnTo>
                      <a:pt x="4879" y="2427"/>
                    </a:lnTo>
                    <a:lnTo>
                      <a:pt x="4888" y="2445"/>
                    </a:lnTo>
                    <a:lnTo>
                      <a:pt x="4888" y="2445"/>
                    </a:lnTo>
                    <a:lnTo>
                      <a:pt x="4914" y="2480"/>
                    </a:lnTo>
                    <a:lnTo>
                      <a:pt x="4914" y="2480"/>
                    </a:lnTo>
                    <a:lnTo>
                      <a:pt x="4914" y="2489"/>
                    </a:lnTo>
                    <a:lnTo>
                      <a:pt x="4914" y="2489"/>
                    </a:lnTo>
                    <a:lnTo>
                      <a:pt x="4888" y="2480"/>
                    </a:lnTo>
                    <a:close/>
                    <a:moveTo>
                      <a:pt x="4756" y="2683"/>
                    </a:moveTo>
                    <a:lnTo>
                      <a:pt x="4756" y="2683"/>
                    </a:lnTo>
                    <a:lnTo>
                      <a:pt x="4764" y="2683"/>
                    </a:lnTo>
                    <a:lnTo>
                      <a:pt x="4764" y="2683"/>
                    </a:lnTo>
                    <a:lnTo>
                      <a:pt x="4773" y="2692"/>
                    </a:lnTo>
                    <a:lnTo>
                      <a:pt x="4791" y="2692"/>
                    </a:lnTo>
                    <a:lnTo>
                      <a:pt x="4791" y="2692"/>
                    </a:lnTo>
                    <a:lnTo>
                      <a:pt x="4791" y="2692"/>
                    </a:lnTo>
                    <a:lnTo>
                      <a:pt x="4809" y="2692"/>
                    </a:lnTo>
                    <a:lnTo>
                      <a:pt x="4817" y="2674"/>
                    </a:lnTo>
                    <a:lnTo>
                      <a:pt x="4817" y="2674"/>
                    </a:lnTo>
                    <a:lnTo>
                      <a:pt x="4817" y="2674"/>
                    </a:lnTo>
                    <a:lnTo>
                      <a:pt x="4817" y="2674"/>
                    </a:lnTo>
                    <a:lnTo>
                      <a:pt x="4826" y="2674"/>
                    </a:lnTo>
                    <a:lnTo>
                      <a:pt x="4826" y="2674"/>
                    </a:lnTo>
                    <a:lnTo>
                      <a:pt x="4853" y="2657"/>
                    </a:lnTo>
                    <a:lnTo>
                      <a:pt x="4870" y="2648"/>
                    </a:lnTo>
                    <a:lnTo>
                      <a:pt x="4870" y="2648"/>
                    </a:lnTo>
                    <a:lnTo>
                      <a:pt x="4906" y="2657"/>
                    </a:lnTo>
                    <a:lnTo>
                      <a:pt x="4906" y="2657"/>
                    </a:lnTo>
                    <a:lnTo>
                      <a:pt x="4914" y="2666"/>
                    </a:lnTo>
                    <a:lnTo>
                      <a:pt x="4914" y="2666"/>
                    </a:lnTo>
                    <a:lnTo>
                      <a:pt x="4862" y="2692"/>
                    </a:lnTo>
                    <a:lnTo>
                      <a:pt x="4844" y="2701"/>
                    </a:lnTo>
                    <a:lnTo>
                      <a:pt x="4844" y="2701"/>
                    </a:lnTo>
                    <a:lnTo>
                      <a:pt x="4800" y="2710"/>
                    </a:lnTo>
                    <a:lnTo>
                      <a:pt x="4764" y="2701"/>
                    </a:lnTo>
                    <a:lnTo>
                      <a:pt x="4764" y="2701"/>
                    </a:lnTo>
                    <a:lnTo>
                      <a:pt x="4764" y="2692"/>
                    </a:lnTo>
                    <a:lnTo>
                      <a:pt x="4764" y="2692"/>
                    </a:lnTo>
                    <a:lnTo>
                      <a:pt x="4756" y="2692"/>
                    </a:lnTo>
                    <a:lnTo>
                      <a:pt x="4756" y="2692"/>
                    </a:lnTo>
                    <a:lnTo>
                      <a:pt x="4756" y="2683"/>
                    </a:lnTo>
                    <a:close/>
                    <a:moveTo>
                      <a:pt x="4985" y="2586"/>
                    </a:moveTo>
                    <a:lnTo>
                      <a:pt x="4985" y="2586"/>
                    </a:lnTo>
                    <a:lnTo>
                      <a:pt x="4976" y="2586"/>
                    </a:lnTo>
                    <a:lnTo>
                      <a:pt x="4976" y="2586"/>
                    </a:lnTo>
                    <a:lnTo>
                      <a:pt x="4976" y="2586"/>
                    </a:lnTo>
                    <a:lnTo>
                      <a:pt x="4976" y="2586"/>
                    </a:lnTo>
                    <a:lnTo>
                      <a:pt x="4967" y="2577"/>
                    </a:lnTo>
                    <a:lnTo>
                      <a:pt x="4967" y="2577"/>
                    </a:lnTo>
                    <a:lnTo>
                      <a:pt x="5012" y="2568"/>
                    </a:lnTo>
                    <a:lnTo>
                      <a:pt x="5064" y="2560"/>
                    </a:lnTo>
                    <a:lnTo>
                      <a:pt x="5064" y="2560"/>
                    </a:lnTo>
                    <a:lnTo>
                      <a:pt x="5100" y="2560"/>
                    </a:lnTo>
                    <a:lnTo>
                      <a:pt x="5117" y="2551"/>
                    </a:lnTo>
                    <a:lnTo>
                      <a:pt x="5117" y="2551"/>
                    </a:lnTo>
                    <a:lnTo>
                      <a:pt x="5135" y="2551"/>
                    </a:lnTo>
                    <a:lnTo>
                      <a:pt x="5135" y="2551"/>
                    </a:lnTo>
                    <a:lnTo>
                      <a:pt x="5135" y="2551"/>
                    </a:lnTo>
                    <a:lnTo>
                      <a:pt x="5135" y="2551"/>
                    </a:lnTo>
                    <a:lnTo>
                      <a:pt x="5135" y="2551"/>
                    </a:lnTo>
                    <a:lnTo>
                      <a:pt x="5135" y="2551"/>
                    </a:lnTo>
                    <a:lnTo>
                      <a:pt x="5100" y="2568"/>
                    </a:lnTo>
                    <a:lnTo>
                      <a:pt x="5038" y="2577"/>
                    </a:lnTo>
                    <a:lnTo>
                      <a:pt x="5003" y="2577"/>
                    </a:lnTo>
                    <a:lnTo>
                      <a:pt x="5003" y="2577"/>
                    </a:lnTo>
                    <a:lnTo>
                      <a:pt x="4994" y="2586"/>
                    </a:lnTo>
                    <a:lnTo>
                      <a:pt x="4994" y="2586"/>
                    </a:lnTo>
                    <a:lnTo>
                      <a:pt x="4985" y="2586"/>
                    </a:lnTo>
                    <a:close/>
                    <a:moveTo>
                      <a:pt x="5135" y="2939"/>
                    </a:moveTo>
                    <a:lnTo>
                      <a:pt x="5135" y="2939"/>
                    </a:lnTo>
                    <a:lnTo>
                      <a:pt x="5126" y="2939"/>
                    </a:lnTo>
                    <a:lnTo>
                      <a:pt x="5126" y="2939"/>
                    </a:lnTo>
                    <a:lnTo>
                      <a:pt x="5126" y="2939"/>
                    </a:lnTo>
                    <a:lnTo>
                      <a:pt x="5126" y="2939"/>
                    </a:lnTo>
                    <a:lnTo>
                      <a:pt x="5135" y="2930"/>
                    </a:lnTo>
                    <a:lnTo>
                      <a:pt x="5135" y="2930"/>
                    </a:lnTo>
                    <a:lnTo>
                      <a:pt x="5144" y="2930"/>
                    </a:lnTo>
                    <a:lnTo>
                      <a:pt x="5144" y="2930"/>
                    </a:lnTo>
                    <a:lnTo>
                      <a:pt x="5153" y="2939"/>
                    </a:lnTo>
                    <a:lnTo>
                      <a:pt x="5153" y="2948"/>
                    </a:lnTo>
                    <a:lnTo>
                      <a:pt x="5153" y="2948"/>
                    </a:lnTo>
                    <a:lnTo>
                      <a:pt x="5144" y="2957"/>
                    </a:lnTo>
                    <a:lnTo>
                      <a:pt x="5144" y="2957"/>
                    </a:lnTo>
                    <a:lnTo>
                      <a:pt x="5135" y="2939"/>
                    </a:lnTo>
                    <a:close/>
                    <a:moveTo>
                      <a:pt x="5638" y="2207"/>
                    </a:moveTo>
                    <a:lnTo>
                      <a:pt x="5638" y="2207"/>
                    </a:lnTo>
                    <a:lnTo>
                      <a:pt x="5594" y="2224"/>
                    </a:lnTo>
                    <a:lnTo>
                      <a:pt x="5594" y="2224"/>
                    </a:lnTo>
                    <a:lnTo>
                      <a:pt x="5603" y="2215"/>
                    </a:lnTo>
                    <a:lnTo>
                      <a:pt x="5603" y="2215"/>
                    </a:lnTo>
                    <a:lnTo>
                      <a:pt x="5620" y="2207"/>
                    </a:lnTo>
                    <a:lnTo>
                      <a:pt x="5629" y="2207"/>
                    </a:lnTo>
                    <a:lnTo>
                      <a:pt x="5629" y="2207"/>
                    </a:lnTo>
                    <a:lnTo>
                      <a:pt x="5638" y="2207"/>
                    </a:lnTo>
                    <a:close/>
                    <a:moveTo>
                      <a:pt x="4729" y="494"/>
                    </a:moveTo>
                    <a:lnTo>
                      <a:pt x="4729" y="494"/>
                    </a:lnTo>
                    <a:lnTo>
                      <a:pt x="4747" y="503"/>
                    </a:lnTo>
                    <a:lnTo>
                      <a:pt x="4747" y="503"/>
                    </a:lnTo>
                    <a:lnTo>
                      <a:pt x="4729" y="494"/>
                    </a:lnTo>
                    <a:close/>
                    <a:moveTo>
                      <a:pt x="5444" y="785"/>
                    </a:moveTo>
                    <a:lnTo>
                      <a:pt x="5444" y="785"/>
                    </a:lnTo>
                    <a:lnTo>
                      <a:pt x="5461" y="776"/>
                    </a:lnTo>
                    <a:lnTo>
                      <a:pt x="5470" y="785"/>
                    </a:lnTo>
                    <a:lnTo>
                      <a:pt x="5506" y="803"/>
                    </a:lnTo>
                    <a:lnTo>
                      <a:pt x="5506" y="803"/>
                    </a:lnTo>
                    <a:lnTo>
                      <a:pt x="5514" y="812"/>
                    </a:lnTo>
                    <a:lnTo>
                      <a:pt x="5514" y="812"/>
                    </a:lnTo>
                    <a:lnTo>
                      <a:pt x="5488" y="829"/>
                    </a:lnTo>
                    <a:lnTo>
                      <a:pt x="5453" y="838"/>
                    </a:lnTo>
                    <a:lnTo>
                      <a:pt x="5453" y="838"/>
                    </a:lnTo>
                    <a:lnTo>
                      <a:pt x="5444" y="821"/>
                    </a:lnTo>
                    <a:lnTo>
                      <a:pt x="5444" y="821"/>
                    </a:lnTo>
                    <a:lnTo>
                      <a:pt x="5409" y="794"/>
                    </a:lnTo>
                    <a:lnTo>
                      <a:pt x="5409" y="794"/>
                    </a:lnTo>
                    <a:lnTo>
                      <a:pt x="5444" y="785"/>
                    </a:lnTo>
                    <a:close/>
                    <a:moveTo>
                      <a:pt x="4897" y="150"/>
                    </a:moveTo>
                    <a:lnTo>
                      <a:pt x="4897" y="150"/>
                    </a:lnTo>
                    <a:lnTo>
                      <a:pt x="4906" y="159"/>
                    </a:lnTo>
                    <a:lnTo>
                      <a:pt x="4914" y="176"/>
                    </a:lnTo>
                    <a:lnTo>
                      <a:pt x="4914" y="176"/>
                    </a:lnTo>
                    <a:lnTo>
                      <a:pt x="4923" y="203"/>
                    </a:lnTo>
                    <a:lnTo>
                      <a:pt x="4941" y="220"/>
                    </a:lnTo>
                    <a:lnTo>
                      <a:pt x="4941" y="220"/>
                    </a:lnTo>
                    <a:lnTo>
                      <a:pt x="4967" y="229"/>
                    </a:lnTo>
                    <a:lnTo>
                      <a:pt x="4967" y="229"/>
                    </a:lnTo>
                    <a:lnTo>
                      <a:pt x="4994" y="220"/>
                    </a:lnTo>
                    <a:lnTo>
                      <a:pt x="5012" y="211"/>
                    </a:lnTo>
                    <a:lnTo>
                      <a:pt x="5012" y="211"/>
                    </a:lnTo>
                    <a:lnTo>
                      <a:pt x="5056" y="203"/>
                    </a:lnTo>
                    <a:lnTo>
                      <a:pt x="5056" y="203"/>
                    </a:lnTo>
                    <a:lnTo>
                      <a:pt x="5029" y="211"/>
                    </a:lnTo>
                    <a:lnTo>
                      <a:pt x="5020" y="229"/>
                    </a:lnTo>
                    <a:lnTo>
                      <a:pt x="5020" y="229"/>
                    </a:lnTo>
                    <a:lnTo>
                      <a:pt x="5012" y="238"/>
                    </a:lnTo>
                    <a:lnTo>
                      <a:pt x="5012" y="256"/>
                    </a:lnTo>
                    <a:lnTo>
                      <a:pt x="5012" y="256"/>
                    </a:lnTo>
                    <a:lnTo>
                      <a:pt x="5003" y="247"/>
                    </a:lnTo>
                    <a:lnTo>
                      <a:pt x="5003" y="247"/>
                    </a:lnTo>
                    <a:lnTo>
                      <a:pt x="4994" y="229"/>
                    </a:lnTo>
                    <a:lnTo>
                      <a:pt x="4985" y="229"/>
                    </a:lnTo>
                    <a:lnTo>
                      <a:pt x="4985" y="229"/>
                    </a:lnTo>
                    <a:lnTo>
                      <a:pt x="4976" y="229"/>
                    </a:lnTo>
                    <a:lnTo>
                      <a:pt x="4959" y="229"/>
                    </a:lnTo>
                    <a:lnTo>
                      <a:pt x="4923" y="247"/>
                    </a:lnTo>
                    <a:lnTo>
                      <a:pt x="4923" y="247"/>
                    </a:lnTo>
                    <a:lnTo>
                      <a:pt x="4906" y="256"/>
                    </a:lnTo>
                    <a:lnTo>
                      <a:pt x="4906" y="256"/>
                    </a:lnTo>
                    <a:lnTo>
                      <a:pt x="4906" y="238"/>
                    </a:lnTo>
                    <a:lnTo>
                      <a:pt x="4906" y="238"/>
                    </a:lnTo>
                    <a:lnTo>
                      <a:pt x="4914" y="203"/>
                    </a:lnTo>
                    <a:lnTo>
                      <a:pt x="4906" y="176"/>
                    </a:lnTo>
                    <a:lnTo>
                      <a:pt x="4906" y="176"/>
                    </a:lnTo>
                    <a:lnTo>
                      <a:pt x="4888" y="150"/>
                    </a:lnTo>
                    <a:lnTo>
                      <a:pt x="4888" y="150"/>
                    </a:lnTo>
                    <a:lnTo>
                      <a:pt x="4879" y="141"/>
                    </a:lnTo>
                    <a:lnTo>
                      <a:pt x="4879" y="141"/>
                    </a:lnTo>
                    <a:lnTo>
                      <a:pt x="4897" y="150"/>
                    </a:lnTo>
                    <a:close/>
                    <a:moveTo>
                      <a:pt x="3044" y="220"/>
                    </a:moveTo>
                    <a:lnTo>
                      <a:pt x="3044" y="220"/>
                    </a:lnTo>
                    <a:lnTo>
                      <a:pt x="3035" y="220"/>
                    </a:lnTo>
                    <a:lnTo>
                      <a:pt x="3035" y="220"/>
                    </a:lnTo>
                    <a:lnTo>
                      <a:pt x="3044" y="211"/>
                    </a:lnTo>
                    <a:lnTo>
                      <a:pt x="3044" y="211"/>
                    </a:lnTo>
                    <a:lnTo>
                      <a:pt x="3044" y="22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20"/>
              <p:cNvSpPr>
                <a:spLocks noChangeArrowheads="1"/>
              </p:cNvSpPr>
              <p:nvPr/>
            </p:nvSpPr>
            <p:spPr bwMode="auto">
              <a:xfrm>
                <a:off x="2828925" y="2312988"/>
                <a:ext cx="60325" cy="47625"/>
              </a:xfrm>
              <a:custGeom>
                <a:avLst/>
                <a:gdLst>
                  <a:gd name="T0" fmla="*/ 62 w 169"/>
                  <a:gd name="T1" fmla="*/ 133 h 134"/>
                  <a:gd name="T2" fmla="*/ 62 w 169"/>
                  <a:gd name="T3" fmla="*/ 133 h 134"/>
                  <a:gd name="T4" fmla="*/ 115 w 169"/>
                  <a:gd name="T5" fmla="*/ 124 h 134"/>
                  <a:gd name="T6" fmla="*/ 115 w 169"/>
                  <a:gd name="T7" fmla="*/ 124 h 134"/>
                  <a:gd name="T8" fmla="*/ 142 w 169"/>
                  <a:gd name="T9" fmla="*/ 124 h 134"/>
                  <a:gd name="T10" fmla="*/ 142 w 169"/>
                  <a:gd name="T11" fmla="*/ 124 h 134"/>
                  <a:gd name="T12" fmla="*/ 159 w 169"/>
                  <a:gd name="T13" fmla="*/ 115 h 134"/>
                  <a:gd name="T14" fmla="*/ 168 w 169"/>
                  <a:gd name="T15" fmla="*/ 98 h 134"/>
                  <a:gd name="T16" fmla="*/ 168 w 169"/>
                  <a:gd name="T17" fmla="*/ 98 h 134"/>
                  <a:gd name="T18" fmla="*/ 168 w 169"/>
                  <a:gd name="T19" fmla="*/ 62 h 134"/>
                  <a:gd name="T20" fmla="*/ 150 w 169"/>
                  <a:gd name="T21" fmla="*/ 27 h 134"/>
                  <a:gd name="T22" fmla="*/ 150 w 169"/>
                  <a:gd name="T23" fmla="*/ 27 h 134"/>
                  <a:gd name="T24" fmla="*/ 142 w 169"/>
                  <a:gd name="T25" fmla="*/ 9 h 134"/>
                  <a:gd name="T26" fmla="*/ 115 w 169"/>
                  <a:gd name="T27" fmla="*/ 9 h 134"/>
                  <a:gd name="T28" fmla="*/ 71 w 169"/>
                  <a:gd name="T29" fmla="*/ 0 h 134"/>
                  <a:gd name="T30" fmla="*/ 71 w 169"/>
                  <a:gd name="T31" fmla="*/ 0 h 134"/>
                  <a:gd name="T32" fmla="*/ 36 w 169"/>
                  <a:gd name="T33" fmla="*/ 18 h 134"/>
                  <a:gd name="T34" fmla="*/ 18 w 169"/>
                  <a:gd name="T35" fmla="*/ 27 h 134"/>
                  <a:gd name="T36" fmla="*/ 9 w 169"/>
                  <a:gd name="T37" fmla="*/ 53 h 134"/>
                  <a:gd name="T38" fmla="*/ 9 w 169"/>
                  <a:gd name="T39" fmla="*/ 53 h 134"/>
                  <a:gd name="T40" fmla="*/ 0 w 169"/>
                  <a:gd name="T41" fmla="*/ 80 h 134"/>
                  <a:gd name="T42" fmla="*/ 9 w 169"/>
                  <a:gd name="T43" fmla="*/ 106 h 134"/>
                  <a:gd name="T44" fmla="*/ 9 w 169"/>
                  <a:gd name="T45" fmla="*/ 106 h 134"/>
                  <a:gd name="T46" fmla="*/ 36 w 169"/>
                  <a:gd name="T47" fmla="*/ 133 h 134"/>
                  <a:gd name="T48" fmla="*/ 62 w 169"/>
                  <a:gd name="T49" fmla="*/ 1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134">
                    <a:moveTo>
                      <a:pt x="62" y="133"/>
                    </a:moveTo>
                    <a:lnTo>
                      <a:pt x="62" y="133"/>
                    </a:lnTo>
                    <a:lnTo>
                      <a:pt x="115" y="124"/>
                    </a:lnTo>
                    <a:lnTo>
                      <a:pt x="115" y="124"/>
                    </a:lnTo>
                    <a:lnTo>
                      <a:pt x="142" y="124"/>
                    </a:lnTo>
                    <a:lnTo>
                      <a:pt x="142" y="124"/>
                    </a:lnTo>
                    <a:lnTo>
                      <a:pt x="159" y="115"/>
                    </a:lnTo>
                    <a:lnTo>
                      <a:pt x="168" y="98"/>
                    </a:lnTo>
                    <a:lnTo>
                      <a:pt x="168" y="98"/>
                    </a:lnTo>
                    <a:lnTo>
                      <a:pt x="168" y="62"/>
                    </a:lnTo>
                    <a:lnTo>
                      <a:pt x="150" y="27"/>
                    </a:lnTo>
                    <a:lnTo>
                      <a:pt x="150" y="27"/>
                    </a:lnTo>
                    <a:lnTo>
                      <a:pt x="142" y="9"/>
                    </a:lnTo>
                    <a:lnTo>
                      <a:pt x="115" y="9"/>
                    </a:lnTo>
                    <a:lnTo>
                      <a:pt x="71" y="0"/>
                    </a:lnTo>
                    <a:lnTo>
                      <a:pt x="71" y="0"/>
                    </a:lnTo>
                    <a:lnTo>
                      <a:pt x="36" y="18"/>
                    </a:lnTo>
                    <a:lnTo>
                      <a:pt x="18" y="27"/>
                    </a:lnTo>
                    <a:lnTo>
                      <a:pt x="9" y="53"/>
                    </a:lnTo>
                    <a:lnTo>
                      <a:pt x="9" y="53"/>
                    </a:lnTo>
                    <a:lnTo>
                      <a:pt x="0" y="80"/>
                    </a:lnTo>
                    <a:lnTo>
                      <a:pt x="9" y="106"/>
                    </a:lnTo>
                    <a:lnTo>
                      <a:pt x="9" y="106"/>
                    </a:lnTo>
                    <a:lnTo>
                      <a:pt x="36" y="133"/>
                    </a:lnTo>
                    <a:lnTo>
                      <a:pt x="62" y="13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21"/>
              <p:cNvSpPr>
                <a:spLocks noChangeArrowheads="1"/>
              </p:cNvSpPr>
              <p:nvPr/>
            </p:nvSpPr>
            <p:spPr bwMode="auto">
              <a:xfrm>
                <a:off x="2105025" y="1917700"/>
                <a:ext cx="95250" cy="73025"/>
              </a:xfrm>
              <a:custGeom>
                <a:avLst/>
                <a:gdLst>
                  <a:gd name="T0" fmla="*/ 9 w 265"/>
                  <a:gd name="T1" fmla="*/ 70 h 204"/>
                  <a:gd name="T2" fmla="*/ 53 w 265"/>
                  <a:gd name="T3" fmla="*/ 79 h 204"/>
                  <a:gd name="T4" fmla="*/ 79 w 265"/>
                  <a:gd name="T5" fmla="*/ 79 h 204"/>
                  <a:gd name="T6" fmla="*/ 106 w 265"/>
                  <a:gd name="T7" fmla="*/ 79 h 204"/>
                  <a:gd name="T8" fmla="*/ 123 w 265"/>
                  <a:gd name="T9" fmla="*/ 70 h 204"/>
                  <a:gd name="T10" fmla="*/ 150 w 265"/>
                  <a:gd name="T11" fmla="*/ 70 h 204"/>
                  <a:gd name="T12" fmla="*/ 167 w 265"/>
                  <a:gd name="T13" fmla="*/ 79 h 204"/>
                  <a:gd name="T14" fmla="*/ 150 w 265"/>
                  <a:gd name="T15" fmla="*/ 79 h 204"/>
                  <a:gd name="T16" fmla="*/ 62 w 265"/>
                  <a:gd name="T17" fmla="*/ 97 h 204"/>
                  <a:gd name="T18" fmla="*/ 17 w 265"/>
                  <a:gd name="T19" fmla="*/ 123 h 204"/>
                  <a:gd name="T20" fmla="*/ 17 w 265"/>
                  <a:gd name="T21" fmla="*/ 141 h 204"/>
                  <a:gd name="T22" fmla="*/ 44 w 265"/>
                  <a:gd name="T23" fmla="*/ 185 h 204"/>
                  <a:gd name="T24" fmla="*/ 106 w 265"/>
                  <a:gd name="T25" fmla="*/ 194 h 204"/>
                  <a:gd name="T26" fmla="*/ 114 w 265"/>
                  <a:gd name="T27" fmla="*/ 203 h 204"/>
                  <a:gd name="T28" fmla="*/ 141 w 265"/>
                  <a:gd name="T29" fmla="*/ 194 h 204"/>
                  <a:gd name="T30" fmla="*/ 185 w 265"/>
                  <a:gd name="T31" fmla="*/ 167 h 204"/>
                  <a:gd name="T32" fmla="*/ 203 w 265"/>
                  <a:gd name="T33" fmla="*/ 159 h 204"/>
                  <a:gd name="T34" fmla="*/ 203 w 265"/>
                  <a:gd name="T35" fmla="*/ 132 h 204"/>
                  <a:gd name="T36" fmla="*/ 203 w 265"/>
                  <a:gd name="T37" fmla="*/ 132 h 204"/>
                  <a:gd name="T38" fmla="*/ 212 w 265"/>
                  <a:gd name="T39" fmla="*/ 123 h 204"/>
                  <a:gd name="T40" fmla="*/ 212 w 265"/>
                  <a:gd name="T41" fmla="*/ 123 h 204"/>
                  <a:gd name="T42" fmla="*/ 229 w 265"/>
                  <a:gd name="T43" fmla="*/ 123 h 204"/>
                  <a:gd name="T44" fmla="*/ 238 w 265"/>
                  <a:gd name="T45" fmla="*/ 106 h 204"/>
                  <a:gd name="T46" fmla="*/ 229 w 265"/>
                  <a:gd name="T47" fmla="*/ 88 h 204"/>
                  <a:gd name="T48" fmla="*/ 229 w 265"/>
                  <a:gd name="T49" fmla="*/ 88 h 204"/>
                  <a:gd name="T50" fmla="*/ 238 w 265"/>
                  <a:gd name="T51" fmla="*/ 79 h 204"/>
                  <a:gd name="T52" fmla="*/ 256 w 265"/>
                  <a:gd name="T53" fmla="*/ 70 h 204"/>
                  <a:gd name="T54" fmla="*/ 264 w 265"/>
                  <a:gd name="T55" fmla="*/ 53 h 204"/>
                  <a:gd name="T56" fmla="*/ 238 w 265"/>
                  <a:gd name="T57" fmla="*/ 9 h 204"/>
                  <a:gd name="T58" fmla="*/ 212 w 265"/>
                  <a:gd name="T59" fmla="*/ 0 h 204"/>
                  <a:gd name="T60" fmla="*/ 141 w 265"/>
                  <a:gd name="T61" fmla="*/ 0 h 204"/>
                  <a:gd name="T62" fmla="*/ 114 w 265"/>
                  <a:gd name="T63" fmla="*/ 9 h 204"/>
                  <a:gd name="T64" fmla="*/ 70 w 265"/>
                  <a:gd name="T65" fmla="*/ 17 h 204"/>
                  <a:gd name="T66" fmla="*/ 9 w 265"/>
                  <a:gd name="T67" fmla="*/ 44 h 204"/>
                  <a:gd name="T68" fmla="*/ 0 w 265"/>
                  <a:gd name="T69" fmla="*/ 53 h 204"/>
                  <a:gd name="T70" fmla="*/ 9 w 265"/>
                  <a:gd name="T71" fmla="*/ 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5" h="204">
                    <a:moveTo>
                      <a:pt x="9" y="70"/>
                    </a:moveTo>
                    <a:lnTo>
                      <a:pt x="9" y="70"/>
                    </a:lnTo>
                    <a:lnTo>
                      <a:pt x="35" y="79"/>
                    </a:lnTo>
                    <a:lnTo>
                      <a:pt x="53" y="79"/>
                    </a:lnTo>
                    <a:lnTo>
                      <a:pt x="53" y="79"/>
                    </a:lnTo>
                    <a:lnTo>
                      <a:pt x="79" y="79"/>
                    </a:lnTo>
                    <a:lnTo>
                      <a:pt x="79" y="79"/>
                    </a:lnTo>
                    <a:lnTo>
                      <a:pt x="106" y="79"/>
                    </a:lnTo>
                    <a:lnTo>
                      <a:pt x="123" y="70"/>
                    </a:lnTo>
                    <a:lnTo>
                      <a:pt x="123" y="70"/>
                    </a:lnTo>
                    <a:lnTo>
                      <a:pt x="150" y="70"/>
                    </a:lnTo>
                    <a:lnTo>
                      <a:pt x="150" y="70"/>
                    </a:lnTo>
                    <a:lnTo>
                      <a:pt x="167" y="79"/>
                    </a:lnTo>
                    <a:lnTo>
                      <a:pt x="167" y="79"/>
                    </a:lnTo>
                    <a:lnTo>
                      <a:pt x="150" y="79"/>
                    </a:lnTo>
                    <a:lnTo>
                      <a:pt x="150" y="79"/>
                    </a:lnTo>
                    <a:lnTo>
                      <a:pt x="106" y="88"/>
                    </a:lnTo>
                    <a:lnTo>
                      <a:pt x="62" y="97"/>
                    </a:lnTo>
                    <a:lnTo>
                      <a:pt x="26" y="106"/>
                    </a:lnTo>
                    <a:lnTo>
                      <a:pt x="17" y="123"/>
                    </a:lnTo>
                    <a:lnTo>
                      <a:pt x="17" y="141"/>
                    </a:lnTo>
                    <a:lnTo>
                      <a:pt x="17" y="141"/>
                    </a:lnTo>
                    <a:lnTo>
                      <a:pt x="26" y="167"/>
                    </a:lnTo>
                    <a:lnTo>
                      <a:pt x="44" y="185"/>
                    </a:lnTo>
                    <a:lnTo>
                      <a:pt x="70" y="194"/>
                    </a:lnTo>
                    <a:lnTo>
                      <a:pt x="106" y="194"/>
                    </a:lnTo>
                    <a:lnTo>
                      <a:pt x="106" y="194"/>
                    </a:lnTo>
                    <a:lnTo>
                      <a:pt x="114" y="203"/>
                    </a:lnTo>
                    <a:lnTo>
                      <a:pt x="114" y="203"/>
                    </a:lnTo>
                    <a:lnTo>
                      <a:pt x="141" y="194"/>
                    </a:lnTo>
                    <a:lnTo>
                      <a:pt x="167" y="185"/>
                    </a:lnTo>
                    <a:lnTo>
                      <a:pt x="185" y="167"/>
                    </a:lnTo>
                    <a:lnTo>
                      <a:pt x="203" y="159"/>
                    </a:lnTo>
                    <a:lnTo>
                      <a:pt x="203" y="159"/>
                    </a:lnTo>
                    <a:lnTo>
                      <a:pt x="203" y="141"/>
                    </a:lnTo>
                    <a:lnTo>
                      <a:pt x="203" y="132"/>
                    </a:lnTo>
                    <a:lnTo>
                      <a:pt x="203" y="132"/>
                    </a:lnTo>
                    <a:lnTo>
                      <a:pt x="203" y="132"/>
                    </a:lnTo>
                    <a:lnTo>
                      <a:pt x="203" y="132"/>
                    </a:lnTo>
                    <a:lnTo>
                      <a:pt x="212" y="123"/>
                    </a:lnTo>
                    <a:lnTo>
                      <a:pt x="212" y="123"/>
                    </a:lnTo>
                    <a:lnTo>
                      <a:pt x="212" y="123"/>
                    </a:lnTo>
                    <a:lnTo>
                      <a:pt x="212" y="123"/>
                    </a:lnTo>
                    <a:lnTo>
                      <a:pt x="229" y="123"/>
                    </a:lnTo>
                    <a:lnTo>
                      <a:pt x="238" y="106"/>
                    </a:lnTo>
                    <a:lnTo>
                      <a:pt x="238" y="106"/>
                    </a:lnTo>
                    <a:lnTo>
                      <a:pt x="238" y="97"/>
                    </a:lnTo>
                    <a:lnTo>
                      <a:pt x="229" y="88"/>
                    </a:lnTo>
                    <a:lnTo>
                      <a:pt x="229" y="88"/>
                    </a:lnTo>
                    <a:lnTo>
                      <a:pt x="229" y="88"/>
                    </a:lnTo>
                    <a:lnTo>
                      <a:pt x="229" y="88"/>
                    </a:lnTo>
                    <a:lnTo>
                      <a:pt x="238" y="79"/>
                    </a:lnTo>
                    <a:lnTo>
                      <a:pt x="238" y="79"/>
                    </a:lnTo>
                    <a:lnTo>
                      <a:pt x="256" y="70"/>
                    </a:lnTo>
                    <a:lnTo>
                      <a:pt x="264" y="53"/>
                    </a:lnTo>
                    <a:lnTo>
                      <a:pt x="264" y="53"/>
                    </a:lnTo>
                    <a:lnTo>
                      <a:pt x="256" y="35"/>
                    </a:lnTo>
                    <a:lnTo>
                      <a:pt x="238" y="9"/>
                    </a:lnTo>
                    <a:lnTo>
                      <a:pt x="238" y="9"/>
                    </a:lnTo>
                    <a:lnTo>
                      <a:pt x="212" y="0"/>
                    </a:lnTo>
                    <a:lnTo>
                      <a:pt x="176" y="0"/>
                    </a:lnTo>
                    <a:lnTo>
                      <a:pt x="141" y="0"/>
                    </a:lnTo>
                    <a:lnTo>
                      <a:pt x="114" y="9"/>
                    </a:lnTo>
                    <a:lnTo>
                      <a:pt x="114" y="9"/>
                    </a:lnTo>
                    <a:lnTo>
                      <a:pt x="70" y="17"/>
                    </a:lnTo>
                    <a:lnTo>
                      <a:pt x="70" y="17"/>
                    </a:lnTo>
                    <a:lnTo>
                      <a:pt x="17" y="35"/>
                    </a:lnTo>
                    <a:lnTo>
                      <a:pt x="9" y="44"/>
                    </a:lnTo>
                    <a:lnTo>
                      <a:pt x="0" y="53"/>
                    </a:lnTo>
                    <a:lnTo>
                      <a:pt x="0" y="53"/>
                    </a:lnTo>
                    <a:lnTo>
                      <a:pt x="0" y="62"/>
                    </a:lnTo>
                    <a:lnTo>
                      <a:pt x="9" y="7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22"/>
              <p:cNvSpPr>
                <a:spLocks noChangeArrowheads="1"/>
              </p:cNvSpPr>
              <p:nvPr/>
            </p:nvSpPr>
            <p:spPr bwMode="auto">
              <a:xfrm>
                <a:off x="1270000" y="2627313"/>
                <a:ext cx="53975" cy="50800"/>
              </a:xfrm>
              <a:custGeom>
                <a:avLst/>
                <a:gdLst>
                  <a:gd name="T0" fmla="*/ 141 w 151"/>
                  <a:gd name="T1" fmla="*/ 9 h 143"/>
                  <a:gd name="T2" fmla="*/ 141 w 151"/>
                  <a:gd name="T3" fmla="*/ 9 h 143"/>
                  <a:gd name="T4" fmla="*/ 141 w 151"/>
                  <a:gd name="T5" fmla="*/ 9 h 143"/>
                  <a:gd name="T6" fmla="*/ 141 w 151"/>
                  <a:gd name="T7" fmla="*/ 9 h 143"/>
                  <a:gd name="T8" fmla="*/ 141 w 151"/>
                  <a:gd name="T9" fmla="*/ 0 h 143"/>
                  <a:gd name="T10" fmla="*/ 133 w 151"/>
                  <a:gd name="T11" fmla="*/ 0 h 143"/>
                  <a:gd name="T12" fmla="*/ 133 w 151"/>
                  <a:gd name="T13" fmla="*/ 0 h 143"/>
                  <a:gd name="T14" fmla="*/ 115 w 151"/>
                  <a:gd name="T15" fmla="*/ 0 h 143"/>
                  <a:gd name="T16" fmla="*/ 97 w 151"/>
                  <a:gd name="T17" fmla="*/ 18 h 143"/>
                  <a:gd name="T18" fmla="*/ 71 w 151"/>
                  <a:gd name="T19" fmla="*/ 44 h 143"/>
                  <a:gd name="T20" fmla="*/ 71 w 151"/>
                  <a:gd name="T21" fmla="*/ 44 h 143"/>
                  <a:gd name="T22" fmla="*/ 53 w 151"/>
                  <a:gd name="T23" fmla="*/ 62 h 143"/>
                  <a:gd name="T24" fmla="*/ 53 w 151"/>
                  <a:gd name="T25" fmla="*/ 62 h 143"/>
                  <a:gd name="T26" fmla="*/ 44 w 151"/>
                  <a:gd name="T27" fmla="*/ 71 h 143"/>
                  <a:gd name="T28" fmla="*/ 44 w 151"/>
                  <a:gd name="T29" fmla="*/ 71 h 143"/>
                  <a:gd name="T30" fmla="*/ 44 w 151"/>
                  <a:gd name="T31" fmla="*/ 80 h 143"/>
                  <a:gd name="T32" fmla="*/ 44 w 151"/>
                  <a:gd name="T33" fmla="*/ 80 h 143"/>
                  <a:gd name="T34" fmla="*/ 36 w 151"/>
                  <a:gd name="T35" fmla="*/ 80 h 143"/>
                  <a:gd name="T36" fmla="*/ 27 w 151"/>
                  <a:gd name="T37" fmla="*/ 80 h 143"/>
                  <a:gd name="T38" fmla="*/ 27 w 151"/>
                  <a:gd name="T39" fmla="*/ 80 h 143"/>
                  <a:gd name="T40" fmla="*/ 9 w 151"/>
                  <a:gd name="T41" fmla="*/ 80 h 143"/>
                  <a:gd name="T42" fmla="*/ 0 w 151"/>
                  <a:gd name="T43" fmla="*/ 89 h 143"/>
                  <a:gd name="T44" fmla="*/ 0 w 151"/>
                  <a:gd name="T45" fmla="*/ 89 h 143"/>
                  <a:gd name="T46" fmla="*/ 0 w 151"/>
                  <a:gd name="T47" fmla="*/ 115 h 143"/>
                  <a:gd name="T48" fmla="*/ 0 w 151"/>
                  <a:gd name="T49" fmla="*/ 115 h 143"/>
                  <a:gd name="T50" fmla="*/ 0 w 151"/>
                  <a:gd name="T51" fmla="*/ 124 h 143"/>
                  <a:gd name="T52" fmla="*/ 0 w 151"/>
                  <a:gd name="T53" fmla="*/ 124 h 143"/>
                  <a:gd name="T54" fmla="*/ 9 w 151"/>
                  <a:gd name="T55" fmla="*/ 133 h 143"/>
                  <a:gd name="T56" fmla="*/ 9 w 151"/>
                  <a:gd name="T57" fmla="*/ 133 h 143"/>
                  <a:gd name="T58" fmla="*/ 18 w 151"/>
                  <a:gd name="T59" fmla="*/ 142 h 143"/>
                  <a:gd name="T60" fmla="*/ 27 w 151"/>
                  <a:gd name="T61" fmla="*/ 142 h 143"/>
                  <a:gd name="T62" fmla="*/ 27 w 151"/>
                  <a:gd name="T63" fmla="*/ 142 h 143"/>
                  <a:gd name="T64" fmla="*/ 36 w 151"/>
                  <a:gd name="T65" fmla="*/ 142 h 143"/>
                  <a:gd name="T66" fmla="*/ 36 w 151"/>
                  <a:gd name="T67" fmla="*/ 142 h 143"/>
                  <a:gd name="T68" fmla="*/ 44 w 151"/>
                  <a:gd name="T69" fmla="*/ 133 h 143"/>
                  <a:gd name="T70" fmla="*/ 44 w 151"/>
                  <a:gd name="T71" fmla="*/ 133 h 143"/>
                  <a:gd name="T72" fmla="*/ 62 w 151"/>
                  <a:gd name="T73" fmla="*/ 142 h 143"/>
                  <a:gd name="T74" fmla="*/ 62 w 151"/>
                  <a:gd name="T75" fmla="*/ 142 h 143"/>
                  <a:gd name="T76" fmla="*/ 71 w 151"/>
                  <a:gd name="T77" fmla="*/ 142 h 143"/>
                  <a:gd name="T78" fmla="*/ 71 w 151"/>
                  <a:gd name="T79" fmla="*/ 142 h 143"/>
                  <a:gd name="T80" fmla="*/ 97 w 151"/>
                  <a:gd name="T81" fmla="*/ 115 h 143"/>
                  <a:gd name="T82" fmla="*/ 141 w 151"/>
                  <a:gd name="T83" fmla="*/ 89 h 143"/>
                  <a:gd name="T84" fmla="*/ 141 w 151"/>
                  <a:gd name="T85" fmla="*/ 89 h 143"/>
                  <a:gd name="T86" fmla="*/ 141 w 151"/>
                  <a:gd name="T87" fmla="*/ 80 h 143"/>
                  <a:gd name="T88" fmla="*/ 141 w 151"/>
                  <a:gd name="T89" fmla="*/ 80 h 143"/>
                  <a:gd name="T90" fmla="*/ 133 w 151"/>
                  <a:gd name="T91" fmla="*/ 71 h 143"/>
                  <a:gd name="T92" fmla="*/ 133 w 151"/>
                  <a:gd name="T93" fmla="*/ 62 h 143"/>
                  <a:gd name="T94" fmla="*/ 133 w 151"/>
                  <a:gd name="T95" fmla="*/ 62 h 143"/>
                  <a:gd name="T96" fmla="*/ 124 w 151"/>
                  <a:gd name="T97" fmla="*/ 62 h 143"/>
                  <a:gd name="T98" fmla="*/ 115 w 151"/>
                  <a:gd name="T99" fmla="*/ 53 h 143"/>
                  <a:gd name="T100" fmla="*/ 115 w 151"/>
                  <a:gd name="T101" fmla="*/ 53 h 143"/>
                  <a:gd name="T102" fmla="*/ 124 w 151"/>
                  <a:gd name="T103" fmla="*/ 44 h 143"/>
                  <a:gd name="T104" fmla="*/ 124 w 151"/>
                  <a:gd name="T105" fmla="*/ 44 h 143"/>
                  <a:gd name="T106" fmla="*/ 133 w 151"/>
                  <a:gd name="T107" fmla="*/ 44 h 143"/>
                  <a:gd name="T108" fmla="*/ 133 w 151"/>
                  <a:gd name="T109" fmla="*/ 44 h 143"/>
                  <a:gd name="T110" fmla="*/ 150 w 151"/>
                  <a:gd name="T111" fmla="*/ 36 h 143"/>
                  <a:gd name="T112" fmla="*/ 150 w 151"/>
                  <a:gd name="T113" fmla="*/ 27 h 143"/>
                  <a:gd name="T114" fmla="*/ 150 w 151"/>
                  <a:gd name="T115" fmla="*/ 27 h 143"/>
                  <a:gd name="T116" fmla="*/ 141 w 151"/>
                  <a:gd name="T117" fmla="*/ 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 h="143">
                    <a:moveTo>
                      <a:pt x="141" y="9"/>
                    </a:moveTo>
                    <a:lnTo>
                      <a:pt x="141" y="9"/>
                    </a:lnTo>
                    <a:lnTo>
                      <a:pt x="141" y="9"/>
                    </a:lnTo>
                    <a:lnTo>
                      <a:pt x="141" y="9"/>
                    </a:lnTo>
                    <a:lnTo>
                      <a:pt x="141" y="0"/>
                    </a:lnTo>
                    <a:lnTo>
                      <a:pt x="133" y="0"/>
                    </a:lnTo>
                    <a:lnTo>
                      <a:pt x="133" y="0"/>
                    </a:lnTo>
                    <a:lnTo>
                      <a:pt x="115" y="0"/>
                    </a:lnTo>
                    <a:lnTo>
                      <a:pt x="97" y="18"/>
                    </a:lnTo>
                    <a:lnTo>
                      <a:pt x="71" y="44"/>
                    </a:lnTo>
                    <a:lnTo>
                      <a:pt x="71" y="44"/>
                    </a:lnTo>
                    <a:lnTo>
                      <a:pt x="53" y="62"/>
                    </a:lnTo>
                    <a:lnTo>
                      <a:pt x="53" y="62"/>
                    </a:lnTo>
                    <a:lnTo>
                      <a:pt x="44" y="71"/>
                    </a:lnTo>
                    <a:lnTo>
                      <a:pt x="44" y="71"/>
                    </a:lnTo>
                    <a:lnTo>
                      <a:pt x="44" y="80"/>
                    </a:lnTo>
                    <a:lnTo>
                      <a:pt x="44" y="80"/>
                    </a:lnTo>
                    <a:lnTo>
                      <a:pt x="36" y="80"/>
                    </a:lnTo>
                    <a:lnTo>
                      <a:pt x="27" y="80"/>
                    </a:lnTo>
                    <a:lnTo>
                      <a:pt x="27" y="80"/>
                    </a:lnTo>
                    <a:lnTo>
                      <a:pt x="9" y="80"/>
                    </a:lnTo>
                    <a:lnTo>
                      <a:pt x="0" y="89"/>
                    </a:lnTo>
                    <a:lnTo>
                      <a:pt x="0" y="89"/>
                    </a:lnTo>
                    <a:lnTo>
                      <a:pt x="0" y="115"/>
                    </a:lnTo>
                    <a:lnTo>
                      <a:pt x="0" y="115"/>
                    </a:lnTo>
                    <a:lnTo>
                      <a:pt x="0" y="124"/>
                    </a:lnTo>
                    <a:lnTo>
                      <a:pt x="0" y="124"/>
                    </a:lnTo>
                    <a:lnTo>
                      <a:pt x="9" y="133"/>
                    </a:lnTo>
                    <a:lnTo>
                      <a:pt x="9" y="133"/>
                    </a:lnTo>
                    <a:lnTo>
                      <a:pt x="18" y="142"/>
                    </a:lnTo>
                    <a:lnTo>
                      <a:pt x="27" y="142"/>
                    </a:lnTo>
                    <a:lnTo>
                      <a:pt x="27" y="142"/>
                    </a:lnTo>
                    <a:lnTo>
                      <a:pt x="36" y="142"/>
                    </a:lnTo>
                    <a:lnTo>
                      <a:pt x="36" y="142"/>
                    </a:lnTo>
                    <a:lnTo>
                      <a:pt x="44" y="133"/>
                    </a:lnTo>
                    <a:lnTo>
                      <a:pt x="44" y="133"/>
                    </a:lnTo>
                    <a:lnTo>
                      <a:pt x="62" y="142"/>
                    </a:lnTo>
                    <a:lnTo>
                      <a:pt x="62" y="142"/>
                    </a:lnTo>
                    <a:lnTo>
                      <a:pt x="71" y="142"/>
                    </a:lnTo>
                    <a:lnTo>
                      <a:pt x="71" y="142"/>
                    </a:lnTo>
                    <a:lnTo>
                      <a:pt x="97" y="115"/>
                    </a:lnTo>
                    <a:lnTo>
                      <a:pt x="141" y="89"/>
                    </a:lnTo>
                    <a:lnTo>
                      <a:pt x="141" y="89"/>
                    </a:lnTo>
                    <a:lnTo>
                      <a:pt x="141" y="80"/>
                    </a:lnTo>
                    <a:lnTo>
                      <a:pt x="141" y="80"/>
                    </a:lnTo>
                    <a:lnTo>
                      <a:pt x="133" y="71"/>
                    </a:lnTo>
                    <a:lnTo>
                      <a:pt x="133" y="62"/>
                    </a:lnTo>
                    <a:lnTo>
                      <a:pt x="133" y="62"/>
                    </a:lnTo>
                    <a:lnTo>
                      <a:pt x="124" y="62"/>
                    </a:lnTo>
                    <a:lnTo>
                      <a:pt x="115" y="53"/>
                    </a:lnTo>
                    <a:lnTo>
                      <a:pt x="115" y="53"/>
                    </a:lnTo>
                    <a:lnTo>
                      <a:pt x="124" y="44"/>
                    </a:lnTo>
                    <a:lnTo>
                      <a:pt x="124" y="44"/>
                    </a:lnTo>
                    <a:lnTo>
                      <a:pt x="133" y="44"/>
                    </a:lnTo>
                    <a:lnTo>
                      <a:pt x="133" y="44"/>
                    </a:lnTo>
                    <a:lnTo>
                      <a:pt x="150" y="36"/>
                    </a:lnTo>
                    <a:lnTo>
                      <a:pt x="150" y="27"/>
                    </a:lnTo>
                    <a:lnTo>
                      <a:pt x="150" y="27"/>
                    </a:lnTo>
                    <a:lnTo>
                      <a:pt x="141" y="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23"/>
              <p:cNvSpPr>
                <a:spLocks noChangeArrowheads="1"/>
              </p:cNvSpPr>
              <p:nvPr/>
            </p:nvSpPr>
            <p:spPr bwMode="auto">
              <a:xfrm>
                <a:off x="1012825" y="2751138"/>
                <a:ext cx="22225" cy="25400"/>
              </a:xfrm>
              <a:custGeom>
                <a:avLst/>
                <a:gdLst>
                  <a:gd name="T0" fmla="*/ 44 w 62"/>
                  <a:gd name="T1" fmla="*/ 0 h 71"/>
                  <a:gd name="T2" fmla="*/ 44 w 62"/>
                  <a:gd name="T3" fmla="*/ 0 h 71"/>
                  <a:gd name="T4" fmla="*/ 44 w 62"/>
                  <a:gd name="T5" fmla="*/ 0 h 71"/>
                  <a:gd name="T6" fmla="*/ 35 w 62"/>
                  <a:gd name="T7" fmla="*/ 0 h 71"/>
                  <a:gd name="T8" fmla="*/ 26 w 62"/>
                  <a:gd name="T9" fmla="*/ 8 h 71"/>
                  <a:gd name="T10" fmla="*/ 26 w 62"/>
                  <a:gd name="T11" fmla="*/ 8 h 71"/>
                  <a:gd name="T12" fmla="*/ 17 w 62"/>
                  <a:gd name="T13" fmla="*/ 26 h 71"/>
                  <a:gd name="T14" fmla="*/ 17 w 62"/>
                  <a:gd name="T15" fmla="*/ 26 h 71"/>
                  <a:gd name="T16" fmla="*/ 17 w 62"/>
                  <a:gd name="T17" fmla="*/ 26 h 71"/>
                  <a:gd name="T18" fmla="*/ 17 w 62"/>
                  <a:gd name="T19" fmla="*/ 26 h 71"/>
                  <a:gd name="T20" fmla="*/ 8 w 62"/>
                  <a:gd name="T21" fmla="*/ 35 h 71"/>
                  <a:gd name="T22" fmla="*/ 0 w 62"/>
                  <a:gd name="T23" fmla="*/ 44 h 71"/>
                  <a:gd name="T24" fmla="*/ 0 w 62"/>
                  <a:gd name="T25" fmla="*/ 44 h 71"/>
                  <a:gd name="T26" fmla="*/ 0 w 62"/>
                  <a:gd name="T27" fmla="*/ 44 h 71"/>
                  <a:gd name="T28" fmla="*/ 0 w 62"/>
                  <a:gd name="T29" fmla="*/ 53 h 71"/>
                  <a:gd name="T30" fmla="*/ 0 w 62"/>
                  <a:gd name="T31" fmla="*/ 53 h 71"/>
                  <a:gd name="T32" fmla="*/ 0 w 62"/>
                  <a:gd name="T33" fmla="*/ 53 h 71"/>
                  <a:gd name="T34" fmla="*/ 0 w 62"/>
                  <a:gd name="T35" fmla="*/ 53 h 71"/>
                  <a:gd name="T36" fmla="*/ 0 w 62"/>
                  <a:gd name="T37" fmla="*/ 53 h 71"/>
                  <a:gd name="T38" fmla="*/ 8 w 62"/>
                  <a:gd name="T39" fmla="*/ 61 h 71"/>
                  <a:gd name="T40" fmla="*/ 17 w 62"/>
                  <a:gd name="T41" fmla="*/ 70 h 71"/>
                  <a:gd name="T42" fmla="*/ 17 w 62"/>
                  <a:gd name="T43" fmla="*/ 70 h 71"/>
                  <a:gd name="T44" fmla="*/ 26 w 62"/>
                  <a:gd name="T45" fmla="*/ 61 h 71"/>
                  <a:gd name="T46" fmla="*/ 26 w 62"/>
                  <a:gd name="T47" fmla="*/ 61 h 71"/>
                  <a:gd name="T48" fmla="*/ 26 w 62"/>
                  <a:gd name="T49" fmla="*/ 61 h 71"/>
                  <a:gd name="T50" fmla="*/ 26 w 62"/>
                  <a:gd name="T51" fmla="*/ 61 h 71"/>
                  <a:gd name="T52" fmla="*/ 35 w 62"/>
                  <a:gd name="T53" fmla="*/ 53 h 71"/>
                  <a:gd name="T54" fmla="*/ 35 w 62"/>
                  <a:gd name="T55" fmla="*/ 53 h 71"/>
                  <a:gd name="T56" fmla="*/ 53 w 62"/>
                  <a:gd name="T57" fmla="*/ 44 h 71"/>
                  <a:gd name="T58" fmla="*/ 61 w 62"/>
                  <a:gd name="T59" fmla="*/ 35 h 71"/>
                  <a:gd name="T60" fmla="*/ 61 w 62"/>
                  <a:gd name="T61" fmla="*/ 35 h 71"/>
                  <a:gd name="T62" fmla="*/ 61 w 62"/>
                  <a:gd name="T63" fmla="*/ 17 h 71"/>
                  <a:gd name="T64" fmla="*/ 61 w 62"/>
                  <a:gd name="T65" fmla="*/ 8 h 71"/>
                  <a:gd name="T66" fmla="*/ 61 w 62"/>
                  <a:gd name="T67" fmla="*/ 8 h 71"/>
                  <a:gd name="T68" fmla="*/ 44 w 62"/>
                  <a:gd name="T6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71">
                    <a:moveTo>
                      <a:pt x="44" y="0"/>
                    </a:moveTo>
                    <a:lnTo>
                      <a:pt x="44" y="0"/>
                    </a:lnTo>
                    <a:lnTo>
                      <a:pt x="44" y="0"/>
                    </a:lnTo>
                    <a:lnTo>
                      <a:pt x="35" y="0"/>
                    </a:lnTo>
                    <a:lnTo>
                      <a:pt x="26" y="8"/>
                    </a:lnTo>
                    <a:lnTo>
                      <a:pt x="26" y="8"/>
                    </a:lnTo>
                    <a:lnTo>
                      <a:pt x="17" y="26"/>
                    </a:lnTo>
                    <a:lnTo>
                      <a:pt x="17" y="26"/>
                    </a:lnTo>
                    <a:lnTo>
                      <a:pt x="17" y="26"/>
                    </a:lnTo>
                    <a:lnTo>
                      <a:pt x="17" y="26"/>
                    </a:lnTo>
                    <a:lnTo>
                      <a:pt x="8" y="35"/>
                    </a:lnTo>
                    <a:lnTo>
                      <a:pt x="0" y="44"/>
                    </a:lnTo>
                    <a:lnTo>
                      <a:pt x="0" y="44"/>
                    </a:lnTo>
                    <a:lnTo>
                      <a:pt x="0" y="44"/>
                    </a:lnTo>
                    <a:lnTo>
                      <a:pt x="0" y="53"/>
                    </a:lnTo>
                    <a:lnTo>
                      <a:pt x="0" y="53"/>
                    </a:lnTo>
                    <a:lnTo>
                      <a:pt x="0" y="53"/>
                    </a:lnTo>
                    <a:lnTo>
                      <a:pt x="0" y="53"/>
                    </a:lnTo>
                    <a:lnTo>
                      <a:pt x="0" y="53"/>
                    </a:lnTo>
                    <a:lnTo>
                      <a:pt x="8" y="61"/>
                    </a:lnTo>
                    <a:lnTo>
                      <a:pt x="17" y="70"/>
                    </a:lnTo>
                    <a:lnTo>
                      <a:pt x="17" y="70"/>
                    </a:lnTo>
                    <a:lnTo>
                      <a:pt x="26" y="61"/>
                    </a:lnTo>
                    <a:lnTo>
                      <a:pt x="26" y="61"/>
                    </a:lnTo>
                    <a:lnTo>
                      <a:pt x="26" y="61"/>
                    </a:lnTo>
                    <a:lnTo>
                      <a:pt x="26" y="61"/>
                    </a:lnTo>
                    <a:lnTo>
                      <a:pt x="35" y="53"/>
                    </a:lnTo>
                    <a:lnTo>
                      <a:pt x="35" y="53"/>
                    </a:lnTo>
                    <a:lnTo>
                      <a:pt x="53" y="44"/>
                    </a:lnTo>
                    <a:lnTo>
                      <a:pt x="61" y="35"/>
                    </a:lnTo>
                    <a:lnTo>
                      <a:pt x="61" y="35"/>
                    </a:lnTo>
                    <a:lnTo>
                      <a:pt x="61" y="17"/>
                    </a:lnTo>
                    <a:lnTo>
                      <a:pt x="61" y="8"/>
                    </a:lnTo>
                    <a:lnTo>
                      <a:pt x="61" y="8"/>
                    </a:lnTo>
                    <a:lnTo>
                      <a:pt x="44"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24"/>
              <p:cNvSpPr>
                <a:spLocks noChangeArrowheads="1"/>
              </p:cNvSpPr>
              <p:nvPr/>
            </p:nvSpPr>
            <p:spPr bwMode="auto">
              <a:xfrm>
                <a:off x="1079500" y="2728913"/>
                <a:ext cx="19050" cy="9525"/>
              </a:xfrm>
              <a:custGeom>
                <a:avLst/>
                <a:gdLst>
                  <a:gd name="T0" fmla="*/ 35 w 54"/>
                  <a:gd name="T1" fmla="*/ 0 h 27"/>
                  <a:gd name="T2" fmla="*/ 9 w 54"/>
                  <a:gd name="T3" fmla="*/ 0 h 27"/>
                  <a:gd name="T4" fmla="*/ 9 w 54"/>
                  <a:gd name="T5" fmla="*/ 0 h 27"/>
                  <a:gd name="T6" fmla="*/ 0 w 54"/>
                  <a:gd name="T7" fmla="*/ 9 h 27"/>
                  <a:gd name="T8" fmla="*/ 0 w 54"/>
                  <a:gd name="T9" fmla="*/ 17 h 27"/>
                  <a:gd name="T10" fmla="*/ 0 w 54"/>
                  <a:gd name="T11" fmla="*/ 17 h 27"/>
                  <a:gd name="T12" fmla="*/ 0 w 54"/>
                  <a:gd name="T13" fmla="*/ 26 h 27"/>
                  <a:gd name="T14" fmla="*/ 9 w 54"/>
                  <a:gd name="T15" fmla="*/ 26 h 27"/>
                  <a:gd name="T16" fmla="*/ 35 w 54"/>
                  <a:gd name="T17" fmla="*/ 26 h 27"/>
                  <a:gd name="T18" fmla="*/ 35 w 54"/>
                  <a:gd name="T19" fmla="*/ 26 h 27"/>
                  <a:gd name="T20" fmla="*/ 44 w 54"/>
                  <a:gd name="T21" fmla="*/ 26 h 27"/>
                  <a:gd name="T22" fmla="*/ 53 w 54"/>
                  <a:gd name="T23" fmla="*/ 17 h 27"/>
                  <a:gd name="T24" fmla="*/ 53 w 54"/>
                  <a:gd name="T25" fmla="*/ 17 h 27"/>
                  <a:gd name="T26" fmla="*/ 44 w 54"/>
                  <a:gd name="T27" fmla="*/ 9 h 27"/>
                  <a:gd name="T28" fmla="*/ 35 w 54"/>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27">
                    <a:moveTo>
                      <a:pt x="35" y="0"/>
                    </a:moveTo>
                    <a:lnTo>
                      <a:pt x="9" y="0"/>
                    </a:lnTo>
                    <a:lnTo>
                      <a:pt x="9" y="0"/>
                    </a:lnTo>
                    <a:lnTo>
                      <a:pt x="0" y="9"/>
                    </a:lnTo>
                    <a:lnTo>
                      <a:pt x="0" y="17"/>
                    </a:lnTo>
                    <a:lnTo>
                      <a:pt x="0" y="17"/>
                    </a:lnTo>
                    <a:lnTo>
                      <a:pt x="0" y="26"/>
                    </a:lnTo>
                    <a:lnTo>
                      <a:pt x="9" y="26"/>
                    </a:lnTo>
                    <a:lnTo>
                      <a:pt x="35" y="26"/>
                    </a:lnTo>
                    <a:lnTo>
                      <a:pt x="35" y="26"/>
                    </a:lnTo>
                    <a:lnTo>
                      <a:pt x="44" y="26"/>
                    </a:lnTo>
                    <a:lnTo>
                      <a:pt x="53" y="17"/>
                    </a:lnTo>
                    <a:lnTo>
                      <a:pt x="53" y="17"/>
                    </a:lnTo>
                    <a:lnTo>
                      <a:pt x="44" y="9"/>
                    </a:lnTo>
                    <a:lnTo>
                      <a:pt x="3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25"/>
              <p:cNvSpPr>
                <a:spLocks noChangeArrowheads="1"/>
              </p:cNvSpPr>
              <p:nvPr/>
            </p:nvSpPr>
            <p:spPr bwMode="auto">
              <a:xfrm>
                <a:off x="1019175" y="2573338"/>
                <a:ext cx="34925" cy="22225"/>
              </a:xfrm>
              <a:custGeom>
                <a:avLst/>
                <a:gdLst>
                  <a:gd name="T0" fmla="*/ 89 w 98"/>
                  <a:gd name="T1" fmla="*/ 9 h 63"/>
                  <a:gd name="T2" fmla="*/ 71 w 98"/>
                  <a:gd name="T3" fmla="*/ 9 h 63"/>
                  <a:gd name="T4" fmla="*/ 71 w 98"/>
                  <a:gd name="T5" fmla="*/ 9 h 63"/>
                  <a:gd name="T6" fmla="*/ 62 w 98"/>
                  <a:gd name="T7" fmla="*/ 18 h 63"/>
                  <a:gd name="T8" fmla="*/ 62 w 98"/>
                  <a:gd name="T9" fmla="*/ 18 h 63"/>
                  <a:gd name="T10" fmla="*/ 53 w 98"/>
                  <a:gd name="T11" fmla="*/ 18 h 63"/>
                  <a:gd name="T12" fmla="*/ 53 w 98"/>
                  <a:gd name="T13" fmla="*/ 18 h 63"/>
                  <a:gd name="T14" fmla="*/ 53 w 98"/>
                  <a:gd name="T15" fmla="*/ 9 h 63"/>
                  <a:gd name="T16" fmla="*/ 44 w 98"/>
                  <a:gd name="T17" fmla="*/ 0 h 63"/>
                  <a:gd name="T18" fmla="*/ 36 w 98"/>
                  <a:gd name="T19" fmla="*/ 0 h 63"/>
                  <a:gd name="T20" fmla="*/ 36 w 98"/>
                  <a:gd name="T21" fmla="*/ 0 h 63"/>
                  <a:gd name="T22" fmla="*/ 9 w 98"/>
                  <a:gd name="T23" fmla="*/ 9 h 63"/>
                  <a:gd name="T24" fmla="*/ 0 w 98"/>
                  <a:gd name="T25" fmla="*/ 18 h 63"/>
                  <a:gd name="T26" fmla="*/ 0 w 98"/>
                  <a:gd name="T27" fmla="*/ 27 h 63"/>
                  <a:gd name="T28" fmla="*/ 0 w 98"/>
                  <a:gd name="T29" fmla="*/ 27 h 63"/>
                  <a:gd name="T30" fmla="*/ 9 w 98"/>
                  <a:gd name="T31" fmla="*/ 44 h 63"/>
                  <a:gd name="T32" fmla="*/ 27 w 98"/>
                  <a:gd name="T33" fmla="*/ 53 h 63"/>
                  <a:gd name="T34" fmla="*/ 62 w 98"/>
                  <a:gd name="T35" fmla="*/ 62 h 63"/>
                  <a:gd name="T36" fmla="*/ 80 w 98"/>
                  <a:gd name="T37" fmla="*/ 62 h 63"/>
                  <a:gd name="T38" fmla="*/ 80 w 98"/>
                  <a:gd name="T39" fmla="*/ 62 h 63"/>
                  <a:gd name="T40" fmla="*/ 89 w 98"/>
                  <a:gd name="T41" fmla="*/ 53 h 63"/>
                  <a:gd name="T42" fmla="*/ 97 w 98"/>
                  <a:gd name="T43" fmla="*/ 44 h 63"/>
                  <a:gd name="T44" fmla="*/ 97 w 98"/>
                  <a:gd name="T45" fmla="*/ 44 h 63"/>
                  <a:gd name="T46" fmla="*/ 97 w 98"/>
                  <a:gd name="T47" fmla="*/ 27 h 63"/>
                  <a:gd name="T48" fmla="*/ 97 w 98"/>
                  <a:gd name="T49" fmla="*/ 18 h 63"/>
                  <a:gd name="T50" fmla="*/ 97 w 98"/>
                  <a:gd name="T51" fmla="*/ 18 h 63"/>
                  <a:gd name="T52" fmla="*/ 89 w 98"/>
                  <a:gd name="T5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63">
                    <a:moveTo>
                      <a:pt x="89" y="9"/>
                    </a:moveTo>
                    <a:lnTo>
                      <a:pt x="71" y="9"/>
                    </a:lnTo>
                    <a:lnTo>
                      <a:pt x="71" y="9"/>
                    </a:lnTo>
                    <a:lnTo>
                      <a:pt x="62" y="18"/>
                    </a:lnTo>
                    <a:lnTo>
                      <a:pt x="62" y="18"/>
                    </a:lnTo>
                    <a:lnTo>
                      <a:pt x="53" y="18"/>
                    </a:lnTo>
                    <a:lnTo>
                      <a:pt x="53" y="18"/>
                    </a:lnTo>
                    <a:lnTo>
                      <a:pt x="53" y="9"/>
                    </a:lnTo>
                    <a:lnTo>
                      <a:pt x="44" y="0"/>
                    </a:lnTo>
                    <a:lnTo>
                      <a:pt x="36" y="0"/>
                    </a:lnTo>
                    <a:lnTo>
                      <a:pt x="36" y="0"/>
                    </a:lnTo>
                    <a:lnTo>
                      <a:pt x="9" y="9"/>
                    </a:lnTo>
                    <a:lnTo>
                      <a:pt x="0" y="18"/>
                    </a:lnTo>
                    <a:lnTo>
                      <a:pt x="0" y="27"/>
                    </a:lnTo>
                    <a:lnTo>
                      <a:pt x="0" y="27"/>
                    </a:lnTo>
                    <a:lnTo>
                      <a:pt x="9" y="44"/>
                    </a:lnTo>
                    <a:lnTo>
                      <a:pt x="27" y="53"/>
                    </a:lnTo>
                    <a:lnTo>
                      <a:pt x="62" y="62"/>
                    </a:lnTo>
                    <a:lnTo>
                      <a:pt x="80" y="62"/>
                    </a:lnTo>
                    <a:lnTo>
                      <a:pt x="80" y="62"/>
                    </a:lnTo>
                    <a:lnTo>
                      <a:pt x="89" y="53"/>
                    </a:lnTo>
                    <a:lnTo>
                      <a:pt x="97" y="44"/>
                    </a:lnTo>
                    <a:lnTo>
                      <a:pt x="97" y="44"/>
                    </a:lnTo>
                    <a:lnTo>
                      <a:pt x="97" y="27"/>
                    </a:lnTo>
                    <a:lnTo>
                      <a:pt x="97" y="18"/>
                    </a:lnTo>
                    <a:lnTo>
                      <a:pt x="97" y="18"/>
                    </a:lnTo>
                    <a:lnTo>
                      <a:pt x="89" y="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34"/>
              <p:cNvSpPr>
                <a:spLocks noChangeArrowheads="1"/>
              </p:cNvSpPr>
              <p:nvPr/>
            </p:nvSpPr>
            <p:spPr bwMode="auto">
              <a:xfrm>
                <a:off x="3036888" y="3554413"/>
                <a:ext cx="34925" cy="19050"/>
              </a:xfrm>
              <a:custGeom>
                <a:avLst/>
                <a:gdLst>
                  <a:gd name="T0" fmla="*/ 44 w 98"/>
                  <a:gd name="T1" fmla="*/ 53 h 54"/>
                  <a:gd name="T2" fmla="*/ 44 w 98"/>
                  <a:gd name="T3" fmla="*/ 53 h 54"/>
                  <a:gd name="T4" fmla="*/ 79 w 98"/>
                  <a:gd name="T5" fmla="*/ 44 h 54"/>
                  <a:gd name="T6" fmla="*/ 97 w 98"/>
                  <a:gd name="T7" fmla="*/ 27 h 54"/>
                  <a:gd name="T8" fmla="*/ 97 w 98"/>
                  <a:gd name="T9" fmla="*/ 27 h 54"/>
                  <a:gd name="T10" fmla="*/ 97 w 98"/>
                  <a:gd name="T11" fmla="*/ 18 h 54"/>
                  <a:gd name="T12" fmla="*/ 97 w 98"/>
                  <a:gd name="T13" fmla="*/ 18 h 54"/>
                  <a:gd name="T14" fmla="*/ 88 w 98"/>
                  <a:gd name="T15" fmla="*/ 9 h 54"/>
                  <a:gd name="T16" fmla="*/ 88 w 98"/>
                  <a:gd name="T17" fmla="*/ 9 h 54"/>
                  <a:gd name="T18" fmla="*/ 79 w 98"/>
                  <a:gd name="T19" fmla="*/ 9 h 54"/>
                  <a:gd name="T20" fmla="*/ 79 w 98"/>
                  <a:gd name="T21" fmla="*/ 9 h 54"/>
                  <a:gd name="T22" fmla="*/ 35 w 98"/>
                  <a:gd name="T23" fmla="*/ 0 h 54"/>
                  <a:gd name="T24" fmla="*/ 35 w 98"/>
                  <a:gd name="T25" fmla="*/ 0 h 54"/>
                  <a:gd name="T26" fmla="*/ 18 w 98"/>
                  <a:gd name="T27" fmla="*/ 0 h 54"/>
                  <a:gd name="T28" fmla="*/ 0 w 98"/>
                  <a:gd name="T29" fmla="*/ 0 h 54"/>
                  <a:gd name="T30" fmla="*/ 0 w 98"/>
                  <a:gd name="T31" fmla="*/ 0 h 54"/>
                  <a:gd name="T32" fmla="*/ 0 w 98"/>
                  <a:gd name="T33" fmla="*/ 18 h 54"/>
                  <a:gd name="T34" fmla="*/ 0 w 98"/>
                  <a:gd name="T35" fmla="*/ 18 h 54"/>
                  <a:gd name="T36" fmla="*/ 0 w 98"/>
                  <a:gd name="T37" fmla="*/ 18 h 54"/>
                  <a:gd name="T38" fmla="*/ 0 w 98"/>
                  <a:gd name="T39" fmla="*/ 27 h 54"/>
                  <a:gd name="T40" fmla="*/ 0 w 98"/>
                  <a:gd name="T41" fmla="*/ 27 h 54"/>
                  <a:gd name="T42" fmla="*/ 26 w 98"/>
                  <a:gd name="T43" fmla="*/ 44 h 54"/>
                  <a:gd name="T44" fmla="*/ 44 w 98"/>
                  <a:gd name="T45"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54">
                    <a:moveTo>
                      <a:pt x="44" y="53"/>
                    </a:moveTo>
                    <a:lnTo>
                      <a:pt x="44" y="53"/>
                    </a:lnTo>
                    <a:lnTo>
                      <a:pt x="79" y="44"/>
                    </a:lnTo>
                    <a:lnTo>
                      <a:pt x="97" y="27"/>
                    </a:lnTo>
                    <a:lnTo>
                      <a:pt x="97" y="27"/>
                    </a:lnTo>
                    <a:lnTo>
                      <a:pt x="97" y="18"/>
                    </a:lnTo>
                    <a:lnTo>
                      <a:pt x="97" y="18"/>
                    </a:lnTo>
                    <a:lnTo>
                      <a:pt x="88" y="9"/>
                    </a:lnTo>
                    <a:lnTo>
                      <a:pt x="88" y="9"/>
                    </a:lnTo>
                    <a:lnTo>
                      <a:pt x="79" y="9"/>
                    </a:lnTo>
                    <a:lnTo>
                      <a:pt x="79" y="9"/>
                    </a:lnTo>
                    <a:lnTo>
                      <a:pt x="35" y="0"/>
                    </a:lnTo>
                    <a:lnTo>
                      <a:pt x="35" y="0"/>
                    </a:lnTo>
                    <a:lnTo>
                      <a:pt x="18" y="0"/>
                    </a:lnTo>
                    <a:lnTo>
                      <a:pt x="0" y="0"/>
                    </a:lnTo>
                    <a:lnTo>
                      <a:pt x="0" y="0"/>
                    </a:lnTo>
                    <a:lnTo>
                      <a:pt x="0" y="18"/>
                    </a:lnTo>
                    <a:lnTo>
                      <a:pt x="0" y="18"/>
                    </a:lnTo>
                    <a:lnTo>
                      <a:pt x="0" y="18"/>
                    </a:lnTo>
                    <a:lnTo>
                      <a:pt x="0" y="27"/>
                    </a:lnTo>
                    <a:lnTo>
                      <a:pt x="0" y="27"/>
                    </a:lnTo>
                    <a:lnTo>
                      <a:pt x="26" y="44"/>
                    </a:lnTo>
                    <a:lnTo>
                      <a:pt x="44" y="5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48" name="Group 347"/>
            <p:cNvGrpSpPr/>
            <p:nvPr/>
          </p:nvGrpSpPr>
          <p:grpSpPr>
            <a:xfrm>
              <a:off x="3788336" y="3251015"/>
              <a:ext cx="1384300" cy="1509712"/>
              <a:chOff x="4078288" y="3525838"/>
              <a:chExt cx="1384300" cy="1509712"/>
            </a:xfrm>
            <a:solidFill>
              <a:schemeClr val="accent4"/>
            </a:solidFill>
          </p:grpSpPr>
          <p:sp>
            <p:nvSpPr>
              <p:cNvPr id="378" name="Freeform 35"/>
              <p:cNvSpPr>
                <a:spLocks noChangeArrowheads="1"/>
              </p:cNvSpPr>
              <p:nvPr/>
            </p:nvSpPr>
            <p:spPr bwMode="auto">
              <a:xfrm>
                <a:off x="4078288" y="3525838"/>
                <a:ext cx="1384300" cy="1509712"/>
              </a:xfrm>
              <a:custGeom>
                <a:avLst/>
                <a:gdLst>
                  <a:gd name="T0" fmla="*/ 3555 w 3847"/>
                  <a:gd name="T1" fmla="*/ 1571 h 4194"/>
                  <a:gd name="T2" fmla="*/ 3387 w 3847"/>
                  <a:gd name="T3" fmla="*/ 1518 h 4194"/>
                  <a:gd name="T4" fmla="*/ 3219 w 3847"/>
                  <a:gd name="T5" fmla="*/ 1333 h 4194"/>
                  <a:gd name="T6" fmla="*/ 3113 w 3847"/>
                  <a:gd name="T7" fmla="*/ 1138 h 4194"/>
                  <a:gd name="T8" fmla="*/ 2981 w 3847"/>
                  <a:gd name="T9" fmla="*/ 882 h 4194"/>
                  <a:gd name="T10" fmla="*/ 2875 w 3847"/>
                  <a:gd name="T11" fmla="*/ 653 h 4194"/>
                  <a:gd name="T12" fmla="*/ 2796 w 3847"/>
                  <a:gd name="T13" fmla="*/ 503 h 4194"/>
                  <a:gd name="T14" fmla="*/ 2919 w 3847"/>
                  <a:gd name="T15" fmla="*/ 467 h 4194"/>
                  <a:gd name="T16" fmla="*/ 2611 w 3847"/>
                  <a:gd name="T17" fmla="*/ 379 h 4194"/>
                  <a:gd name="T18" fmla="*/ 2372 w 3847"/>
                  <a:gd name="T19" fmla="*/ 335 h 4194"/>
                  <a:gd name="T20" fmla="*/ 2072 w 3847"/>
                  <a:gd name="T21" fmla="*/ 344 h 4194"/>
                  <a:gd name="T22" fmla="*/ 1852 w 3847"/>
                  <a:gd name="T23" fmla="*/ 353 h 4194"/>
                  <a:gd name="T24" fmla="*/ 1649 w 3847"/>
                  <a:gd name="T25" fmla="*/ 273 h 4194"/>
                  <a:gd name="T26" fmla="*/ 1544 w 3847"/>
                  <a:gd name="T27" fmla="*/ 211 h 4194"/>
                  <a:gd name="T28" fmla="*/ 1605 w 3847"/>
                  <a:gd name="T29" fmla="*/ 61 h 4194"/>
                  <a:gd name="T30" fmla="*/ 1456 w 3847"/>
                  <a:gd name="T31" fmla="*/ 26 h 4194"/>
                  <a:gd name="T32" fmla="*/ 1288 w 3847"/>
                  <a:gd name="T33" fmla="*/ 35 h 4194"/>
                  <a:gd name="T34" fmla="*/ 873 w 3847"/>
                  <a:gd name="T35" fmla="*/ 132 h 4194"/>
                  <a:gd name="T36" fmla="*/ 697 w 3847"/>
                  <a:gd name="T37" fmla="*/ 114 h 4194"/>
                  <a:gd name="T38" fmla="*/ 450 w 3847"/>
                  <a:gd name="T39" fmla="*/ 291 h 4194"/>
                  <a:gd name="T40" fmla="*/ 300 w 3847"/>
                  <a:gd name="T41" fmla="*/ 565 h 4194"/>
                  <a:gd name="T42" fmla="*/ 115 w 3847"/>
                  <a:gd name="T43" fmla="*/ 750 h 4194"/>
                  <a:gd name="T44" fmla="*/ 35 w 3847"/>
                  <a:gd name="T45" fmla="*/ 1068 h 4194"/>
                  <a:gd name="T46" fmla="*/ 18 w 3847"/>
                  <a:gd name="T47" fmla="*/ 1280 h 4194"/>
                  <a:gd name="T48" fmla="*/ 26 w 3847"/>
                  <a:gd name="T49" fmla="*/ 1438 h 4194"/>
                  <a:gd name="T50" fmla="*/ 97 w 3847"/>
                  <a:gd name="T51" fmla="*/ 1527 h 4194"/>
                  <a:gd name="T52" fmla="*/ 212 w 3847"/>
                  <a:gd name="T53" fmla="*/ 1668 h 4194"/>
                  <a:gd name="T54" fmla="*/ 450 w 3847"/>
                  <a:gd name="T55" fmla="*/ 1889 h 4194"/>
                  <a:gd name="T56" fmla="*/ 803 w 3847"/>
                  <a:gd name="T57" fmla="*/ 1889 h 4194"/>
                  <a:gd name="T58" fmla="*/ 1041 w 3847"/>
                  <a:gd name="T59" fmla="*/ 1836 h 4194"/>
                  <a:gd name="T60" fmla="*/ 1147 w 3847"/>
                  <a:gd name="T61" fmla="*/ 1809 h 4194"/>
                  <a:gd name="T62" fmla="*/ 1332 w 3847"/>
                  <a:gd name="T63" fmla="*/ 1933 h 4194"/>
                  <a:gd name="T64" fmla="*/ 1500 w 3847"/>
                  <a:gd name="T65" fmla="*/ 1959 h 4194"/>
                  <a:gd name="T66" fmla="*/ 1535 w 3847"/>
                  <a:gd name="T67" fmla="*/ 2056 h 4194"/>
                  <a:gd name="T68" fmla="*/ 1518 w 3847"/>
                  <a:gd name="T69" fmla="*/ 2162 h 4194"/>
                  <a:gd name="T70" fmla="*/ 1500 w 3847"/>
                  <a:gd name="T71" fmla="*/ 2277 h 4194"/>
                  <a:gd name="T72" fmla="*/ 1649 w 3847"/>
                  <a:gd name="T73" fmla="*/ 2454 h 4194"/>
                  <a:gd name="T74" fmla="*/ 1711 w 3847"/>
                  <a:gd name="T75" fmla="*/ 2666 h 4194"/>
                  <a:gd name="T76" fmla="*/ 1658 w 3847"/>
                  <a:gd name="T77" fmla="*/ 3010 h 4194"/>
                  <a:gd name="T78" fmla="*/ 1737 w 3847"/>
                  <a:gd name="T79" fmla="*/ 3381 h 4194"/>
                  <a:gd name="T80" fmla="*/ 1834 w 3847"/>
                  <a:gd name="T81" fmla="*/ 3760 h 4194"/>
                  <a:gd name="T82" fmla="*/ 1966 w 3847"/>
                  <a:gd name="T83" fmla="*/ 4007 h 4194"/>
                  <a:gd name="T84" fmla="*/ 2002 w 3847"/>
                  <a:gd name="T85" fmla="*/ 4157 h 4194"/>
                  <a:gd name="T86" fmla="*/ 2205 w 3847"/>
                  <a:gd name="T87" fmla="*/ 4140 h 4194"/>
                  <a:gd name="T88" fmla="*/ 2452 w 3847"/>
                  <a:gd name="T89" fmla="*/ 4104 h 4194"/>
                  <a:gd name="T90" fmla="*/ 2796 w 3847"/>
                  <a:gd name="T91" fmla="*/ 3663 h 4194"/>
                  <a:gd name="T92" fmla="*/ 2937 w 3847"/>
                  <a:gd name="T93" fmla="*/ 3451 h 4194"/>
                  <a:gd name="T94" fmla="*/ 2902 w 3847"/>
                  <a:gd name="T95" fmla="*/ 3283 h 4194"/>
                  <a:gd name="T96" fmla="*/ 3149 w 3847"/>
                  <a:gd name="T97" fmla="*/ 3116 h 4194"/>
                  <a:gd name="T98" fmla="*/ 3219 w 3847"/>
                  <a:gd name="T99" fmla="*/ 2754 h 4194"/>
                  <a:gd name="T100" fmla="*/ 3149 w 3847"/>
                  <a:gd name="T101" fmla="*/ 2595 h 4194"/>
                  <a:gd name="T102" fmla="*/ 3228 w 3847"/>
                  <a:gd name="T103" fmla="*/ 2304 h 4194"/>
                  <a:gd name="T104" fmla="*/ 3502 w 3847"/>
                  <a:gd name="T105" fmla="*/ 2065 h 4194"/>
                  <a:gd name="T106" fmla="*/ 3846 w 3847"/>
                  <a:gd name="T107" fmla="*/ 1536 h 4194"/>
                  <a:gd name="T108" fmla="*/ 2858 w 3847"/>
                  <a:gd name="T109" fmla="*/ 2710 h 4194"/>
                  <a:gd name="T110" fmla="*/ 2911 w 3847"/>
                  <a:gd name="T111" fmla="*/ 2957 h 4194"/>
                  <a:gd name="T112" fmla="*/ 2840 w 3847"/>
                  <a:gd name="T113" fmla="*/ 2215 h 4194"/>
                  <a:gd name="T114" fmla="*/ 2725 w 3847"/>
                  <a:gd name="T115" fmla="*/ 2295 h 4194"/>
                  <a:gd name="T116" fmla="*/ 2849 w 3847"/>
                  <a:gd name="T117" fmla="*/ 2171 h 4194"/>
                  <a:gd name="T118" fmla="*/ 2584 w 3847"/>
                  <a:gd name="T119" fmla="*/ 2392 h 4194"/>
                  <a:gd name="T120" fmla="*/ 2664 w 3847"/>
                  <a:gd name="T121" fmla="*/ 2621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7" h="4194">
                    <a:moveTo>
                      <a:pt x="3837" y="1518"/>
                    </a:moveTo>
                    <a:lnTo>
                      <a:pt x="3837" y="1518"/>
                    </a:lnTo>
                    <a:lnTo>
                      <a:pt x="3828" y="1500"/>
                    </a:lnTo>
                    <a:lnTo>
                      <a:pt x="3819" y="1500"/>
                    </a:lnTo>
                    <a:lnTo>
                      <a:pt x="3819" y="1500"/>
                    </a:lnTo>
                    <a:lnTo>
                      <a:pt x="3811" y="1500"/>
                    </a:lnTo>
                    <a:lnTo>
                      <a:pt x="3793" y="1509"/>
                    </a:lnTo>
                    <a:lnTo>
                      <a:pt x="3793" y="1509"/>
                    </a:lnTo>
                    <a:lnTo>
                      <a:pt x="3793" y="1509"/>
                    </a:lnTo>
                    <a:lnTo>
                      <a:pt x="3793" y="1509"/>
                    </a:lnTo>
                    <a:lnTo>
                      <a:pt x="3775" y="1527"/>
                    </a:lnTo>
                    <a:lnTo>
                      <a:pt x="3740" y="1536"/>
                    </a:lnTo>
                    <a:lnTo>
                      <a:pt x="3669" y="1544"/>
                    </a:lnTo>
                    <a:lnTo>
                      <a:pt x="3669" y="1544"/>
                    </a:lnTo>
                    <a:lnTo>
                      <a:pt x="3608" y="1544"/>
                    </a:lnTo>
                    <a:lnTo>
                      <a:pt x="3590" y="1553"/>
                    </a:lnTo>
                    <a:lnTo>
                      <a:pt x="3572" y="1562"/>
                    </a:lnTo>
                    <a:lnTo>
                      <a:pt x="3572" y="1562"/>
                    </a:lnTo>
                    <a:lnTo>
                      <a:pt x="3572" y="1571"/>
                    </a:lnTo>
                    <a:lnTo>
                      <a:pt x="3572" y="1571"/>
                    </a:lnTo>
                    <a:lnTo>
                      <a:pt x="3555" y="1571"/>
                    </a:lnTo>
                    <a:lnTo>
                      <a:pt x="3511" y="1571"/>
                    </a:lnTo>
                    <a:lnTo>
                      <a:pt x="3511" y="1571"/>
                    </a:lnTo>
                    <a:lnTo>
                      <a:pt x="3502" y="1580"/>
                    </a:lnTo>
                    <a:lnTo>
                      <a:pt x="3502" y="1580"/>
                    </a:lnTo>
                    <a:lnTo>
                      <a:pt x="3484" y="1589"/>
                    </a:lnTo>
                    <a:lnTo>
                      <a:pt x="3458" y="1597"/>
                    </a:lnTo>
                    <a:lnTo>
                      <a:pt x="3458" y="1597"/>
                    </a:lnTo>
                    <a:lnTo>
                      <a:pt x="3431" y="1589"/>
                    </a:lnTo>
                    <a:lnTo>
                      <a:pt x="3422" y="1571"/>
                    </a:lnTo>
                    <a:lnTo>
                      <a:pt x="3422" y="1571"/>
                    </a:lnTo>
                    <a:lnTo>
                      <a:pt x="3405" y="1553"/>
                    </a:lnTo>
                    <a:lnTo>
                      <a:pt x="3387" y="1544"/>
                    </a:lnTo>
                    <a:lnTo>
                      <a:pt x="3387" y="1544"/>
                    </a:lnTo>
                    <a:lnTo>
                      <a:pt x="3378" y="1544"/>
                    </a:lnTo>
                    <a:lnTo>
                      <a:pt x="3378" y="1544"/>
                    </a:lnTo>
                    <a:lnTo>
                      <a:pt x="3378" y="1544"/>
                    </a:lnTo>
                    <a:lnTo>
                      <a:pt x="3369" y="1536"/>
                    </a:lnTo>
                    <a:lnTo>
                      <a:pt x="3369" y="1536"/>
                    </a:lnTo>
                    <a:lnTo>
                      <a:pt x="3361" y="1536"/>
                    </a:lnTo>
                    <a:lnTo>
                      <a:pt x="3361" y="1536"/>
                    </a:lnTo>
                    <a:lnTo>
                      <a:pt x="3387" y="1518"/>
                    </a:lnTo>
                    <a:lnTo>
                      <a:pt x="3387" y="1518"/>
                    </a:lnTo>
                    <a:lnTo>
                      <a:pt x="3396" y="1509"/>
                    </a:lnTo>
                    <a:lnTo>
                      <a:pt x="3405" y="1500"/>
                    </a:lnTo>
                    <a:lnTo>
                      <a:pt x="3405" y="1500"/>
                    </a:lnTo>
                    <a:lnTo>
                      <a:pt x="3396" y="1491"/>
                    </a:lnTo>
                    <a:lnTo>
                      <a:pt x="3387" y="1474"/>
                    </a:lnTo>
                    <a:lnTo>
                      <a:pt x="3387" y="1474"/>
                    </a:lnTo>
                    <a:lnTo>
                      <a:pt x="3378" y="1474"/>
                    </a:lnTo>
                    <a:lnTo>
                      <a:pt x="3378" y="1474"/>
                    </a:lnTo>
                    <a:lnTo>
                      <a:pt x="3378" y="1474"/>
                    </a:lnTo>
                    <a:lnTo>
                      <a:pt x="3378" y="1456"/>
                    </a:lnTo>
                    <a:lnTo>
                      <a:pt x="3369" y="1447"/>
                    </a:lnTo>
                    <a:lnTo>
                      <a:pt x="3369" y="1447"/>
                    </a:lnTo>
                    <a:lnTo>
                      <a:pt x="3325" y="1403"/>
                    </a:lnTo>
                    <a:lnTo>
                      <a:pt x="3316" y="1394"/>
                    </a:lnTo>
                    <a:lnTo>
                      <a:pt x="3316" y="1394"/>
                    </a:lnTo>
                    <a:lnTo>
                      <a:pt x="3290" y="1368"/>
                    </a:lnTo>
                    <a:lnTo>
                      <a:pt x="3263" y="1350"/>
                    </a:lnTo>
                    <a:lnTo>
                      <a:pt x="3246" y="1341"/>
                    </a:lnTo>
                    <a:lnTo>
                      <a:pt x="3219" y="1333"/>
                    </a:lnTo>
                    <a:lnTo>
                      <a:pt x="3219" y="1333"/>
                    </a:lnTo>
                    <a:lnTo>
                      <a:pt x="3219" y="1333"/>
                    </a:lnTo>
                    <a:lnTo>
                      <a:pt x="3211" y="1324"/>
                    </a:lnTo>
                    <a:lnTo>
                      <a:pt x="3211" y="1324"/>
                    </a:lnTo>
                    <a:lnTo>
                      <a:pt x="3202" y="1306"/>
                    </a:lnTo>
                    <a:lnTo>
                      <a:pt x="3202" y="1306"/>
                    </a:lnTo>
                    <a:lnTo>
                      <a:pt x="3193" y="1306"/>
                    </a:lnTo>
                    <a:lnTo>
                      <a:pt x="3193" y="1306"/>
                    </a:lnTo>
                    <a:lnTo>
                      <a:pt x="3184" y="1297"/>
                    </a:lnTo>
                    <a:lnTo>
                      <a:pt x="3184" y="1297"/>
                    </a:lnTo>
                    <a:lnTo>
                      <a:pt x="3166" y="1271"/>
                    </a:lnTo>
                    <a:lnTo>
                      <a:pt x="3149" y="1227"/>
                    </a:lnTo>
                    <a:lnTo>
                      <a:pt x="3149" y="1227"/>
                    </a:lnTo>
                    <a:lnTo>
                      <a:pt x="3140" y="1200"/>
                    </a:lnTo>
                    <a:lnTo>
                      <a:pt x="3122" y="1174"/>
                    </a:lnTo>
                    <a:lnTo>
                      <a:pt x="3122" y="1174"/>
                    </a:lnTo>
                    <a:lnTo>
                      <a:pt x="3113" y="1165"/>
                    </a:lnTo>
                    <a:lnTo>
                      <a:pt x="3113" y="1165"/>
                    </a:lnTo>
                    <a:lnTo>
                      <a:pt x="3113" y="1165"/>
                    </a:lnTo>
                    <a:lnTo>
                      <a:pt x="3122" y="1156"/>
                    </a:lnTo>
                    <a:lnTo>
                      <a:pt x="3122" y="1156"/>
                    </a:lnTo>
                    <a:lnTo>
                      <a:pt x="3113" y="1138"/>
                    </a:lnTo>
                    <a:lnTo>
                      <a:pt x="3113" y="1138"/>
                    </a:lnTo>
                    <a:lnTo>
                      <a:pt x="3096" y="1130"/>
                    </a:lnTo>
                    <a:lnTo>
                      <a:pt x="3096" y="1130"/>
                    </a:lnTo>
                    <a:lnTo>
                      <a:pt x="3078" y="1121"/>
                    </a:lnTo>
                    <a:lnTo>
                      <a:pt x="3078" y="1121"/>
                    </a:lnTo>
                    <a:lnTo>
                      <a:pt x="3069" y="1112"/>
                    </a:lnTo>
                    <a:lnTo>
                      <a:pt x="3061" y="1094"/>
                    </a:lnTo>
                    <a:lnTo>
                      <a:pt x="3052" y="1068"/>
                    </a:lnTo>
                    <a:lnTo>
                      <a:pt x="3052" y="1041"/>
                    </a:lnTo>
                    <a:lnTo>
                      <a:pt x="3052" y="1041"/>
                    </a:lnTo>
                    <a:lnTo>
                      <a:pt x="3043" y="988"/>
                    </a:lnTo>
                    <a:lnTo>
                      <a:pt x="3043" y="988"/>
                    </a:lnTo>
                    <a:lnTo>
                      <a:pt x="3043" y="962"/>
                    </a:lnTo>
                    <a:lnTo>
                      <a:pt x="3043" y="962"/>
                    </a:lnTo>
                    <a:lnTo>
                      <a:pt x="3043" y="953"/>
                    </a:lnTo>
                    <a:lnTo>
                      <a:pt x="3043" y="953"/>
                    </a:lnTo>
                    <a:lnTo>
                      <a:pt x="3034" y="935"/>
                    </a:lnTo>
                    <a:lnTo>
                      <a:pt x="3025" y="918"/>
                    </a:lnTo>
                    <a:lnTo>
                      <a:pt x="3008" y="900"/>
                    </a:lnTo>
                    <a:lnTo>
                      <a:pt x="2981" y="882"/>
                    </a:lnTo>
                    <a:lnTo>
                      <a:pt x="2981" y="882"/>
                    </a:lnTo>
                    <a:lnTo>
                      <a:pt x="2963" y="865"/>
                    </a:lnTo>
                    <a:lnTo>
                      <a:pt x="2963" y="865"/>
                    </a:lnTo>
                    <a:lnTo>
                      <a:pt x="2963" y="865"/>
                    </a:lnTo>
                    <a:lnTo>
                      <a:pt x="2963" y="865"/>
                    </a:lnTo>
                    <a:lnTo>
                      <a:pt x="2963" y="847"/>
                    </a:lnTo>
                    <a:lnTo>
                      <a:pt x="2963" y="829"/>
                    </a:lnTo>
                    <a:lnTo>
                      <a:pt x="2963" y="829"/>
                    </a:lnTo>
                    <a:lnTo>
                      <a:pt x="2963" y="812"/>
                    </a:lnTo>
                    <a:lnTo>
                      <a:pt x="2946" y="794"/>
                    </a:lnTo>
                    <a:lnTo>
                      <a:pt x="2946" y="794"/>
                    </a:lnTo>
                    <a:lnTo>
                      <a:pt x="2937" y="768"/>
                    </a:lnTo>
                    <a:lnTo>
                      <a:pt x="2937" y="768"/>
                    </a:lnTo>
                    <a:lnTo>
                      <a:pt x="2919" y="732"/>
                    </a:lnTo>
                    <a:lnTo>
                      <a:pt x="2902" y="706"/>
                    </a:lnTo>
                    <a:lnTo>
                      <a:pt x="2902" y="706"/>
                    </a:lnTo>
                    <a:lnTo>
                      <a:pt x="2893" y="688"/>
                    </a:lnTo>
                    <a:lnTo>
                      <a:pt x="2893" y="688"/>
                    </a:lnTo>
                    <a:lnTo>
                      <a:pt x="2875" y="662"/>
                    </a:lnTo>
                    <a:lnTo>
                      <a:pt x="2875" y="662"/>
                    </a:lnTo>
                    <a:lnTo>
                      <a:pt x="2875" y="653"/>
                    </a:lnTo>
                    <a:lnTo>
                      <a:pt x="2875" y="653"/>
                    </a:lnTo>
                    <a:lnTo>
                      <a:pt x="2866" y="635"/>
                    </a:lnTo>
                    <a:lnTo>
                      <a:pt x="2866" y="635"/>
                    </a:lnTo>
                    <a:lnTo>
                      <a:pt x="2858" y="626"/>
                    </a:lnTo>
                    <a:lnTo>
                      <a:pt x="2858" y="626"/>
                    </a:lnTo>
                    <a:lnTo>
                      <a:pt x="2858" y="618"/>
                    </a:lnTo>
                    <a:lnTo>
                      <a:pt x="2858" y="618"/>
                    </a:lnTo>
                    <a:lnTo>
                      <a:pt x="2849" y="600"/>
                    </a:lnTo>
                    <a:lnTo>
                      <a:pt x="2849" y="600"/>
                    </a:lnTo>
                    <a:lnTo>
                      <a:pt x="2849" y="582"/>
                    </a:lnTo>
                    <a:lnTo>
                      <a:pt x="2831" y="565"/>
                    </a:lnTo>
                    <a:lnTo>
                      <a:pt x="2831" y="565"/>
                    </a:lnTo>
                    <a:lnTo>
                      <a:pt x="2831" y="556"/>
                    </a:lnTo>
                    <a:lnTo>
                      <a:pt x="2831" y="556"/>
                    </a:lnTo>
                    <a:lnTo>
                      <a:pt x="2813" y="547"/>
                    </a:lnTo>
                    <a:lnTo>
                      <a:pt x="2813" y="547"/>
                    </a:lnTo>
                    <a:lnTo>
                      <a:pt x="2805" y="538"/>
                    </a:lnTo>
                    <a:lnTo>
                      <a:pt x="2805" y="538"/>
                    </a:lnTo>
                    <a:lnTo>
                      <a:pt x="2787" y="494"/>
                    </a:lnTo>
                    <a:lnTo>
                      <a:pt x="2778" y="459"/>
                    </a:lnTo>
                    <a:lnTo>
                      <a:pt x="2778" y="459"/>
                    </a:lnTo>
                    <a:lnTo>
                      <a:pt x="2796" y="503"/>
                    </a:lnTo>
                    <a:lnTo>
                      <a:pt x="2796" y="503"/>
                    </a:lnTo>
                    <a:lnTo>
                      <a:pt x="2805" y="503"/>
                    </a:lnTo>
                    <a:lnTo>
                      <a:pt x="2805" y="503"/>
                    </a:lnTo>
                    <a:lnTo>
                      <a:pt x="2813" y="520"/>
                    </a:lnTo>
                    <a:lnTo>
                      <a:pt x="2813" y="520"/>
                    </a:lnTo>
                    <a:lnTo>
                      <a:pt x="2840" y="565"/>
                    </a:lnTo>
                    <a:lnTo>
                      <a:pt x="2849" y="582"/>
                    </a:lnTo>
                    <a:lnTo>
                      <a:pt x="2866" y="591"/>
                    </a:lnTo>
                    <a:lnTo>
                      <a:pt x="2866" y="591"/>
                    </a:lnTo>
                    <a:lnTo>
                      <a:pt x="2884" y="582"/>
                    </a:lnTo>
                    <a:lnTo>
                      <a:pt x="2884" y="582"/>
                    </a:lnTo>
                    <a:lnTo>
                      <a:pt x="2893" y="556"/>
                    </a:lnTo>
                    <a:lnTo>
                      <a:pt x="2902" y="529"/>
                    </a:lnTo>
                    <a:lnTo>
                      <a:pt x="2902" y="529"/>
                    </a:lnTo>
                    <a:lnTo>
                      <a:pt x="2911" y="512"/>
                    </a:lnTo>
                    <a:lnTo>
                      <a:pt x="2911" y="512"/>
                    </a:lnTo>
                    <a:lnTo>
                      <a:pt x="2919" y="494"/>
                    </a:lnTo>
                    <a:lnTo>
                      <a:pt x="2919" y="485"/>
                    </a:lnTo>
                    <a:lnTo>
                      <a:pt x="2919" y="476"/>
                    </a:lnTo>
                    <a:lnTo>
                      <a:pt x="2919" y="476"/>
                    </a:lnTo>
                    <a:lnTo>
                      <a:pt x="2919" y="467"/>
                    </a:lnTo>
                    <a:lnTo>
                      <a:pt x="2893" y="388"/>
                    </a:lnTo>
                    <a:lnTo>
                      <a:pt x="2893" y="388"/>
                    </a:lnTo>
                    <a:lnTo>
                      <a:pt x="2884" y="379"/>
                    </a:lnTo>
                    <a:lnTo>
                      <a:pt x="2875" y="379"/>
                    </a:lnTo>
                    <a:lnTo>
                      <a:pt x="2858" y="379"/>
                    </a:lnTo>
                    <a:lnTo>
                      <a:pt x="2858" y="379"/>
                    </a:lnTo>
                    <a:lnTo>
                      <a:pt x="2813" y="370"/>
                    </a:lnTo>
                    <a:lnTo>
                      <a:pt x="2813" y="370"/>
                    </a:lnTo>
                    <a:lnTo>
                      <a:pt x="2813" y="370"/>
                    </a:lnTo>
                    <a:lnTo>
                      <a:pt x="2813" y="370"/>
                    </a:lnTo>
                    <a:lnTo>
                      <a:pt x="2778" y="370"/>
                    </a:lnTo>
                    <a:lnTo>
                      <a:pt x="2743" y="362"/>
                    </a:lnTo>
                    <a:lnTo>
                      <a:pt x="2743" y="362"/>
                    </a:lnTo>
                    <a:lnTo>
                      <a:pt x="2734" y="353"/>
                    </a:lnTo>
                    <a:lnTo>
                      <a:pt x="2734" y="353"/>
                    </a:lnTo>
                    <a:lnTo>
                      <a:pt x="2708" y="353"/>
                    </a:lnTo>
                    <a:lnTo>
                      <a:pt x="2708" y="353"/>
                    </a:lnTo>
                    <a:lnTo>
                      <a:pt x="2655" y="362"/>
                    </a:lnTo>
                    <a:lnTo>
                      <a:pt x="2619" y="379"/>
                    </a:lnTo>
                    <a:lnTo>
                      <a:pt x="2619" y="379"/>
                    </a:lnTo>
                    <a:lnTo>
                      <a:pt x="2611" y="379"/>
                    </a:lnTo>
                    <a:lnTo>
                      <a:pt x="2611" y="379"/>
                    </a:lnTo>
                    <a:lnTo>
                      <a:pt x="2593" y="388"/>
                    </a:lnTo>
                    <a:lnTo>
                      <a:pt x="2558" y="379"/>
                    </a:lnTo>
                    <a:lnTo>
                      <a:pt x="2549" y="379"/>
                    </a:lnTo>
                    <a:lnTo>
                      <a:pt x="2549" y="379"/>
                    </a:lnTo>
                    <a:lnTo>
                      <a:pt x="2549" y="379"/>
                    </a:lnTo>
                    <a:lnTo>
                      <a:pt x="2549" y="379"/>
                    </a:lnTo>
                    <a:lnTo>
                      <a:pt x="2522" y="370"/>
                    </a:lnTo>
                    <a:lnTo>
                      <a:pt x="2522" y="370"/>
                    </a:lnTo>
                    <a:lnTo>
                      <a:pt x="2496" y="362"/>
                    </a:lnTo>
                    <a:lnTo>
                      <a:pt x="2452" y="353"/>
                    </a:lnTo>
                    <a:lnTo>
                      <a:pt x="2452" y="353"/>
                    </a:lnTo>
                    <a:lnTo>
                      <a:pt x="2390" y="344"/>
                    </a:lnTo>
                    <a:lnTo>
                      <a:pt x="2390" y="344"/>
                    </a:lnTo>
                    <a:lnTo>
                      <a:pt x="2381" y="335"/>
                    </a:lnTo>
                    <a:lnTo>
                      <a:pt x="2372" y="335"/>
                    </a:lnTo>
                    <a:lnTo>
                      <a:pt x="2372" y="335"/>
                    </a:lnTo>
                    <a:lnTo>
                      <a:pt x="2372" y="335"/>
                    </a:lnTo>
                    <a:lnTo>
                      <a:pt x="2372" y="335"/>
                    </a:lnTo>
                    <a:lnTo>
                      <a:pt x="2372" y="335"/>
                    </a:lnTo>
                    <a:lnTo>
                      <a:pt x="2372" y="335"/>
                    </a:lnTo>
                    <a:lnTo>
                      <a:pt x="2364" y="326"/>
                    </a:lnTo>
                    <a:lnTo>
                      <a:pt x="2346" y="326"/>
                    </a:lnTo>
                    <a:lnTo>
                      <a:pt x="2319" y="317"/>
                    </a:lnTo>
                    <a:lnTo>
                      <a:pt x="2319" y="317"/>
                    </a:lnTo>
                    <a:lnTo>
                      <a:pt x="2293" y="317"/>
                    </a:lnTo>
                    <a:lnTo>
                      <a:pt x="2293" y="317"/>
                    </a:lnTo>
                    <a:lnTo>
                      <a:pt x="2266" y="309"/>
                    </a:lnTo>
                    <a:lnTo>
                      <a:pt x="2258" y="300"/>
                    </a:lnTo>
                    <a:lnTo>
                      <a:pt x="2258" y="300"/>
                    </a:lnTo>
                    <a:lnTo>
                      <a:pt x="2231" y="273"/>
                    </a:lnTo>
                    <a:lnTo>
                      <a:pt x="2205" y="273"/>
                    </a:lnTo>
                    <a:lnTo>
                      <a:pt x="2205" y="273"/>
                    </a:lnTo>
                    <a:lnTo>
                      <a:pt x="2205" y="273"/>
                    </a:lnTo>
                    <a:lnTo>
                      <a:pt x="2205" y="273"/>
                    </a:lnTo>
                    <a:lnTo>
                      <a:pt x="2169" y="273"/>
                    </a:lnTo>
                    <a:lnTo>
                      <a:pt x="2134" y="282"/>
                    </a:lnTo>
                    <a:lnTo>
                      <a:pt x="2081" y="317"/>
                    </a:lnTo>
                    <a:lnTo>
                      <a:pt x="2081" y="317"/>
                    </a:lnTo>
                    <a:lnTo>
                      <a:pt x="2072" y="326"/>
                    </a:lnTo>
                    <a:lnTo>
                      <a:pt x="2072" y="344"/>
                    </a:lnTo>
                    <a:lnTo>
                      <a:pt x="2072" y="344"/>
                    </a:lnTo>
                    <a:lnTo>
                      <a:pt x="2072" y="353"/>
                    </a:lnTo>
                    <a:lnTo>
                      <a:pt x="2072" y="353"/>
                    </a:lnTo>
                    <a:lnTo>
                      <a:pt x="2072" y="362"/>
                    </a:lnTo>
                    <a:lnTo>
                      <a:pt x="2072" y="362"/>
                    </a:lnTo>
                    <a:lnTo>
                      <a:pt x="2072" y="379"/>
                    </a:lnTo>
                    <a:lnTo>
                      <a:pt x="2072" y="379"/>
                    </a:lnTo>
                    <a:lnTo>
                      <a:pt x="2081" y="397"/>
                    </a:lnTo>
                    <a:lnTo>
                      <a:pt x="2072" y="406"/>
                    </a:lnTo>
                    <a:lnTo>
                      <a:pt x="2072" y="406"/>
                    </a:lnTo>
                    <a:lnTo>
                      <a:pt x="2064" y="414"/>
                    </a:lnTo>
                    <a:lnTo>
                      <a:pt x="2046" y="423"/>
                    </a:lnTo>
                    <a:lnTo>
                      <a:pt x="2046" y="423"/>
                    </a:lnTo>
                    <a:lnTo>
                      <a:pt x="2019" y="414"/>
                    </a:lnTo>
                    <a:lnTo>
                      <a:pt x="2002" y="406"/>
                    </a:lnTo>
                    <a:lnTo>
                      <a:pt x="2002" y="406"/>
                    </a:lnTo>
                    <a:lnTo>
                      <a:pt x="1975" y="388"/>
                    </a:lnTo>
                    <a:lnTo>
                      <a:pt x="1949" y="379"/>
                    </a:lnTo>
                    <a:lnTo>
                      <a:pt x="1896" y="370"/>
                    </a:lnTo>
                    <a:lnTo>
                      <a:pt x="1896" y="370"/>
                    </a:lnTo>
                    <a:lnTo>
                      <a:pt x="1869" y="362"/>
                    </a:lnTo>
                    <a:lnTo>
                      <a:pt x="1852" y="353"/>
                    </a:lnTo>
                    <a:lnTo>
                      <a:pt x="1852" y="353"/>
                    </a:lnTo>
                    <a:lnTo>
                      <a:pt x="1843" y="344"/>
                    </a:lnTo>
                    <a:lnTo>
                      <a:pt x="1843" y="344"/>
                    </a:lnTo>
                    <a:lnTo>
                      <a:pt x="1843" y="326"/>
                    </a:lnTo>
                    <a:lnTo>
                      <a:pt x="1843" y="326"/>
                    </a:lnTo>
                    <a:lnTo>
                      <a:pt x="1834" y="317"/>
                    </a:lnTo>
                    <a:lnTo>
                      <a:pt x="1825" y="309"/>
                    </a:lnTo>
                    <a:lnTo>
                      <a:pt x="1808" y="300"/>
                    </a:lnTo>
                    <a:lnTo>
                      <a:pt x="1808" y="300"/>
                    </a:lnTo>
                    <a:lnTo>
                      <a:pt x="1790" y="291"/>
                    </a:lnTo>
                    <a:lnTo>
                      <a:pt x="1790" y="291"/>
                    </a:lnTo>
                    <a:lnTo>
                      <a:pt x="1772" y="291"/>
                    </a:lnTo>
                    <a:lnTo>
                      <a:pt x="1772" y="291"/>
                    </a:lnTo>
                    <a:lnTo>
                      <a:pt x="1764" y="282"/>
                    </a:lnTo>
                    <a:lnTo>
                      <a:pt x="1764" y="282"/>
                    </a:lnTo>
                    <a:lnTo>
                      <a:pt x="1746" y="282"/>
                    </a:lnTo>
                    <a:lnTo>
                      <a:pt x="1719" y="273"/>
                    </a:lnTo>
                    <a:lnTo>
                      <a:pt x="1719" y="273"/>
                    </a:lnTo>
                    <a:lnTo>
                      <a:pt x="1693" y="282"/>
                    </a:lnTo>
                    <a:lnTo>
                      <a:pt x="1693" y="282"/>
                    </a:lnTo>
                    <a:lnTo>
                      <a:pt x="1649" y="273"/>
                    </a:lnTo>
                    <a:lnTo>
                      <a:pt x="1649" y="273"/>
                    </a:lnTo>
                    <a:lnTo>
                      <a:pt x="1631" y="273"/>
                    </a:lnTo>
                    <a:lnTo>
                      <a:pt x="1631" y="273"/>
                    </a:lnTo>
                    <a:lnTo>
                      <a:pt x="1631" y="273"/>
                    </a:lnTo>
                    <a:lnTo>
                      <a:pt x="1631" y="273"/>
                    </a:lnTo>
                    <a:lnTo>
                      <a:pt x="1622" y="273"/>
                    </a:lnTo>
                    <a:lnTo>
                      <a:pt x="1622" y="273"/>
                    </a:lnTo>
                    <a:lnTo>
                      <a:pt x="1614" y="256"/>
                    </a:lnTo>
                    <a:lnTo>
                      <a:pt x="1614" y="256"/>
                    </a:lnTo>
                    <a:lnTo>
                      <a:pt x="1605" y="238"/>
                    </a:lnTo>
                    <a:lnTo>
                      <a:pt x="1605" y="229"/>
                    </a:lnTo>
                    <a:lnTo>
                      <a:pt x="1605" y="229"/>
                    </a:lnTo>
                    <a:lnTo>
                      <a:pt x="1588" y="229"/>
                    </a:lnTo>
                    <a:lnTo>
                      <a:pt x="1579" y="229"/>
                    </a:lnTo>
                    <a:lnTo>
                      <a:pt x="1579" y="229"/>
                    </a:lnTo>
                    <a:lnTo>
                      <a:pt x="1562" y="229"/>
                    </a:lnTo>
                    <a:lnTo>
                      <a:pt x="1562" y="229"/>
                    </a:lnTo>
                    <a:lnTo>
                      <a:pt x="1553" y="220"/>
                    </a:lnTo>
                    <a:lnTo>
                      <a:pt x="1544" y="211"/>
                    </a:lnTo>
                    <a:lnTo>
                      <a:pt x="1544" y="211"/>
                    </a:lnTo>
                    <a:lnTo>
                      <a:pt x="1544" y="211"/>
                    </a:lnTo>
                    <a:lnTo>
                      <a:pt x="1562" y="203"/>
                    </a:lnTo>
                    <a:lnTo>
                      <a:pt x="1562" y="203"/>
                    </a:lnTo>
                    <a:lnTo>
                      <a:pt x="1570" y="203"/>
                    </a:lnTo>
                    <a:lnTo>
                      <a:pt x="1570" y="203"/>
                    </a:lnTo>
                    <a:lnTo>
                      <a:pt x="1570" y="194"/>
                    </a:lnTo>
                    <a:lnTo>
                      <a:pt x="1570" y="194"/>
                    </a:lnTo>
                    <a:lnTo>
                      <a:pt x="1588" y="185"/>
                    </a:lnTo>
                    <a:lnTo>
                      <a:pt x="1588" y="185"/>
                    </a:lnTo>
                    <a:lnTo>
                      <a:pt x="1605" y="167"/>
                    </a:lnTo>
                    <a:lnTo>
                      <a:pt x="1605" y="141"/>
                    </a:lnTo>
                    <a:lnTo>
                      <a:pt x="1605" y="141"/>
                    </a:lnTo>
                    <a:lnTo>
                      <a:pt x="1605" y="114"/>
                    </a:lnTo>
                    <a:lnTo>
                      <a:pt x="1588" y="97"/>
                    </a:lnTo>
                    <a:lnTo>
                      <a:pt x="1588" y="97"/>
                    </a:lnTo>
                    <a:lnTo>
                      <a:pt x="1579" y="88"/>
                    </a:lnTo>
                    <a:lnTo>
                      <a:pt x="1579" y="88"/>
                    </a:lnTo>
                    <a:lnTo>
                      <a:pt x="1588" y="70"/>
                    </a:lnTo>
                    <a:lnTo>
                      <a:pt x="1588" y="70"/>
                    </a:lnTo>
                    <a:lnTo>
                      <a:pt x="1596" y="70"/>
                    </a:lnTo>
                    <a:lnTo>
                      <a:pt x="1596" y="70"/>
                    </a:lnTo>
                    <a:lnTo>
                      <a:pt x="1605" y="61"/>
                    </a:lnTo>
                    <a:lnTo>
                      <a:pt x="1605" y="53"/>
                    </a:lnTo>
                    <a:lnTo>
                      <a:pt x="1605" y="53"/>
                    </a:lnTo>
                    <a:lnTo>
                      <a:pt x="1605" y="35"/>
                    </a:lnTo>
                    <a:lnTo>
                      <a:pt x="1588" y="35"/>
                    </a:lnTo>
                    <a:lnTo>
                      <a:pt x="1588" y="35"/>
                    </a:lnTo>
                    <a:lnTo>
                      <a:pt x="1588" y="35"/>
                    </a:lnTo>
                    <a:lnTo>
                      <a:pt x="1570" y="35"/>
                    </a:lnTo>
                    <a:lnTo>
                      <a:pt x="1570" y="35"/>
                    </a:lnTo>
                    <a:lnTo>
                      <a:pt x="1570" y="26"/>
                    </a:lnTo>
                    <a:lnTo>
                      <a:pt x="1570" y="26"/>
                    </a:lnTo>
                    <a:lnTo>
                      <a:pt x="1553" y="8"/>
                    </a:lnTo>
                    <a:lnTo>
                      <a:pt x="1526" y="0"/>
                    </a:lnTo>
                    <a:lnTo>
                      <a:pt x="1526" y="0"/>
                    </a:lnTo>
                    <a:lnTo>
                      <a:pt x="1500" y="8"/>
                    </a:lnTo>
                    <a:lnTo>
                      <a:pt x="1473" y="17"/>
                    </a:lnTo>
                    <a:lnTo>
                      <a:pt x="1473" y="17"/>
                    </a:lnTo>
                    <a:lnTo>
                      <a:pt x="1473" y="26"/>
                    </a:lnTo>
                    <a:lnTo>
                      <a:pt x="1473" y="26"/>
                    </a:lnTo>
                    <a:lnTo>
                      <a:pt x="1465" y="26"/>
                    </a:lnTo>
                    <a:lnTo>
                      <a:pt x="1465" y="26"/>
                    </a:lnTo>
                    <a:lnTo>
                      <a:pt x="1456" y="26"/>
                    </a:lnTo>
                    <a:lnTo>
                      <a:pt x="1456" y="26"/>
                    </a:lnTo>
                    <a:lnTo>
                      <a:pt x="1456" y="26"/>
                    </a:lnTo>
                    <a:lnTo>
                      <a:pt x="1456" y="26"/>
                    </a:lnTo>
                    <a:lnTo>
                      <a:pt x="1429" y="17"/>
                    </a:lnTo>
                    <a:lnTo>
                      <a:pt x="1429" y="17"/>
                    </a:lnTo>
                    <a:lnTo>
                      <a:pt x="1403" y="8"/>
                    </a:lnTo>
                    <a:lnTo>
                      <a:pt x="1403" y="8"/>
                    </a:lnTo>
                    <a:lnTo>
                      <a:pt x="1394" y="8"/>
                    </a:lnTo>
                    <a:lnTo>
                      <a:pt x="1385" y="8"/>
                    </a:lnTo>
                    <a:lnTo>
                      <a:pt x="1385" y="8"/>
                    </a:lnTo>
                    <a:lnTo>
                      <a:pt x="1376" y="8"/>
                    </a:lnTo>
                    <a:lnTo>
                      <a:pt x="1376" y="8"/>
                    </a:lnTo>
                    <a:lnTo>
                      <a:pt x="1359" y="17"/>
                    </a:lnTo>
                    <a:lnTo>
                      <a:pt x="1359" y="17"/>
                    </a:lnTo>
                    <a:lnTo>
                      <a:pt x="1332" y="17"/>
                    </a:lnTo>
                    <a:lnTo>
                      <a:pt x="1332" y="17"/>
                    </a:lnTo>
                    <a:lnTo>
                      <a:pt x="1323" y="17"/>
                    </a:lnTo>
                    <a:lnTo>
                      <a:pt x="1323" y="17"/>
                    </a:lnTo>
                    <a:lnTo>
                      <a:pt x="1315" y="26"/>
                    </a:lnTo>
                    <a:lnTo>
                      <a:pt x="1315" y="26"/>
                    </a:lnTo>
                    <a:lnTo>
                      <a:pt x="1288" y="35"/>
                    </a:lnTo>
                    <a:lnTo>
                      <a:pt x="1270" y="35"/>
                    </a:lnTo>
                    <a:lnTo>
                      <a:pt x="1270" y="35"/>
                    </a:lnTo>
                    <a:lnTo>
                      <a:pt x="1262" y="26"/>
                    </a:lnTo>
                    <a:lnTo>
                      <a:pt x="1235" y="26"/>
                    </a:lnTo>
                    <a:lnTo>
                      <a:pt x="1235" y="26"/>
                    </a:lnTo>
                    <a:lnTo>
                      <a:pt x="1120" y="35"/>
                    </a:lnTo>
                    <a:lnTo>
                      <a:pt x="1120" y="35"/>
                    </a:lnTo>
                    <a:lnTo>
                      <a:pt x="1050" y="44"/>
                    </a:lnTo>
                    <a:lnTo>
                      <a:pt x="1050" y="44"/>
                    </a:lnTo>
                    <a:lnTo>
                      <a:pt x="1050" y="44"/>
                    </a:lnTo>
                    <a:lnTo>
                      <a:pt x="1050" y="44"/>
                    </a:lnTo>
                    <a:lnTo>
                      <a:pt x="1023" y="53"/>
                    </a:lnTo>
                    <a:lnTo>
                      <a:pt x="997" y="70"/>
                    </a:lnTo>
                    <a:lnTo>
                      <a:pt x="997" y="70"/>
                    </a:lnTo>
                    <a:lnTo>
                      <a:pt x="988" y="79"/>
                    </a:lnTo>
                    <a:lnTo>
                      <a:pt x="988" y="79"/>
                    </a:lnTo>
                    <a:lnTo>
                      <a:pt x="970" y="88"/>
                    </a:lnTo>
                    <a:lnTo>
                      <a:pt x="970" y="88"/>
                    </a:lnTo>
                    <a:lnTo>
                      <a:pt x="944" y="97"/>
                    </a:lnTo>
                    <a:lnTo>
                      <a:pt x="918" y="106"/>
                    </a:lnTo>
                    <a:lnTo>
                      <a:pt x="873" y="132"/>
                    </a:lnTo>
                    <a:lnTo>
                      <a:pt x="873" y="132"/>
                    </a:lnTo>
                    <a:lnTo>
                      <a:pt x="873" y="141"/>
                    </a:lnTo>
                    <a:lnTo>
                      <a:pt x="873" y="141"/>
                    </a:lnTo>
                    <a:lnTo>
                      <a:pt x="856" y="141"/>
                    </a:lnTo>
                    <a:lnTo>
                      <a:pt x="856" y="141"/>
                    </a:lnTo>
                    <a:lnTo>
                      <a:pt x="847" y="141"/>
                    </a:lnTo>
                    <a:lnTo>
                      <a:pt x="847" y="141"/>
                    </a:lnTo>
                    <a:lnTo>
                      <a:pt x="829" y="132"/>
                    </a:lnTo>
                    <a:lnTo>
                      <a:pt x="829" y="132"/>
                    </a:lnTo>
                    <a:lnTo>
                      <a:pt x="812" y="132"/>
                    </a:lnTo>
                    <a:lnTo>
                      <a:pt x="812" y="132"/>
                    </a:lnTo>
                    <a:lnTo>
                      <a:pt x="794" y="123"/>
                    </a:lnTo>
                    <a:lnTo>
                      <a:pt x="768" y="123"/>
                    </a:lnTo>
                    <a:lnTo>
                      <a:pt x="768" y="123"/>
                    </a:lnTo>
                    <a:lnTo>
                      <a:pt x="750" y="132"/>
                    </a:lnTo>
                    <a:lnTo>
                      <a:pt x="750" y="132"/>
                    </a:lnTo>
                    <a:lnTo>
                      <a:pt x="732" y="132"/>
                    </a:lnTo>
                    <a:lnTo>
                      <a:pt x="732" y="132"/>
                    </a:lnTo>
                    <a:lnTo>
                      <a:pt x="723" y="132"/>
                    </a:lnTo>
                    <a:lnTo>
                      <a:pt x="697" y="114"/>
                    </a:lnTo>
                    <a:lnTo>
                      <a:pt x="697" y="114"/>
                    </a:lnTo>
                    <a:lnTo>
                      <a:pt x="670" y="97"/>
                    </a:lnTo>
                    <a:lnTo>
                      <a:pt x="653" y="88"/>
                    </a:lnTo>
                    <a:lnTo>
                      <a:pt x="653" y="88"/>
                    </a:lnTo>
                    <a:lnTo>
                      <a:pt x="644" y="88"/>
                    </a:lnTo>
                    <a:lnTo>
                      <a:pt x="635" y="97"/>
                    </a:lnTo>
                    <a:lnTo>
                      <a:pt x="635" y="97"/>
                    </a:lnTo>
                    <a:lnTo>
                      <a:pt x="609" y="141"/>
                    </a:lnTo>
                    <a:lnTo>
                      <a:pt x="609" y="141"/>
                    </a:lnTo>
                    <a:lnTo>
                      <a:pt x="600" y="158"/>
                    </a:lnTo>
                    <a:lnTo>
                      <a:pt x="573" y="211"/>
                    </a:lnTo>
                    <a:lnTo>
                      <a:pt x="573" y="211"/>
                    </a:lnTo>
                    <a:lnTo>
                      <a:pt x="556" y="220"/>
                    </a:lnTo>
                    <a:lnTo>
                      <a:pt x="538" y="229"/>
                    </a:lnTo>
                    <a:lnTo>
                      <a:pt x="494" y="247"/>
                    </a:lnTo>
                    <a:lnTo>
                      <a:pt x="494" y="247"/>
                    </a:lnTo>
                    <a:lnTo>
                      <a:pt x="476" y="247"/>
                    </a:lnTo>
                    <a:lnTo>
                      <a:pt x="468" y="264"/>
                    </a:lnTo>
                    <a:lnTo>
                      <a:pt x="468" y="264"/>
                    </a:lnTo>
                    <a:lnTo>
                      <a:pt x="459" y="273"/>
                    </a:lnTo>
                    <a:lnTo>
                      <a:pt x="459" y="273"/>
                    </a:lnTo>
                    <a:lnTo>
                      <a:pt x="450" y="291"/>
                    </a:lnTo>
                    <a:lnTo>
                      <a:pt x="450" y="291"/>
                    </a:lnTo>
                    <a:lnTo>
                      <a:pt x="441" y="300"/>
                    </a:lnTo>
                    <a:lnTo>
                      <a:pt x="432" y="309"/>
                    </a:lnTo>
                    <a:lnTo>
                      <a:pt x="432" y="309"/>
                    </a:lnTo>
                    <a:lnTo>
                      <a:pt x="423" y="326"/>
                    </a:lnTo>
                    <a:lnTo>
                      <a:pt x="423" y="326"/>
                    </a:lnTo>
                    <a:lnTo>
                      <a:pt x="423" y="335"/>
                    </a:lnTo>
                    <a:lnTo>
                      <a:pt x="415" y="344"/>
                    </a:lnTo>
                    <a:lnTo>
                      <a:pt x="415" y="344"/>
                    </a:lnTo>
                    <a:lnTo>
                      <a:pt x="406" y="362"/>
                    </a:lnTo>
                    <a:lnTo>
                      <a:pt x="397" y="388"/>
                    </a:lnTo>
                    <a:lnTo>
                      <a:pt x="415" y="432"/>
                    </a:lnTo>
                    <a:lnTo>
                      <a:pt x="415" y="450"/>
                    </a:lnTo>
                    <a:lnTo>
                      <a:pt x="415" y="450"/>
                    </a:lnTo>
                    <a:lnTo>
                      <a:pt x="388" y="485"/>
                    </a:lnTo>
                    <a:lnTo>
                      <a:pt x="353" y="520"/>
                    </a:lnTo>
                    <a:lnTo>
                      <a:pt x="353" y="520"/>
                    </a:lnTo>
                    <a:lnTo>
                      <a:pt x="335" y="529"/>
                    </a:lnTo>
                    <a:lnTo>
                      <a:pt x="318" y="547"/>
                    </a:lnTo>
                    <a:lnTo>
                      <a:pt x="318" y="547"/>
                    </a:lnTo>
                    <a:lnTo>
                      <a:pt x="300" y="565"/>
                    </a:lnTo>
                    <a:lnTo>
                      <a:pt x="265" y="573"/>
                    </a:lnTo>
                    <a:lnTo>
                      <a:pt x="265" y="573"/>
                    </a:lnTo>
                    <a:lnTo>
                      <a:pt x="256" y="573"/>
                    </a:lnTo>
                    <a:lnTo>
                      <a:pt x="256" y="591"/>
                    </a:lnTo>
                    <a:lnTo>
                      <a:pt x="256" y="591"/>
                    </a:lnTo>
                    <a:lnTo>
                      <a:pt x="256" y="591"/>
                    </a:lnTo>
                    <a:lnTo>
                      <a:pt x="238" y="591"/>
                    </a:lnTo>
                    <a:lnTo>
                      <a:pt x="238" y="591"/>
                    </a:lnTo>
                    <a:lnTo>
                      <a:pt x="221" y="591"/>
                    </a:lnTo>
                    <a:lnTo>
                      <a:pt x="221" y="591"/>
                    </a:lnTo>
                    <a:lnTo>
                      <a:pt x="203" y="618"/>
                    </a:lnTo>
                    <a:lnTo>
                      <a:pt x="194" y="644"/>
                    </a:lnTo>
                    <a:lnTo>
                      <a:pt x="194" y="644"/>
                    </a:lnTo>
                    <a:lnTo>
                      <a:pt x="176" y="662"/>
                    </a:lnTo>
                    <a:lnTo>
                      <a:pt x="176" y="662"/>
                    </a:lnTo>
                    <a:lnTo>
                      <a:pt x="159" y="679"/>
                    </a:lnTo>
                    <a:lnTo>
                      <a:pt x="159" y="679"/>
                    </a:lnTo>
                    <a:lnTo>
                      <a:pt x="132" y="715"/>
                    </a:lnTo>
                    <a:lnTo>
                      <a:pt x="123" y="732"/>
                    </a:lnTo>
                    <a:lnTo>
                      <a:pt x="115" y="750"/>
                    </a:lnTo>
                    <a:lnTo>
                      <a:pt x="115" y="750"/>
                    </a:lnTo>
                    <a:lnTo>
                      <a:pt x="106" y="785"/>
                    </a:lnTo>
                    <a:lnTo>
                      <a:pt x="71" y="821"/>
                    </a:lnTo>
                    <a:lnTo>
                      <a:pt x="71" y="821"/>
                    </a:lnTo>
                    <a:lnTo>
                      <a:pt x="44" y="865"/>
                    </a:lnTo>
                    <a:lnTo>
                      <a:pt x="18" y="918"/>
                    </a:lnTo>
                    <a:lnTo>
                      <a:pt x="18" y="918"/>
                    </a:lnTo>
                    <a:lnTo>
                      <a:pt x="9" y="944"/>
                    </a:lnTo>
                    <a:lnTo>
                      <a:pt x="0" y="962"/>
                    </a:lnTo>
                    <a:lnTo>
                      <a:pt x="0" y="962"/>
                    </a:lnTo>
                    <a:lnTo>
                      <a:pt x="0" y="971"/>
                    </a:lnTo>
                    <a:lnTo>
                      <a:pt x="0" y="971"/>
                    </a:lnTo>
                    <a:lnTo>
                      <a:pt x="0" y="979"/>
                    </a:lnTo>
                    <a:lnTo>
                      <a:pt x="0" y="979"/>
                    </a:lnTo>
                    <a:lnTo>
                      <a:pt x="9" y="1015"/>
                    </a:lnTo>
                    <a:lnTo>
                      <a:pt x="26" y="1032"/>
                    </a:lnTo>
                    <a:lnTo>
                      <a:pt x="35" y="1032"/>
                    </a:lnTo>
                    <a:lnTo>
                      <a:pt x="35" y="1032"/>
                    </a:lnTo>
                    <a:lnTo>
                      <a:pt x="35" y="1041"/>
                    </a:lnTo>
                    <a:lnTo>
                      <a:pt x="35" y="1059"/>
                    </a:lnTo>
                    <a:lnTo>
                      <a:pt x="35" y="1059"/>
                    </a:lnTo>
                    <a:lnTo>
                      <a:pt x="35" y="1068"/>
                    </a:lnTo>
                    <a:lnTo>
                      <a:pt x="35" y="1068"/>
                    </a:lnTo>
                    <a:lnTo>
                      <a:pt x="35" y="1094"/>
                    </a:lnTo>
                    <a:lnTo>
                      <a:pt x="44" y="1121"/>
                    </a:lnTo>
                    <a:lnTo>
                      <a:pt x="44" y="1121"/>
                    </a:lnTo>
                    <a:lnTo>
                      <a:pt x="44" y="1130"/>
                    </a:lnTo>
                    <a:lnTo>
                      <a:pt x="44" y="1130"/>
                    </a:lnTo>
                    <a:lnTo>
                      <a:pt x="53" y="1147"/>
                    </a:lnTo>
                    <a:lnTo>
                      <a:pt x="53" y="1165"/>
                    </a:lnTo>
                    <a:lnTo>
                      <a:pt x="44" y="1191"/>
                    </a:lnTo>
                    <a:lnTo>
                      <a:pt x="26" y="1218"/>
                    </a:lnTo>
                    <a:lnTo>
                      <a:pt x="26" y="1218"/>
                    </a:lnTo>
                    <a:lnTo>
                      <a:pt x="18" y="1235"/>
                    </a:lnTo>
                    <a:lnTo>
                      <a:pt x="18" y="1244"/>
                    </a:lnTo>
                    <a:lnTo>
                      <a:pt x="18" y="1244"/>
                    </a:lnTo>
                    <a:lnTo>
                      <a:pt x="26" y="1262"/>
                    </a:lnTo>
                    <a:lnTo>
                      <a:pt x="26" y="1262"/>
                    </a:lnTo>
                    <a:lnTo>
                      <a:pt x="26" y="1262"/>
                    </a:lnTo>
                    <a:lnTo>
                      <a:pt x="26" y="1262"/>
                    </a:lnTo>
                    <a:lnTo>
                      <a:pt x="26" y="1271"/>
                    </a:lnTo>
                    <a:lnTo>
                      <a:pt x="26" y="1271"/>
                    </a:lnTo>
                    <a:lnTo>
                      <a:pt x="18" y="1280"/>
                    </a:lnTo>
                    <a:lnTo>
                      <a:pt x="18" y="1280"/>
                    </a:lnTo>
                    <a:lnTo>
                      <a:pt x="9" y="1297"/>
                    </a:lnTo>
                    <a:lnTo>
                      <a:pt x="9" y="1297"/>
                    </a:lnTo>
                    <a:lnTo>
                      <a:pt x="0" y="1315"/>
                    </a:lnTo>
                    <a:lnTo>
                      <a:pt x="0" y="1315"/>
                    </a:lnTo>
                    <a:lnTo>
                      <a:pt x="0" y="1333"/>
                    </a:lnTo>
                    <a:lnTo>
                      <a:pt x="0" y="1350"/>
                    </a:lnTo>
                    <a:lnTo>
                      <a:pt x="0" y="1350"/>
                    </a:lnTo>
                    <a:lnTo>
                      <a:pt x="9" y="1377"/>
                    </a:lnTo>
                    <a:lnTo>
                      <a:pt x="26" y="1403"/>
                    </a:lnTo>
                    <a:lnTo>
                      <a:pt x="26" y="1403"/>
                    </a:lnTo>
                    <a:lnTo>
                      <a:pt x="26" y="1403"/>
                    </a:lnTo>
                    <a:lnTo>
                      <a:pt x="26" y="1403"/>
                    </a:lnTo>
                    <a:lnTo>
                      <a:pt x="26" y="1412"/>
                    </a:lnTo>
                    <a:lnTo>
                      <a:pt x="26" y="1412"/>
                    </a:lnTo>
                    <a:lnTo>
                      <a:pt x="26" y="1412"/>
                    </a:lnTo>
                    <a:lnTo>
                      <a:pt x="26" y="1412"/>
                    </a:lnTo>
                    <a:lnTo>
                      <a:pt x="26" y="1430"/>
                    </a:lnTo>
                    <a:lnTo>
                      <a:pt x="26" y="1430"/>
                    </a:lnTo>
                    <a:lnTo>
                      <a:pt x="26" y="1438"/>
                    </a:lnTo>
                    <a:lnTo>
                      <a:pt x="26" y="1438"/>
                    </a:lnTo>
                    <a:lnTo>
                      <a:pt x="18" y="1447"/>
                    </a:lnTo>
                    <a:lnTo>
                      <a:pt x="18" y="1465"/>
                    </a:lnTo>
                    <a:lnTo>
                      <a:pt x="18" y="1465"/>
                    </a:lnTo>
                    <a:lnTo>
                      <a:pt x="26" y="1474"/>
                    </a:lnTo>
                    <a:lnTo>
                      <a:pt x="35" y="1483"/>
                    </a:lnTo>
                    <a:lnTo>
                      <a:pt x="53" y="1483"/>
                    </a:lnTo>
                    <a:lnTo>
                      <a:pt x="53" y="1483"/>
                    </a:lnTo>
                    <a:lnTo>
                      <a:pt x="53" y="1483"/>
                    </a:lnTo>
                    <a:lnTo>
                      <a:pt x="53" y="1483"/>
                    </a:lnTo>
                    <a:lnTo>
                      <a:pt x="53" y="1483"/>
                    </a:lnTo>
                    <a:lnTo>
                      <a:pt x="53" y="1483"/>
                    </a:lnTo>
                    <a:lnTo>
                      <a:pt x="53" y="1483"/>
                    </a:lnTo>
                    <a:lnTo>
                      <a:pt x="53" y="1483"/>
                    </a:lnTo>
                    <a:lnTo>
                      <a:pt x="53" y="1491"/>
                    </a:lnTo>
                    <a:lnTo>
                      <a:pt x="62" y="1500"/>
                    </a:lnTo>
                    <a:lnTo>
                      <a:pt x="62" y="1500"/>
                    </a:lnTo>
                    <a:lnTo>
                      <a:pt x="71" y="1509"/>
                    </a:lnTo>
                    <a:lnTo>
                      <a:pt x="88" y="1509"/>
                    </a:lnTo>
                    <a:lnTo>
                      <a:pt x="88" y="1509"/>
                    </a:lnTo>
                    <a:lnTo>
                      <a:pt x="97" y="1518"/>
                    </a:lnTo>
                    <a:lnTo>
                      <a:pt x="97" y="1527"/>
                    </a:lnTo>
                    <a:lnTo>
                      <a:pt x="97" y="1527"/>
                    </a:lnTo>
                    <a:lnTo>
                      <a:pt x="97" y="1544"/>
                    </a:lnTo>
                    <a:lnTo>
                      <a:pt x="106" y="1553"/>
                    </a:lnTo>
                    <a:lnTo>
                      <a:pt x="106" y="1553"/>
                    </a:lnTo>
                    <a:lnTo>
                      <a:pt x="115" y="1553"/>
                    </a:lnTo>
                    <a:lnTo>
                      <a:pt x="115" y="1553"/>
                    </a:lnTo>
                    <a:lnTo>
                      <a:pt x="115" y="1562"/>
                    </a:lnTo>
                    <a:lnTo>
                      <a:pt x="132" y="1580"/>
                    </a:lnTo>
                    <a:lnTo>
                      <a:pt x="132" y="1580"/>
                    </a:lnTo>
                    <a:lnTo>
                      <a:pt x="132" y="1580"/>
                    </a:lnTo>
                    <a:lnTo>
                      <a:pt x="132" y="1580"/>
                    </a:lnTo>
                    <a:lnTo>
                      <a:pt x="141" y="1597"/>
                    </a:lnTo>
                    <a:lnTo>
                      <a:pt x="150" y="1606"/>
                    </a:lnTo>
                    <a:lnTo>
                      <a:pt x="150" y="1606"/>
                    </a:lnTo>
                    <a:lnTo>
                      <a:pt x="185" y="1633"/>
                    </a:lnTo>
                    <a:lnTo>
                      <a:pt x="212" y="1659"/>
                    </a:lnTo>
                    <a:lnTo>
                      <a:pt x="212" y="1659"/>
                    </a:lnTo>
                    <a:lnTo>
                      <a:pt x="212" y="1659"/>
                    </a:lnTo>
                    <a:lnTo>
                      <a:pt x="212" y="1659"/>
                    </a:lnTo>
                    <a:lnTo>
                      <a:pt x="212" y="1668"/>
                    </a:lnTo>
                    <a:lnTo>
                      <a:pt x="212" y="1668"/>
                    </a:lnTo>
                    <a:lnTo>
                      <a:pt x="212" y="1677"/>
                    </a:lnTo>
                    <a:lnTo>
                      <a:pt x="221" y="1686"/>
                    </a:lnTo>
                    <a:lnTo>
                      <a:pt x="221" y="1686"/>
                    </a:lnTo>
                    <a:lnTo>
                      <a:pt x="221" y="1694"/>
                    </a:lnTo>
                    <a:lnTo>
                      <a:pt x="221" y="1694"/>
                    </a:lnTo>
                    <a:lnTo>
                      <a:pt x="238" y="1739"/>
                    </a:lnTo>
                    <a:lnTo>
                      <a:pt x="265" y="1756"/>
                    </a:lnTo>
                    <a:lnTo>
                      <a:pt x="265" y="1756"/>
                    </a:lnTo>
                    <a:lnTo>
                      <a:pt x="273" y="1765"/>
                    </a:lnTo>
                    <a:lnTo>
                      <a:pt x="273" y="1765"/>
                    </a:lnTo>
                    <a:lnTo>
                      <a:pt x="291" y="1783"/>
                    </a:lnTo>
                    <a:lnTo>
                      <a:pt x="291" y="1783"/>
                    </a:lnTo>
                    <a:lnTo>
                      <a:pt x="309" y="1783"/>
                    </a:lnTo>
                    <a:lnTo>
                      <a:pt x="309" y="1783"/>
                    </a:lnTo>
                    <a:lnTo>
                      <a:pt x="309" y="1792"/>
                    </a:lnTo>
                    <a:lnTo>
                      <a:pt x="309" y="1792"/>
                    </a:lnTo>
                    <a:lnTo>
                      <a:pt x="318" y="1800"/>
                    </a:lnTo>
                    <a:lnTo>
                      <a:pt x="318" y="1800"/>
                    </a:lnTo>
                    <a:lnTo>
                      <a:pt x="379" y="1845"/>
                    </a:lnTo>
                    <a:lnTo>
                      <a:pt x="379" y="1845"/>
                    </a:lnTo>
                    <a:lnTo>
                      <a:pt x="450" y="1889"/>
                    </a:lnTo>
                    <a:lnTo>
                      <a:pt x="512" y="1915"/>
                    </a:lnTo>
                    <a:lnTo>
                      <a:pt x="512" y="1915"/>
                    </a:lnTo>
                    <a:lnTo>
                      <a:pt x="529" y="1924"/>
                    </a:lnTo>
                    <a:lnTo>
                      <a:pt x="529" y="1924"/>
                    </a:lnTo>
                    <a:lnTo>
                      <a:pt x="538" y="1924"/>
                    </a:lnTo>
                    <a:lnTo>
                      <a:pt x="538" y="1924"/>
                    </a:lnTo>
                    <a:lnTo>
                      <a:pt x="538" y="1924"/>
                    </a:lnTo>
                    <a:lnTo>
                      <a:pt x="538" y="1924"/>
                    </a:lnTo>
                    <a:lnTo>
                      <a:pt x="556" y="1924"/>
                    </a:lnTo>
                    <a:lnTo>
                      <a:pt x="556" y="1924"/>
                    </a:lnTo>
                    <a:lnTo>
                      <a:pt x="556" y="1924"/>
                    </a:lnTo>
                    <a:lnTo>
                      <a:pt x="556" y="1924"/>
                    </a:lnTo>
                    <a:lnTo>
                      <a:pt x="618" y="1906"/>
                    </a:lnTo>
                    <a:lnTo>
                      <a:pt x="618" y="1906"/>
                    </a:lnTo>
                    <a:lnTo>
                      <a:pt x="662" y="1898"/>
                    </a:lnTo>
                    <a:lnTo>
                      <a:pt x="662" y="1898"/>
                    </a:lnTo>
                    <a:lnTo>
                      <a:pt x="706" y="1889"/>
                    </a:lnTo>
                    <a:lnTo>
                      <a:pt x="706" y="1889"/>
                    </a:lnTo>
                    <a:lnTo>
                      <a:pt x="750" y="1889"/>
                    </a:lnTo>
                    <a:lnTo>
                      <a:pt x="803" y="1889"/>
                    </a:lnTo>
                    <a:lnTo>
                      <a:pt x="803" y="1889"/>
                    </a:lnTo>
                    <a:lnTo>
                      <a:pt x="812" y="1889"/>
                    </a:lnTo>
                    <a:lnTo>
                      <a:pt x="812" y="1889"/>
                    </a:lnTo>
                    <a:lnTo>
                      <a:pt x="820" y="1898"/>
                    </a:lnTo>
                    <a:lnTo>
                      <a:pt x="820" y="1898"/>
                    </a:lnTo>
                    <a:lnTo>
                      <a:pt x="838" y="1906"/>
                    </a:lnTo>
                    <a:lnTo>
                      <a:pt x="838" y="1906"/>
                    </a:lnTo>
                    <a:lnTo>
                      <a:pt x="856" y="1915"/>
                    </a:lnTo>
                    <a:lnTo>
                      <a:pt x="856" y="1915"/>
                    </a:lnTo>
                    <a:lnTo>
                      <a:pt x="909" y="1889"/>
                    </a:lnTo>
                    <a:lnTo>
                      <a:pt x="970" y="1862"/>
                    </a:lnTo>
                    <a:lnTo>
                      <a:pt x="970" y="1862"/>
                    </a:lnTo>
                    <a:lnTo>
                      <a:pt x="988" y="1862"/>
                    </a:lnTo>
                    <a:lnTo>
                      <a:pt x="988" y="1862"/>
                    </a:lnTo>
                    <a:lnTo>
                      <a:pt x="997" y="1853"/>
                    </a:lnTo>
                    <a:lnTo>
                      <a:pt x="997" y="1853"/>
                    </a:lnTo>
                    <a:lnTo>
                      <a:pt x="1032" y="1836"/>
                    </a:lnTo>
                    <a:lnTo>
                      <a:pt x="1032" y="1836"/>
                    </a:lnTo>
                    <a:lnTo>
                      <a:pt x="1032" y="1836"/>
                    </a:lnTo>
                    <a:lnTo>
                      <a:pt x="1032" y="1836"/>
                    </a:lnTo>
                    <a:lnTo>
                      <a:pt x="1032" y="1836"/>
                    </a:lnTo>
                    <a:lnTo>
                      <a:pt x="1041" y="1836"/>
                    </a:lnTo>
                    <a:lnTo>
                      <a:pt x="1041" y="1836"/>
                    </a:lnTo>
                    <a:lnTo>
                      <a:pt x="1050" y="1827"/>
                    </a:lnTo>
                    <a:lnTo>
                      <a:pt x="1050" y="1827"/>
                    </a:lnTo>
                    <a:lnTo>
                      <a:pt x="1059" y="1827"/>
                    </a:lnTo>
                    <a:lnTo>
                      <a:pt x="1059" y="1827"/>
                    </a:lnTo>
                    <a:lnTo>
                      <a:pt x="1076" y="1818"/>
                    </a:lnTo>
                    <a:lnTo>
                      <a:pt x="1076" y="1818"/>
                    </a:lnTo>
                    <a:lnTo>
                      <a:pt x="1085" y="1818"/>
                    </a:lnTo>
                    <a:lnTo>
                      <a:pt x="1112" y="1818"/>
                    </a:lnTo>
                    <a:lnTo>
                      <a:pt x="1112" y="1818"/>
                    </a:lnTo>
                    <a:lnTo>
                      <a:pt x="1129" y="1818"/>
                    </a:lnTo>
                    <a:lnTo>
                      <a:pt x="1138" y="1809"/>
                    </a:lnTo>
                    <a:lnTo>
                      <a:pt x="1138" y="1809"/>
                    </a:lnTo>
                    <a:lnTo>
                      <a:pt x="1138" y="1809"/>
                    </a:lnTo>
                    <a:lnTo>
                      <a:pt x="1138" y="1809"/>
                    </a:lnTo>
                    <a:lnTo>
                      <a:pt x="1138" y="1809"/>
                    </a:lnTo>
                    <a:lnTo>
                      <a:pt x="1138" y="1809"/>
                    </a:lnTo>
                    <a:lnTo>
                      <a:pt x="1147" y="1800"/>
                    </a:lnTo>
                    <a:lnTo>
                      <a:pt x="1147" y="1800"/>
                    </a:lnTo>
                    <a:lnTo>
                      <a:pt x="1147" y="1809"/>
                    </a:lnTo>
                    <a:lnTo>
                      <a:pt x="1147" y="1809"/>
                    </a:lnTo>
                    <a:lnTo>
                      <a:pt x="1156" y="1809"/>
                    </a:lnTo>
                    <a:lnTo>
                      <a:pt x="1191" y="1818"/>
                    </a:lnTo>
                    <a:lnTo>
                      <a:pt x="1191" y="1818"/>
                    </a:lnTo>
                    <a:lnTo>
                      <a:pt x="1209" y="1827"/>
                    </a:lnTo>
                    <a:lnTo>
                      <a:pt x="1209" y="1827"/>
                    </a:lnTo>
                    <a:lnTo>
                      <a:pt x="1209" y="1827"/>
                    </a:lnTo>
                    <a:lnTo>
                      <a:pt x="1209" y="1827"/>
                    </a:lnTo>
                    <a:lnTo>
                      <a:pt x="1226" y="1827"/>
                    </a:lnTo>
                    <a:lnTo>
                      <a:pt x="1226" y="1827"/>
                    </a:lnTo>
                    <a:lnTo>
                      <a:pt x="1235" y="1827"/>
                    </a:lnTo>
                    <a:lnTo>
                      <a:pt x="1235" y="1827"/>
                    </a:lnTo>
                    <a:lnTo>
                      <a:pt x="1253" y="1836"/>
                    </a:lnTo>
                    <a:lnTo>
                      <a:pt x="1262" y="1853"/>
                    </a:lnTo>
                    <a:lnTo>
                      <a:pt x="1279" y="1871"/>
                    </a:lnTo>
                    <a:lnTo>
                      <a:pt x="1279" y="1871"/>
                    </a:lnTo>
                    <a:lnTo>
                      <a:pt x="1288" y="1906"/>
                    </a:lnTo>
                    <a:lnTo>
                      <a:pt x="1315" y="1933"/>
                    </a:lnTo>
                    <a:lnTo>
                      <a:pt x="1315" y="1933"/>
                    </a:lnTo>
                    <a:lnTo>
                      <a:pt x="1323" y="1933"/>
                    </a:lnTo>
                    <a:lnTo>
                      <a:pt x="1332" y="1933"/>
                    </a:lnTo>
                    <a:lnTo>
                      <a:pt x="1332" y="1933"/>
                    </a:lnTo>
                    <a:lnTo>
                      <a:pt x="1341" y="1924"/>
                    </a:lnTo>
                    <a:lnTo>
                      <a:pt x="1341" y="1924"/>
                    </a:lnTo>
                    <a:lnTo>
                      <a:pt x="1350" y="1924"/>
                    </a:lnTo>
                    <a:lnTo>
                      <a:pt x="1350" y="1924"/>
                    </a:lnTo>
                    <a:lnTo>
                      <a:pt x="1359" y="1924"/>
                    </a:lnTo>
                    <a:lnTo>
                      <a:pt x="1359" y="1924"/>
                    </a:lnTo>
                    <a:lnTo>
                      <a:pt x="1376" y="1915"/>
                    </a:lnTo>
                    <a:lnTo>
                      <a:pt x="1385" y="1915"/>
                    </a:lnTo>
                    <a:lnTo>
                      <a:pt x="1385" y="1915"/>
                    </a:lnTo>
                    <a:lnTo>
                      <a:pt x="1447" y="1915"/>
                    </a:lnTo>
                    <a:lnTo>
                      <a:pt x="1447" y="1915"/>
                    </a:lnTo>
                    <a:lnTo>
                      <a:pt x="1456" y="1906"/>
                    </a:lnTo>
                    <a:lnTo>
                      <a:pt x="1456" y="1906"/>
                    </a:lnTo>
                    <a:lnTo>
                      <a:pt x="1456" y="1924"/>
                    </a:lnTo>
                    <a:lnTo>
                      <a:pt x="1456" y="1924"/>
                    </a:lnTo>
                    <a:lnTo>
                      <a:pt x="1465" y="1933"/>
                    </a:lnTo>
                    <a:lnTo>
                      <a:pt x="1465" y="1933"/>
                    </a:lnTo>
                    <a:lnTo>
                      <a:pt x="1482" y="1950"/>
                    </a:lnTo>
                    <a:lnTo>
                      <a:pt x="1482" y="1950"/>
                    </a:lnTo>
                    <a:lnTo>
                      <a:pt x="1482" y="1959"/>
                    </a:lnTo>
                    <a:lnTo>
                      <a:pt x="1500" y="1959"/>
                    </a:lnTo>
                    <a:lnTo>
                      <a:pt x="1509" y="1959"/>
                    </a:lnTo>
                    <a:lnTo>
                      <a:pt x="1509" y="1959"/>
                    </a:lnTo>
                    <a:lnTo>
                      <a:pt x="1518" y="1959"/>
                    </a:lnTo>
                    <a:lnTo>
                      <a:pt x="1518" y="1959"/>
                    </a:lnTo>
                    <a:lnTo>
                      <a:pt x="1518" y="1959"/>
                    </a:lnTo>
                    <a:lnTo>
                      <a:pt x="1518" y="1959"/>
                    </a:lnTo>
                    <a:lnTo>
                      <a:pt x="1518" y="1959"/>
                    </a:lnTo>
                    <a:lnTo>
                      <a:pt x="1518" y="1959"/>
                    </a:lnTo>
                    <a:lnTo>
                      <a:pt x="1535" y="1977"/>
                    </a:lnTo>
                    <a:lnTo>
                      <a:pt x="1535" y="1995"/>
                    </a:lnTo>
                    <a:lnTo>
                      <a:pt x="1535" y="1995"/>
                    </a:lnTo>
                    <a:lnTo>
                      <a:pt x="1535" y="2003"/>
                    </a:lnTo>
                    <a:lnTo>
                      <a:pt x="1535" y="2003"/>
                    </a:lnTo>
                    <a:lnTo>
                      <a:pt x="1526" y="2012"/>
                    </a:lnTo>
                    <a:lnTo>
                      <a:pt x="1526" y="2012"/>
                    </a:lnTo>
                    <a:lnTo>
                      <a:pt x="1526" y="2030"/>
                    </a:lnTo>
                    <a:lnTo>
                      <a:pt x="1526" y="2030"/>
                    </a:lnTo>
                    <a:lnTo>
                      <a:pt x="1526" y="2048"/>
                    </a:lnTo>
                    <a:lnTo>
                      <a:pt x="1526" y="2048"/>
                    </a:lnTo>
                    <a:lnTo>
                      <a:pt x="1535" y="2056"/>
                    </a:lnTo>
                    <a:lnTo>
                      <a:pt x="1535" y="2056"/>
                    </a:lnTo>
                    <a:lnTo>
                      <a:pt x="1526" y="2065"/>
                    </a:lnTo>
                    <a:lnTo>
                      <a:pt x="1526" y="2074"/>
                    </a:lnTo>
                    <a:lnTo>
                      <a:pt x="1526" y="2074"/>
                    </a:lnTo>
                    <a:lnTo>
                      <a:pt x="1526" y="2083"/>
                    </a:lnTo>
                    <a:lnTo>
                      <a:pt x="1526" y="2083"/>
                    </a:lnTo>
                    <a:lnTo>
                      <a:pt x="1509" y="2083"/>
                    </a:lnTo>
                    <a:lnTo>
                      <a:pt x="1509" y="2092"/>
                    </a:lnTo>
                    <a:lnTo>
                      <a:pt x="1509" y="2092"/>
                    </a:lnTo>
                    <a:lnTo>
                      <a:pt x="1500" y="2101"/>
                    </a:lnTo>
                    <a:lnTo>
                      <a:pt x="1500" y="2109"/>
                    </a:lnTo>
                    <a:lnTo>
                      <a:pt x="1500" y="2109"/>
                    </a:lnTo>
                    <a:lnTo>
                      <a:pt x="1518" y="2118"/>
                    </a:lnTo>
                    <a:lnTo>
                      <a:pt x="1518" y="2118"/>
                    </a:lnTo>
                    <a:lnTo>
                      <a:pt x="1518" y="2118"/>
                    </a:lnTo>
                    <a:lnTo>
                      <a:pt x="1518" y="2118"/>
                    </a:lnTo>
                    <a:lnTo>
                      <a:pt x="1509" y="2127"/>
                    </a:lnTo>
                    <a:lnTo>
                      <a:pt x="1500" y="2136"/>
                    </a:lnTo>
                    <a:lnTo>
                      <a:pt x="1500" y="2145"/>
                    </a:lnTo>
                    <a:lnTo>
                      <a:pt x="1500" y="2145"/>
                    </a:lnTo>
                    <a:lnTo>
                      <a:pt x="1509" y="2154"/>
                    </a:lnTo>
                    <a:lnTo>
                      <a:pt x="1518" y="2162"/>
                    </a:lnTo>
                    <a:lnTo>
                      <a:pt x="1518" y="2162"/>
                    </a:lnTo>
                    <a:lnTo>
                      <a:pt x="1518" y="2162"/>
                    </a:lnTo>
                    <a:lnTo>
                      <a:pt x="1518" y="2162"/>
                    </a:lnTo>
                    <a:lnTo>
                      <a:pt x="1518" y="2171"/>
                    </a:lnTo>
                    <a:lnTo>
                      <a:pt x="1518" y="2171"/>
                    </a:lnTo>
                    <a:lnTo>
                      <a:pt x="1500" y="2171"/>
                    </a:lnTo>
                    <a:lnTo>
                      <a:pt x="1500" y="2180"/>
                    </a:lnTo>
                    <a:lnTo>
                      <a:pt x="1491" y="2189"/>
                    </a:lnTo>
                    <a:lnTo>
                      <a:pt x="1491" y="2189"/>
                    </a:lnTo>
                    <a:lnTo>
                      <a:pt x="1473" y="2215"/>
                    </a:lnTo>
                    <a:lnTo>
                      <a:pt x="1473" y="2215"/>
                    </a:lnTo>
                    <a:lnTo>
                      <a:pt x="1465" y="2233"/>
                    </a:lnTo>
                    <a:lnTo>
                      <a:pt x="1465" y="2233"/>
                    </a:lnTo>
                    <a:lnTo>
                      <a:pt x="1473" y="2242"/>
                    </a:lnTo>
                    <a:lnTo>
                      <a:pt x="1482" y="2251"/>
                    </a:lnTo>
                    <a:lnTo>
                      <a:pt x="1482" y="2251"/>
                    </a:lnTo>
                    <a:lnTo>
                      <a:pt x="1482" y="2251"/>
                    </a:lnTo>
                    <a:lnTo>
                      <a:pt x="1482" y="2251"/>
                    </a:lnTo>
                    <a:lnTo>
                      <a:pt x="1491" y="2268"/>
                    </a:lnTo>
                    <a:lnTo>
                      <a:pt x="1491" y="2268"/>
                    </a:lnTo>
                    <a:lnTo>
                      <a:pt x="1500" y="2277"/>
                    </a:lnTo>
                    <a:lnTo>
                      <a:pt x="1500" y="2277"/>
                    </a:lnTo>
                    <a:lnTo>
                      <a:pt x="1509" y="2295"/>
                    </a:lnTo>
                    <a:lnTo>
                      <a:pt x="1544" y="2330"/>
                    </a:lnTo>
                    <a:lnTo>
                      <a:pt x="1544" y="2330"/>
                    </a:lnTo>
                    <a:lnTo>
                      <a:pt x="1553" y="2339"/>
                    </a:lnTo>
                    <a:lnTo>
                      <a:pt x="1562" y="2357"/>
                    </a:lnTo>
                    <a:lnTo>
                      <a:pt x="1562" y="2357"/>
                    </a:lnTo>
                    <a:lnTo>
                      <a:pt x="1570" y="2374"/>
                    </a:lnTo>
                    <a:lnTo>
                      <a:pt x="1596" y="2392"/>
                    </a:lnTo>
                    <a:lnTo>
                      <a:pt x="1596" y="2392"/>
                    </a:lnTo>
                    <a:lnTo>
                      <a:pt x="1605" y="2392"/>
                    </a:lnTo>
                    <a:lnTo>
                      <a:pt x="1605" y="2392"/>
                    </a:lnTo>
                    <a:lnTo>
                      <a:pt x="1596" y="2392"/>
                    </a:lnTo>
                    <a:lnTo>
                      <a:pt x="1596" y="2392"/>
                    </a:lnTo>
                    <a:lnTo>
                      <a:pt x="1605" y="2410"/>
                    </a:lnTo>
                    <a:lnTo>
                      <a:pt x="1605" y="2410"/>
                    </a:lnTo>
                    <a:lnTo>
                      <a:pt x="1622" y="2427"/>
                    </a:lnTo>
                    <a:lnTo>
                      <a:pt x="1640" y="2454"/>
                    </a:lnTo>
                    <a:lnTo>
                      <a:pt x="1640" y="2454"/>
                    </a:lnTo>
                    <a:lnTo>
                      <a:pt x="1649" y="2454"/>
                    </a:lnTo>
                    <a:lnTo>
                      <a:pt x="1649" y="2454"/>
                    </a:lnTo>
                    <a:lnTo>
                      <a:pt x="1658" y="2462"/>
                    </a:lnTo>
                    <a:lnTo>
                      <a:pt x="1658" y="2462"/>
                    </a:lnTo>
                    <a:lnTo>
                      <a:pt x="1666" y="2480"/>
                    </a:lnTo>
                    <a:lnTo>
                      <a:pt x="1666" y="2498"/>
                    </a:lnTo>
                    <a:lnTo>
                      <a:pt x="1666" y="2498"/>
                    </a:lnTo>
                    <a:lnTo>
                      <a:pt x="1675" y="2515"/>
                    </a:lnTo>
                    <a:lnTo>
                      <a:pt x="1675" y="2515"/>
                    </a:lnTo>
                    <a:lnTo>
                      <a:pt x="1666" y="2524"/>
                    </a:lnTo>
                    <a:lnTo>
                      <a:pt x="1666" y="2524"/>
                    </a:lnTo>
                    <a:lnTo>
                      <a:pt x="1693" y="2586"/>
                    </a:lnTo>
                    <a:lnTo>
                      <a:pt x="1719" y="2630"/>
                    </a:lnTo>
                    <a:lnTo>
                      <a:pt x="1719" y="2630"/>
                    </a:lnTo>
                    <a:lnTo>
                      <a:pt x="1719" y="2639"/>
                    </a:lnTo>
                    <a:lnTo>
                      <a:pt x="1719" y="2639"/>
                    </a:lnTo>
                    <a:lnTo>
                      <a:pt x="1719" y="2639"/>
                    </a:lnTo>
                    <a:lnTo>
                      <a:pt x="1719" y="2657"/>
                    </a:lnTo>
                    <a:lnTo>
                      <a:pt x="1719" y="2657"/>
                    </a:lnTo>
                    <a:lnTo>
                      <a:pt x="1719" y="2657"/>
                    </a:lnTo>
                    <a:lnTo>
                      <a:pt x="1719" y="2657"/>
                    </a:lnTo>
                    <a:lnTo>
                      <a:pt x="1711" y="2666"/>
                    </a:lnTo>
                    <a:lnTo>
                      <a:pt x="1711" y="2666"/>
                    </a:lnTo>
                    <a:lnTo>
                      <a:pt x="1711" y="2692"/>
                    </a:lnTo>
                    <a:lnTo>
                      <a:pt x="1711" y="2692"/>
                    </a:lnTo>
                    <a:lnTo>
                      <a:pt x="1719" y="2727"/>
                    </a:lnTo>
                    <a:lnTo>
                      <a:pt x="1719" y="2727"/>
                    </a:lnTo>
                    <a:lnTo>
                      <a:pt x="1728" y="2745"/>
                    </a:lnTo>
                    <a:lnTo>
                      <a:pt x="1728" y="2745"/>
                    </a:lnTo>
                    <a:lnTo>
                      <a:pt x="1728" y="2754"/>
                    </a:lnTo>
                    <a:lnTo>
                      <a:pt x="1728" y="2754"/>
                    </a:lnTo>
                    <a:lnTo>
                      <a:pt x="1737" y="2780"/>
                    </a:lnTo>
                    <a:lnTo>
                      <a:pt x="1746" y="2807"/>
                    </a:lnTo>
                    <a:lnTo>
                      <a:pt x="1746" y="2807"/>
                    </a:lnTo>
                    <a:lnTo>
                      <a:pt x="1737" y="2833"/>
                    </a:lnTo>
                    <a:lnTo>
                      <a:pt x="1728" y="2860"/>
                    </a:lnTo>
                    <a:lnTo>
                      <a:pt x="1728" y="2860"/>
                    </a:lnTo>
                    <a:lnTo>
                      <a:pt x="1711" y="2877"/>
                    </a:lnTo>
                    <a:lnTo>
                      <a:pt x="1711" y="2877"/>
                    </a:lnTo>
                    <a:lnTo>
                      <a:pt x="1711" y="2877"/>
                    </a:lnTo>
                    <a:lnTo>
                      <a:pt x="1675" y="2930"/>
                    </a:lnTo>
                    <a:lnTo>
                      <a:pt x="1666" y="2983"/>
                    </a:lnTo>
                    <a:lnTo>
                      <a:pt x="1666" y="2983"/>
                    </a:lnTo>
                    <a:lnTo>
                      <a:pt x="1658" y="3010"/>
                    </a:lnTo>
                    <a:lnTo>
                      <a:pt x="1649" y="3036"/>
                    </a:lnTo>
                    <a:lnTo>
                      <a:pt x="1649" y="3036"/>
                    </a:lnTo>
                    <a:lnTo>
                      <a:pt x="1640" y="3045"/>
                    </a:lnTo>
                    <a:lnTo>
                      <a:pt x="1631" y="3063"/>
                    </a:lnTo>
                    <a:lnTo>
                      <a:pt x="1631" y="3063"/>
                    </a:lnTo>
                    <a:lnTo>
                      <a:pt x="1631" y="3116"/>
                    </a:lnTo>
                    <a:lnTo>
                      <a:pt x="1631" y="3116"/>
                    </a:lnTo>
                    <a:lnTo>
                      <a:pt x="1631" y="3125"/>
                    </a:lnTo>
                    <a:lnTo>
                      <a:pt x="1631" y="3125"/>
                    </a:lnTo>
                    <a:lnTo>
                      <a:pt x="1631" y="3125"/>
                    </a:lnTo>
                    <a:lnTo>
                      <a:pt x="1640" y="3142"/>
                    </a:lnTo>
                    <a:lnTo>
                      <a:pt x="1640" y="3142"/>
                    </a:lnTo>
                    <a:lnTo>
                      <a:pt x="1631" y="3151"/>
                    </a:lnTo>
                    <a:lnTo>
                      <a:pt x="1631" y="3151"/>
                    </a:lnTo>
                    <a:lnTo>
                      <a:pt x="1640" y="3186"/>
                    </a:lnTo>
                    <a:lnTo>
                      <a:pt x="1666" y="3222"/>
                    </a:lnTo>
                    <a:lnTo>
                      <a:pt x="1666" y="3222"/>
                    </a:lnTo>
                    <a:lnTo>
                      <a:pt x="1693" y="3275"/>
                    </a:lnTo>
                    <a:lnTo>
                      <a:pt x="1719" y="3328"/>
                    </a:lnTo>
                    <a:lnTo>
                      <a:pt x="1719" y="3328"/>
                    </a:lnTo>
                    <a:lnTo>
                      <a:pt x="1737" y="3381"/>
                    </a:lnTo>
                    <a:lnTo>
                      <a:pt x="1737" y="3381"/>
                    </a:lnTo>
                    <a:lnTo>
                      <a:pt x="1746" y="3398"/>
                    </a:lnTo>
                    <a:lnTo>
                      <a:pt x="1746" y="3398"/>
                    </a:lnTo>
                    <a:lnTo>
                      <a:pt x="1755" y="3416"/>
                    </a:lnTo>
                    <a:lnTo>
                      <a:pt x="1755" y="3416"/>
                    </a:lnTo>
                    <a:lnTo>
                      <a:pt x="1772" y="3451"/>
                    </a:lnTo>
                    <a:lnTo>
                      <a:pt x="1772" y="3451"/>
                    </a:lnTo>
                    <a:lnTo>
                      <a:pt x="1772" y="3495"/>
                    </a:lnTo>
                    <a:lnTo>
                      <a:pt x="1772" y="3495"/>
                    </a:lnTo>
                    <a:lnTo>
                      <a:pt x="1772" y="3522"/>
                    </a:lnTo>
                    <a:lnTo>
                      <a:pt x="1781" y="3539"/>
                    </a:lnTo>
                    <a:lnTo>
                      <a:pt x="1781" y="3539"/>
                    </a:lnTo>
                    <a:lnTo>
                      <a:pt x="1790" y="3575"/>
                    </a:lnTo>
                    <a:lnTo>
                      <a:pt x="1799" y="3619"/>
                    </a:lnTo>
                    <a:lnTo>
                      <a:pt x="1799" y="3645"/>
                    </a:lnTo>
                    <a:lnTo>
                      <a:pt x="1799" y="3654"/>
                    </a:lnTo>
                    <a:lnTo>
                      <a:pt x="1799" y="3654"/>
                    </a:lnTo>
                    <a:lnTo>
                      <a:pt x="1808" y="3716"/>
                    </a:lnTo>
                    <a:lnTo>
                      <a:pt x="1816" y="3743"/>
                    </a:lnTo>
                    <a:lnTo>
                      <a:pt x="1834" y="3760"/>
                    </a:lnTo>
                    <a:lnTo>
                      <a:pt x="1834" y="3760"/>
                    </a:lnTo>
                    <a:lnTo>
                      <a:pt x="1852" y="3778"/>
                    </a:lnTo>
                    <a:lnTo>
                      <a:pt x="1852" y="3778"/>
                    </a:lnTo>
                    <a:lnTo>
                      <a:pt x="1869" y="3804"/>
                    </a:lnTo>
                    <a:lnTo>
                      <a:pt x="1869" y="3804"/>
                    </a:lnTo>
                    <a:lnTo>
                      <a:pt x="1878" y="3804"/>
                    </a:lnTo>
                    <a:lnTo>
                      <a:pt x="1878" y="3804"/>
                    </a:lnTo>
                    <a:lnTo>
                      <a:pt x="1878" y="3822"/>
                    </a:lnTo>
                    <a:lnTo>
                      <a:pt x="1878" y="3822"/>
                    </a:lnTo>
                    <a:lnTo>
                      <a:pt x="1905" y="3857"/>
                    </a:lnTo>
                    <a:lnTo>
                      <a:pt x="1914" y="3893"/>
                    </a:lnTo>
                    <a:lnTo>
                      <a:pt x="1914" y="3893"/>
                    </a:lnTo>
                    <a:lnTo>
                      <a:pt x="1931" y="3928"/>
                    </a:lnTo>
                    <a:lnTo>
                      <a:pt x="1949" y="3963"/>
                    </a:lnTo>
                    <a:lnTo>
                      <a:pt x="1949" y="3963"/>
                    </a:lnTo>
                    <a:lnTo>
                      <a:pt x="1966" y="3990"/>
                    </a:lnTo>
                    <a:lnTo>
                      <a:pt x="1966" y="3990"/>
                    </a:lnTo>
                    <a:lnTo>
                      <a:pt x="1966" y="3999"/>
                    </a:lnTo>
                    <a:lnTo>
                      <a:pt x="1966" y="3999"/>
                    </a:lnTo>
                    <a:lnTo>
                      <a:pt x="1966" y="3999"/>
                    </a:lnTo>
                    <a:lnTo>
                      <a:pt x="1966" y="4007"/>
                    </a:lnTo>
                    <a:lnTo>
                      <a:pt x="1966" y="4007"/>
                    </a:lnTo>
                    <a:lnTo>
                      <a:pt x="1975" y="4025"/>
                    </a:lnTo>
                    <a:lnTo>
                      <a:pt x="1975" y="4034"/>
                    </a:lnTo>
                    <a:lnTo>
                      <a:pt x="1975" y="4034"/>
                    </a:lnTo>
                    <a:lnTo>
                      <a:pt x="1975" y="4043"/>
                    </a:lnTo>
                    <a:lnTo>
                      <a:pt x="1966" y="4043"/>
                    </a:lnTo>
                    <a:lnTo>
                      <a:pt x="1966" y="4043"/>
                    </a:lnTo>
                    <a:lnTo>
                      <a:pt x="1958" y="4043"/>
                    </a:lnTo>
                    <a:lnTo>
                      <a:pt x="1949" y="4060"/>
                    </a:lnTo>
                    <a:lnTo>
                      <a:pt x="1949" y="4060"/>
                    </a:lnTo>
                    <a:lnTo>
                      <a:pt x="1958" y="4069"/>
                    </a:lnTo>
                    <a:lnTo>
                      <a:pt x="1975" y="4096"/>
                    </a:lnTo>
                    <a:lnTo>
                      <a:pt x="1975" y="4096"/>
                    </a:lnTo>
                    <a:lnTo>
                      <a:pt x="1975" y="4113"/>
                    </a:lnTo>
                    <a:lnTo>
                      <a:pt x="1975" y="4122"/>
                    </a:lnTo>
                    <a:lnTo>
                      <a:pt x="1975" y="4131"/>
                    </a:lnTo>
                    <a:lnTo>
                      <a:pt x="1975" y="4131"/>
                    </a:lnTo>
                    <a:lnTo>
                      <a:pt x="1984" y="4140"/>
                    </a:lnTo>
                    <a:lnTo>
                      <a:pt x="1984" y="4140"/>
                    </a:lnTo>
                    <a:lnTo>
                      <a:pt x="2002" y="4149"/>
                    </a:lnTo>
                    <a:lnTo>
                      <a:pt x="2002" y="4149"/>
                    </a:lnTo>
                    <a:lnTo>
                      <a:pt x="2002" y="4157"/>
                    </a:lnTo>
                    <a:lnTo>
                      <a:pt x="2019" y="4166"/>
                    </a:lnTo>
                    <a:lnTo>
                      <a:pt x="2019" y="4166"/>
                    </a:lnTo>
                    <a:lnTo>
                      <a:pt x="2028" y="4166"/>
                    </a:lnTo>
                    <a:lnTo>
                      <a:pt x="2037" y="4175"/>
                    </a:lnTo>
                    <a:lnTo>
                      <a:pt x="2037" y="4175"/>
                    </a:lnTo>
                    <a:lnTo>
                      <a:pt x="2037" y="4175"/>
                    </a:lnTo>
                    <a:lnTo>
                      <a:pt x="2046" y="4184"/>
                    </a:lnTo>
                    <a:lnTo>
                      <a:pt x="2064" y="4193"/>
                    </a:lnTo>
                    <a:lnTo>
                      <a:pt x="2064" y="4193"/>
                    </a:lnTo>
                    <a:lnTo>
                      <a:pt x="2072" y="4193"/>
                    </a:lnTo>
                    <a:lnTo>
                      <a:pt x="2090" y="4175"/>
                    </a:lnTo>
                    <a:lnTo>
                      <a:pt x="2090" y="4175"/>
                    </a:lnTo>
                    <a:lnTo>
                      <a:pt x="2108" y="4166"/>
                    </a:lnTo>
                    <a:lnTo>
                      <a:pt x="2152" y="4166"/>
                    </a:lnTo>
                    <a:lnTo>
                      <a:pt x="2152" y="4166"/>
                    </a:lnTo>
                    <a:lnTo>
                      <a:pt x="2169" y="4166"/>
                    </a:lnTo>
                    <a:lnTo>
                      <a:pt x="2187" y="4157"/>
                    </a:lnTo>
                    <a:lnTo>
                      <a:pt x="2187" y="4157"/>
                    </a:lnTo>
                    <a:lnTo>
                      <a:pt x="2187" y="4149"/>
                    </a:lnTo>
                    <a:lnTo>
                      <a:pt x="2187" y="4149"/>
                    </a:lnTo>
                    <a:lnTo>
                      <a:pt x="2205" y="4140"/>
                    </a:lnTo>
                    <a:lnTo>
                      <a:pt x="2205" y="4140"/>
                    </a:lnTo>
                    <a:lnTo>
                      <a:pt x="2249" y="4140"/>
                    </a:lnTo>
                    <a:lnTo>
                      <a:pt x="2284" y="4140"/>
                    </a:lnTo>
                    <a:lnTo>
                      <a:pt x="2284" y="4140"/>
                    </a:lnTo>
                    <a:lnTo>
                      <a:pt x="2319" y="4149"/>
                    </a:lnTo>
                    <a:lnTo>
                      <a:pt x="2328" y="4140"/>
                    </a:lnTo>
                    <a:lnTo>
                      <a:pt x="2346" y="4140"/>
                    </a:lnTo>
                    <a:lnTo>
                      <a:pt x="2346" y="4140"/>
                    </a:lnTo>
                    <a:lnTo>
                      <a:pt x="2355" y="4140"/>
                    </a:lnTo>
                    <a:lnTo>
                      <a:pt x="2355" y="4140"/>
                    </a:lnTo>
                    <a:lnTo>
                      <a:pt x="2364" y="4140"/>
                    </a:lnTo>
                    <a:lnTo>
                      <a:pt x="2372" y="4140"/>
                    </a:lnTo>
                    <a:lnTo>
                      <a:pt x="2372" y="4140"/>
                    </a:lnTo>
                    <a:lnTo>
                      <a:pt x="2381" y="4131"/>
                    </a:lnTo>
                    <a:lnTo>
                      <a:pt x="2390" y="4122"/>
                    </a:lnTo>
                    <a:lnTo>
                      <a:pt x="2390" y="4122"/>
                    </a:lnTo>
                    <a:lnTo>
                      <a:pt x="2399" y="4113"/>
                    </a:lnTo>
                    <a:lnTo>
                      <a:pt x="2408" y="4113"/>
                    </a:lnTo>
                    <a:lnTo>
                      <a:pt x="2425" y="4113"/>
                    </a:lnTo>
                    <a:lnTo>
                      <a:pt x="2425" y="4113"/>
                    </a:lnTo>
                    <a:lnTo>
                      <a:pt x="2452" y="4104"/>
                    </a:lnTo>
                    <a:lnTo>
                      <a:pt x="2478" y="4096"/>
                    </a:lnTo>
                    <a:lnTo>
                      <a:pt x="2549" y="4043"/>
                    </a:lnTo>
                    <a:lnTo>
                      <a:pt x="2549" y="4043"/>
                    </a:lnTo>
                    <a:lnTo>
                      <a:pt x="2619" y="3963"/>
                    </a:lnTo>
                    <a:lnTo>
                      <a:pt x="2681" y="3884"/>
                    </a:lnTo>
                    <a:lnTo>
                      <a:pt x="2681" y="3884"/>
                    </a:lnTo>
                    <a:lnTo>
                      <a:pt x="2716" y="3840"/>
                    </a:lnTo>
                    <a:lnTo>
                      <a:pt x="2743" y="3813"/>
                    </a:lnTo>
                    <a:lnTo>
                      <a:pt x="2761" y="3795"/>
                    </a:lnTo>
                    <a:lnTo>
                      <a:pt x="2761" y="3795"/>
                    </a:lnTo>
                    <a:lnTo>
                      <a:pt x="2778" y="3760"/>
                    </a:lnTo>
                    <a:lnTo>
                      <a:pt x="2787" y="3707"/>
                    </a:lnTo>
                    <a:lnTo>
                      <a:pt x="2787" y="3707"/>
                    </a:lnTo>
                    <a:lnTo>
                      <a:pt x="2787" y="3698"/>
                    </a:lnTo>
                    <a:lnTo>
                      <a:pt x="2787" y="3698"/>
                    </a:lnTo>
                    <a:lnTo>
                      <a:pt x="2787" y="3698"/>
                    </a:lnTo>
                    <a:lnTo>
                      <a:pt x="2787" y="3698"/>
                    </a:lnTo>
                    <a:lnTo>
                      <a:pt x="2787" y="3690"/>
                    </a:lnTo>
                    <a:lnTo>
                      <a:pt x="2796" y="3681"/>
                    </a:lnTo>
                    <a:lnTo>
                      <a:pt x="2796" y="3663"/>
                    </a:lnTo>
                    <a:lnTo>
                      <a:pt x="2796" y="3663"/>
                    </a:lnTo>
                    <a:lnTo>
                      <a:pt x="2787" y="3645"/>
                    </a:lnTo>
                    <a:lnTo>
                      <a:pt x="2778" y="3645"/>
                    </a:lnTo>
                    <a:lnTo>
                      <a:pt x="2778" y="3645"/>
                    </a:lnTo>
                    <a:lnTo>
                      <a:pt x="2769" y="3645"/>
                    </a:lnTo>
                    <a:lnTo>
                      <a:pt x="2769" y="3645"/>
                    </a:lnTo>
                    <a:lnTo>
                      <a:pt x="2769" y="3637"/>
                    </a:lnTo>
                    <a:lnTo>
                      <a:pt x="2769" y="3637"/>
                    </a:lnTo>
                    <a:lnTo>
                      <a:pt x="2778" y="3628"/>
                    </a:lnTo>
                    <a:lnTo>
                      <a:pt x="2796" y="3610"/>
                    </a:lnTo>
                    <a:lnTo>
                      <a:pt x="2858" y="3584"/>
                    </a:lnTo>
                    <a:lnTo>
                      <a:pt x="2858" y="3584"/>
                    </a:lnTo>
                    <a:lnTo>
                      <a:pt x="2911" y="3566"/>
                    </a:lnTo>
                    <a:lnTo>
                      <a:pt x="2919" y="3548"/>
                    </a:lnTo>
                    <a:lnTo>
                      <a:pt x="2928" y="3539"/>
                    </a:lnTo>
                    <a:lnTo>
                      <a:pt x="2928" y="3539"/>
                    </a:lnTo>
                    <a:lnTo>
                      <a:pt x="2928" y="3522"/>
                    </a:lnTo>
                    <a:lnTo>
                      <a:pt x="2937" y="3504"/>
                    </a:lnTo>
                    <a:lnTo>
                      <a:pt x="2937" y="3504"/>
                    </a:lnTo>
                    <a:lnTo>
                      <a:pt x="2937" y="3460"/>
                    </a:lnTo>
                    <a:lnTo>
                      <a:pt x="2937" y="3460"/>
                    </a:lnTo>
                    <a:lnTo>
                      <a:pt x="2937" y="3451"/>
                    </a:lnTo>
                    <a:lnTo>
                      <a:pt x="2937" y="3451"/>
                    </a:lnTo>
                    <a:lnTo>
                      <a:pt x="2937" y="3425"/>
                    </a:lnTo>
                    <a:lnTo>
                      <a:pt x="2937" y="3425"/>
                    </a:lnTo>
                    <a:lnTo>
                      <a:pt x="2928" y="3407"/>
                    </a:lnTo>
                    <a:lnTo>
                      <a:pt x="2928" y="3407"/>
                    </a:lnTo>
                    <a:lnTo>
                      <a:pt x="2928" y="3389"/>
                    </a:lnTo>
                    <a:lnTo>
                      <a:pt x="2928" y="3389"/>
                    </a:lnTo>
                    <a:lnTo>
                      <a:pt x="2928" y="3381"/>
                    </a:lnTo>
                    <a:lnTo>
                      <a:pt x="2928" y="3381"/>
                    </a:lnTo>
                    <a:lnTo>
                      <a:pt x="2919" y="3354"/>
                    </a:lnTo>
                    <a:lnTo>
                      <a:pt x="2911" y="3336"/>
                    </a:lnTo>
                    <a:lnTo>
                      <a:pt x="2911" y="3336"/>
                    </a:lnTo>
                    <a:lnTo>
                      <a:pt x="2902" y="3319"/>
                    </a:lnTo>
                    <a:lnTo>
                      <a:pt x="2902" y="3319"/>
                    </a:lnTo>
                    <a:lnTo>
                      <a:pt x="2893" y="3310"/>
                    </a:lnTo>
                    <a:lnTo>
                      <a:pt x="2893" y="3310"/>
                    </a:lnTo>
                    <a:lnTo>
                      <a:pt x="2893" y="3310"/>
                    </a:lnTo>
                    <a:lnTo>
                      <a:pt x="2893" y="3283"/>
                    </a:lnTo>
                    <a:lnTo>
                      <a:pt x="2893" y="3283"/>
                    </a:lnTo>
                    <a:lnTo>
                      <a:pt x="2902" y="3283"/>
                    </a:lnTo>
                    <a:lnTo>
                      <a:pt x="2902" y="3283"/>
                    </a:lnTo>
                    <a:lnTo>
                      <a:pt x="2919" y="3275"/>
                    </a:lnTo>
                    <a:lnTo>
                      <a:pt x="2928" y="3257"/>
                    </a:lnTo>
                    <a:lnTo>
                      <a:pt x="2928" y="3257"/>
                    </a:lnTo>
                    <a:lnTo>
                      <a:pt x="2928" y="3248"/>
                    </a:lnTo>
                    <a:lnTo>
                      <a:pt x="2928" y="3248"/>
                    </a:lnTo>
                    <a:lnTo>
                      <a:pt x="2955" y="3239"/>
                    </a:lnTo>
                    <a:lnTo>
                      <a:pt x="2955" y="3239"/>
                    </a:lnTo>
                    <a:lnTo>
                      <a:pt x="2972" y="3222"/>
                    </a:lnTo>
                    <a:lnTo>
                      <a:pt x="2972" y="3222"/>
                    </a:lnTo>
                    <a:lnTo>
                      <a:pt x="2990" y="3213"/>
                    </a:lnTo>
                    <a:lnTo>
                      <a:pt x="2999" y="3195"/>
                    </a:lnTo>
                    <a:lnTo>
                      <a:pt x="2999" y="3195"/>
                    </a:lnTo>
                    <a:lnTo>
                      <a:pt x="3034" y="3160"/>
                    </a:lnTo>
                    <a:lnTo>
                      <a:pt x="3034" y="3160"/>
                    </a:lnTo>
                    <a:lnTo>
                      <a:pt x="3069" y="3142"/>
                    </a:lnTo>
                    <a:lnTo>
                      <a:pt x="3069" y="3142"/>
                    </a:lnTo>
                    <a:lnTo>
                      <a:pt x="3096" y="3133"/>
                    </a:lnTo>
                    <a:lnTo>
                      <a:pt x="3096" y="3133"/>
                    </a:lnTo>
                    <a:lnTo>
                      <a:pt x="3113" y="3125"/>
                    </a:lnTo>
                    <a:lnTo>
                      <a:pt x="3113" y="3125"/>
                    </a:lnTo>
                    <a:lnTo>
                      <a:pt x="3149" y="3116"/>
                    </a:lnTo>
                    <a:lnTo>
                      <a:pt x="3149" y="3116"/>
                    </a:lnTo>
                    <a:lnTo>
                      <a:pt x="3175" y="3089"/>
                    </a:lnTo>
                    <a:lnTo>
                      <a:pt x="3211" y="3054"/>
                    </a:lnTo>
                    <a:lnTo>
                      <a:pt x="3228" y="3019"/>
                    </a:lnTo>
                    <a:lnTo>
                      <a:pt x="3237" y="2992"/>
                    </a:lnTo>
                    <a:lnTo>
                      <a:pt x="3237" y="2992"/>
                    </a:lnTo>
                    <a:lnTo>
                      <a:pt x="3237" y="2983"/>
                    </a:lnTo>
                    <a:lnTo>
                      <a:pt x="3237" y="2983"/>
                    </a:lnTo>
                    <a:lnTo>
                      <a:pt x="3228" y="2948"/>
                    </a:lnTo>
                    <a:lnTo>
                      <a:pt x="3228" y="2886"/>
                    </a:lnTo>
                    <a:lnTo>
                      <a:pt x="3228" y="2886"/>
                    </a:lnTo>
                    <a:lnTo>
                      <a:pt x="3228" y="2842"/>
                    </a:lnTo>
                    <a:lnTo>
                      <a:pt x="3228" y="2842"/>
                    </a:lnTo>
                    <a:lnTo>
                      <a:pt x="3228" y="2807"/>
                    </a:lnTo>
                    <a:lnTo>
                      <a:pt x="3228" y="2807"/>
                    </a:lnTo>
                    <a:lnTo>
                      <a:pt x="3219" y="2789"/>
                    </a:lnTo>
                    <a:lnTo>
                      <a:pt x="3219" y="2763"/>
                    </a:lnTo>
                    <a:lnTo>
                      <a:pt x="3219" y="2763"/>
                    </a:lnTo>
                    <a:lnTo>
                      <a:pt x="3219" y="2763"/>
                    </a:lnTo>
                    <a:lnTo>
                      <a:pt x="3219" y="2763"/>
                    </a:lnTo>
                    <a:lnTo>
                      <a:pt x="3219" y="2754"/>
                    </a:lnTo>
                    <a:lnTo>
                      <a:pt x="3219" y="2745"/>
                    </a:lnTo>
                    <a:lnTo>
                      <a:pt x="3219" y="2745"/>
                    </a:lnTo>
                    <a:lnTo>
                      <a:pt x="3211" y="2736"/>
                    </a:lnTo>
                    <a:lnTo>
                      <a:pt x="3202" y="2727"/>
                    </a:lnTo>
                    <a:lnTo>
                      <a:pt x="3202" y="2727"/>
                    </a:lnTo>
                    <a:lnTo>
                      <a:pt x="3193" y="2718"/>
                    </a:lnTo>
                    <a:lnTo>
                      <a:pt x="3193" y="2718"/>
                    </a:lnTo>
                    <a:lnTo>
                      <a:pt x="3184" y="2718"/>
                    </a:lnTo>
                    <a:lnTo>
                      <a:pt x="3175" y="2701"/>
                    </a:lnTo>
                    <a:lnTo>
                      <a:pt x="3175" y="2701"/>
                    </a:lnTo>
                    <a:lnTo>
                      <a:pt x="3175" y="2683"/>
                    </a:lnTo>
                    <a:lnTo>
                      <a:pt x="3166" y="2666"/>
                    </a:lnTo>
                    <a:lnTo>
                      <a:pt x="3166" y="2666"/>
                    </a:lnTo>
                    <a:lnTo>
                      <a:pt x="3166" y="2666"/>
                    </a:lnTo>
                    <a:lnTo>
                      <a:pt x="3158" y="2648"/>
                    </a:lnTo>
                    <a:lnTo>
                      <a:pt x="3158" y="2613"/>
                    </a:lnTo>
                    <a:lnTo>
                      <a:pt x="3158" y="2613"/>
                    </a:lnTo>
                    <a:lnTo>
                      <a:pt x="3149" y="2595"/>
                    </a:lnTo>
                    <a:lnTo>
                      <a:pt x="3149" y="2595"/>
                    </a:lnTo>
                    <a:lnTo>
                      <a:pt x="3149" y="2595"/>
                    </a:lnTo>
                    <a:lnTo>
                      <a:pt x="3149" y="2595"/>
                    </a:lnTo>
                    <a:lnTo>
                      <a:pt x="3158" y="2568"/>
                    </a:lnTo>
                    <a:lnTo>
                      <a:pt x="3166" y="2568"/>
                    </a:lnTo>
                    <a:lnTo>
                      <a:pt x="3166" y="2568"/>
                    </a:lnTo>
                    <a:lnTo>
                      <a:pt x="3166" y="2551"/>
                    </a:lnTo>
                    <a:lnTo>
                      <a:pt x="3166" y="2551"/>
                    </a:lnTo>
                    <a:lnTo>
                      <a:pt x="3158" y="2533"/>
                    </a:lnTo>
                    <a:lnTo>
                      <a:pt x="3149" y="2533"/>
                    </a:lnTo>
                    <a:lnTo>
                      <a:pt x="3149" y="2533"/>
                    </a:lnTo>
                    <a:lnTo>
                      <a:pt x="3140" y="2524"/>
                    </a:lnTo>
                    <a:lnTo>
                      <a:pt x="3131" y="2515"/>
                    </a:lnTo>
                    <a:lnTo>
                      <a:pt x="3131" y="2515"/>
                    </a:lnTo>
                    <a:lnTo>
                      <a:pt x="3140" y="2489"/>
                    </a:lnTo>
                    <a:lnTo>
                      <a:pt x="3158" y="2445"/>
                    </a:lnTo>
                    <a:lnTo>
                      <a:pt x="3158" y="2445"/>
                    </a:lnTo>
                    <a:lnTo>
                      <a:pt x="3158" y="2436"/>
                    </a:lnTo>
                    <a:lnTo>
                      <a:pt x="3158" y="2436"/>
                    </a:lnTo>
                    <a:lnTo>
                      <a:pt x="3166" y="2427"/>
                    </a:lnTo>
                    <a:lnTo>
                      <a:pt x="3166" y="2427"/>
                    </a:lnTo>
                    <a:lnTo>
                      <a:pt x="3211" y="2321"/>
                    </a:lnTo>
                    <a:lnTo>
                      <a:pt x="3211" y="2321"/>
                    </a:lnTo>
                    <a:lnTo>
                      <a:pt x="3228" y="2304"/>
                    </a:lnTo>
                    <a:lnTo>
                      <a:pt x="3228" y="2304"/>
                    </a:lnTo>
                    <a:lnTo>
                      <a:pt x="3228" y="2304"/>
                    </a:lnTo>
                    <a:lnTo>
                      <a:pt x="3228" y="2304"/>
                    </a:lnTo>
                    <a:lnTo>
                      <a:pt x="3237" y="2304"/>
                    </a:lnTo>
                    <a:lnTo>
                      <a:pt x="3237" y="2304"/>
                    </a:lnTo>
                    <a:lnTo>
                      <a:pt x="3255" y="2295"/>
                    </a:lnTo>
                    <a:lnTo>
                      <a:pt x="3263" y="2295"/>
                    </a:lnTo>
                    <a:lnTo>
                      <a:pt x="3263" y="2295"/>
                    </a:lnTo>
                    <a:lnTo>
                      <a:pt x="3272" y="2286"/>
                    </a:lnTo>
                    <a:lnTo>
                      <a:pt x="3281" y="2277"/>
                    </a:lnTo>
                    <a:lnTo>
                      <a:pt x="3281" y="2277"/>
                    </a:lnTo>
                    <a:lnTo>
                      <a:pt x="3290" y="2259"/>
                    </a:lnTo>
                    <a:lnTo>
                      <a:pt x="3290" y="2259"/>
                    </a:lnTo>
                    <a:lnTo>
                      <a:pt x="3290" y="2259"/>
                    </a:lnTo>
                    <a:lnTo>
                      <a:pt x="3299" y="2251"/>
                    </a:lnTo>
                    <a:lnTo>
                      <a:pt x="3299" y="2251"/>
                    </a:lnTo>
                    <a:lnTo>
                      <a:pt x="3369" y="2180"/>
                    </a:lnTo>
                    <a:lnTo>
                      <a:pt x="3413" y="2136"/>
                    </a:lnTo>
                    <a:lnTo>
                      <a:pt x="3413" y="2136"/>
                    </a:lnTo>
                    <a:lnTo>
                      <a:pt x="3466" y="2092"/>
                    </a:lnTo>
                    <a:lnTo>
                      <a:pt x="3502" y="2065"/>
                    </a:lnTo>
                    <a:lnTo>
                      <a:pt x="3502" y="2065"/>
                    </a:lnTo>
                    <a:lnTo>
                      <a:pt x="3537" y="2048"/>
                    </a:lnTo>
                    <a:lnTo>
                      <a:pt x="3572" y="2012"/>
                    </a:lnTo>
                    <a:lnTo>
                      <a:pt x="3652" y="1933"/>
                    </a:lnTo>
                    <a:lnTo>
                      <a:pt x="3652" y="1933"/>
                    </a:lnTo>
                    <a:lnTo>
                      <a:pt x="3687" y="1880"/>
                    </a:lnTo>
                    <a:lnTo>
                      <a:pt x="3705" y="1853"/>
                    </a:lnTo>
                    <a:lnTo>
                      <a:pt x="3713" y="1827"/>
                    </a:lnTo>
                    <a:lnTo>
                      <a:pt x="3713" y="1827"/>
                    </a:lnTo>
                    <a:lnTo>
                      <a:pt x="3731" y="1800"/>
                    </a:lnTo>
                    <a:lnTo>
                      <a:pt x="3766" y="1747"/>
                    </a:lnTo>
                    <a:lnTo>
                      <a:pt x="3766" y="1747"/>
                    </a:lnTo>
                    <a:lnTo>
                      <a:pt x="3802" y="1686"/>
                    </a:lnTo>
                    <a:lnTo>
                      <a:pt x="3819" y="1633"/>
                    </a:lnTo>
                    <a:lnTo>
                      <a:pt x="3819" y="1633"/>
                    </a:lnTo>
                    <a:lnTo>
                      <a:pt x="3828" y="1597"/>
                    </a:lnTo>
                    <a:lnTo>
                      <a:pt x="3828" y="1597"/>
                    </a:lnTo>
                    <a:lnTo>
                      <a:pt x="3846" y="1536"/>
                    </a:lnTo>
                    <a:lnTo>
                      <a:pt x="3846" y="1536"/>
                    </a:lnTo>
                    <a:lnTo>
                      <a:pt x="3846" y="1536"/>
                    </a:lnTo>
                    <a:lnTo>
                      <a:pt x="3846" y="1536"/>
                    </a:lnTo>
                    <a:lnTo>
                      <a:pt x="3837" y="1518"/>
                    </a:lnTo>
                    <a:close/>
                    <a:moveTo>
                      <a:pt x="2866" y="2771"/>
                    </a:moveTo>
                    <a:lnTo>
                      <a:pt x="2866" y="2771"/>
                    </a:lnTo>
                    <a:lnTo>
                      <a:pt x="2866" y="2771"/>
                    </a:lnTo>
                    <a:lnTo>
                      <a:pt x="2866" y="2771"/>
                    </a:lnTo>
                    <a:lnTo>
                      <a:pt x="2866" y="2763"/>
                    </a:lnTo>
                    <a:lnTo>
                      <a:pt x="2866" y="2763"/>
                    </a:lnTo>
                    <a:lnTo>
                      <a:pt x="2858" y="2745"/>
                    </a:lnTo>
                    <a:lnTo>
                      <a:pt x="2858" y="2745"/>
                    </a:lnTo>
                    <a:lnTo>
                      <a:pt x="2858" y="2745"/>
                    </a:lnTo>
                    <a:lnTo>
                      <a:pt x="2858" y="2745"/>
                    </a:lnTo>
                    <a:lnTo>
                      <a:pt x="2858" y="2736"/>
                    </a:lnTo>
                    <a:lnTo>
                      <a:pt x="2858" y="2736"/>
                    </a:lnTo>
                    <a:lnTo>
                      <a:pt x="2858" y="2727"/>
                    </a:lnTo>
                    <a:lnTo>
                      <a:pt x="2858" y="2727"/>
                    </a:lnTo>
                    <a:lnTo>
                      <a:pt x="2849" y="2718"/>
                    </a:lnTo>
                    <a:lnTo>
                      <a:pt x="2849" y="2718"/>
                    </a:lnTo>
                    <a:lnTo>
                      <a:pt x="2849" y="2710"/>
                    </a:lnTo>
                    <a:lnTo>
                      <a:pt x="2849" y="2710"/>
                    </a:lnTo>
                    <a:lnTo>
                      <a:pt x="2858" y="2710"/>
                    </a:lnTo>
                    <a:lnTo>
                      <a:pt x="2858" y="2710"/>
                    </a:lnTo>
                    <a:lnTo>
                      <a:pt x="2858" y="2710"/>
                    </a:lnTo>
                    <a:lnTo>
                      <a:pt x="2858" y="2710"/>
                    </a:lnTo>
                    <a:lnTo>
                      <a:pt x="2875" y="2754"/>
                    </a:lnTo>
                    <a:lnTo>
                      <a:pt x="2884" y="2798"/>
                    </a:lnTo>
                    <a:lnTo>
                      <a:pt x="2884" y="2807"/>
                    </a:lnTo>
                    <a:lnTo>
                      <a:pt x="2884" y="2807"/>
                    </a:lnTo>
                    <a:lnTo>
                      <a:pt x="2893" y="2816"/>
                    </a:lnTo>
                    <a:lnTo>
                      <a:pt x="2893" y="2816"/>
                    </a:lnTo>
                    <a:lnTo>
                      <a:pt x="2884" y="2824"/>
                    </a:lnTo>
                    <a:lnTo>
                      <a:pt x="2884" y="2824"/>
                    </a:lnTo>
                    <a:lnTo>
                      <a:pt x="2884" y="2824"/>
                    </a:lnTo>
                    <a:lnTo>
                      <a:pt x="2884" y="2824"/>
                    </a:lnTo>
                    <a:lnTo>
                      <a:pt x="2884" y="2860"/>
                    </a:lnTo>
                    <a:lnTo>
                      <a:pt x="2902" y="2904"/>
                    </a:lnTo>
                    <a:lnTo>
                      <a:pt x="2902" y="2904"/>
                    </a:lnTo>
                    <a:lnTo>
                      <a:pt x="2911" y="2939"/>
                    </a:lnTo>
                    <a:lnTo>
                      <a:pt x="2911" y="2939"/>
                    </a:lnTo>
                    <a:lnTo>
                      <a:pt x="2911" y="2957"/>
                    </a:lnTo>
                    <a:lnTo>
                      <a:pt x="2911" y="2957"/>
                    </a:lnTo>
                    <a:lnTo>
                      <a:pt x="2911" y="2957"/>
                    </a:lnTo>
                    <a:lnTo>
                      <a:pt x="2911" y="2957"/>
                    </a:lnTo>
                    <a:lnTo>
                      <a:pt x="2911" y="2957"/>
                    </a:lnTo>
                    <a:lnTo>
                      <a:pt x="2902" y="2948"/>
                    </a:lnTo>
                    <a:lnTo>
                      <a:pt x="2884" y="2930"/>
                    </a:lnTo>
                    <a:lnTo>
                      <a:pt x="2875" y="2904"/>
                    </a:lnTo>
                    <a:lnTo>
                      <a:pt x="2866" y="2869"/>
                    </a:lnTo>
                    <a:lnTo>
                      <a:pt x="2866" y="2869"/>
                    </a:lnTo>
                    <a:lnTo>
                      <a:pt x="2866" y="2851"/>
                    </a:lnTo>
                    <a:lnTo>
                      <a:pt x="2866" y="2833"/>
                    </a:lnTo>
                    <a:lnTo>
                      <a:pt x="2866" y="2833"/>
                    </a:lnTo>
                    <a:lnTo>
                      <a:pt x="2875" y="2807"/>
                    </a:lnTo>
                    <a:lnTo>
                      <a:pt x="2875" y="2789"/>
                    </a:lnTo>
                    <a:lnTo>
                      <a:pt x="2866" y="2771"/>
                    </a:lnTo>
                    <a:close/>
                    <a:moveTo>
                      <a:pt x="2875" y="2189"/>
                    </a:moveTo>
                    <a:lnTo>
                      <a:pt x="2875" y="2189"/>
                    </a:lnTo>
                    <a:lnTo>
                      <a:pt x="2866" y="2189"/>
                    </a:lnTo>
                    <a:lnTo>
                      <a:pt x="2866" y="2189"/>
                    </a:lnTo>
                    <a:lnTo>
                      <a:pt x="2866" y="2189"/>
                    </a:lnTo>
                    <a:lnTo>
                      <a:pt x="2849" y="2198"/>
                    </a:lnTo>
                    <a:lnTo>
                      <a:pt x="2840" y="2206"/>
                    </a:lnTo>
                    <a:lnTo>
                      <a:pt x="2840" y="2215"/>
                    </a:lnTo>
                    <a:lnTo>
                      <a:pt x="2840" y="2215"/>
                    </a:lnTo>
                    <a:lnTo>
                      <a:pt x="2840" y="2224"/>
                    </a:lnTo>
                    <a:lnTo>
                      <a:pt x="2840" y="2224"/>
                    </a:lnTo>
                    <a:lnTo>
                      <a:pt x="2840" y="2233"/>
                    </a:lnTo>
                    <a:lnTo>
                      <a:pt x="2840" y="2233"/>
                    </a:lnTo>
                    <a:lnTo>
                      <a:pt x="2831" y="2251"/>
                    </a:lnTo>
                    <a:lnTo>
                      <a:pt x="2822" y="2268"/>
                    </a:lnTo>
                    <a:lnTo>
                      <a:pt x="2822" y="2268"/>
                    </a:lnTo>
                    <a:lnTo>
                      <a:pt x="2813" y="2268"/>
                    </a:lnTo>
                    <a:lnTo>
                      <a:pt x="2805" y="2277"/>
                    </a:lnTo>
                    <a:lnTo>
                      <a:pt x="2805" y="2277"/>
                    </a:lnTo>
                    <a:lnTo>
                      <a:pt x="2813" y="2295"/>
                    </a:lnTo>
                    <a:lnTo>
                      <a:pt x="2813" y="2295"/>
                    </a:lnTo>
                    <a:lnTo>
                      <a:pt x="2813" y="2304"/>
                    </a:lnTo>
                    <a:lnTo>
                      <a:pt x="2813" y="2304"/>
                    </a:lnTo>
                    <a:lnTo>
                      <a:pt x="2796" y="2295"/>
                    </a:lnTo>
                    <a:lnTo>
                      <a:pt x="2796" y="2295"/>
                    </a:lnTo>
                    <a:lnTo>
                      <a:pt x="2761" y="2295"/>
                    </a:lnTo>
                    <a:lnTo>
                      <a:pt x="2734" y="2295"/>
                    </a:lnTo>
                    <a:lnTo>
                      <a:pt x="2734" y="2295"/>
                    </a:lnTo>
                    <a:lnTo>
                      <a:pt x="2725" y="2295"/>
                    </a:lnTo>
                    <a:lnTo>
                      <a:pt x="2725" y="2295"/>
                    </a:lnTo>
                    <a:lnTo>
                      <a:pt x="2725" y="2277"/>
                    </a:lnTo>
                    <a:lnTo>
                      <a:pt x="2725" y="2251"/>
                    </a:lnTo>
                    <a:lnTo>
                      <a:pt x="2725" y="2251"/>
                    </a:lnTo>
                    <a:lnTo>
                      <a:pt x="2734" y="2251"/>
                    </a:lnTo>
                    <a:lnTo>
                      <a:pt x="2743" y="2233"/>
                    </a:lnTo>
                    <a:lnTo>
                      <a:pt x="2743" y="2233"/>
                    </a:lnTo>
                    <a:lnTo>
                      <a:pt x="2743" y="2233"/>
                    </a:lnTo>
                    <a:lnTo>
                      <a:pt x="2734" y="2224"/>
                    </a:lnTo>
                    <a:lnTo>
                      <a:pt x="2734" y="2224"/>
                    </a:lnTo>
                    <a:lnTo>
                      <a:pt x="2743" y="2215"/>
                    </a:lnTo>
                    <a:lnTo>
                      <a:pt x="2743" y="2215"/>
                    </a:lnTo>
                    <a:lnTo>
                      <a:pt x="2752" y="2189"/>
                    </a:lnTo>
                    <a:lnTo>
                      <a:pt x="2778" y="2171"/>
                    </a:lnTo>
                    <a:lnTo>
                      <a:pt x="2778" y="2171"/>
                    </a:lnTo>
                    <a:lnTo>
                      <a:pt x="2805" y="2162"/>
                    </a:lnTo>
                    <a:lnTo>
                      <a:pt x="2840" y="2171"/>
                    </a:lnTo>
                    <a:lnTo>
                      <a:pt x="2849" y="2171"/>
                    </a:lnTo>
                    <a:lnTo>
                      <a:pt x="2849" y="2171"/>
                    </a:lnTo>
                    <a:lnTo>
                      <a:pt x="2849" y="2171"/>
                    </a:lnTo>
                    <a:lnTo>
                      <a:pt x="2849" y="2171"/>
                    </a:lnTo>
                    <a:lnTo>
                      <a:pt x="2849" y="2171"/>
                    </a:lnTo>
                    <a:lnTo>
                      <a:pt x="2849" y="2171"/>
                    </a:lnTo>
                    <a:lnTo>
                      <a:pt x="2875" y="2189"/>
                    </a:lnTo>
                    <a:close/>
                    <a:moveTo>
                      <a:pt x="2655" y="2621"/>
                    </a:moveTo>
                    <a:lnTo>
                      <a:pt x="2655" y="2621"/>
                    </a:lnTo>
                    <a:lnTo>
                      <a:pt x="2655" y="2621"/>
                    </a:lnTo>
                    <a:lnTo>
                      <a:pt x="2655" y="2621"/>
                    </a:lnTo>
                    <a:lnTo>
                      <a:pt x="2646" y="2604"/>
                    </a:lnTo>
                    <a:lnTo>
                      <a:pt x="2646" y="2604"/>
                    </a:lnTo>
                    <a:lnTo>
                      <a:pt x="2646" y="2595"/>
                    </a:lnTo>
                    <a:lnTo>
                      <a:pt x="2646" y="2595"/>
                    </a:lnTo>
                    <a:lnTo>
                      <a:pt x="2637" y="2586"/>
                    </a:lnTo>
                    <a:lnTo>
                      <a:pt x="2637" y="2586"/>
                    </a:lnTo>
                    <a:lnTo>
                      <a:pt x="2628" y="2568"/>
                    </a:lnTo>
                    <a:lnTo>
                      <a:pt x="2611" y="2551"/>
                    </a:lnTo>
                    <a:lnTo>
                      <a:pt x="2611" y="2551"/>
                    </a:lnTo>
                    <a:lnTo>
                      <a:pt x="2593" y="2524"/>
                    </a:lnTo>
                    <a:lnTo>
                      <a:pt x="2584" y="2480"/>
                    </a:lnTo>
                    <a:lnTo>
                      <a:pt x="2584" y="2427"/>
                    </a:lnTo>
                    <a:lnTo>
                      <a:pt x="2584" y="2374"/>
                    </a:lnTo>
                    <a:lnTo>
                      <a:pt x="2584" y="2374"/>
                    </a:lnTo>
                    <a:lnTo>
                      <a:pt x="2584" y="2392"/>
                    </a:lnTo>
                    <a:lnTo>
                      <a:pt x="2584" y="2392"/>
                    </a:lnTo>
                    <a:lnTo>
                      <a:pt x="2593" y="2418"/>
                    </a:lnTo>
                    <a:lnTo>
                      <a:pt x="2593" y="2418"/>
                    </a:lnTo>
                    <a:lnTo>
                      <a:pt x="2593" y="2418"/>
                    </a:lnTo>
                    <a:lnTo>
                      <a:pt x="2593" y="2418"/>
                    </a:lnTo>
                    <a:lnTo>
                      <a:pt x="2593" y="2427"/>
                    </a:lnTo>
                    <a:lnTo>
                      <a:pt x="2593" y="2427"/>
                    </a:lnTo>
                    <a:lnTo>
                      <a:pt x="2602" y="2480"/>
                    </a:lnTo>
                    <a:lnTo>
                      <a:pt x="2611" y="2507"/>
                    </a:lnTo>
                    <a:lnTo>
                      <a:pt x="2628" y="2524"/>
                    </a:lnTo>
                    <a:lnTo>
                      <a:pt x="2628" y="2524"/>
                    </a:lnTo>
                    <a:lnTo>
                      <a:pt x="2646" y="2551"/>
                    </a:lnTo>
                    <a:lnTo>
                      <a:pt x="2646" y="2568"/>
                    </a:lnTo>
                    <a:lnTo>
                      <a:pt x="2646" y="2568"/>
                    </a:lnTo>
                    <a:lnTo>
                      <a:pt x="2655" y="2577"/>
                    </a:lnTo>
                    <a:lnTo>
                      <a:pt x="2655" y="2577"/>
                    </a:lnTo>
                    <a:lnTo>
                      <a:pt x="2655" y="2604"/>
                    </a:lnTo>
                    <a:lnTo>
                      <a:pt x="2655" y="2604"/>
                    </a:lnTo>
                    <a:lnTo>
                      <a:pt x="2664" y="2604"/>
                    </a:lnTo>
                    <a:lnTo>
                      <a:pt x="2664" y="2604"/>
                    </a:lnTo>
                    <a:lnTo>
                      <a:pt x="2664" y="2621"/>
                    </a:lnTo>
                    <a:lnTo>
                      <a:pt x="2664" y="2621"/>
                    </a:lnTo>
                    <a:lnTo>
                      <a:pt x="2672" y="2630"/>
                    </a:lnTo>
                    <a:lnTo>
                      <a:pt x="2672" y="2630"/>
                    </a:lnTo>
                    <a:lnTo>
                      <a:pt x="2672" y="2639"/>
                    </a:lnTo>
                    <a:lnTo>
                      <a:pt x="2672" y="2639"/>
                    </a:lnTo>
                    <a:lnTo>
                      <a:pt x="2672" y="2639"/>
                    </a:lnTo>
                    <a:lnTo>
                      <a:pt x="2664" y="2630"/>
                    </a:lnTo>
                    <a:lnTo>
                      <a:pt x="2664" y="2630"/>
                    </a:lnTo>
                    <a:lnTo>
                      <a:pt x="2655" y="2630"/>
                    </a:lnTo>
                    <a:lnTo>
                      <a:pt x="2655" y="2630"/>
                    </a:lnTo>
                    <a:lnTo>
                      <a:pt x="2655" y="2621"/>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9" name="Freeform 36"/>
              <p:cNvSpPr>
                <a:spLocks noChangeArrowheads="1"/>
              </p:cNvSpPr>
              <p:nvPr/>
            </p:nvSpPr>
            <p:spPr bwMode="auto">
              <a:xfrm>
                <a:off x="5291138" y="4549775"/>
                <a:ext cx="149225" cy="282575"/>
              </a:xfrm>
              <a:custGeom>
                <a:avLst/>
                <a:gdLst>
                  <a:gd name="T0" fmla="*/ 397 w 416"/>
                  <a:gd name="T1" fmla="*/ 97 h 787"/>
                  <a:gd name="T2" fmla="*/ 371 w 416"/>
                  <a:gd name="T3" fmla="*/ 35 h 787"/>
                  <a:gd name="T4" fmla="*/ 362 w 416"/>
                  <a:gd name="T5" fmla="*/ 27 h 787"/>
                  <a:gd name="T6" fmla="*/ 362 w 416"/>
                  <a:gd name="T7" fmla="*/ 9 h 787"/>
                  <a:gd name="T8" fmla="*/ 344 w 416"/>
                  <a:gd name="T9" fmla="*/ 0 h 787"/>
                  <a:gd name="T10" fmla="*/ 327 w 416"/>
                  <a:gd name="T11" fmla="*/ 18 h 787"/>
                  <a:gd name="T12" fmla="*/ 318 w 416"/>
                  <a:gd name="T13" fmla="*/ 27 h 787"/>
                  <a:gd name="T14" fmla="*/ 318 w 416"/>
                  <a:gd name="T15" fmla="*/ 35 h 787"/>
                  <a:gd name="T16" fmla="*/ 309 w 416"/>
                  <a:gd name="T17" fmla="*/ 71 h 787"/>
                  <a:gd name="T18" fmla="*/ 309 w 416"/>
                  <a:gd name="T19" fmla="*/ 71 h 787"/>
                  <a:gd name="T20" fmla="*/ 283 w 416"/>
                  <a:gd name="T21" fmla="*/ 80 h 787"/>
                  <a:gd name="T22" fmla="*/ 256 w 416"/>
                  <a:gd name="T23" fmla="*/ 88 h 787"/>
                  <a:gd name="T24" fmla="*/ 256 w 416"/>
                  <a:gd name="T25" fmla="*/ 106 h 787"/>
                  <a:gd name="T26" fmla="*/ 256 w 416"/>
                  <a:gd name="T27" fmla="*/ 115 h 787"/>
                  <a:gd name="T28" fmla="*/ 247 w 416"/>
                  <a:gd name="T29" fmla="*/ 141 h 787"/>
                  <a:gd name="T30" fmla="*/ 256 w 416"/>
                  <a:gd name="T31" fmla="*/ 141 h 787"/>
                  <a:gd name="T32" fmla="*/ 239 w 416"/>
                  <a:gd name="T33" fmla="*/ 159 h 787"/>
                  <a:gd name="T34" fmla="*/ 203 w 416"/>
                  <a:gd name="T35" fmla="*/ 177 h 787"/>
                  <a:gd name="T36" fmla="*/ 177 w 416"/>
                  <a:gd name="T37" fmla="*/ 185 h 787"/>
                  <a:gd name="T38" fmla="*/ 133 w 416"/>
                  <a:gd name="T39" fmla="*/ 212 h 787"/>
                  <a:gd name="T40" fmla="*/ 97 w 416"/>
                  <a:gd name="T41" fmla="*/ 212 h 787"/>
                  <a:gd name="T42" fmla="*/ 62 w 416"/>
                  <a:gd name="T43" fmla="*/ 221 h 787"/>
                  <a:gd name="T44" fmla="*/ 53 w 416"/>
                  <a:gd name="T45" fmla="*/ 230 h 787"/>
                  <a:gd name="T46" fmla="*/ 44 w 416"/>
                  <a:gd name="T47" fmla="*/ 256 h 787"/>
                  <a:gd name="T48" fmla="*/ 36 w 416"/>
                  <a:gd name="T49" fmla="*/ 300 h 787"/>
                  <a:gd name="T50" fmla="*/ 27 w 416"/>
                  <a:gd name="T51" fmla="*/ 336 h 787"/>
                  <a:gd name="T52" fmla="*/ 44 w 416"/>
                  <a:gd name="T53" fmla="*/ 406 h 787"/>
                  <a:gd name="T54" fmla="*/ 53 w 416"/>
                  <a:gd name="T55" fmla="*/ 477 h 787"/>
                  <a:gd name="T56" fmla="*/ 9 w 416"/>
                  <a:gd name="T57" fmla="*/ 547 h 787"/>
                  <a:gd name="T58" fmla="*/ 9 w 416"/>
                  <a:gd name="T59" fmla="*/ 645 h 787"/>
                  <a:gd name="T60" fmla="*/ 27 w 416"/>
                  <a:gd name="T61" fmla="*/ 689 h 787"/>
                  <a:gd name="T62" fmla="*/ 44 w 416"/>
                  <a:gd name="T63" fmla="*/ 750 h 787"/>
                  <a:gd name="T64" fmla="*/ 133 w 416"/>
                  <a:gd name="T65" fmla="*/ 786 h 787"/>
                  <a:gd name="T66" fmla="*/ 159 w 416"/>
                  <a:gd name="T67" fmla="*/ 777 h 787"/>
                  <a:gd name="T68" fmla="*/ 177 w 416"/>
                  <a:gd name="T69" fmla="*/ 768 h 787"/>
                  <a:gd name="T70" fmla="*/ 203 w 416"/>
                  <a:gd name="T71" fmla="*/ 759 h 787"/>
                  <a:gd name="T72" fmla="*/ 221 w 416"/>
                  <a:gd name="T73" fmla="*/ 750 h 787"/>
                  <a:gd name="T74" fmla="*/ 265 w 416"/>
                  <a:gd name="T75" fmla="*/ 636 h 787"/>
                  <a:gd name="T76" fmla="*/ 300 w 416"/>
                  <a:gd name="T77" fmla="*/ 521 h 787"/>
                  <a:gd name="T78" fmla="*/ 362 w 416"/>
                  <a:gd name="T79" fmla="*/ 309 h 787"/>
                  <a:gd name="T80" fmla="*/ 362 w 416"/>
                  <a:gd name="T81" fmla="*/ 300 h 787"/>
                  <a:gd name="T82" fmla="*/ 371 w 416"/>
                  <a:gd name="T83" fmla="*/ 274 h 787"/>
                  <a:gd name="T84" fmla="*/ 371 w 416"/>
                  <a:gd name="T85" fmla="*/ 238 h 787"/>
                  <a:gd name="T86" fmla="*/ 371 w 416"/>
                  <a:gd name="T87" fmla="*/ 212 h 787"/>
                  <a:gd name="T88" fmla="*/ 371 w 416"/>
                  <a:gd name="T89" fmla="*/ 212 h 787"/>
                  <a:gd name="T90" fmla="*/ 380 w 416"/>
                  <a:gd name="T91" fmla="*/ 230 h 787"/>
                  <a:gd name="T92" fmla="*/ 406 w 416"/>
                  <a:gd name="T93" fmla="*/ 230 h 787"/>
                  <a:gd name="T94" fmla="*/ 415 w 416"/>
                  <a:gd name="T95" fmla="*/ 203 h 787"/>
                  <a:gd name="T96" fmla="*/ 415 w 416"/>
                  <a:gd name="T97" fmla="*/ 15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6" h="787">
                    <a:moveTo>
                      <a:pt x="406" y="132"/>
                    </a:moveTo>
                    <a:lnTo>
                      <a:pt x="406" y="132"/>
                    </a:lnTo>
                    <a:lnTo>
                      <a:pt x="397" y="97"/>
                    </a:lnTo>
                    <a:lnTo>
                      <a:pt x="397" y="97"/>
                    </a:lnTo>
                    <a:lnTo>
                      <a:pt x="389" y="71"/>
                    </a:lnTo>
                    <a:lnTo>
                      <a:pt x="371" y="35"/>
                    </a:lnTo>
                    <a:lnTo>
                      <a:pt x="371" y="35"/>
                    </a:lnTo>
                    <a:lnTo>
                      <a:pt x="362" y="27"/>
                    </a:lnTo>
                    <a:lnTo>
                      <a:pt x="362" y="27"/>
                    </a:lnTo>
                    <a:lnTo>
                      <a:pt x="362" y="18"/>
                    </a:lnTo>
                    <a:lnTo>
                      <a:pt x="362" y="18"/>
                    </a:lnTo>
                    <a:lnTo>
                      <a:pt x="362" y="9"/>
                    </a:lnTo>
                    <a:lnTo>
                      <a:pt x="353" y="9"/>
                    </a:lnTo>
                    <a:lnTo>
                      <a:pt x="353" y="9"/>
                    </a:lnTo>
                    <a:lnTo>
                      <a:pt x="344" y="0"/>
                    </a:lnTo>
                    <a:lnTo>
                      <a:pt x="336" y="9"/>
                    </a:lnTo>
                    <a:lnTo>
                      <a:pt x="336" y="9"/>
                    </a:lnTo>
                    <a:lnTo>
                      <a:pt x="327" y="18"/>
                    </a:lnTo>
                    <a:lnTo>
                      <a:pt x="327" y="18"/>
                    </a:lnTo>
                    <a:lnTo>
                      <a:pt x="318" y="18"/>
                    </a:lnTo>
                    <a:lnTo>
                      <a:pt x="318" y="27"/>
                    </a:lnTo>
                    <a:lnTo>
                      <a:pt x="318" y="27"/>
                    </a:lnTo>
                    <a:lnTo>
                      <a:pt x="318" y="35"/>
                    </a:lnTo>
                    <a:lnTo>
                      <a:pt x="318" y="35"/>
                    </a:lnTo>
                    <a:lnTo>
                      <a:pt x="309" y="62"/>
                    </a:lnTo>
                    <a:lnTo>
                      <a:pt x="309" y="62"/>
                    </a:lnTo>
                    <a:lnTo>
                      <a:pt x="309" y="71"/>
                    </a:lnTo>
                    <a:lnTo>
                      <a:pt x="309" y="71"/>
                    </a:lnTo>
                    <a:lnTo>
                      <a:pt x="309" y="71"/>
                    </a:lnTo>
                    <a:lnTo>
                      <a:pt x="309" y="71"/>
                    </a:lnTo>
                    <a:lnTo>
                      <a:pt x="309" y="71"/>
                    </a:lnTo>
                    <a:lnTo>
                      <a:pt x="283" y="80"/>
                    </a:lnTo>
                    <a:lnTo>
                      <a:pt x="283" y="80"/>
                    </a:lnTo>
                    <a:lnTo>
                      <a:pt x="274" y="80"/>
                    </a:lnTo>
                    <a:lnTo>
                      <a:pt x="256" y="88"/>
                    </a:lnTo>
                    <a:lnTo>
                      <a:pt x="256" y="88"/>
                    </a:lnTo>
                    <a:lnTo>
                      <a:pt x="256" y="106"/>
                    </a:lnTo>
                    <a:lnTo>
                      <a:pt x="256" y="106"/>
                    </a:lnTo>
                    <a:lnTo>
                      <a:pt x="256" y="106"/>
                    </a:lnTo>
                    <a:lnTo>
                      <a:pt x="256" y="115"/>
                    </a:lnTo>
                    <a:lnTo>
                      <a:pt x="256" y="115"/>
                    </a:lnTo>
                    <a:lnTo>
                      <a:pt x="256" y="115"/>
                    </a:lnTo>
                    <a:lnTo>
                      <a:pt x="256" y="115"/>
                    </a:lnTo>
                    <a:lnTo>
                      <a:pt x="247" y="132"/>
                    </a:lnTo>
                    <a:lnTo>
                      <a:pt x="247" y="141"/>
                    </a:lnTo>
                    <a:lnTo>
                      <a:pt x="247" y="141"/>
                    </a:lnTo>
                    <a:lnTo>
                      <a:pt x="256" y="141"/>
                    </a:lnTo>
                    <a:lnTo>
                      <a:pt x="256" y="141"/>
                    </a:lnTo>
                    <a:lnTo>
                      <a:pt x="247" y="150"/>
                    </a:lnTo>
                    <a:lnTo>
                      <a:pt x="247" y="150"/>
                    </a:lnTo>
                    <a:lnTo>
                      <a:pt x="239" y="159"/>
                    </a:lnTo>
                    <a:lnTo>
                      <a:pt x="221" y="168"/>
                    </a:lnTo>
                    <a:lnTo>
                      <a:pt x="221" y="168"/>
                    </a:lnTo>
                    <a:lnTo>
                      <a:pt x="203" y="177"/>
                    </a:lnTo>
                    <a:lnTo>
                      <a:pt x="194" y="177"/>
                    </a:lnTo>
                    <a:lnTo>
                      <a:pt x="194" y="177"/>
                    </a:lnTo>
                    <a:lnTo>
                      <a:pt x="177" y="185"/>
                    </a:lnTo>
                    <a:lnTo>
                      <a:pt x="177" y="185"/>
                    </a:lnTo>
                    <a:lnTo>
                      <a:pt x="159" y="203"/>
                    </a:lnTo>
                    <a:lnTo>
                      <a:pt x="133" y="212"/>
                    </a:lnTo>
                    <a:lnTo>
                      <a:pt x="133" y="212"/>
                    </a:lnTo>
                    <a:lnTo>
                      <a:pt x="115" y="212"/>
                    </a:lnTo>
                    <a:lnTo>
                      <a:pt x="97" y="212"/>
                    </a:lnTo>
                    <a:lnTo>
                      <a:pt x="89" y="221"/>
                    </a:lnTo>
                    <a:lnTo>
                      <a:pt x="89" y="221"/>
                    </a:lnTo>
                    <a:lnTo>
                      <a:pt x="62" y="221"/>
                    </a:lnTo>
                    <a:lnTo>
                      <a:pt x="62" y="221"/>
                    </a:lnTo>
                    <a:lnTo>
                      <a:pt x="53" y="230"/>
                    </a:lnTo>
                    <a:lnTo>
                      <a:pt x="53" y="230"/>
                    </a:lnTo>
                    <a:lnTo>
                      <a:pt x="44" y="238"/>
                    </a:lnTo>
                    <a:lnTo>
                      <a:pt x="44" y="256"/>
                    </a:lnTo>
                    <a:lnTo>
                      <a:pt x="44" y="256"/>
                    </a:lnTo>
                    <a:lnTo>
                      <a:pt x="44" y="274"/>
                    </a:lnTo>
                    <a:lnTo>
                      <a:pt x="44" y="274"/>
                    </a:lnTo>
                    <a:lnTo>
                      <a:pt x="36" y="300"/>
                    </a:lnTo>
                    <a:lnTo>
                      <a:pt x="36" y="300"/>
                    </a:lnTo>
                    <a:lnTo>
                      <a:pt x="27" y="318"/>
                    </a:lnTo>
                    <a:lnTo>
                      <a:pt x="27" y="336"/>
                    </a:lnTo>
                    <a:lnTo>
                      <a:pt x="36" y="371"/>
                    </a:lnTo>
                    <a:lnTo>
                      <a:pt x="44" y="406"/>
                    </a:lnTo>
                    <a:lnTo>
                      <a:pt x="44" y="406"/>
                    </a:lnTo>
                    <a:lnTo>
                      <a:pt x="53" y="433"/>
                    </a:lnTo>
                    <a:lnTo>
                      <a:pt x="62" y="450"/>
                    </a:lnTo>
                    <a:lnTo>
                      <a:pt x="53" y="477"/>
                    </a:lnTo>
                    <a:lnTo>
                      <a:pt x="36" y="503"/>
                    </a:lnTo>
                    <a:lnTo>
                      <a:pt x="36" y="503"/>
                    </a:lnTo>
                    <a:lnTo>
                      <a:pt x="9" y="547"/>
                    </a:lnTo>
                    <a:lnTo>
                      <a:pt x="0" y="583"/>
                    </a:lnTo>
                    <a:lnTo>
                      <a:pt x="0" y="618"/>
                    </a:lnTo>
                    <a:lnTo>
                      <a:pt x="9" y="645"/>
                    </a:lnTo>
                    <a:lnTo>
                      <a:pt x="9" y="645"/>
                    </a:lnTo>
                    <a:lnTo>
                      <a:pt x="27" y="689"/>
                    </a:lnTo>
                    <a:lnTo>
                      <a:pt x="27" y="689"/>
                    </a:lnTo>
                    <a:lnTo>
                      <a:pt x="36" y="724"/>
                    </a:lnTo>
                    <a:lnTo>
                      <a:pt x="44" y="750"/>
                    </a:lnTo>
                    <a:lnTo>
                      <a:pt x="44" y="750"/>
                    </a:lnTo>
                    <a:lnTo>
                      <a:pt x="89" y="777"/>
                    </a:lnTo>
                    <a:lnTo>
                      <a:pt x="133" y="786"/>
                    </a:lnTo>
                    <a:lnTo>
                      <a:pt x="133" y="786"/>
                    </a:lnTo>
                    <a:lnTo>
                      <a:pt x="142" y="777"/>
                    </a:lnTo>
                    <a:lnTo>
                      <a:pt x="142" y="777"/>
                    </a:lnTo>
                    <a:lnTo>
                      <a:pt x="159" y="777"/>
                    </a:lnTo>
                    <a:lnTo>
                      <a:pt x="159" y="777"/>
                    </a:lnTo>
                    <a:lnTo>
                      <a:pt x="168" y="768"/>
                    </a:lnTo>
                    <a:lnTo>
                      <a:pt x="177" y="768"/>
                    </a:lnTo>
                    <a:lnTo>
                      <a:pt x="177" y="768"/>
                    </a:lnTo>
                    <a:lnTo>
                      <a:pt x="203" y="759"/>
                    </a:lnTo>
                    <a:lnTo>
                      <a:pt x="203" y="759"/>
                    </a:lnTo>
                    <a:lnTo>
                      <a:pt x="212" y="759"/>
                    </a:lnTo>
                    <a:lnTo>
                      <a:pt x="212" y="759"/>
                    </a:lnTo>
                    <a:lnTo>
                      <a:pt x="221" y="750"/>
                    </a:lnTo>
                    <a:lnTo>
                      <a:pt x="221" y="750"/>
                    </a:lnTo>
                    <a:lnTo>
                      <a:pt x="239" y="715"/>
                    </a:lnTo>
                    <a:lnTo>
                      <a:pt x="265" y="636"/>
                    </a:lnTo>
                    <a:lnTo>
                      <a:pt x="274" y="600"/>
                    </a:lnTo>
                    <a:lnTo>
                      <a:pt x="274" y="600"/>
                    </a:lnTo>
                    <a:lnTo>
                      <a:pt x="300" y="521"/>
                    </a:lnTo>
                    <a:lnTo>
                      <a:pt x="300" y="521"/>
                    </a:lnTo>
                    <a:lnTo>
                      <a:pt x="344" y="380"/>
                    </a:lnTo>
                    <a:lnTo>
                      <a:pt x="362" y="309"/>
                    </a:lnTo>
                    <a:lnTo>
                      <a:pt x="362" y="309"/>
                    </a:lnTo>
                    <a:lnTo>
                      <a:pt x="362" y="300"/>
                    </a:lnTo>
                    <a:lnTo>
                      <a:pt x="362" y="300"/>
                    </a:lnTo>
                    <a:lnTo>
                      <a:pt x="362" y="291"/>
                    </a:lnTo>
                    <a:lnTo>
                      <a:pt x="362" y="283"/>
                    </a:lnTo>
                    <a:lnTo>
                      <a:pt x="371" y="274"/>
                    </a:lnTo>
                    <a:lnTo>
                      <a:pt x="371" y="274"/>
                    </a:lnTo>
                    <a:lnTo>
                      <a:pt x="371" y="265"/>
                    </a:lnTo>
                    <a:lnTo>
                      <a:pt x="371" y="238"/>
                    </a:lnTo>
                    <a:lnTo>
                      <a:pt x="371" y="238"/>
                    </a:lnTo>
                    <a:lnTo>
                      <a:pt x="371" y="230"/>
                    </a:lnTo>
                    <a:lnTo>
                      <a:pt x="371" y="212"/>
                    </a:lnTo>
                    <a:lnTo>
                      <a:pt x="371" y="212"/>
                    </a:lnTo>
                    <a:lnTo>
                      <a:pt x="371" y="212"/>
                    </a:lnTo>
                    <a:lnTo>
                      <a:pt x="371" y="212"/>
                    </a:lnTo>
                    <a:lnTo>
                      <a:pt x="371" y="221"/>
                    </a:lnTo>
                    <a:lnTo>
                      <a:pt x="380" y="230"/>
                    </a:lnTo>
                    <a:lnTo>
                      <a:pt x="380" y="230"/>
                    </a:lnTo>
                    <a:lnTo>
                      <a:pt x="397" y="230"/>
                    </a:lnTo>
                    <a:lnTo>
                      <a:pt x="406" y="230"/>
                    </a:lnTo>
                    <a:lnTo>
                      <a:pt x="406" y="230"/>
                    </a:lnTo>
                    <a:lnTo>
                      <a:pt x="415" y="221"/>
                    </a:lnTo>
                    <a:lnTo>
                      <a:pt x="415" y="203"/>
                    </a:lnTo>
                    <a:lnTo>
                      <a:pt x="415" y="203"/>
                    </a:lnTo>
                    <a:lnTo>
                      <a:pt x="415" y="185"/>
                    </a:lnTo>
                    <a:lnTo>
                      <a:pt x="415" y="150"/>
                    </a:lnTo>
                    <a:lnTo>
                      <a:pt x="415" y="150"/>
                    </a:lnTo>
                    <a:lnTo>
                      <a:pt x="406" y="13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49" name="Group 348"/>
            <p:cNvGrpSpPr/>
            <p:nvPr/>
          </p:nvGrpSpPr>
          <p:grpSpPr>
            <a:xfrm>
              <a:off x="1738873" y="2981140"/>
              <a:ext cx="1649413" cy="1909762"/>
              <a:chOff x="2028825" y="3255963"/>
              <a:chExt cx="1649413" cy="1909762"/>
            </a:xfrm>
            <a:solidFill>
              <a:schemeClr val="accent3"/>
            </a:solidFill>
          </p:grpSpPr>
          <p:sp>
            <p:nvSpPr>
              <p:cNvPr id="369" name="Freeform 26"/>
              <p:cNvSpPr>
                <a:spLocks noChangeArrowheads="1"/>
              </p:cNvSpPr>
              <p:nvPr/>
            </p:nvSpPr>
            <p:spPr bwMode="auto">
              <a:xfrm>
                <a:off x="2874963" y="5067300"/>
                <a:ext cx="22225" cy="15875"/>
              </a:xfrm>
              <a:custGeom>
                <a:avLst/>
                <a:gdLst>
                  <a:gd name="T0" fmla="*/ 26 w 63"/>
                  <a:gd name="T1" fmla="*/ 44 h 45"/>
                  <a:gd name="T2" fmla="*/ 26 w 63"/>
                  <a:gd name="T3" fmla="*/ 44 h 45"/>
                  <a:gd name="T4" fmla="*/ 35 w 63"/>
                  <a:gd name="T5" fmla="*/ 44 h 45"/>
                  <a:gd name="T6" fmla="*/ 53 w 63"/>
                  <a:gd name="T7" fmla="*/ 26 h 45"/>
                  <a:gd name="T8" fmla="*/ 53 w 63"/>
                  <a:gd name="T9" fmla="*/ 18 h 45"/>
                  <a:gd name="T10" fmla="*/ 53 w 63"/>
                  <a:gd name="T11" fmla="*/ 18 h 45"/>
                  <a:gd name="T12" fmla="*/ 62 w 63"/>
                  <a:gd name="T13" fmla="*/ 9 h 45"/>
                  <a:gd name="T14" fmla="*/ 62 w 63"/>
                  <a:gd name="T15" fmla="*/ 9 h 45"/>
                  <a:gd name="T16" fmla="*/ 44 w 63"/>
                  <a:gd name="T17" fmla="*/ 0 h 45"/>
                  <a:gd name="T18" fmla="*/ 26 w 63"/>
                  <a:gd name="T19" fmla="*/ 0 h 45"/>
                  <a:gd name="T20" fmla="*/ 26 w 63"/>
                  <a:gd name="T21" fmla="*/ 0 h 45"/>
                  <a:gd name="T22" fmla="*/ 18 w 63"/>
                  <a:gd name="T23" fmla="*/ 0 h 45"/>
                  <a:gd name="T24" fmla="*/ 9 w 63"/>
                  <a:gd name="T25" fmla="*/ 9 h 45"/>
                  <a:gd name="T26" fmla="*/ 9 w 63"/>
                  <a:gd name="T27" fmla="*/ 9 h 45"/>
                  <a:gd name="T28" fmla="*/ 0 w 63"/>
                  <a:gd name="T29" fmla="*/ 26 h 45"/>
                  <a:gd name="T30" fmla="*/ 9 w 63"/>
                  <a:gd name="T31" fmla="*/ 44 h 45"/>
                  <a:gd name="T32" fmla="*/ 9 w 63"/>
                  <a:gd name="T33" fmla="*/ 44 h 45"/>
                  <a:gd name="T34" fmla="*/ 18 w 63"/>
                  <a:gd name="T35" fmla="*/ 44 h 45"/>
                  <a:gd name="T36" fmla="*/ 26 w 63"/>
                  <a:gd name="T3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45">
                    <a:moveTo>
                      <a:pt x="26" y="44"/>
                    </a:moveTo>
                    <a:lnTo>
                      <a:pt x="26" y="44"/>
                    </a:lnTo>
                    <a:lnTo>
                      <a:pt x="35" y="44"/>
                    </a:lnTo>
                    <a:lnTo>
                      <a:pt x="53" y="26"/>
                    </a:lnTo>
                    <a:lnTo>
                      <a:pt x="53" y="18"/>
                    </a:lnTo>
                    <a:lnTo>
                      <a:pt x="53" y="18"/>
                    </a:lnTo>
                    <a:lnTo>
                      <a:pt x="62" y="9"/>
                    </a:lnTo>
                    <a:lnTo>
                      <a:pt x="62" y="9"/>
                    </a:lnTo>
                    <a:lnTo>
                      <a:pt x="44" y="0"/>
                    </a:lnTo>
                    <a:lnTo>
                      <a:pt x="26" y="0"/>
                    </a:lnTo>
                    <a:lnTo>
                      <a:pt x="26" y="0"/>
                    </a:lnTo>
                    <a:lnTo>
                      <a:pt x="18" y="0"/>
                    </a:lnTo>
                    <a:lnTo>
                      <a:pt x="9" y="9"/>
                    </a:lnTo>
                    <a:lnTo>
                      <a:pt x="9" y="9"/>
                    </a:lnTo>
                    <a:lnTo>
                      <a:pt x="0" y="26"/>
                    </a:lnTo>
                    <a:lnTo>
                      <a:pt x="9" y="44"/>
                    </a:lnTo>
                    <a:lnTo>
                      <a:pt x="9" y="44"/>
                    </a:lnTo>
                    <a:lnTo>
                      <a:pt x="18" y="44"/>
                    </a:lnTo>
                    <a:lnTo>
                      <a:pt x="26" y="4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0" name="Freeform 27"/>
              <p:cNvSpPr>
                <a:spLocks noChangeArrowheads="1"/>
              </p:cNvSpPr>
              <p:nvPr/>
            </p:nvSpPr>
            <p:spPr bwMode="auto">
              <a:xfrm>
                <a:off x="2867025" y="4879975"/>
                <a:ext cx="15875" cy="15875"/>
              </a:xfrm>
              <a:custGeom>
                <a:avLst/>
                <a:gdLst>
                  <a:gd name="T0" fmla="*/ 9 w 45"/>
                  <a:gd name="T1" fmla="*/ 27 h 45"/>
                  <a:gd name="T2" fmla="*/ 9 w 45"/>
                  <a:gd name="T3" fmla="*/ 27 h 45"/>
                  <a:gd name="T4" fmla="*/ 9 w 45"/>
                  <a:gd name="T5" fmla="*/ 27 h 45"/>
                  <a:gd name="T6" fmla="*/ 9 w 45"/>
                  <a:gd name="T7" fmla="*/ 27 h 45"/>
                  <a:gd name="T8" fmla="*/ 18 w 45"/>
                  <a:gd name="T9" fmla="*/ 35 h 45"/>
                  <a:gd name="T10" fmla="*/ 18 w 45"/>
                  <a:gd name="T11" fmla="*/ 35 h 45"/>
                  <a:gd name="T12" fmla="*/ 27 w 45"/>
                  <a:gd name="T13" fmla="*/ 44 h 45"/>
                  <a:gd name="T14" fmla="*/ 27 w 45"/>
                  <a:gd name="T15" fmla="*/ 44 h 45"/>
                  <a:gd name="T16" fmla="*/ 36 w 45"/>
                  <a:gd name="T17" fmla="*/ 44 h 45"/>
                  <a:gd name="T18" fmla="*/ 36 w 45"/>
                  <a:gd name="T19" fmla="*/ 44 h 45"/>
                  <a:gd name="T20" fmla="*/ 44 w 45"/>
                  <a:gd name="T21" fmla="*/ 27 h 45"/>
                  <a:gd name="T22" fmla="*/ 44 w 45"/>
                  <a:gd name="T23" fmla="*/ 27 h 45"/>
                  <a:gd name="T24" fmla="*/ 36 w 45"/>
                  <a:gd name="T25" fmla="*/ 18 h 45"/>
                  <a:gd name="T26" fmla="*/ 36 w 45"/>
                  <a:gd name="T27" fmla="*/ 18 h 45"/>
                  <a:gd name="T28" fmla="*/ 27 w 45"/>
                  <a:gd name="T29" fmla="*/ 0 h 45"/>
                  <a:gd name="T30" fmla="*/ 9 w 45"/>
                  <a:gd name="T31" fmla="*/ 0 h 45"/>
                  <a:gd name="T32" fmla="*/ 9 w 45"/>
                  <a:gd name="T33" fmla="*/ 0 h 45"/>
                  <a:gd name="T34" fmla="*/ 0 w 45"/>
                  <a:gd name="T35" fmla="*/ 9 h 45"/>
                  <a:gd name="T36" fmla="*/ 0 w 45"/>
                  <a:gd name="T37" fmla="*/ 9 h 45"/>
                  <a:gd name="T38" fmla="*/ 0 w 45"/>
                  <a:gd name="T39" fmla="*/ 18 h 45"/>
                  <a:gd name="T40" fmla="*/ 9 w 45"/>
                  <a:gd name="T4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5">
                    <a:moveTo>
                      <a:pt x="9" y="27"/>
                    </a:moveTo>
                    <a:lnTo>
                      <a:pt x="9" y="27"/>
                    </a:lnTo>
                    <a:lnTo>
                      <a:pt x="9" y="27"/>
                    </a:lnTo>
                    <a:lnTo>
                      <a:pt x="9" y="27"/>
                    </a:lnTo>
                    <a:lnTo>
                      <a:pt x="18" y="35"/>
                    </a:lnTo>
                    <a:lnTo>
                      <a:pt x="18" y="35"/>
                    </a:lnTo>
                    <a:lnTo>
                      <a:pt x="27" y="44"/>
                    </a:lnTo>
                    <a:lnTo>
                      <a:pt x="27" y="44"/>
                    </a:lnTo>
                    <a:lnTo>
                      <a:pt x="36" y="44"/>
                    </a:lnTo>
                    <a:lnTo>
                      <a:pt x="36" y="44"/>
                    </a:lnTo>
                    <a:lnTo>
                      <a:pt x="44" y="27"/>
                    </a:lnTo>
                    <a:lnTo>
                      <a:pt x="44" y="27"/>
                    </a:lnTo>
                    <a:lnTo>
                      <a:pt x="36" y="18"/>
                    </a:lnTo>
                    <a:lnTo>
                      <a:pt x="36" y="18"/>
                    </a:lnTo>
                    <a:lnTo>
                      <a:pt x="27" y="0"/>
                    </a:lnTo>
                    <a:lnTo>
                      <a:pt x="9" y="0"/>
                    </a:lnTo>
                    <a:lnTo>
                      <a:pt x="9" y="0"/>
                    </a:lnTo>
                    <a:lnTo>
                      <a:pt x="0" y="9"/>
                    </a:lnTo>
                    <a:lnTo>
                      <a:pt x="0" y="9"/>
                    </a:lnTo>
                    <a:lnTo>
                      <a:pt x="0" y="18"/>
                    </a:lnTo>
                    <a:lnTo>
                      <a:pt x="9" y="2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1" name="Freeform 28"/>
              <p:cNvSpPr>
                <a:spLocks noChangeArrowheads="1"/>
              </p:cNvSpPr>
              <p:nvPr/>
            </p:nvSpPr>
            <p:spPr bwMode="auto">
              <a:xfrm>
                <a:off x="2882900" y="5080000"/>
                <a:ext cx="19050" cy="19050"/>
              </a:xfrm>
              <a:custGeom>
                <a:avLst/>
                <a:gdLst>
                  <a:gd name="T0" fmla="*/ 27 w 54"/>
                  <a:gd name="T1" fmla="*/ 44 h 54"/>
                  <a:gd name="T2" fmla="*/ 27 w 54"/>
                  <a:gd name="T3" fmla="*/ 44 h 54"/>
                  <a:gd name="T4" fmla="*/ 45 w 54"/>
                  <a:gd name="T5" fmla="*/ 36 h 54"/>
                  <a:gd name="T6" fmla="*/ 45 w 54"/>
                  <a:gd name="T7" fmla="*/ 36 h 54"/>
                  <a:gd name="T8" fmla="*/ 53 w 54"/>
                  <a:gd name="T9" fmla="*/ 27 h 54"/>
                  <a:gd name="T10" fmla="*/ 53 w 54"/>
                  <a:gd name="T11" fmla="*/ 18 h 54"/>
                  <a:gd name="T12" fmla="*/ 53 w 54"/>
                  <a:gd name="T13" fmla="*/ 18 h 54"/>
                  <a:gd name="T14" fmla="*/ 45 w 54"/>
                  <a:gd name="T15" fmla="*/ 9 h 54"/>
                  <a:gd name="T16" fmla="*/ 45 w 54"/>
                  <a:gd name="T17" fmla="*/ 9 h 54"/>
                  <a:gd name="T18" fmla="*/ 45 w 54"/>
                  <a:gd name="T19" fmla="*/ 9 h 54"/>
                  <a:gd name="T20" fmla="*/ 45 w 54"/>
                  <a:gd name="T21" fmla="*/ 9 h 54"/>
                  <a:gd name="T22" fmla="*/ 36 w 54"/>
                  <a:gd name="T23" fmla="*/ 0 h 54"/>
                  <a:gd name="T24" fmla="*/ 36 w 54"/>
                  <a:gd name="T25" fmla="*/ 0 h 54"/>
                  <a:gd name="T26" fmla="*/ 18 w 54"/>
                  <a:gd name="T27" fmla="*/ 9 h 54"/>
                  <a:gd name="T28" fmla="*/ 18 w 54"/>
                  <a:gd name="T29" fmla="*/ 18 h 54"/>
                  <a:gd name="T30" fmla="*/ 9 w 54"/>
                  <a:gd name="T31" fmla="*/ 36 h 54"/>
                  <a:gd name="T32" fmla="*/ 9 w 54"/>
                  <a:gd name="T33" fmla="*/ 36 h 54"/>
                  <a:gd name="T34" fmla="*/ 0 w 54"/>
                  <a:gd name="T35" fmla="*/ 44 h 54"/>
                  <a:gd name="T36" fmla="*/ 0 w 54"/>
                  <a:gd name="T37" fmla="*/ 44 h 54"/>
                  <a:gd name="T38" fmla="*/ 9 w 54"/>
                  <a:gd name="T39" fmla="*/ 53 h 54"/>
                  <a:gd name="T40" fmla="*/ 9 w 54"/>
                  <a:gd name="T41" fmla="*/ 53 h 54"/>
                  <a:gd name="T42" fmla="*/ 18 w 54"/>
                  <a:gd name="T43" fmla="*/ 53 h 54"/>
                  <a:gd name="T44" fmla="*/ 18 w 54"/>
                  <a:gd name="T45" fmla="*/ 53 h 54"/>
                  <a:gd name="T46" fmla="*/ 27 w 54"/>
                  <a:gd name="T47" fmla="*/ 53 h 54"/>
                  <a:gd name="T48" fmla="*/ 27 w 54"/>
                  <a:gd name="T4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54">
                    <a:moveTo>
                      <a:pt x="27" y="44"/>
                    </a:moveTo>
                    <a:lnTo>
                      <a:pt x="27" y="44"/>
                    </a:lnTo>
                    <a:lnTo>
                      <a:pt x="45" y="36"/>
                    </a:lnTo>
                    <a:lnTo>
                      <a:pt x="45" y="36"/>
                    </a:lnTo>
                    <a:lnTo>
                      <a:pt x="53" y="27"/>
                    </a:lnTo>
                    <a:lnTo>
                      <a:pt x="53" y="18"/>
                    </a:lnTo>
                    <a:lnTo>
                      <a:pt x="53" y="18"/>
                    </a:lnTo>
                    <a:lnTo>
                      <a:pt x="45" y="9"/>
                    </a:lnTo>
                    <a:lnTo>
                      <a:pt x="45" y="9"/>
                    </a:lnTo>
                    <a:lnTo>
                      <a:pt x="45" y="9"/>
                    </a:lnTo>
                    <a:lnTo>
                      <a:pt x="45" y="9"/>
                    </a:lnTo>
                    <a:lnTo>
                      <a:pt x="36" y="0"/>
                    </a:lnTo>
                    <a:lnTo>
                      <a:pt x="36" y="0"/>
                    </a:lnTo>
                    <a:lnTo>
                      <a:pt x="18" y="9"/>
                    </a:lnTo>
                    <a:lnTo>
                      <a:pt x="18" y="18"/>
                    </a:lnTo>
                    <a:lnTo>
                      <a:pt x="9" y="36"/>
                    </a:lnTo>
                    <a:lnTo>
                      <a:pt x="9" y="36"/>
                    </a:lnTo>
                    <a:lnTo>
                      <a:pt x="0" y="44"/>
                    </a:lnTo>
                    <a:lnTo>
                      <a:pt x="0" y="44"/>
                    </a:lnTo>
                    <a:lnTo>
                      <a:pt x="9" y="53"/>
                    </a:lnTo>
                    <a:lnTo>
                      <a:pt x="9" y="53"/>
                    </a:lnTo>
                    <a:lnTo>
                      <a:pt x="18" y="53"/>
                    </a:lnTo>
                    <a:lnTo>
                      <a:pt x="18" y="53"/>
                    </a:lnTo>
                    <a:lnTo>
                      <a:pt x="27" y="53"/>
                    </a:lnTo>
                    <a:lnTo>
                      <a:pt x="27" y="4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2" name="Freeform 29"/>
              <p:cNvSpPr>
                <a:spLocks noChangeArrowheads="1"/>
              </p:cNvSpPr>
              <p:nvPr/>
            </p:nvSpPr>
            <p:spPr bwMode="auto">
              <a:xfrm>
                <a:off x="3125788" y="3722688"/>
                <a:ext cx="22225" cy="15875"/>
              </a:xfrm>
              <a:custGeom>
                <a:avLst/>
                <a:gdLst>
                  <a:gd name="T0" fmla="*/ 18 w 63"/>
                  <a:gd name="T1" fmla="*/ 44 h 45"/>
                  <a:gd name="T2" fmla="*/ 18 w 63"/>
                  <a:gd name="T3" fmla="*/ 44 h 45"/>
                  <a:gd name="T4" fmla="*/ 18 w 63"/>
                  <a:gd name="T5" fmla="*/ 44 h 45"/>
                  <a:gd name="T6" fmla="*/ 18 w 63"/>
                  <a:gd name="T7" fmla="*/ 44 h 45"/>
                  <a:gd name="T8" fmla="*/ 18 w 63"/>
                  <a:gd name="T9" fmla="*/ 44 h 45"/>
                  <a:gd name="T10" fmla="*/ 44 w 63"/>
                  <a:gd name="T11" fmla="*/ 35 h 45"/>
                  <a:gd name="T12" fmla="*/ 44 w 63"/>
                  <a:gd name="T13" fmla="*/ 35 h 45"/>
                  <a:gd name="T14" fmla="*/ 44 w 63"/>
                  <a:gd name="T15" fmla="*/ 35 h 45"/>
                  <a:gd name="T16" fmla="*/ 53 w 63"/>
                  <a:gd name="T17" fmla="*/ 35 h 45"/>
                  <a:gd name="T18" fmla="*/ 62 w 63"/>
                  <a:gd name="T19" fmla="*/ 26 h 45"/>
                  <a:gd name="T20" fmla="*/ 62 w 63"/>
                  <a:gd name="T21" fmla="*/ 26 h 45"/>
                  <a:gd name="T22" fmla="*/ 53 w 63"/>
                  <a:gd name="T23" fmla="*/ 9 h 45"/>
                  <a:gd name="T24" fmla="*/ 44 w 63"/>
                  <a:gd name="T25" fmla="*/ 0 h 45"/>
                  <a:gd name="T26" fmla="*/ 44 w 63"/>
                  <a:gd name="T27" fmla="*/ 0 h 45"/>
                  <a:gd name="T28" fmla="*/ 35 w 63"/>
                  <a:gd name="T29" fmla="*/ 0 h 45"/>
                  <a:gd name="T30" fmla="*/ 18 w 63"/>
                  <a:gd name="T31" fmla="*/ 0 h 45"/>
                  <a:gd name="T32" fmla="*/ 18 w 63"/>
                  <a:gd name="T33" fmla="*/ 0 h 45"/>
                  <a:gd name="T34" fmla="*/ 9 w 63"/>
                  <a:gd name="T35" fmla="*/ 0 h 45"/>
                  <a:gd name="T36" fmla="*/ 9 w 63"/>
                  <a:gd name="T37" fmla="*/ 9 h 45"/>
                  <a:gd name="T38" fmla="*/ 9 w 63"/>
                  <a:gd name="T39" fmla="*/ 18 h 45"/>
                  <a:gd name="T40" fmla="*/ 9 w 63"/>
                  <a:gd name="T41" fmla="*/ 18 h 45"/>
                  <a:gd name="T42" fmla="*/ 0 w 63"/>
                  <a:gd name="T43" fmla="*/ 35 h 45"/>
                  <a:gd name="T44" fmla="*/ 0 w 63"/>
                  <a:gd name="T45" fmla="*/ 35 h 45"/>
                  <a:gd name="T46" fmla="*/ 9 w 63"/>
                  <a:gd name="T47" fmla="*/ 44 h 45"/>
                  <a:gd name="T48" fmla="*/ 18 w 63"/>
                  <a:gd name="T4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45">
                    <a:moveTo>
                      <a:pt x="18" y="44"/>
                    </a:moveTo>
                    <a:lnTo>
                      <a:pt x="18" y="44"/>
                    </a:lnTo>
                    <a:lnTo>
                      <a:pt x="18" y="44"/>
                    </a:lnTo>
                    <a:lnTo>
                      <a:pt x="18" y="44"/>
                    </a:lnTo>
                    <a:lnTo>
                      <a:pt x="18" y="44"/>
                    </a:lnTo>
                    <a:lnTo>
                      <a:pt x="44" y="35"/>
                    </a:lnTo>
                    <a:lnTo>
                      <a:pt x="44" y="35"/>
                    </a:lnTo>
                    <a:lnTo>
                      <a:pt x="44" y="35"/>
                    </a:lnTo>
                    <a:lnTo>
                      <a:pt x="53" y="35"/>
                    </a:lnTo>
                    <a:lnTo>
                      <a:pt x="62" y="26"/>
                    </a:lnTo>
                    <a:lnTo>
                      <a:pt x="62" y="26"/>
                    </a:lnTo>
                    <a:lnTo>
                      <a:pt x="53" y="9"/>
                    </a:lnTo>
                    <a:lnTo>
                      <a:pt x="44" y="0"/>
                    </a:lnTo>
                    <a:lnTo>
                      <a:pt x="44" y="0"/>
                    </a:lnTo>
                    <a:lnTo>
                      <a:pt x="35" y="0"/>
                    </a:lnTo>
                    <a:lnTo>
                      <a:pt x="18" y="0"/>
                    </a:lnTo>
                    <a:lnTo>
                      <a:pt x="18" y="0"/>
                    </a:lnTo>
                    <a:lnTo>
                      <a:pt x="9" y="0"/>
                    </a:lnTo>
                    <a:lnTo>
                      <a:pt x="9" y="9"/>
                    </a:lnTo>
                    <a:lnTo>
                      <a:pt x="9" y="18"/>
                    </a:lnTo>
                    <a:lnTo>
                      <a:pt x="9" y="18"/>
                    </a:lnTo>
                    <a:lnTo>
                      <a:pt x="0" y="35"/>
                    </a:lnTo>
                    <a:lnTo>
                      <a:pt x="0" y="35"/>
                    </a:lnTo>
                    <a:lnTo>
                      <a:pt x="9" y="44"/>
                    </a:lnTo>
                    <a:lnTo>
                      <a:pt x="18" y="4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3" name="Freeform 30"/>
              <p:cNvSpPr>
                <a:spLocks noChangeArrowheads="1"/>
              </p:cNvSpPr>
              <p:nvPr/>
            </p:nvSpPr>
            <p:spPr bwMode="auto">
              <a:xfrm>
                <a:off x="2886075" y="3522663"/>
                <a:ext cx="123825" cy="50800"/>
              </a:xfrm>
              <a:custGeom>
                <a:avLst/>
                <a:gdLst>
                  <a:gd name="T0" fmla="*/ 18 w 345"/>
                  <a:gd name="T1" fmla="*/ 88 h 142"/>
                  <a:gd name="T2" fmla="*/ 9 w 345"/>
                  <a:gd name="T3" fmla="*/ 97 h 142"/>
                  <a:gd name="T4" fmla="*/ 0 w 345"/>
                  <a:gd name="T5" fmla="*/ 106 h 142"/>
                  <a:gd name="T6" fmla="*/ 18 w 345"/>
                  <a:gd name="T7" fmla="*/ 123 h 142"/>
                  <a:gd name="T8" fmla="*/ 71 w 345"/>
                  <a:gd name="T9" fmla="*/ 123 h 142"/>
                  <a:gd name="T10" fmla="*/ 80 w 345"/>
                  <a:gd name="T11" fmla="*/ 123 h 142"/>
                  <a:gd name="T12" fmla="*/ 97 w 345"/>
                  <a:gd name="T13" fmla="*/ 115 h 142"/>
                  <a:gd name="T14" fmla="*/ 133 w 345"/>
                  <a:gd name="T15" fmla="*/ 123 h 142"/>
                  <a:gd name="T16" fmla="*/ 141 w 345"/>
                  <a:gd name="T17" fmla="*/ 123 h 142"/>
                  <a:gd name="T18" fmla="*/ 141 w 345"/>
                  <a:gd name="T19" fmla="*/ 123 h 142"/>
                  <a:gd name="T20" fmla="*/ 150 w 345"/>
                  <a:gd name="T21" fmla="*/ 123 h 142"/>
                  <a:gd name="T22" fmla="*/ 159 w 345"/>
                  <a:gd name="T23" fmla="*/ 132 h 142"/>
                  <a:gd name="T24" fmla="*/ 168 w 345"/>
                  <a:gd name="T25" fmla="*/ 141 h 142"/>
                  <a:gd name="T26" fmla="*/ 168 w 345"/>
                  <a:gd name="T27" fmla="*/ 141 h 142"/>
                  <a:gd name="T28" fmla="*/ 186 w 345"/>
                  <a:gd name="T29" fmla="*/ 132 h 142"/>
                  <a:gd name="T30" fmla="*/ 194 w 345"/>
                  <a:gd name="T31" fmla="*/ 123 h 142"/>
                  <a:gd name="T32" fmla="*/ 230 w 345"/>
                  <a:gd name="T33" fmla="*/ 115 h 142"/>
                  <a:gd name="T34" fmla="*/ 265 w 345"/>
                  <a:gd name="T35" fmla="*/ 106 h 142"/>
                  <a:gd name="T36" fmla="*/ 309 w 345"/>
                  <a:gd name="T37" fmla="*/ 106 h 142"/>
                  <a:gd name="T38" fmla="*/ 344 w 345"/>
                  <a:gd name="T39" fmla="*/ 97 h 142"/>
                  <a:gd name="T40" fmla="*/ 344 w 345"/>
                  <a:gd name="T41" fmla="*/ 88 h 142"/>
                  <a:gd name="T42" fmla="*/ 327 w 345"/>
                  <a:gd name="T43" fmla="*/ 62 h 142"/>
                  <a:gd name="T44" fmla="*/ 247 w 345"/>
                  <a:gd name="T45" fmla="*/ 26 h 142"/>
                  <a:gd name="T46" fmla="*/ 168 w 345"/>
                  <a:gd name="T47" fmla="*/ 17 h 142"/>
                  <a:gd name="T48" fmla="*/ 159 w 345"/>
                  <a:gd name="T49" fmla="*/ 26 h 142"/>
                  <a:gd name="T50" fmla="*/ 159 w 345"/>
                  <a:gd name="T51" fmla="*/ 17 h 142"/>
                  <a:gd name="T52" fmla="*/ 150 w 345"/>
                  <a:gd name="T53" fmla="*/ 17 h 142"/>
                  <a:gd name="T54" fmla="*/ 141 w 345"/>
                  <a:gd name="T55" fmla="*/ 17 h 142"/>
                  <a:gd name="T56" fmla="*/ 97 w 345"/>
                  <a:gd name="T57" fmla="*/ 0 h 142"/>
                  <a:gd name="T58" fmla="*/ 71 w 345"/>
                  <a:gd name="T59" fmla="*/ 9 h 142"/>
                  <a:gd name="T60" fmla="*/ 71 w 345"/>
                  <a:gd name="T61" fmla="*/ 17 h 142"/>
                  <a:gd name="T62" fmla="*/ 89 w 345"/>
                  <a:gd name="T63" fmla="*/ 53 h 142"/>
                  <a:gd name="T64" fmla="*/ 97 w 345"/>
                  <a:gd name="T65" fmla="*/ 62 h 142"/>
                  <a:gd name="T66" fmla="*/ 106 w 345"/>
                  <a:gd name="T67" fmla="*/ 88 h 142"/>
                  <a:gd name="T68" fmla="*/ 97 w 345"/>
                  <a:gd name="T69" fmla="*/ 8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5" h="142">
                    <a:moveTo>
                      <a:pt x="80" y="88"/>
                    </a:moveTo>
                    <a:lnTo>
                      <a:pt x="18" y="88"/>
                    </a:lnTo>
                    <a:lnTo>
                      <a:pt x="18" y="88"/>
                    </a:lnTo>
                    <a:lnTo>
                      <a:pt x="9" y="97"/>
                    </a:lnTo>
                    <a:lnTo>
                      <a:pt x="0" y="106"/>
                    </a:lnTo>
                    <a:lnTo>
                      <a:pt x="0" y="106"/>
                    </a:lnTo>
                    <a:lnTo>
                      <a:pt x="9" y="115"/>
                    </a:lnTo>
                    <a:lnTo>
                      <a:pt x="18" y="123"/>
                    </a:lnTo>
                    <a:lnTo>
                      <a:pt x="44" y="123"/>
                    </a:lnTo>
                    <a:lnTo>
                      <a:pt x="71" y="123"/>
                    </a:lnTo>
                    <a:lnTo>
                      <a:pt x="71" y="123"/>
                    </a:lnTo>
                    <a:lnTo>
                      <a:pt x="80" y="123"/>
                    </a:lnTo>
                    <a:lnTo>
                      <a:pt x="80" y="123"/>
                    </a:lnTo>
                    <a:lnTo>
                      <a:pt x="97" y="115"/>
                    </a:lnTo>
                    <a:lnTo>
                      <a:pt x="97" y="115"/>
                    </a:lnTo>
                    <a:lnTo>
                      <a:pt x="133" y="123"/>
                    </a:lnTo>
                    <a:lnTo>
                      <a:pt x="141" y="123"/>
                    </a:lnTo>
                    <a:lnTo>
                      <a:pt x="141" y="123"/>
                    </a:lnTo>
                    <a:lnTo>
                      <a:pt x="141" y="123"/>
                    </a:lnTo>
                    <a:lnTo>
                      <a:pt x="141" y="123"/>
                    </a:lnTo>
                    <a:lnTo>
                      <a:pt x="150" y="123"/>
                    </a:lnTo>
                    <a:lnTo>
                      <a:pt x="150" y="123"/>
                    </a:lnTo>
                    <a:lnTo>
                      <a:pt x="159" y="132"/>
                    </a:lnTo>
                    <a:lnTo>
                      <a:pt x="159" y="132"/>
                    </a:lnTo>
                    <a:lnTo>
                      <a:pt x="168" y="141"/>
                    </a:lnTo>
                    <a:lnTo>
                      <a:pt x="168" y="141"/>
                    </a:lnTo>
                    <a:lnTo>
                      <a:pt x="168" y="141"/>
                    </a:lnTo>
                    <a:lnTo>
                      <a:pt x="168" y="141"/>
                    </a:lnTo>
                    <a:lnTo>
                      <a:pt x="177" y="132"/>
                    </a:lnTo>
                    <a:lnTo>
                      <a:pt x="186" y="132"/>
                    </a:lnTo>
                    <a:lnTo>
                      <a:pt x="186" y="132"/>
                    </a:lnTo>
                    <a:lnTo>
                      <a:pt x="194" y="123"/>
                    </a:lnTo>
                    <a:lnTo>
                      <a:pt x="194" y="123"/>
                    </a:lnTo>
                    <a:lnTo>
                      <a:pt x="230" y="115"/>
                    </a:lnTo>
                    <a:lnTo>
                      <a:pt x="230" y="115"/>
                    </a:lnTo>
                    <a:lnTo>
                      <a:pt x="265" y="106"/>
                    </a:lnTo>
                    <a:lnTo>
                      <a:pt x="309" y="106"/>
                    </a:lnTo>
                    <a:lnTo>
                      <a:pt x="309" y="106"/>
                    </a:lnTo>
                    <a:lnTo>
                      <a:pt x="327" y="106"/>
                    </a:lnTo>
                    <a:lnTo>
                      <a:pt x="344" y="97"/>
                    </a:lnTo>
                    <a:lnTo>
                      <a:pt x="344" y="88"/>
                    </a:lnTo>
                    <a:lnTo>
                      <a:pt x="344" y="88"/>
                    </a:lnTo>
                    <a:lnTo>
                      <a:pt x="344" y="70"/>
                    </a:lnTo>
                    <a:lnTo>
                      <a:pt x="327" y="62"/>
                    </a:lnTo>
                    <a:lnTo>
                      <a:pt x="291" y="35"/>
                    </a:lnTo>
                    <a:lnTo>
                      <a:pt x="247" y="26"/>
                    </a:lnTo>
                    <a:lnTo>
                      <a:pt x="212" y="17"/>
                    </a:lnTo>
                    <a:lnTo>
                      <a:pt x="168" y="17"/>
                    </a:lnTo>
                    <a:lnTo>
                      <a:pt x="168" y="17"/>
                    </a:lnTo>
                    <a:lnTo>
                      <a:pt x="159" y="26"/>
                    </a:lnTo>
                    <a:lnTo>
                      <a:pt x="159" y="26"/>
                    </a:lnTo>
                    <a:lnTo>
                      <a:pt x="159" y="17"/>
                    </a:lnTo>
                    <a:lnTo>
                      <a:pt x="159" y="17"/>
                    </a:lnTo>
                    <a:lnTo>
                      <a:pt x="150" y="17"/>
                    </a:lnTo>
                    <a:lnTo>
                      <a:pt x="150" y="17"/>
                    </a:lnTo>
                    <a:lnTo>
                      <a:pt x="141" y="17"/>
                    </a:lnTo>
                    <a:lnTo>
                      <a:pt x="141" y="17"/>
                    </a:lnTo>
                    <a:lnTo>
                      <a:pt x="97" y="0"/>
                    </a:lnTo>
                    <a:lnTo>
                      <a:pt x="71" y="9"/>
                    </a:lnTo>
                    <a:lnTo>
                      <a:pt x="71" y="9"/>
                    </a:lnTo>
                    <a:lnTo>
                      <a:pt x="71" y="17"/>
                    </a:lnTo>
                    <a:lnTo>
                      <a:pt x="71" y="17"/>
                    </a:lnTo>
                    <a:lnTo>
                      <a:pt x="71" y="35"/>
                    </a:lnTo>
                    <a:lnTo>
                      <a:pt x="89" y="53"/>
                    </a:lnTo>
                    <a:lnTo>
                      <a:pt x="89" y="53"/>
                    </a:lnTo>
                    <a:lnTo>
                      <a:pt x="97" y="62"/>
                    </a:lnTo>
                    <a:lnTo>
                      <a:pt x="97" y="62"/>
                    </a:lnTo>
                    <a:lnTo>
                      <a:pt x="106" y="88"/>
                    </a:lnTo>
                    <a:lnTo>
                      <a:pt x="106" y="88"/>
                    </a:lnTo>
                    <a:lnTo>
                      <a:pt x="97" y="88"/>
                    </a:lnTo>
                    <a:lnTo>
                      <a:pt x="80" y="8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4" name="Freeform 31"/>
              <p:cNvSpPr>
                <a:spLocks noChangeArrowheads="1"/>
              </p:cNvSpPr>
              <p:nvPr/>
            </p:nvSpPr>
            <p:spPr bwMode="auto">
              <a:xfrm>
                <a:off x="2720975" y="3459163"/>
                <a:ext cx="168275" cy="69850"/>
              </a:xfrm>
              <a:custGeom>
                <a:avLst/>
                <a:gdLst>
                  <a:gd name="T0" fmla="*/ 18 w 469"/>
                  <a:gd name="T1" fmla="*/ 35 h 194"/>
                  <a:gd name="T2" fmla="*/ 18 w 469"/>
                  <a:gd name="T3" fmla="*/ 35 h 194"/>
                  <a:gd name="T4" fmla="*/ 36 w 469"/>
                  <a:gd name="T5" fmla="*/ 43 h 194"/>
                  <a:gd name="T6" fmla="*/ 45 w 469"/>
                  <a:gd name="T7" fmla="*/ 61 h 194"/>
                  <a:gd name="T8" fmla="*/ 45 w 469"/>
                  <a:gd name="T9" fmla="*/ 61 h 194"/>
                  <a:gd name="T10" fmla="*/ 45 w 469"/>
                  <a:gd name="T11" fmla="*/ 70 h 194"/>
                  <a:gd name="T12" fmla="*/ 45 w 469"/>
                  <a:gd name="T13" fmla="*/ 70 h 194"/>
                  <a:gd name="T14" fmla="*/ 62 w 469"/>
                  <a:gd name="T15" fmla="*/ 70 h 194"/>
                  <a:gd name="T16" fmla="*/ 89 w 469"/>
                  <a:gd name="T17" fmla="*/ 79 h 194"/>
                  <a:gd name="T18" fmla="*/ 142 w 469"/>
                  <a:gd name="T19" fmla="*/ 79 h 194"/>
                  <a:gd name="T20" fmla="*/ 142 w 469"/>
                  <a:gd name="T21" fmla="*/ 79 h 194"/>
                  <a:gd name="T22" fmla="*/ 177 w 469"/>
                  <a:gd name="T23" fmla="*/ 96 h 194"/>
                  <a:gd name="T24" fmla="*/ 203 w 469"/>
                  <a:gd name="T25" fmla="*/ 114 h 194"/>
                  <a:gd name="T26" fmla="*/ 203 w 469"/>
                  <a:gd name="T27" fmla="*/ 114 h 194"/>
                  <a:gd name="T28" fmla="*/ 230 w 469"/>
                  <a:gd name="T29" fmla="*/ 132 h 194"/>
                  <a:gd name="T30" fmla="*/ 265 w 469"/>
                  <a:gd name="T31" fmla="*/ 140 h 194"/>
                  <a:gd name="T32" fmla="*/ 265 w 469"/>
                  <a:gd name="T33" fmla="*/ 140 h 194"/>
                  <a:gd name="T34" fmla="*/ 283 w 469"/>
                  <a:gd name="T35" fmla="*/ 158 h 194"/>
                  <a:gd name="T36" fmla="*/ 283 w 469"/>
                  <a:gd name="T37" fmla="*/ 158 h 194"/>
                  <a:gd name="T38" fmla="*/ 283 w 469"/>
                  <a:gd name="T39" fmla="*/ 158 h 194"/>
                  <a:gd name="T40" fmla="*/ 283 w 469"/>
                  <a:gd name="T41" fmla="*/ 158 h 194"/>
                  <a:gd name="T42" fmla="*/ 283 w 469"/>
                  <a:gd name="T43" fmla="*/ 158 h 194"/>
                  <a:gd name="T44" fmla="*/ 283 w 469"/>
                  <a:gd name="T45" fmla="*/ 158 h 194"/>
                  <a:gd name="T46" fmla="*/ 283 w 469"/>
                  <a:gd name="T47" fmla="*/ 167 h 194"/>
                  <a:gd name="T48" fmla="*/ 283 w 469"/>
                  <a:gd name="T49" fmla="*/ 167 h 194"/>
                  <a:gd name="T50" fmla="*/ 283 w 469"/>
                  <a:gd name="T51" fmla="*/ 167 h 194"/>
                  <a:gd name="T52" fmla="*/ 274 w 469"/>
                  <a:gd name="T53" fmla="*/ 176 h 194"/>
                  <a:gd name="T54" fmla="*/ 274 w 469"/>
                  <a:gd name="T55" fmla="*/ 176 h 194"/>
                  <a:gd name="T56" fmla="*/ 292 w 469"/>
                  <a:gd name="T57" fmla="*/ 185 h 194"/>
                  <a:gd name="T58" fmla="*/ 292 w 469"/>
                  <a:gd name="T59" fmla="*/ 185 h 194"/>
                  <a:gd name="T60" fmla="*/ 292 w 469"/>
                  <a:gd name="T61" fmla="*/ 185 h 194"/>
                  <a:gd name="T62" fmla="*/ 318 w 469"/>
                  <a:gd name="T63" fmla="*/ 193 h 194"/>
                  <a:gd name="T64" fmla="*/ 362 w 469"/>
                  <a:gd name="T65" fmla="*/ 193 h 194"/>
                  <a:gd name="T66" fmla="*/ 362 w 469"/>
                  <a:gd name="T67" fmla="*/ 193 h 194"/>
                  <a:gd name="T68" fmla="*/ 442 w 469"/>
                  <a:gd name="T69" fmla="*/ 193 h 194"/>
                  <a:gd name="T70" fmla="*/ 442 w 469"/>
                  <a:gd name="T71" fmla="*/ 193 h 194"/>
                  <a:gd name="T72" fmla="*/ 459 w 469"/>
                  <a:gd name="T73" fmla="*/ 185 h 194"/>
                  <a:gd name="T74" fmla="*/ 459 w 469"/>
                  <a:gd name="T75" fmla="*/ 185 h 194"/>
                  <a:gd name="T76" fmla="*/ 468 w 469"/>
                  <a:gd name="T77" fmla="*/ 185 h 194"/>
                  <a:gd name="T78" fmla="*/ 468 w 469"/>
                  <a:gd name="T79" fmla="*/ 185 h 194"/>
                  <a:gd name="T80" fmla="*/ 468 w 469"/>
                  <a:gd name="T81" fmla="*/ 167 h 194"/>
                  <a:gd name="T82" fmla="*/ 468 w 469"/>
                  <a:gd name="T83" fmla="*/ 167 h 194"/>
                  <a:gd name="T84" fmla="*/ 424 w 469"/>
                  <a:gd name="T85" fmla="*/ 132 h 194"/>
                  <a:gd name="T86" fmla="*/ 398 w 469"/>
                  <a:gd name="T87" fmla="*/ 123 h 194"/>
                  <a:gd name="T88" fmla="*/ 362 w 469"/>
                  <a:gd name="T89" fmla="*/ 114 h 194"/>
                  <a:gd name="T90" fmla="*/ 362 w 469"/>
                  <a:gd name="T91" fmla="*/ 114 h 194"/>
                  <a:gd name="T92" fmla="*/ 345 w 469"/>
                  <a:gd name="T93" fmla="*/ 105 h 194"/>
                  <a:gd name="T94" fmla="*/ 283 w 469"/>
                  <a:gd name="T95" fmla="*/ 79 h 194"/>
                  <a:gd name="T96" fmla="*/ 283 w 469"/>
                  <a:gd name="T97" fmla="*/ 79 h 194"/>
                  <a:gd name="T98" fmla="*/ 248 w 469"/>
                  <a:gd name="T99" fmla="*/ 61 h 194"/>
                  <a:gd name="T100" fmla="*/ 248 w 469"/>
                  <a:gd name="T101" fmla="*/ 61 h 194"/>
                  <a:gd name="T102" fmla="*/ 168 w 469"/>
                  <a:gd name="T103" fmla="*/ 35 h 194"/>
                  <a:gd name="T104" fmla="*/ 98 w 469"/>
                  <a:gd name="T105" fmla="*/ 9 h 194"/>
                  <a:gd name="T106" fmla="*/ 98 w 469"/>
                  <a:gd name="T107" fmla="*/ 9 h 194"/>
                  <a:gd name="T108" fmla="*/ 53 w 469"/>
                  <a:gd name="T109" fmla="*/ 0 h 194"/>
                  <a:gd name="T110" fmla="*/ 18 w 469"/>
                  <a:gd name="T111" fmla="*/ 9 h 194"/>
                  <a:gd name="T112" fmla="*/ 18 w 469"/>
                  <a:gd name="T113" fmla="*/ 9 h 194"/>
                  <a:gd name="T114" fmla="*/ 9 w 469"/>
                  <a:gd name="T115" fmla="*/ 9 h 194"/>
                  <a:gd name="T116" fmla="*/ 0 w 469"/>
                  <a:gd name="T117" fmla="*/ 18 h 194"/>
                  <a:gd name="T118" fmla="*/ 0 w 469"/>
                  <a:gd name="T119" fmla="*/ 18 h 194"/>
                  <a:gd name="T120" fmla="*/ 9 w 469"/>
                  <a:gd name="T121" fmla="*/ 27 h 194"/>
                  <a:gd name="T122" fmla="*/ 18 w 469"/>
                  <a:gd name="T123" fmla="*/ 3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9" h="194">
                    <a:moveTo>
                      <a:pt x="18" y="35"/>
                    </a:moveTo>
                    <a:lnTo>
                      <a:pt x="18" y="35"/>
                    </a:lnTo>
                    <a:lnTo>
                      <a:pt x="36" y="43"/>
                    </a:lnTo>
                    <a:lnTo>
                      <a:pt x="45" y="61"/>
                    </a:lnTo>
                    <a:lnTo>
                      <a:pt x="45" y="61"/>
                    </a:lnTo>
                    <a:lnTo>
                      <a:pt x="45" y="70"/>
                    </a:lnTo>
                    <a:lnTo>
                      <a:pt x="45" y="70"/>
                    </a:lnTo>
                    <a:lnTo>
                      <a:pt x="62" y="70"/>
                    </a:lnTo>
                    <a:lnTo>
                      <a:pt x="89" y="79"/>
                    </a:lnTo>
                    <a:lnTo>
                      <a:pt x="142" y="79"/>
                    </a:lnTo>
                    <a:lnTo>
                      <a:pt x="142" y="79"/>
                    </a:lnTo>
                    <a:lnTo>
                      <a:pt x="177" y="96"/>
                    </a:lnTo>
                    <a:lnTo>
                      <a:pt x="203" y="114"/>
                    </a:lnTo>
                    <a:lnTo>
                      <a:pt x="203" y="114"/>
                    </a:lnTo>
                    <a:lnTo>
                      <a:pt x="230" y="132"/>
                    </a:lnTo>
                    <a:lnTo>
                      <a:pt x="265" y="140"/>
                    </a:lnTo>
                    <a:lnTo>
                      <a:pt x="265" y="140"/>
                    </a:lnTo>
                    <a:lnTo>
                      <a:pt x="283" y="158"/>
                    </a:lnTo>
                    <a:lnTo>
                      <a:pt x="283" y="158"/>
                    </a:lnTo>
                    <a:lnTo>
                      <a:pt x="283" y="158"/>
                    </a:lnTo>
                    <a:lnTo>
                      <a:pt x="283" y="158"/>
                    </a:lnTo>
                    <a:lnTo>
                      <a:pt x="283" y="158"/>
                    </a:lnTo>
                    <a:lnTo>
                      <a:pt x="283" y="158"/>
                    </a:lnTo>
                    <a:lnTo>
                      <a:pt x="283" y="167"/>
                    </a:lnTo>
                    <a:lnTo>
                      <a:pt x="283" y="167"/>
                    </a:lnTo>
                    <a:lnTo>
                      <a:pt x="283" y="167"/>
                    </a:lnTo>
                    <a:lnTo>
                      <a:pt x="274" y="176"/>
                    </a:lnTo>
                    <a:lnTo>
                      <a:pt x="274" y="176"/>
                    </a:lnTo>
                    <a:lnTo>
                      <a:pt x="292" y="185"/>
                    </a:lnTo>
                    <a:lnTo>
                      <a:pt x="292" y="185"/>
                    </a:lnTo>
                    <a:lnTo>
                      <a:pt x="292" y="185"/>
                    </a:lnTo>
                    <a:lnTo>
                      <a:pt x="318" y="193"/>
                    </a:lnTo>
                    <a:lnTo>
                      <a:pt x="362" y="193"/>
                    </a:lnTo>
                    <a:lnTo>
                      <a:pt x="362" y="193"/>
                    </a:lnTo>
                    <a:lnTo>
                      <a:pt x="442" y="193"/>
                    </a:lnTo>
                    <a:lnTo>
                      <a:pt x="442" y="193"/>
                    </a:lnTo>
                    <a:lnTo>
                      <a:pt x="459" y="185"/>
                    </a:lnTo>
                    <a:lnTo>
                      <a:pt x="459" y="185"/>
                    </a:lnTo>
                    <a:lnTo>
                      <a:pt x="468" y="185"/>
                    </a:lnTo>
                    <a:lnTo>
                      <a:pt x="468" y="185"/>
                    </a:lnTo>
                    <a:lnTo>
                      <a:pt x="468" y="167"/>
                    </a:lnTo>
                    <a:lnTo>
                      <a:pt x="468" y="167"/>
                    </a:lnTo>
                    <a:lnTo>
                      <a:pt x="424" y="132"/>
                    </a:lnTo>
                    <a:lnTo>
                      <a:pt x="398" y="123"/>
                    </a:lnTo>
                    <a:lnTo>
                      <a:pt x="362" y="114"/>
                    </a:lnTo>
                    <a:lnTo>
                      <a:pt x="362" y="114"/>
                    </a:lnTo>
                    <a:lnTo>
                      <a:pt x="345" y="105"/>
                    </a:lnTo>
                    <a:lnTo>
                      <a:pt x="283" y="79"/>
                    </a:lnTo>
                    <a:lnTo>
                      <a:pt x="283" y="79"/>
                    </a:lnTo>
                    <a:lnTo>
                      <a:pt x="248" y="61"/>
                    </a:lnTo>
                    <a:lnTo>
                      <a:pt x="248" y="61"/>
                    </a:lnTo>
                    <a:lnTo>
                      <a:pt x="168" y="35"/>
                    </a:lnTo>
                    <a:lnTo>
                      <a:pt x="98" y="9"/>
                    </a:lnTo>
                    <a:lnTo>
                      <a:pt x="98" y="9"/>
                    </a:lnTo>
                    <a:lnTo>
                      <a:pt x="53" y="0"/>
                    </a:lnTo>
                    <a:lnTo>
                      <a:pt x="18" y="9"/>
                    </a:lnTo>
                    <a:lnTo>
                      <a:pt x="18" y="9"/>
                    </a:lnTo>
                    <a:lnTo>
                      <a:pt x="9" y="9"/>
                    </a:lnTo>
                    <a:lnTo>
                      <a:pt x="0" y="18"/>
                    </a:lnTo>
                    <a:lnTo>
                      <a:pt x="0" y="18"/>
                    </a:lnTo>
                    <a:lnTo>
                      <a:pt x="9" y="27"/>
                    </a:lnTo>
                    <a:lnTo>
                      <a:pt x="18" y="3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5" name="Freeform 32"/>
              <p:cNvSpPr>
                <a:spLocks noChangeArrowheads="1"/>
              </p:cNvSpPr>
              <p:nvPr/>
            </p:nvSpPr>
            <p:spPr bwMode="auto">
              <a:xfrm>
                <a:off x="2684463" y="3462338"/>
                <a:ext cx="38100" cy="28575"/>
              </a:xfrm>
              <a:custGeom>
                <a:avLst/>
                <a:gdLst>
                  <a:gd name="T0" fmla="*/ 17 w 106"/>
                  <a:gd name="T1" fmla="*/ 78 h 79"/>
                  <a:gd name="T2" fmla="*/ 17 w 106"/>
                  <a:gd name="T3" fmla="*/ 78 h 79"/>
                  <a:gd name="T4" fmla="*/ 35 w 106"/>
                  <a:gd name="T5" fmla="*/ 70 h 79"/>
                  <a:gd name="T6" fmla="*/ 88 w 106"/>
                  <a:gd name="T7" fmla="*/ 34 h 79"/>
                  <a:gd name="T8" fmla="*/ 97 w 106"/>
                  <a:gd name="T9" fmla="*/ 34 h 79"/>
                  <a:gd name="T10" fmla="*/ 97 w 106"/>
                  <a:gd name="T11" fmla="*/ 34 h 79"/>
                  <a:gd name="T12" fmla="*/ 97 w 106"/>
                  <a:gd name="T13" fmla="*/ 26 h 79"/>
                  <a:gd name="T14" fmla="*/ 105 w 106"/>
                  <a:gd name="T15" fmla="*/ 26 h 79"/>
                  <a:gd name="T16" fmla="*/ 105 w 106"/>
                  <a:gd name="T17" fmla="*/ 26 h 79"/>
                  <a:gd name="T18" fmla="*/ 105 w 106"/>
                  <a:gd name="T19" fmla="*/ 18 h 79"/>
                  <a:gd name="T20" fmla="*/ 105 w 106"/>
                  <a:gd name="T21" fmla="*/ 9 h 79"/>
                  <a:gd name="T22" fmla="*/ 105 w 106"/>
                  <a:gd name="T23" fmla="*/ 9 h 79"/>
                  <a:gd name="T24" fmla="*/ 97 w 106"/>
                  <a:gd name="T25" fmla="*/ 0 h 79"/>
                  <a:gd name="T26" fmla="*/ 88 w 106"/>
                  <a:gd name="T27" fmla="*/ 0 h 79"/>
                  <a:gd name="T28" fmla="*/ 88 w 106"/>
                  <a:gd name="T29" fmla="*/ 0 h 79"/>
                  <a:gd name="T30" fmla="*/ 35 w 106"/>
                  <a:gd name="T31" fmla="*/ 34 h 79"/>
                  <a:gd name="T32" fmla="*/ 0 w 106"/>
                  <a:gd name="T33" fmla="*/ 61 h 79"/>
                  <a:gd name="T34" fmla="*/ 0 w 106"/>
                  <a:gd name="T35" fmla="*/ 61 h 79"/>
                  <a:gd name="T36" fmla="*/ 0 w 106"/>
                  <a:gd name="T37" fmla="*/ 70 h 79"/>
                  <a:gd name="T38" fmla="*/ 0 w 106"/>
                  <a:gd name="T39" fmla="*/ 70 h 79"/>
                  <a:gd name="T40" fmla="*/ 17 w 106"/>
                  <a:gd name="T41"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79">
                    <a:moveTo>
                      <a:pt x="17" y="78"/>
                    </a:moveTo>
                    <a:lnTo>
                      <a:pt x="17" y="78"/>
                    </a:lnTo>
                    <a:lnTo>
                      <a:pt x="35" y="70"/>
                    </a:lnTo>
                    <a:lnTo>
                      <a:pt x="88" y="34"/>
                    </a:lnTo>
                    <a:lnTo>
                      <a:pt x="97" y="34"/>
                    </a:lnTo>
                    <a:lnTo>
                      <a:pt x="97" y="34"/>
                    </a:lnTo>
                    <a:lnTo>
                      <a:pt x="97" y="26"/>
                    </a:lnTo>
                    <a:lnTo>
                      <a:pt x="105" y="26"/>
                    </a:lnTo>
                    <a:lnTo>
                      <a:pt x="105" y="26"/>
                    </a:lnTo>
                    <a:lnTo>
                      <a:pt x="105" y="18"/>
                    </a:lnTo>
                    <a:lnTo>
                      <a:pt x="105" y="9"/>
                    </a:lnTo>
                    <a:lnTo>
                      <a:pt x="105" y="9"/>
                    </a:lnTo>
                    <a:lnTo>
                      <a:pt x="97" y="0"/>
                    </a:lnTo>
                    <a:lnTo>
                      <a:pt x="88" y="0"/>
                    </a:lnTo>
                    <a:lnTo>
                      <a:pt x="88" y="0"/>
                    </a:lnTo>
                    <a:lnTo>
                      <a:pt x="35" y="34"/>
                    </a:lnTo>
                    <a:lnTo>
                      <a:pt x="0" y="61"/>
                    </a:lnTo>
                    <a:lnTo>
                      <a:pt x="0" y="61"/>
                    </a:lnTo>
                    <a:lnTo>
                      <a:pt x="0" y="70"/>
                    </a:lnTo>
                    <a:lnTo>
                      <a:pt x="0" y="70"/>
                    </a:lnTo>
                    <a:lnTo>
                      <a:pt x="17" y="7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6" name="Freeform 33"/>
              <p:cNvSpPr>
                <a:spLocks noChangeArrowheads="1"/>
              </p:cNvSpPr>
              <p:nvPr/>
            </p:nvSpPr>
            <p:spPr bwMode="auto">
              <a:xfrm>
                <a:off x="2811463" y="3557588"/>
                <a:ext cx="38100" cy="15875"/>
              </a:xfrm>
              <a:custGeom>
                <a:avLst/>
                <a:gdLst>
                  <a:gd name="T0" fmla="*/ 8 w 106"/>
                  <a:gd name="T1" fmla="*/ 0 h 45"/>
                  <a:gd name="T2" fmla="*/ 8 w 106"/>
                  <a:gd name="T3" fmla="*/ 0 h 45"/>
                  <a:gd name="T4" fmla="*/ 8 w 106"/>
                  <a:gd name="T5" fmla="*/ 0 h 45"/>
                  <a:gd name="T6" fmla="*/ 0 w 106"/>
                  <a:gd name="T7" fmla="*/ 9 h 45"/>
                  <a:gd name="T8" fmla="*/ 0 w 106"/>
                  <a:gd name="T9" fmla="*/ 9 h 45"/>
                  <a:gd name="T10" fmla="*/ 0 w 106"/>
                  <a:gd name="T11" fmla="*/ 26 h 45"/>
                  <a:gd name="T12" fmla="*/ 0 w 106"/>
                  <a:gd name="T13" fmla="*/ 26 h 45"/>
                  <a:gd name="T14" fmla="*/ 35 w 106"/>
                  <a:gd name="T15" fmla="*/ 35 h 45"/>
                  <a:gd name="T16" fmla="*/ 79 w 106"/>
                  <a:gd name="T17" fmla="*/ 44 h 45"/>
                  <a:gd name="T18" fmla="*/ 79 w 106"/>
                  <a:gd name="T19" fmla="*/ 44 h 45"/>
                  <a:gd name="T20" fmla="*/ 97 w 106"/>
                  <a:gd name="T21" fmla="*/ 44 h 45"/>
                  <a:gd name="T22" fmla="*/ 105 w 106"/>
                  <a:gd name="T23" fmla="*/ 35 h 45"/>
                  <a:gd name="T24" fmla="*/ 105 w 106"/>
                  <a:gd name="T25" fmla="*/ 35 h 45"/>
                  <a:gd name="T26" fmla="*/ 105 w 106"/>
                  <a:gd name="T27" fmla="*/ 26 h 45"/>
                  <a:gd name="T28" fmla="*/ 105 w 106"/>
                  <a:gd name="T29" fmla="*/ 26 h 45"/>
                  <a:gd name="T30" fmla="*/ 97 w 106"/>
                  <a:gd name="T31" fmla="*/ 18 h 45"/>
                  <a:gd name="T32" fmla="*/ 97 w 106"/>
                  <a:gd name="T33" fmla="*/ 18 h 45"/>
                  <a:gd name="T34" fmla="*/ 61 w 106"/>
                  <a:gd name="T35" fmla="*/ 9 h 45"/>
                  <a:gd name="T36" fmla="*/ 8 w 106"/>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45">
                    <a:moveTo>
                      <a:pt x="8" y="0"/>
                    </a:moveTo>
                    <a:lnTo>
                      <a:pt x="8" y="0"/>
                    </a:lnTo>
                    <a:lnTo>
                      <a:pt x="8" y="0"/>
                    </a:lnTo>
                    <a:lnTo>
                      <a:pt x="0" y="9"/>
                    </a:lnTo>
                    <a:lnTo>
                      <a:pt x="0" y="9"/>
                    </a:lnTo>
                    <a:lnTo>
                      <a:pt x="0" y="26"/>
                    </a:lnTo>
                    <a:lnTo>
                      <a:pt x="0" y="26"/>
                    </a:lnTo>
                    <a:lnTo>
                      <a:pt x="35" y="35"/>
                    </a:lnTo>
                    <a:lnTo>
                      <a:pt x="79" y="44"/>
                    </a:lnTo>
                    <a:lnTo>
                      <a:pt x="79" y="44"/>
                    </a:lnTo>
                    <a:lnTo>
                      <a:pt x="97" y="44"/>
                    </a:lnTo>
                    <a:lnTo>
                      <a:pt x="105" y="35"/>
                    </a:lnTo>
                    <a:lnTo>
                      <a:pt x="105" y="35"/>
                    </a:lnTo>
                    <a:lnTo>
                      <a:pt x="105" y="26"/>
                    </a:lnTo>
                    <a:lnTo>
                      <a:pt x="105" y="26"/>
                    </a:lnTo>
                    <a:lnTo>
                      <a:pt x="97" y="18"/>
                    </a:lnTo>
                    <a:lnTo>
                      <a:pt x="97" y="18"/>
                    </a:lnTo>
                    <a:lnTo>
                      <a:pt x="61" y="9"/>
                    </a:lnTo>
                    <a:lnTo>
                      <a:pt x="8"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7" name="Freeform 74"/>
              <p:cNvSpPr>
                <a:spLocks noChangeArrowheads="1"/>
              </p:cNvSpPr>
              <p:nvPr/>
            </p:nvSpPr>
            <p:spPr bwMode="auto">
              <a:xfrm>
                <a:off x="2028825" y="3255963"/>
                <a:ext cx="1649413" cy="1909762"/>
              </a:xfrm>
              <a:custGeom>
                <a:avLst/>
                <a:gdLst>
                  <a:gd name="T0" fmla="*/ 4050 w 4580"/>
                  <a:gd name="T1" fmla="*/ 2038 h 5306"/>
                  <a:gd name="T2" fmla="*/ 3812 w 4580"/>
                  <a:gd name="T3" fmla="*/ 1924 h 5306"/>
                  <a:gd name="T4" fmla="*/ 3670 w 4580"/>
                  <a:gd name="T5" fmla="*/ 1738 h 5306"/>
                  <a:gd name="T6" fmla="*/ 3538 w 4580"/>
                  <a:gd name="T7" fmla="*/ 1774 h 5306"/>
                  <a:gd name="T8" fmla="*/ 3432 w 4580"/>
                  <a:gd name="T9" fmla="*/ 1562 h 5306"/>
                  <a:gd name="T10" fmla="*/ 3185 w 4580"/>
                  <a:gd name="T11" fmla="*/ 1438 h 5306"/>
                  <a:gd name="T12" fmla="*/ 3000 w 4580"/>
                  <a:gd name="T13" fmla="*/ 1297 h 5306"/>
                  <a:gd name="T14" fmla="*/ 2576 w 4580"/>
                  <a:gd name="T15" fmla="*/ 1235 h 5306"/>
                  <a:gd name="T16" fmla="*/ 2497 w 4580"/>
                  <a:gd name="T17" fmla="*/ 1297 h 5306"/>
                  <a:gd name="T18" fmla="*/ 2356 w 4580"/>
                  <a:gd name="T19" fmla="*/ 1270 h 5306"/>
                  <a:gd name="T20" fmla="*/ 2038 w 4580"/>
                  <a:gd name="T21" fmla="*/ 1359 h 5306"/>
                  <a:gd name="T22" fmla="*/ 1879 w 4580"/>
                  <a:gd name="T23" fmla="*/ 1120 h 5306"/>
                  <a:gd name="T24" fmla="*/ 1597 w 4580"/>
                  <a:gd name="T25" fmla="*/ 988 h 5306"/>
                  <a:gd name="T26" fmla="*/ 1676 w 4580"/>
                  <a:gd name="T27" fmla="*/ 661 h 5306"/>
                  <a:gd name="T28" fmla="*/ 1297 w 4580"/>
                  <a:gd name="T29" fmla="*/ 838 h 5306"/>
                  <a:gd name="T30" fmla="*/ 1085 w 4580"/>
                  <a:gd name="T31" fmla="*/ 406 h 5306"/>
                  <a:gd name="T32" fmla="*/ 794 w 4580"/>
                  <a:gd name="T33" fmla="*/ 212 h 5306"/>
                  <a:gd name="T34" fmla="*/ 141 w 4580"/>
                  <a:gd name="T35" fmla="*/ 9 h 5306"/>
                  <a:gd name="T36" fmla="*/ 194 w 4580"/>
                  <a:gd name="T37" fmla="*/ 353 h 5306"/>
                  <a:gd name="T38" fmla="*/ 424 w 4580"/>
                  <a:gd name="T39" fmla="*/ 521 h 5306"/>
                  <a:gd name="T40" fmla="*/ 194 w 4580"/>
                  <a:gd name="T41" fmla="*/ 194 h 5306"/>
                  <a:gd name="T42" fmla="*/ 256 w 4580"/>
                  <a:gd name="T43" fmla="*/ 194 h 5306"/>
                  <a:gd name="T44" fmla="*/ 494 w 4580"/>
                  <a:gd name="T45" fmla="*/ 459 h 5306"/>
                  <a:gd name="T46" fmla="*/ 768 w 4580"/>
                  <a:gd name="T47" fmla="*/ 847 h 5306"/>
                  <a:gd name="T48" fmla="*/ 1376 w 4580"/>
                  <a:gd name="T49" fmla="*/ 1067 h 5306"/>
                  <a:gd name="T50" fmla="*/ 1685 w 4580"/>
                  <a:gd name="T51" fmla="*/ 1191 h 5306"/>
                  <a:gd name="T52" fmla="*/ 1871 w 4580"/>
                  <a:gd name="T53" fmla="*/ 1394 h 5306"/>
                  <a:gd name="T54" fmla="*/ 2082 w 4580"/>
                  <a:gd name="T55" fmla="*/ 1394 h 5306"/>
                  <a:gd name="T56" fmla="*/ 2162 w 4580"/>
                  <a:gd name="T57" fmla="*/ 1571 h 5306"/>
                  <a:gd name="T58" fmla="*/ 2073 w 4580"/>
                  <a:gd name="T59" fmla="*/ 1818 h 5306"/>
                  <a:gd name="T60" fmla="*/ 2003 w 4580"/>
                  <a:gd name="T61" fmla="*/ 2047 h 5306"/>
                  <a:gd name="T62" fmla="*/ 2021 w 4580"/>
                  <a:gd name="T63" fmla="*/ 2277 h 5306"/>
                  <a:gd name="T64" fmla="*/ 2471 w 4580"/>
                  <a:gd name="T65" fmla="*/ 2833 h 5306"/>
                  <a:gd name="T66" fmla="*/ 2523 w 4580"/>
                  <a:gd name="T67" fmla="*/ 3407 h 5306"/>
                  <a:gd name="T68" fmla="*/ 2471 w 4580"/>
                  <a:gd name="T69" fmla="*/ 3786 h 5306"/>
                  <a:gd name="T70" fmla="*/ 2373 w 4580"/>
                  <a:gd name="T71" fmla="*/ 4104 h 5306"/>
                  <a:gd name="T72" fmla="*/ 2329 w 4580"/>
                  <a:gd name="T73" fmla="*/ 4422 h 5306"/>
                  <a:gd name="T74" fmla="*/ 2409 w 4580"/>
                  <a:gd name="T75" fmla="*/ 4387 h 5306"/>
                  <a:gd name="T76" fmla="*/ 2365 w 4580"/>
                  <a:gd name="T77" fmla="*/ 4581 h 5306"/>
                  <a:gd name="T78" fmla="*/ 2285 w 4580"/>
                  <a:gd name="T79" fmla="*/ 4643 h 5306"/>
                  <a:gd name="T80" fmla="*/ 2285 w 4580"/>
                  <a:gd name="T81" fmla="*/ 4793 h 5306"/>
                  <a:gd name="T82" fmla="*/ 2329 w 4580"/>
                  <a:gd name="T83" fmla="*/ 4819 h 5306"/>
                  <a:gd name="T84" fmla="*/ 2356 w 4580"/>
                  <a:gd name="T85" fmla="*/ 4978 h 5306"/>
                  <a:gd name="T86" fmla="*/ 2409 w 4580"/>
                  <a:gd name="T87" fmla="*/ 5031 h 5306"/>
                  <a:gd name="T88" fmla="*/ 2479 w 4580"/>
                  <a:gd name="T89" fmla="*/ 5084 h 5306"/>
                  <a:gd name="T90" fmla="*/ 2409 w 4580"/>
                  <a:gd name="T91" fmla="*/ 5172 h 5306"/>
                  <a:gd name="T92" fmla="*/ 2576 w 4580"/>
                  <a:gd name="T93" fmla="*/ 5066 h 5306"/>
                  <a:gd name="T94" fmla="*/ 2576 w 4580"/>
                  <a:gd name="T95" fmla="*/ 5181 h 5306"/>
                  <a:gd name="T96" fmla="*/ 2471 w 4580"/>
                  <a:gd name="T97" fmla="*/ 5199 h 5306"/>
                  <a:gd name="T98" fmla="*/ 2620 w 4580"/>
                  <a:gd name="T99" fmla="*/ 5252 h 5306"/>
                  <a:gd name="T100" fmla="*/ 2762 w 4580"/>
                  <a:gd name="T101" fmla="*/ 5261 h 5306"/>
                  <a:gd name="T102" fmla="*/ 2656 w 4580"/>
                  <a:gd name="T103" fmla="*/ 5066 h 5306"/>
                  <a:gd name="T104" fmla="*/ 2629 w 4580"/>
                  <a:gd name="T105" fmla="*/ 4916 h 5306"/>
                  <a:gd name="T106" fmla="*/ 2718 w 4580"/>
                  <a:gd name="T107" fmla="*/ 4598 h 5306"/>
                  <a:gd name="T108" fmla="*/ 2947 w 4580"/>
                  <a:gd name="T109" fmla="*/ 4369 h 5306"/>
                  <a:gd name="T110" fmla="*/ 2938 w 4580"/>
                  <a:gd name="T111" fmla="*/ 4272 h 5306"/>
                  <a:gd name="T112" fmla="*/ 3318 w 4580"/>
                  <a:gd name="T113" fmla="*/ 4025 h 5306"/>
                  <a:gd name="T114" fmla="*/ 3265 w 4580"/>
                  <a:gd name="T115" fmla="*/ 3857 h 5306"/>
                  <a:gd name="T116" fmla="*/ 3582 w 4580"/>
                  <a:gd name="T117" fmla="*/ 3742 h 5306"/>
                  <a:gd name="T118" fmla="*/ 3776 w 4580"/>
                  <a:gd name="T119" fmla="*/ 3504 h 5306"/>
                  <a:gd name="T120" fmla="*/ 4067 w 4580"/>
                  <a:gd name="T121" fmla="*/ 3168 h 5306"/>
                  <a:gd name="T122" fmla="*/ 4306 w 4580"/>
                  <a:gd name="T123" fmla="*/ 2912 h 5306"/>
                  <a:gd name="T124" fmla="*/ 4367 w 4580"/>
                  <a:gd name="T125" fmla="*/ 2586 h 5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0" h="5306">
                    <a:moveTo>
                      <a:pt x="4570" y="2224"/>
                    </a:moveTo>
                    <a:lnTo>
                      <a:pt x="4553" y="2224"/>
                    </a:lnTo>
                    <a:lnTo>
                      <a:pt x="4570" y="2224"/>
                    </a:lnTo>
                    <a:lnTo>
                      <a:pt x="4570" y="2224"/>
                    </a:lnTo>
                    <a:lnTo>
                      <a:pt x="4570" y="2224"/>
                    </a:lnTo>
                    <a:lnTo>
                      <a:pt x="4570" y="2224"/>
                    </a:lnTo>
                    <a:lnTo>
                      <a:pt x="4562" y="2206"/>
                    </a:lnTo>
                    <a:lnTo>
                      <a:pt x="4562" y="2206"/>
                    </a:lnTo>
                    <a:lnTo>
                      <a:pt x="4562" y="2197"/>
                    </a:lnTo>
                    <a:lnTo>
                      <a:pt x="4562" y="2197"/>
                    </a:lnTo>
                    <a:lnTo>
                      <a:pt x="4544" y="2171"/>
                    </a:lnTo>
                    <a:lnTo>
                      <a:pt x="4526" y="2162"/>
                    </a:lnTo>
                    <a:lnTo>
                      <a:pt x="4509" y="2162"/>
                    </a:lnTo>
                    <a:lnTo>
                      <a:pt x="4509" y="2162"/>
                    </a:lnTo>
                    <a:lnTo>
                      <a:pt x="4473" y="2162"/>
                    </a:lnTo>
                    <a:lnTo>
                      <a:pt x="4447" y="2144"/>
                    </a:lnTo>
                    <a:lnTo>
                      <a:pt x="4412" y="2127"/>
                    </a:lnTo>
                    <a:lnTo>
                      <a:pt x="4376" y="2100"/>
                    </a:lnTo>
                    <a:lnTo>
                      <a:pt x="4376" y="2100"/>
                    </a:lnTo>
                    <a:lnTo>
                      <a:pt x="4350" y="2074"/>
                    </a:lnTo>
                    <a:lnTo>
                      <a:pt x="4323" y="2056"/>
                    </a:lnTo>
                    <a:lnTo>
                      <a:pt x="4288" y="2047"/>
                    </a:lnTo>
                    <a:lnTo>
                      <a:pt x="4253" y="2038"/>
                    </a:lnTo>
                    <a:lnTo>
                      <a:pt x="4253" y="2038"/>
                    </a:lnTo>
                    <a:lnTo>
                      <a:pt x="4209" y="2047"/>
                    </a:lnTo>
                    <a:lnTo>
                      <a:pt x="4209" y="2047"/>
                    </a:lnTo>
                    <a:lnTo>
                      <a:pt x="4200" y="2047"/>
                    </a:lnTo>
                    <a:lnTo>
                      <a:pt x="4200" y="2047"/>
                    </a:lnTo>
                    <a:lnTo>
                      <a:pt x="4191" y="2047"/>
                    </a:lnTo>
                    <a:lnTo>
                      <a:pt x="4191" y="2047"/>
                    </a:lnTo>
                    <a:lnTo>
                      <a:pt x="4165" y="2047"/>
                    </a:lnTo>
                    <a:lnTo>
                      <a:pt x="4129" y="2030"/>
                    </a:lnTo>
                    <a:lnTo>
                      <a:pt x="4129" y="2030"/>
                    </a:lnTo>
                    <a:lnTo>
                      <a:pt x="4103" y="2021"/>
                    </a:lnTo>
                    <a:lnTo>
                      <a:pt x="4103" y="2021"/>
                    </a:lnTo>
                    <a:lnTo>
                      <a:pt x="4085" y="2021"/>
                    </a:lnTo>
                    <a:lnTo>
                      <a:pt x="4067" y="2030"/>
                    </a:lnTo>
                    <a:lnTo>
                      <a:pt x="4050" y="2038"/>
                    </a:lnTo>
                    <a:lnTo>
                      <a:pt x="4050" y="2038"/>
                    </a:lnTo>
                    <a:lnTo>
                      <a:pt x="4023" y="2056"/>
                    </a:lnTo>
                    <a:lnTo>
                      <a:pt x="4023" y="2056"/>
                    </a:lnTo>
                    <a:lnTo>
                      <a:pt x="4023" y="2056"/>
                    </a:lnTo>
                    <a:lnTo>
                      <a:pt x="4023" y="2056"/>
                    </a:lnTo>
                    <a:lnTo>
                      <a:pt x="4032" y="2047"/>
                    </a:lnTo>
                    <a:lnTo>
                      <a:pt x="4032" y="2038"/>
                    </a:lnTo>
                    <a:lnTo>
                      <a:pt x="4032" y="2038"/>
                    </a:lnTo>
                    <a:lnTo>
                      <a:pt x="4041" y="2021"/>
                    </a:lnTo>
                    <a:lnTo>
                      <a:pt x="4041" y="2003"/>
                    </a:lnTo>
                    <a:lnTo>
                      <a:pt x="4041" y="2003"/>
                    </a:lnTo>
                    <a:lnTo>
                      <a:pt x="4041" y="1994"/>
                    </a:lnTo>
                    <a:lnTo>
                      <a:pt x="4023" y="1985"/>
                    </a:lnTo>
                    <a:lnTo>
                      <a:pt x="3988" y="1959"/>
                    </a:lnTo>
                    <a:lnTo>
                      <a:pt x="3909" y="1924"/>
                    </a:lnTo>
                    <a:lnTo>
                      <a:pt x="3891" y="1924"/>
                    </a:lnTo>
                    <a:lnTo>
                      <a:pt x="3891" y="1924"/>
                    </a:lnTo>
                    <a:lnTo>
                      <a:pt x="3856" y="1915"/>
                    </a:lnTo>
                    <a:lnTo>
                      <a:pt x="3856" y="1915"/>
                    </a:lnTo>
                    <a:lnTo>
                      <a:pt x="3847" y="1915"/>
                    </a:lnTo>
                    <a:lnTo>
                      <a:pt x="3829" y="1924"/>
                    </a:lnTo>
                    <a:lnTo>
                      <a:pt x="3820" y="1932"/>
                    </a:lnTo>
                    <a:lnTo>
                      <a:pt x="3820" y="1950"/>
                    </a:lnTo>
                    <a:lnTo>
                      <a:pt x="3820" y="1950"/>
                    </a:lnTo>
                    <a:lnTo>
                      <a:pt x="3820" y="1959"/>
                    </a:lnTo>
                    <a:lnTo>
                      <a:pt x="3803" y="1959"/>
                    </a:lnTo>
                    <a:lnTo>
                      <a:pt x="3803" y="1959"/>
                    </a:lnTo>
                    <a:lnTo>
                      <a:pt x="3794" y="1968"/>
                    </a:lnTo>
                    <a:lnTo>
                      <a:pt x="3785" y="1985"/>
                    </a:lnTo>
                    <a:lnTo>
                      <a:pt x="3785" y="1985"/>
                    </a:lnTo>
                    <a:lnTo>
                      <a:pt x="3767" y="1994"/>
                    </a:lnTo>
                    <a:lnTo>
                      <a:pt x="3759" y="1994"/>
                    </a:lnTo>
                    <a:lnTo>
                      <a:pt x="3759" y="1994"/>
                    </a:lnTo>
                    <a:lnTo>
                      <a:pt x="3750" y="1994"/>
                    </a:lnTo>
                    <a:lnTo>
                      <a:pt x="3750" y="1994"/>
                    </a:lnTo>
                    <a:lnTo>
                      <a:pt x="3759" y="1985"/>
                    </a:lnTo>
                    <a:lnTo>
                      <a:pt x="3759" y="1985"/>
                    </a:lnTo>
                    <a:lnTo>
                      <a:pt x="3785" y="1959"/>
                    </a:lnTo>
                    <a:lnTo>
                      <a:pt x="3812" y="1924"/>
                    </a:lnTo>
                    <a:lnTo>
                      <a:pt x="3812" y="1924"/>
                    </a:lnTo>
                    <a:lnTo>
                      <a:pt x="3812" y="1915"/>
                    </a:lnTo>
                    <a:lnTo>
                      <a:pt x="3812" y="1915"/>
                    </a:lnTo>
                    <a:lnTo>
                      <a:pt x="3803" y="1906"/>
                    </a:lnTo>
                    <a:lnTo>
                      <a:pt x="3776" y="1888"/>
                    </a:lnTo>
                    <a:lnTo>
                      <a:pt x="3723" y="1880"/>
                    </a:lnTo>
                    <a:lnTo>
                      <a:pt x="3723" y="1880"/>
                    </a:lnTo>
                    <a:lnTo>
                      <a:pt x="3697" y="1888"/>
                    </a:lnTo>
                    <a:lnTo>
                      <a:pt x="3697" y="1888"/>
                    </a:lnTo>
                    <a:lnTo>
                      <a:pt x="3697" y="1888"/>
                    </a:lnTo>
                    <a:lnTo>
                      <a:pt x="3697" y="1888"/>
                    </a:lnTo>
                    <a:lnTo>
                      <a:pt x="3688" y="1888"/>
                    </a:lnTo>
                    <a:lnTo>
                      <a:pt x="3688" y="1888"/>
                    </a:lnTo>
                    <a:lnTo>
                      <a:pt x="3679" y="1897"/>
                    </a:lnTo>
                    <a:lnTo>
                      <a:pt x="3670" y="1915"/>
                    </a:lnTo>
                    <a:lnTo>
                      <a:pt x="3670" y="1915"/>
                    </a:lnTo>
                    <a:lnTo>
                      <a:pt x="3670" y="1915"/>
                    </a:lnTo>
                    <a:lnTo>
                      <a:pt x="3670" y="1924"/>
                    </a:lnTo>
                    <a:lnTo>
                      <a:pt x="3670" y="1924"/>
                    </a:lnTo>
                    <a:lnTo>
                      <a:pt x="3662" y="1932"/>
                    </a:lnTo>
                    <a:lnTo>
                      <a:pt x="3653" y="1932"/>
                    </a:lnTo>
                    <a:lnTo>
                      <a:pt x="3653" y="1932"/>
                    </a:lnTo>
                    <a:lnTo>
                      <a:pt x="3653" y="1915"/>
                    </a:lnTo>
                    <a:lnTo>
                      <a:pt x="3653" y="1915"/>
                    </a:lnTo>
                    <a:lnTo>
                      <a:pt x="3662" y="1897"/>
                    </a:lnTo>
                    <a:lnTo>
                      <a:pt x="3670" y="1897"/>
                    </a:lnTo>
                    <a:lnTo>
                      <a:pt x="3670" y="1897"/>
                    </a:lnTo>
                    <a:lnTo>
                      <a:pt x="3679" y="1888"/>
                    </a:lnTo>
                    <a:lnTo>
                      <a:pt x="3697" y="1880"/>
                    </a:lnTo>
                    <a:lnTo>
                      <a:pt x="3732" y="1827"/>
                    </a:lnTo>
                    <a:lnTo>
                      <a:pt x="3732" y="1827"/>
                    </a:lnTo>
                    <a:lnTo>
                      <a:pt x="3732" y="1809"/>
                    </a:lnTo>
                    <a:lnTo>
                      <a:pt x="3732" y="1800"/>
                    </a:lnTo>
                    <a:lnTo>
                      <a:pt x="3706" y="1774"/>
                    </a:lnTo>
                    <a:lnTo>
                      <a:pt x="3706" y="1774"/>
                    </a:lnTo>
                    <a:lnTo>
                      <a:pt x="3688" y="1765"/>
                    </a:lnTo>
                    <a:lnTo>
                      <a:pt x="3688" y="1765"/>
                    </a:lnTo>
                    <a:lnTo>
                      <a:pt x="3688" y="1756"/>
                    </a:lnTo>
                    <a:lnTo>
                      <a:pt x="3688" y="1756"/>
                    </a:lnTo>
                    <a:lnTo>
                      <a:pt x="3670" y="1738"/>
                    </a:lnTo>
                    <a:lnTo>
                      <a:pt x="3662" y="1712"/>
                    </a:lnTo>
                    <a:lnTo>
                      <a:pt x="3662" y="1712"/>
                    </a:lnTo>
                    <a:lnTo>
                      <a:pt x="3662" y="1712"/>
                    </a:lnTo>
                    <a:lnTo>
                      <a:pt x="3662" y="1685"/>
                    </a:lnTo>
                    <a:lnTo>
                      <a:pt x="3653" y="1668"/>
                    </a:lnTo>
                    <a:lnTo>
                      <a:pt x="3653" y="1668"/>
                    </a:lnTo>
                    <a:lnTo>
                      <a:pt x="3644" y="1659"/>
                    </a:lnTo>
                    <a:lnTo>
                      <a:pt x="3644" y="1659"/>
                    </a:lnTo>
                    <a:lnTo>
                      <a:pt x="3635" y="1659"/>
                    </a:lnTo>
                    <a:lnTo>
                      <a:pt x="3635" y="1659"/>
                    </a:lnTo>
                    <a:lnTo>
                      <a:pt x="3635" y="1659"/>
                    </a:lnTo>
                    <a:lnTo>
                      <a:pt x="3635" y="1659"/>
                    </a:lnTo>
                    <a:lnTo>
                      <a:pt x="3635" y="1659"/>
                    </a:lnTo>
                    <a:lnTo>
                      <a:pt x="3635" y="1659"/>
                    </a:lnTo>
                    <a:lnTo>
                      <a:pt x="3635" y="1676"/>
                    </a:lnTo>
                    <a:lnTo>
                      <a:pt x="3635" y="1676"/>
                    </a:lnTo>
                    <a:lnTo>
                      <a:pt x="3626" y="1685"/>
                    </a:lnTo>
                    <a:lnTo>
                      <a:pt x="3626" y="1685"/>
                    </a:lnTo>
                    <a:lnTo>
                      <a:pt x="3609" y="1694"/>
                    </a:lnTo>
                    <a:lnTo>
                      <a:pt x="3609" y="1694"/>
                    </a:lnTo>
                    <a:lnTo>
                      <a:pt x="3609" y="1703"/>
                    </a:lnTo>
                    <a:lnTo>
                      <a:pt x="3600" y="1703"/>
                    </a:lnTo>
                    <a:lnTo>
                      <a:pt x="3600" y="1703"/>
                    </a:lnTo>
                    <a:lnTo>
                      <a:pt x="3600" y="1712"/>
                    </a:lnTo>
                    <a:lnTo>
                      <a:pt x="3591" y="1721"/>
                    </a:lnTo>
                    <a:lnTo>
                      <a:pt x="3591" y="1721"/>
                    </a:lnTo>
                    <a:lnTo>
                      <a:pt x="3591" y="1721"/>
                    </a:lnTo>
                    <a:lnTo>
                      <a:pt x="3591" y="1721"/>
                    </a:lnTo>
                    <a:lnTo>
                      <a:pt x="3582" y="1729"/>
                    </a:lnTo>
                    <a:lnTo>
                      <a:pt x="3582" y="1729"/>
                    </a:lnTo>
                    <a:lnTo>
                      <a:pt x="3582" y="1729"/>
                    </a:lnTo>
                    <a:lnTo>
                      <a:pt x="3582" y="1729"/>
                    </a:lnTo>
                    <a:lnTo>
                      <a:pt x="3582" y="1738"/>
                    </a:lnTo>
                    <a:lnTo>
                      <a:pt x="3582" y="1738"/>
                    </a:lnTo>
                    <a:lnTo>
                      <a:pt x="3573" y="1747"/>
                    </a:lnTo>
                    <a:lnTo>
                      <a:pt x="3573" y="1747"/>
                    </a:lnTo>
                    <a:lnTo>
                      <a:pt x="3565" y="1765"/>
                    </a:lnTo>
                    <a:lnTo>
                      <a:pt x="3547" y="1774"/>
                    </a:lnTo>
                    <a:lnTo>
                      <a:pt x="3538" y="1774"/>
                    </a:lnTo>
                    <a:lnTo>
                      <a:pt x="3538" y="1774"/>
                    </a:lnTo>
                    <a:lnTo>
                      <a:pt x="3512" y="1774"/>
                    </a:lnTo>
                    <a:lnTo>
                      <a:pt x="3512" y="1774"/>
                    </a:lnTo>
                    <a:lnTo>
                      <a:pt x="3503" y="1782"/>
                    </a:lnTo>
                    <a:lnTo>
                      <a:pt x="3494" y="1782"/>
                    </a:lnTo>
                    <a:lnTo>
                      <a:pt x="3494" y="1782"/>
                    </a:lnTo>
                    <a:lnTo>
                      <a:pt x="3476" y="1774"/>
                    </a:lnTo>
                    <a:lnTo>
                      <a:pt x="3476" y="1774"/>
                    </a:lnTo>
                    <a:lnTo>
                      <a:pt x="3476" y="1774"/>
                    </a:lnTo>
                    <a:lnTo>
                      <a:pt x="3459" y="1765"/>
                    </a:lnTo>
                    <a:lnTo>
                      <a:pt x="3459" y="1765"/>
                    </a:lnTo>
                    <a:lnTo>
                      <a:pt x="3468" y="1747"/>
                    </a:lnTo>
                    <a:lnTo>
                      <a:pt x="3468" y="1747"/>
                    </a:lnTo>
                    <a:lnTo>
                      <a:pt x="3468" y="1747"/>
                    </a:lnTo>
                    <a:lnTo>
                      <a:pt x="3468" y="1747"/>
                    </a:lnTo>
                    <a:lnTo>
                      <a:pt x="3468" y="1747"/>
                    </a:lnTo>
                    <a:lnTo>
                      <a:pt x="3468" y="1747"/>
                    </a:lnTo>
                    <a:lnTo>
                      <a:pt x="3476" y="1738"/>
                    </a:lnTo>
                    <a:lnTo>
                      <a:pt x="3476" y="1738"/>
                    </a:lnTo>
                    <a:lnTo>
                      <a:pt x="3476" y="1703"/>
                    </a:lnTo>
                    <a:lnTo>
                      <a:pt x="3468" y="1668"/>
                    </a:lnTo>
                    <a:lnTo>
                      <a:pt x="3468" y="1668"/>
                    </a:lnTo>
                    <a:lnTo>
                      <a:pt x="3468" y="1650"/>
                    </a:lnTo>
                    <a:lnTo>
                      <a:pt x="3468" y="1624"/>
                    </a:lnTo>
                    <a:lnTo>
                      <a:pt x="3476" y="1597"/>
                    </a:lnTo>
                    <a:lnTo>
                      <a:pt x="3476" y="1597"/>
                    </a:lnTo>
                    <a:lnTo>
                      <a:pt x="3485" y="1597"/>
                    </a:lnTo>
                    <a:lnTo>
                      <a:pt x="3485" y="1597"/>
                    </a:lnTo>
                    <a:lnTo>
                      <a:pt x="3485" y="1588"/>
                    </a:lnTo>
                    <a:lnTo>
                      <a:pt x="3485" y="1588"/>
                    </a:lnTo>
                    <a:lnTo>
                      <a:pt x="3485" y="1588"/>
                    </a:lnTo>
                    <a:lnTo>
                      <a:pt x="3494" y="1571"/>
                    </a:lnTo>
                    <a:lnTo>
                      <a:pt x="3494" y="1571"/>
                    </a:lnTo>
                    <a:lnTo>
                      <a:pt x="3494" y="1571"/>
                    </a:lnTo>
                    <a:lnTo>
                      <a:pt x="3494" y="1571"/>
                    </a:lnTo>
                    <a:lnTo>
                      <a:pt x="3485" y="1571"/>
                    </a:lnTo>
                    <a:lnTo>
                      <a:pt x="3485" y="1571"/>
                    </a:lnTo>
                    <a:lnTo>
                      <a:pt x="3459" y="1562"/>
                    </a:lnTo>
                    <a:lnTo>
                      <a:pt x="3432" y="1562"/>
                    </a:lnTo>
                    <a:lnTo>
                      <a:pt x="3432" y="1562"/>
                    </a:lnTo>
                    <a:lnTo>
                      <a:pt x="3406" y="1562"/>
                    </a:lnTo>
                    <a:lnTo>
                      <a:pt x="3406" y="1562"/>
                    </a:lnTo>
                    <a:lnTo>
                      <a:pt x="3388" y="1562"/>
                    </a:lnTo>
                    <a:lnTo>
                      <a:pt x="3388" y="1562"/>
                    </a:lnTo>
                    <a:lnTo>
                      <a:pt x="3370" y="1562"/>
                    </a:lnTo>
                    <a:lnTo>
                      <a:pt x="3370" y="1562"/>
                    </a:lnTo>
                    <a:lnTo>
                      <a:pt x="3362" y="1553"/>
                    </a:lnTo>
                    <a:lnTo>
                      <a:pt x="3353" y="1544"/>
                    </a:lnTo>
                    <a:lnTo>
                      <a:pt x="3353" y="1544"/>
                    </a:lnTo>
                    <a:lnTo>
                      <a:pt x="3326" y="1553"/>
                    </a:lnTo>
                    <a:lnTo>
                      <a:pt x="3326" y="1553"/>
                    </a:lnTo>
                    <a:lnTo>
                      <a:pt x="3326" y="1553"/>
                    </a:lnTo>
                    <a:lnTo>
                      <a:pt x="3318" y="1562"/>
                    </a:lnTo>
                    <a:lnTo>
                      <a:pt x="3318" y="1562"/>
                    </a:lnTo>
                    <a:lnTo>
                      <a:pt x="3309" y="1562"/>
                    </a:lnTo>
                    <a:lnTo>
                      <a:pt x="3309" y="1562"/>
                    </a:lnTo>
                    <a:lnTo>
                      <a:pt x="3291" y="1535"/>
                    </a:lnTo>
                    <a:lnTo>
                      <a:pt x="3291" y="1535"/>
                    </a:lnTo>
                    <a:lnTo>
                      <a:pt x="3291" y="1535"/>
                    </a:lnTo>
                    <a:lnTo>
                      <a:pt x="3291" y="1535"/>
                    </a:lnTo>
                    <a:lnTo>
                      <a:pt x="3291" y="1526"/>
                    </a:lnTo>
                    <a:lnTo>
                      <a:pt x="3291" y="1526"/>
                    </a:lnTo>
                    <a:lnTo>
                      <a:pt x="3273" y="1518"/>
                    </a:lnTo>
                    <a:lnTo>
                      <a:pt x="3265" y="1509"/>
                    </a:lnTo>
                    <a:lnTo>
                      <a:pt x="3265" y="1509"/>
                    </a:lnTo>
                    <a:lnTo>
                      <a:pt x="3247" y="1500"/>
                    </a:lnTo>
                    <a:lnTo>
                      <a:pt x="3247" y="1500"/>
                    </a:lnTo>
                    <a:lnTo>
                      <a:pt x="3238" y="1491"/>
                    </a:lnTo>
                    <a:lnTo>
                      <a:pt x="3238" y="1491"/>
                    </a:lnTo>
                    <a:lnTo>
                      <a:pt x="3238" y="1482"/>
                    </a:lnTo>
                    <a:lnTo>
                      <a:pt x="3238" y="1482"/>
                    </a:lnTo>
                    <a:lnTo>
                      <a:pt x="3238" y="1473"/>
                    </a:lnTo>
                    <a:lnTo>
                      <a:pt x="3229" y="1465"/>
                    </a:lnTo>
                    <a:lnTo>
                      <a:pt x="3212" y="1456"/>
                    </a:lnTo>
                    <a:lnTo>
                      <a:pt x="3212" y="1456"/>
                    </a:lnTo>
                    <a:lnTo>
                      <a:pt x="3212" y="1456"/>
                    </a:lnTo>
                    <a:lnTo>
                      <a:pt x="3194" y="1447"/>
                    </a:lnTo>
                    <a:lnTo>
                      <a:pt x="3185" y="1438"/>
                    </a:lnTo>
                    <a:lnTo>
                      <a:pt x="3185" y="1438"/>
                    </a:lnTo>
                    <a:lnTo>
                      <a:pt x="3176" y="1429"/>
                    </a:lnTo>
                    <a:lnTo>
                      <a:pt x="3176" y="1429"/>
                    </a:lnTo>
                    <a:lnTo>
                      <a:pt x="3168" y="1429"/>
                    </a:lnTo>
                    <a:lnTo>
                      <a:pt x="3168" y="1429"/>
                    </a:lnTo>
                    <a:lnTo>
                      <a:pt x="3159" y="1429"/>
                    </a:lnTo>
                    <a:lnTo>
                      <a:pt x="3159" y="1429"/>
                    </a:lnTo>
                    <a:lnTo>
                      <a:pt x="3150" y="1420"/>
                    </a:lnTo>
                    <a:lnTo>
                      <a:pt x="3150" y="1420"/>
                    </a:lnTo>
                    <a:lnTo>
                      <a:pt x="3123" y="1412"/>
                    </a:lnTo>
                    <a:lnTo>
                      <a:pt x="3097" y="1412"/>
                    </a:lnTo>
                    <a:lnTo>
                      <a:pt x="3097" y="1412"/>
                    </a:lnTo>
                    <a:lnTo>
                      <a:pt x="3079" y="1412"/>
                    </a:lnTo>
                    <a:lnTo>
                      <a:pt x="3079" y="1412"/>
                    </a:lnTo>
                    <a:lnTo>
                      <a:pt x="3079" y="1412"/>
                    </a:lnTo>
                    <a:lnTo>
                      <a:pt x="3079" y="1412"/>
                    </a:lnTo>
                    <a:lnTo>
                      <a:pt x="3079" y="1403"/>
                    </a:lnTo>
                    <a:lnTo>
                      <a:pt x="3079" y="1403"/>
                    </a:lnTo>
                    <a:lnTo>
                      <a:pt x="3097" y="1394"/>
                    </a:lnTo>
                    <a:lnTo>
                      <a:pt x="3097" y="1368"/>
                    </a:lnTo>
                    <a:lnTo>
                      <a:pt x="3097" y="1368"/>
                    </a:lnTo>
                    <a:lnTo>
                      <a:pt x="3097" y="1359"/>
                    </a:lnTo>
                    <a:lnTo>
                      <a:pt x="3088" y="1359"/>
                    </a:lnTo>
                    <a:lnTo>
                      <a:pt x="3026" y="1341"/>
                    </a:lnTo>
                    <a:lnTo>
                      <a:pt x="3026" y="1341"/>
                    </a:lnTo>
                    <a:lnTo>
                      <a:pt x="3026" y="1341"/>
                    </a:lnTo>
                    <a:lnTo>
                      <a:pt x="3026" y="1341"/>
                    </a:lnTo>
                    <a:lnTo>
                      <a:pt x="3018" y="1341"/>
                    </a:lnTo>
                    <a:lnTo>
                      <a:pt x="3018" y="1341"/>
                    </a:lnTo>
                    <a:lnTo>
                      <a:pt x="3000" y="1332"/>
                    </a:lnTo>
                    <a:lnTo>
                      <a:pt x="3000" y="1332"/>
                    </a:lnTo>
                    <a:lnTo>
                      <a:pt x="3000" y="1332"/>
                    </a:lnTo>
                    <a:lnTo>
                      <a:pt x="3009" y="1323"/>
                    </a:lnTo>
                    <a:lnTo>
                      <a:pt x="3009" y="1323"/>
                    </a:lnTo>
                    <a:lnTo>
                      <a:pt x="3018" y="1315"/>
                    </a:lnTo>
                    <a:lnTo>
                      <a:pt x="3018" y="1306"/>
                    </a:lnTo>
                    <a:lnTo>
                      <a:pt x="3018" y="1306"/>
                    </a:lnTo>
                    <a:lnTo>
                      <a:pt x="3009" y="1297"/>
                    </a:lnTo>
                    <a:lnTo>
                      <a:pt x="3000" y="1297"/>
                    </a:lnTo>
                    <a:lnTo>
                      <a:pt x="2973" y="1297"/>
                    </a:lnTo>
                    <a:lnTo>
                      <a:pt x="2973" y="1297"/>
                    </a:lnTo>
                    <a:lnTo>
                      <a:pt x="2912" y="1315"/>
                    </a:lnTo>
                    <a:lnTo>
                      <a:pt x="2868" y="1332"/>
                    </a:lnTo>
                    <a:lnTo>
                      <a:pt x="2850" y="1332"/>
                    </a:lnTo>
                    <a:lnTo>
                      <a:pt x="2850" y="1332"/>
                    </a:lnTo>
                    <a:lnTo>
                      <a:pt x="2832" y="1332"/>
                    </a:lnTo>
                    <a:lnTo>
                      <a:pt x="2815" y="1323"/>
                    </a:lnTo>
                    <a:lnTo>
                      <a:pt x="2815" y="1323"/>
                    </a:lnTo>
                    <a:lnTo>
                      <a:pt x="2779" y="1306"/>
                    </a:lnTo>
                    <a:lnTo>
                      <a:pt x="2762" y="1306"/>
                    </a:lnTo>
                    <a:lnTo>
                      <a:pt x="2762" y="1306"/>
                    </a:lnTo>
                    <a:lnTo>
                      <a:pt x="2718" y="1315"/>
                    </a:lnTo>
                    <a:lnTo>
                      <a:pt x="2718" y="1315"/>
                    </a:lnTo>
                    <a:lnTo>
                      <a:pt x="2691" y="1306"/>
                    </a:lnTo>
                    <a:lnTo>
                      <a:pt x="2691" y="1306"/>
                    </a:lnTo>
                    <a:lnTo>
                      <a:pt x="2691" y="1306"/>
                    </a:lnTo>
                    <a:lnTo>
                      <a:pt x="2691" y="1306"/>
                    </a:lnTo>
                    <a:lnTo>
                      <a:pt x="2691" y="1297"/>
                    </a:lnTo>
                    <a:lnTo>
                      <a:pt x="2691" y="1297"/>
                    </a:lnTo>
                    <a:lnTo>
                      <a:pt x="2691" y="1279"/>
                    </a:lnTo>
                    <a:lnTo>
                      <a:pt x="2682" y="1262"/>
                    </a:lnTo>
                    <a:lnTo>
                      <a:pt x="2682" y="1262"/>
                    </a:lnTo>
                    <a:lnTo>
                      <a:pt x="2665" y="1253"/>
                    </a:lnTo>
                    <a:lnTo>
                      <a:pt x="2638" y="1253"/>
                    </a:lnTo>
                    <a:lnTo>
                      <a:pt x="2638" y="1253"/>
                    </a:lnTo>
                    <a:lnTo>
                      <a:pt x="2620" y="1244"/>
                    </a:lnTo>
                    <a:lnTo>
                      <a:pt x="2612" y="1235"/>
                    </a:lnTo>
                    <a:lnTo>
                      <a:pt x="2612" y="1235"/>
                    </a:lnTo>
                    <a:lnTo>
                      <a:pt x="2612" y="1235"/>
                    </a:lnTo>
                    <a:lnTo>
                      <a:pt x="2612" y="1235"/>
                    </a:lnTo>
                    <a:lnTo>
                      <a:pt x="2612" y="1226"/>
                    </a:lnTo>
                    <a:lnTo>
                      <a:pt x="2612" y="1226"/>
                    </a:lnTo>
                    <a:lnTo>
                      <a:pt x="2603" y="1226"/>
                    </a:lnTo>
                    <a:lnTo>
                      <a:pt x="2594" y="1217"/>
                    </a:lnTo>
                    <a:lnTo>
                      <a:pt x="2594" y="1217"/>
                    </a:lnTo>
                    <a:lnTo>
                      <a:pt x="2585" y="1226"/>
                    </a:lnTo>
                    <a:lnTo>
                      <a:pt x="2576" y="1235"/>
                    </a:lnTo>
                    <a:lnTo>
                      <a:pt x="2576" y="1235"/>
                    </a:lnTo>
                    <a:lnTo>
                      <a:pt x="2576" y="1235"/>
                    </a:lnTo>
                    <a:lnTo>
                      <a:pt x="2585" y="1244"/>
                    </a:lnTo>
                    <a:lnTo>
                      <a:pt x="2585" y="1244"/>
                    </a:lnTo>
                    <a:lnTo>
                      <a:pt x="2576" y="1253"/>
                    </a:lnTo>
                    <a:lnTo>
                      <a:pt x="2576" y="1253"/>
                    </a:lnTo>
                    <a:lnTo>
                      <a:pt x="2576" y="1253"/>
                    </a:lnTo>
                    <a:lnTo>
                      <a:pt x="2576" y="1253"/>
                    </a:lnTo>
                    <a:lnTo>
                      <a:pt x="2568" y="1262"/>
                    </a:lnTo>
                    <a:lnTo>
                      <a:pt x="2568" y="1262"/>
                    </a:lnTo>
                    <a:lnTo>
                      <a:pt x="2559" y="1262"/>
                    </a:lnTo>
                    <a:lnTo>
                      <a:pt x="2550" y="1262"/>
                    </a:lnTo>
                    <a:lnTo>
                      <a:pt x="2550" y="1262"/>
                    </a:lnTo>
                    <a:lnTo>
                      <a:pt x="2515" y="1279"/>
                    </a:lnTo>
                    <a:lnTo>
                      <a:pt x="2506" y="1288"/>
                    </a:lnTo>
                    <a:lnTo>
                      <a:pt x="2497" y="1297"/>
                    </a:lnTo>
                    <a:lnTo>
                      <a:pt x="2497" y="1297"/>
                    </a:lnTo>
                    <a:lnTo>
                      <a:pt x="2497" y="1315"/>
                    </a:lnTo>
                    <a:lnTo>
                      <a:pt x="2506" y="1332"/>
                    </a:lnTo>
                    <a:lnTo>
                      <a:pt x="2506" y="1341"/>
                    </a:lnTo>
                    <a:lnTo>
                      <a:pt x="2506" y="1341"/>
                    </a:lnTo>
                    <a:lnTo>
                      <a:pt x="2506" y="1341"/>
                    </a:lnTo>
                    <a:lnTo>
                      <a:pt x="2506" y="1341"/>
                    </a:lnTo>
                    <a:lnTo>
                      <a:pt x="2523" y="1359"/>
                    </a:lnTo>
                    <a:lnTo>
                      <a:pt x="2515" y="1376"/>
                    </a:lnTo>
                    <a:lnTo>
                      <a:pt x="2515" y="1376"/>
                    </a:lnTo>
                    <a:lnTo>
                      <a:pt x="2515" y="1385"/>
                    </a:lnTo>
                    <a:lnTo>
                      <a:pt x="2506" y="1385"/>
                    </a:lnTo>
                    <a:lnTo>
                      <a:pt x="2506" y="1385"/>
                    </a:lnTo>
                    <a:lnTo>
                      <a:pt x="2479" y="1376"/>
                    </a:lnTo>
                    <a:lnTo>
                      <a:pt x="2471" y="1359"/>
                    </a:lnTo>
                    <a:lnTo>
                      <a:pt x="2471" y="1359"/>
                    </a:lnTo>
                    <a:lnTo>
                      <a:pt x="2462" y="1341"/>
                    </a:lnTo>
                    <a:lnTo>
                      <a:pt x="2479" y="1315"/>
                    </a:lnTo>
                    <a:lnTo>
                      <a:pt x="2479" y="1315"/>
                    </a:lnTo>
                    <a:lnTo>
                      <a:pt x="2479" y="1315"/>
                    </a:lnTo>
                    <a:lnTo>
                      <a:pt x="2479" y="1315"/>
                    </a:lnTo>
                    <a:lnTo>
                      <a:pt x="2488" y="1306"/>
                    </a:lnTo>
                    <a:lnTo>
                      <a:pt x="2488" y="1306"/>
                    </a:lnTo>
                    <a:lnTo>
                      <a:pt x="2497" y="1297"/>
                    </a:lnTo>
                    <a:lnTo>
                      <a:pt x="2497" y="1297"/>
                    </a:lnTo>
                    <a:lnTo>
                      <a:pt x="2488" y="1288"/>
                    </a:lnTo>
                    <a:lnTo>
                      <a:pt x="2488" y="1288"/>
                    </a:lnTo>
                    <a:lnTo>
                      <a:pt x="2479" y="1270"/>
                    </a:lnTo>
                    <a:lnTo>
                      <a:pt x="2479" y="1270"/>
                    </a:lnTo>
                    <a:lnTo>
                      <a:pt x="2479" y="1262"/>
                    </a:lnTo>
                    <a:lnTo>
                      <a:pt x="2471" y="1262"/>
                    </a:lnTo>
                    <a:lnTo>
                      <a:pt x="2471" y="1262"/>
                    </a:lnTo>
                    <a:lnTo>
                      <a:pt x="2479" y="1253"/>
                    </a:lnTo>
                    <a:lnTo>
                      <a:pt x="2479" y="1253"/>
                    </a:lnTo>
                    <a:lnTo>
                      <a:pt x="2488" y="1244"/>
                    </a:lnTo>
                    <a:lnTo>
                      <a:pt x="2488" y="1244"/>
                    </a:lnTo>
                    <a:lnTo>
                      <a:pt x="2497" y="1244"/>
                    </a:lnTo>
                    <a:lnTo>
                      <a:pt x="2497" y="1244"/>
                    </a:lnTo>
                    <a:lnTo>
                      <a:pt x="2515" y="1235"/>
                    </a:lnTo>
                    <a:lnTo>
                      <a:pt x="2515" y="1235"/>
                    </a:lnTo>
                    <a:lnTo>
                      <a:pt x="2523" y="1226"/>
                    </a:lnTo>
                    <a:lnTo>
                      <a:pt x="2523" y="1226"/>
                    </a:lnTo>
                    <a:lnTo>
                      <a:pt x="2523" y="1217"/>
                    </a:lnTo>
                    <a:lnTo>
                      <a:pt x="2506" y="1209"/>
                    </a:lnTo>
                    <a:lnTo>
                      <a:pt x="2506" y="1209"/>
                    </a:lnTo>
                    <a:lnTo>
                      <a:pt x="2497" y="1200"/>
                    </a:lnTo>
                    <a:lnTo>
                      <a:pt x="2497" y="1200"/>
                    </a:lnTo>
                    <a:lnTo>
                      <a:pt x="2479" y="1209"/>
                    </a:lnTo>
                    <a:lnTo>
                      <a:pt x="2471" y="1217"/>
                    </a:lnTo>
                    <a:lnTo>
                      <a:pt x="2471" y="1217"/>
                    </a:lnTo>
                    <a:lnTo>
                      <a:pt x="2471" y="1217"/>
                    </a:lnTo>
                    <a:lnTo>
                      <a:pt x="2471" y="1217"/>
                    </a:lnTo>
                    <a:lnTo>
                      <a:pt x="2444" y="1235"/>
                    </a:lnTo>
                    <a:lnTo>
                      <a:pt x="2444" y="1235"/>
                    </a:lnTo>
                    <a:lnTo>
                      <a:pt x="2418" y="1235"/>
                    </a:lnTo>
                    <a:lnTo>
                      <a:pt x="2409" y="1253"/>
                    </a:lnTo>
                    <a:lnTo>
                      <a:pt x="2409" y="1253"/>
                    </a:lnTo>
                    <a:lnTo>
                      <a:pt x="2400" y="1262"/>
                    </a:lnTo>
                    <a:lnTo>
                      <a:pt x="2400" y="1262"/>
                    </a:lnTo>
                    <a:lnTo>
                      <a:pt x="2391" y="1262"/>
                    </a:lnTo>
                    <a:lnTo>
                      <a:pt x="2391" y="1262"/>
                    </a:lnTo>
                    <a:lnTo>
                      <a:pt x="2373" y="1270"/>
                    </a:lnTo>
                    <a:lnTo>
                      <a:pt x="2356" y="1270"/>
                    </a:lnTo>
                    <a:lnTo>
                      <a:pt x="2356" y="1270"/>
                    </a:lnTo>
                    <a:lnTo>
                      <a:pt x="2347" y="1279"/>
                    </a:lnTo>
                    <a:lnTo>
                      <a:pt x="2347" y="1279"/>
                    </a:lnTo>
                    <a:lnTo>
                      <a:pt x="2338" y="1279"/>
                    </a:lnTo>
                    <a:lnTo>
                      <a:pt x="2338" y="1279"/>
                    </a:lnTo>
                    <a:lnTo>
                      <a:pt x="2338" y="1279"/>
                    </a:lnTo>
                    <a:lnTo>
                      <a:pt x="2338" y="1279"/>
                    </a:lnTo>
                    <a:lnTo>
                      <a:pt x="2329" y="1279"/>
                    </a:lnTo>
                    <a:lnTo>
                      <a:pt x="2329" y="1279"/>
                    </a:lnTo>
                    <a:lnTo>
                      <a:pt x="2312" y="1270"/>
                    </a:lnTo>
                    <a:lnTo>
                      <a:pt x="2312" y="1270"/>
                    </a:lnTo>
                    <a:lnTo>
                      <a:pt x="2294" y="1279"/>
                    </a:lnTo>
                    <a:lnTo>
                      <a:pt x="2276" y="1297"/>
                    </a:lnTo>
                    <a:lnTo>
                      <a:pt x="2276" y="1297"/>
                    </a:lnTo>
                    <a:lnTo>
                      <a:pt x="2268" y="1306"/>
                    </a:lnTo>
                    <a:lnTo>
                      <a:pt x="2268" y="1306"/>
                    </a:lnTo>
                    <a:lnTo>
                      <a:pt x="2259" y="1323"/>
                    </a:lnTo>
                    <a:lnTo>
                      <a:pt x="2259" y="1332"/>
                    </a:lnTo>
                    <a:lnTo>
                      <a:pt x="2259" y="1332"/>
                    </a:lnTo>
                    <a:lnTo>
                      <a:pt x="2259" y="1359"/>
                    </a:lnTo>
                    <a:lnTo>
                      <a:pt x="2241" y="1368"/>
                    </a:lnTo>
                    <a:lnTo>
                      <a:pt x="2241" y="1368"/>
                    </a:lnTo>
                    <a:lnTo>
                      <a:pt x="2223" y="1394"/>
                    </a:lnTo>
                    <a:lnTo>
                      <a:pt x="2223" y="1394"/>
                    </a:lnTo>
                    <a:lnTo>
                      <a:pt x="2206" y="1368"/>
                    </a:lnTo>
                    <a:lnTo>
                      <a:pt x="2197" y="1368"/>
                    </a:lnTo>
                    <a:lnTo>
                      <a:pt x="2197" y="1368"/>
                    </a:lnTo>
                    <a:lnTo>
                      <a:pt x="2179" y="1350"/>
                    </a:lnTo>
                    <a:lnTo>
                      <a:pt x="2153" y="1332"/>
                    </a:lnTo>
                    <a:lnTo>
                      <a:pt x="2153" y="1332"/>
                    </a:lnTo>
                    <a:lnTo>
                      <a:pt x="2153" y="1332"/>
                    </a:lnTo>
                    <a:lnTo>
                      <a:pt x="2135" y="1332"/>
                    </a:lnTo>
                    <a:lnTo>
                      <a:pt x="2135" y="1332"/>
                    </a:lnTo>
                    <a:lnTo>
                      <a:pt x="2126" y="1332"/>
                    </a:lnTo>
                    <a:lnTo>
                      <a:pt x="2126" y="1332"/>
                    </a:lnTo>
                    <a:lnTo>
                      <a:pt x="2109" y="1323"/>
                    </a:lnTo>
                    <a:lnTo>
                      <a:pt x="2082" y="1332"/>
                    </a:lnTo>
                    <a:lnTo>
                      <a:pt x="2065" y="1341"/>
                    </a:lnTo>
                    <a:lnTo>
                      <a:pt x="2038" y="1359"/>
                    </a:lnTo>
                    <a:lnTo>
                      <a:pt x="2038" y="1359"/>
                    </a:lnTo>
                    <a:lnTo>
                      <a:pt x="2021" y="1368"/>
                    </a:lnTo>
                    <a:lnTo>
                      <a:pt x="2003" y="1376"/>
                    </a:lnTo>
                    <a:lnTo>
                      <a:pt x="2003" y="1376"/>
                    </a:lnTo>
                    <a:lnTo>
                      <a:pt x="1976" y="1368"/>
                    </a:lnTo>
                    <a:lnTo>
                      <a:pt x="1950" y="1359"/>
                    </a:lnTo>
                    <a:lnTo>
                      <a:pt x="1950" y="1359"/>
                    </a:lnTo>
                    <a:lnTo>
                      <a:pt x="1950" y="1350"/>
                    </a:lnTo>
                    <a:lnTo>
                      <a:pt x="1950" y="1350"/>
                    </a:lnTo>
                    <a:lnTo>
                      <a:pt x="1941" y="1350"/>
                    </a:lnTo>
                    <a:lnTo>
                      <a:pt x="1941" y="1350"/>
                    </a:lnTo>
                    <a:lnTo>
                      <a:pt x="1932" y="1341"/>
                    </a:lnTo>
                    <a:lnTo>
                      <a:pt x="1932" y="1341"/>
                    </a:lnTo>
                    <a:lnTo>
                      <a:pt x="1923" y="1341"/>
                    </a:lnTo>
                    <a:lnTo>
                      <a:pt x="1923" y="1332"/>
                    </a:lnTo>
                    <a:lnTo>
                      <a:pt x="1923" y="1332"/>
                    </a:lnTo>
                    <a:lnTo>
                      <a:pt x="1915" y="1323"/>
                    </a:lnTo>
                    <a:lnTo>
                      <a:pt x="1915" y="1323"/>
                    </a:lnTo>
                    <a:lnTo>
                      <a:pt x="1897" y="1297"/>
                    </a:lnTo>
                    <a:lnTo>
                      <a:pt x="1879" y="1270"/>
                    </a:lnTo>
                    <a:lnTo>
                      <a:pt x="1879" y="1270"/>
                    </a:lnTo>
                    <a:lnTo>
                      <a:pt x="1862" y="1262"/>
                    </a:lnTo>
                    <a:lnTo>
                      <a:pt x="1862" y="1262"/>
                    </a:lnTo>
                    <a:lnTo>
                      <a:pt x="1862" y="1262"/>
                    </a:lnTo>
                    <a:lnTo>
                      <a:pt x="1862" y="1262"/>
                    </a:lnTo>
                    <a:lnTo>
                      <a:pt x="1862" y="1262"/>
                    </a:lnTo>
                    <a:lnTo>
                      <a:pt x="1862" y="1253"/>
                    </a:lnTo>
                    <a:lnTo>
                      <a:pt x="1862" y="1253"/>
                    </a:lnTo>
                    <a:lnTo>
                      <a:pt x="1862" y="1235"/>
                    </a:lnTo>
                    <a:lnTo>
                      <a:pt x="1871" y="1209"/>
                    </a:lnTo>
                    <a:lnTo>
                      <a:pt x="1871" y="1209"/>
                    </a:lnTo>
                    <a:lnTo>
                      <a:pt x="1879" y="1200"/>
                    </a:lnTo>
                    <a:lnTo>
                      <a:pt x="1879" y="1200"/>
                    </a:lnTo>
                    <a:lnTo>
                      <a:pt x="1879" y="1191"/>
                    </a:lnTo>
                    <a:lnTo>
                      <a:pt x="1879" y="1191"/>
                    </a:lnTo>
                    <a:lnTo>
                      <a:pt x="1879" y="1182"/>
                    </a:lnTo>
                    <a:lnTo>
                      <a:pt x="1879" y="1147"/>
                    </a:lnTo>
                    <a:lnTo>
                      <a:pt x="1879" y="1147"/>
                    </a:lnTo>
                    <a:lnTo>
                      <a:pt x="1879" y="1120"/>
                    </a:lnTo>
                    <a:lnTo>
                      <a:pt x="1888" y="1103"/>
                    </a:lnTo>
                    <a:lnTo>
                      <a:pt x="1888" y="1103"/>
                    </a:lnTo>
                    <a:lnTo>
                      <a:pt x="1888" y="1094"/>
                    </a:lnTo>
                    <a:lnTo>
                      <a:pt x="1888" y="1094"/>
                    </a:lnTo>
                    <a:lnTo>
                      <a:pt x="1897" y="1085"/>
                    </a:lnTo>
                    <a:lnTo>
                      <a:pt x="1897" y="1067"/>
                    </a:lnTo>
                    <a:lnTo>
                      <a:pt x="1897" y="1050"/>
                    </a:lnTo>
                    <a:lnTo>
                      <a:pt x="1897" y="1050"/>
                    </a:lnTo>
                    <a:lnTo>
                      <a:pt x="1888" y="1041"/>
                    </a:lnTo>
                    <a:lnTo>
                      <a:pt x="1888" y="1041"/>
                    </a:lnTo>
                    <a:lnTo>
                      <a:pt x="1897" y="1032"/>
                    </a:lnTo>
                    <a:lnTo>
                      <a:pt x="1897" y="1032"/>
                    </a:lnTo>
                    <a:lnTo>
                      <a:pt x="1888" y="1023"/>
                    </a:lnTo>
                    <a:lnTo>
                      <a:pt x="1888" y="1023"/>
                    </a:lnTo>
                    <a:lnTo>
                      <a:pt x="1879" y="1014"/>
                    </a:lnTo>
                    <a:lnTo>
                      <a:pt x="1879" y="1014"/>
                    </a:lnTo>
                    <a:lnTo>
                      <a:pt x="1879" y="1006"/>
                    </a:lnTo>
                    <a:lnTo>
                      <a:pt x="1879" y="1006"/>
                    </a:lnTo>
                    <a:lnTo>
                      <a:pt x="1871" y="1006"/>
                    </a:lnTo>
                    <a:lnTo>
                      <a:pt x="1871" y="1006"/>
                    </a:lnTo>
                    <a:lnTo>
                      <a:pt x="1835" y="988"/>
                    </a:lnTo>
                    <a:lnTo>
                      <a:pt x="1835" y="988"/>
                    </a:lnTo>
                    <a:lnTo>
                      <a:pt x="1818" y="979"/>
                    </a:lnTo>
                    <a:lnTo>
                      <a:pt x="1782" y="970"/>
                    </a:lnTo>
                    <a:lnTo>
                      <a:pt x="1782" y="970"/>
                    </a:lnTo>
                    <a:lnTo>
                      <a:pt x="1747" y="979"/>
                    </a:lnTo>
                    <a:lnTo>
                      <a:pt x="1712" y="988"/>
                    </a:lnTo>
                    <a:lnTo>
                      <a:pt x="1712" y="988"/>
                    </a:lnTo>
                    <a:lnTo>
                      <a:pt x="1676" y="988"/>
                    </a:lnTo>
                    <a:lnTo>
                      <a:pt x="1676" y="988"/>
                    </a:lnTo>
                    <a:lnTo>
                      <a:pt x="1659" y="988"/>
                    </a:lnTo>
                    <a:lnTo>
                      <a:pt x="1659" y="988"/>
                    </a:lnTo>
                    <a:lnTo>
                      <a:pt x="1632" y="988"/>
                    </a:lnTo>
                    <a:lnTo>
                      <a:pt x="1606" y="997"/>
                    </a:lnTo>
                    <a:lnTo>
                      <a:pt x="1606" y="997"/>
                    </a:lnTo>
                    <a:lnTo>
                      <a:pt x="1606" y="997"/>
                    </a:lnTo>
                    <a:lnTo>
                      <a:pt x="1606" y="997"/>
                    </a:lnTo>
                    <a:lnTo>
                      <a:pt x="1597" y="988"/>
                    </a:lnTo>
                    <a:lnTo>
                      <a:pt x="1597" y="988"/>
                    </a:lnTo>
                    <a:lnTo>
                      <a:pt x="1597" y="979"/>
                    </a:lnTo>
                    <a:lnTo>
                      <a:pt x="1597" y="979"/>
                    </a:lnTo>
                    <a:lnTo>
                      <a:pt x="1597" y="979"/>
                    </a:lnTo>
                    <a:lnTo>
                      <a:pt x="1597" y="979"/>
                    </a:lnTo>
                    <a:lnTo>
                      <a:pt x="1606" y="953"/>
                    </a:lnTo>
                    <a:lnTo>
                      <a:pt x="1606" y="953"/>
                    </a:lnTo>
                    <a:lnTo>
                      <a:pt x="1615" y="935"/>
                    </a:lnTo>
                    <a:lnTo>
                      <a:pt x="1615" y="908"/>
                    </a:lnTo>
                    <a:lnTo>
                      <a:pt x="1615" y="908"/>
                    </a:lnTo>
                    <a:lnTo>
                      <a:pt x="1615" y="900"/>
                    </a:lnTo>
                    <a:lnTo>
                      <a:pt x="1615" y="900"/>
                    </a:lnTo>
                    <a:lnTo>
                      <a:pt x="1615" y="882"/>
                    </a:lnTo>
                    <a:lnTo>
                      <a:pt x="1623" y="864"/>
                    </a:lnTo>
                    <a:lnTo>
                      <a:pt x="1623" y="864"/>
                    </a:lnTo>
                    <a:lnTo>
                      <a:pt x="1623" y="856"/>
                    </a:lnTo>
                    <a:lnTo>
                      <a:pt x="1623" y="856"/>
                    </a:lnTo>
                    <a:lnTo>
                      <a:pt x="1623" y="856"/>
                    </a:lnTo>
                    <a:lnTo>
                      <a:pt x="1623" y="856"/>
                    </a:lnTo>
                    <a:lnTo>
                      <a:pt x="1641" y="847"/>
                    </a:lnTo>
                    <a:lnTo>
                      <a:pt x="1641" y="847"/>
                    </a:lnTo>
                    <a:lnTo>
                      <a:pt x="1659" y="820"/>
                    </a:lnTo>
                    <a:lnTo>
                      <a:pt x="1659" y="785"/>
                    </a:lnTo>
                    <a:lnTo>
                      <a:pt x="1659" y="785"/>
                    </a:lnTo>
                    <a:lnTo>
                      <a:pt x="1659" y="767"/>
                    </a:lnTo>
                    <a:lnTo>
                      <a:pt x="1659" y="750"/>
                    </a:lnTo>
                    <a:lnTo>
                      <a:pt x="1659" y="750"/>
                    </a:lnTo>
                    <a:lnTo>
                      <a:pt x="1659" y="741"/>
                    </a:lnTo>
                    <a:lnTo>
                      <a:pt x="1668" y="723"/>
                    </a:lnTo>
                    <a:lnTo>
                      <a:pt x="1685" y="714"/>
                    </a:lnTo>
                    <a:lnTo>
                      <a:pt x="1685" y="714"/>
                    </a:lnTo>
                    <a:lnTo>
                      <a:pt x="1694" y="697"/>
                    </a:lnTo>
                    <a:lnTo>
                      <a:pt x="1703" y="679"/>
                    </a:lnTo>
                    <a:lnTo>
                      <a:pt x="1703" y="679"/>
                    </a:lnTo>
                    <a:lnTo>
                      <a:pt x="1694" y="670"/>
                    </a:lnTo>
                    <a:lnTo>
                      <a:pt x="1685" y="661"/>
                    </a:lnTo>
                    <a:lnTo>
                      <a:pt x="1685" y="661"/>
                    </a:lnTo>
                    <a:lnTo>
                      <a:pt x="1685" y="661"/>
                    </a:lnTo>
                    <a:lnTo>
                      <a:pt x="1676" y="661"/>
                    </a:lnTo>
                    <a:lnTo>
                      <a:pt x="1676" y="661"/>
                    </a:lnTo>
                    <a:lnTo>
                      <a:pt x="1650" y="661"/>
                    </a:lnTo>
                    <a:lnTo>
                      <a:pt x="1650" y="661"/>
                    </a:lnTo>
                    <a:lnTo>
                      <a:pt x="1632" y="652"/>
                    </a:lnTo>
                    <a:lnTo>
                      <a:pt x="1606" y="661"/>
                    </a:lnTo>
                    <a:lnTo>
                      <a:pt x="1597" y="661"/>
                    </a:lnTo>
                    <a:lnTo>
                      <a:pt x="1597" y="661"/>
                    </a:lnTo>
                    <a:lnTo>
                      <a:pt x="1562" y="670"/>
                    </a:lnTo>
                    <a:lnTo>
                      <a:pt x="1562" y="670"/>
                    </a:lnTo>
                    <a:lnTo>
                      <a:pt x="1518" y="679"/>
                    </a:lnTo>
                    <a:lnTo>
                      <a:pt x="1500" y="697"/>
                    </a:lnTo>
                    <a:lnTo>
                      <a:pt x="1500" y="697"/>
                    </a:lnTo>
                    <a:lnTo>
                      <a:pt x="1491" y="714"/>
                    </a:lnTo>
                    <a:lnTo>
                      <a:pt x="1491" y="732"/>
                    </a:lnTo>
                    <a:lnTo>
                      <a:pt x="1491" y="732"/>
                    </a:lnTo>
                    <a:lnTo>
                      <a:pt x="1491" y="750"/>
                    </a:lnTo>
                    <a:lnTo>
                      <a:pt x="1482" y="758"/>
                    </a:lnTo>
                    <a:lnTo>
                      <a:pt x="1482" y="758"/>
                    </a:lnTo>
                    <a:lnTo>
                      <a:pt x="1473" y="767"/>
                    </a:lnTo>
                    <a:lnTo>
                      <a:pt x="1473" y="785"/>
                    </a:lnTo>
                    <a:lnTo>
                      <a:pt x="1473" y="785"/>
                    </a:lnTo>
                    <a:lnTo>
                      <a:pt x="1473" y="785"/>
                    </a:lnTo>
                    <a:lnTo>
                      <a:pt x="1473" y="785"/>
                    </a:lnTo>
                    <a:lnTo>
                      <a:pt x="1465" y="803"/>
                    </a:lnTo>
                    <a:lnTo>
                      <a:pt x="1456" y="811"/>
                    </a:lnTo>
                    <a:lnTo>
                      <a:pt x="1456" y="811"/>
                    </a:lnTo>
                    <a:lnTo>
                      <a:pt x="1447" y="811"/>
                    </a:lnTo>
                    <a:lnTo>
                      <a:pt x="1447" y="811"/>
                    </a:lnTo>
                    <a:lnTo>
                      <a:pt x="1447" y="811"/>
                    </a:lnTo>
                    <a:lnTo>
                      <a:pt x="1447" y="811"/>
                    </a:lnTo>
                    <a:lnTo>
                      <a:pt x="1438" y="820"/>
                    </a:lnTo>
                    <a:lnTo>
                      <a:pt x="1438" y="829"/>
                    </a:lnTo>
                    <a:lnTo>
                      <a:pt x="1438" y="829"/>
                    </a:lnTo>
                    <a:lnTo>
                      <a:pt x="1429" y="838"/>
                    </a:lnTo>
                    <a:lnTo>
                      <a:pt x="1429" y="838"/>
                    </a:lnTo>
                    <a:lnTo>
                      <a:pt x="1403" y="829"/>
                    </a:lnTo>
                    <a:lnTo>
                      <a:pt x="1403" y="829"/>
                    </a:lnTo>
                    <a:lnTo>
                      <a:pt x="1385" y="820"/>
                    </a:lnTo>
                    <a:lnTo>
                      <a:pt x="1385" y="820"/>
                    </a:lnTo>
                    <a:lnTo>
                      <a:pt x="1297" y="838"/>
                    </a:lnTo>
                    <a:lnTo>
                      <a:pt x="1297" y="838"/>
                    </a:lnTo>
                    <a:lnTo>
                      <a:pt x="1279" y="847"/>
                    </a:lnTo>
                    <a:lnTo>
                      <a:pt x="1279" y="847"/>
                    </a:lnTo>
                    <a:lnTo>
                      <a:pt x="1262" y="847"/>
                    </a:lnTo>
                    <a:lnTo>
                      <a:pt x="1262" y="847"/>
                    </a:lnTo>
                    <a:lnTo>
                      <a:pt x="1253" y="847"/>
                    </a:lnTo>
                    <a:lnTo>
                      <a:pt x="1253" y="847"/>
                    </a:lnTo>
                    <a:lnTo>
                      <a:pt x="1235" y="838"/>
                    </a:lnTo>
                    <a:lnTo>
                      <a:pt x="1235" y="838"/>
                    </a:lnTo>
                    <a:lnTo>
                      <a:pt x="1218" y="820"/>
                    </a:lnTo>
                    <a:lnTo>
                      <a:pt x="1200" y="820"/>
                    </a:lnTo>
                    <a:lnTo>
                      <a:pt x="1200" y="820"/>
                    </a:lnTo>
                    <a:lnTo>
                      <a:pt x="1182" y="811"/>
                    </a:lnTo>
                    <a:lnTo>
                      <a:pt x="1174" y="803"/>
                    </a:lnTo>
                    <a:lnTo>
                      <a:pt x="1174" y="767"/>
                    </a:lnTo>
                    <a:lnTo>
                      <a:pt x="1174" y="767"/>
                    </a:lnTo>
                    <a:lnTo>
                      <a:pt x="1174" y="758"/>
                    </a:lnTo>
                    <a:lnTo>
                      <a:pt x="1174" y="758"/>
                    </a:lnTo>
                    <a:lnTo>
                      <a:pt x="1138" y="714"/>
                    </a:lnTo>
                    <a:lnTo>
                      <a:pt x="1112" y="697"/>
                    </a:lnTo>
                    <a:lnTo>
                      <a:pt x="1112" y="697"/>
                    </a:lnTo>
                    <a:lnTo>
                      <a:pt x="1094" y="661"/>
                    </a:lnTo>
                    <a:lnTo>
                      <a:pt x="1094" y="617"/>
                    </a:lnTo>
                    <a:lnTo>
                      <a:pt x="1094" y="617"/>
                    </a:lnTo>
                    <a:lnTo>
                      <a:pt x="1085" y="592"/>
                    </a:lnTo>
                    <a:lnTo>
                      <a:pt x="1085" y="583"/>
                    </a:lnTo>
                    <a:lnTo>
                      <a:pt x="1085" y="583"/>
                    </a:lnTo>
                    <a:lnTo>
                      <a:pt x="1094" y="530"/>
                    </a:lnTo>
                    <a:lnTo>
                      <a:pt x="1112" y="442"/>
                    </a:lnTo>
                    <a:lnTo>
                      <a:pt x="1112" y="442"/>
                    </a:lnTo>
                    <a:lnTo>
                      <a:pt x="1112" y="433"/>
                    </a:lnTo>
                    <a:lnTo>
                      <a:pt x="1112" y="424"/>
                    </a:lnTo>
                    <a:lnTo>
                      <a:pt x="1112" y="424"/>
                    </a:lnTo>
                    <a:lnTo>
                      <a:pt x="1112" y="415"/>
                    </a:lnTo>
                    <a:lnTo>
                      <a:pt x="1103" y="406"/>
                    </a:lnTo>
                    <a:lnTo>
                      <a:pt x="1103" y="406"/>
                    </a:lnTo>
                    <a:lnTo>
                      <a:pt x="1094" y="406"/>
                    </a:lnTo>
                    <a:lnTo>
                      <a:pt x="1085" y="406"/>
                    </a:lnTo>
                    <a:lnTo>
                      <a:pt x="1085" y="406"/>
                    </a:lnTo>
                    <a:lnTo>
                      <a:pt x="1041" y="389"/>
                    </a:lnTo>
                    <a:lnTo>
                      <a:pt x="1015" y="380"/>
                    </a:lnTo>
                    <a:lnTo>
                      <a:pt x="1015" y="380"/>
                    </a:lnTo>
                    <a:lnTo>
                      <a:pt x="1015" y="380"/>
                    </a:lnTo>
                    <a:lnTo>
                      <a:pt x="1015" y="380"/>
                    </a:lnTo>
                    <a:lnTo>
                      <a:pt x="1006" y="371"/>
                    </a:lnTo>
                    <a:lnTo>
                      <a:pt x="1006" y="371"/>
                    </a:lnTo>
                    <a:lnTo>
                      <a:pt x="1006" y="371"/>
                    </a:lnTo>
                    <a:lnTo>
                      <a:pt x="997" y="353"/>
                    </a:lnTo>
                    <a:lnTo>
                      <a:pt x="997" y="353"/>
                    </a:lnTo>
                    <a:lnTo>
                      <a:pt x="997" y="344"/>
                    </a:lnTo>
                    <a:lnTo>
                      <a:pt x="997" y="344"/>
                    </a:lnTo>
                    <a:lnTo>
                      <a:pt x="997" y="336"/>
                    </a:lnTo>
                    <a:lnTo>
                      <a:pt x="997" y="336"/>
                    </a:lnTo>
                    <a:lnTo>
                      <a:pt x="988" y="327"/>
                    </a:lnTo>
                    <a:lnTo>
                      <a:pt x="988" y="318"/>
                    </a:lnTo>
                    <a:lnTo>
                      <a:pt x="988" y="318"/>
                    </a:lnTo>
                    <a:lnTo>
                      <a:pt x="979" y="300"/>
                    </a:lnTo>
                    <a:lnTo>
                      <a:pt x="979" y="300"/>
                    </a:lnTo>
                    <a:lnTo>
                      <a:pt x="979" y="300"/>
                    </a:lnTo>
                    <a:lnTo>
                      <a:pt x="979" y="300"/>
                    </a:lnTo>
                    <a:lnTo>
                      <a:pt x="953" y="274"/>
                    </a:lnTo>
                    <a:lnTo>
                      <a:pt x="935" y="256"/>
                    </a:lnTo>
                    <a:lnTo>
                      <a:pt x="926" y="239"/>
                    </a:lnTo>
                    <a:lnTo>
                      <a:pt x="926" y="239"/>
                    </a:lnTo>
                    <a:lnTo>
                      <a:pt x="909" y="203"/>
                    </a:lnTo>
                    <a:lnTo>
                      <a:pt x="882" y="186"/>
                    </a:lnTo>
                    <a:lnTo>
                      <a:pt x="847" y="177"/>
                    </a:lnTo>
                    <a:lnTo>
                      <a:pt x="829" y="177"/>
                    </a:lnTo>
                    <a:lnTo>
                      <a:pt x="829" y="177"/>
                    </a:lnTo>
                    <a:lnTo>
                      <a:pt x="821" y="177"/>
                    </a:lnTo>
                    <a:lnTo>
                      <a:pt x="812" y="186"/>
                    </a:lnTo>
                    <a:lnTo>
                      <a:pt x="812" y="186"/>
                    </a:lnTo>
                    <a:lnTo>
                      <a:pt x="803" y="186"/>
                    </a:lnTo>
                    <a:lnTo>
                      <a:pt x="803" y="186"/>
                    </a:lnTo>
                    <a:lnTo>
                      <a:pt x="794" y="212"/>
                    </a:lnTo>
                    <a:lnTo>
                      <a:pt x="794" y="212"/>
                    </a:lnTo>
                    <a:lnTo>
                      <a:pt x="794" y="212"/>
                    </a:lnTo>
                    <a:lnTo>
                      <a:pt x="794" y="212"/>
                    </a:lnTo>
                    <a:lnTo>
                      <a:pt x="785" y="221"/>
                    </a:lnTo>
                    <a:lnTo>
                      <a:pt x="785" y="221"/>
                    </a:lnTo>
                    <a:lnTo>
                      <a:pt x="785" y="221"/>
                    </a:lnTo>
                    <a:lnTo>
                      <a:pt x="785" y="221"/>
                    </a:lnTo>
                    <a:lnTo>
                      <a:pt x="785" y="221"/>
                    </a:lnTo>
                    <a:lnTo>
                      <a:pt x="776" y="221"/>
                    </a:lnTo>
                    <a:lnTo>
                      <a:pt x="776" y="221"/>
                    </a:lnTo>
                    <a:lnTo>
                      <a:pt x="759" y="212"/>
                    </a:lnTo>
                    <a:lnTo>
                      <a:pt x="759" y="212"/>
                    </a:lnTo>
                    <a:lnTo>
                      <a:pt x="741" y="203"/>
                    </a:lnTo>
                    <a:lnTo>
                      <a:pt x="741" y="203"/>
                    </a:lnTo>
                    <a:lnTo>
                      <a:pt x="724" y="194"/>
                    </a:lnTo>
                    <a:lnTo>
                      <a:pt x="724" y="194"/>
                    </a:lnTo>
                    <a:lnTo>
                      <a:pt x="715" y="194"/>
                    </a:lnTo>
                    <a:lnTo>
                      <a:pt x="715" y="194"/>
                    </a:lnTo>
                    <a:lnTo>
                      <a:pt x="706" y="177"/>
                    </a:lnTo>
                    <a:lnTo>
                      <a:pt x="706" y="159"/>
                    </a:lnTo>
                    <a:lnTo>
                      <a:pt x="706" y="159"/>
                    </a:lnTo>
                    <a:lnTo>
                      <a:pt x="697" y="150"/>
                    </a:lnTo>
                    <a:lnTo>
                      <a:pt x="688" y="133"/>
                    </a:lnTo>
                    <a:lnTo>
                      <a:pt x="662" y="115"/>
                    </a:lnTo>
                    <a:lnTo>
                      <a:pt x="662" y="115"/>
                    </a:lnTo>
                    <a:lnTo>
                      <a:pt x="662" y="115"/>
                    </a:lnTo>
                    <a:lnTo>
                      <a:pt x="662" y="115"/>
                    </a:lnTo>
                    <a:lnTo>
                      <a:pt x="635" y="88"/>
                    </a:lnTo>
                    <a:lnTo>
                      <a:pt x="635" y="88"/>
                    </a:lnTo>
                    <a:lnTo>
                      <a:pt x="600" y="62"/>
                    </a:lnTo>
                    <a:lnTo>
                      <a:pt x="600" y="62"/>
                    </a:lnTo>
                    <a:lnTo>
                      <a:pt x="591" y="62"/>
                    </a:lnTo>
                    <a:lnTo>
                      <a:pt x="521" y="62"/>
                    </a:lnTo>
                    <a:lnTo>
                      <a:pt x="521" y="62"/>
                    </a:lnTo>
                    <a:lnTo>
                      <a:pt x="512" y="62"/>
                    </a:lnTo>
                    <a:lnTo>
                      <a:pt x="494" y="88"/>
                    </a:lnTo>
                    <a:lnTo>
                      <a:pt x="335" y="88"/>
                    </a:lnTo>
                    <a:lnTo>
                      <a:pt x="335" y="88"/>
                    </a:lnTo>
                    <a:lnTo>
                      <a:pt x="194" y="36"/>
                    </a:lnTo>
                    <a:lnTo>
                      <a:pt x="194" y="36"/>
                    </a:lnTo>
                    <a:lnTo>
                      <a:pt x="159" y="27"/>
                    </a:lnTo>
                    <a:lnTo>
                      <a:pt x="141" y="9"/>
                    </a:lnTo>
                    <a:lnTo>
                      <a:pt x="141" y="9"/>
                    </a:lnTo>
                    <a:lnTo>
                      <a:pt x="124" y="0"/>
                    </a:lnTo>
                    <a:lnTo>
                      <a:pt x="9" y="18"/>
                    </a:lnTo>
                    <a:lnTo>
                      <a:pt x="9" y="18"/>
                    </a:lnTo>
                    <a:lnTo>
                      <a:pt x="0" y="27"/>
                    </a:lnTo>
                    <a:lnTo>
                      <a:pt x="0" y="27"/>
                    </a:lnTo>
                    <a:lnTo>
                      <a:pt x="0" y="36"/>
                    </a:lnTo>
                    <a:lnTo>
                      <a:pt x="0" y="36"/>
                    </a:lnTo>
                    <a:lnTo>
                      <a:pt x="18" y="53"/>
                    </a:lnTo>
                    <a:lnTo>
                      <a:pt x="18" y="53"/>
                    </a:lnTo>
                    <a:lnTo>
                      <a:pt x="27" y="71"/>
                    </a:lnTo>
                    <a:lnTo>
                      <a:pt x="27" y="71"/>
                    </a:lnTo>
                    <a:lnTo>
                      <a:pt x="62" y="124"/>
                    </a:lnTo>
                    <a:lnTo>
                      <a:pt x="79" y="177"/>
                    </a:lnTo>
                    <a:lnTo>
                      <a:pt x="79" y="177"/>
                    </a:lnTo>
                    <a:lnTo>
                      <a:pt x="79" y="194"/>
                    </a:lnTo>
                    <a:lnTo>
                      <a:pt x="97" y="203"/>
                    </a:lnTo>
                    <a:lnTo>
                      <a:pt x="124" y="221"/>
                    </a:lnTo>
                    <a:lnTo>
                      <a:pt x="124" y="221"/>
                    </a:lnTo>
                    <a:lnTo>
                      <a:pt x="132" y="221"/>
                    </a:lnTo>
                    <a:lnTo>
                      <a:pt x="132" y="221"/>
                    </a:lnTo>
                    <a:lnTo>
                      <a:pt x="150" y="230"/>
                    </a:lnTo>
                    <a:lnTo>
                      <a:pt x="150" y="230"/>
                    </a:lnTo>
                    <a:lnTo>
                      <a:pt x="168" y="247"/>
                    </a:lnTo>
                    <a:lnTo>
                      <a:pt x="168" y="274"/>
                    </a:lnTo>
                    <a:lnTo>
                      <a:pt x="168" y="300"/>
                    </a:lnTo>
                    <a:lnTo>
                      <a:pt x="168" y="300"/>
                    </a:lnTo>
                    <a:lnTo>
                      <a:pt x="168" y="300"/>
                    </a:lnTo>
                    <a:lnTo>
                      <a:pt x="168" y="300"/>
                    </a:lnTo>
                    <a:lnTo>
                      <a:pt x="168" y="300"/>
                    </a:lnTo>
                    <a:lnTo>
                      <a:pt x="159" y="300"/>
                    </a:lnTo>
                    <a:lnTo>
                      <a:pt x="159" y="300"/>
                    </a:lnTo>
                    <a:lnTo>
                      <a:pt x="141" y="300"/>
                    </a:lnTo>
                    <a:lnTo>
                      <a:pt x="132" y="300"/>
                    </a:lnTo>
                    <a:lnTo>
                      <a:pt x="132" y="300"/>
                    </a:lnTo>
                    <a:lnTo>
                      <a:pt x="132" y="318"/>
                    </a:lnTo>
                    <a:lnTo>
                      <a:pt x="132" y="318"/>
                    </a:lnTo>
                    <a:lnTo>
                      <a:pt x="159" y="344"/>
                    </a:lnTo>
                    <a:lnTo>
                      <a:pt x="194" y="353"/>
                    </a:lnTo>
                    <a:lnTo>
                      <a:pt x="203" y="353"/>
                    </a:lnTo>
                    <a:lnTo>
                      <a:pt x="203" y="353"/>
                    </a:lnTo>
                    <a:lnTo>
                      <a:pt x="221" y="362"/>
                    </a:lnTo>
                    <a:lnTo>
                      <a:pt x="247" y="380"/>
                    </a:lnTo>
                    <a:lnTo>
                      <a:pt x="256" y="389"/>
                    </a:lnTo>
                    <a:lnTo>
                      <a:pt x="256" y="389"/>
                    </a:lnTo>
                    <a:lnTo>
                      <a:pt x="274" y="415"/>
                    </a:lnTo>
                    <a:lnTo>
                      <a:pt x="282" y="442"/>
                    </a:lnTo>
                    <a:lnTo>
                      <a:pt x="282" y="442"/>
                    </a:lnTo>
                    <a:lnTo>
                      <a:pt x="274" y="450"/>
                    </a:lnTo>
                    <a:lnTo>
                      <a:pt x="274" y="450"/>
                    </a:lnTo>
                    <a:lnTo>
                      <a:pt x="265" y="459"/>
                    </a:lnTo>
                    <a:lnTo>
                      <a:pt x="265" y="459"/>
                    </a:lnTo>
                    <a:lnTo>
                      <a:pt x="274" y="477"/>
                    </a:lnTo>
                    <a:lnTo>
                      <a:pt x="274" y="477"/>
                    </a:lnTo>
                    <a:lnTo>
                      <a:pt x="291" y="486"/>
                    </a:lnTo>
                    <a:lnTo>
                      <a:pt x="291" y="486"/>
                    </a:lnTo>
                    <a:lnTo>
                      <a:pt x="318" y="503"/>
                    </a:lnTo>
                    <a:lnTo>
                      <a:pt x="318" y="503"/>
                    </a:lnTo>
                    <a:lnTo>
                      <a:pt x="318" y="512"/>
                    </a:lnTo>
                    <a:lnTo>
                      <a:pt x="335" y="521"/>
                    </a:lnTo>
                    <a:lnTo>
                      <a:pt x="335" y="521"/>
                    </a:lnTo>
                    <a:lnTo>
                      <a:pt x="362" y="539"/>
                    </a:lnTo>
                    <a:lnTo>
                      <a:pt x="379" y="556"/>
                    </a:lnTo>
                    <a:lnTo>
                      <a:pt x="397" y="583"/>
                    </a:lnTo>
                    <a:lnTo>
                      <a:pt x="397" y="583"/>
                    </a:lnTo>
                    <a:lnTo>
                      <a:pt x="397" y="592"/>
                    </a:lnTo>
                    <a:lnTo>
                      <a:pt x="397" y="592"/>
                    </a:lnTo>
                    <a:lnTo>
                      <a:pt x="415" y="592"/>
                    </a:lnTo>
                    <a:lnTo>
                      <a:pt x="415" y="592"/>
                    </a:lnTo>
                    <a:lnTo>
                      <a:pt x="432" y="574"/>
                    </a:lnTo>
                    <a:lnTo>
                      <a:pt x="432" y="574"/>
                    </a:lnTo>
                    <a:lnTo>
                      <a:pt x="432" y="556"/>
                    </a:lnTo>
                    <a:lnTo>
                      <a:pt x="432" y="548"/>
                    </a:lnTo>
                    <a:lnTo>
                      <a:pt x="432" y="548"/>
                    </a:lnTo>
                    <a:lnTo>
                      <a:pt x="424" y="539"/>
                    </a:lnTo>
                    <a:lnTo>
                      <a:pt x="424" y="539"/>
                    </a:lnTo>
                    <a:lnTo>
                      <a:pt x="424" y="539"/>
                    </a:lnTo>
                    <a:lnTo>
                      <a:pt x="424" y="521"/>
                    </a:lnTo>
                    <a:lnTo>
                      <a:pt x="424" y="521"/>
                    </a:lnTo>
                    <a:lnTo>
                      <a:pt x="415" y="512"/>
                    </a:lnTo>
                    <a:lnTo>
                      <a:pt x="406" y="503"/>
                    </a:lnTo>
                    <a:lnTo>
                      <a:pt x="379" y="503"/>
                    </a:lnTo>
                    <a:lnTo>
                      <a:pt x="379" y="503"/>
                    </a:lnTo>
                    <a:lnTo>
                      <a:pt x="379" y="503"/>
                    </a:lnTo>
                    <a:lnTo>
                      <a:pt x="379" y="503"/>
                    </a:lnTo>
                    <a:lnTo>
                      <a:pt x="362" y="503"/>
                    </a:lnTo>
                    <a:lnTo>
                      <a:pt x="362" y="503"/>
                    </a:lnTo>
                    <a:lnTo>
                      <a:pt x="362" y="486"/>
                    </a:lnTo>
                    <a:lnTo>
                      <a:pt x="362" y="486"/>
                    </a:lnTo>
                    <a:lnTo>
                      <a:pt x="362" y="468"/>
                    </a:lnTo>
                    <a:lnTo>
                      <a:pt x="353" y="450"/>
                    </a:lnTo>
                    <a:lnTo>
                      <a:pt x="353" y="450"/>
                    </a:lnTo>
                    <a:lnTo>
                      <a:pt x="335" y="415"/>
                    </a:lnTo>
                    <a:lnTo>
                      <a:pt x="318" y="380"/>
                    </a:lnTo>
                    <a:lnTo>
                      <a:pt x="318" y="380"/>
                    </a:lnTo>
                    <a:lnTo>
                      <a:pt x="318" y="380"/>
                    </a:lnTo>
                    <a:lnTo>
                      <a:pt x="309" y="353"/>
                    </a:lnTo>
                    <a:lnTo>
                      <a:pt x="282" y="327"/>
                    </a:lnTo>
                    <a:lnTo>
                      <a:pt x="282" y="327"/>
                    </a:lnTo>
                    <a:lnTo>
                      <a:pt x="274" y="318"/>
                    </a:lnTo>
                    <a:lnTo>
                      <a:pt x="256" y="300"/>
                    </a:lnTo>
                    <a:lnTo>
                      <a:pt x="256" y="300"/>
                    </a:lnTo>
                    <a:lnTo>
                      <a:pt x="256" y="292"/>
                    </a:lnTo>
                    <a:lnTo>
                      <a:pt x="256" y="292"/>
                    </a:lnTo>
                    <a:lnTo>
                      <a:pt x="221" y="239"/>
                    </a:lnTo>
                    <a:lnTo>
                      <a:pt x="212" y="230"/>
                    </a:lnTo>
                    <a:lnTo>
                      <a:pt x="212" y="230"/>
                    </a:lnTo>
                    <a:lnTo>
                      <a:pt x="221" y="230"/>
                    </a:lnTo>
                    <a:lnTo>
                      <a:pt x="221" y="230"/>
                    </a:lnTo>
                    <a:lnTo>
                      <a:pt x="221" y="221"/>
                    </a:lnTo>
                    <a:lnTo>
                      <a:pt x="221" y="212"/>
                    </a:lnTo>
                    <a:lnTo>
                      <a:pt x="221" y="212"/>
                    </a:lnTo>
                    <a:lnTo>
                      <a:pt x="221" y="203"/>
                    </a:lnTo>
                    <a:lnTo>
                      <a:pt x="221" y="203"/>
                    </a:lnTo>
                    <a:lnTo>
                      <a:pt x="212" y="203"/>
                    </a:lnTo>
                    <a:lnTo>
                      <a:pt x="194" y="194"/>
                    </a:lnTo>
                    <a:lnTo>
                      <a:pt x="194" y="194"/>
                    </a:lnTo>
                    <a:lnTo>
                      <a:pt x="185" y="194"/>
                    </a:lnTo>
                    <a:lnTo>
                      <a:pt x="185" y="194"/>
                    </a:lnTo>
                    <a:lnTo>
                      <a:pt x="176" y="186"/>
                    </a:lnTo>
                    <a:lnTo>
                      <a:pt x="176" y="186"/>
                    </a:lnTo>
                    <a:lnTo>
                      <a:pt x="150" y="168"/>
                    </a:lnTo>
                    <a:lnTo>
                      <a:pt x="150" y="150"/>
                    </a:lnTo>
                    <a:lnTo>
                      <a:pt x="150" y="150"/>
                    </a:lnTo>
                    <a:lnTo>
                      <a:pt x="141" y="115"/>
                    </a:lnTo>
                    <a:lnTo>
                      <a:pt x="124" y="71"/>
                    </a:lnTo>
                    <a:lnTo>
                      <a:pt x="124" y="62"/>
                    </a:lnTo>
                    <a:lnTo>
                      <a:pt x="124" y="62"/>
                    </a:lnTo>
                    <a:lnTo>
                      <a:pt x="141" y="62"/>
                    </a:lnTo>
                    <a:lnTo>
                      <a:pt x="141" y="62"/>
                    </a:lnTo>
                    <a:lnTo>
                      <a:pt x="141" y="71"/>
                    </a:lnTo>
                    <a:lnTo>
                      <a:pt x="150" y="71"/>
                    </a:lnTo>
                    <a:lnTo>
                      <a:pt x="150" y="71"/>
                    </a:lnTo>
                    <a:lnTo>
                      <a:pt x="159" y="80"/>
                    </a:lnTo>
                    <a:lnTo>
                      <a:pt x="168" y="71"/>
                    </a:lnTo>
                    <a:lnTo>
                      <a:pt x="168" y="71"/>
                    </a:lnTo>
                    <a:lnTo>
                      <a:pt x="176" y="71"/>
                    </a:lnTo>
                    <a:lnTo>
                      <a:pt x="176" y="71"/>
                    </a:lnTo>
                    <a:lnTo>
                      <a:pt x="194" y="80"/>
                    </a:lnTo>
                    <a:lnTo>
                      <a:pt x="194" y="80"/>
                    </a:lnTo>
                    <a:lnTo>
                      <a:pt x="203" y="97"/>
                    </a:lnTo>
                    <a:lnTo>
                      <a:pt x="203" y="97"/>
                    </a:lnTo>
                    <a:lnTo>
                      <a:pt x="221" y="88"/>
                    </a:lnTo>
                    <a:lnTo>
                      <a:pt x="221" y="88"/>
                    </a:lnTo>
                    <a:lnTo>
                      <a:pt x="229" y="88"/>
                    </a:lnTo>
                    <a:lnTo>
                      <a:pt x="229" y="88"/>
                    </a:lnTo>
                    <a:lnTo>
                      <a:pt x="229" y="97"/>
                    </a:lnTo>
                    <a:lnTo>
                      <a:pt x="229" y="97"/>
                    </a:lnTo>
                    <a:lnTo>
                      <a:pt x="221" y="106"/>
                    </a:lnTo>
                    <a:lnTo>
                      <a:pt x="221" y="106"/>
                    </a:lnTo>
                    <a:lnTo>
                      <a:pt x="221" y="124"/>
                    </a:lnTo>
                    <a:lnTo>
                      <a:pt x="238" y="159"/>
                    </a:lnTo>
                    <a:lnTo>
                      <a:pt x="238" y="177"/>
                    </a:lnTo>
                    <a:lnTo>
                      <a:pt x="238" y="177"/>
                    </a:lnTo>
                    <a:lnTo>
                      <a:pt x="256" y="194"/>
                    </a:lnTo>
                    <a:lnTo>
                      <a:pt x="256" y="194"/>
                    </a:lnTo>
                    <a:lnTo>
                      <a:pt x="247" y="203"/>
                    </a:lnTo>
                    <a:lnTo>
                      <a:pt x="247" y="230"/>
                    </a:lnTo>
                    <a:lnTo>
                      <a:pt x="247" y="230"/>
                    </a:lnTo>
                    <a:lnTo>
                      <a:pt x="256" y="239"/>
                    </a:lnTo>
                    <a:lnTo>
                      <a:pt x="256" y="247"/>
                    </a:lnTo>
                    <a:lnTo>
                      <a:pt x="265" y="247"/>
                    </a:lnTo>
                    <a:lnTo>
                      <a:pt x="274" y="239"/>
                    </a:lnTo>
                    <a:lnTo>
                      <a:pt x="274" y="239"/>
                    </a:lnTo>
                    <a:lnTo>
                      <a:pt x="282" y="239"/>
                    </a:lnTo>
                    <a:lnTo>
                      <a:pt x="282" y="239"/>
                    </a:lnTo>
                    <a:lnTo>
                      <a:pt x="309" y="274"/>
                    </a:lnTo>
                    <a:lnTo>
                      <a:pt x="309" y="274"/>
                    </a:lnTo>
                    <a:lnTo>
                      <a:pt x="326" y="283"/>
                    </a:lnTo>
                    <a:lnTo>
                      <a:pt x="344" y="292"/>
                    </a:lnTo>
                    <a:lnTo>
                      <a:pt x="344" y="292"/>
                    </a:lnTo>
                    <a:lnTo>
                      <a:pt x="362" y="300"/>
                    </a:lnTo>
                    <a:lnTo>
                      <a:pt x="362" y="300"/>
                    </a:lnTo>
                    <a:lnTo>
                      <a:pt x="362" y="327"/>
                    </a:lnTo>
                    <a:lnTo>
                      <a:pt x="371" y="336"/>
                    </a:lnTo>
                    <a:lnTo>
                      <a:pt x="388" y="336"/>
                    </a:lnTo>
                    <a:lnTo>
                      <a:pt x="388" y="336"/>
                    </a:lnTo>
                    <a:lnTo>
                      <a:pt x="415" y="353"/>
                    </a:lnTo>
                    <a:lnTo>
                      <a:pt x="424" y="362"/>
                    </a:lnTo>
                    <a:lnTo>
                      <a:pt x="424" y="362"/>
                    </a:lnTo>
                    <a:lnTo>
                      <a:pt x="432" y="371"/>
                    </a:lnTo>
                    <a:lnTo>
                      <a:pt x="432" y="371"/>
                    </a:lnTo>
                    <a:lnTo>
                      <a:pt x="441" y="371"/>
                    </a:lnTo>
                    <a:lnTo>
                      <a:pt x="441" y="371"/>
                    </a:lnTo>
                    <a:lnTo>
                      <a:pt x="432" y="389"/>
                    </a:lnTo>
                    <a:lnTo>
                      <a:pt x="432" y="397"/>
                    </a:lnTo>
                    <a:lnTo>
                      <a:pt x="432" y="397"/>
                    </a:lnTo>
                    <a:lnTo>
                      <a:pt x="432" y="397"/>
                    </a:lnTo>
                    <a:lnTo>
                      <a:pt x="432" y="415"/>
                    </a:lnTo>
                    <a:lnTo>
                      <a:pt x="432" y="415"/>
                    </a:lnTo>
                    <a:lnTo>
                      <a:pt x="441" y="424"/>
                    </a:lnTo>
                    <a:lnTo>
                      <a:pt x="468" y="442"/>
                    </a:lnTo>
                    <a:lnTo>
                      <a:pt x="468" y="442"/>
                    </a:lnTo>
                    <a:lnTo>
                      <a:pt x="494" y="459"/>
                    </a:lnTo>
                    <a:lnTo>
                      <a:pt x="494" y="459"/>
                    </a:lnTo>
                    <a:lnTo>
                      <a:pt x="494" y="459"/>
                    </a:lnTo>
                    <a:lnTo>
                      <a:pt x="494" y="459"/>
                    </a:lnTo>
                    <a:lnTo>
                      <a:pt x="512" y="486"/>
                    </a:lnTo>
                    <a:lnTo>
                      <a:pt x="512" y="486"/>
                    </a:lnTo>
                    <a:lnTo>
                      <a:pt x="635" y="608"/>
                    </a:lnTo>
                    <a:lnTo>
                      <a:pt x="635" y="608"/>
                    </a:lnTo>
                    <a:lnTo>
                      <a:pt x="662" y="661"/>
                    </a:lnTo>
                    <a:lnTo>
                      <a:pt x="662" y="661"/>
                    </a:lnTo>
                    <a:lnTo>
                      <a:pt x="662" y="661"/>
                    </a:lnTo>
                    <a:lnTo>
                      <a:pt x="662" y="670"/>
                    </a:lnTo>
                    <a:lnTo>
                      <a:pt x="662" y="670"/>
                    </a:lnTo>
                    <a:lnTo>
                      <a:pt x="662" y="679"/>
                    </a:lnTo>
                    <a:lnTo>
                      <a:pt x="662" y="679"/>
                    </a:lnTo>
                    <a:lnTo>
                      <a:pt x="662" y="688"/>
                    </a:lnTo>
                    <a:lnTo>
                      <a:pt x="662" y="688"/>
                    </a:lnTo>
                    <a:lnTo>
                      <a:pt x="653" y="697"/>
                    </a:lnTo>
                    <a:lnTo>
                      <a:pt x="662" y="714"/>
                    </a:lnTo>
                    <a:lnTo>
                      <a:pt x="662" y="714"/>
                    </a:lnTo>
                    <a:lnTo>
                      <a:pt x="662" y="714"/>
                    </a:lnTo>
                    <a:lnTo>
                      <a:pt x="662" y="714"/>
                    </a:lnTo>
                    <a:lnTo>
                      <a:pt x="662" y="714"/>
                    </a:lnTo>
                    <a:lnTo>
                      <a:pt x="662" y="714"/>
                    </a:lnTo>
                    <a:lnTo>
                      <a:pt x="662" y="714"/>
                    </a:lnTo>
                    <a:lnTo>
                      <a:pt x="662" y="714"/>
                    </a:lnTo>
                    <a:lnTo>
                      <a:pt x="653" y="714"/>
                    </a:lnTo>
                    <a:lnTo>
                      <a:pt x="644" y="732"/>
                    </a:lnTo>
                    <a:lnTo>
                      <a:pt x="644" y="732"/>
                    </a:lnTo>
                    <a:lnTo>
                      <a:pt x="662" y="767"/>
                    </a:lnTo>
                    <a:lnTo>
                      <a:pt x="671" y="785"/>
                    </a:lnTo>
                    <a:lnTo>
                      <a:pt x="697" y="803"/>
                    </a:lnTo>
                    <a:lnTo>
                      <a:pt x="697" y="803"/>
                    </a:lnTo>
                    <a:lnTo>
                      <a:pt x="706" y="803"/>
                    </a:lnTo>
                    <a:lnTo>
                      <a:pt x="724" y="811"/>
                    </a:lnTo>
                    <a:lnTo>
                      <a:pt x="750" y="838"/>
                    </a:lnTo>
                    <a:lnTo>
                      <a:pt x="750" y="838"/>
                    </a:lnTo>
                    <a:lnTo>
                      <a:pt x="768" y="847"/>
                    </a:lnTo>
                    <a:lnTo>
                      <a:pt x="768" y="847"/>
                    </a:lnTo>
                    <a:lnTo>
                      <a:pt x="768" y="847"/>
                    </a:lnTo>
                    <a:lnTo>
                      <a:pt x="768" y="847"/>
                    </a:lnTo>
                    <a:lnTo>
                      <a:pt x="794" y="864"/>
                    </a:lnTo>
                    <a:lnTo>
                      <a:pt x="821" y="864"/>
                    </a:lnTo>
                    <a:lnTo>
                      <a:pt x="821" y="864"/>
                    </a:lnTo>
                    <a:lnTo>
                      <a:pt x="838" y="873"/>
                    </a:lnTo>
                    <a:lnTo>
                      <a:pt x="838" y="873"/>
                    </a:lnTo>
                    <a:lnTo>
                      <a:pt x="856" y="873"/>
                    </a:lnTo>
                    <a:lnTo>
                      <a:pt x="856" y="873"/>
                    </a:lnTo>
                    <a:lnTo>
                      <a:pt x="900" y="900"/>
                    </a:lnTo>
                    <a:lnTo>
                      <a:pt x="900" y="900"/>
                    </a:lnTo>
                    <a:lnTo>
                      <a:pt x="918" y="908"/>
                    </a:lnTo>
                    <a:lnTo>
                      <a:pt x="918" y="908"/>
                    </a:lnTo>
                    <a:lnTo>
                      <a:pt x="944" y="917"/>
                    </a:lnTo>
                    <a:lnTo>
                      <a:pt x="971" y="926"/>
                    </a:lnTo>
                    <a:lnTo>
                      <a:pt x="971" y="926"/>
                    </a:lnTo>
                    <a:lnTo>
                      <a:pt x="1041" y="953"/>
                    </a:lnTo>
                    <a:lnTo>
                      <a:pt x="1094" y="988"/>
                    </a:lnTo>
                    <a:lnTo>
                      <a:pt x="1094" y="988"/>
                    </a:lnTo>
                    <a:lnTo>
                      <a:pt x="1121" y="997"/>
                    </a:lnTo>
                    <a:lnTo>
                      <a:pt x="1147" y="997"/>
                    </a:lnTo>
                    <a:lnTo>
                      <a:pt x="1209" y="979"/>
                    </a:lnTo>
                    <a:lnTo>
                      <a:pt x="1209" y="979"/>
                    </a:lnTo>
                    <a:lnTo>
                      <a:pt x="1244" y="970"/>
                    </a:lnTo>
                    <a:lnTo>
                      <a:pt x="1244" y="970"/>
                    </a:lnTo>
                    <a:lnTo>
                      <a:pt x="1271" y="979"/>
                    </a:lnTo>
                    <a:lnTo>
                      <a:pt x="1288" y="979"/>
                    </a:lnTo>
                    <a:lnTo>
                      <a:pt x="1288" y="979"/>
                    </a:lnTo>
                    <a:lnTo>
                      <a:pt x="1297" y="988"/>
                    </a:lnTo>
                    <a:lnTo>
                      <a:pt x="1297" y="988"/>
                    </a:lnTo>
                    <a:lnTo>
                      <a:pt x="1315" y="988"/>
                    </a:lnTo>
                    <a:lnTo>
                      <a:pt x="1315" y="988"/>
                    </a:lnTo>
                    <a:lnTo>
                      <a:pt x="1332" y="1006"/>
                    </a:lnTo>
                    <a:lnTo>
                      <a:pt x="1350" y="1023"/>
                    </a:lnTo>
                    <a:lnTo>
                      <a:pt x="1350" y="1023"/>
                    </a:lnTo>
                    <a:lnTo>
                      <a:pt x="1350" y="1041"/>
                    </a:lnTo>
                    <a:lnTo>
                      <a:pt x="1359" y="1050"/>
                    </a:lnTo>
                    <a:lnTo>
                      <a:pt x="1368" y="1059"/>
                    </a:lnTo>
                    <a:lnTo>
                      <a:pt x="1368" y="1059"/>
                    </a:lnTo>
                    <a:lnTo>
                      <a:pt x="1376" y="1067"/>
                    </a:lnTo>
                    <a:lnTo>
                      <a:pt x="1376" y="1067"/>
                    </a:lnTo>
                    <a:lnTo>
                      <a:pt x="1394" y="1076"/>
                    </a:lnTo>
                    <a:lnTo>
                      <a:pt x="1394" y="1076"/>
                    </a:lnTo>
                    <a:lnTo>
                      <a:pt x="1421" y="1103"/>
                    </a:lnTo>
                    <a:lnTo>
                      <a:pt x="1421" y="1103"/>
                    </a:lnTo>
                    <a:lnTo>
                      <a:pt x="1438" y="1112"/>
                    </a:lnTo>
                    <a:lnTo>
                      <a:pt x="1465" y="1112"/>
                    </a:lnTo>
                    <a:lnTo>
                      <a:pt x="1482" y="1112"/>
                    </a:lnTo>
                    <a:lnTo>
                      <a:pt x="1482" y="1112"/>
                    </a:lnTo>
                    <a:lnTo>
                      <a:pt x="1500" y="1112"/>
                    </a:lnTo>
                    <a:lnTo>
                      <a:pt x="1500" y="1112"/>
                    </a:lnTo>
                    <a:lnTo>
                      <a:pt x="1509" y="1120"/>
                    </a:lnTo>
                    <a:lnTo>
                      <a:pt x="1509" y="1120"/>
                    </a:lnTo>
                    <a:lnTo>
                      <a:pt x="1518" y="1112"/>
                    </a:lnTo>
                    <a:lnTo>
                      <a:pt x="1518" y="1112"/>
                    </a:lnTo>
                    <a:lnTo>
                      <a:pt x="1518" y="1112"/>
                    </a:lnTo>
                    <a:lnTo>
                      <a:pt x="1518" y="1112"/>
                    </a:lnTo>
                    <a:lnTo>
                      <a:pt x="1526" y="1112"/>
                    </a:lnTo>
                    <a:lnTo>
                      <a:pt x="1526" y="1112"/>
                    </a:lnTo>
                    <a:lnTo>
                      <a:pt x="1579" y="1129"/>
                    </a:lnTo>
                    <a:lnTo>
                      <a:pt x="1615" y="1138"/>
                    </a:lnTo>
                    <a:lnTo>
                      <a:pt x="1615" y="1138"/>
                    </a:lnTo>
                    <a:lnTo>
                      <a:pt x="1632" y="1138"/>
                    </a:lnTo>
                    <a:lnTo>
                      <a:pt x="1632" y="1138"/>
                    </a:lnTo>
                    <a:lnTo>
                      <a:pt x="1641" y="1120"/>
                    </a:lnTo>
                    <a:lnTo>
                      <a:pt x="1641" y="1120"/>
                    </a:lnTo>
                    <a:lnTo>
                      <a:pt x="1650" y="1129"/>
                    </a:lnTo>
                    <a:lnTo>
                      <a:pt x="1650" y="1129"/>
                    </a:lnTo>
                    <a:lnTo>
                      <a:pt x="1659" y="1138"/>
                    </a:lnTo>
                    <a:lnTo>
                      <a:pt x="1659" y="1138"/>
                    </a:lnTo>
                    <a:lnTo>
                      <a:pt x="1659" y="1138"/>
                    </a:lnTo>
                    <a:lnTo>
                      <a:pt x="1659" y="1138"/>
                    </a:lnTo>
                    <a:lnTo>
                      <a:pt x="1659" y="1147"/>
                    </a:lnTo>
                    <a:lnTo>
                      <a:pt x="1659" y="1147"/>
                    </a:lnTo>
                    <a:lnTo>
                      <a:pt x="1659" y="1156"/>
                    </a:lnTo>
                    <a:lnTo>
                      <a:pt x="1659" y="1156"/>
                    </a:lnTo>
                    <a:lnTo>
                      <a:pt x="1659" y="1164"/>
                    </a:lnTo>
                    <a:lnTo>
                      <a:pt x="1668" y="1173"/>
                    </a:lnTo>
                    <a:lnTo>
                      <a:pt x="1668" y="1173"/>
                    </a:lnTo>
                    <a:lnTo>
                      <a:pt x="1685" y="1191"/>
                    </a:lnTo>
                    <a:lnTo>
                      <a:pt x="1685" y="1191"/>
                    </a:lnTo>
                    <a:lnTo>
                      <a:pt x="1703" y="1209"/>
                    </a:lnTo>
                    <a:lnTo>
                      <a:pt x="1703" y="1209"/>
                    </a:lnTo>
                    <a:lnTo>
                      <a:pt x="1738" y="1235"/>
                    </a:lnTo>
                    <a:lnTo>
                      <a:pt x="1756" y="1253"/>
                    </a:lnTo>
                    <a:lnTo>
                      <a:pt x="1756" y="1253"/>
                    </a:lnTo>
                    <a:lnTo>
                      <a:pt x="1756" y="1253"/>
                    </a:lnTo>
                    <a:lnTo>
                      <a:pt x="1756" y="1253"/>
                    </a:lnTo>
                    <a:lnTo>
                      <a:pt x="1756" y="1262"/>
                    </a:lnTo>
                    <a:lnTo>
                      <a:pt x="1756" y="1262"/>
                    </a:lnTo>
                    <a:lnTo>
                      <a:pt x="1747" y="1270"/>
                    </a:lnTo>
                    <a:lnTo>
                      <a:pt x="1747" y="1270"/>
                    </a:lnTo>
                    <a:lnTo>
                      <a:pt x="1747" y="1279"/>
                    </a:lnTo>
                    <a:lnTo>
                      <a:pt x="1738" y="1297"/>
                    </a:lnTo>
                    <a:lnTo>
                      <a:pt x="1738" y="1297"/>
                    </a:lnTo>
                    <a:lnTo>
                      <a:pt x="1747" y="1315"/>
                    </a:lnTo>
                    <a:lnTo>
                      <a:pt x="1765" y="1323"/>
                    </a:lnTo>
                    <a:lnTo>
                      <a:pt x="1765" y="1323"/>
                    </a:lnTo>
                    <a:lnTo>
                      <a:pt x="1765" y="1332"/>
                    </a:lnTo>
                    <a:lnTo>
                      <a:pt x="1782" y="1332"/>
                    </a:lnTo>
                    <a:lnTo>
                      <a:pt x="1782" y="1332"/>
                    </a:lnTo>
                    <a:lnTo>
                      <a:pt x="1791" y="1323"/>
                    </a:lnTo>
                    <a:lnTo>
                      <a:pt x="1791" y="1323"/>
                    </a:lnTo>
                    <a:lnTo>
                      <a:pt x="1800" y="1323"/>
                    </a:lnTo>
                    <a:lnTo>
                      <a:pt x="1800" y="1323"/>
                    </a:lnTo>
                    <a:lnTo>
                      <a:pt x="1809" y="1332"/>
                    </a:lnTo>
                    <a:lnTo>
                      <a:pt x="1809" y="1332"/>
                    </a:lnTo>
                    <a:lnTo>
                      <a:pt x="1809" y="1332"/>
                    </a:lnTo>
                    <a:lnTo>
                      <a:pt x="1809" y="1341"/>
                    </a:lnTo>
                    <a:lnTo>
                      <a:pt x="1818" y="1341"/>
                    </a:lnTo>
                    <a:lnTo>
                      <a:pt x="1818" y="1341"/>
                    </a:lnTo>
                    <a:lnTo>
                      <a:pt x="1835" y="1350"/>
                    </a:lnTo>
                    <a:lnTo>
                      <a:pt x="1853" y="1350"/>
                    </a:lnTo>
                    <a:lnTo>
                      <a:pt x="1853" y="1350"/>
                    </a:lnTo>
                    <a:lnTo>
                      <a:pt x="1853" y="1359"/>
                    </a:lnTo>
                    <a:lnTo>
                      <a:pt x="1853" y="1376"/>
                    </a:lnTo>
                    <a:lnTo>
                      <a:pt x="1853" y="1376"/>
                    </a:lnTo>
                    <a:lnTo>
                      <a:pt x="1862" y="1385"/>
                    </a:lnTo>
                    <a:lnTo>
                      <a:pt x="1871" y="1394"/>
                    </a:lnTo>
                    <a:lnTo>
                      <a:pt x="1871" y="1394"/>
                    </a:lnTo>
                    <a:lnTo>
                      <a:pt x="1879" y="1403"/>
                    </a:lnTo>
                    <a:lnTo>
                      <a:pt x="1897" y="1403"/>
                    </a:lnTo>
                    <a:lnTo>
                      <a:pt x="1897" y="1403"/>
                    </a:lnTo>
                    <a:lnTo>
                      <a:pt x="1906" y="1394"/>
                    </a:lnTo>
                    <a:lnTo>
                      <a:pt x="1906" y="1394"/>
                    </a:lnTo>
                    <a:lnTo>
                      <a:pt x="1915" y="1403"/>
                    </a:lnTo>
                    <a:lnTo>
                      <a:pt x="1915" y="1403"/>
                    </a:lnTo>
                    <a:lnTo>
                      <a:pt x="1950" y="1412"/>
                    </a:lnTo>
                    <a:lnTo>
                      <a:pt x="1976" y="1438"/>
                    </a:lnTo>
                    <a:lnTo>
                      <a:pt x="1976" y="1438"/>
                    </a:lnTo>
                    <a:lnTo>
                      <a:pt x="1994" y="1447"/>
                    </a:lnTo>
                    <a:lnTo>
                      <a:pt x="2003" y="1447"/>
                    </a:lnTo>
                    <a:lnTo>
                      <a:pt x="2003" y="1447"/>
                    </a:lnTo>
                    <a:lnTo>
                      <a:pt x="2003" y="1447"/>
                    </a:lnTo>
                    <a:lnTo>
                      <a:pt x="2021" y="1465"/>
                    </a:lnTo>
                    <a:lnTo>
                      <a:pt x="2021" y="1465"/>
                    </a:lnTo>
                    <a:lnTo>
                      <a:pt x="2029" y="1465"/>
                    </a:lnTo>
                    <a:lnTo>
                      <a:pt x="2038" y="1465"/>
                    </a:lnTo>
                    <a:lnTo>
                      <a:pt x="2038" y="1465"/>
                    </a:lnTo>
                    <a:lnTo>
                      <a:pt x="2056" y="1465"/>
                    </a:lnTo>
                    <a:lnTo>
                      <a:pt x="2065" y="1456"/>
                    </a:lnTo>
                    <a:lnTo>
                      <a:pt x="2065" y="1447"/>
                    </a:lnTo>
                    <a:lnTo>
                      <a:pt x="2065" y="1447"/>
                    </a:lnTo>
                    <a:lnTo>
                      <a:pt x="2065" y="1429"/>
                    </a:lnTo>
                    <a:lnTo>
                      <a:pt x="2056" y="1420"/>
                    </a:lnTo>
                    <a:lnTo>
                      <a:pt x="2056" y="1420"/>
                    </a:lnTo>
                    <a:lnTo>
                      <a:pt x="2056" y="1420"/>
                    </a:lnTo>
                    <a:lnTo>
                      <a:pt x="2056" y="1420"/>
                    </a:lnTo>
                    <a:lnTo>
                      <a:pt x="2056" y="1420"/>
                    </a:lnTo>
                    <a:lnTo>
                      <a:pt x="2056" y="1420"/>
                    </a:lnTo>
                    <a:lnTo>
                      <a:pt x="2056" y="1412"/>
                    </a:lnTo>
                    <a:lnTo>
                      <a:pt x="2056" y="1412"/>
                    </a:lnTo>
                    <a:lnTo>
                      <a:pt x="2056" y="1412"/>
                    </a:lnTo>
                    <a:lnTo>
                      <a:pt x="2056" y="1412"/>
                    </a:lnTo>
                    <a:lnTo>
                      <a:pt x="2065" y="1403"/>
                    </a:lnTo>
                    <a:lnTo>
                      <a:pt x="2065" y="1403"/>
                    </a:lnTo>
                    <a:lnTo>
                      <a:pt x="2082" y="1394"/>
                    </a:lnTo>
                    <a:lnTo>
                      <a:pt x="2082" y="1394"/>
                    </a:lnTo>
                    <a:lnTo>
                      <a:pt x="2082" y="1385"/>
                    </a:lnTo>
                    <a:lnTo>
                      <a:pt x="2082" y="1385"/>
                    </a:lnTo>
                    <a:lnTo>
                      <a:pt x="2091" y="1376"/>
                    </a:lnTo>
                    <a:lnTo>
                      <a:pt x="2091" y="1376"/>
                    </a:lnTo>
                    <a:lnTo>
                      <a:pt x="2118" y="1368"/>
                    </a:lnTo>
                    <a:lnTo>
                      <a:pt x="2144" y="1376"/>
                    </a:lnTo>
                    <a:lnTo>
                      <a:pt x="2144" y="1376"/>
                    </a:lnTo>
                    <a:lnTo>
                      <a:pt x="2153" y="1385"/>
                    </a:lnTo>
                    <a:lnTo>
                      <a:pt x="2162" y="1385"/>
                    </a:lnTo>
                    <a:lnTo>
                      <a:pt x="2162" y="1385"/>
                    </a:lnTo>
                    <a:lnTo>
                      <a:pt x="2153" y="1403"/>
                    </a:lnTo>
                    <a:lnTo>
                      <a:pt x="2153" y="1403"/>
                    </a:lnTo>
                    <a:lnTo>
                      <a:pt x="2153" y="1412"/>
                    </a:lnTo>
                    <a:lnTo>
                      <a:pt x="2153" y="1412"/>
                    </a:lnTo>
                    <a:lnTo>
                      <a:pt x="2153" y="1420"/>
                    </a:lnTo>
                    <a:lnTo>
                      <a:pt x="2171" y="1447"/>
                    </a:lnTo>
                    <a:lnTo>
                      <a:pt x="2171" y="1447"/>
                    </a:lnTo>
                    <a:lnTo>
                      <a:pt x="2171" y="1456"/>
                    </a:lnTo>
                    <a:lnTo>
                      <a:pt x="2171" y="1456"/>
                    </a:lnTo>
                    <a:lnTo>
                      <a:pt x="2162" y="1456"/>
                    </a:lnTo>
                    <a:lnTo>
                      <a:pt x="2162" y="1456"/>
                    </a:lnTo>
                    <a:lnTo>
                      <a:pt x="2162" y="1456"/>
                    </a:lnTo>
                    <a:lnTo>
                      <a:pt x="2153" y="1465"/>
                    </a:lnTo>
                    <a:lnTo>
                      <a:pt x="2153" y="1465"/>
                    </a:lnTo>
                    <a:lnTo>
                      <a:pt x="2144" y="1473"/>
                    </a:lnTo>
                    <a:lnTo>
                      <a:pt x="2135" y="1482"/>
                    </a:lnTo>
                    <a:lnTo>
                      <a:pt x="2135" y="1482"/>
                    </a:lnTo>
                    <a:lnTo>
                      <a:pt x="2135" y="1491"/>
                    </a:lnTo>
                    <a:lnTo>
                      <a:pt x="2135" y="1491"/>
                    </a:lnTo>
                    <a:lnTo>
                      <a:pt x="2135" y="1500"/>
                    </a:lnTo>
                    <a:lnTo>
                      <a:pt x="2144" y="1509"/>
                    </a:lnTo>
                    <a:lnTo>
                      <a:pt x="2144" y="1509"/>
                    </a:lnTo>
                    <a:lnTo>
                      <a:pt x="2162" y="1526"/>
                    </a:lnTo>
                    <a:lnTo>
                      <a:pt x="2162" y="1544"/>
                    </a:lnTo>
                    <a:lnTo>
                      <a:pt x="2162" y="1553"/>
                    </a:lnTo>
                    <a:lnTo>
                      <a:pt x="2162" y="1553"/>
                    </a:lnTo>
                    <a:lnTo>
                      <a:pt x="2162" y="1553"/>
                    </a:lnTo>
                    <a:lnTo>
                      <a:pt x="2162" y="1553"/>
                    </a:lnTo>
                    <a:lnTo>
                      <a:pt x="2162" y="1571"/>
                    </a:lnTo>
                    <a:lnTo>
                      <a:pt x="2162" y="1579"/>
                    </a:lnTo>
                    <a:lnTo>
                      <a:pt x="2162" y="1579"/>
                    </a:lnTo>
                    <a:lnTo>
                      <a:pt x="2153" y="1579"/>
                    </a:lnTo>
                    <a:lnTo>
                      <a:pt x="2153" y="1579"/>
                    </a:lnTo>
                    <a:lnTo>
                      <a:pt x="2153" y="1606"/>
                    </a:lnTo>
                    <a:lnTo>
                      <a:pt x="2153" y="1632"/>
                    </a:lnTo>
                    <a:lnTo>
                      <a:pt x="2162" y="1668"/>
                    </a:lnTo>
                    <a:lnTo>
                      <a:pt x="2162" y="1668"/>
                    </a:lnTo>
                    <a:lnTo>
                      <a:pt x="2171" y="1668"/>
                    </a:lnTo>
                    <a:lnTo>
                      <a:pt x="2171" y="1668"/>
                    </a:lnTo>
                    <a:lnTo>
                      <a:pt x="2171" y="1676"/>
                    </a:lnTo>
                    <a:lnTo>
                      <a:pt x="2171" y="1694"/>
                    </a:lnTo>
                    <a:lnTo>
                      <a:pt x="2171" y="1694"/>
                    </a:lnTo>
                    <a:lnTo>
                      <a:pt x="2162" y="1694"/>
                    </a:lnTo>
                    <a:lnTo>
                      <a:pt x="2162" y="1694"/>
                    </a:lnTo>
                    <a:lnTo>
                      <a:pt x="2162" y="1703"/>
                    </a:lnTo>
                    <a:lnTo>
                      <a:pt x="2162" y="1703"/>
                    </a:lnTo>
                    <a:lnTo>
                      <a:pt x="2162" y="1712"/>
                    </a:lnTo>
                    <a:lnTo>
                      <a:pt x="2162" y="1712"/>
                    </a:lnTo>
                    <a:lnTo>
                      <a:pt x="2153" y="1712"/>
                    </a:lnTo>
                    <a:lnTo>
                      <a:pt x="2153" y="1712"/>
                    </a:lnTo>
                    <a:lnTo>
                      <a:pt x="2135" y="1738"/>
                    </a:lnTo>
                    <a:lnTo>
                      <a:pt x="2109" y="1747"/>
                    </a:lnTo>
                    <a:lnTo>
                      <a:pt x="2109" y="1747"/>
                    </a:lnTo>
                    <a:lnTo>
                      <a:pt x="2100" y="1756"/>
                    </a:lnTo>
                    <a:lnTo>
                      <a:pt x="2091" y="1774"/>
                    </a:lnTo>
                    <a:lnTo>
                      <a:pt x="2091" y="1774"/>
                    </a:lnTo>
                    <a:lnTo>
                      <a:pt x="2091" y="1774"/>
                    </a:lnTo>
                    <a:lnTo>
                      <a:pt x="2091" y="1774"/>
                    </a:lnTo>
                    <a:lnTo>
                      <a:pt x="2082" y="1782"/>
                    </a:lnTo>
                    <a:lnTo>
                      <a:pt x="2082" y="1782"/>
                    </a:lnTo>
                    <a:lnTo>
                      <a:pt x="2082" y="1782"/>
                    </a:lnTo>
                    <a:lnTo>
                      <a:pt x="2082" y="1782"/>
                    </a:lnTo>
                    <a:lnTo>
                      <a:pt x="2073" y="1791"/>
                    </a:lnTo>
                    <a:lnTo>
                      <a:pt x="2073" y="1800"/>
                    </a:lnTo>
                    <a:lnTo>
                      <a:pt x="2073" y="1800"/>
                    </a:lnTo>
                    <a:lnTo>
                      <a:pt x="2073" y="1818"/>
                    </a:lnTo>
                    <a:lnTo>
                      <a:pt x="2073" y="1818"/>
                    </a:lnTo>
                    <a:lnTo>
                      <a:pt x="2073" y="1818"/>
                    </a:lnTo>
                    <a:lnTo>
                      <a:pt x="2065" y="1818"/>
                    </a:lnTo>
                    <a:lnTo>
                      <a:pt x="2065" y="1818"/>
                    </a:lnTo>
                    <a:lnTo>
                      <a:pt x="2038" y="1835"/>
                    </a:lnTo>
                    <a:lnTo>
                      <a:pt x="2038" y="1835"/>
                    </a:lnTo>
                    <a:lnTo>
                      <a:pt x="2021" y="1835"/>
                    </a:lnTo>
                    <a:lnTo>
                      <a:pt x="2021" y="1844"/>
                    </a:lnTo>
                    <a:lnTo>
                      <a:pt x="2012" y="1871"/>
                    </a:lnTo>
                    <a:lnTo>
                      <a:pt x="2012" y="1871"/>
                    </a:lnTo>
                    <a:lnTo>
                      <a:pt x="2012" y="1871"/>
                    </a:lnTo>
                    <a:lnTo>
                      <a:pt x="2012" y="1888"/>
                    </a:lnTo>
                    <a:lnTo>
                      <a:pt x="2012" y="1888"/>
                    </a:lnTo>
                    <a:lnTo>
                      <a:pt x="2003" y="1888"/>
                    </a:lnTo>
                    <a:lnTo>
                      <a:pt x="1985" y="1906"/>
                    </a:lnTo>
                    <a:lnTo>
                      <a:pt x="1985" y="1906"/>
                    </a:lnTo>
                    <a:lnTo>
                      <a:pt x="1985" y="1915"/>
                    </a:lnTo>
                    <a:lnTo>
                      <a:pt x="1985" y="1924"/>
                    </a:lnTo>
                    <a:lnTo>
                      <a:pt x="1985" y="1924"/>
                    </a:lnTo>
                    <a:lnTo>
                      <a:pt x="1976" y="1932"/>
                    </a:lnTo>
                    <a:lnTo>
                      <a:pt x="1976" y="1932"/>
                    </a:lnTo>
                    <a:lnTo>
                      <a:pt x="1959" y="1941"/>
                    </a:lnTo>
                    <a:lnTo>
                      <a:pt x="1959" y="1959"/>
                    </a:lnTo>
                    <a:lnTo>
                      <a:pt x="1959" y="1959"/>
                    </a:lnTo>
                    <a:lnTo>
                      <a:pt x="1959" y="1968"/>
                    </a:lnTo>
                    <a:lnTo>
                      <a:pt x="1959" y="1977"/>
                    </a:lnTo>
                    <a:lnTo>
                      <a:pt x="1959" y="1977"/>
                    </a:lnTo>
                    <a:lnTo>
                      <a:pt x="1968" y="1994"/>
                    </a:lnTo>
                    <a:lnTo>
                      <a:pt x="1968" y="1994"/>
                    </a:lnTo>
                    <a:lnTo>
                      <a:pt x="1959" y="2003"/>
                    </a:lnTo>
                    <a:lnTo>
                      <a:pt x="1959" y="2003"/>
                    </a:lnTo>
                    <a:lnTo>
                      <a:pt x="1959" y="2021"/>
                    </a:lnTo>
                    <a:lnTo>
                      <a:pt x="1959" y="2021"/>
                    </a:lnTo>
                    <a:lnTo>
                      <a:pt x="1976" y="2030"/>
                    </a:lnTo>
                    <a:lnTo>
                      <a:pt x="1976" y="2030"/>
                    </a:lnTo>
                    <a:lnTo>
                      <a:pt x="1985" y="2030"/>
                    </a:lnTo>
                    <a:lnTo>
                      <a:pt x="1985" y="2030"/>
                    </a:lnTo>
                    <a:lnTo>
                      <a:pt x="1985" y="2038"/>
                    </a:lnTo>
                    <a:lnTo>
                      <a:pt x="1994" y="2038"/>
                    </a:lnTo>
                    <a:lnTo>
                      <a:pt x="1994" y="2038"/>
                    </a:lnTo>
                    <a:lnTo>
                      <a:pt x="2003" y="2047"/>
                    </a:lnTo>
                    <a:lnTo>
                      <a:pt x="2012" y="2047"/>
                    </a:lnTo>
                    <a:lnTo>
                      <a:pt x="2012" y="2047"/>
                    </a:lnTo>
                    <a:lnTo>
                      <a:pt x="2012" y="2047"/>
                    </a:lnTo>
                    <a:lnTo>
                      <a:pt x="2012" y="2047"/>
                    </a:lnTo>
                    <a:lnTo>
                      <a:pt x="2021" y="2047"/>
                    </a:lnTo>
                    <a:lnTo>
                      <a:pt x="2021" y="2047"/>
                    </a:lnTo>
                    <a:lnTo>
                      <a:pt x="2012" y="2056"/>
                    </a:lnTo>
                    <a:lnTo>
                      <a:pt x="2012" y="2056"/>
                    </a:lnTo>
                    <a:lnTo>
                      <a:pt x="2003" y="2074"/>
                    </a:lnTo>
                    <a:lnTo>
                      <a:pt x="2003" y="2074"/>
                    </a:lnTo>
                    <a:lnTo>
                      <a:pt x="1994" y="2083"/>
                    </a:lnTo>
                    <a:lnTo>
                      <a:pt x="1994" y="2083"/>
                    </a:lnTo>
                    <a:lnTo>
                      <a:pt x="1985" y="2074"/>
                    </a:lnTo>
                    <a:lnTo>
                      <a:pt x="1985" y="2074"/>
                    </a:lnTo>
                    <a:lnTo>
                      <a:pt x="1959" y="2091"/>
                    </a:lnTo>
                    <a:lnTo>
                      <a:pt x="1950" y="2109"/>
                    </a:lnTo>
                    <a:lnTo>
                      <a:pt x="1941" y="2118"/>
                    </a:lnTo>
                    <a:lnTo>
                      <a:pt x="1941" y="2118"/>
                    </a:lnTo>
                    <a:lnTo>
                      <a:pt x="1941" y="2136"/>
                    </a:lnTo>
                    <a:lnTo>
                      <a:pt x="1941" y="2153"/>
                    </a:lnTo>
                    <a:lnTo>
                      <a:pt x="1959" y="2180"/>
                    </a:lnTo>
                    <a:lnTo>
                      <a:pt x="1959" y="2180"/>
                    </a:lnTo>
                    <a:lnTo>
                      <a:pt x="1959" y="2197"/>
                    </a:lnTo>
                    <a:lnTo>
                      <a:pt x="1959" y="2197"/>
                    </a:lnTo>
                    <a:lnTo>
                      <a:pt x="1959" y="2197"/>
                    </a:lnTo>
                    <a:lnTo>
                      <a:pt x="1959" y="2197"/>
                    </a:lnTo>
                    <a:lnTo>
                      <a:pt x="1959" y="2197"/>
                    </a:lnTo>
                    <a:lnTo>
                      <a:pt x="1959" y="2197"/>
                    </a:lnTo>
                    <a:lnTo>
                      <a:pt x="1941" y="2206"/>
                    </a:lnTo>
                    <a:lnTo>
                      <a:pt x="1941" y="2206"/>
                    </a:lnTo>
                    <a:lnTo>
                      <a:pt x="1950" y="2224"/>
                    </a:lnTo>
                    <a:lnTo>
                      <a:pt x="1950" y="2224"/>
                    </a:lnTo>
                    <a:lnTo>
                      <a:pt x="1985" y="2250"/>
                    </a:lnTo>
                    <a:lnTo>
                      <a:pt x="1985" y="2250"/>
                    </a:lnTo>
                    <a:lnTo>
                      <a:pt x="1994" y="2259"/>
                    </a:lnTo>
                    <a:lnTo>
                      <a:pt x="1994" y="2259"/>
                    </a:lnTo>
                    <a:lnTo>
                      <a:pt x="2003" y="2268"/>
                    </a:lnTo>
                    <a:lnTo>
                      <a:pt x="2003" y="2268"/>
                    </a:lnTo>
                    <a:lnTo>
                      <a:pt x="2021" y="2277"/>
                    </a:lnTo>
                    <a:lnTo>
                      <a:pt x="2038" y="2303"/>
                    </a:lnTo>
                    <a:lnTo>
                      <a:pt x="2038" y="2303"/>
                    </a:lnTo>
                    <a:lnTo>
                      <a:pt x="2038" y="2303"/>
                    </a:lnTo>
                    <a:lnTo>
                      <a:pt x="2038" y="2303"/>
                    </a:lnTo>
                    <a:lnTo>
                      <a:pt x="2047" y="2321"/>
                    </a:lnTo>
                    <a:lnTo>
                      <a:pt x="2047" y="2321"/>
                    </a:lnTo>
                    <a:lnTo>
                      <a:pt x="2065" y="2339"/>
                    </a:lnTo>
                    <a:lnTo>
                      <a:pt x="2065" y="2339"/>
                    </a:lnTo>
                    <a:lnTo>
                      <a:pt x="2073" y="2356"/>
                    </a:lnTo>
                    <a:lnTo>
                      <a:pt x="2082" y="2383"/>
                    </a:lnTo>
                    <a:lnTo>
                      <a:pt x="2082" y="2383"/>
                    </a:lnTo>
                    <a:lnTo>
                      <a:pt x="2082" y="2383"/>
                    </a:lnTo>
                    <a:lnTo>
                      <a:pt x="2082" y="2383"/>
                    </a:lnTo>
                    <a:lnTo>
                      <a:pt x="2100" y="2418"/>
                    </a:lnTo>
                    <a:lnTo>
                      <a:pt x="2100" y="2418"/>
                    </a:lnTo>
                    <a:lnTo>
                      <a:pt x="2144" y="2506"/>
                    </a:lnTo>
                    <a:lnTo>
                      <a:pt x="2188" y="2577"/>
                    </a:lnTo>
                    <a:lnTo>
                      <a:pt x="2188" y="2577"/>
                    </a:lnTo>
                    <a:lnTo>
                      <a:pt x="2215" y="2621"/>
                    </a:lnTo>
                    <a:lnTo>
                      <a:pt x="2223" y="2639"/>
                    </a:lnTo>
                    <a:lnTo>
                      <a:pt x="2223" y="2648"/>
                    </a:lnTo>
                    <a:lnTo>
                      <a:pt x="2223" y="2648"/>
                    </a:lnTo>
                    <a:lnTo>
                      <a:pt x="2215" y="2648"/>
                    </a:lnTo>
                    <a:lnTo>
                      <a:pt x="2215" y="2648"/>
                    </a:lnTo>
                    <a:lnTo>
                      <a:pt x="2223" y="2674"/>
                    </a:lnTo>
                    <a:lnTo>
                      <a:pt x="2241" y="2700"/>
                    </a:lnTo>
                    <a:lnTo>
                      <a:pt x="2241" y="2700"/>
                    </a:lnTo>
                    <a:lnTo>
                      <a:pt x="2250" y="2700"/>
                    </a:lnTo>
                    <a:lnTo>
                      <a:pt x="2250" y="2700"/>
                    </a:lnTo>
                    <a:lnTo>
                      <a:pt x="2259" y="2709"/>
                    </a:lnTo>
                    <a:lnTo>
                      <a:pt x="2259" y="2709"/>
                    </a:lnTo>
                    <a:lnTo>
                      <a:pt x="2268" y="2718"/>
                    </a:lnTo>
                    <a:lnTo>
                      <a:pt x="2268" y="2718"/>
                    </a:lnTo>
                    <a:lnTo>
                      <a:pt x="2276" y="2727"/>
                    </a:lnTo>
                    <a:lnTo>
                      <a:pt x="2276" y="2727"/>
                    </a:lnTo>
                    <a:lnTo>
                      <a:pt x="2338" y="2762"/>
                    </a:lnTo>
                    <a:lnTo>
                      <a:pt x="2338" y="2762"/>
                    </a:lnTo>
                    <a:lnTo>
                      <a:pt x="2418" y="2806"/>
                    </a:lnTo>
                    <a:lnTo>
                      <a:pt x="2471" y="2833"/>
                    </a:lnTo>
                    <a:lnTo>
                      <a:pt x="2488" y="2851"/>
                    </a:lnTo>
                    <a:lnTo>
                      <a:pt x="2497" y="2859"/>
                    </a:lnTo>
                    <a:lnTo>
                      <a:pt x="2497" y="2859"/>
                    </a:lnTo>
                    <a:lnTo>
                      <a:pt x="2515" y="2877"/>
                    </a:lnTo>
                    <a:lnTo>
                      <a:pt x="2550" y="2895"/>
                    </a:lnTo>
                    <a:lnTo>
                      <a:pt x="2559" y="2904"/>
                    </a:lnTo>
                    <a:lnTo>
                      <a:pt x="2559" y="2904"/>
                    </a:lnTo>
                    <a:lnTo>
                      <a:pt x="2559" y="2904"/>
                    </a:lnTo>
                    <a:lnTo>
                      <a:pt x="2559" y="2904"/>
                    </a:lnTo>
                    <a:lnTo>
                      <a:pt x="2568" y="2912"/>
                    </a:lnTo>
                    <a:lnTo>
                      <a:pt x="2568" y="2912"/>
                    </a:lnTo>
                    <a:lnTo>
                      <a:pt x="2559" y="2912"/>
                    </a:lnTo>
                    <a:lnTo>
                      <a:pt x="2559" y="2956"/>
                    </a:lnTo>
                    <a:lnTo>
                      <a:pt x="2559" y="2956"/>
                    </a:lnTo>
                    <a:lnTo>
                      <a:pt x="2568" y="2956"/>
                    </a:lnTo>
                    <a:lnTo>
                      <a:pt x="2568" y="2956"/>
                    </a:lnTo>
                    <a:lnTo>
                      <a:pt x="2576" y="3027"/>
                    </a:lnTo>
                    <a:lnTo>
                      <a:pt x="2576" y="3062"/>
                    </a:lnTo>
                    <a:lnTo>
                      <a:pt x="2568" y="3098"/>
                    </a:lnTo>
                    <a:lnTo>
                      <a:pt x="2568" y="3098"/>
                    </a:lnTo>
                    <a:lnTo>
                      <a:pt x="2550" y="3160"/>
                    </a:lnTo>
                    <a:lnTo>
                      <a:pt x="2550" y="3160"/>
                    </a:lnTo>
                    <a:lnTo>
                      <a:pt x="2550" y="3177"/>
                    </a:lnTo>
                    <a:lnTo>
                      <a:pt x="2550" y="3177"/>
                    </a:lnTo>
                    <a:lnTo>
                      <a:pt x="2541" y="3186"/>
                    </a:lnTo>
                    <a:lnTo>
                      <a:pt x="2541" y="3186"/>
                    </a:lnTo>
                    <a:lnTo>
                      <a:pt x="2550" y="3204"/>
                    </a:lnTo>
                    <a:lnTo>
                      <a:pt x="2550" y="3204"/>
                    </a:lnTo>
                    <a:lnTo>
                      <a:pt x="2559" y="3212"/>
                    </a:lnTo>
                    <a:lnTo>
                      <a:pt x="2559" y="3212"/>
                    </a:lnTo>
                    <a:lnTo>
                      <a:pt x="2550" y="3230"/>
                    </a:lnTo>
                    <a:lnTo>
                      <a:pt x="2550" y="3257"/>
                    </a:lnTo>
                    <a:lnTo>
                      <a:pt x="2550" y="3283"/>
                    </a:lnTo>
                    <a:lnTo>
                      <a:pt x="2550" y="3283"/>
                    </a:lnTo>
                    <a:lnTo>
                      <a:pt x="2541" y="3336"/>
                    </a:lnTo>
                    <a:lnTo>
                      <a:pt x="2541" y="3336"/>
                    </a:lnTo>
                    <a:lnTo>
                      <a:pt x="2532" y="3371"/>
                    </a:lnTo>
                    <a:lnTo>
                      <a:pt x="2532" y="3371"/>
                    </a:lnTo>
                    <a:lnTo>
                      <a:pt x="2523" y="3407"/>
                    </a:lnTo>
                    <a:lnTo>
                      <a:pt x="2523" y="3407"/>
                    </a:lnTo>
                    <a:lnTo>
                      <a:pt x="2515" y="3424"/>
                    </a:lnTo>
                    <a:lnTo>
                      <a:pt x="2515" y="3424"/>
                    </a:lnTo>
                    <a:lnTo>
                      <a:pt x="2515" y="3424"/>
                    </a:lnTo>
                    <a:lnTo>
                      <a:pt x="2515" y="3424"/>
                    </a:lnTo>
                    <a:lnTo>
                      <a:pt x="2506" y="3442"/>
                    </a:lnTo>
                    <a:lnTo>
                      <a:pt x="2506" y="3460"/>
                    </a:lnTo>
                    <a:lnTo>
                      <a:pt x="2506" y="3460"/>
                    </a:lnTo>
                    <a:lnTo>
                      <a:pt x="2497" y="3486"/>
                    </a:lnTo>
                    <a:lnTo>
                      <a:pt x="2479" y="3504"/>
                    </a:lnTo>
                    <a:lnTo>
                      <a:pt x="2479" y="3504"/>
                    </a:lnTo>
                    <a:lnTo>
                      <a:pt x="2479" y="3513"/>
                    </a:lnTo>
                    <a:lnTo>
                      <a:pt x="2479" y="3513"/>
                    </a:lnTo>
                    <a:lnTo>
                      <a:pt x="2479" y="3530"/>
                    </a:lnTo>
                    <a:lnTo>
                      <a:pt x="2479" y="3530"/>
                    </a:lnTo>
                    <a:lnTo>
                      <a:pt x="2488" y="3539"/>
                    </a:lnTo>
                    <a:lnTo>
                      <a:pt x="2488" y="3539"/>
                    </a:lnTo>
                    <a:lnTo>
                      <a:pt x="2488" y="3548"/>
                    </a:lnTo>
                    <a:lnTo>
                      <a:pt x="2488" y="3548"/>
                    </a:lnTo>
                    <a:lnTo>
                      <a:pt x="2497" y="3566"/>
                    </a:lnTo>
                    <a:lnTo>
                      <a:pt x="2506" y="3574"/>
                    </a:lnTo>
                    <a:lnTo>
                      <a:pt x="2506" y="3574"/>
                    </a:lnTo>
                    <a:lnTo>
                      <a:pt x="2497" y="3592"/>
                    </a:lnTo>
                    <a:lnTo>
                      <a:pt x="2497" y="3592"/>
                    </a:lnTo>
                    <a:lnTo>
                      <a:pt x="2497" y="3592"/>
                    </a:lnTo>
                    <a:lnTo>
                      <a:pt x="2497" y="3592"/>
                    </a:lnTo>
                    <a:lnTo>
                      <a:pt x="2479" y="3610"/>
                    </a:lnTo>
                    <a:lnTo>
                      <a:pt x="2479" y="3636"/>
                    </a:lnTo>
                    <a:lnTo>
                      <a:pt x="2479" y="3636"/>
                    </a:lnTo>
                    <a:lnTo>
                      <a:pt x="2479" y="3707"/>
                    </a:lnTo>
                    <a:lnTo>
                      <a:pt x="2479" y="3707"/>
                    </a:lnTo>
                    <a:lnTo>
                      <a:pt x="2479" y="3733"/>
                    </a:lnTo>
                    <a:lnTo>
                      <a:pt x="2479" y="3751"/>
                    </a:lnTo>
                    <a:lnTo>
                      <a:pt x="2479" y="3751"/>
                    </a:lnTo>
                    <a:lnTo>
                      <a:pt x="2479" y="3760"/>
                    </a:lnTo>
                    <a:lnTo>
                      <a:pt x="2479" y="3760"/>
                    </a:lnTo>
                    <a:lnTo>
                      <a:pt x="2471" y="3769"/>
                    </a:lnTo>
                    <a:lnTo>
                      <a:pt x="2471" y="3769"/>
                    </a:lnTo>
                    <a:lnTo>
                      <a:pt x="2471" y="3786"/>
                    </a:lnTo>
                    <a:lnTo>
                      <a:pt x="2471" y="3786"/>
                    </a:lnTo>
                    <a:lnTo>
                      <a:pt x="2471" y="3795"/>
                    </a:lnTo>
                    <a:lnTo>
                      <a:pt x="2471" y="3795"/>
                    </a:lnTo>
                    <a:lnTo>
                      <a:pt x="2471" y="3804"/>
                    </a:lnTo>
                    <a:lnTo>
                      <a:pt x="2462" y="3813"/>
                    </a:lnTo>
                    <a:lnTo>
                      <a:pt x="2462" y="3813"/>
                    </a:lnTo>
                    <a:lnTo>
                      <a:pt x="2444" y="3848"/>
                    </a:lnTo>
                    <a:lnTo>
                      <a:pt x="2444" y="3848"/>
                    </a:lnTo>
                    <a:lnTo>
                      <a:pt x="2444" y="3857"/>
                    </a:lnTo>
                    <a:lnTo>
                      <a:pt x="2444" y="3857"/>
                    </a:lnTo>
                    <a:lnTo>
                      <a:pt x="2444" y="3892"/>
                    </a:lnTo>
                    <a:lnTo>
                      <a:pt x="2426" y="3919"/>
                    </a:lnTo>
                    <a:lnTo>
                      <a:pt x="2426" y="3919"/>
                    </a:lnTo>
                    <a:lnTo>
                      <a:pt x="2418" y="3945"/>
                    </a:lnTo>
                    <a:lnTo>
                      <a:pt x="2418" y="3945"/>
                    </a:lnTo>
                    <a:lnTo>
                      <a:pt x="2418" y="3954"/>
                    </a:lnTo>
                    <a:lnTo>
                      <a:pt x="2418" y="3954"/>
                    </a:lnTo>
                    <a:lnTo>
                      <a:pt x="2409" y="3972"/>
                    </a:lnTo>
                    <a:lnTo>
                      <a:pt x="2409" y="3972"/>
                    </a:lnTo>
                    <a:lnTo>
                      <a:pt x="2400" y="3981"/>
                    </a:lnTo>
                    <a:lnTo>
                      <a:pt x="2400" y="3981"/>
                    </a:lnTo>
                    <a:lnTo>
                      <a:pt x="2400" y="3989"/>
                    </a:lnTo>
                    <a:lnTo>
                      <a:pt x="2400" y="3989"/>
                    </a:lnTo>
                    <a:lnTo>
                      <a:pt x="2400" y="3989"/>
                    </a:lnTo>
                    <a:lnTo>
                      <a:pt x="2400" y="3989"/>
                    </a:lnTo>
                    <a:lnTo>
                      <a:pt x="2391" y="4007"/>
                    </a:lnTo>
                    <a:lnTo>
                      <a:pt x="2382" y="4016"/>
                    </a:lnTo>
                    <a:lnTo>
                      <a:pt x="2382" y="4016"/>
                    </a:lnTo>
                    <a:lnTo>
                      <a:pt x="2373" y="4016"/>
                    </a:lnTo>
                    <a:lnTo>
                      <a:pt x="2365" y="4025"/>
                    </a:lnTo>
                    <a:lnTo>
                      <a:pt x="2365" y="4025"/>
                    </a:lnTo>
                    <a:lnTo>
                      <a:pt x="2365" y="4042"/>
                    </a:lnTo>
                    <a:lnTo>
                      <a:pt x="2373" y="4060"/>
                    </a:lnTo>
                    <a:lnTo>
                      <a:pt x="2373" y="4060"/>
                    </a:lnTo>
                    <a:lnTo>
                      <a:pt x="2373" y="4078"/>
                    </a:lnTo>
                    <a:lnTo>
                      <a:pt x="2373" y="4078"/>
                    </a:lnTo>
                    <a:lnTo>
                      <a:pt x="2373" y="4086"/>
                    </a:lnTo>
                    <a:lnTo>
                      <a:pt x="2373" y="4086"/>
                    </a:lnTo>
                    <a:lnTo>
                      <a:pt x="2373" y="4104"/>
                    </a:lnTo>
                    <a:lnTo>
                      <a:pt x="2382" y="4131"/>
                    </a:lnTo>
                    <a:lnTo>
                      <a:pt x="2382" y="4131"/>
                    </a:lnTo>
                    <a:lnTo>
                      <a:pt x="2391" y="4148"/>
                    </a:lnTo>
                    <a:lnTo>
                      <a:pt x="2382" y="4175"/>
                    </a:lnTo>
                    <a:lnTo>
                      <a:pt x="2382" y="4175"/>
                    </a:lnTo>
                    <a:lnTo>
                      <a:pt x="2382" y="4175"/>
                    </a:lnTo>
                    <a:lnTo>
                      <a:pt x="2382" y="4184"/>
                    </a:lnTo>
                    <a:lnTo>
                      <a:pt x="2382" y="4184"/>
                    </a:lnTo>
                    <a:lnTo>
                      <a:pt x="2382" y="4184"/>
                    </a:lnTo>
                    <a:lnTo>
                      <a:pt x="2382" y="4184"/>
                    </a:lnTo>
                    <a:lnTo>
                      <a:pt x="2373" y="4201"/>
                    </a:lnTo>
                    <a:lnTo>
                      <a:pt x="2373" y="4201"/>
                    </a:lnTo>
                    <a:lnTo>
                      <a:pt x="2373" y="4201"/>
                    </a:lnTo>
                    <a:lnTo>
                      <a:pt x="2373" y="4201"/>
                    </a:lnTo>
                    <a:lnTo>
                      <a:pt x="2365" y="4228"/>
                    </a:lnTo>
                    <a:lnTo>
                      <a:pt x="2365" y="4228"/>
                    </a:lnTo>
                    <a:lnTo>
                      <a:pt x="2365" y="4245"/>
                    </a:lnTo>
                    <a:lnTo>
                      <a:pt x="2365" y="4245"/>
                    </a:lnTo>
                    <a:lnTo>
                      <a:pt x="2356" y="4245"/>
                    </a:lnTo>
                    <a:lnTo>
                      <a:pt x="2356" y="4245"/>
                    </a:lnTo>
                    <a:lnTo>
                      <a:pt x="2356" y="4272"/>
                    </a:lnTo>
                    <a:lnTo>
                      <a:pt x="2356" y="4289"/>
                    </a:lnTo>
                    <a:lnTo>
                      <a:pt x="2356" y="4289"/>
                    </a:lnTo>
                    <a:lnTo>
                      <a:pt x="2365" y="4307"/>
                    </a:lnTo>
                    <a:lnTo>
                      <a:pt x="2365" y="4307"/>
                    </a:lnTo>
                    <a:lnTo>
                      <a:pt x="2365" y="4316"/>
                    </a:lnTo>
                    <a:lnTo>
                      <a:pt x="2365" y="4316"/>
                    </a:lnTo>
                    <a:lnTo>
                      <a:pt x="2356" y="4316"/>
                    </a:lnTo>
                    <a:lnTo>
                      <a:pt x="2356" y="4316"/>
                    </a:lnTo>
                    <a:lnTo>
                      <a:pt x="2356" y="4325"/>
                    </a:lnTo>
                    <a:lnTo>
                      <a:pt x="2356" y="4325"/>
                    </a:lnTo>
                    <a:lnTo>
                      <a:pt x="2356" y="4325"/>
                    </a:lnTo>
                    <a:lnTo>
                      <a:pt x="2356" y="4325"/>
                    </a:lnTo>
                    <a:lnTo>
                      <a:pt x="2347" y="4325"/>
                    </a:lnTo>
                    <a:lnTo>
                      <a:pt x="2338" y="4342"/>
                    </a:lnTo>
                    <a:lnTo>
                      <a:pt x="2329" y="4378"/>
                    </a:lnTo>
                    <a:lnTo>
                      <a:pt x="2329" y="4413"/>
                    </a:lnTo>
                    <a:lnTo>
                      <a:pt x="2329" y="4413"/>
                    </a:lnTo>
                    <a:lnTo>
                      <a:pt x="2329" y="4422"/>
                    </a:lnTo>
                    <a:lnTo>
                      <a:pt x="2338" y="4422"/>
                    </a:lnTo>
                    <a:lnTo>
                      <a:pt x="2338" y="4422"/>
                    </a:lnTo>
                    <a:lnTo>
                      <a:pt x="2365" y="4413"/>
                    </a:lnTo>
                    <a:lnTo>
                      <a:pt x="2365" y="4413"/>
                    </a:lnTo>
                    <a:lnTo>
                      <a:pt x="2373" y="4413"/>
                    </a:lnTo>
                    <a:lnTo>
                      <a:pt x="2382" y="4395"/>
                    </a:lnTo>
                    <a:lnTo>
                      <a:pt x="2382" y="4360"/>
                    </a:lnTo>
                    <a:lnTo>
                      <a:pt x="2382" y="4325"/>
                    </a:lnTo>
                    <a:lnTo>
                      <a:pt x="2382" y="4325"/>
                    </a:lnTo>
                    <a:lnTo>
                      <a:pt x="2382" y="4325"/>
                    </a:lnTo>
                    <a:lnTo>
                      <a:pt x="2382" y="4325"/>
                    </a:lnTo>
                    <a:lnTo>
                      <a:pt x="2382" y="4325"/>
                    </a:lnTo>
                    <a:lnTo>
                      <a:pt x="2391" y="4316"/>
                    </a:lnTo>
                    <a:lnTo>
                      <a:pt x="2400" y="4307"/>
                    </a:lnTo>
                    <a:lnTo>
                      <a:pt x="2400" y="4307"/>
                    </a:lnTo>
                    <a:lnTo>
                      <a:pt x="2400" y="4298"/>
                    </a:lnTo>
                    <a:lnTo>
                      <a:pt x="2400" y="4298"/>
                    </a:lnTo>
                    <a:lnTo>
                      <a:pt x="2409" y="4298"/>
                    </a:lnTo>
                    <a:lnTo>
                      <a:pt x="2409" y="4298"/>
                    </a:lnTo>
                    <a:lnTo>
                      <a:pt x="2409" y="4307"/>
                    </a:lnTo>
                    <a:lnTo>
                      <a:pt x="2409" y="4307"/>
                    </a:lnTo>
                    <a:lnTo>
                      <a:pt x="2409" y="4307"/>
                    </a:lnTo>
                    <a:lnTo>
                      <a:pt x="2409" y="4307"/>
                    </a:lnTo>
                    <a:lnTo>
                      <a:pt x="2418" y="4325"/>
                    </a:lnTo>
                    <a:lnTo>
                      <a:pt x="2418" y="4325"/>
                    </a:lnTo>
                    <a:lnTo>
                      <a:pt x="2426" y="4325"/>
                    </a:lnTo>
                    <a:lnTo>
                      <a:pt x="2426" y="4325"/>
                    </a:lnTo>
                    <a:lnTo>
                      <a:pt x="2426" y="4334"/>
                    </a:lnTo>
                    <a:lnTo>
                      <a:pt x="2426" y="4334"/>
                    </a:lnTo>
                    <a:lnTo>
                      <a:pt x="2418" y="4342"/>
                    </a:lnTo>
                    <a:lnTo>
                      <a:pt x="2418" y="4342"/>
                    </a:lnTo>
                    <a:lnTo>
                      <a:pt x="2409" y="4351"/>
                    </a:lnTo>
                    <a:lnTo>
                      <a:pt x="2409" y="4369"/>
                    </a:lnTo>
                    <a:lnTo>
                      <a:pt x="2409" y="4369"/>
                    </a:lnTo>
                    <a:lnTo>
                      <a:pt x="2418" y="4369"/>
                    </a:lnTo>
                    <a:lnTo>
                      <a:pt x="2418" y="4369"/>
                    </a:lnTo>
                    <a:lnTo>
                      <a:pt x="2418" y="4387"/>
                    </a:lnTo>
                    <a:lnTo>
                      <a:pt x="2409" y="4387"/>
                    </a:lnTo>
                    <a:lnTo>
                      <a:pt x="2409" y="4387"/>
                    </a:lnTo>
                    <a:lnTo>
                      <a:pt x="2409" y="4395"/>
                    </a:lnTo>
                    <a:lnTo>
                      <a:pt x="2409" y="4395"/>
                    </a:lnTo>
                    <a:lnTo>
                      <a:pt x="2400" y="4413"/>
                    </a:lnTo>
                    <a:lnTo>
                      <a:pt x="2400" y="4431"/>
                    </a:lnTo>
                    <a:lnTo>
                      <a:pt x="2400" y="4431"/>
                    </a:lnTo>
                    <a:lnTo>
                      <a:pt x="2400" y="4440"/>
                    </a:lnTo>
                    <a:lnTo>
                      <a:pt x="2400" y="4440"/>
                    </a:lnTo>
                    <a:lnTo>
                      <a:pt x="2400" y="4440"/>
                    </a:lnTo>
                    <a:lnTo>
                      <a:pt x="2400" y="4440"/>
                    </a:lnTo>
                    <a:lnTo>
                      <a:pt x="2391" y="4457"/>
                    </a:lnTo>
                    <a:lnTo>
                      <a:pt x="2391" y="4466"/>
                    </a:lnTo>
                    <a:lnTo>
                      <a:pt x="2391" y="4484"/>
                    </a:lnTo>
                    <a:lnTo>
                      <a:pt x="2391" y="4484"/>
                    </a:lnTo>
                    <a:lnTo>
                      <a:pt x="2400" y="4493"/>
                    </a:lnTo>
                    <a:lnTo>
                      <a:pt x="2400" y="4493"/>
                    </a:lnTo>
                    <a:lnTo>
                      <a:pt x="2391" y="4501"/>
                    </a:lnTo>
                    <a:lnTo>
                      <a:pt x="2391" y="4501"/>
                    </a:lnTo>
                    <a:lnTo>
                      <a:pt x="2400" y="4510"/>
                    </a:lnTo>
                    <a:lnTo>
                      <a:pt x="2400" y="4510"/>
                    </a:lnTo>
                    <a:lnTo>
                      <a:pt x="2391" y="4510"/>
                    </a:lnTo>
                    <a:lnTo>
                      <a:pt x="2391" y="4510"/>
                    </a:lnTo>
                    <a:lnTo>
                      <a:pt x="2391" y="4528"/>
                    </a:lnTo>
                    <a:lnTo>
                      <a:pt x="2391" y="4528"/>
                    </a:lnTo>
                    <a:lnTo>
                      <a:pt x="2391" y="4537"/>
                    </a:lnTo>
                    <a:lnTo>
                      <a:pt x="2391" y="4537"/>
                    </a:lnTo>
                    <a:lnTo>
                      <a:pt x="2391" y="4545"/>
                    </a:lnTo>
                    <a:lnTo>
                      <a:pt x="2391" y="4545"/>
                    </a:lnTo>
                    <a:lnTo>
                      <a:pt x="2391" y="4554"/>
                    </a:lnTo>
                    <a:lnTo>
                      <a:pt x="2391" y="4554"/>
                    </a:lnTo>
                    <a:lnTo>
                      <a:pt x="2391" y="4554"/>
                    </a:lnTo>
                    <a:lnTo>
                      <a:pt x="2391" y="4554"/>
                    </a:lnTo>
                    <a:lnTo>
                      <a:pt x="2391" y="4554"/>
                    </a:lnTo>
                    <a:lnTo>
                      <a:pt x="2391" y="4554"/>
                    </a:lnTo>
                    <a:lnTo>
                      <a:pt x="2382" y="4554"/>
                    </a:lnTo>
                    <a:lnTo>
                      <a:pt x="2365" y="4563"/>
                    </a:lnTo>
                    <a:lnTo>
                      <a:pt x="2365" y="4563"/>
                    </a:lnTo>
                    <a:lnTo>
                      <a:pt x="2365" y="4572"/>
                    </a:lnTo>
                    <a:lnTo>
                      <a:pt x="2365" y="4572"/>
                    </a:lnTo>
                    <a:lnTo>
                      <a:pt x="2365" y="4581"/>
                    </a:lnTo>
                    <a:lnTo>
                      <a:pt x="2365" y="4581"/>
                    </a:lnTo>
                    <a:lnTo>
                      <a:pt x="2365" y="4581"/>
                    </a:lnTo>
                    <a:lnTo>
                      <a:pt x="2373" y="4590"/>
                    </a:lnTo>
                    <a:lnTo>
                      <a:pt x="2373" y="4590"/>
                    </a:lnTo>
                    <a:lnTo>
                      <a:pt x="2373" y="4598"/>
                    </a:lnTo>
                    <a:lnTo>
                      <a:pt x="2373" y="4598"/>
                    </a:lnTo>
                    <a:lnTo>
                      <a:pt x="2365" y="4598"/>
                    </a:lnTo>
                    <a:lnTo>
                      <a:pt x="2365" y="4598"/>
                    </a:lnTo>
                    <a:lnTo>
                      <a:pt x="2365" y="4598"/>
                    </a:lnTo>
                    <a:lnTo>
                      <a:pt x="2365" y="4598"/>
                    </a:lnTo>
                    <a:lnTo>
                      <a:pt x="2356" y="4598"/>
                    </a:lnTo>
                    <a:lnTo>
                      <a:pt x="2356" y="4598"/>
                    </a:lnTo>
                    <a:lnTo>
                      <a:pt x="2347" y="4590"/>
                    </a:lnTo>
                    <a:lnTo>
                      <a:pt x="2338" y="4581"/>
                    </a:lnTo>
                    <a:lnTo>
                      <a:pt x="2338" y="4581"/>
                    </a:lnTo>
                    <a:lnTo>
                      <a:pt x="2338" y="4581"/>
                    </a:lnTo>
                    <a:lnTo>
                      <a:pt x="2338" y="4581"/>
                    </a:lnTo>
                    <a:lnTo>
                      <a:pt x="2329" y="4572"/>
                    </a:lnTo>
                    <a:lnTo>
                      <a:pt x="2329" y="4572"/>
                    </a:lnTo>
                    <a:lnTo>
                      <a:pt x="2312" y="4572"/>
                    </a:lnTo>
                    <a:lnTo>
                      <a:pt x="2312" y="4572"/>
                    </a:lnTo>
                    <a:lnTo>
                      <a:pt x="2312" y="4572"/>
                    </a:lnTo>
                    <a:lnTo>
                      <a:pt x="2312" y="4572"/>
                    </a:lnTo>
                    <a:lnTo>
                      <a:pt x="2303" y="4581"/>
                    </a:lnTo>
                    <a:lnTo>
                      <a:pt x="2303" y="4581"/>
                    </a:lnTo>
                    <a:lnTo>
                      <a:pt x="2285" y="4590"/>
                    </a:lnTo>
                    <a:lnTo>
                      <a:pt x="2285" y="4590"/>
                    </a:lnTo>
                    <a:lnTo>
                      <a:pt x="2285" y="4598"/>
                    </a:lnTo>
                    <a:lnTo>
                      <a:pt x="2285" y="4598"/>
                    </a:lnTo>
                    <a:lnTo>
                      <a:pt x="2285" y="4607"/>
                    </a:lnTo>
                    <a:lnTo>
                      <a:pt x="2285" y="4607"/>
                    </a:lnTo>
                    <a:lnTo>
                      <a:pt x="2285" y="4607"/>
                    </a:lnTo>
                    <a:lnTo>
                      <a:pt x="2294" y="4616"/>
                    </a:lnTo>
                    <a:lnTo>
                      <a:pt x="2294" y="4616"/>
                    </a:lnTo>
                    <a:lnTo>
                      <a:pt x="2276" y="4616"/>
                    </a:lnTo>
                    <a:lnTo>
                      <a:pt x="2268" y="4634"/>
                    </a:lnTo>
                    <a:lnTo>
                      <a:pt x="2268" y="4634"/>
                    </a:lnTo>
                    <a:lnTo>
                      <a:pt x="2276" y="4643"/>
                    </a:lnTo>
                    <a:lnTo>
                      <a:pt x="2285" y="4643"/>
                    </a:lnTo>
                    <a:lnTo>
                      <a:pt x="2285" y="4643"/>
                    </a:lnTo>
                    <a:lnTo>
                      <a:pt x="2294" y="4651"/>
                    </a:lnTo>
                    <a:lnTo>
                      <a:pt x="2294" y="4651"/>
                    </a:lnTo>
                    <a:lnTo>
                      <a:pt x="2303" y="4660"/>
                    </a:lnTo>
                    <a:lnTo>
                      <a:pt x="2329" y="4660"/>
                    </a:lnTo>
                    <a:lnTo>
                      <a:pt x="2329" y="4660"/>
                    </a:lnTo>
                    <a:lnTo>
                      <a:pt x="2338" y="4660"/>
                    </a:lnTo>
                    <a:lnTo>
                      <a:pt x="2338" y="4678"/>
                    </a:lnTo>
                    <a:lnTo>
                      <a:pt x="2338" y="4678"/>
                    </a:lnTo>
                    <a:lnTo>
                      <a:pt x="2338" y="4678"/>
                    </a:lnTo>
                    <a:lnTo>
                      <a:pt x="2338" y="4678"/>
                    </a:lnTo>
                    <a:lnTo>
                      <a:pt x="2329" y="4687"/>
                    </a:lnTo>
                    <a:lnTo>
                      <a:pt x="2321" y="4687"/>
                    </a:lnTo>
                    <a:lnTo>
                      <a:pt x="2312" y="4713"/>
                    </a:lnTo>
                    <a:lnTo>
                      <a:pt x="2312" y="4713"/>
                    </a:lnTo>
                    <a:lnTo>
                      <a:pt x="2312" y="4722"/>
                    </a:lnTo>
                    <a:lnTo>
                      <a:pt x="2321" y="4722"/>
                    </a:lnTo>
                    <a:lnTo>
                      <a:pt x="2329" y="4722"/>
                    </a:lnTo>
                    <a:lnTo>
                      <a:pt x="2329" y="4722"/>
                    </a:lnTo>
                    <a:lnTo>
                      <a:pt x="2329" y="4731"/>
                    </a:lnTo>
                    <a:lnTo>
                      <a:pt x="2329" y="4731"/>
                    </a:lnTo>
                    <a:lnTo>
                      <a:pt x="2321" y="4740"/>
                    </a:lnTo>
                    <a:lnTo>
                      <a:pt x="2321" y="4740"/>
                    </a:lnTo>
                    <a:lnTo>
                      <a:pt x="2303" y="4731"/>
                    </a:lnTo>
                    <a:lnTo>
                      <a:pt x="2303" y="4731"/>
                    </a:lnTo>
                    <a:lnTo>
                      <a:pt x="2285" y="4731"/>
                    </a:lnTo>
                    <a:lnTo>
                      <a:pt x="2276" y="4740"/>
                    </a:lnTo>
                    <a:lnTo>
                      <a:pt x="2259" y="4749"/>
                    </a:lnTo>
                    <a:lnTo>
                      <a:pt x="2259" y="4749"/>
                    </a:lnTo>
                    <a:lnTo>
                      <a:pt x="2259" y="4757"/>
                    </a:lnTo>
                    <a:lnTo>
                      <a:pt x="2259" y="4757"/>
                    </a:lnTo>
                    <a:lnTo>
                      <a:pt x="2259" y="4766"/>
                    </a:lnTo>
                    <a:lnTo>
                      <a:pt x="2259" y="4766"/>
                    </a:lnTo>
                    <a:lnTo>
                      <a:pt x="2268" y="4775"/>
                    </a:lnTo>
                    <a:lnTo>
                      <a:pt x="2268" y="4775"/>
                    </a:lnTo>
                    <a:lnTo>
                      <a:pt x="2268" y="4793"/>
                    </a:lnTo>
                    <a:lnTo>
                      <a:pt x="2276" y="4793"/>
                    </a:lnTo>
                    <a:lnTo>
                      <a:pt x="2285" y="4793"/>
                    </a:lnTo>
                    <a:lnTo>
                      <a:pt x="2285" y="4793"/>
                    </a:lnTo>
                    <a:lnTo>
                      <a:pt x="2303" y="4784"/>
                    </a:lnTo>
                    <a:lnTo>
                      <a:pt x="2312" y="4775"/>
                    </a:lnTo>
                    <a:lnTo>
                      <a:pt x="2312" y="4775"/>
                    </a:lnTo>
                    <a:lnTo>
                      <a:pt x="2321" y="4766"/>
                    </a:lnTo>
                    <a:lnTo>
                      <a:pt x="2321" y="4766"/>
                    </a:lnTo>
                    <a:lnTo>
                      <a:pt x="2329" y="4775"/>
                    </a:lnTo>
                    <a:lnTo>
                      <a:pt x="2329" y="4775"/>
                    </a:lnTo>
                    <a:lnTo>
                      <a:pt x="2329" y="4784"/>
                    </a:lnTo>
                    <a:lnTo>
                      <a:pt x="2321" y="4784"/>
                    </a:lnTo>
                    <a:lnTo>
                      <a:pt x="2321" y="4784"/>
                    </a:lnTo>
                    <a:lnTo>
                      <a:pt x="2312" y="4793"/>
                    </a:lnTo>
                    <a:lnTo>
                      <a:pt x="2303" y="4793"/>
                    </a:lnTo>
                    <a:lnTo>
                      <a:pt x="2303" y="4793"/>
                    </a:lnTo>
                    <a:lnTo>
                      <a:pt x="2303" y="4801"/>
                    </a:lnTo>
                    <a:lnTo>
                      <a:pt x="2303" y="4801"/>
                    </a:lnTo>
                    <a:lnTo>
                      <a:pt x="2294" y="4810"/>
                    </a:lnTo>
                    <a:lnTo>
                      <a:pt x="2276" y="4828"/>
                    </a:lnTo>
                    <a:lnTo>
                      <a:pt x="2276" y="4828"/>
                    </a:lnTo>
                    <a:lnTo>
                      <a:pt x="2268" y="4837"/>
                    </a:lnTo>
                    <a:lnTo>
                      <a:pt x="2268" y="4846"/>
                    </a:lnTo>
                    <a:lnTo>
                      <a:pt x="2268" y="4846"/>
                    </a:lnTo>
                    <a:lnTo>
                      <a:pt x="2276" y="4854"/>
                    </a:lnTo>
                    <a:lnTo>
                      <a:pt x="2276" y="4854"/>
                    </a:lnTo>
                    <a:lnTo>
                      <a:pt x="2285" y="4854"/>
                    </a:lnTo>
                    <a:lnTo>
                      <a:pt x="2285" y="4863"/>
                    </a:lnTo>
                    <a:lnTo>
                      <a:pt x="2285" y="4863"/>
                    </a:lnTo>
                    <a:lnTo>
                      <a:pt x="2294" y="4872"/>
                    </a:lnTo>
                    <a:lnTo>
                      <a:pt x="2303" y="4872"/>
                    </a:lnTo>
                    <a:lnTo>
                      <a:pt x="2312" y="4872"/>
                    </a:lnTo>
                    <a:lnTo>
                      <a:pt x="2312" y="4872"/>
                    </a:lnTo>
                    <a:lnTo>
                      <a:pt x="2321" y="4872"/>
                    </a:lnTo>
                    <a:lnTo>
                      <a:pt x="2321" y="4863"/>
                    </a:lnTo>
                    <a:lnTo>
                      <a:pt x="2321" y="4854"/>
                    </a:lnTo>
                    <a:lnTo>
                      <a:pt x="2321" y="4854"/>
                    </a:lnTo>
                    <a:lnTo>
                      <a:pt x="2321" y="4846"/>
                    </a:lnTo>
                    <a:lnTo>
                      <a:pt x="2321" y="4846"/>
                    </a:lnTo>
                    <a:lnTo>
                      <a:pt x="2329" y="4828"/>
                    </a:lnTo>
                    <a:lnTo>
                      <a:pt x="2329" y="4828"/>
                    </a:lnTo>
                    <a:lnTo>
                      <a:pt x="2329" y="4819"/>
                    </a:lnTo>
                    <a:lnTo>
                      <a:pt x="2329" y="4819"/>
                    </a:lnTo>
                    <a:lnTo>
                      <a:pt x="2338" y="4828"/>
                    </a:lnTo>
                    <a:lnTo>
                      <a:pt x="2338" y="4828"/>
                    </a:lnTo>
                    <a:lnTo>
                      <a:pt x="2347" y="4837"/>
                    </a:lnTo>
                    <a:lnTo>
                      <a:pt x="2347" y="4837"/>
                    </a:lnTo>
                    <a:lnTo>
                      <a:pt x="2338" y="4846"/>
                    </a:lnTo>
                    <a:lnTo>
                      <a:pt x="2338" y="4846"/>
                    </a:lnTo>
                    <a:lnTo>
                      <a:pt x="2329" y="4863"/>
                    </a:lnTo>
                    <a:lnTo>
                      <a:pt x="2329" y="4863"/>
                    </a:lnTo>
                    <a:lnTo>
                      <a:pt x="2329" y="4872"/>
                    </a:lnTo>
                    <a:lnTo>
                      <a:pt x="2329" y="4872"/>
                    </a:lnTo>
                    <a:lnTo>
                      <a:pt x="2329" y="4881"/>
                    </a:lnTo>
                    <a:lnTo>
                      <a:pt x="2329" y="4881"/>
                    </a:lnTo>
                    <a:lnTo>
                      <a:pt x="2329" y="4890"/>
                    </a:lnTo>
                    <a:lnTo>
                      <a:pt x="2329" y="4890"/>
                    </a:lnTo>
                    <a:lnTo>
                      <a:pt x="2321" y="4907"/>
                    </a:lnTo>
                    <a:lnTo>
                      <a:pt x="2321" y="4907"/>
                    </a:lnTo>
                    <a:lnTo>
                      <a:pt x="2312" y="4907"/>
                    </a:lnTo>
                    <a:lnTo>
                      <a:pt x="2303" y="4916"/>
                    </a:lnTo>
                    <a:lnTo>
                      <a:pt x="2303" y="4925"/>
                    </a:lnTo>
                    <a:lnTo>
                      <a:pt x="2303" y="4925"/>
                    </a:lnTo>
                    <a:lnTo>
                      <a:pt x="2294" y="4934"/>
                    </a:lnTo>
                    <a:lnTo>
                      <a:pt x="2294" y="4934"/>
                    </a:lnTo>
                    <a:lnTo>
                      <a:pt x="2294" y="4943"/>
                    </a:lnTo>
                    <a:lnTo>
                      <a:pt x="2294" y="4943"/>
                    </a:lnTo>
                    <a:lnTo>
                      <a:pt x="2294" y="4960"/>
                    </a:lnTo>
                    <a:lnTo>
                      <a:pt x="2294" y="4960"/>
                    </a:lnTo>
                    <a:lnTo>
                      <a:pt x="2303" y="4969"/>
                    </a:lnTo>
                    <a:lnTo>
                      <a:pt x="2321" y="4969"/>
                    </a:lnTo>
                    <a:lnTo>
                      <a:pt x="2321" y="4969"/>
                    </a:lnTo>
                    <a:lnTo>
                      <a:pt x="2338" y="4969"/>
                    </a:lnTo>
                    <a:lnTo>
                      <a:pt x="2338" y="4969"/>
                    </a:lnTo>
                    <a:lnTo>
                      <a:pt x="2347" y="4960"/>
                    </a:lnTo>
                    <a:lnTo>
                      <a:pt x="2347" y="4960"/>
                    </a:lnTo>
                    <a:lnTo>
                      <a:pt x="2365" y="4969"/>
                    </a:lnTo>
                    <a:lnTo>
                      <a:pt x="2365" y="4969"/>
                    </a:lnTo>
                    <a:lnTo>
                      <a:pt x="2365" y="4978"/>
                    </a:lnTo>
                    <a:lnTo>
                      <a:pt x="2356" y="4978"/>
                    </a:lnTo>
                    <a:lnTo>
                      <a:pt x="2356" y="4978"/>
                    </a:lnTo>
                    <a:lnTo>
                      <a:pt x="2347" y="4978"/>
                    </a:lnTo>
                    <a:lnTo>
                      <a:pt x="2338" y="4987"/>
                    </a:lnTo>
                    <a:lnTo>
                      <a:pt x="2338" y="4987"/>
                    </a:lnTo>
                    <a:lnTo>
                      <a:pt x="2347" y="5005"/>
                    </a:lnTo>
                    <a:lnTo>
                      <a:pt x="2356" y="5005"/>
                    </a:lnTo>
                    <a:lnTo>
                      <a:pt x="2356" y="5005"/>
                    </a:lnTo>
                    <a:lnTo>
                      <a:pt x="2365" y="5005"/>
                    </a:lnTo>
                    <a:lnTo>
                      <a:pt x="2365" y="5005"/>
                    </a:lnTo>
                    <a:lnTo>
                      <a:pt x="2365" y="5013"/>
                    </a:lnTo>
                    <a:lnTo>
                      <a:pt x="2373" y="5022"/>
                    </a:lnTo>
                    <a:lnTo>
                      <a:pt x="2373" y="5022"/>
                    </a:lnTo>
                    <a:lnTo>
                      <a:pt x="2382" y="5013"/>
                    </a:lnTo>
                    <a:lnTo>
                      <a:pt x="2391" y="5013"/>
                    </a:lnTo>
                    <a:lnTo>
                      <a:pt x="2391" y="5013"/>
                    </a:lnTo>
                    <a:lnTo>
                      <a:pt x="2391" y="4996"/>
                    </a:lnTo>
                    <a:lnTo>
                      <a:pt x="2391" y="4996"/>
                    </a:lnTo>
                    <a:lnTo>
                      <a:pt x="2409" y="5005"/>
                    </a:lnTo>
                    <a:lnTo>
                      <a:pt x="2426" y="5013"/>
                    </a:lnTo>
                    <a:lnTo>
                      <a:pt x="2426" y="5013"/>
                    </a:lnTo>
                    <a:lnTo>
                      <a:pt x="2418" y="5022"/>
                    </a:lnTo>
                    <a:lnTo>
                      <a:pt x="2418" y="5022"/>
                    </a:lnTo>
                    <a:lnTo>
                      <a:pt x="2418" y="5022"/>
                    </a:lnTo>
                    <a:lnTo>
                      <a:pt x="2418" y="5022"/>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31"/>
                    </a:lnTo>
                    <a:lnTo>
                      <a:pt x="2409" y="5040"/>
                    </a:lnTo>
                    <a:lnTo>
                      <a:pt x="2409" y="5040"/>
                    </a:lnTo>
                    <a:lnTo>
                      <a:pt x="2409" y="5049"/>
                    </a:lnTo>
                    <a:lnTo>
                      <a:pt x="2409" y="5049"/>
                    </a:lnTo>
                    <a:lnTo>
                      <a:pt x="2418" y="5049"/>
                    </a:lnTo>
                    <a:lnTo>
                      <a:pt x="2426" y="5049"/>
                    </a:lnTo>
                    <a:lnTo>
                      <a:pt x="2426" y="5049"/>
                    </a:lnTo>
                    <a:lnTo>
                      <a:pt x="2426" y="5049"/>
                    </a:lnTo>
                    <a:lnTo>
                      <a:pt x="2426" y="5049"/>
                    </a:lnTo>
                    <a:lnTo>
                      <a:pt x="2435" y="5049"/>
                    </a:lnTo>
                    <a:lnTo>
                      <a:pt x="2435" y="5049"/>
                    </a:lnTo>
                    <a:lnTo>
                      <a:pt x="2462" y="5049"/>
                    </a:lnTo>
                    <a:lnTo>
                      <a:pt x="2479" y="5057"/>
                    </a:lnTo>
                    <a:lnTo>
                      <a:pt x="2479" y="5066"/>
                    </a:lnTo>
                    <a:lnTo>
                      <a:pt x="2479" y="5066"/>
                    </a:lnTo>
                    <a:lnTo>
                      <a:pt x="2479" y="5075"/>
                    </a:lnTo>
                    <a:lnTo>
                      <a:pt x="2479" y="5075"/>
                    </a:lnTo>
                    <a:lnTo>
                      <a:pt x="2471" y="5066"/>
                    </a:lnTo>
                    <a:lnTo>
                      <a:pt x="2453" y="5066"/>
                    </a:lnTo>
                    <a:lnTo>
                      <a:pt x="2453" y="5066"/>
                    </a:lnTo>
                    <a:lnTo>
                      <a:pt x="2444" y="5075"/>
                    </a:lnTo>
                    <a:lnTo>
                      <a:pt x="2444" y="5075"/>
                    </a:lnTo>
                    <a:lnTo>
                      <a:pt x="2444" y="5075"/>
                    </a:lnTo>
                    <a:lnTo>
                      <a:pt x="2444" y="5075"/>
                    </a:lnTo>
                    <a:lnTo>
                      <a:pt x="2435" y="5075"/>
                    </a:lnTo>
                    <a:lnTo>
                      <a:pt x="2435" y="5075"/>
                    </a:lnTo>
                    <a:lnTo>
                      <a:pt x="2426" y="5084"/>
                    </a:lnTo>
                    <a:lnTo>
                      <a:pt x="2426" y="5093"/>
                    </a:lnTo>
                    <a:lnTo>
                      <a:pt x="2426" y="5093"/>
                    </a:lnTo>
                    <a:lnTo>
                      <a:pt x="2435" y="5102"/>
                    </a:lnTo>
                    <a:lnTo>
                      <a:pt x="2444" y="5102"/>
                    </a:lnTo>
                    <a:lnTo>
                      <a:pt x="2444" y="5102"/>
                    </a:lnTo>
                    <a:lnTo>
                      <a:pt x="2462" y="5102"/>
                    </a:lnTo>
                    <a:lnTo>
                      <a:pt x="2479" y="5084"/>
                    </a:lnTo>
                    <a:lnTo>
                      <a:pt x="2479" y="5084"/>
                    </a:lnTo>
                    <a:lnTo>
                      <a:pt x="2488" y="5075"/>
                    </a:lnTo>
                    <a:lnTo>
                      <a:pt x="2488" y="5075"/>
                    </a:lnTo>
                    <a:lnTo>
                      <a:pt x="2497" y="5084"/>
                    </a:lnTo>
                    <a:lnTo>
                      <a:pt x="2497" y="5084"/>
                    </a:lnTo>
                    <a:lnTo>
                      <a:pt x="2497" y="5084"/>
                    </a:lnTo>
                    <a:lnTo>
                      <a:pt x="2497" y="5084"/>
                    </a:lnTo>
                    <a:lnTo>
                      <a:pt x="2497" y="5084"/>
                    </a:lnTo>
                    <a:lnTo>
                      <a:pt x="2497" y="5093"/>
                    </a:lnTo>
                    <a:lnTo>
                      <a:pt x="2497" y="5093"/>
                    </a:lnTo>
                    <a:lnTo>
                      <a:pt x="2497" y="5102"/>
                    </a:lnTo>
                    <a:lnTo>
                      <a:pt x="2497" y="5102"/>
                    </a:lnTo>
                    <a:lnTo>
                      <a:pt x="2479" y="5110"/>
                    </a:lnTo>
                    <a:lnTo>
                      <a:pt x="2462" y="5110"/>
                    </a:lnTo>
                    <a:lnTo>
                      <a:pt x="2462" y="5110"/>
                    </a:lnTo>
                    <a:lnTo>
                      <a:pt x="2444" y="5102"/>
                    </a:lnTo>
                    <a:lnTo>
                      <a:pt x="2435" y="5110"/>
                    </a:lnTo>
                    <a:lnTo>
                      <a:pt x="2435" y="5110"/>
                    </a:lnTo>
                    <a:lnTo>
                      <a:pt x="2426" y="5119"/>
                    </a:lnTo>
                    <a:lnTo>
                      <a:pt x="2426" y="5137"/>
                    </a:lnTo>
                    <a:lnTo>
                      <a:pt x="2426" y="5137"/>
                    </a:lnTo>
                    <a:lnTo>
                      <a:pt x="2418" y="5137"/>
                    </a:lnTo>
                    <a:lnTo>
                      <a:pt x="2400" y="5128"/>
                    </a:lnTo>
                    <a:lnTo>
                      <a:pt x="2400" y="5128"/>
                    </a:lnTo>
                    <a:lnTo>
                      <a:pt x="2382" y="5128"/>
                    </a:lnTo>
                    <a:lnTo>
                      <a:pt x="2382" y="5128"/>
                    </a:lnTo>
                    <a:lnTo>
                      <a:pt x="2373" y="5119"/>
                    </a:lnTo>
                    <a:lnTo>
                      <a:pt x="2373" y="5119"/>
                    </a:lnTo>
                    <a:lnTo>
                      <a:pt x="2365" y="5128"/>
                    </a:lnTo>
                    <a:lnTo>
                      <a:pt x="2365" y="5137"/>
                    </a:lnTo>
                    <a:lnTo>
                      <a:pt x="2365" y="5137"/>
                    </a:lnTo>
                    <a:lnTo>
                      <a:pt x="2365" y="5155"/>
                    </a:lnTo>
                    <a:lnTo>
                      <a:pt x="2365" y="5155"/>
                    </a:lnTo>
                    <a:lnTo>
                      <a:pt x="2373" y="5163"/>
                    </a:lnTo>
                    <a:lnTo>
                      <a:pt x="2373" y="5163"/>
                    </a:lnTo>
                    <a:lnTo>
                      <a:pt x="2373" y="5163"/>
                    </a:lnTo>
                    <a:lnTo>
                      <a:pt x="2373" y="5163"/>
                    </a:lnTo>
                    <a:lnTo>
                      <a:pt x="2382" y="5172"/>
                    </a:lnTo>
                    <a:lnTo>
                      <a:pt x="2391" y="5172"/>
                    </a:lnTo>
                    <a:lnTo>
                      <a:pt x="2409" y="5172"/>
                    </a:lnTo>
                    <a:lnTo>
                      <a:pt x="2409" y="5172"/>
                    </a:lnTo>
                    <a:lnTo>
                      <a:pt x="2418" y="5172"/>
                    </a:lnTo>
                    <a:lnTo>
                      <a:pt x="2418" y="5172"/>
                    </a:lnTo>
                    <a:lnTo>
                      <a:pt x="2426" y="5181"/>
                    </a:lnTo>
                    <a:lnTo>
                      <a:pt x="2426" y="5181"/>
                    </a:lnTo>
                    <a:lnTo>
                      <a:pt x="2435" y="5181"/>
                    </a:lnTo>
                    <a:lnTo>
                      <a:pt x="2435" y="5181"/>
                    </a:lnTo>
                    <a:lnTo>
                      <a:pt x="2444" y="5190"/>
                    </a:lnTo>
                    <a:lnTo>
                      <a:pt x="2444" y="5190"/>
                    </a:lnTo>
                    <a:lnTo>
                      <a:pt x="2453" y="5181"/>
                    </a:lnTo>
                    <a:lnTo>
                      <a:pt x="2453" y="5181"/>
                    </a:lnTo>
                    <a:lnTo>
                      <a:pt x="2453" y="5172"/>
                    </a:lnTo>
                    <a:lnTo>
                      <a:pt x="2453" y="5172"/>
                    </a:lnTo>
                    <a:lnTo>
                      <a:pt x="2453" y="5163"/>
                    </a:lnTo>
                    <a:lnTo>
                      <a:pt x="2453" y="5163"/>
                    </a:lnTo>
                    <a:lnTo>
                      <a:pt x="2453" y="5163"/>
                    </a:lnTo>
                    <a:lnTo>
                      <a:pt x="2453" y="5163"/>
                    </a:lnTo>
                    <a:lnTo>
                      <a:pt x="2462" y="5155"/>
                    </a:lnTo>
                    <a:lnTo>
                      <a:pt x="2462" y="5155"/>
                    </a:lnTo>
                    <a:lnTo>
                      <a:pt x="2471" y="5155"/>
                    </a:lnTo>
                    <a:lnTo>
                      <a:pt x="2471" y="5155"/>
                    </a:lnTo>
                    <a:lnTo>
                      <a:pt x="2488" y="5163"/>
                    </a:lnTo>
                    <a:lnTo>
                      <a:pt x="2506" y="5155"/>
                    </a:lnTo>
                    <a:lnTo>
                      <a:pt x="2506" y="5155"/>
                    </a:lnTo>
                    <a:lnTo>
                      <a:pt x="2506" y="5155"/>
                    </a:lnTo>
                    <a:lnTo>
                      <a:pt x="2506" y="5155"/>
                    </a:lnTo>
                    <a:lnTo>
                      <a:pt x="2515" y="5137"/>
                    </a:lnTo>
                    <a:lnTo>
                      <a:pt x="2515" y="5110"/>
                    </a:lnTo>
                    <a:lnTo>
                      <a:pt x="2515" y="5110"/>
                    </a:lnTo>
                    <a:lnTo>
                      <a:pt x="2515" y="5110"/>
                    </a:lnTo>
                    <a:lnTo>
                      <a:pt x="2515" y="5102"/>
                    </a:lnTo>
                    <a:lnTo>
                      <a:pt x="2515" y="5102"/>
                    </a:lnTo>
                    <a:lnTo>
                      <a:pt x="2523" y="5093"/>
                    </a:lnTo>
                    <a:lnTo>
                      <a:pt x="2523" y="5093"/>
                    </a:lnTo>
                    <a:lnTo>
                      <a:pt x="2541" y="5075"/>
                    </a:lnTo>
                    <a:lnTo>
                      <a:pt x="2568" y="5066"/>
                    </a:lnTo>
                    <a:lnTo>
                      <a:pt x="2568" y="5066"/>
                    </a:lnTo>
                    <a:lnTo>
                      <a:pt x="2576" y="5066"/>
                    </a:lnTo>
                    <a:lnTo>
                      <a:pt x="2576" y="5066"/>
                    </a:lnTo>
                    <a:lnTo>
                      <a:pt x="2576" y="5066"/>
                    </a:lnTo>
                    <a:lnTo>
                      <a:pt x="2576" y="5066"/>
                    </a:lnTo>
                    <a:lnTo>
                      <a:pt x="2576" y="5075"/>
                    </a:lnTo>
                    <a:lnTo>
                      <a:pt x="2559" y="5084"/>
                    </a:lnTo>
                    <a:lnTo>
                      <a:pt x="2559" y="5084"/>
                    </a:lnTo>
                    <a:lnTo>
                      <a:pt x="2541" y="5093"/>
                    </a:lnTo>
                    <a:lnTo>
                      <a:pt x="2541" y="5110"/>
                    </a:lnTo>
                    <a:lnTo>
                      <a:pt x="2541" y="5110"/>
                    </a:lnTo>
                    <a:lnTo>
                      <a:pt x="2541" y="5110"/>
                    </a:lnTo>
                    <a:lnTo>
                      <a:pt x="2541" y="5119"/>
                    </a:lnTo>
                    <a:lnTo>
                      <a:pt x="2541" y="5119"/>
                    </a:lnTo>
                    <a:lnTo>
                      <a:pt x="2550" y="5128"/>
                    </a:lnTo>
                    <a:lnTo>
                      <a:pt x="2550" y="5128"/>
                    </a:lnTo>
                    <a:lnTo>
                      <a:pt x="2559" y="5128"/>
                    </a:lnTo>
                    <a:lnTo>
                      <a:pt x="2576" y="5128"/>
                    </a:lnTo>
                    <a:lnTo>
                      <a:pt x="2576" y="5128"/>
                    </a:lnTo>
                    <a:lnTo>
                      <a:pt x="2585" y="5128"/>
                    </a:lnTo>
                    <a:lnTo>
                      <a:pt x="2585" y="5128"/>
                    </a:lnTo>
                    <a:lnTo>
                      <a:pt x="2594" y="5128"/>
                    </a:lnTo>
                    <a:lnTo>
                      <a:pt x="2603" y="5128"/>
                    </a:lnTo>
                    <a:lnTo>
                      <a:pt x="2603" y="5128"/>
                    </a:lnTo>
                    <a:lnTo>
                      <a:pt x="2603" y="5128"/>
                    </a:lnTo>
                    <a:lnTo>
                      <a:pt x="2603" y="5128"/>
                    </a:lnTo>
                    <a:lnTo>
                      <a:pt x="2594" y="5128"/>
                    </a:lnTo>
                    <a:lnTo>
                      <a:pt x="2594" y="5128"/>
                    </a:lnTo>
                    <a:lnTo>
                      <a:pt x="2585" y="5137"/>
                    </a:lnTo>
                    <a:lnTo>
                      <a:pt x="2585" y="5137"/>
                    </a:lnTo>
                    <a:lnTo>
                      <a:pt x="2585" y="5137"/>
                    </a:lnTo>
                    <a:lnTo>
                      <a:pt x="2585" y="5137"/>
                    </a:lnTo>
                    <a:lnTo>
                      <a:pt x="2568" y="5137"/>
                    </a:lnTo>
                    <a:lnTo>
                      <a:pt x="2568" y="5146"/>
                    </a:lnTo>
                    <a:lnTo>
                      <a:pt x="2568" y="5146"/>
                    </a:lnTo>
                    <a:lnTo>
                      <a:pt x="2576" y="5163"/>
                    </a:lnTo>
                    <a:lnTo>
                      <a:pt x="2576" y="5163"/>
                    </a:lnTo>
                    <a:lnTo>
                      <a:pt x="2576" y="5172"/>
                    </a:lnTo>
                    <a:lnTo>
                      <a:pt x="2576" y="5172"/>
                    </a:lnTo>
                    <a:lnTo>
                      <a:pt x="2576" y="5181"/>
                    </a:lnTo>
                    <a:lnTo>
                      <a:pt x="2576" y="5181"/>
                    </a:lnTo>
                    <a:lnTo>
                      <a:pt x="2576" y="5181"/>
                    </a:lnTo>
                    <a:lnTo>
                      <a:pt x="2576" y="5181"/>
                    </a:lnTo>
                    <a:lnTo>
                      <a:pt x="2568" y="5181"/>
                    </a:lnTo>
                    <a:lnTo>
                      <a:pt x="2568" y="5181"/>
                    </a:lnTo>
                    <a:lnTo>
                      <a:pt x="2559" y="5181"/>
                    </a:lnTo>
                    <a:lnTo>
                      <a:pt x="2559" y="5181"/>
                    </a:lnTo>
                    <a:lnTo>
                      <a:pt x="2559" y="5181"/>
                    </a:lnTo>
                    <a:lnTo>
                      <a:pt x="2559" y="5181"/>
                    </a:lnTo>
                    <a:lnTo>
                      <a:pt x="2568" y="5172"/>
                    </a:lnTo>
                    <a:lnTo>
                      <a:pt x="2568" y="5172"/>
                    </a:lnTo>
                    <a:lnTo>
                      <a:pt x="2559" y="5163"/>
                    </a:lnTo>
                    <a:lnTo>
                      <a:pt x="2559" y="5146"/>
                    </a:lnTo>
                    <a:lnTo>
                      <a:pt x="2559" y="5146"/>
                    </a:lnTo>
                    <a:lnTo>
                      <a:pt x="2550" y="5137"/>
                    </a:lnTo>
                    <a:lnTo>
                      <a:pt x="2541" y="5137"/>
                    </a:lnTo>
                    <a:lnTo>
                      <a:pt x="2541" y="5137"/>
                    </a:lnTo>
                    <a:lnTo>
                      <a:pt x="2532" y="5146"/>
                    </a:lnTo>
                    <a:lnTo>
                      <a:pt x="2532" y="5146"/>
                    </a:lnTo>
                    <a:lnTo>
                      <a:pt x="2523" y="5155"/>
                    </a:lnTo>
                    <a:lnTo>
                      <a:pt x="2532" y="5181"/>
                    </a:lnTo>
                    <a:lnTo>
                      <a:pt x="2532" y="5181"/>
                    </a:lnTo>
                    <a:lnTo>
                      <a:pt x="2532" y="5181"/>
                    </a:lnTo>
                    <a:lnTo>
                      <a:pt x="2532" y="5181"/>
                    </a:lnTo>
                    <a:lnTo>
                      <a:pt x="2523" y="5172"/>
                    </a:lnTo>
                    <a:lnTo>
                      <a:pt x="2523" y="5172"/>
                    </a:lnTo>
                    <a:lnTo>
                      <a:pt x="2506" y="5163"/>
                    </a:lnTo>
                    <a:lnTo>
                      <a:pt x="2506" y="5163"/>
                    </a:lnTo>
                    <a:lnTo>
                      <a:pt x="2497" y="5163"/>
                    </a:lnTo>
                    <a:lnTo>
                      <a:pt x="2497" y="5163"/>
                    </a:lnTo>
                    <a:lnTo>
                      <a:pt x="2488" y="5172"/>
                    </a:lnTo>
                    <a:lnTo>
                      <a:pt x="2488" y="5181"/>
                    </a:lnTo>
                    <a:lnTo>
                      <a:pt x="2488" y="5181"/>
                    </a:lnTo>
                    <a:lnTo>
                      <a:pt x="2488" y="5190"/>
                    </a:lnTo>
                    <a:lnTo>
                      <a:pt x="2488" y="5190"/>
                    </a:lnTo>
                    <a:lnTo>
                      <a:pt x="2497" y="5190"/>
                    </a:lnTo>
                    <a:lnTo>
                      <a:pt x="2497" y="5190"/>
                    </a:lnTo>
                    <a:lnTo>
                      <a:pt x="2488" y="5190"/>
                    </a:lnTo>
                    <a:lnTo>
                      <a:pt x="2488" y="5190"/>
                    </a:lnTo>
                    <a:lnTo>
                      <a:pt x="2479" y="5190"/>
                    </a:lnTo>
                    <a:lnTo>
                      <a:pt x="2471" y="5199"/>
                    </a:lnTo>
                    <a:lnTo>
                      <a:pt x="2462" y="5208"/>
                    </a:lnTo>
                    <a:lnTo>
                      <a:pt x="2462" y="5208"/>
                    </a:lnTo>
                    <a:lnTo>
                      <a:pt x="2471" y="5216"/>
                    </a:lnTo>
                    <a:lnTo>
                      <a:pt x="2479" y="5216"/>
                    </a:lnTo>
                    <a:lnTo>
                      <a:pt x="2506" y="5216"/>
                    </a:lnTo>
                    <a:lnTo>
                      <a:pt x="2506" y="5216"/>
                    </a:lnTo>
                    <a:lnTo>
                      <a:pt x="2515" y="5225"/>
                    </a:lnTo>
                    <a:lnTo>
                      <a:pt x="2523" y="5234"/>
                    </a:lnTo>
                    <a:lnTo>
                      <a:pt x="2523" y="5234"/>
                    </a:lnTo>
                    <a:lnTo>
                      <a:pt x="2523" y="5243"/>
                    </a:lnTo>
                    <a:lnTo>
                      <a:pt x="2523" y="5243"/>
                    </a:lnTo>
                    <a:lnTo>
                      <a:pt x="2523" y="5243"/>
                    </a:lnTo>
                    <a:lnTo>
                      <a:pt x="2523" y="5252"/>
                    </a:lnTo>
                    <a:lnTo>
                      <a:pt x="2532" y="5261"/>
                    </a:lnTo>
                    <a:lnTo>
                      <a:pt x="2532" y="5261"/>
                    </a:lnTo>
                    <a:lnTo>
                      <a:pt x="2541" y="5252"/>
                    </a:lnTo>
                    <a:lnTo>
                      <a:pt x="2550" y="5243"/>
                    </a:lnTo>
                    <a:lnTo>
                      <a:pt x="2550" y="5243"/>
                    </a:lnTo>
                    <a:lnTo>
                      <a:pt x="2550" y="5234"/>
                    </a:lnTo>
                    <a:lnTo>
                      <a:pt x="2559" y="5225"/>
                    </a:lnTo>
                    <a:lnTo>
                      <a:pt x="2559" y="5225"/>
                    </a:lnTo>
                    <a:lnTo>
                      <a:pt x="2559" y="5234"/>
                    </a:lnTo>
                    <a:lnTo>
                      <a:pt x="2559" y="5234"/>
                    </a:lnTo>
                    <a:lnTo>
                      <a:pt x="2568" y="5243"/>
                    </a:lnTo>
                    <a:lnTo>
                      <a:pt x="2568" y="5243"/>
                    </a:lnTo>
                    <a:lnTo>
                      <a:pt x="2568" y="5252"/>
                    </a:lnTo>
                    <a:lnTo>
                      <a:pt x="2568" y="5252"/>
                    </a:lnTo>
                    <a:lnTo>
                      <a:pt x="2576" y="5261"/>
                    </a:lnTo>
                    <a:lnTo>
                      <a:pt x="2594" y="5278"/>
                    </a:lnTo>
                    <a:lnTo>
                      <a:pt x="2594" y="5278"/>
                    </a:lnTo>
                    <a:lnTo>
                      <a:pt x="2603" y="5278"/>
                    </a:lnTo>
                    <a:lnTo>
                      <a:pt x="2603" y="5278"/>
                    </a:lnTo>
                    <a:lnTo>
                      <a:pt x="2612" y="5278"/>
                    </a:lnTo>
                    <a:lnTo>
                      <a:pt x="2612" y="5278"/>
                    </a:lnTo>
                    <a:lnTo>
                      <a:pt x="2612" y="5261"/>
                    </a:lnTo>
                    <a:lnTo>
                      <a:pt x="2612" y="5261"/>
                    </a:lnTo>
                    <a:lnTo>
                      <a:pt x="2612" y="5261"/>
                    </a:lnTo>
                    <a:lnTo>
                      <a:pt x="2612" y="5261"/>
                    </a:lnTo>
                    <a:lnTo>
                      <a:pt x="2620" y="5252"/>
                    </a:lnTo>
                    <a:lnTo>
                      <a:pt x="2620" y="5252"/>
                    </a:lnTo>
                    <a:lnTo>
                      <a:pt x="2629" y="5261"/>
                    </a:lnTo>
                    <a:lnTo>
                      <a:pt x="2629" y="5261"/>
                    </a:lnTo>
                    <a:lnTo>
                      <a:pt x="2629" y="5261"/>
                    </a:lnTo>
                    <a:lnTo>
                      <a:pt x="2629" y="5261"/>
                    </a:lnTo>
                    <a:lnTo>
                      <a:pt x="2638" y="5261"/>
                    </a:lnTo>
                    <a:lnTo>
                      <a:pt x="2638" y="5261"/>
                    </a:lnTo>
                    <a:lnTo>
                      <a:pt x="2638" y="5269"/>
                    </a:lnTo>
                    <a:lnTo>
                      <a:pt x="2638" y="5269"/>
                    </a:lnTo>
                    <a:lnTo>
                      <a:pt x="2638" y="5269"/>
                    </a:lnTo>
                    <a:lnTo>
                      <a:pt x="2647" y="5278"/>
                    </a:lnTo>
                    <a:lnTo>
                      <a:pt x="2647" y="5278"/>
                    </a:lnTo>
                    <a:lnTo>
                      <a:pt x="2647" y="5278"/>
                    </a:lnTo>
                    <a:lnTo>
                      <a:pt x="2647" y="5278"/>
                    </a:lnTo>
                    <a:lnTo>
                      <a:pt x="2665" y="5287"/>
                    </a:lnTo>
                    <a:lnTo>
                      <a:pt x="2665" y="5287"/>
                    </a:lnTo>
                    <a:lnTo>
                      <a:pt x="2665" y="5287"/>
                    </a:lnTo>
                    <a:lnTo>
                      <a:pt x="2665" y="5305"/>
                    </a:lnTo>
                    <a:lnTo>
                      <a:pt x="2665" y="5305"/>
                    </a:lnTo>
                    <a:lnTo>
                      <a:pt x="2682" y="5305"/>
                    </a:lnTo>
                    <a:lnTo>
                      <a:pt x="2682" y="5305"/>
                    </a:lnTo>
                    <a:lnTo>
                      <a:pt x="2682" y="5305"/>
                    </a:lnTo>
                    <a:lnTo>
                      <a:pt x="2682" y="5305"/>
                    </a:lnTo>
                    <a:lnTo>
                      <a:pt x="2691" y="5305"/>
                    </a:lnTo>
                    <a:lnTo>
                      <a:pt x="2691" y="5296"/>
                    </a:lnTo>
                    <a:lnTo>
                      <a:pt x="2691" y="5287"/>
                    </a:lnTo>
                    <a:lnTo>
                      <a:pt x="2691" y="5287"/>
                    </a:lnTo>
                    <a:lnTo>
                      <a:pt x="2691" y="5278"/>
                    </a:lnTo>
                    <a:lnTo>
                      <a:pt x="2682" y="5269"/>
                    </a:lnTo>
                    <a:lnTo>
                      <a:pt x="2682" y="5269"/>
                    </a:lnTo>
                    <a:lnTo>
                      <a:pt x="2673" y="5252"/>
                    </a:lnTo>
                    <a:lnTo>
                      <a:pt x="2673" y="5252"/>
                    </a:lnTo>
                    <a:lnTo>
                      <a:pt x="2665" y="5252"/>
                    </a:lnTo>
                    <a:lnTo>
                      <a:pt x="2735" y="5252"/>
                    </a:lnTo>
                    <a:lnTo>
                      <a:pt x="2735" y="5252"/>
                    </a:lnTo>
                    <a:lnTo>
                      <a:pt x="2744" y="5261"/>
                    </a:lnTo>
                    <a:lnTo>
                      <a:pt x="2753" y="5261"/>
                    </a:lnTo>
                    <a:lnTo>
                      <a:pt x="2753" y="5261"/>
                    </a:lnTo>
                    <a:lnTo>
                      <a:pt x="2762" y="5261"/>
                    </a:lnTo>
                    <a:lnTo>
                      <a:pt x="2762" y="5261"/>
                    </a:lnTo>
                    <a:lnTo>
                      <a:pt x="2770" y="5261"/>
                    </a:lnTo>
                    <a:lnTo>
                      <a:pt x="2770" y="5261"/>
                    </a:lnTo>
                    <a:lnTo>
                      <a:pt x="2788" y="5252"/>
                    </a:lnTo>
                    <a:lnTo>
                      <a:pt x="2806" y="5252"/>
                    </a:lnTo>
                    <a:lnTo>
                      <a:pt x="2806" y="5252"/>
                    </a:lnTo>
                    <a:lnTo>
                      <a:pt x="2823" y="5243"/>
                    </a:lnTo>
                    <a:lnTo>
                      <a:pt x="2841" y="5243"/>
                    </a:lnTo>
                    <a:lnTo>
                      <a:pt x="2841" y="5243"/>
                    </a:lnTo>
                    <a:lnTo>
                      <a:pt x="2841" y="5225"/>
                    </a:lnTo>
                    <a:lnTo>
                      <a:pt x="2841" y="5225"/>
                    </a:lnTo>
                    <a:lnTo>
                      <a:pt x="2832" y="5216"/>
                    </a:lnTo>
                    <a:lnTo>
                      <a:pt x="2806" y="5216"/>
                    </a:lnTo>
                    <a:lnTo>
                      <a:pt x="2806" y="5216"/>
                    </a:lnTo>
                    <a:lnTo>
                      <a:pt x="2762" y="5199"/>
                    </a:lnTo>
                    <a:lnTo>
                      <a:pt x="2709" y="5155"/>
                    </a:lnTo>
                    <a:lnTo>
                      <a:pt x="2691" y="5146"/>
                    </a:lnTo>
                    <a:lnTo>
                      <a:pt x="2691" y="5146"/>
                    </a:lnTo>
                    <a:lnTo>
                      <a:pt x="2691" y="5137"/>
                    </a:lnTo>
                    <a:lnTo>
                      <a:pt x="2691" y="5137"/>
                    </a:lnTo>
                    <a:lnTo>
                      <a:pt x="2682" y="5137"/>
                    </a:lnTo>
                    <a:lnTo>
                      <a:pt x="2682" y="5137"/>
                    </a:lnTo>
                    <a:lnTo>
                      <a:pt x="2682" y="5128"/>
                    </a:lnTo>
                    <a:lnTo>
                      <a:pt x="2682" y="5128"/>
                    </a:lnTo>
                    <a:lnTo>
                      <a:pt x="2665" y="5119"/>
                    </a:lnTo>
                    <a:lnTo>
                      <a:pt x="2656" y="5119"/>
                    </a:lnTo>
                    <a:lnTo>
                      <a:pt x="2656" y="5119"/>
                    </a:lnTo>
                    <a:lnTo>
                      <a:pt x="2656" y="5119"/>
                    </a:lnTo>
                    <a:lnTo>
                      <a:pt x="2656" y="5102"/>
                    </a:lnTo>
                    <a:lnTo>
                      <a:pt x="2656" y="5102"/>
                    </a:lnTo>
                    <a:lnTo>
                      <a:pt x="2656" y="5110"/>
                    </a:lnTo>
                    <a:lnTo>
                      <a:pt x="2656" y="5110"/>
                    </a:lnTo>
                    <a:lnTo>
                      <a:pt x="2673" y="5102"/>
                    </a:lnTo>
                    <a:lnTo>
                      <a:pt x="2673" y="5084"/>
                    </a:lnTo>
                    <a:lnTo>
                      <a:pt x="2673" y="5084"/>
                    </a:lnTo>
                    <a:lnTo>
                      <a:pt x="2673" y="5075"/>
                    </a:lnTo>
                    <a:lnTo>
                      <a:pt x="2673" y="5075"/>
                    </a:lnTo>
                    <a:lnTo>
                      <a:pt x="2656" y="5066"/>
                    </a:lnTo>
                    <a:lnTo>
                      <a:pt x="2656" y="5066"/>
                    </a:lnTo>
                    <a:lnTo>
                      <a:pt x="2656" y="5075"/>
                    </a:lnTo>
                    <a:lnTo>
                      <a:pt x="2656" y="5075"/>
                    </a:lnTo>
                    <a:lnTo>
                      <a:pt x="2638" y="5066"/>
                    </a:lnTo>
                    <a:lnTo>
                      <a:pt x="2638" y="5066"/>
                    </a:lnTo>
                    <a:lnTo>
                      <a:pt x="2638" y="5066"/>
                    </a:lnTo>
                    <a:lnTo>
                      <a:pt x="2620" y="5057"/>
                    </a:lnTo>
                    <a:lnTo>
                      <a:pt x="2603" y="5057"/>
                    </a:lnTo>
                    <a:lnTo>
                      <a:pt x="2603" y="5057"/>
                    </a:lnTo>
                    <a:lnTo>
                      <a:pt x="2603" y="5049"/>
                    </a:lnTo>
                    <a:lnTo>
                      <a:pt x="2603" y="5049"/>
                    </a:lnTo>
                    <a:lnTo>
                      <a:pt x="2603" y="5049"/>
                    </a:lnTo>
                    <a:lnTo>
                      <a:pt x="2603" y="5049"/>
                    </a:lnTo>
                    <a:lnTo>
                      <a:pt x="2612" y="5040"/>
                    </a:lnTo>
                    <a:lnTo>
                      <a:pt x="2612" y="5040"/>
                    </a:lnTo>
                    <a:lnTo>
                      <a:pt x="2620" y="5040"/>
                    </a:lnTo>
                    <a:lnTo>
                      <a:pt x="2620" y="5040"/>
                    </a:lnTo>
                    <a:lnTo>
                      <a:pt x="2620" y="5040"/>
                    </a:lnTo>
                    <a:lnTo>
                      <a:pt x="2629" y="5040"/>
                    </a:lnTo>
                    <a:lnTo>
                      <a:pt x="2629" y="5040"/>
                    </a:lnTo>
                    <a:lnTo>
                      <a:pt x="2638" y="5049"/>
                    </a:lnTo>
                    <a:lnTo>
                      <a:pt x="2647" y="5049"/>
                    </a:lnTo>
                    <a:lnTo>
                      <a:pt x="2647" y="5049"/>
                    </a:lnTo>
                    <a:lnTo>
                      <a:pt x="2656" y="5040"/>
                    </a:lnTo>
                    <a:lnTo>
                      <a:pt x="2656" y="5040"/>
                    </a:lnTo>
                    <a:lnTo>
                      <a:pt x="2656" y="5022"/>
                    </a:lnTo>
                    <a:lnTo>
                      <a:pt x="2647" y="5013"/>
                    </a:lnTo>
                    <a:lnTo>
                      <a:pt x="2647" y="5013"/>
                    </a:lnTo>
                    <a:lnTo>
                      <a:pt x="2638" y="4996"/>
                    </a:lnTo>
                    <a:lnTo>
                      <a:pt x="2629" y="4987"/>
                    </a:lnTo>
                    <a:lnTo>
                      <a:pt x="2629" y="4978"/>
                    </a:lnTo>
                    <a:lnTo>
                      <a:pt x="2629" y="4978"/>
                    </a:lnTo>
                    <a:lnTo>
                      <a:pt x="2629" y="4969"/>
                    </a:lnTo>
                    <a:lnTo>
                      <a:pt x="2629" y="4969"/>
                    </a:lnTo>
                    <a:lnTo>
                      <a:pt x="2629" y="4952"/>
                    </a:lnTo>
                    <a:lnTo>
                      <a:pt x="2629" y="4943"/>
                    </a:lnTo>
                    <a:lnTo>
                      <a:pt x="2629" y="4943"/>
                    </a:lnTo>
                    <a:lnTo>
                      <a:pt x="2629" y="4943"/>
                    </a:lnTo>
                    <a:lnTo>
                      <a:pt x="2629" y="4943"/>
                    </a:lnTo>
                    <a:lnTo>
                      <a:pt x="2629" y="4916"/>
                    </a:lnTo>
                    <a:lnTo>
                      <a:pt x="2638" y="4907"/>
                    </a:lnTo>
                    <a:lnTo>
                      <a:pt x="2656" y="4890"/>
                    </a:lnTo>
                    <a:lnTo>
                      <a:pt x="2656" y="4890"/>
                    </a:lnTo>
                    <a:lnTo>
                      <a:pt x="2665" y="4881"/>
                    </a:lnTo>
                    <a:lnTo>
                      <a:pt x="2665" y="4881"/>
                    </a:lnTo>
                    <a:lnTo>
                      <a:pt x="2691" y="4872"/>
                    </a:lnTo>
                    <a:lnTo>
                      <a:pt x="2700" y="4854"/>
                    </a:lnTo>
                    <a:lnTo>
                      <a:pt x="2700" y="4837"/>
                    </a:lnTo>
                    <a:lnTo>
                      <a:pt x="2700" y="4837"/>
                    </a:lnTo>
                    <a:lnTo>
                      <a:pt x="2709" y="4819"/>
                    </a:lnTo>
                    <a:lnTo>
                      <a:pt x="2726" y="4793"/>
                    </a:lnTo>
                    <a:lnTo>
                      <a:pt x="2726" y="4793"/>
                    </a:lnTo>
                    <a:lnTo>
                      <a:pt x="2744" y="4784"/>
                    </a:lnTo>
                    <a:lnTo>
                      <a:pt x="2744" y="4784"/>
                    </a:lnTo>
                    <a:lnTo>
                      <a:pt x="2753" y="4775"/>
                    </a:lnTo>
                    <a:lnTo>
                      <a:pt x="2753" y="4775"/>
                    </a:lnTo>
                    <a:lnTo>
                      <a:pt x="2779" y="4757"/>
                    </a:lnTo>
                    <a:lnTo>
                      <a:pt x="2779" y="4757"/>
                    </a:lnTo>
                    <a:lnTo>
                      <a:pt x="2797" y="4749"/>
                    </a:lnTo>
                    <a:lnTo>
                      <a:pt x="2806" y="4731"/>
                    </a:lnTo>
                    <a:lnTo>
                      <a:pt x="2806" y="4731"/>
                    </a:lnTo>
                    <a:lnTo>
                      <a:pt x="2806" y="4713"/>
                    </a:lnTo>
                    <a:lnTo>
                      <a:pt x="2806" y="4713"/>
                    </a:lnTo>
                    <a:lnTo>
                      <a:pt x="2815" y="4696"/>
                    </a:lnTo>
                    <a:lnTo>
                      <a:pt x="2815" y="4696"/>
                    </a:lnTo>
                    <a:lnTo>
                      <a:pt x="2815" y="4678"/>
                    </a:lnTo>
                    <a:lnTo>
                      <a:pt x="2815" y="4678"/>
                    </a:lnTo>
                    <a:lnTo>
                      <a:pt x="2815" y="4669"/>
                    </a:lnTo>
                    <a:lnTo>
                      <a:pt x="2806" y="4660"/>
                    </a:lnTo>
                    <a:lnTo>
                      <a:pt x="2806" y="4660"/>
                    </a:lnTo>
                    <a:lnTo>
                      <a:pt x="2797" y="4660"/>
                    </a:lnTo>
                    <a:lnTo>
                      <a:pt x="2797" y="4660"/>
                    </a:lnTo>
                    <a:lnTo>
                      <a:pt x="2779" y="4660"/>
                    </a:lnTo>
                    <a:lnTo>
                      <a:pt x="2753" y="4660"/>
                    </a:lnTo>
                    <a:lnTo>
                      <a:pt x="2753" y="4660"/>
                    </a:lnTo>
                    <a:lnTo>
                      <a:pt x="2735" y="4643"/>
                    </a:lnTo>
                    <a:lnTo>
                      <a:pt x="2718" y="4625"/>
                    </a:lnTo>
                    <a:lnTo>
                      <a:pt x="2718" y="4625"/>
                    </a:lnTo>
                    <a:lnTo>
                      <a:pt x="2718" y="4598"/>
                    </a:lnTo>
                    <a:lnTo>
                      <a:pt x="2726" y="4581"/>
                    </a:lnTo>
                    <a:lnTo>
                      <a:pt x="2726" y="4581"/>
                    </a:lnTo>
                    <a:lnTo>
                      <a:pt x="2744" y="4554"/>
                    </a:lnTo>
                    <a:lnTo>
                      <a:pt x="2770" y="4545"/>
                    </a:lnTo>
                    <a:lnTo>
                      <a:pt x="2806" y="4537"/>
                    </a:lnTo>
                    <a:lnTo>
                      <a:pt x="2806" y="4537"/>
                    </a:lnTo>
                    <a:lnTo>
                      <a:pt x="2815" y="4528"/>
                    </a:lnTo>
                    <a:lnTo>
                      <a:pt x="2823" y="4519"/>
                    </a:lnTo>
                    <a:lnTo>
                      <a:pt x="2823" y="4510"/>
                    </a:lnTo>
                    <a:lnTo>
                      <a:pt x="2823" y="4510"/>
                    </a:lnTo>
                    <a:lnTo>
                      <a:pt x="2823" y="4510"/>
                    </a:lnTo>
                    <a:lnTo>
                      <a:pt x="2832" y="4501"/>
                    </a:lnTo>
                    <a:lnTo>
                      <a:pt x="2832" y="4501"/>
                    </a:lnTo>
                    <a:lnTo>
                      <a:pt x="2841" y="4484"/>
                    </a:lnTo>
                    <a:lnTo>
                      <a:pt x="2841" y="4466"/>
                    </a:lnTo>
                    <a:lnTo>
                      <a:pt x="2841" y="4466"/>
                    </a:lnTo>
                    <a:lnTo>
                      <a:pt x="2850" y="4431"/>
                    </a:lnTo>
                    <a:lnTo>
                      <a:pt x="2850" y="4413"/>
                    </a:lnTo>
                    <a:lnTo>
                      <a:pt x="2859" y="4413"/>
                    </a:lnTo>
                    <a:lnTo>
                      <a:pt x="2859" y="4413"/>
                    </a:lnTo>
                    <a:lnTo>
                      <a:pt x="2876" y="4404"/>
                    </a:lnTo>
                    <a:lnTo>
                      <a:pt x="2876" y="4395"/>
                    </a:lnTo>
                    <a:lnTo>
                      <a:pt x="2876" y="4395"/>
                    </a:lnTo>
                    <a:lnTo>
                      <a:pt x="2876" y="4387"/>
                    </a:lnTo>
                    <a:lnTo>
                      <a:pt x="2876" y="4387"/>
                    </a:lnTo>
                    <a:lnTo>
                      <a:pt x="2868" y="4369"/>
                    </a:lnTo>
                    <a:lnTo>
                      <a:pt x="2868" y="4369"/>
                    </a:lnTo>
                    <a:lnTo>
                      <a:pt x="2876" y="4369"/>
                    </a:lnTo>
                    <a:lnTo>
                      <a:pt x="2876" y="4369"/>
                    </a:lnTo>
                    <a:lnTo>
                      <a:pt x="2885" y="4369"/>
                    </a:lnTo>
                    <a:lnTo>
                      <a:pt x="2885" y="4369"/>
                    </a:lnTo>
                    <a:lnTo>
                      <a:pt x="2885" y="4369"/>
                    </a:lnTo>
                    <a:lnTo>
                      <a:pt x="2903" y="4387"/>
                    </a:lnTo>
                    <a:lnTo>
                      <a:pt x="2903" y="4387"/>
                    </a:lnTo>
                    <a:lnTo>
                      <a:pt x="2912" y="4387"/>
                    </a:lnTo>
                    <a:lnTo>
                      <a:pt x="2912" y="4387"/>
                    </a:lnTo>
                    <a:lnTo>
                      <a:pt x="2929" y="4387"/>
                    </a:lnTo>
                    <a:lnTo>
                      <a:pt x="2947" y="4369"/>
                    </a:lnTo>
                    <a:lnTo>
                      <a:pt x="2947" y="4369"/>
                    </a:lnTo>
                    <a:lnTo>
                      <a:pt x="2947" y="4360"/>
                    </a:lnTo>
                    <a:lnTo>
                      <a:pt x="2947" y="4360"/>
                    </a:lnTo>
                    <a:lnTo>
                      <a:pt x="2947" y="4351"/>
                    </a:lnTo>
                    <a:lnTo>
                      <a:pt x="2938" y="4342"/>
                    </a:lnTo>
                    <a:lnTo>
                      <a:pt x="2938" y="4342"/>
                    </a:lnTo>
                    <a:lnTo>
                      <a:pt x="2938" y="4342"/>
                    </a:lnTo>
                    <a:lnTo>
                      <a:pt x="2929" y="4342"/>
                    </a:lnTo>
                    <a:lnTo>
                      <a:pt x="2929" y="4342"/>
                    </a:lnTo>
                    <a:lnTo>
                      <a:pt x="2920" y="4334"/>
                    </a:lnTo>
                    <a:lnTo>
                      <a:pt x="2912" y="4342"/>
                    </a:lnTo>
                    <a:lnTo>
                      <a:pt x="2912" y="4342"/>
                    </a:lnTo>
                    <a:lnTo>
                      <a:pt x="2903" y="4342"/>
                    </a:lnTo>
                    <a:lnTo>
                      <a:pt x="2903" y="4342"/>
                    </a:lnTo>
                    <a:lnTo>
                      <a:pt x="2894" y="4351"/>
                    </a:lnTo>
                    <a:lnTo>
                      <a:pt x="2894" y="4351"/>
                    </a:lnTo>
                    <a:lnTo>
                      <a:pt x="2885" y="4351"/>
                    </a:lnTo>
                    <a:lnTo>
                      <a:pt x="2885" y="4351"/>
                    </a:lnTo>
                    <a:lnTo>
                      <a:pt x="2885" y="4342"/>
                    </a:lnTo>
                    <a:lnTo>
                      <a:pt x="2885" y="4342"/>
                    </a:lnTo>
                    <a:lnTo>
                      <a:pt x="2876" y="4334"/>
                    </a:lnTo>
                    <a:lnTo>
                      <a:pt x="2859" y="4334"/>
                    </a:lnTo>
                    <a:lnTo>
                      <a:pt x="2859" y="4334"/>
                    </a:lnTo>
                    <a:lnTo>
                      <a:pt x="2859" y="4316"/>
                    </a:lnTo>
                    <a:lnTo>
                      <a:pt x="2859" y="4307"/>
                    </a:lnTo>
                    <a:lnTo>
                      <a:pt x="2859" y="4307"/>
                    </a:lnTo>
                    <a:lnTo>
                      <a:pt x="2859" y="4298"/>
                    </a:lnTo>
                    <a:lnTo>
                      <a:pt x="2859" y="4298"/>
                    </a:lnTo>
                    <a:lnTo>
                      <a:pt x="2850" y="4272"/>
                    </a:lnTo>
                    <a:lnTo>
                      <a:pt x="2850" y="4263"/>
                    </a:lnTo>
                    <a:lnTo>
                      <a:pt x="2859" y="4254"/>
                    </a:lnTo>
                    <a:lnTo>
                      <a:pt x="2859" y="4254"/>
                    </a:lnTo>
                    <a:lnTo>
                      <a:pt x="2859" y="4245"/>
                    </a:lnTo>
                    <a:lnTo>
                      <a:pt x="2859" y="4245"/>
                    </a:lnTo>
                    <a:lnTo>
                      <a:pt x="2894" y="4254"/>
                    </a:lnTo>
                    <a:lnTo>
                      <a:pt x="2894" y="4254"/>
                    </a:lnTo>
                    <a:lnTo>
                      <a:pt x="2903" y="4263"/>
                    </a:lnTo>
                    <a:lnTo>
                      <a:pt x="2903" y="4263"/>
                    </a:lnTo>
                    <a:lnTo>
                      <a:pt x="2938" y="4272"/>
                    </a:lnTo>
                    <a:lnTo>
                      <a:pt x="2938" y="4272"/>
                    </a:lnTo>
                    <a:lnTo>
                      <a:pt x="2965" y="4272"/>
                    </a:lnTo>
                    <a:lnTo>
                      <a:pt x="2982" y="4272"/>
                    </a:lnTo>
                    <a:lnTo>
                      <a:pt x="3000" y="4254"/>
                    </a:lnTo>
                    <a:lnTo>
                      <a:pt x="3000" y="4254"/>
                    </a:lnTo>
                    <a:lnTo>
                      <a:pt x="3009" y="4237"/>
                    </a:lnTo>
                    <a:lnTo>
                      <a:pt x="3009" y="4228"/>
                    </a:lnTo>
                    <a:lnTo>
                      <a:pt x="3009" y="4228"/>
                    </a:lnTo>
                    <a:lnTo>
                      <a:pt x="3009" y="4228"/>
                    </a:lnTo>
                    <a:lnTo>
                      <a:pt x="3009" y="4228"/>
                    </a:lnTo>
                    <a:lnTo>
                      <a:pt x="3009" y="4201"/>
                    </a:lnTo>
                    <a:lnTo>
                      <a:pt x="3009" y="4192"/>
                    </a:lnTo>
                    <a:lnTo>
                      <a:pt x="3009" y="4192"/>
                    </a:lnTo>
                    <a:lnTo>
                      <a:pt x="3018" y="4184"/>
                    </a:lnTo>
                    <a:lnTo>
                      <a:pt x="3026" y="4175"/>
                    </a:lnTo>
                    <a:lnTo>
                      <a:pt x="3026" y="4166"/>
                    </a:lnTo>
                    <a:lnTo>
                      <a:pt x="3026" y="4166"/>
                    </a:lnTo>
                    <a:lnTo>
                      <a:pt x="3018" y="4157"/>
                    </a:lnTo>
                    <a:lnTo>
                      <a:pt x="3018" y="4157"/>
                    </a:lnTo>
                    <a:lnTo>
                      <a:pt x="3018" y="4157"/>
                    </a:lnTo>
                    <a:lnTo>
                      <a:pt x="3018" y="4157"/>
                    </a:lnTo>
                    <a:lnTo>
                      <a:pt x="3018" y="4148"/>
                    </a:lnTo>
                    <a:lnTo>
                      <a:pt x="3018" y="4148"/>
                    </a:lnTo>
                    <a:lnTo>
                      <a:pt x="3009" y="4131"/>
                    </a:lnTo>
                    <a:lnTo>
                      <a:pt x="3009" y="4131"/>
                    </a:lnTo>
                    <a:lnTo>
                      <a:pt x="3018" y="4131"/>
                    </a:lnTo>
                    <a:lnTo>
                      <a:pt x="3018" y="4131"/>
                    </a:lnTo>
                    <a:lnTo>
                      <a:pt x="3026" y="4131"/>
                    </a:lnTo>
                    <a:lnTo>
                      <a:pt x="3026" y="4131"/>
                    </a:lnTo>
                    <a:lnTo>
                      <a:pt x="3035" y="4131"/>
                    </a:lnTo>
                    <a:lnTo>
                      <a:pt x="3062" y="4131"/>
                    </a:lnTo>
                    <a:lnTo>
                      <a:pt x="3062" y="4131"/>
                    </a:lnTo>
                    <a:lnTo>
                      <a:pt x="3176" y="4122"/>
                    </a:lnTo>
                    <a:lnTo>
                      <a:pt x="3176" y="4122"/>
                    </a:lnTo>
                    <a:lnTo>
                      <a:pt x="3238" y="4104"/>
                    </a:lnTo>
                    <a:lnTo>
                      <a:pt x="3265" y="4086"/>
                    </a:lnTo>
                    <a:lnTo>
                      <a:pt x="3282" y="4069"/>
                    </a:lnTo>
                    <a:lnTo>
                      <a:pt x="3282" y="4069"/>
                    </a:lnTo>
                    <a:lnTo>
                      <a:pt x="3318" y="4025"/>
                    </a:lnTo>
                    <a:lnTo>
                      <a:pt x="3318" y="4025"/>
                    </a:lnTo>
                    <a:lnTo>
                      <a:pt x="3326" y="4007"/>
                    </a:lnTo>
                    <a:lnTo>
                      <a:pt x="3326" y="4007"/>
                    </a:lnTo>
                    <a:lnTo>
                      <a:pt x="3335" y="3998"/>
                    </a:lnTo>
                    <a:lnTo>
                      <a:pt x="3335" y="3998"/>
                    </a:lnTo>
                    <a:lnTo>
                      <a:pt x="3335" y="3989"/>
                    </a:lnTo>
                    <a:lnTo>
                      <a:pt x="3335" y="3981"/>
                    </a:lnTo>
                    <a:lnTo>
                      <a:pt x="3335" y="3981"/>
                    </a:lnTo>
                    <a:lnTo>
                      <a:pt x="3335" y="3972"/>
                    </a:lnTo>
                    <a:lnTo>
                      <a:pt x="3335" y="3972"/>
                    </a:lnTo>
                    <a:lnTo>
                      <a:pt x="3326" y="3963"/>
                    </a:lnTo>
                    <a:lnTo>
                      <a:pt x="3309" y="3963"/>
                    </a:lnTo>
                    <a:lnTo>
                      <a:pt x="3309" y="3963"/>
                    </a:lnTo>
                    <a:lnTo>
                      <a:pt x="3291" y="3945"/>
                    </a:lnTo>
                    <a:lnTo>
                      <a:pt x="3291" y="3945"/>
                    </a:lnTo>
                    <a:lnTo>
                      <a:pt x="3291" y="3928"/>
                    </a:lnTo>
                    <a:lnTo>
                      <a:pt x="3300" y="3919"/>
                    </a:lnTo>
                    <a:lnTo>
                      <a:pt x="3300" y="3919"/>
                    </a:lnTo>
                    <a:lnTo>
                      <a:pt x="3309" y="3910"/>
                    </a:lnTo>
                    <a:lnTo>
                      <a:pt x="3309" y="3901"/>
                    </a:lnTo>
                    <a:lnTo>
                      <a:pt x="3309" y="3901"/>
                    </a:lnTo>
                    <a:lnTo>
                      <a:pt x="3300" y="3892"/>
                    </a:lnTo>
                    <a:lnTo>
                      <a:pt x="3300" y="3892"/>
                    </a:lnTo>
                    <a:lnTo>
                      <a:pt x="3273" y="3875"/>
                    </a:lnTo>
                    <a:lnTo>
                      <a:pt x="3273" y="3875"/>
                    </a:lnTo>
                    <a:lnTo>
                      <a:pt x="3265" y="3875"/>
                    </a:lnTo>
                    <a:lnTo>
                      <a:pt x="3265" y="3875"/>
                    </a:lnTo>
                    <a:lnTo>
                      <a:pt x="3247" y="3875"/>
                    </a:lnTo>
                    <a:lnTo>
                      <a:pt x="3220" y="3857"/>
                    </a:lnTo>
                    <a:lnTo>
                      <a:pt x="3220" y="3857"/>
                    </a:lnTo>
                    <a:lnTo>
                      <a:pt x="3229" y="3848"/>
                    </a:lnTo>
                    <a:lnTo>
                      <a:pt x="3229" y="3848"/>
                    </a:lnTo>
                    <a:lnTo>
                      <a:pt x="3238" y="3848"/>
                    </a:lnTo>
                    <a:lnTo>
                      <a:pt x="3238" y="3848"/>
                    </a:lnTo>
                    <a:lnTo>
                      <a:pt x="3238" y="3839"/>
                    </a:lnTo>
                    <a:lnTo>
                      <a:pt x="3238" y="3839"/>
                    </a:lnTo>
                    <a:lnTo>
                      <a:pt x="3247" y="3839"/>
                    </a:lnTo>
                    <a:lnTo>
                      <a:pt x="3247" y="3839"/>
                    </a:lnTo>
                    <a:lnTo>
                      <a:pt x="3256" y="3848"/>
                    </a:lnTo>
                    <a:lnTo>
                      <a:pt x="3265" y="3857"/>
                    </a:lnTo>
                    <a:lnTo>
                      <a:pt x="3273" y="3857"/>
                    </a:lnTo>
                    <a:lnTo>
                      <a:pt x="3273" y="3857"/>
                    </a:lnTo>
                    <a:lnTo>
                      <a:pt x="3309" y="3857"/>
                    </a:lnTo>
                    <a:lnTo>
                      <a:pt x="3344" y="3875"/>
                    </a:lnTo>
                    <a:lnTo>
                      <a:pt x="3344" y="3875"/>
                    </a:lnTo>
                    <a:lnTo>
                      <a:pt x="3362" y="3883"/>
                    </a:lnTo>
                    <a:lnTo>
                      <a:pt x="3362" y="3883"/>
                    </a:lnTo>
                    <a:lnTo>
                      <a:pt x="3370" y="3875"/>
                    </a:lnTo>
                    <a:lnTo>
                      <a:pt x="3370" y="3875"/>
                    </a:lnTo>
                    <a:lnTo>
                      <a:pt x="3379" y="3875"/>
                    </a:lnTo>
                    <a:lnTo>
                      <a:pt x="3379" y="3875"/>
                    </a:lnTo>
                    <a:lnTo>
                      <a:pt x="3388" y="3875"/>
                    </a:lnTo>
                    <a:lnTo>
                      <a:pt x="3423" y="3875"/>
                    </a:lnTo>
                    <a:lnTo>
                      <a:pt x="3423" y="3875"/>
                    </a:lnTo>
                    <a:lnTo>
                      <a:pt x="3450" y="3875"/>
                    </a:lnTo>
                    <a:lnTo>
                      <a:pt x="3476" y="3866"/>
                    </a:lnTo>
                    <a:lnTo>
                      <a:pt x="3476" y="3866"/>
                    </a:lnTo>
                    <a:lnTo>
                      <a:pt x="3494" y="3848"/>
                    </a:lnTo>
                    <a:lnTo>
                      <a:pt x="3503" y="3830"/>
                    </a:lnTo>
                    <a:lnTo>
                      <a:pt x="3503" y="3830"/>
                    </a:lnTo>
                    <a:lnTo>
                      <a:pt x="3503" y="3830"/>
                    </a:lnTo>
                    <a:lnTo>
                      <a:pt x="3512" y="3822"/>
                    </a:lnTo>
                    <a:lnTo>
                      <a:pt x="3512" y="3822"/>
                    </a:lnTo>
                    <a:lnTo>
                      <a:pt x="3512" y="3822"/>
                    </a:lnTo>
                    <a:lnTo>
                      <a:pt x="3512" y="3822"/>
                    </a:lnTo>
                    <a:lnTo>
                      <a:pt x="3520" y="3813"/>
                    </a:lnTo>
                    <a:lnTo>
                      <a:pt x="3520" y="3813"/>
                    </a:lnTo>
                    <a:lnTo>
                      <a:pt x="3520" y="3804"/>
                    </a:lnTo>
                    <a:lnTo>
                      <a:pt x="3520" y="3804"/>
                    </a:lnTo>
                    <a:lnTo>
                      <a:pt x="3520" y="3804"/>
                    </a:lnTo>
                    <a:lnTo>
                      <a:pt x="3520" y="3804"/>
                    </a:lnTo>
                    <a:lnTo>
                      <a:pt x="3529" y="3804"/>
                    </a:lnTo>
                    <a:lnTo>
                      <a:pt x="3547" y="3786"/>
                    </a:lnTo>
                    <a:lnTo>
                      <a:pt x="3547" y="3786"/>
                    </a:lnTo>
                    <a:lnTo>
                      <a:pt x="3565" y="3769"/>
                    </a:lnTo>
                    <a:lnTo>
                      <a:pt x="3582" y="3742"/>
                    </a:lnTo>
                    <a:lnTo>
                      <a:pt x="3582" y="3742"/>
                    </a:lnTo>
                    <a:lnTo>
                      <a:pt x="3582" y="3742"/>
                    </a:lnTo>
                    <a:lnTo>
                      <a:pt x="3582" y="3742"/>
                    </a:lnTo>
                    <a:lnTo>
                      <a:pt x="3591" y="3724"/>
                    </a:lnTo>
                    <a:lnTo>
                      <a:pt x="3591" y="3724"/>
                    </a:lnTo>
                    <a:lnTo>
                      <a:pt x="3600" y="3689"/>
                    </a:lnTo>
                    <a:lnTo>
                      <a:pt x="3600" y="3689"/>
                    </a:lnTo>
                    <a:lnTo>
                      <a:pt x="3600" y="3672"/>
                    </a:lnTo>
                    <a:lnTo>
                      <a:pt x="3618" y="3654"/>
                    </a:lnTo>
                    <a:lnTo>
                      <a:pt x="3618" y="3654"/>
                    </a:lnTo>
                    <a:lnTo>
                      <a:pt x="3626" y="3654"/>
                    </a:lnTo>
                    <a:lnTo>
                      <a:pt x="3626" y="3654"/>
                    </a:lnTo>
                    <a:lnTo>
                      <a:pt x="3626" y="3636"/>
                    </a:lnTo>
                    <a:lnTo>
                      <a:pt x="3626" y="3619"/>
                    </a:lnTo>
                    <a:lnTo>
                      <a:pt x="3626" y="3619"/>
                    </a:lnTo>
                    <a:lnTo>
                      <a:pt x="3635" y="3610"/>
                    </a:lnTo>
                    <a:lnTo>
                      <a:pt x="3644" y="3601"/>
                    </a:lnTo>
                    <a:lnTo>
                      <a:pt x="3644" y="3601"/>
                    </a:lnTo>
                    <a:lnTo>
                      <a:pt x="3662" y="3601"/>
                    </a:lnTo>
                    <a:lnTo>
                      <a:pt x="3662" y="3601"/>
                    </a:lnTo>
                    <a:lnTo>
                      <a:pt x="3662" y="3610"/>
                    </a:lnTo>
                    <a:lnTo>
                      <a:pt x="3653" y="3627"/>
                    </a:lnTo>
                    <a:lnTo>
                      <a:pt x="3653" y="3627"/>
                    </a:lnTo>
                    <a:lnTo>
                      <a:pt x="3653" y="3636"/>
                    </a:lnTo>
                    <a:lnTo>
                      <a:pt x="3662" y="3645"/>
                    </a:lnTo>
                    <a:lnTo>
                      <a:pt x="3662" y="3645"/>
                    </a:lnTo>
                    <a:lnTo>
                      <a:pt x="3670" y="3654"/>
                    </a:lnTo>
                    <a:lnTo>
                      <a:pt x="3679" y="3645"/>
                    </a:lnTo>
                    <a:lnTo>
                      <a:pt x="3679" y="3645"/>
                    </a:lnTo>
                    <a:lnTo>
                      <a:pt x="3697" y="3601"/>
                    </a:lnTo>
                    <a:lnTo>
                      <a:pt x="3697" y="3601"/>
                    </a:lnTo>
                    <a:lnTo>
                      <a:pt x="3715" y="3574"/>
                    </a:lnTo>
                    <a:lnTo>
                      <a:pt x="3715" y="3574"/>
                    </a:lnTo>
                    <a:lnTo>
                      <a:pt x="3715" y="3574"/>
                    </a:lnTo>
                    <a:lnTo>
                      <a:pt x="3715" y="3574"/>
                    </a:lnTo>
                    <a:lnTo>
                      <a:pt x="3723" y="3566"/>
                    </a:lnTo>
                    <a:lnTo>
                      <a:pt x="3723" y="3566"/>
                    </a:lnTo>
                    <a:lnTo>
                      <a:pt x="3723" y="3557"/>
                    </a:lnTo>
                    <a:lnTo>
                      <a:pt x="3723" y="3557"/>
                    </a:lnTo>
                    <a:lnTo>
                      <a:pt x="3750" y="3521"/>
                    </a:lnTo>
                    <a:lnTo>
                      <a:pt x="3776" y="3504"/>
                    </a:lnTo>
                    <a:lnTo>
                      <a:pt x="3776" y="3504"/>
                    </a:lnTo>
                    <a:lnTo>
                      <a:pt x="3785" y="3495"/>
                    </a:lnTo>
                    <a:lnTo>
                      <a:pt x="3785" y="3495"/>
                    </a:lnTo>
                    <a:lnTo>
                      <a:pt x="3794" y="3468"/>
                    </a:lnTo>
                    <a:lnTo>
                      <a:pt x="3794" y="3424"/>
                    </a:lnTo>
                    <a:lnTo>
                      <a:pt x="3794" y="3424"/>
                    </a:lnTo>
                    <a:lnTo>
                      <a:pt x="3794" y="3389"/>
                    </a:lnTo>
                    <a:lnTo>
                      <a:pt x="3794" y="3389"/>
                    </a:lnTo>
                    <a:lnTo>
                      <a:pt x="3794" y="3380"/>
                    </a:lnTo>
                    <a:lnTo>
                      <a:pt x="3794" y="3380"/>
                    </a:lnTo>
                    <a:lnTo>
                      <a:pt x="3794" y="3363"/>
                    </a:lnTo>
                    <a:lnTo>
                      <a:pt x="3794" y="3345"/>
                    </a:lnTo>
                    <a:lnTo>
                      <a:pt x="3794" y="3345"/>
                    </a:lnTo>
                    <a:lnTo>
                      <a:pt x="3812" y="3318"/>
                    </a:lnTo>
                    <a:lnTo>
                      <a:pt x="3812" y="3318"/>
                    </a:lnTo>
                    <a:lnTo>
                      <a:pt x="3812" y="3301"/>
                    </a:lnTo>
                    <a:lnTo>
                      <a:pt x="3812" y="3301"/>
                    </a:lnTo>
                    <a:lnTo>
                      <a:pt x="3812" y="3301"/>
                    </a:lnTo>
                    <a:lnTo>
                      <a:pt x="3838" y="3292"/>
                    </a:lnTo>
                    <a:lnTo>
                      <a:pt x="3882" y="3248"/>
                    </a:lnTo>
                    <a:lnTo>
                      <a:pt x="3882" y="3248"/>
                    </a:lnTo>
                    <a:lnTo>
                      <a:pt x="3917" y="3230"/>
                    </a:lnTo>
                    <a:lnTo>
                      <a:pt x="3953" y="3221"/>
                    </a:lnTo>
                    <a:lnTo>
                      <a:pt x="3953" y="3221"/>
                    </a:lnTo>
                    <a:lnTo>
                      <a:pt x="3970" y="3221"/>
                    </a:lnTo>
                    <a:lnTo>
                      <a:pt x="3979" y="3212"/>
                    </a:lnTo>
                    <a:lnTo>
                      <a:pt x="3979" y="3212"/>
                    </a:lnTo>
                    <a:lnTo>
                      <a:pt x="3979" y="3204"/>
                    </a:lnTo>
                    <a:lnTo>
                      <a:pt x="3979" y="3204"/>
                    </a:lnTo>
                    <a:lnTo>
                      <a:pt x="3988" y="3204"/>
                    </a:lnTo>
                    <a:lnTo>
                      <a:pt x="3988" y="3204"/>
                    </a:lnTo>
                    <a:lnTo>
                      <a:pt x="4006" y="3195"/>
                    </a:lnTo>
                    <a:lnTo>
                      <a:pt x="4023" y="3177"/>
                    </a:lnTo>
                    <a:lnTo>
                      <a:pt x="4023" y="3177"/>
                    </a:lnTo>
                    <a:lnTo>
                      <a:pt x="4023" y="3177"/>
                    </a:lnTo>
                    <a:lnTo>
                      <a:pt x="4023" y="3177"/>
                    </a:lnTo>
                    <a:lnTo>
                      <a:pt x="4032" y="3168"/>
                    </a:lnTo>
                    <a:lnTo>
                      <a:pt x="4032" y="3168"/>
                    </a:lnTo>
                    <a:lnTo>
                      <a:pt x="4050" y="3168"/>
                    </a:lnTo>
                    <a:lnTo>
                      <a:pt x="4067" y="3168"/>
                    </a:lnTo>
                    <a:lnTo>
                      <a:pt x="4067" y="3168"/>
                    </a:lnTo>
                    <a:lnTo>
                      <a:pt x="4103" y="3168"/>
                    </a:lnTo>
                    <a:lnTo>
                      <a:pt x="4103" y="3168"/>
                    </a:lnTo>
                    <a:lnTo>
                      <a:pt x="4120" y="3177"/>
                    </a:lnTo>
                    <a:lnTo>
                      <a:pt x="4138" y="3177"/>
                    </a:lnTo>
                    <a:lnTo>
                      <a:pt x="4138" y="3177"/>
                    </a:lnTo>
                    <a:lnTo>
                      <a:pt x="4165" y="3168"/>
                    </a:lnTo>
                    <a:lnTo>
                      <a:pt x="4173" y="3168"/>
                    </a:lnTo>
                    <a:lnTo>
                      <a:pt x="4173" y="3151"/>
                    </a:lnTo>
                    <a:lnTo>
                      <a:pt x="4173" y="3151"/>
                    </a:lnTo>
                    <a:lnTo>
                      <a:pt x="4182" y="3133"/>
                    </a:lnTo>
                    <a:lnTo>
                      <a:pt x="4209" y="3124"/>
                    </a:lnTo>
                    <a:lnTo>
                      <a:pt x="4209" y="3124"/>
                    </a:lnTo>
                    <a:lnTo>
                      <a:pt x="4226" y="3115"/>
                    </a:lnTo>
                    <a:lnTo>
                      <a:pt x="4235" y="3107"/>
                    </a:lnTo>
                    <a:lnTo>
                      <a:pt x="4235" y="3089"/>
                    </a:lnTo>
                    <a:lnTo>
                      <a:pt x="4235" y="3089"/>
                    </a:lnTo>
                    <a:lnTo>
                      <a:pt x="4235" y="3062"/>
                    </a:lnTo>
                    <a:lnTo>
                      <a:pt x="4253" y="3045"/>
                    </a:lnTo>
                    <a:lnTo>
                      <a:pt x="4253" y="3045"/>
                    </a:lnTo>
                    <a:lnTo>
                      <a:pt x="4262" y="3036"/>
                    </a:lnTo>
                    <a:lnTo>
                      <a:pt x="4270" y="3018"/>
                    </a:lnTo>
                    <a:lnTo>
                      <a:pt x="4270" y="3018"/>
                    </a:lnTo>
                    <a:lnTo>
                      <a:pt x="4270" y="3009"/>
                    </a:lnTo>
                    <a:lnTo>
                      <a:pt x="4270" y="3009"/>
                    </a:lnTo>
                    <a:lnTo>
                      <a:pt x="4279" y="3001"/>
                    </a:lnTo>
                    <a:lnTo>
                      <a:pt x="4279" y="3001"/>
                    </a:lnTo>
                    <a:lnTo>
                      <a:pt x="4279" y="2983"/>
                    </a:lnTo>
                    <a:lnTo>
                      <a:pt x="4279" y="2983"/>
                    </a:lnTo>
                    <a:lnTo>
                      <a:pt x="4288" y="2983"/>
                    </a:lnTo>
                    <a:lnTo>
                      <a:pt x="4288" y="2983"/>
                    </a:lnTo>
                    <a:lnTo>
                      <a:pt x="4297" y="2974"/>
                    </a:lnTo>
                    <a:lnTo>
                      <a:pt x="4297" y="2965"/>
                    </a:lnTo>
                    <a:lnTo>
                      <a:pt x="4297" y="2965"/>
                    </a:lnTo>
                    <a:lnTo>
                      <a:pt x="4306" y="2930"/>
                    </a:lnTo>
                    <a:lnTo>
                      <a:pt x="4306" y="2930"/>
                    </a:lnTo>
                    <a:lnTo>
                      <a:pt x="4306" y="2921"/>
                    </a:lnTo>
                    <a:lnTo>
                      <a:pt x="4306" y="2921"/>
                    </a:lnTo>
                    <a:lnTo>
                      <a:pt x="4306" y="2912"/>
                    </a:lnTo>
                    <a:lnTo>
                      <a:pt x="4306" y="2912"/>
                    </a:lnTo>
                    <a:lnTo>
                      <a:pt x="4306" y="2895"/>
                    </a:lnTo>
                    <a:lnTo>
                      <a:pt x="4306" y="2895"/>
                    </a:lnTo>
                    <a:lnTo>
                      <a:pt x="4315" y="2886"/>
                    </a:lnTo>
                    <a:lnTo>
                      <a:pt x="4315" y="2886"/>
                    </a:lnTo>
                    <a:lnTo>
                      <a:pt x="4315" y="2886"/>
                    </a:lnTo>
                    <a:lnTo>
                      <a:pt x="4323" y="2877"/>
                    </a:lnTo>
                    <a:lnTo>
                      <a:pt x="4332" y="2868"/>
                    </a:lnTo>
                    <a:lnTo>
                      <a:pt x="4332" y="2868"/>
                    </a:lnTo>
                    <a:lnTo>
                      <a:pt x="4341" y="2859"/>
                    </a:lnTo>
                    <a:lnTo>
                      <a:pt x="4341" y="2851"/>
                    </a:lnTo>
                    <a:lnTo>
                      <a:pt x="4341" y="2851"/>
                    </a:lnTo>
                    <a:lnTo>
                      <a:pt x="4341" y="2842"/>
                    </a:lnTo>
                    <a:lnTo>
                      <a:pt x="4341" y="2842"/>
                    </a:lnTo>
                    <a:lnTo>
                      <a:pt x="4332" y="2824"/>
                    </a:lnTo>
                    <a:lnTo>
                      <a:pt x="4341" y="2798"/>
                    </a:lnTo>
                    <a:lnTo>
                      <a:pt x="4341" y="2798"/>
                    </a:lnTo>
                    <a:lnTo>
                      <a:pt x="4350" y="2762"/>
                    </a:lnTo>
                    <a:lnTo>
                      <a:pt x="4341" y="2727"/>
                    </a:lnTo>
                    <a:lnTo>
                      <a:pt x="4341" y="2692"/>
                    </a:lnTo>
                    <a:lnTo>
                      <a:pt x="4341" y="2692"/>
                    </a:lnTo>
                    <a:lnTo>
                      <a:pt x="4350" y="2648"/>
                    </a:lnTo>
                    <a:lnTo>
                      <a:pt x="4350" y="2630"/>
                    </a:lnTo>
                    <a:lnTo>
                      <a:pt x="4359" y="2612"/>
                    </a:lnTo>
                    <a:lnTo>
                      <a:pt x="4359" y="2612"/>
                    </a:lnTo>
                    <a:lnTo>
                      <a:pt x="4359" y="2603"/>
                    </a:lnTo>
                    <a:lnTo>
                      <a:pt x="4359" y="2603"/>
                    </a:lnTo>
                    <a:lnTo>
                      <a:pt x="4359" y="2603"/>
                    </a:lnTo>
                    <a:lnTo>
                      <a:pt x="4350" y="2586"/>
                    </a:lnTo>
                    <a:lnTo>
                      <a:pt x="4350" y="2586"/>
                    </a:lnTo>
                    <a:lnTo>
                      <a:pt x="4350" y="2586"/>
                    </a:lnTo>
                    <a:lnTo>
                      <a:pt x="4350" y="2586"/>
                    </a:lnTo>
                    <a:lnTo>
                      <a:pt x="4350" y="2586"/>
                    </a:lnTo>
                    <a:lnTo>
                      <a:pt x="4350" y="2586"/>
                    </a:lnTo>
                    <a:lnTo>
                      <a:pt x="4359" y="2577"/>
                    </a:lnTo>
                    <a:lnTo>
                      <a:pt x="4359" y="2577"/>
                    </a:lnTo>
                    <a:lnTo>
                      <a:pt x="4359" y="2577"/>
                    </a:lnTo>
                    <a:lnTo>
                      <a:pt x="4359" y="2577"/>
                    </a:lnTo>
                    <a:lnTo>
                      <a:pt x="4367" y="2586"/>
                    </a:lnTo>
                    <a:lnTo>
                      <a:pt x="4376" y="2595"/>
                    </a:lnTo>
                    <a:lnTo>
                      <a:pt x="4376" y="2595"/>
                    </a:lnTo>
                    <a:lnTo>
                      <a:pt x="4376" y="2595"/>
                    </a:lnTo>
                    <a:lnTo>
                      <a:pt x="4394" y="2586"/>
                    </a:lnTo>
                    <a:lnTo>
                      <a:pt x="4394" y="2586"/>
                    </a:lnTo>
                    <a:lnTo>
                      <a:pt x="4412" y="2577"/>
                    </a:lnTo>
                    <a:lnTo>
                      <a:pt x="4438" y="2515"/>
                    </a:lnTo>
                    <a:lnTo>
                      <a:pt x="4447" y="2506"/>
                    </a:lnTo>
                    <a:lnTo>
                      <a:pt x="4447" y="2506"/>
                    </a:lnTo>
                    <a:lnTo>
                      <a:pt x="4456" y="2480"/>
                    </a:lnTo>
                    <a:lnTo>
                      <a:pt x="4473" y="2471"/>
                    </a:lnTo>
                    <a:lnTo>
                      <a:pt x="4482" y="2471"/>
                    </a:lnTo>
                    <a:lnTo>
                      <a:pt x="4482" y="2471"/>
                    </a:lnTo>
                    <a:lnTo>
                      <a:pt x="4491" y="2471"/>
                    </a:lnTo>
                    <a:lnTo>
                      <a:pt x="4491" y="2471"/>
                    </a:lnTo>
                    <a:lnTo>
                      <a:pt x="4526" y="2436"/>
                    </a:lnTo>
                    <a:lnTo>
                      <a:pt x="4553" y="2400"/>
                    </a:lnTo>
                    <a:lnTo>
                      <a:pt x="4570" y="2356"/>
                    </a:lnTo>
                    <a:lnTo>
                      <a:pt x="4570" y="2356"/>
                    </a:lnTo>
                    <a:lnTo>
                      <a:pt x="4579" y="2321"/>
                    </a:lnTo>
                    <a:lnTo>
                      <a:pt x="4579" y="2286"/>
                    </a:lnTo>
                    <a:lnTo>
                      <a:pt x="4570" y="2224"/>
                    </a:lnTo>
                    <a:close/>
                    <a:moveTo>
                      <a:pt x="2373" y="4740"/>
                    </a:moveTo>
                    <a:lnTo>
                      <a:pt x="2373" y="4740"/>
                    </a:lnTo>
                    <a:lnTo>
                      <a:pt x="2373" y="4740"/>
                    </a:lnTo>
                    <a:lnTo>
                      <a:pt x="2373" y="4740"/>
                    </a:lnTo>
                    <a:lnTo>
                      <a:pt x="2365" y="4740"/>
                    </a:lnTo>
                    <a:lnTo>
                      <a:pt x="2365" y="4740"/>
                    </a:lnTo>
                    <a:lnTo>
                      <a:pt x="2356" y="4722"/>
                    </a:lnTo>
                    <a:lnTo>
                      <a:pt x="2356" y="4722"/>
                    </a:lnTo>
                    <a:lnTo>
                      <a:pt x="2356" y="4722"/>
                    </a:lnTo>
                    <a:lnTo>
                      <a:pt x="2356" y="4722"/>
                    </a:lnTo>
                    <a:lnTo>
                      <a:pt x="2365" y="4722"/>
                    </a:lnTo>
                    <a:lnTo>
                      <a:pt x="2365" y="4722"/>
                    </a:lnTo>
                    <a:lnTo>
                      <a:pt x="2365" y="4722"/>
                    </a:lnTo>
                    <a:lnTo>
                      <a:pt x="2365" y="4722"/>
                    </a:lnTo>
                    <a:lnTo>
                      <a:pt x="2373" y="4731"/>
                    </a:lnTo>
                    <a:lnTo>
                      <a:pt x="2373" y="474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50" name="Group 349"/>
            <p:cNvGrpSpPr/>
            <p:nvPr/>
          </p:nvGrpSpPr>
          <p:grpSpPr>
            <a:xfrm>
              <a:off x="2642161" y="1417452"/>
              <a:ext cx="5364162" cy="2205038"/>
              <a:chOff x="2932113" y="1692275"/>
              <a:chExt cx="5364162" cy="2205038"/>
            </a:xfrm>
            <a:solidFill>
              <a:schemeClr val="accent2"/>
            </a:solidFill>
          </p:grpSpPr>
          <p:sp>
            <p:nvSpPr>
              <p:cNvPr id="352" name="Freeform 37"/>
              <p:cNvSpPr>
                <a:spLocks noChangeArrowheads="1"/>
              </p:cNvSpPr>
              <p:nvPr/>
            </p:nvSpPr>
            <p:spPr bwMode="auto">
              <a:xfrm>
                <a:off x="7210425" y="2376488"/>
                <a:ext cx="168275" cy="66675"/>
              </a:xfrm>
              <a:custGeom>
                <a:avLst/>
                <a:gdLst>
                  <a:gd name="T0" fmla="*/ 17 w 468"/>
                  <a:gd name="T1" fmla="*/ 141 h 186"/>
                  <a:gd name="T2" fmla="*/ 61 w 468"/>
                  <a:gd name="T3" fmla="*/ 177 h 186"/>
                  <a:gd name="T4" fmla="*/ 70 w 468"/>
                  <a:gd name="T5" fmla="*/ 185 h 186"/>
                  <a:gd name="T6" fmla="*/ 79 w 468"/>
                  <a:gd name="T7" fmla="*/ 185 h 186"/>
                  <a:gd name="T8" fmla="*/ 149 w 468"/>
                  <a:gd name="T9" fmla="*/ 168 h 186"/>
                  <a:gd name="T10" fmla="*/ 158 w 468"/>
                  <a:gd name="T11" fmla="*/ 168 h 186"/>
                  <a:gd name="T12" fmla="*/ 167 w 468"/>
                  <a:gd name="T13" fmla="*/ 177 h 186"/>
                  <a:gd name="T14" fmla="*/ 185 w 468"/>
                  <a:gd name="T15" fmla="*/ 185 h 186"/>
                  <a:gd name="T16" fmla="*/ 202 w 468"/>
                  <a:gd name="T17" fmla="*/ 177 h 186"/>
                  <a:gd name="T18" fmla="*/ 247 w 468"/>
                  <a:gd name="T19" fmla="*/ 168 h 186"/>
                  <a:gd name="T20" fmla="*/ 255 w 468"/>
                  <a:gd name="T21" fmla="*/ 168 h 186"/>
                  <a:gd name="T22" fmla="*/ 273 w 468"/>
                  <a:gd name="T23" fmla="*/ 168 h 186"/>
                  <a:gd name="T24" fmla="*/ 308 w 468"/>
                  <a:gd name="T25" fmla="*/ 168 h 186"/>
                  <a:gd name="T26" fmla="*/ 326 w 468"/>
                  <a:gd name="T27" fmla="*/ 150 h 186"/>
                  <a:gd name="T28" fmla="*/ 308 w 468"/>
                  <a:gd name="T29" fmla="*/ 115 h 186"/>
                  <a:gd name="T30" fmla="*/ 299 w 468"/>
                  <a:gd name="T31" fmla="*/ 97 h 186"/>
                  <a:gd name="T32" fmla="*/ 308 w 468"/>
                  <a:gd name="T33" fmla="*/ 97 h 186"/>
                  <a:gd name="T34" fmla="*/ 326 w 468"/>
                  <a:gd name="T35" fmla="*/ 97 h 186"/>
                  <a:gd name="T36" fmla="*/ 317 w 468"/>
                  <a:gd name="T37" fmla="*/ 115 h 186"/>
                  <a:gd name="T38" fmla="*/ 317 w 468"/>
                  <a:gd name="T39" fmla="*/ 124 h 186"/>
                  <a:gd name="T40" fmla="*/ 317 w 468"/>
                  <a:gd name="T41" fmla="*/ 124 h 186"/>
                  <a:gd name="T42" fmla="*/ 352 w 468"/>
                  <a:gd name="T43" fmla="*/ 159 h 186"/>
                  <a:gd name="T44" fmla="*/ 405 w 468"/>
                  <a:gd name="T45" fmla="*/ 168 h 186"/>
                  <a:gd name="T46" fmla="*/ 432 w 468"/>
                  <a:gd name="T47" fmla="*/ 159 h 186"/>
                  <a:gd name="T48" fmla="*/ 441 w 468"/>
                  <a:gd name="T49" fmla="*/ 132 h 186"/>
                  <a:gd name="T50" fmla="*/ 441 w 468"/>
                  <a:gd name="T51" fmla="*/ 124 h 186"/>
                  <a:gd name="T52" fmla="*/ 441 w 468"/>
                  <a:gd name="T53" fmla="*/ 115 h 186"/>
                  <a:gd name="T54" fmla="*/ 441 w 468"/>
                  <a:gd name="T55" fmla="*/ 115 h 186"/>
                  <a:gd name="T56" fmla="*/ 458 w 468"/>
                  <a:gd name="T57" fmla="*/ 106 h 186"/>
                  <a:gd name="T58" fmla="*/ 467 w 468"/>
                  <a:gd name="T59" fmla="*/ 88 h 186"/>
                  <a:gd name="T60" fmla="*/ 432 w 468"/>
                  <a:gd name="T61" fmla="*/ 62 h 186"/>
                  <a:gd name="T62" fmla="*/ 414 w 468"/>
                  <a:gd name="T63" fmla="*/ 44 h 186"/>
                  <a:gd name="T64" fmla="*/ 361 w 468"/>
                  <a:gd name="T65" fmla="*/ 44 h 186"/>
                  <a:gd name="T66" fmla="*/ 335 w 468"/>
                  <a:gd name="T67" fmla="*/ 35 h 186"/>
                  <a:gd name="T68" fmla="*/ 308 w 468"/>
                  <a:gd name="T69" fmla="*/ 35 h 186"/>
                  <a:gd name="T70" fmla="*/ 308 w 468"/>
                  <a:gd name="T71" fmla="*/ 35 h 186"/>
                  <a:gd name="T72" fmla="*/ 264 w 468"/>
                  <a:gd name="T73" fmla="*/ 18 h 186"/>
                  <a:gd name="T74" fmla="*/ 229 w 468"/>
                  <a:gd name="T75" fmla="*/ 35 h 186"/>
                  <a:gd name="T76" fmla="*/ 220 w 468"/>
                  <a:gd name="T77" fmla="*/ 62 h 186"/>
                  <a:gd name="T78" fmla="*/ 202 w 468"/>
                  <a:gd name="T79" fmla="*/ 53 h 186"/>
                  <a:gd name="T80" fmla="*/ 158 w 468"/>
                  <a:gd name="T81" fmla="*/ 26 h 186"/>
                  <a:gd name="T82" fmla="*/ 114 w 468"/>
                  <a:gd name="T83" fmla="*/ 0 h 186"/>
                  <a:gd name="T84" fmla="*/ 114 w 468"/>
                  <a:gd name="T85" fmla="*/ 0 h 186"/>
                  <a:gd name="T86" fmla="*/ 79 w 468"/>
                  <a:gd name="T87" fmla="*/ 9 h 186"/>
                  <a:gd name="T88" fmla="*/ 17 w 468"/>
                  <a:gd name="T89" fmla="*/ 71 h 186"/>
                  <a:gd name="T90" fmla="*/ 0 w 468"/>
                  <a:gd name="T91" fmla="*/ 97 h 186"/>
                  <a:gd name="T92" fmla="*/ 0 w 468"/>
                  <a:gd name="T93" fmla="*/ 132 h 186"/>
                  <a:gd name="T94" fmla="*/ 8 w 468"/>
                  <a:gd name="T95" fmla="*/ 14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 h="186">
                    <a:moveTo>
                      <a:pt x="17" y="141"/>
                    </a:moveTo>
                    <a:lnTo>
                      <a:pt x="17" y="141"/>
                    </a:lnTo>
                    <a:lnTo>
                      <a:pt x="52" y="177"/>
                    </a:lnTo>
                    <a:lnTo>
                      <a:pt x="61" y="177"/>
                    </a:lnTo>
                    <a:lnTo>
                      <a:pt x="61" y="177"/>
                    </a:lnTo>
                    <a:lnTo>
                      <a:pt x="70" y="185"/>
                    </a:lnTo>
                    <a:lnTo>
                      <a:pt x="79" y="185"/>
                    </a:lnTo>
                    <a:lnTo>
                      <a:pt x="79" y="185"/>
                    </a:lnTo>
                    <a:lnTo>
                      <a:pt x="141" y="168"/>
                    </a:lnTo>
                    <a:lnTo>
                      <a:pt x="149" y="168"/>
                    </a:lnTo>
                    <a:lnTo>
                      <a:pt x="149" y="168"/>
                    </a:lnTo>
                    <a:lnTo>
                      <a:pt x="158" y="168"/>
                    </a:lnTo>
                    <a:lnTo>
                      <a:pt x="158" y="168"/>
                    </a:lnTo>
                    <a:lnTo>
                      <a:pt x="167" y="177"/>
                    </a:lnTo>
                    <a:lnTo>
                      <a:pt x="167" y="177"/>
                    </a:lnTo>
                    <a:lnTo>
                      <a:pt x="185" y="185"/>
                    </a:lnTo>
                    <a:lnTo>
                      <a:pt x="185" y="185"/>
                    </a:lnTo>
                    <a:lnTo>
                      <a:pt x="202" y="177"/>
                    </a:lnTo>
                    <a:lnTo>
                      <a:pt x="202" y="177"/>
                    </a:lnTo>
                    <a:lnTo>
                      <a:pt x="247" y="168"/>
                    </a:lnTo>
                    <a:lnTo>
                      <a:pt x="247" y="168"/>
                    </a:lnTo>
                    <a:lnTo>
                      <a:pt x="255" y="168"/>
                    </a:lnTo>
                    <a:lnTo>
                      <a:pt x="255" y="168"/>
                    </a:lnTo>
                    <a:lnTo>
                      <a:pt x="273" y="168"/>
                    </a:lnTo>
                    <a:lnTo>
                      <a:pt x="308" y="168"/>
                    </a:lnTo>
                    <a:lnTo>
                      <a:pt x="308" y="168"/>
                    </a:lnTo>
                    <a:lnTo>
                      <a:pt x="317" y="168"/>
                    </a:lnTo>
                    <a:lnTo>
                      <a:pt x="326" y="150"/>
                    </a:lnTo>
                    <a:lnTo>
                      <a:pt x="326" y="150"/>
                    </a:lnTo>
                    <a:lnTo>
                      <a:pt x="308" y="115"/>
                    </a:lnTo>
                    <a:lnTo>
                      <a:pt x="308" y="115"/>
                    </a:lnTo>
                    <a:lnTo>
                      <a:pt x="299" y="97"/>
                    </a:lnTo>
                    <a:lnTo>
                      <a:pt x="299" y="97"/>
                    </a:lnTo>
                    <a:lnTo>
                      <a:pt x="308" y="97"/>
                    </a:lnTo>
                    <a:lnTo>
                      <a:pt x="308" y="97"/>
                    </a:lnTo>
                    <a:lnTo>
                      <a:pt x="326" y="97"/>
                    </a:lnTo>
                    <a:lnTo>
                      <a:pt x="326" y="97"/>
                    </a:lnTo>
                    <a:lnTo>
                      <a:pt x="317" y="115"/>
                    </a:lnTo>
                    <a:lnTo>
                      <a:pt x="317" y="124"/>
                    </a:lnTo>
                    <a:lnTo>
                      <a:pt x="317" y="124"/>
                    </a:lnTo>
                    <a:lnTo>
                      <a:pt x="317" y="124"/>
                    </a:lnTo>
                    <a:lnTo>
                      <a:pt x="317" y="124"/>
                    </a:lnTo>
                    <a:lnTo>
                      <a:pt x="326" y="141"/>
                    </a:lnTo>
                    <a:lnTo>
                      <a:pt x="352" y="159"/>
                    </a:lnTo>
                    <a:lnTo>
                      <a:pt x="370" y="168"/>
                    </a:lnTo>
                    <a:lnTo>
                      <a:pt x="405" y="168"/>
                    </a:lnTo>
                    <a:lnTo>
                      <a:pt x="405" y="168"/>
                    </a:lnTo>
                    <a:lnTo>
                      <a:pt x="432" y="159"/>
                    </a:lnTo>
                    <a:lnTo>
                      <a:pt x="441" y="150"/>
                    </a:lnTo>
                    <a:lnTo>
                      <a:pt x="441" y="132"/>
                    </a:lnTo>
                    <a:lnTo>
                      <a:pt x="441" y="132"/>
                    </a:lnTo>
                    <a:lnTo>
                      <a:pt x="441" y="124"/>
                    </a:lnTo>
                    <a:lnTo>
                      <a:pt x="441" y="124"/>
                    </a:lnTo>
                    <a:lnTo>
                      <a:pt x="441" y="115"/>
                    </a:lnTo>
                    <a:lnTo>
                      <a:pt x="441" y="115"/>
                    </a:lnTo>
                    <a:lnTo>
                      <a:pt x="441" y="115"/>
                    </a:lnTo>
                    <a:lnTo>
                      <a:pt x="441" y="115"/>
                    </a:lnTo>
                    <a:lnTo>
                      <a:pt x="458" y="106"/>
                    </a:lnTo>
                    <a:lnTo>
                      <a:pt x="467" y="88"/>
                    </a:lnTo>
                    <a:lnTo>
                      <a:pt x="467" y="88"/>
                    </a:lnTo>
                    <a:lnTo>
                      <a:pt x="458" y="79"/>
                    </a:lnTo>
                    <a:lnTo>
                      <a:pt x="432" y="62"/>
                    </a:lnTo>
                    <a:lnTo>
                      <a:pt x="432" y="62"/>
                    </a:lnTo>
                    <a:lnTo>
                      <a:pt x="414" y="44"/>
                    </a:lnTo>
                    <a:lnTo>
                      <a:pt x="397" y="44"/>
                    </a:lnTo>
                    <a:lnTo>
                      <a:pt x="361" y="44"/>
                    </a:lnTo>
                    <a:lnTo>
                      <a:pt x="361" y="44"/>
                    </a:lnTo>
                    <a:lnTo>
                      <a:pt x="335" y="35"/>
                    </a:lnTo>
                    <a:lnTo>
                      <a:pt x="308" y="35"/>
                    </a:lnTo>
                    <a:lnTo>
                      <a:pt x="308" y="35"/>
                    </a:lnTo>
                    <a:lnTo>
                      <a:pt x="308" y="35"/>
                    </a:lnTo>
                    <a:lnTo>
                      <a:pt x="308" y="35"/>
                    </a:lnTo>
                    <a:lnTo>
                      <a:pt x="264" y="18"/>
                    </a:lnTo>
                    <a:lnTo>
                      <a:pt x="264" y="18"/>
                    </a:lnTo>
                    <a:lnTo>
                      <a:pt x="238" y="26"/>
                    </a:lnTo>
                    <a:lnTo>
                      <a:pt x="229" y="35"/>
                    </a:lnTo>
                    <a:lnTo>
                      <a:pt x="220" y="44"/>
                    </a:lnTo>
                    <a:lnTo>
                      <a:pt x="220" y="62"/>
                    </a:lnTo>
                    <a:lnTo>
                      <a:pt x="220" y="62"/>
                    </a:lnTo>
                    <a:lnTo>
                      <a:pt x="202" y="53"/>
                    </a:lnTo>
                    <a:lnTo>
                      <a:pt x="167" y="35"/>
                    </a:lnTo>
                    <a:lnTo>
                      <a:pt x="158" y="26"/>
                    </a:lnTo>
                    <a:lnTo>
                      <a:pt x="158" y="26"/>
                    </a:lnTo>
                    <a:lnTo>
                      <a:pt x="114" y="0"/>
                    </a:lnTo>
                    <a:lnTo>
                      <a:pt x="114" y="0"/>
                    </a:lnTo>
                    <a:lnTo>
                      <a:pt x="114" y="0"/>
                    </a:lnTo>
                    <a:lnTo>
                      <a:pt x="114" y="0"/>
                    </a:lnTo>
                    <a:lnTo>
                      <a:pt x="79" y="9"/>
                    </a:lnTo>
                    <a:lnTo>
                      <a:pt x="44" y="35"/>
                    </a:lnTo>
                    <a:lnTo>
                      <a:pt x="17" y="71"/>
                    </a:lnTo>
                    <a:lnTo>
                      <a:pt x="0" y="97"/>
                    </a:lnTo>
                    <a:lnTo>
                      <a:pt x="0" y="97"/>
                    </a:lnTo>
                    <a:lnTo>
                      <a:pt x="0" y="115"/>
                    </a:lnTo>
                    <a:lnTo>
                      <a:pt x="0" y="132"/>
                    </a:lnTo>
                    <a:lnTo>
                      <a:pt x="0" y="132"/>
                    </a:lnTo>
                    <a:lnTo>
                      <a:pt x="8" y="141"/>
                    </a:lnTo>
                    <a:lnTo>
                      <a:pt x="17" y="141"/>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3" name="Freeform 38"/>
              <p:cNvSpPr>
                <a:spLocks noChangeArrowheads="1"/>
              </p:cNvSpPr>
              <p:nvPr/>
            </p:nvSpPr>
            <p:spPr bwMode="auto">
              <a:xfrm>
                <a:off x="6437313" y="2236788"/>
                <a:ext cx="130175" cy="73025"/>
              </a:xfrm>
              <a:custGeom>
                <a:avLst/>
                <a:gdLst>
                  <a:gd name="T0" fmla="*/ 18 w 363"/>
                  <a:gd name="T1" fmla="*/ 158 h 204"/>
                  <a:gd name="T2" fmla="*/ 0 w 363"/>
                  <a:gd name="T3" fmla="*/ 167 h 204"/>
                  <a:gd name="T4" fmla="*/ 0 w 363"/>
                  <a:gd name="T5" fmla="*/ 185 h 204"/>
                  <a:gd name="T6" fmla="*/ 0 w 363"/>
                  <a:gd name="T7" fmla="*/ 194 h 204"/>
                  <a:gd name="T8" fmla="*/ 27 w 363"/>
                  <a:gd name="T9" fmla="*/ 203 h 204"/>
                  <a:gd name="T10" fmla="*/ 53 w 363"/>
                  <a:gd name="T11" fmla="*/ 194 h 204"/>
                  <a:gd name="T12" fmla="*/ 89 w 363"/>
                  <a:gd name="T13" fmla="*/ 194 h 204"/>
                  <a:gd name="T14" fmla="*/ 159 w 363"/>
                  <a:gd name="T15" fmla="*/ 185 h 204"/>
                  <a:gd name="T16" fmla="*/ 159 w 363"/>
                  <a:gd name="T17" fmla="*/ 185 h 204"/>
                  <a:gd name="T18" fmla="*/ 274 w 363"/>
                  <a:gd name="T19" fmla="*/ 167 h 204"/>
                  <a:gd name="T20" fmla="*/ 345 w 363"/>
                  <a:gd name="T21" fmla="*/ 132 h 204"/>
                  <a:gd name="T22" fmla="*/ 362 w 363"/>
                  <a:gd name="T23" fmla="*/ 114 h 204"/>
                  <a:gd name="T24" fmla="*/ 362 w 363"/>
                  <a:gd name="T25" fmla="*/ 105 h 204"/>
                  <a:gd name="T26" fmla="*/ 318 w 363"/>
                  <a:gd name="T27" fmla="*/ 79 h 204"/>
                  <a:gd name="T28" fmla="*/ 318 w 363"/>
                  <a:gd name="T29" fmla="*/ 79 h 204"/>
                  <a:gd name="T30" fmla="*/ 283 w 363"/>
                  <a:gd name="T31" fmla="*/ 61 h 204"/>
                  <a:gd name="T32" fmla="*/ 265 w 363"/>
                  <a:gd name="T33" fmla="*/ 52 h 204"/>
                  <a:gd name="T34" fmla="*/ 248 w 363"/>
                  <a:gd name="T35" fmla="*/ 52 h 204"/>
                  <a:gd name="T36" fmla="*/ 203 w 363"/>
                  <a:gd name="T37" fmla="*/ 61 h 204"/>
                  <a:gd name="T38" fmla="*/ 212 w 363"/>
                  <a:gd name="T39" fmla="*/ 61 h 204"/>
                  <a:gd name="T40" fmla="*/ 221 w 363"/>
                  <a:gd name="T41" fmla="*/ 52 h 204"/>
                  <a:gd name="T42" fmla="*/ 221 w 363"/>
                  <a:gd name="T43" fmla="*/ 26 h 204"/>
                  <a:gd name="T44" fmla="*/ 212 w 363"/>
                  <a:gd name="T45" fmla="*/ 26 h 204"/>
                  <a:gd name="T46" fmla="*/ 203 w 363"/>
                  <a:gd name="T47" fmla="*/ 8 h 204"/>
                  <a:gd name="T48" fmla="*/ 186 w 363"/>
                  <a:gd name="T49" fmla="*/ 0 h 204"/>
                  <a:gd name="T50" fmla="*/ 168 w 363"/>
                  <a:gd name="T51" fmla="*/ 17 h 204"/>
                  <a:gd name="T52" fmla="*/ 159 w 363"/>
                  <a:gd name="T53" fmla="*/ 17 h 204"/>
                  <a:gd name="T54" fmla="*/ 142 w 363"/>
                  <a:gd name="T55" fmla="*/ 26 h 204"/>
                  <a:gd name="T56" fmla="*/ 106 w 363"/>
                  <a:gd name="T57" fmla="*/ 35 h 204"/>
                  <a:gd name="T58" fmla="*/ 106 w 363"/>
                  <a:gd name="T59" fmla="*/ 44 h 204"/>
                  <a:gd name="T60" fmla="*/ 98 w 363"/>
                  <a:gd name="T61" fmla="*/ 52 h 204"/>
                  <a:gd name="T62" fmla="*/ 89 w 363"/>
                  <a:gd name="T63" fmla="*/ 70 h 204"/>
                  <a:gd name="T64" fmla="*/ 80 w 363"/>
                  <a:gd name="T65" fmla="*/ 88 h 204"/>
                  <a:gd name="T66" fmla="*/ 53 w 363"/>
                  <a:gd name="T67" fmla="*/ 88 h 204"/>
                  <a:gd name="T68" fmla="*/ 45 w 363"/>
                  <a:gd name="T69" fmla="*/ 114 h 204"/>
                  <a:gd name="T70" fmla="*/ 36 w 363"/>
                  <a:gd name="T71" fmla="*/ 13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3" h="204">
                    <a:moveTo>
                      <a:pt x="18" y="150"/>
                    </a:moveTo>
                    <a:lnTo>
                      <a:pt x="18" y="158"/>
                    </a:lnTo>
                    <a:lnTo>
                      <a:pt x="18" y="158"/>
                    </a:lnTo>
                    <a:lnTo>
                      <a:pt x="0" y="167"/>
                    </a:lnTo>
                    <a:lnTo>
                      <a:pt x="0" y="185"/>
                    </a:lnTo>
                    <a:lnTo>
                      <a:pt x="0" y="185"/>
                    </a:lnTo>
                    <a:lnTo>
                      <a:pt x="0" y="194"/>
                    </a:lnTo>
                    <a:lnTo>
                      <a:pt x="0" y="194"/>
                    </a:lnTo>
                    <a:lnTo>
                      <a:pt x="18" y="203"/>
                    </a:lnTo>
                    <a:lnTo>
                      <a:pt x="27" y="203"/>
                    </a:lnTo>
                    <a:lnTo>
                      <a:pt x="27" y="203"/>
                    </a:lnTo>
                    <a:lnTo>
                      <a:pt x="53" y="194"/>
                    </a:lnTo>
                    <a:lnTo>
                      <a:pt x="53" y="194"/>
                    </a:lnTo>
                    <a:lnTo>
                      <a:pt x="89" y="194"/>
                    </a:lnTo>
                    <a:lnTo>
                      <a:pt x="89" y="194"/>
                    </a:lnTo>
                    <a:lnTo>
                      <a:pt x="159" y="185"/>
                    </a:lnTo>
                    <a:lnTo>
                      <a:pt x="159" y="185"/>
                    </a:lnTo>
                    <a:lnTo>
                      <a:pt x="159" y="185"/>
                    </a:lnTo>
                    <a:lnTo>
                      <a:pt x="212" y="176"/>
                    </a:lnTo>
                    <a:lnTo>
                      <a:pt x="274" y="167"/>
                    </a:lnTo>
                    <a:lnTo>
                      <a:pt x="327" y="141"/>
                    </a:lnTo>
                    <a:lnTo>
                      <a:pt x="345" y="132"/>
                    </a:lnTo>
                    <a:lnTo>
                      <a:pt x="362" y="114"/>
                    </a:lnTo>
                    <a:lnTo>
                      <a:pt x="362" y="114"/>
                    </a:lnTo>
                    <a:lnTo>
                      <a:pt x="362" y="105"/>
                    </a:lnTo>
                    <a:lnTo>
                      <a:pt x="362" y="105"/>
                    </a:lnTo>
                    <a:lnTo>
                      <a:pt x="345" y="88"/>
                    </a:lnTo>
                    <a:lnTo>
                      <a:pt x="318" y="79"/>
                    </a:lnTo>
                    <a:lnTo>
                      <a:pt x="318" y="79"/>
                    </a:lnTo>
                    <a:lnTo>
                      <a:pt x="318" y="79"/>
                    </a:lnTo>
                    <a:lnTo>
                      <a:pt x="300" y="70"/>
                    </a:lnTo>
                    <a:lnTo>
                      <a:pt x="283" y="61"/>
                    </a:lnTo>
                    <a:lnTo>
                      <a:pt x="283" y="61"/>
                    </a:lnTo>
                    <a:lnTo>
                      <a:pt x="265" y="52"/>
                    </a:lnTo>
                    <a:lnTo>
                      <a:pt x="248" y="52"/>
                    </a:lnTo>
                    <a:lnTo>
                      <a:pt x="248" y="52"/>
                    </a:lnTo>
                    <a:lnTo>
                      <a:pt x="230" y="52"/>
                    </a:lnTo>
                    <a:lnTo>
                      <a:pt x="203" y="61"/>
                    </a:lnTo>
                    <a:lnTo>
                      <a:pt x="203" y="61"/>
                    </a:lnTo>
                    <a:lnTo>
                      <a:pt x="212" y="61"/>
                    </a:lnTo>
                    <a:lnTo>
                      <a:pt x="212" y="61"/>
                    </a:lnTo>
                    <a:lnTo>
                      <a:pt x="221" y="52"/>
                    </a:lnTo>
                    <a:lnTo>
                      <a:pt x="221" y="44"/>
                    </a:lnTo>
                    <a:lnTo>
                      <a:pt x="221" y="26"/>
                    </a:lnTo>
                    <a:lnTo>
                      <a:pt x="221" y="26"/>
                    </a:lnTo>
                    <a:lnTo>
                      <a:pt x="212" y="26"/>
                    </a:lnTo>
                    <a:lnTo>
                      <a:pt x="212" y="26"/>
                    </a:lnTo>
                    <a:lnTo>
                      <a:pt x="203" y="8"/>
                    </a:lnTo>
                    <a:lnTo>
                      <a:pt x="186" y="0"/>
                    </a:lnTo>
                    <a:lnTo>
                      <a:pt x="186" y="0"/>
                    </a:lnTo>
                    <a:lnTo>
                      <a:pt x="168" y="8"/>
                    </a:lnTo>
                    <a:lnTo>
                      <a:pt x="168" y="17"/>
                    </a:lnTo>
                    <a:lnTo>
                      <a:pt x="168" y="17"/>
                    </a:lnTo>
                    <a:lnTo>
                      <a:pt x="159" y="17"/>
                    </a:lnTo>
                    <a:lnTo>
                      <a:pt x="142" y="26"/>
                    </a:lnTo>
                    <a:lnTo>
                      <a:pt x="142" y="26"/>
                    </a:lnTo>
                    <a:lnTo>
                      <a:pt x="124" y="26"/>
                    </a:lnTo>
                    <a:lnTo>
                      <a:pt x="106" y="35"/>
                    </a:lnTo>
                    <a:lnTo>
                      <a:pt x="106" y="35"/>
                    </a:lnTo>
                    <a:lnTo>
                      <a:pt x="106" y="44"/>
                    </a:lnTo>
                    <a:lnTo>
                      <a:pt x="106" y="44"/>
                    </a:lnTo>
                    <a:lnTo>
                      <a:pt x="98" y="52"/>
                    </a:lnTo>
                    <a:lnTo>
                      <a:pt x="98" y="52"/>
                    </a:lnTo>
                    <a:lnTo>
                      <a:pt x="89" y="70"/>
                    </a:lnTo>
                    <a:lnTo>
                      <a:pt x="80" y="88"/>
                    </a:lnTo>
                    <a:lnTo>
                      <a:pt x="80" y="88"/>
                    </a:lnTo>
                    <a:lnTo>
                      <a:pt x="80" y="88"/>
                    </a:lnTo>
                    <a:lnTo>
                      <a:pt x="53" y="88"/>
                    </a:lnTo>
                    <a:lnTo>
                      <a:pt x="45" y="97"/>
                    </a:lnTo>
                    <a:lnTo>
                      <a:pt x="45" y="114"/>
                    </a:lnTo>
                    <a:lnTo>
                      <a:pt x="45" y="114"/>
                    </a:lnTo>
                    <a:lnTo>
                      <a:pt x="36" y="132"/>
                    </a:lnTo>
                    <a:lnTo>
                      <a:pt x="18" y="15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4" name="Freeform 39"/>
              <p:cNvSpPr>
                <a:spLocks noChangeArrowheads="1"/>
              </p:cNvSpPr>
              <p:nvPr/>
            </p:nvSpPr>
            <p:spPr bwMode="auto">
              <a:xfrm>
                <a:off x="6294438" y="2154238"/>
                <a:ext cx="114300" cy="82550"/>
              </a:xfrm>
              <a:custGeom>
                <a:avLst/>
                <a:gdLst>
                  <a:gd name="T0" fmla="*/ 18 w 319"/>
                  <a:gd name="T1" fmla="*/ 212 h 231"/>
                  <a:gd name="T2" fmla="*/ 53 w 319"/>
                  <a:gd name="T3" fmla="*/ 230 h 231"/>
                  <a:gd name="T4" fmla="*/ 71 w 319"/>
                  <a:gd name="T5" fmla="*/ 230 h 231"/>
                  <a:gd name="T6" fmla="*/ 124 w 319"/>
                  <a:gd name="T7" fmla="*/ 212 h 231"/>
                  <a:gd name="T8" fmla="*/ 133 w 319"/>
                  <a:gd name="T9" fmla="*/ 194 h 231"/>
                  <a:gd name="T10" fmla="*/ 133 w 319"/>
                  <a:gd name="T11" fmla="*/ 185 h 231"/>
                  <a:gd name="T12" fmla="*/ 133 w 319"/>
                  <a:gd name="T13" fmla="*/ 185 h 231"/>
                  <a:gd name="T14" fmla="*/ 177 w 319"/>
                  <a:gd name="T15" fmla="*/ 168 h 231"/>
                  <a:gd name="T16" fmla="*/ 247 w 319"/>
                  <a:gd name="T17" fmla="*/ 150 h 231"/>
                  <a:gd name="T18" fmla="*/ 265 w 319"/>
                  <a:gd name="T19" fmla="*/ 150 h 231"/>
                  <a:gd name="T20" fmla="*/ 274 w 319"/>
                  <a:gd name="T21" fmla="*/ 141 h 231"/>
                  <a:gd name="T22" fmla="*/ 292 w 319"/>
                  <a:gd name="T23" fmla="*/ 124 h 231"/>
                  <a:gd name="T24" fmla="*/ 292 w 319"/>
                  <a:gd name="T25" fmla="*/ 115 h 231"/>
                  <a:gd name="T26" fmla="*/ 292 w 319"/>
                  <a:gd name="T27" fmla="*/ 106 h 231"/>
                  <a:gd name="T28" fmla="*/ 292 w 319"/>
                  <a:gd name="T29" fmla="*/ 106 h 231"/>
                  <a:gd name="T30" fmla="*/ 300 w 319"/>
                  <a:gd name="T31" fmla="*/ 106 h 231"/>
                  <a:gd name="T32" fmla="*/ 309 w 319"/>
                  <a:gd name="T33" fmla="*/ 97 h 231"/>
                  <a:gd name="T34" fmla="*/ 318 w 319"/>
                  <a:gd name="T35" fmla="*/ 88 h 231"/>
                  <a:gd name="T36" fmla="*/ 309 w 319"/>
                  <a:gd name="T37" fmla="*/ 71 h 231"/>
                  <a:gd name="T38" fmla="*/ 283 w 319"/>
                  <a:gd name="T39" fmla="*/ 62 h 231"/>
                  <a:gd name="T40" fmla="*/ 274 w 319"/>
                  <a:gd name="T41" fmla="*/ 53 h 231"/>
                  <a:gd name="T42" fmla="*/ 247 w 319"/>
                  <a:gd name="T43" fmla="*/ 53 h 231"/>
                  <a:gd name="T44" fmla="*/ 247 w 319"/>
                  <a:gd name="T45" fmla="*/ 35 h 231"/>
                  <a:gd name="T46" fmla="*/ 239 w 319"/>
                  <a:gd name="T47" fmla="*/ 18 h 231"/>
                  <a:gd name="T48" fmla="*/ 221 w 319"/>
                  <a:gd name="T49" fmla="*/ 0 h 231"/>
                  <a:gd name="T50" fmla="*/ 212 w 319"/>
                  <a:gd name="T51" fmla="*/ 0 h 231"/>
                  <a:gd name="T52" fmla="*/ 195 w 319"/>
                  <a:gd name="T53" fmla="*/ 9 h 231"/>
                  <a:gd name="T54" fmla="*/ 177 w 319"/>
                  <a:gd name="T55" fmla="*/ 18 h 231"/>
                  <a:gd name="T56" fmla="*/ 142 w 319"/>
                  <a:gd name="T57" fmla="*/ 26 h 231"/>
                  <a:gd name="T58" fmla="*/ 80 w 319"/>
                  <a:gd name="T59" fmla="*/ 53 h 231"/>
                  <a:gd name="T60" fmla="*/ 71 w 319"/>
                  <a:gd name="T61" fmla="*/ 71 h 231"/>
                  <a:gd name="T62" fmla="*/ 80 w 319"/>
                  <a:gd name="T63" fmla="*/ 79 h 231"/>
                  <a:gd name="T64" fmla="*/ 89 w 319"/>
                  <a:gd name="T65" fmla="*/ 88 h 231"/>
                  <a:gd name="T66" fmla="*/ 80 w 319"/>
                  <a:gd name="T67" fmla="*/ 97 h 231"/>
                  <a:gd name="T68" fmla="*/ 53 w 319"/>
                  <a:gd name="T69" fmla="*/ 106 h 231"/>
                  <a:gd name="T70" fmla="*/ 36 w 319"/>
                  <a:gd name="T71" fmla="*/ 106 h 231"/>
                  <a:gd name="T72" fmla="*/ 36 w 319"/>
                  <a:gd name="T73" fmla="*/ 124 h 231"/>
                  <a:gd name="T74" fmla="*/ 45 w 319"/>
                  <a:gd name="T75" fmla="*/ 141 h 231"/>
                  <a:gd name="T76" fmla="*/ 53 w 319"/>
                  <a:gd name="T77" fmla="*/ 150 h 231"/>
                  <a:gd name="T78" fmla="*/ 53 w 319"/>
                  <a:gd name="T79" fmla="*/ 150 h 231"/>
                  <a:gd name="T80" fmla="*/ 71 w 319"/>
                  <a:gd name="T81" fmla="*/ 159 h 231"/>
                  <a:gd name="T82" fmla="*/ 18 w 319"/>
                  <a:gd name="T83" fmla="*/ 159 h 231"/>
                  <a:gd name="T84" fmla="*/ 9 w 319"/>
                  <a:gd name="T85" fmla="*/ 168 h 231"/>
                  <a:gd name="T86" fmla="*/ 0 w 319"/>
                  <a:gd name="T87" fmla="*/ 177 h 231"/>
                  <a:gd name="T88" fmla="*/ 9 w 319"/>
                  <a:gd name="T89" fmla="*/ 194 h 231"/>
                  <a:gd name="T90" fmla="*/ 18 w 319"/>
                  <a:gd name="T91" fmla="*/ 2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231">
                    <a:moveTo>
                      <a:pt x="18" y="212"/>
                    </a:moveTo>
                    <a:lnTo>
                      <a:pt x="18" y="212"/>
                    </a:lnTo>
                    <a:lnTo>
                      <a:pt x="53" y="230"/>
                    </a:lnTo>
                    <a:lnTo>
                      <a:pt x="53" y="230"/>
                    </a:lnTo>
                    <a:lnTo>
                      <a:pt x="71" y="230"/>
                    </a:lnTo>
                    <a:lnTo>
                      <a:pt x="71" y="230"/>
                    </a:lnTo>
                    <a:lnTo>
                      <a:pt x="98" y="221"/>
                    </a:lnTo>
                    <a:lnTo>
                      <a:pt x="124" y="212"/>
                    </a:lnTo>
                    <a:lnTo>
                      <a:pt x="124" y="212"/>
                    </a:lnTo>
                    <a:lnTo>
                      <a:pt x="133" y="194"/>
                    </a:lnTo>
                    <a:lnTo>
                      <a:pt x="133" y="185"/>
                    </a:lnTo>
                    <a:lnTo>
                      <a:pt x="133" y="185"/>
                    </a:lnTo>
                    <a:lnTo>
                      <a:pt x="133" y="185"/>
                    </a:lnTo>
                    <a:lnTo>
                      <a:pt x="133" y="185"/>
                    </a:lnTo>
                    <a:lnTo>
                      <a:pt x="150" y="177"/>
                    </a:lnTo>
                    <a:lnTo>
                      <a:pt x="177" y="168"/>
                    </a:lnTo>
                    <a:lnTo>
                      <a:pt x="247" y="150"/>
                    </a:lnTo>
                    <a:lnTo>
                      <a:pt x="247" y="150"/>
                    </a:lnTo>
                    <a:lnTo>
                      <a:pt x="265" y="150"/>
                    </a:lnTo>
                    <a:lnTo>
                      <a:pt x="265" y="150"/>
                    </a:lnTo>
                    <a:lnTo>
                      <a:pt x="274" y="141"/>
                    </a:lnTo>
                    <a:lnTo>
                      <a:pt x="274" y="141"/>
                    </a:lnTo>
                    <a:lnTo>
                      <a:pt x="292" y="141"/>
                    </a:lnTo>
                    <a:lnTo>
                      <a:pt x="292" y="124"/>
                    </a:lnTo>
                    <a:lnTo>
                      <a:pt x="292" y="115"/>
                    </a:lnTo>
                    <a:lnTo>
                      <a:pt x="292" y="115"/>
                    </a:lnTo>
                    <a:lnTo>
                      <a:pt x="292" y="106"/>
                    </a:lnTo>
                    <a:lnTo>
                      <a:pt x="292" y="106"/>
                    </a:lnTo>
                    <a:lnTo>
                      <a:pt x="292" y="106"/>
                    </a:lnTo>
                    <a:lnTo>
                      <a:pt x="292" y="106"/>
                    </a:lnTo>
                    <a:lnTo>
                      <a:pt x="292" y="106"/>
                    </a:lnTo>
                    <a:lnTo>
                      <a:pt x="300" y="106"/>
                    </a:lnTo>
                    <a:lnTo>
                      <a:pt x="300" y="106"/>
                    </a:lnTo>
                    <a:lnTo>
                      <a:pt x="309" y="97"/>
                    </a:lnTo>
                    <a:lnTo>
                      <a:pt x="318" y="88"/>
                    </a:lnTo>
                    <a:lnTo>
                      <a:pt x="318" y="88"/>
                    </a:lnTo>
                    <a:lnTo>
                      <a:pt x="309" y="79"/>
                    </a:lnTo>
                    <a:lnTo>
                      <a:pt x="309" y="71"/>
                    </a:lnTo>
                    <a:lnTo>
                      <a:pt x="309" y="71"/>
                    </a:lnTo>
                    <a:lnTo>
                      <a:pt x="283" y="62"/>
                    </a:lnTo>
                    <a:lnTo>
                      <a:pt x="283" y="62"/>
                    </a:lnTo>
                    <a:lnTo>
                      <a:pt x="274" y="53"/>
                    </a:lnTo>
                    <a:lnTo>
                      <a:pt x="274" y="53"/>
                    </a:lnTo>
                    <a:lnTo>
                      <a:pt x="247" y="53"/>
                    </a:lnTo>
                    <a:lnTo>
                      <a:pt x="247" y="35"/>
                    </a:lnTo>
                    <a:lnTo>
                      <a:pt x="247" y="35"/>
                    </a:lnTo>
                    <a:lnTo>
                      <a:pt x="239" y="18"/>
                    </a:lnTo>
                    <a:lnTo>
                      <a:pt x="239" y="18"/>
                    </a:lnTo>
                    <a:lnTo>
                      <a:pt x="239" y="0"/>
                    </a:lnTo>
                    <a:lnTo>
                      <a:pt x="221" y="0"/>
                    </a:lnTo>
                    <a:lnTo>
                      <a:pt x="221" y="0"/>
                    </a:lnTo>
                    <a:lnTo>
                      <a:pt x="212" y="0"/>
                    </a:lnTo>
                    <a:lnTo>
                      <a:pt x="212" y="0"/>
                    </a:lnTo>
                    <a:lnTo>
                      <a:pt x="195" y="9"/>
                    </a:lnTo>
                    <a:lnTo>
                      <a:pt x="195" y="9"/>
                    </a:lnTo>
                    <a:lnTo>
                      <a:pt x="177" y="18"/>
                    </a:lnTo>
                    <a:lnTo>
                      <a:pt x="142" y="26"/>
                    </a:lnTo>
                    <a:lnTo>
                      <a:pt x="142" y="26"/>
                    </a:lnTo>
                    <a:lnTo>
                      <a:pt x="98" y="44"/>
                    </a:lnTo>
                    <a:lnTo>
                      <a:pt x="80" y="53"/>
                    </a:lnTo>
                    <a:lnTo>
                      <a:pt x="80" y="53"/>
                    </a:lnTo>
                    <a:lnTo>
                      <a:pt x="71" y="71"/>
                    </a:lnTo>
                    <a:lnTo>
                      <a:pt x="71" y="71"/>
                    </a:lnTo>
                    <a:lnTo>
                      <a:pt x="80" y="79"/>
                    </a:lnTo>
                    <a:lnTo>
                      <a:pt x="80" y="79"/>
                    </a:lnTo>
                    <a:lnTo>
                      <a:pt x="89" y="88"/>
                    </a:lnTo>
                    <a:lnTo>
                      <a:pt x="89" y="88"/>
                    </a:lnTo>
                    <a:lnTo>
                      <a:pt x="80" y="97"/>
                    </a:lnTo>
                    <a:lnTo>
                      <a:pt x="62" y="106"/>
                    </a:lnTo>
                    <a:lnTo>
                      <a:pt x="53" y="106"/>
                    </a:lnTo>
                    <a:lnTo>
                      <a:pt x="53" y="106"/>
                    </a:lnTo>
                    <a:lnTo>
                      <a:pt x="36" y="106"/>
                    </a:lnTo>
                    <a:lnTo>
                      <a:pt x="36" y="124"/>
                    </a:lnTo>
                    <a:lnTo>
                      <a:pt x="36" y="124"/>
                    </a:lnTo>
                    <a:lnTo>
                      <a:pt x="36" y="132"/>
                    </a:lnTo>
                    <a:lnTo>
                      <a:pt x="45" y="141"/>
                    </a:lnTo>
                    <a:lnTo>
                      <a:pt x="53" y="150"/>
                    </a:lnTo>
                    <a:lnTo>
                      <a:pt x="53" y="150"/>
                    </a:lnTo>
                    <a:lnTo>
                      <a:pt x="53" y="150"/>
                    </a:lnTo>
                    <a:lnTo>
                      <a:pt x="53" y="150"/>
                    </a:lnTo>
                    <a:lnTo>
                      <a:pt x="71" y="159"/>
                    </a:lnTo>
                    <a:lnTo>
                      <a:pt x="71" y="159"/>
                    </a:lnTo>
                    <a:lnTo>
                      <a:pt x="53" y="159"/>
                    </a:lnTo>
                    <a:lnTo>
                      <a:pt x="18" y="159"/>
                    </a:lnTo>
                    <a:lnTo>
                      <a:pt x="18" y="159"/>
                    </a:lnTo>
                    <a:lnTo>
                      <a:pt x="9" y="168"/>
                    </a:lnTo>
                    <a:lnTo>
                      <a:pt x="0" y="177"/>
                    </a:lnTo>
                    <a:lnTo>
                      <a:pt x="0" y="177"/>
                    </a:lnTo>
                    <a:lnTo>
                      <a:pt x="0" y="185"/>
                    </a:lnTo>
                    <a:lnTo>
                      <a:pt x="9" y="194"/>
                    </a:lnTo>
                    <a:lnTo>
                      <a:pt x="9" y="194"/>
                    </a:lnTo>
                    <a:lnTo>
                      <a:pt x="18" y="21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5" name="Freeform 40"/>
              <p:cNvSpPr>
                <a:spLocks noChangeArrowheads="1"/>
              </p:cNvSpPr>
              <p:nvPr/>
            </p:nvSpPr>
            <p:spPr bwMode="auto">
              <a:xfrm>
                <a:off x="6332538" y="2208213"/>
                <a:ext cx="120650" cy="63500"/>
              </a:xfrm>
              <a:custGeom>
                <a:avLst/>
                <a:gdLst>
                  <a:gd name="T0" fmla="*/ 212 w 337"/>
                  <a:gd name="T1" fmla="*/ 9 h 178"/>
                  <a:gd name="T2" fmla="*/ 177 w 337"/>
                  <a:gd name="T3" fmla="*/ 0 h 178"/>
                  <a:gd name="T4" fmla="*/ 97 w 337"/>
                  <a:gd name="T5" fmla="*/ 9 h 178"/>
                  <a:gd name="T6" fmla="*/ 44 w 337"/>
                  <a:gd name="T7" fmla="*/ 35 h 178"/>
                  <a:gd name="T8" fmla="*/ 36 w 337"/>
                  <a:gd name="T9" fmla="*/ 44 h 178"/>
                  <a:gd name="T10" fmla="*/ 27 w 337"/>
                  <a:gd name="T11" fmla="*/ 53 h 178"/>
                  <a:gd name="T12" fmla="*/ 18 w 337"/>
                  <a:gd name="T13" fmla="*/ 62 h 178"/>
                  <a:gd name="T14" fmla="*/ 18 w 337"/>
                  <a:gd name="T15" fmla="*/ 62 h 178"/>
                  <a:gd name="T16" fmla="*/ 9 w 337"/>
                  <a:gd name="T17" fmla="*/ 71 h 178"/>
                  <a:gd name="T18" fmla="*/ 0 w 337"/>
                  <a:gd name="T19" fmla="*/ 71 h 178"/>
                  <a:gd name="T20" fmla="*/ 0 w 337"/>
                  <a:gd name="T21" fmla="*/ 80 h 178"/>
                  <a:gd name="T22" fmla="*/ 0 w 337"/>
                  <a:gd name="T23" fmla="*/ 97 h 178"/>
                  <a:gd name="T24" fmla="*/ 18 w 337"/>
                  <a:gd name="T25" fmla="*/ 106 h 178"/>
                  <a:gd name="T26" fmla="*/ 27 w 337"/>
                  <a:gd name="T27" fmla="*/ 115 h 178"/>
                  <a:gd name="T28" fmla="*/ 36 w 337"/>
                  <a:gd name="T29" fmla="*/ 115 h 178"/>
                  <a:gd name="T30" fmla="*/ 44 w 337"/>
                  <a:gd name="T31" fmla="*/ 115 h 178"/>
                  <a:gd name="T32" fmla="*/ 62 w 337"/>
                  <a:gd name="T33" fmla="*/ 124 h 178"/>
                  <a:gd name="T34" fmla="*/ 97 w 337"/>
                  <a:gd name="T35" fmla="*/ 150 h 178"/>
                  <a:gd name="T36" fmla="*/ 106 w 337"/>
                  <a:gd name="T37" fmla="*/ 141 h 178"/>
                  <a:gd name="T38" fmla="*/ 141 w 337"/>
                  <a:gd name="T39" fmla="*/ 150 h 178"/>
                  <a:gd name="T40" fmla="*/ 168 w 337"/>
                  <a:gd name="T41" fmla="*/ 159 h 178"/>
                  <a:gd name="T42" fmla="*/ 177 w 337"/>
                  <a:gd name="T43" fmla="*/ 168 h 178"/>
                  <a:gd name="T44" fmla="*/ 203 w 337"/>
                  <a:gd name="T45" fmla="*/ 168 h 178"/>
                  <a:gd name="T46" fmla="*/ 265 w 337"/>
                  <a:gd name="T47" fmla="*/ 177 h 178"/>
                  <a:gd name="T48" fmla="*/ 309 w 337"/>
                  <a:gd name="T49" fmla="*/ 159 h 178"/>
                  <a:gd name="T50" fmla="*/ 318 w 337"/>
                  <a:gd name="T51" fmla="*/ 141 h 178"/>
                  <a:gd name="T52" fmla="*/ 309 w 337"/>
                  <a:gd name="T53" fmla="*/ 132 h 178"/>
                  <a:gd name="T54" fmla="*/ 300 w 337"/>
                  <a:gd name="T55" fmla="*/ 124 h 178"/>
                  <a:gd name="T56" fmla="*/ 336 w 337"/>
                  <a:gd name="T57" fmla="*/ 80 h 178"/>
                  <a:gd name="T58" fmla="*/ 336 w 337"/>
                  <a:gd name="T59" fmla="*/ 53 h 178"/>
                  <a:gd name="T60" fmla="*/ 336 w 337"/>
                  <a:gd name="T61" fmla="*/ 44 h 178"/>
                  <a:gd name="T62" fmla="*/ 318 w 337"/>
                  <a:gd name="T63" fmla="*/ 35 h 178"/>
                  <a:gd name="T64" fmla="*/ 265 w 337"/>
                  <a:gd name="T65" fmla="*/ 18 h 178"/>
                  <a:gd name="T66" fmla="*/ 247 w 337"/>
                  <a:gd name="T67" fmla="*/ 18 h 178"/>
                  <a:gd name="T68" fmla="*/ 239 w 337"/>
                  <a:gd name="T69" fmla="*/ 35 h 178"/>
                  <a:gd name="T70" fmla="*/ 221 w 337"/>
                  <a:gd name="T71" fmla="*/ 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7" h="178">
                    <a:moveTo>
                      <a:pt x="212" y="9"/>
                    </a:moveTo>
                    <a:lnTo>
                      <a:pt x="212" y="9"/>
                    </a:lnTo>
                    <a:lnTo>
                      <a:pt x="194" y="0"/>
                    </a:lnTo>
                    <a:lnTo>
                      <a:pt x="177" y="0"/>
                    </a:lnTo>
                    <a:lnTo>
                      <a:pt x="177" y="0"/>
                    </a:lnTo>
                    <a:lnTo>
                      <a:pt x="97" y="9"/>
                    </a:lnTo>
                    <a:lnTo>
                      <a:pt x="62" y="27"/>
                    </a:lnTo>
                    <a:lnTo>
                      <a:pt x="44" y="35"/>
                    </a:lnTo>
                    <a:lnTo>
                      <a:pt x="44" y="35"/>
                    </a:lnTo>
                    <a:lnTo>
                      <a:pt x="36" y="44"/>
                    </a:lnTo>
                    <a:lnTo>
                      <a:pt x="36" y="44"/>
                    </a:lnTo>
                    <a:lnTo>
                      <a:pt x="27" y="53"/>
                    </a:lnTo>
                    <a:lnTo>
                      <a:pt x="27" y="53"/>
                    </a:lnTo>
                    <a:lnTo>
                      <a:pt x="18" y="62"/>
                    </a:lnTo>
                    <a:lnTo>
                      <a:pt x="18" y="62"/>
                    </a:lnTo>
                    <a:lnTo>
                      <a:pt x="18" y="62"/>
                    </a:lnTo>
                    <a:lnTo>
                      <a:pt x="18" y="62"/>
                    </a:lnTo>
                    <a:lnTo>
                      <a:pt x="9" y="71"/>
                    </a:lnTo>
                    <a:lnTo>
                      <a:pt x="9" y="71"/>
                    </a:lnTo>
                    <a:lnTo>
                      <a:pt x="0" y="71"/>
                    </a:lnTo>
                    <a:lnTo>
                      <a:pt x="0" y="80"/>
                    </a:lnTo>
                    <a:lnTo>
                      <a:pt x="0" y="80"/>
                    </a:lnTo>
                    <a:lnTo>
                      <a:pt x="0" y="88"/>
                    </a:lnTo>
                    <a:lnTo>
                      <a:pt x="0" y="97"/>
                    </a:lnTo>
                    <a:lnTo>
                      <a:pt x="0" y="97"/>
                    </a:lnTo>
                    <a:lnTo>
                      <a:pt x="18" y="106"/>
                    </a:lnTo>
                    <a:lnTo>
                      <a:pt x="18" y="106"/>
                    </a:lnTo>
                    <a:lnTo>
                      <a:pt x="27" y="115"/>
                    </a:lnTo>
                    <a:lnTo>
                      <a:pt x="27" y="115"/>
                    </a:lnTo>
                    <a:lnTo>
                      <a:pt x="36" y="115"/>
                    </a:lnTo>
                    <a:lnTo>
                      <a:pt x="44" y="115"/>
                    </a:lnTo>
                    <a:lnTo>
                      <a:pt x="44" y="115"/>
                    </a:lnTo>
                    <a:lnTo>
                      <a:pt x="62" y="124"/>
                    </a:lnTo>
                    <a:lnTo>
                      <a:pt x="62" y="124"/>
                    </a:lnTo>
                    <a:lnTo>
                      <a:pt x="71" y="141"/>
                    </a:lnTo>
                    <a:lnTo>
                      <a:pt x="97" y="150"/>
                    </a:lnTo>
                    <a:lnTo>
                      <a:pt x="97" y="150"/>
                    </a:lnTo>
                    <a:lnTo>
                      <a:pt x="106" y="141"/>
                    </a:lnTo>
                    <a:lnTo>
                      <a:pt x="106" y="141"/>
                    </a:lnTo>
                    <a:lnTo>
                      <a:pt x="141" y="150"/>
                    </a:lnTo>
                    <a:lnTo>
                      <a:pt x="168" y="159"/>
                    </a:lnTo>
                    <a:lnTo>
                      <a:pt x="168" y="159"/>
                    </a:lnTo>
                    <a:lnTo>
                      <a:pt x="177" y="168"/>
                    </a:lnTo>
                    <a:lnTo>
                      <a:pt x="177" y="168"/>
                    </a:lnTo>
                    <a:lnTo>
                      <a:pt x="203" y="168"/>
                    </a:lnTo>
                    <a:lnTo>
                      <a:pt x="203" y="168"/>
                    </a:lnTo>
                    <a:lnTo>
                      <a:pt x="265" y="177"/>
                    </a:lnTo>
                    <a:lnTo>
                      <a:pt x="265" y="177"/>
                    </a:lnTo>
                    <a:lnTo>
                      <a:pt x="291" y="177"/>
                    </a:lnTo>
                    <a:lnTo>
                      <a:pt x="309" y="159"/>
                    </a:lnTo>
                    <a:lnTo>
                      <a:pt x="309" y="159"/>
                    </a:lnTo>
                    <a:lnTo>
                      <a:pt x="318" y="141"/>
                    </a:lnTo>
                    <a:lnTo>
                      <a:pt x="318" y="141"/>
                    </a:lnTo>
                    <a:lnTo>
                      <a:pt x="309" y="132"/>
                    </a:lnTo>
                    <a:lnTo>
                      <a:pt x="300" y="124"/>
                    </a:lnTo>
                    <a:lnTo>
                      <a:pt x="300" y="124"/>
                    </a:lnTo>
                    <a:lnTo>
                      <a:pt x="336" y="80"/>
                    </a:lnTo>
                    <a:lnTo>
                      <a:pt x="336" y="80"/>
                    </a:lnTo>
                    <a:lnTo>
                      <a:pt x="336" y="71"/>
                    </a:lnTo>
                    <a:lnTo>
                      <a:pt x="336" y="53"/>
                    </a:lnTo>
                    <a:lnTo>
                      <a:pt x="336" y="53"/>
                    </a:lnTo>
                    <a:lnTo>
                      <a:pt x="336" y="44"/>
                    </a:lnTo>
                    <a:lnTo>
                      <a:pt x="336" y="44"/>
                    </a:lnTo>
                    <a:lnTo>
                      <a:pt x="318" y="35"/>
                    </a:lnTo>
                    <a:lnTo>
                      <a:pt x="300" y="27"/>
                    </a:lnTo>
                    <a:lnTo>
                      <a:pt x="265" y="18"/>
                    </a:lnTo>
                    <a:lnTo>
                      <a:pt x="265" y="18"/>
                    </a:lnTo>
                    <a:lnTo>
                      <a:pt x="247" y="18"/>
                    </a:lnTo>
                    <a:lnTo>
                      <a:pt x="239" y="27"/>
                    </a:lnTo>
                    <a:lnTo>
                      <a:pt x="239" y="35"/>
                    </a:lnTo>
                    <a:lnTo>
                      <a:pt x="239" y="35"/>
                    </a:lnTo>
                    <a:lnTo>
                      <a:pt x="221" y="27"/>
                    </a:lnTo>
                    <a:lnTo>
                      <a:pt x="212" y="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6" name="Freeform 41"/>
              <p:cNvSpPr>
                <a:spLocks noChangeArrowheads="1"/>
              </p:cNvSpPr>
              <p:nvPr/>
            </p:nvSpPr>
            <p:spPr bwMode="auto">
              <a:xfrm>
                <a:off x="7304088" y="3106738"/>
                <a:ext cx="57150" cy="209550"/>
              </a:xfrm>
              <a:custGeom>
                <a:avLst/>
                <a:gdLst>
                  <a:gd name="T0" fmla="*/ 124 w 160"/>
                  <a:gd name="T1" fmla="*/ 292 h 584"/>
                  <a:gd name="T2" fmla="*/ 124 w 160"/>
                  <a:gd name="T3" fmla="*/ 256 h 584"/>
                  <a:gd name="T4" fmla="*/ 97 w 160"/>
                  <a:gd name="T5" fmla="*/ 177 h 584"/>
                  <a:gd name="T6" fmla="*/ 97 w 160"/>
                  <a:gd name="T7" fmla="*/ 124 h 584"/>
                  <a:gd name="T8" fmla="*/ 97 w 160"/>
                  <a:gd name="T9" fmla="*/ 115 h 584"/>
                  <a:gd name="T10" fmla="*/ 97 w 160"/>
                  <a:gd name="T11" fmla="*/ 71 h 584"/>
                  <a:gd name="T12" fmla="*/ 88 w 160"/>
                  <a:gd name="T13" fmla="*/ 62 h 584"/>
                  <a:gd name="T14" fmla="*/ 62 w 160"/>
                  <a:gd name="T15" fmla="*/ 9 h 584"/>
                  <a:gd name="T16" fmla="*/ 53 w 160"/>
                  <a:gd name="T17" fmla="*/ 0 h 584"/>
                  <a:gd name="T18" fmla="*/ 44 w 160"/>
                  <a:gd name="T19" fmla="*/ 0 h 584"/>
                  <a:gd name="T20" fmla="*/ 27 w 160"/>
                  <a:gd name="T21" fmla="*/ 18 h 584"/>
                  <a:gd name="T22" fmla="*/ 27 w 160"/>
                  <a:gd name="T23" fmla="*/ 27 h 584"/>
                  <a:gd name="T24" fmla="*/ 18 w 160"/>
                  <a:gd name="T25" fmla="*/ 44 h 584"/>
                  <a:gd name="T26" fmla="*/ 18 w 160"/>
                  <a:gd name="T27" fmla="*/ 44 h 584"/>
                  <a:gd name="T28" fmla="*/ 0 w 160"/>
                  <a:gd name="T29" fmla="*/ 62 h 584"/>
                  <a:gd name="T30" fmla="*/ 0 w 160"/>
                  <a:gd name="T31" fmla="*/ 80 h 584"/>
                  <a:gd name="T32" fmla="*/ 0 w 160"/>
                  <a:gd name="T33" fmla="*/ 89 h 584"/>
                  <a:gd name="T34" fmla="*/ 0 w 160"/>
                  <a:gd name="T35" fmla="*/ 115 h 584"/>
                  <a:gd name="T36" fmla="*/ 0 w 160"/>
                  <a:gd name="T37" fmla="*/ 142 h 584"/>
                  <a:gd name="T38" fmla="*/ 18 w 160"/>
                  <a:gd name="T39" fmla="*/ 230 h 584"/>
                  <a:gd name="T40" fmla="*/ 18 w 160"/>
                  <a:gd name="T41" fmla="*/ 247 h 584"/>
                  <a:gd name="T42" fmla="*/ 18 w 160"/>
                  <a:gd name="T43" fmla="*/ 327 h 584"/>
                  <a:gd name="T44" fmla="*/ 9 w 160"/>
                  <a:gd name="T45" fmla="*/ 433 h 584"/>
                  <a:gd name="T46" fmla="*/ 18 w 160"/>
                  <a:gd name="T47" fmla="*/ 468 h 584"/>
                  <a:gd name="T48" fmla="*/ 9 w 160"/>
                  <a:gd name="T49" fmla="*/ 521 h 584"/>
                  <a:gd name="T50" fmla="*/ 0 w 160"/>
                  <a:gd name="T51" fmla="*/ 565 h 584"/>
                  <a:gd name="T52" fmla="*/ 9 w 160"/>
                  <a:gd name="T53" fmla="*/ 583 h 584"/>
                  <a:gd name="T54" fmla="*/ 18 w 160"/>
                  <a:gd name="T55" fmla="*/ 583 h 584"/>
                  <a:gd name="T56" fmla="*/ 35 w 160"/>
                  <a:gd name="T57" fmla="*/ 565 h 584"/>
                  <a:gd name="T58" fmla="*/ 35 w 160"/>
                  <a:gd name="T59" fmla="*/ 565 h 584"/>
                  <a:gd name="T60" fmla="*/ 44 w 160"/>
                  <a:gd name="T61" fmla="*/ 565 h 584"/>
                  <a:gd name="T62" fmla="*/ 53 w 160"/>
                  <a:gd name="T63" fmla="*/ 556 h 584"/>
                  <a:gd name="T64" fmla="*/ 71 w 160"/>
                  <a:gd name="T65" fmla="*/ 556 h 584"/>
                  <a:gd name="T66" fmla="*/ 80 w 160"/>
                  <a:gd name="T67" fmla="*/ 548 h 584"/>
                  <a:gd name="T68" fmla="*/ 80 w 160"/>
                  <a:gd name="T69" fmla="*/ 530 h 584"/>
                  <a:gd name="T70" fmla="*/ 71 w 160"/>
                  <a:gd name="T71" fmla="*/ 512 h 584"/>
                  <a:gd name="T72" fmla="*/ 53 w 160"/>
                  <a:gd name="T73" fmla="*/ 477 h 584"/>
                  <a:gd name="T74" fmla="*/ 53 w 160"/>
                  <a:gd name="T75" fmla="*/ 468 h 584"/>
                  <a:gd name="T76" fmla="*/ 62 w 160"/>
                  <a:gd name="T77" fmla="*/ 442 h 584"/>
                  <a:gd name="T78" fmla="*/ 62 w 160"/>
                  <a:gd name="T79" fmla="*/ 433 h 584"/>
                  <a:gd name="T80" fmla="*/ 71 w 160"/>
                  <a:gd name="T81" fmla="*/ 415 h 584"/>
                  <a:gd name="T82" fmla="*/ 71 w 160"/>
                  <a:gd name="T83" fmla="*/ 389 h 584"/>
                  <a:gd name="T84" fmla="*/ 88 w 160"/>
                  <a:gd name="T85" fmla="*/ 371 h 584"/>
                  <a:gd name="T86" fmla="*/ 106 w 160"/>
                  <a:gd name="T87" fmla="*/ 380 h 584"/>
                  <a:gd name="T88" fmla="*/ 133 w 160"/>
                  <a:gd name="T89" fmla="*/ 389 h 584"/>
                  <a:gd name="T90" fmla="*/ 141 w 160"/>
                  <a:gd name="T91" fmla="*/ 398 h 584"/>
                  <a:gd name="T92" fmla="*/ 150 w 160"/>
                  <a:gd name="T93" fmla="*/ 398 h 584"/>
                  <a:gd name="T94" fmla="*/ 159 w 160"/>
                  <a:gd name="T95" fmla="*/ 371 h 584"/>
                  <a:gd name="T96" fmla="*/ 124 w 160"/>
                  <a:gd name="T97" fmla="*/ 29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584">
                    <a:moveTo>
                      <a:pt x="124" y="292"/>
                    </a:moveTo>
                    <a:lnTo>
                      <a:pt x="124" y="292"/>
                    </a:lnTo>
                    <a:lnTo>
                      <a:pt x="124" y="256"/>
                    </a:lnTo>
                    <a:lnTo>
                      <a:pt x="124" y="256"/>
                    </a:lnTo>
                    <a:lnTo>
                      <a:pt x="97" y="177"/>
                    </a:lnTo>
                    <a:lnTo>
                      <a:pt x="97" y="177"/>
                    </a:lnTo>
                    <a:lnTo>
                      <a:pt x="88" y="150"/>
                    </a:lnTo>
                    <a:lnTo>
                      <a:pt x="97" y="124"/>
                    </a:lnTo>
                    <a:lnTo>
                      <a:pt x="97" y="115"/>
                    </a:lnTo>
                    <a:lnTo>
                      <a:pt x="97" y="115"/>
                    </a:lnTo>
                    <a:lnTo>
                      <a:pt x="106" y="80"/>
                    </a:lnTo>
                    <a:lnTo>
                      <a:pt x="97" y="71"/>
                    </a:lnTo>
                    <a:lnTo>
                      <a:pt x="88" y="62"/>
                    </a:lnTo>
                    <a:lnTo>
                      <a:pt x="88" y="62"/>
                    </a:lnTo>
                    <a:lnTo>
                      <a:pt x="71" y="36"/>
                    </a:lnTo>
                    <a:lnTo>
                      <a:pt x="62" y="9"/>
                    </a:lnTo>
                    <a:lnTo>
                      <a:pt x="62" y="9"/>
                    </a:lnTo>
                    <a:lnTo>
                      <a:pt x="53" y="0"/>
                    </a:lnTo>
                    <a:lnTo>
                      <a:pt x="44" y="0"/>
                    </a:lnTo>
                    <a:lnTo>
                      <a:pt x="44" y="0"/>
                    </a:lnTo>
                    <a:lnTo>
                      <a:pt x="35" y="0"/>
                    </a:lnTo>
                    <a:lnTo>
                      <a:pt x="27" y="18"/>
                    </a:lnTo>
                    <a:lnTo>
                      <a:pt x="27" y="27"/>
                    </a:lnTo>
                    <a:lnTo>
                      <a:pt x="27" y="27"/>
                    </a:lnTo>
                    <a:lnTo>
                      <a:pt x="27" y="44"/>
                    </a:lnTo>
                    <a:lnTo>
                      <a:pt x="18" y="44"/>
                    </a:lnTo>
                    <a:lnTo>
                      <a:pt x="18" y="44"/>
                    </a:lnTo>
                    <a:lnTo>
                      <a:pt x="18" y="44"/>
                    </a:lnTo>
                    <a:lnTo>
                      <a:pt x="0" y="53"/>
                    </a:lnTo>
                    <a:lnTo>
                      <a:pt x="0" y="62"/>
                    </a:lnTo>
                    <a:lnTo>
                      <a:pt x="0" y="80"/>
                    </a:lnTo>
                    <a:lnTo>
                      <a:pt x="0" y="80"/>
                    </a:lnTo>
                    <a:lnTo>
                      <a:pt x="0" y="89"/>
                    </a:lnTo>
                    <a:lnTo>
                      <a:pt x="0" y="89"/>
                    </a:lnTo>
                    <a:lnTo>
                      <a:pt x="0" y="97"/>
                    </a:lnTo>
                    <a:lnTo>
                      <a:pt x="0" y="115"/>
                    </a:lnTo>
                    <a:lnTo>
                      <a:pt x="0" y="115"/>
                    </a:lnTo>
                    <a:lnTo>
                      <a:pt x="0" y="142"/>
                    </a:lnTo>
                    <a:lnTo>
                      <a:pt x="0" y="168"/>
                    </a:lnTo>
                    <a:lnTo>
                      <a:pt x="18" y="230"/>
                    </a:lnTo>
                    <a:lnTo>
                      <a:pt x="18" y="230"/>
                    </a:lnTo>
                    <a:lnTo>
                      <a:pt x="18" y="247"/>
                    </a:lnTo>
                    <a:lnTo>
                      <a:pt x="18" y="327"/>
                    </a:lnTo>
                    <a:lnTo>
                      <a:pt x="18" y="327"/>
                    </a:lnTo>
                    <a:lnTo>
                      <a:pt x="9" y="406"/>
                    </a:lnTo>
                    <a:lnTo>
                      <a:pt x="9" y="433"/>
                    </a:lnTo>
                    <a:lnTo>
                      <a:pt x="9" y="433"/>
                    </a:lnTo>
                    <a:lnTo>
                      <a:pt x="18" y="468"/>
                    </a:lnTo>
                    <a:lnTo>
                      <a:pt x="9" y="521"/>
                    </a:lnTo>
                    <a:lnTo>
                      <a:pt x="9" y="521"/>
                    </a:lnTo>
                    <a:lnTo>
                      <a:pt x="0" y="548"/>
                    </a:lnTo>
                    <a:lnTo>
                      <a:pt x="0" y="565"/>
                    </a:lnTo>
                    <a:lnTo>
                      <a:pt x="0" y="565"/>
                    </a:lnTo>
                    <a:lnTo>
                      <a:pt x="9" y="583"/>
                    </a:lnTo>
                    <a:lnTo>
                      <a:pt x="18" y="583"/>
                    </a:lnTo>
                    <a:lnTo>
                      <a:pt x="18" y="583"/>
                    </a:lnTo>
                    <a:lnTo>
                      <a:pt x="35" y="583"/>
                    </a:lnTo>
                    <a:lnTo>
                      <a:pt x="35" y="565"/>
                    </a:lnTo>
                    <a:lnTo>
                      <a:pt x="35" y="565"/>
                    </a:lnTo>
                    <a:lnTo>
                      <a:pt x="35" y="565"/>
                    </a:lnTo>
                    <a:lnTo>
                      <a:pt x="35" y="565"/>
                    </a:lnTo>
                    <a:lnTo>
                      <a:pt x="44" y="565"/>
                    </a:lnTo>
                    <a:lnTo>
                      <a:pt x="44" y="565"/>
                    </a:lnTo>
                    <a:lnTo>
                      <a:pt x="53" y="556"/>
                    </a:lnTo>
                    <a:lnTo>
                      <a:pt x="53" y="556"/>
                    </a:lnTo>
                    <a:lnTo>
                      <a:pt x="71" y="556"/>
                    </a:lnTo>
                    <a:lnTo>
                      <a:pt x="80" y="548"/>
                    </a:lnTo>
                    <a:lnTo>
                      <a:pt x="80" y="548"/>
                    </a:lnTo>
                    <a:lnTo>
                      <a:pt x="80" y="539"/>
                    </a:lnTo>
                    <a:lnTo>
                      <a:pt x="80" y="530"/>
                    </a:lnTo>
                    <a:lnTo>
                      <a:pt x="80" y="530"/>
                    </a:lnTo>
                    <a:lnTo>
                      <a:pt x="71" y="512"/>
                    </a:lnTo>
                    <a:lnTo>
                      <a:pt x="53" y="477"/>
                    </a:lnTo>
                    <a:lnTo>
                      <a:pt x="53" y="477"/>
                    </a:lnTo>
                    <a:lnTo>
                      <a:pt x="53" y="468"/>
                    </a:lnTo>
                    <a:lnTo>
                      <a:pt x="53" y="468"/>
                    </a:lnTo>
                    <a:lnTo>
                      <a:pt x="53" y="459"/>
                    </a:lnTo>
                    <a:lnTo>
                      <a:pt x="62" y="442"/>
                    </a:lnTo>
                    <a:lnTo>
                      <a:pt x="62" y="442"/>
                    </a:lnTo>
                    <a:lnTo>
                      <a:pt x="62" y="433"/>
                    </a:lnTo>
                    <a:lnTo>
                      <a:pt x="62" y="433"/>
                    </a:lnTo>
                    <a:lnTo>
                      <a:pt x="71" y="415"/>
                    </a:lnTo>
                    <a:lnTo>
                      <a:pt x="71" y="389"/>
                    </a:lnTo>
                    <a:lnTo>
                      <a:pt x="71" y="389"/>
                    </a:lnTo>
                    <a:lnTo>
                      <a:pt x="80" y="380"/>
                    </a:lnTo>
                    <a:lnTo>
                      <a:pt x="88" y="371"/>
                    </a:lnTo>
                    <a:lnTo>
                      <a:pt x="88" y="371"/>
                    </a:lnTo>
                    <a:lnTo>
                      <a:pt x="106" y="380"/>
                    </a:lnTo>
                    <a:lnTo>
                      <a:pt x="124" y="389"/>
                    </a:lnTo>
                    <a:lnTo>
                      <a:pt x="133" y="389"/>
                    </a:lnTo>
                    <a:lnTo>
                      <a:pt x="133" y="389"/>
                    </a:lnTo>
                    <a:lnTo>
                      <a:pt x="141" y="398"/>
                    </a:lnTo>
                    <a:lnTo>
                      <a:pt x="150" y="398"/>
                    </a:lnTo>
                    <a:lnTo>
                      <a:pt x="150" y="398"/>
                    </a:lnTo>
                    <a:lnTo>
                      <a:pt x="159" y="380"/>
                    </a:lnTo>
                    <a:lnTo>
                      <a:pt x="159" y="371"/>
                    </a:lnTo>
                    <a:lnTo>
                      <a:pt x="159" y="371"/>
                    </a:lnTo>
                    <a:lnTo>
                      <a:pt x="124" y="29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7" name="Freeform 42"/>
              <p:cNvSpPr>
                <a:spLocks noChangeArrowheads="1"/>
              </p:cNvSpPr>
              <p:nvPr/>
            </p:nvSpPr>
            <p:spPr bwMode="auto">
              <a:xfrm>
                <a:off x="5478463" y="2347913"/>
                <a:ext cx="371475" cy="250825"/>
              </a:xfrm>
              <a:custGeom>
                <a:avLst/>
                <a:gdLst>
                  <a:gd name="T0" fmla="*/ 53 w 1033"/>
                  <a:gd name="T1" fmla="*/ 591 h 698"/>
                  <a:gd name="T2" fmla="*/ 62 w 1033"/>
                  <a:gd name="T3" fmla="*/ 591 h 698"/>
                  <a:gd name="T4" fmla="*/ 71 w 1033"/>
                  <a:gd name="T5" fmla="*/ 626 h 698"/>
                  <a:gd name="T6" fmla="*/ 106 w 1033"/>
                  <a:gd name="T7" fmla="*/ 617 h 698"/>
                  <a:gd name="T8" fmla="*/ 123 w 1033"/>
                  <a:gd name="T9" fmla="*/ 609 h 698"/>
                  <a:gd name="T10" fmla="*/ 141 w 1033"/>
                  <a:gd name="T11" fmla="*/ 626 h 698"/>
                  <a:gd name="T12" fmla="*/ 132 w 1033"/>
                  <a:gd name="T13" fmla="*/ 662 h 698"/>
                  <a:gd name="T14" fmla="*/ 247 w 1033"/>
                  <a:gd name="T15" fmla="*/ 688 h 698"/>
                  <a:gd name="T16" fmla="*/ 362 w 1033"/>
                  <a:gd name="T17" fmla="*/ 688 h 698"/>
                  <a:gd name="T18" fmla="*/ 362 w 1033"/>
                  <a:gd name="T19" fmla="*/ 653 h 698"/>
                  <a:gd name="T20" fmla="*/ 265 w 1033"/>
                  <a:gd name="T21" fmla="*/ 564 h 698"/>
                  <a:gd name="T22" fmla="*/ 273 w 1033"/>
                  <a:gd name="T23" fmla="*/ 494 h 698"/>
                  <a:gd name="T24" fmla="*/ 291 w 1033"/>
                  <a:gd name="T25" fmla="*/ 459 h 698"/>
                  <a:gd name="T26" fmla="*/ 344 w 1033"/>
                  <a:gd name="T27" fmla="*/ 388 h 698"/>
                  <a:gd name="T28" fmla="*/ 362 w 1033"/>
                  <a:gd name="T29" fmla="*/ 379 h 698"/>
                  <a:gd name="T30" fmla="*/ 379 w 1033"/>
                  <a:gd name="T31" fmla="*/ 344 h 698"/>
                  <a:gd name="T32" fmla="*/ 423 w 1033"/>
                  <a:gd name="T33" fmla="*/ 317 h 698"/>
                  <a:gd name="T34" fmla="*/ 432 w 1033"/>
                  <a:gd name="T35" fmla="*/ 282 h 698"/>
                  <a:gd name="T36" fmla="*/ 476 w 1033"/>
                  <a:gd name="T37" fmla="*/ 273 h 698"/>
                  <a:gd name="T38" fmla="*/ 520 w 1033"/>
                  <a:gd name="T39" fmla="*/ 256 h 698"/>
                  <a:gd name="T40" fmla="*/ 565 w 1033"/>
                  <a:gd name="T41" fmla="*/ 229 h 698"/>
                  <a:gd name="T42" fmla="*/ 873 w 1033"/>
                  <a:gd name="T43" fmla="*/ 123 h 698"/>
                  <a:gd name="T44" fmla="*/ 1032 w 1033"/>
                  <a:gd name="T45" fmla="*/ 44 h 698"/>
                  <a:gd name="T46" fmla="*/ 1023 w 1033"/>
                  <a:gd name="T47" fmla="*/ 8 h 698"/>
                  <a:gd name="T48" fmla="*/ 970 w 1033"/>
                  <a:gd name="T49" fmla="*/ 0 h 698"/>
                  <a:gd name="T50" fmla="*/ 838 w 1033"/>
                  <a:gd name="T51" fmla="*/ 44 h 698"/>
                  <a:gd name="T52" fmla="*/ 741 w 1033"/>
                  <a:gd name="T53" fmla="*/ 61 h 698"/>
                  <a:gd name="T54" fmla="*/ 644 w 1033"/>
                  <a:gd name="T55" fmla="*/ 70 h 698"/>
                  <a:gd name="T56" fmla="*/ 591 w 1033"/>
                  <a:gd name="T57" fmla="*/ 70 h 698"/>
                  <a:gd name="T58" fmla="*/ 547 w 1033"/>
                  <a:gd name="T59" fmla="*/ 88 h 698"/>
                  <a:gd name="T60" fmla="*/ 485 w 1033"/>
                  <a:gd name="T61" fmla="*/ 114 h 698"/>
                  <a:gd name="T62" fmla="*/ 397 w 1033"/>
                  <a:gd name="T63" fmla="*/ 141 h 698"/>
                  <a:gd name="T64" fmla="*/ 362 w 1033"/>
                  <a:gd name="T65" fmla="*/ 158 h 698"/>
                  <a:gd name="T66" fmla="*/ 326 w 1033"/>
                  <a:gd name="T67" fmla="*/ 185 h 698"/>
                  <a:gd name="T68" fmla="*/ 300 w 1033"/>
                  <a:gd name="T69" fmla="*/ 176 h 698"/>
                  <a:gd name="T70" fmla="*/ 291 w 1033"/>
                  <a:gd name="T71" fmla="*/ 220 h 698"/>
                  <a:gd name="T72" fmla="*/ 291 w 1033"/>
                  <a:gd name="T73" fmla="*/ 238 h 698"/>
                  <a:gd name="T74" fmla="*/ 265 w 1033"/>
                  <a:gd name="T75" fmla="*/ 256 h 698"/>
                  <a:gd name="T76" fmla="*/ 265 w 1033"/>
                  <a:gd name="T77" fmla="*/ 273 h 698"/>
                  <a:gd name="T78" fmla="*/ 247 w 1033"/>
                  <a:gd name="T79" fmla="*/ 282 h 698"/>
                  <a:gd name="T80" fmla="*/ 203 w 1033"/>
                  <a:gd name="T81" fmla="*/ 317 h 698"/>
                  <a:gd name="T82" fmla="*/ 176 w 1033"/>
                  <a:gd name="T83" fmla="*/ 335 h 698"/>
                  <a:gd name="T84" fmla="*/ 194 w 1033"/>
                  <a:gd name="T85" fmla="*/ 370 h 698"/>
                  <a:gd name="T86" fmla="*/ 176 w 1033"/>
                  <a:gd name="T87" fmla="*/ 397 h 698"/>
                  <a:gd name="T88" fmla="*/ 141 w 1033"/>
                  <a:gd name="T89" fmla="*/ 406 h 698"/>
                  <a:gd name="T90" fmla="*/ 123 w 1033"/>
                  <a:gd name="T91" fmla="*/ 423 h 698"/>
                  <a:gd name="T92" fmla="*/ 88 w 1033"/>
                  <a:gd name="T93" fmla="*/ 441 h 698"/>
                  <a:gd name="T94" fmla="*/ 88 w 1033"/>
                  <a:gd name="T95" fmla="*/ 467 h 698"/>
                  <a:gd name="T96" fmla="*/ 106 w 1033"/>
                  <a:gd name="T97" fmla="*/ 485 h 698"/>
                  <a:gd name="T98" fmla="*/ 71 w 1033"/>
                  <a:gd name="T99" fmla="*/ 512 h 698"/>
                  <a:gd name="T100" fmla="*/ 44 w 1033"/>
                  <a:gd name="T101" fmla="*/ 520 h 698"/>
                  <a:gd name="T102" fmla="*/ 0 w 1033"/>
                  <a:gd name="T103" fmla="*/ 55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3" h="698">
                    <a:moveTo>
                      <a:pt x="9" y="582"/>
                    </a:moveTo>
                    <a:lnTo>
                      <a:pt x="9" y="582"/>
                    </a:lnTo>
                    <a:lnTo>
                      <a:pt x="26" y="582"/>
                    </a:lnTo>
                    <a:lnTo>
                      <a:pt x="53" y="591"/>
                    </a:lnTo>
                    <a:lnTo>
                      <a:pt x="53" y="591"/>
                    </a:lnTo>
                    <a:lnTo>
                      <a:pt x="62" y="591"/>
                    </a:lnTo>
                    <a:lnTo>
                      <a:pt x="62" y="591"/>
                    </a:lnTo>
                    <a:lnTo>
                      <a:pt x="71" y="591"/>
                    </a:lnTo>
                    <a:lnTo>
                      <a:pt x="62" y="591"/>
                    </a:lnTo>
                    <a:lnTo>
                      <a:pt x="62" y="591"/>
                    </a:lnTo>
                    <a:lnTo>
                      <a:pt x="62" y="600"/>
                    </a:lnTo>
                    <a:lnTo>
                      <a:pt x="62" y="617"/>
                    </a:lnTo>
                    <a:lnTo>
                      <a:pt x="62" y="617"/>
                    </a:lnTo>
                    <a:lnTo>
                      <a:pt x="71" y="626"/>
                    </a:lnTo>
                    <a:lnTo>
                      <a:pt x="71" y="626"/>
                    </a:lnTo>
                    <a:lnTo>
                      <a:pt x="79" y="635"/>
                    </a:lnTo>
                    <a:lnTo>
                      <a:pt x="88" y="635"/>
                    </a:lnTo>
                    <a:lnTo>
                      <a:pt x="88" y="635"/>
                    </a:lnTo>
                    <a:lnTo>
                      <a:pt x="106" y="626"/>
                    </a:lnTo>
                    <a:lnTo>
                      <a:pt x="106" y="617"/>
                    </a:lnTo>
                    <a:lnTo>
                      <a:pt x="106" y="609"/>
                    </a:lnTo>
                    <a:lnTo>
                      <a:pt x="106" y="609"/>
                    </a:lnTo>
                    <a:lnTo>
                      <a:pt x="106" y="600"/>
                    </a:lnTo>
                    <a:lnTo>
                      <a:pt x="106" y="600"/>
                    </a:lnTo>
                    <a:lnTo>
                      <a:pt x="123" y="609"/>
                    </a:lnTo>
                    <a:lnTo>
                      <a:pt x="141" y="626"/>
                    </a:lnTo>
                    <a:lnTo>
                      <a:pt x="141" y="626"/>
                    </a:lnTo>
                    <a:lnTo>
                      <a:pt x="141" y="626"/>
                    </a:lnTo>
                    <a:lnTo>
                      <a:pt x="141" y="626"/>
                    </a:lnTo>
                    <a:lnTo>
                      <a:pt x="141" y="626"/>
                    </a:lnTo>
                    <a:lnTo>
                      <a:pt x="141" y="626"/>
                    </a:lnTo>
                    <a:lnTo>
                      <a:pt x="132" y="635"/>
                    </a:lnTo>
                    <a:lnTo>
                      <a:pt x="123" y="644"/>
                    </a:lnTo>
                    <a:lnTo>
                      <a:pt x="123" y="644"/>
                    </a:lnTo>
                    <a:lnTo>
                      <a:pt x="132" y="662"/>
                    </a:lnTo>
                    <a:lnTo>
                      <a:pt x="132" y="662"/>
                    </a:lnTo>
                    <a:lnTo>
                      <a:pt x="150" y="670"/>
                    </a:lnTo>
                    <a:lnTo>
                      <a:pt x="176" y="679"/>
                    </a:lnTo>
                    <a:lnTo>
                      <a:pt x="212" y="688"/>
                    </a:lnTo>
                    <a:lnTo>
                      <a:pt x="247" y="688"/>
                    </a:lnTo>
                    <a:lnTo>
                      <a:pt x="247" y="688"/>
                    </a:lnTo>
                    <a:lnTo>
                      <a:pt x="326" y="697"/>
                    </a:lnTo>
                    <a:lnTo>
                      <a:pt x="326" y="697"/>
                    </a:lnTo>
                    <a:lnTo>
                      <a:pt x="353" y="688"/>
                    </a:lnTo>
                    <a:lnTo>
                      <a:pt x="362" y="688"/>
                    </a:lnTo>
                    <a:lnTo>
                      <a:pt x="362" y="688"/>
                    </a:lnTo>
                    <a:lnTo>
                      <a:pt x="370" y="670"/>
                    </a:lnTo>
                    <a:lnTo>
                      <a:pt x="370" y="670"/>
                    </a:lnTo>
                    <a:lnTo>
                      <a:pt x="362" y="653"/>
                    </a:lnTo>
                    <a:lnTo>
                      <a:pt x="362" y="653"/>
                    </a:lnTo>
                    <a:lnTo>
                      <a:pt x="335" y="635"/>
                    </a:lnTo>
                    <a:lnTo>
                      <a:pt x="335" y="635"/>
                    </a:lnTo>
                    <a:lnTo>
                      <a:pt x="291" y="600"/>
                    </a:lnTo>
                    <a:lnTo>
                      <a:pt x="291" y="600"/>
                    </a:lnTo>
                    <a:lnTo>
                      <a:pt x="265" y="564"/>
                    </a:lnTo>
                    <a:lnTo>
                      <a:pt x="256" y="538"/>
                    </a:lnTo>
                    <a:lnTo>
                      <a:pt x="256" y="520"/>
                    </a:lnTo>
                    <a:lnTo>
                      <a:pt x="256" y="520"/>
                    </a:lnTo>
                    <a:lnTo>
                      <a:pt x="256" y="512"/>
                    </a:lnTo>
                    <a:lnTo>
                      <a:pt x="273" y="494"/>
                    </a:lnTo>
                    <a:lnTo>
                      <a:pt x="273" y="494"/>
                    </a:lnTo>
                    <a:lnTo>
                      <a:pt x="291" y="476"/>
                    </a:lnTo>
                    <a:lnTo>
                      <a:pt x="291" y="459"/>
                    </a:lnTo>
                    <a:lnTo>
                      <a:pt x="291" y="459"/>
                    </a:lnTo>
                    <a:lnTo>
                      <a:pt x="291" y="459"/>
                    </a:lnTo>
                    <a:lnTo>
                      <a:pt x="300" y="450"/>
                    </a:lnTo>
                    <a:lnTo>
                      <a:pt x="318" y="432"/>
                    </a:lnTo>
                    <a:lnTo>
                      <a:pt x="318" y="432"/>
                    </a:lnTo>
                    <a:lnTo>
                      <a:pt x="335" y="414"/>
                    </a:lnTo>
                    <a:lnTo>
                      <a:pt x="344" y="388"/>
                    </a:lnTo>
                    <a:lnTo>
                      <a:pt x="344" y="388"/>
                    </a:lnTo>
                    <a:lnTo>
                      <a:pt x="353" y="379"/>
                    </a:lnTo>
                    <a:lnTo>
                      <a:pt x="362" y="379"/>
                    </a:lnTo>
                    <a:lnTo>
                      <a:pt x="362" y="379"/>
                    </a:lnTo>
                    <a:lnTo>
                      <a:pt x="362" y="379"/>
                    </a:lnTo>
                    <a:lnTo>
                      <a:pt x="379" y="370"/>
                    </a:lnTo>
                    <a:lnTo>
                      <a:pt x="379" y="361"/>
                    </a:lnTo>
                    <a:lnTo>
                      <a:pt x="379" y="353"/>
                    </a:lnTo>
                    <a:lnTo>
                      <a:pt x="379" y="353"/>
                    </a:lnTo>
                    <a:lnTo>
                      <a:pt x="379" y="344"/>
                    </a:lnTo>
                    <a:lnTo>
                      <a:pt x="379" y="344"/>
                    </a:lnTo>
                    <a:lnTo>
                      <a:pt x="388" y="344"/>
                    </a:lnTo>
                    <a:lnTo>
                      <a:pt x="388" y="344"/>
                    </a:lnTo>
                    <a:lnTo>
                      <a:pt x="406" y="335"/>
                    </a:lnTo>
                    <a:lnTo>
                      <a:pt x="423" y="317"/>
                    </a:lnTo>
                    <a:lnTo>
                      <a:pt x="423" y="317"/>
                    </a:lnTo>
                    <a:lnTo>
                      <a:pt x="432" y="300"/>
                    </a:lnTo>
                    <a:lnTo>
                      <a:pt x="432" y="282"/>
                    </a:lnTo>
                    <a:lnTo>
                      <a:pt x="432" y="282"/>
                    </a:lnTo>
                    <a:lnTo>
                      <a:pt x="432" y="282"/>
                    </a:lnTo>
                    <a:lnTo>
                      <a:pt x="432" y="282"/>
                    </a:lnTo>
                    <a:lnTo>
                      <a:pt x="441" y="282"/>
                    </a:lnTo>
                    <a:lnTo>
                      <a:pt x="441" y="282"/>
                    </a:lnTo>
                    <a:lnTo>
                      <a:pt x="468" y="282"/>
                    </a:lnTo>
                    <a:lnTo>
                      <a:pt x="476" y="273"/>
                    </a:lnTo>
                    <a:lnTo>
                      <a:pt x="485" y="264"/>
                    </a:lnTo>
                    <a:lnTo>
                      <a:pt x="485" y="264"/>
                    </a:lnTo>
                    <a:lnTo>
                      <a:pt x="512" y="256"/>
                    </a:lnTo>
                    <a:lnTo>
                      <a:pt x="512" y="256"/>
                    </a:lnTo>
                    <a:lnTo>
                      <a:pt x="520" y="256"/>
                    </a:lnTo>
                    <a:lnTo>
                      <a:pt x="520" y="256"/>
                    </a:lnTo>
                    <a:lnTo>
                      <a:pt x="529" y="256"/>
                    </a:lnTo>
                    <a:lnTo>
                      <a:pt x="529" y="256"/>
                    </a:lnTo>
                    <a:lnTo>
                      <a:pt x="547" y="247"/>
                    </a:lnTo>
                    <a:lnTo>
                      <a:pt x="565" y="229"/>
                    </a:lnTo>
                    <a:lnTo>
                      <a:pt x="565" y="229"/>
                    </a:lnTo>
                    <a:lnTo>
                      <a:pt x="600" y="211"/>
                    </a:lnTo>
                    <a:lnTo>
                      <a:pt x="679" y="176"/>
                    </a:lnTo>
                    <a:lnTo>
                      <a:pt x="776" y="150"/>
                    </a:lnTo>
                    <a:lnTo>
                      <a:pt x="873" y="123"/>
                    </a:lnTo>
                    <a:lnTo>
                      <a:pt x="873" y="123"/>
                    </a:lnTo>
                    <a:lnTo>
                      <a:pt x="926" y="105"/>
                    </a:lnTo>
                    <a:lnTo>
                      <a:pt x="970" y="88"/>
                    </a:lnTo>
                    <a:lnTo>
                      <a:pt x="1015" y="61"/>
                    </a:lnTo>
                    <a:lnTo>
                      <a:pt x="1032" y="44"/>
                    </a:lnTo>
                    <a:lnTo>
                      <a:pt x="1032" y="44"/>
                    </a:lnTo>
                    <a:lnTo>
                      <a:pt x="1032" y="35"/>
                    </a:lnTo>
                    <a:lnTo>
                      <a:pt x="1032" y="35"/>
                    </a:lnTo>
                    <a:lnTo>
                      <a:pt x="1023" y="8"/>
                    </a:lnTo>
                    <a:lnTo>
                      <a:pt x="1023" y="8"/>
                    </a:lnTo>
                    <a:lnTo>
                      <a:pt x="1015" y="8"/>
                    </a:lnTo>
                    <a:lnTo>
                      <a:pt x="1015" y="8"/>
                    </a:lnTo>
                    <a:lnTo>
                      <a:pt x="997" y="0"/>
                    </a:lnTo>
                    <a:lnTo>
                      <a:pt x="970" y="0"/>
                    </a:lnTo>
                    <a:lnTo>
                      <a:pt x="970" y="0"/>
                    </a:lnTo>
                    <a:lnTo>
                      <a:pt x="935" y="0"/>
                    </a:lnTo>
                    <a:lnTo>
                      <a:pt x="891" y="17"/>
                    </a:lnTo>
                    <a:lnTo>
                      <a:pt x="856" y="26"/>
                    </a:lnTo>
                    <a:lnTo>
                      <a:pt x="838" y="44"/>
                    </a:lnTo>
                    <a:lnTo>
                      <a:pt x="838" y="44"/>
                    </a:lnTo>
                    <a:lnTo>
                      <a:pt x="812" y="52"/>
                    </a:lnTo>
                    <a:lnTo>
                      <a:pt x="785" y="52"/>
                    </a:lnTo>
                    <a:lnTo>
                      <a:pt x="785" y="52"/>
                    </a:lnTo>
                    <a:lnTo>
                      <a:pt x="768" y="52"/>
                    </a:lnTo>
                    <a:lnTo>
                      <a:pt x="741" y="61"/>
                    </a:lnTo>
                    <a:lnTo>
                      <a:pt x="741" y="61"/>
                    </a:lnTo>
                    <a:lnTo>
                      <a:pt x="715" y="79"/>
                    </a:lnTo>
                    <a:lnTo>
                      <a:pt x="670" y="79"/>
                    </a:lnTo>
                    <a:lnTo>
                      <a:pt x="670" y="79"/>
                    </a:lnTo>
                    <a:lnTo>
                      <a:pt x="644" y="70"/>
                    </a:lnTo>
                    <a:lnTo>
                      <a:pt x="644" y="70"/>
                    </a:lnTo>
                    <a:lnTo>
                      <a:pt x="626" y="70"/>
                    </a:lnTo>
                    <a:lnTo>
                      <a:pt x="609" y="70"/>
                    </a:lnTo>
                    <a:lnTo>
                      <a:pt x="591" y="70"/>
                    </a:lnTo>
                    <a:lnTo>
                      <a:pt x="591" y="70"/>
                    </a:lnTo>
                    <a:lnTo>
                      <a:pt x="582" y="79"/>
                    </a:lnTo>
                    <a:lnTo>
                      <a:pt x="582" y="79"/>
                    </a:lnTo>
                    <a:lnTo>
                      <a:pt x="573" y="79"/>
                    </a:lnTo>
                    <a:lnTo>
                      <a:pt x="573" y="79"/>
                    </a:lnTo>
                    <a:lnTo>
                      <a:pt x="547" y="88"/>
                    </a:lnTo>
                    <a:lnTo>
                      <a:pt x="547" y="88"/>
                    </a:lnTo>
                    <a:lnTo>
                      <a:pt x="529" y="97"/>
                    </a:lnTo>
                    <a:lnTo>
                      <a:pt x="512" y="105"/>
                    </a:lnTo>
                    <a:lnTo>
                      <a:pt x="512" y="105"/>
                    </a:lnTo>
                    <a:lnTo>
                      <a:pt x="485" y="114"/>
                    </a:lnTo>
                    <a:lnTo>
                      <a:pt x="485" y="114"/>
                    </a:lnTo>
                    <a:lnTo>
                      <a:pt x="432" y="123"/>
                    </a:lnTo>
                    <a:lnTo>
                      <a:pt x="415" y="132"/>
                    </a:lnTo>
                    <a:lnTo>
                      <a:pt x="397" y="141"/>
                    </a:lnTo>
                    <a:lnTo>
                      <a:pt x="397" y="141"/>
                    </a:lnTo>
                    <a:lnTo>
                      <a:pt x="397" y="150"/>
                    </a:lnTo>
                    <a:lnTo>
                      <a:pt x="397" y="150"/>
                    </a:lnTo>
                    <a:lnTo>
                      <a:pt x="379" y="158"/>
                    </a:lnTo>
                    <a:lnTo>
                      <a:pt x="379" y="158"/>
                    </a:lnTo>
                    <a:lnTo>
                      <a:pt x="362" y="158"/>
                    </a:lnTo>
                    <a:lnTo>
                      <a:pt x="362" y="176"/>
                    </a:lnTo>
                    <a:lnTo>
                      <a:pt x="362" y="176"/>
                    </a:lnTo>
                    <a:lnTo>
                      <a:pt x="353" y="185"/>
                    </a:lnTo>
                    <a:lnTo>
                      <a:pt x="326" y="185"/>
                    </a:lnTo>
                    <a:lnTo>
                      <a:pt x="326" y="185"/>
                    </a:lnTo>
                    <a:lnTo>
                      <a:pt x="326" y="185"/>
                    </a:lnTo>
                    <a:lnTo>
                      <a:pt x="326" y="185"/>
                    </a:lnTo>
                    <a:lnTo>
                      <a:pt x="309" y="176"/>
                    </a:lnTo>
                    <a:lnTo>
                      <a:pt x="309" y="176"/>
                    </a:lnTo>
                    <a:lnTo>
                      <a:pt x="300" y="176"/>
                    </a:lnTo>
                    <a:lnTo>
                      <a:pt x="291" y="185"/>
                    </a:lnTo>
                    <a:lnTo>
                      <a:pt x="291" y="185"/>
                    </a:lnTo>
                    <a:lnTo>
                      <a:pt x="282" y="203"/>
                    </a:lnTo>
                    <a:lnTo>
                      <a:pt x="282" y="203"/>
                    </a:lnTo>
                    <a:lnTo>
                      <a:pt x="291" y="220"/>
                    </a:lnTo>
                    <a:lnTo>
                      <a:pt x="300" y="238"/>
                    </a:lnTo>
                    <a:lnTo>
                      <a:pt x="300" y="238"/>
                    </a:lnTo>
                    <a:lnTo>
                      <a:pt x="300" y="238"/>
                    </a:lnTo>
                    <a:lnTo>
                      <a:pt x="300" y="238"/>
                    </a:lnTo>
                    <a:lnTo>
                      <a:pt x="291" y="238"/>
                    </a:lnTo>
                    <a:lnTo>
                      <a:pt x="282" y="238"/>
                    </a:lnTo>
                    <a:lnTo>
                      <a:pt x="282" y="238"/>
                    </a:lnTo>
                    <a:lnTo>
                      <a:pt x="273" y="247"/>
                    </a:lnTo>
                    <a:lnTo>
                      <a:pt x="273" y="247"/>
                    </a:lnTo>
                    <a:lnTo>
                      <a:pt x="265" y="256"/>
                    </a:lnTo>
                    <a:lnTo>
                      <a:pt x="265" y="264"/>
                    </a:lnTo>
                    <a:lnTo>
                      <a:pt x="265" y="264"/>
                    </a:lnTo>
                    <a:lnTo>
                      <a:pt x="265" y="273"/>
                    </a:lnTo>
                    <a:lnTo>
                      <a:pt x="265" y="273"/>
                    </a:lnTo>
                    <a:lnTo>
                      <a:pt x="265" y="273"/>
                    </a:lnTo>
                    <a:lnTo>
                      <a:pt x="265" y="273"/>
                    </a:lnTo>
                    <a:lnTo>
                      <a:pt x="256" y="273"/>
                    </a:lnTo>
                    <a:lnTo>
                      <a:pt x="256" y="273"/>
                    </a:lnTo>
                    <a:lnTo>
                      <a:pt x="247" y="282"/>
                    </a:lnTo>
                    <a:lnTo>
                      <a:pt x="247" y="282"/>
                    </a:lnTo>
                    <a:lnTo>
                      <a:pt x="238" y="291"/>
                    </a:lnTo>
                    <a:lnTo>
                      <a:pt x="247" y="300"/>
                    </a:lnTo>
                    <a:lnTo>
                      <a:pt x="247" y="300"/>
                    </a:lnTo>
                    <a:lnTo>
                      <a:pt x="212" y="317"/>
                    </a:lnTo>
                    <a:lnTo>
                      <a:pt x="203" y="317"/>
                    </a:lnTo>
                    <a:lnTo>
                      <a:pt x="203" y="317"/>
                    </a:lnTo>
                    <a:lnTo>
                      <a:pt x="194" y="317"/>
                    </a:lnTo>
                    <a:lnTo>
                      <a:pt x="194" y="317"/>
                    </a:lnTo>
                    <a:lnTo>
                      <a:pt x="185" y="326"/>
                    </a:lnTo>
                    <a:lnTo>
                      <a:pt x="176" y="335"/>
                    </a:lnTo>
                    <a:lnTo>
                      <a:pt x="176" y="344"/>
                    </a:lnTo>
                    <a:lnTo>
                      <a:pt x="176" y="344"/>
                    </a:lnTo>
                    <a:lnTo>
                      <a:pt x="176" y="353"/>
                    </a:lnTo>
                    <a:lnTo>
                      <a:pt x="194" y="370"/>
                    </a:lnTo>
                    <a:lnTo>
                      <a:pt x="194" y="370"/>
                    </a:lnTo>
                    <a:lnTo>
                      <a:pt x="185" y="379"/>
                    </a:lnTo>
                    <a:lnTo>
                      <a:pt x="176" y="388"/>
                    </a:lnTo>
                    <a:lnTo>
                      <a:pt x="176" y="388"/>
                    </a:lnTo>
                    <a:lnTo>
                      <a:pt x="176" y="397"/>
                    </a:lnTo>
                    <a:lnTo>
                      <a:pt x="176" y="397"/>
                    </a:lnTo>
                    <a:lnTo>
                      <a:pt x="176" y="397"/>
                    </a:lnTo>
                    <a:lnTo>
                      <a:pt x="176" y="397"/>
                    </a:lnTo>
                    <a:lnTo>
                      <a:pt x="159" y="406"/>
                    </a:lnTo>
                    <a:lnTo>
                      <a:pt x="141" y="406"/>
                    </a:lnTo>
                    <a:lnTo>
                      <a:pt x="141" y="406"/>
                    </a:lnTo>
                    <a:lnTo>
                      <a:pt x="132" y="406"/>
                    </a:lnTo>
                    <a:lnTo>
                      <a:pt x="123" y="423"/>
                    </a:lnTo>
                    <a:lnTo>
                      <a:pt x="123" y="423"/>
                    </a:lnTo>
                    <a:lnTo>
                      <a:pt x="123" y="423"/>
                    </a:lnTo>
                    <a:lnTo>
                      <a:pt x="123" y="423"/>
                    </a:lnTo>
                    <a:lnTo>
                      <a:pt x="123" y="432"/>
                    </a:lnTo>
                    <a:lnTo>
                      <a:pt x="123" y="432"/>
                    </a:lnTo>
                    <a:lnTo>
                      <a:pt x="97" y="432"/>
                    </a:lnTo>
                    <a:lnTo>
                      <a:pt x="97" y="432"/>
                    </a:lnTo>
                    <a:lnTo>
                      <a:pt x="88" y="441"/>
                    </a:lnTo>
                    <a:lnTo>
                      <a:pt x="88" y="450"/>
                    </a:lnTo>
                    <a:lnTo>
                      <a:pt x="88" y="450"/>
                    </a:lnTo>
                    <a:lnTo>
                      <a:pt x="79" y="459"/>
                    </a:lnTo>
                    <a:lnTo>
                      <a:pt x="88" y="467"/>
                    </a:lnTo>
                    <a:lnTo>
                      <a:pt x="88" y="467"/>
                    </a:lnTo>
                    <a:lnTo>
                      <a:pt x="97" y="476"/>
                    </a:lnTo>
                    <a:lnTo>
                      <a:pt x="97" y="476"/>
                    </a:lnTo>
                    <a:lnTo>
                      <a:pt x="106" y="485"/>
                    </a:lnTo>
                    <a:lnTo>
                      <a:pt x="106" y="485"/>
                    </a:lnTo>
                    <a:lnTo>
                      <a:pt x="106" y="485"/>
                    </a:lnTo>
                    <a:lnTo>
                      <a:pt x="106" y="485"/>
                    </a:lnTo>
                    <a:lnTo>
                      <a:pt x="97" y="485"/>
                    </a:lnTo>
                    <a:lnTo>
                      <a:pt x="97" y="485"/>
                    </a:lnTo>
                    <a:lnTo>
                      <a:pt x="79" y="494"/>
                    </a:lnTo>
                    <a:lnTo>
                      <a:pt x="71" y="512"/>
                    </a:lnTo>
                    <a:lnTo>
                      <a:pt x="71" y="512"/>
                    </a:lnTo>
                    <a:lnTo>
                      <a:pt x="53" y="520"/>
                    </a:lnTo>
                    <a:lnTo>
                      <a:pt x="53" y="520"/>
                    </a:lnTo>
                    <a:lnTo>
                      <a:pt x="44" y="520"/>
                    </a:lnTo>
                    <a:lnTo>
                      <a:pt x="44" y="520"/>
                    </a:lnTo>
                    <a:lnTo>
                      <a:pt x="18" y="529"/>
                    </a:lnTo>
                    <a:lnTo>
                      <a:pt x="9" y="529"/>
                    </a:lnTo>
                    <a:lnTo>
                      <a:pt x="0" y="547"/>
                    </a:lnTo>
                    <a:lnTo>
                      <a:pt x="0" y="547"/>
                    </a:lnTo>
                    <a:lnTo>
                      <a:pt x="0" y="556"/>
                    </a:lnTo>
                    <a:lnTo>
                      <a:pt x="0" y="573"/>
                    </a:lnTo>
                    <a:lnTo>
                      <a:pt x="0" y="573"/>
                    </a:lnTo>
                    <a:lnTo>
                      <a:pt x="9" y="58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8" name="Freeform 43"/>
              <p:cNvSpPr>
                <a:spLocks noChangeArrowheads="1"/>
              </p:cNvSpPr>
              <p:nvPr/>
            </p:nvSpPr>
            <p:spPr bwMode="auto">
              <a:xfrm>
                <a:off x="4224338" y="3071813"/>
                <a:ext cx="101600" cy="107950"/>
              </a:xfrm>
              <a:custGeom>
                <a:avLst/>
                <a:gdLst>
                  <a:gd name="T0" fmla="*/ 159 w 283"/>
                  <a:gd name="T1" fmla="*/ 256 h 301"/>
                  <a:gd name="T2" fmla="*/ 194 w 283"/>
                  <a:gd name="T3" fmla="*/ 247 h 301"/>
                  <a:gd name="T4" fmla="*/ 212 w 283"/>
                  <a:gd name="T5" fmla="*/ 247 h 301"/>
                  <a:gd name="T6" fmla="*/ 229 w 283"/>
                  <a:gd name="T7" fmla="*/ 247 h 301"/>
                  <a:gd name="T8" fmla="*/ 238 w 283"/>
                  <a:gd name="T9" fmla="*/ 247 h 301"/>
                  <a:gd name="T10" fmla="*/ 247 w 283"/>
                  <a:gd name="T11" fmla="*/ 212 h 301"/>
                  <a:gd name="T12" fmla="*/ 238 w 283"/>
                  <a:gd name="T13" fmla="*/ 106 h 301"/>
                  <a:gd name="T14" fmla="*/ 238 w 283"/>
                  <a:gd name="T15" fmla="*/ 106 h 301"/>
                  <a:gd name="T16" fmla="*/ 247 w 283"/>
                  <a:gd name="T17" fmla="*/ 97 h 301"/>
                  <a:gd name="T18" fmla="*/ 247 w 283"/>
                  <a:gd name="T19" fmla="*/ 97 h 301"/>
                  <a:gd name="T20" fmla="*/ 264 w 283"/>
                  <a:gd name="T21" fmla="*/ 88 h 301"/>
                  <a:gd name="T22" fmla="*/ 282 w 283"/>
                  <a:gd name="T23" fmla="*/ 80 h 301"/>
                  <a:gd name="T24" fmla="*/ 282 w 283"/>
                  <a:gd name="T25" fmla="*/ 62 h 301"/>
                  <a:gd name="T26" fmla="*/ 273 w 283"/>
                  <a:gd name="T27" fmla="*/ 36 h 301"/>
                  <a:gd name="T28" fmla="*/ 247 w 283"/>
                  <a:gd name="T29" fmla="*/ 9 h 301"/>
                  <a:gd name="T30" fmla="*/ 220 w 283"/>
                  <a:gd name="T31" fmla="*/ 0 h 301"/>
                  <a:gd name="T32" fmla="*/ 194 w 283"/>
                  <a:gd name="T33" fmla="*/ 9 h 301"/>
                  <a:gd name="T34" fmla="*/ 185 w 283"/>
                  <a:gd name="T35" fmla="*/ 9 h 301"/>
                  <a:gd name="T36" fmla="*/ 176 w 283"/>
                  <a:gd name="T37" fmla="*/ 18 h 301"/>
                  <a:gd name="T38" fmla="*/ 159 w 283"/>
                  <a:gd name="T39" fmla="*/ 27 h 301"/>
                  <a:gd name="T40" fmla="*/ 159 w 283"/>
                  <a:gd name="T41" fmla="*/ 44 h 301"/>
                  <a:gd name="T42" fmla="*/ 150 w 283"/>
                  <a:gd name="T43" fmla="*/ 53 h 301"/>
                  <a:gd name="T44" fmla="*/ 141 w 283"/>
                  <a:gd name="T45" fmla="*/ 62 h 301"/>
                  <a:gd name="T46" fmla="*/ 123 w 283"/>
                  <a:gd name="T47" fmla="*/ 62 h 301"/>
                  <a:gd name="T48" fmla="*/ 114 w 283"/>
                  <a:gd name="T49" fmla="*/ 62 h 301"/>
                  <a:gd name="T50" fmla="*/ 88 w 283"/>
                  <a:gd name="T51" fmla="*/ 71 h 301"/>
                  <a:gd name="T52" fmla="*/ 88 w 283"/>
                  <a:gd name="T53" fmla="*/ 80 h 301"/>
                  <a:gd name="T54" fmla="*/ 62 w 283"/>
                  <a:gd name="T55" fmla="*/ 80 h 301"/>
                  <a:gd name="T56" fmla="*/ 35 w 283"/>
                  <a:gd name="T57" fmla="*/ 80 h 301"/>
                  <a:gd name="T58" fmla="*/ 17 w 283"/>
                  <a:gd name="T59" fmla="*/ 80 h 301"/>
                  <a:gd name="T60" fmla="*/ 17 w 283"/>
                  <a:gd name="T61" fmla="*/ 97 h 301"/>
                  <a:gd name="T62" fmla="*/ 26 w 283"/>
                  <a:gd name="T63" fmla="*/ 106 h 301"/>
                  <a:gd name="T64" fmla="*/ 35 w 283"/>
                  <a:gd name="T65" fmla="*/ 115 h 301"/>
                  <a:gd name="T66" fmla="*/ 26 w 283"/>
                  <a:gd name="T67" fmla="*/ 115 h 301"/>
                  <a:gd name="T68" fmla="*/ 26 w 283"/>
                  <a:gd name="T69" fmla="*/ 124 h 301"/>
                  <a:gd name="T70" fmla="*/ 17 w 283"/>
                  <a:gd name="T71" fmla="*/ 133 h 301"/>
                  <a:gd name="T72" fmla="*/ 35 w 283"/>
                  <a:gd name="T73" fmla="*/ 159 h 301"/>
                  <a:gd name="T74" fmla="*/ 44 w 283"/>
                  <a:gd name="T75" fmla="*/ 168 h 301"/>
                  <a:gd name="T76" fmla="*/ 53 w 283"/>
                  <a:gd name="T77" fmla="*/ 168 h 301"/>
                  <a:gd name="T78" fmla="*/ 53 w 283"/>
                  <a:gd name="T79" fmla="*/ 168 h 301"/>
                  <a:gd name="T80" fmla="*/ 62 w 283"/>
                  <a:gd name="T81" fmla="*/ 177 h 301"/>
                  <a:gd name="T82" fmla="*/ 53 w 283"/>
                  <a:gd name="T83" fmla="*/ 186 h 301"/>
                  <a:gd name="T84" fmla="*/ 44 w 283"/>
                  <a:gd name="T85" fmla="*/ 194 h 301"/>
                  <a:gd name="T86" fmla="*/ 35 w 283"/>
                  <a:gd name="T87" fmla="*/ 212 h 301"/>
                  <a:gd name="T88" fmla="*/ 17 w 283"/>
                  <a:gd name="T89" fmla="*/ 230 h 301"/>
                  <a:gd name="T90" fmla="*/ 9 w 283"/>
                  <a:gd name="T91" fmla="*/ 239 h 301"/>
                  <a:gd name="T92" fmla="*/ 0 w 283"/>
                  <a:gd name="T93" fmla="*/ 247 h 301"/>
                  <a:gd name="T94" fmla="*/ 0 w 283"/>
                  <a:gd name="T95" fmla="*/ 256 h 301"/>
                  <a:gd name="T96" fmla="*/ 9 w 283"/>
                  <a:gd name="T97" fmla="*/ 265 h 301"/>
                  <a:gd name="T98" fmla="*/ 62 w 283"/>
                  <a:gd name="T99" fmla="*/ 300 h 301"/>
                  <a:gd name="T100" fmla="*/ 114 w 283"/>
                  <a:gd name="T101" fmla="*/ 292 h 301"/>
                  <a:gd name="T102" fmla="*/ 159 w 283"/>
                  <a:gd name="T103" fmla="*/ 2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3" h="301">
                    <a:moveTo>
                      <a:pt x="159" y="256"/>
                    </a:moveTo>
                    <a:lnTo>
                      <a:pt x="159" y="256"/>
                    </a:lnTo>
                    <a:lnTo>
                      <a:pt x="185" y="247"/>
                    </a:lnTo>
                    <a:lnTo>
                      <a:pt x="194" y="247"/>
                    </a:lnTo>
                    <a:lnTo>
                      <a:pt x="194" y="247"/>
                    </a:lnTo>
                    <a:lnTo>
                      <a:pt x="212" y="247"/>
                    </a:lnTo>
                    <a:lnTo>
                      <a:pt x="229" y="247"/>
                    </a:lnTo>
                    <a:lnTo>
                      <a:pt x="229" y="247"/>
                    </a:lnTo>
                    <a:lnTo>
                      <a:pt x="238" y="247"/>
                    </a:lnTo>
                    <a:lnTo>
                      <a:pt x="238" y="247"/>
                    </a:lnTo>
                    <a:lnTo>
                      <a:pt x="247" y="230"/>
                    </a:lnTo>
                    <a:lnTo>
                      <a:pt x="247" y="212"/>
                    </a:lnTo>
                    <a:lnTo>
                      <a:pt x="256" y="177"/>
                    </a:lnTo>
                    <a:lnTo>
                      <a:pt x="238" y="106"/>
                    </a:lnTo>
                    <a:lnTo>
                      <a:pt x="238" y="106"/>
                    </a:lnTo>
                    <a:lnTo>
                      <a:pt x="238" y="106"/>
                    </a:lnTo>
                    <a:lnTo>
                      <a:pt x="238" y="106"/>
                    </a:lnTo>
                    <a:lnTo>
                      <a:pt x="247" y="97"/>
                    </a:lnTo>
                    <a:lnTo>
                      <a:pt x="247" y="97"/>
                    </a:lnTo>
                    <a:lnTo>
                      <a:pt x="247" y="97"/>
                    </a:lnTo>
                    <a:lnTo>
                      <a:pt x="247" y="97"/>
                    </a:lnTo>
                    <a:lnTo>
                      <a:pt x="264" y="88"/>
                    </a:lnTo>
                    <a:lnTo>
                      <a:pt x="282" y="80"/>
                    </a:lnTo>
                    <a:lnTo>
                      <a:pt x="282" y="80"/>
                    </a:lnTo>
                    <a:lnTo>
                      <a:pt x="282" y="71"/>
                    </a:lnTo>
                    <a:lnTo>
                      <a:pt x="282" y="62"/>
                    </a:lnTo>
                    <a:lnTo>
                      <a:pt x="282" y="62"/>
                    </a:lnTo>
                    <a:lnTo>
                      <a:pt x="273" y="36"/>
                    </a:lnTo>
                    <a:lnTo>
                      <a:pt x="247" y="9"/>
                    </a:lnTo>
                    <a:lnTo>
                      <a:pt x="247" y="9"/>
                    </a:lnTo>
                    <a:lnTo>
                      <a:pt x="238" y="0"/>
                    </a:lnTo>
                    <a:lnTo>
                      <a:pt x="220" y="0"/>
                    </a:lnTo>
                    <a:lnTo>
                      <a:pt x="194" y="9"/>
                    </a:lnTo>
                    <a:lnTo>
                      <a:pt x="194" y="9"/>
                    </a:lnTo>
                    <a:lnTo>
                      <a:pt x="185" y="9"/>
                    </a:lnTo>
                    <a:lnTo>
                      <a:pt x="185" y="9"/>
                    </a:lnTo>
                    <a:lnTo>
                      <a:pt x="176" y="18"/>
                    </a:lnTo>
                    <a:lnTo>
                      <a:pt x="176" y="18"/>
                    </a:lnTo>
                    <a:lnTo>
                      <a:pt x="167" y="18"/>
                    </a:lnTo>
                    <a:lnTo>
                      <a:pt x="159" y="27"/>
                    </a:lnTo>
                    <a:lnTo>
                      <a:pt x="159" y="27"/>
                    </a:lnTo>
                    <a:lnTo>
                      <a:pt x="159" y="44"/>
                    </a:lnTo>
                    <a:lnTo>
                      <a:pt x="159" y="44"/>
                    </a:lnTo>
                    <a:lnTo>
                      <a:pt x="150" y="53"/>
                    </a:lnTo>
                    <a:lnTo>
                      <a:pt x="141" y="62"/>
                    </a:lnTo>
                    <a:lnTo>
                      <a:pt x="141" y="62"/>
                    </a:lnTo>
                    <a:lnTo>
                      <a:pt x="123" y="62"/>
                    </a:lnTo>
                    <a:lnTo>
                      <a:pt x="123" y="62"/>
                    </a:lnTo>
                    <a:lnTo>
                      <a:pt x="114" y="62"/>
                    </a:lnTo>
                    <a:lnTo>
                      <a:pt x="114" y="62"/>
                    </a:lnTo>
                    <a:lnTo>
                      <a:pt x="88" y="71"/>
                    </a:lnTo>
                    <a:lnTo>
                      <a:pt x="88" y="71"/>
                    </a:lnTo>
                    <a:lnTo>
                      <a:pt x="88" y="80"/>
                    </a:lnTo>
                    <a:lnTo>
                      <a:pt x="88" y="80"/>
                    </a:lnTo>
                    <a:lnTo>
                      <a:pt x="62" y="80"/>
                    </a:lnTo>
                    <a:lnTo>
                      <a:pt x="62" y="80"/>
                    </a:lnTo>
                    <a:lnTo>
                      <a:pt x="53" y="80"/>
                    </a:lnTo>
                    <a:lnTo>
                      <a:pt x="35" y="80"/>
                    </a:lnTo>
                    <a:lnTo>
                      <a:pt x="35" y="80"/>
                    </a:lnTo>
                    <a:lnTo>
                      <a:pt x="17" y="80"/>
                    </a:lnTo>
                    <a:lnTo>
                      <a:pt x="17" y="97"/>
                    </a:lnTo>
                    <a:lnTo>
                      <a:pt x="17" y="97"/>
                    </a:lnTo>
                    <a:lnTo>
                      <a:pt x="17" y="106"/>
                    </a:lnTo>
                    <a:lnTo>
                      <a:pt x="26" y="106"/>
                    </a:lnTo>
                    <a:lnTo>
                      <a:pt x="26" y="106"/>
                    </a:lnTo>
                    <a:lnTo>
                      <a:pt x="35" y="115"/>
                    </a:lnTo>
                    <a:lnTo>
                      <a:pt x="35" y="115"/>
                    </a:lnTo>
                    <a:lnTo>
                      <a:pt x="26" y="115"/>
                    </a:lnTo>
                    <a:lnTo>
                      <a:pt x="26" y="124"/>
                    </a:lnTo>
                    <a:lnTo>
                      <a:pt x="26" y="124"/>
                    </a:lnTo>
                    <a:lnTo>
                      <a:pt x="17" y="133"/>
                    </a:lnTo>
                    <a:lnTo>
                      <a:pt x="17" y="133"/>
                    </a:lnTo>
                    <a:lnTo>
                      <a:pt x="26" y="150"/>
                    </a:lnTo>
                    <a:lnTo>
                      <a:pt x="35" y="159"/>
                    </a:lnTo>
                    <a:lnTo>
                      <a:pt x="35" y="159"/>
                    </a:lnTo>
                    <a:lnTo>
                      <a:pt x="44" y="168"/>
                    </a:lnTo>
                    <a:lnTo>
                      <a:pt x="44" y="168"/>
                    </a:lnTo>
                    <a:lnTo>
                      <a:pt x="53" y="168"/>
                    </a:lnTo>
                    <a:lnTo>
                      <a:pt x="53" y="168"/>
                    </a:lnTo>
                    <a:lnTo>
                      <a:pt x="53" y="168"/>
                    </a:lnTo>
                    <a:lnTo>
                      <a:pt x="53" y="168"/>
                    </a:lnTo>
                    <a:lnTo>
                      <a:pt x="62" y="177"/>
                    </a:lnTo>
                    <a:lnTo>
                      <a:pt x="62" y="177"/>
                    </a:lnTo>
                    <a:lnTo>
                      <a:pt x="53" y="186"/>
                    </a:lnTo>
                    <a:lnTo>
                      <a:pt x="53" y="186"/>
                    </a:lnTo>
                    <a:lnTo>
                      <a:pt x="44" y="194"/>
                    </a:lnTo>
                    <a:lnTo>
                      <a:pt x="35" y="212"/>
                    </a:lnTo>
                    <a:lnTo>
                      <a:pt x="35" y="212"/>
                    </a:lnTo>
                    <a:lnTo>
                      <a:pt x="35" y="221"/>
                    </a:lnTo>
                    <a:lnTo>
                      <a:pt x="17" y="230"/>
                    </a:lnTo>
                    <a:lnTo>
                      <a:pt x="17" y="230"/>
                    </a:lnTo>
                    <a:lnTo>
                      <a:pt x="9" y="239"/>
                    </a:lnTo>
                    <a:lnTo>
                      <a:pt x="9" y="239"/>
                    </a:lnTo>
                    <a:lnTo>
                      <a:pt x="0" y="247"/>
                    </a:lnTo>
                    <a:lnTo>
                      <a:pt x="0" y="247"/>
                    </a:lnTo>
                    <a:lnTo>
                      <a:pt x="0" y="256"/>
                    </a:lnTo>
                    <a:lnTo>
                      <a:pt x="9" y="265"/>
                    </a:lnTo>
                    <a:lnTo>
                      <a:pt x="9" y="265"/>
                    </a:lnTo>
                    <a:lnTo>
                      <a:pt x="35" y="292"/>
                    </a:lnTo>
                    <a:lnTo>
                      <a:pt x="62" y="300"/>
                    </a:lnTo>
                    <a:lnTo>
                      <a:pt x="62" y="300"/>
                    </a:lnTo>
                    <a:lnTo>
                      <a:pt x="114" y="292"/>
                    </a:lnTo>
                    <a:lnTo>
                      <a:pt x="141" y="274"/>
                    </a:lnTo>
                    <a:lnTo>
                      <a:pt x="159" y="25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9" name="Freeform 44"/>
              <p:cNvSpPr>
                <a:spLocks noChangeArrowheads="1"/>
              </p:cNvSpPr>
              <p:nvPr/>
            </p:nvSpPr>
            <p:spPr bwMode="auto">
              <a:xfrm>
                <a:off x="4306888" y="2973388"/>
                <a:ext cx="171450" cy="241300"/>
              </a:xfrm>
              <a:custGeom>
                <a:avLst/>
                <a:gdLst>
                  <a:gd name="T0" fmla="*/ 27 w 478"/>
                  <a:gd name="T1" fmla="*/ 203 h 671"/>
                  <a:gd name="T2" fmla="*/ 27 w 478"/>
                  <a:gd name="T3" fmla="*/ 229 h 671"/>
                  <a:gd name="T4" fmla="*/ 53 w 478"/>
                  <a:gd name="T5" fmla="*/ 264 h 671"/>
                  <a:gd name="T6" fmla="*/ 80 w 478"/>
                  <a:gd name="T7" fmla="*/ 282 h 671"/>
                  <a:gd name="T8" fmla="*/ 71 w 478"/>
                  <a:gd name="T9" fmla="*/ 300 h 671"/>
                  <a:gd name="T10" fmla="*/ 106 w 478"/>
                  <a:gd name="T11" fmla="*/ 326 h 671"/>
                  <a:gd name="T12" fmla="*/ 168 w 478"/>
                  <a:gd name="T13" fmla="*/ 300 h 671"/>
                  <a:gd name="T14" fmla="*/ 159 w 478"/>
                  <a:gd name="T15" fmla="*/ 326 h 671"/>
                  <a:gd name="T16" fmla="*/ 177 w 478"/>
                  <a:gd name="T17" fmla="*/ 361 h 671"/>
                  <a:gd name="T18" fmla="*/ 185 w 478"/>
                  <a:gd name="T19" fmla="*/ 370 h 671"/>
                  <a:gd name="T20" fmla="*/ 159 w 478"/>
                  <a:gd name="T21" fmla="*/ 423 h 671"/>
                  <a:gd name="T22" fmla="*/ 115 w 478"/>
                  <a:gd name="T23" fmla="*/ 414 h 671"/>
                  <a:gd name="T24" fmla="*/ 97 w 478"/>
                  <a:gd name="T25" fmla="*/ 441 h 671"/>
                  <a:gd name="T26" fmla="*/ 97 w 478"/>
                  <a:gd name="T27" fmla="*/ 476 h 671"/>
                  <a:gd name="T28" fmla="*/ 115 w 478"/>
                  <a:gd name="T29" fmla="*/ 503 h 671"/>
                  <a:gd name="T30" fmla="*/ 53 w 478"/>
                  <a:gd name="T31" fmla="*/ 529 h 671"/>
                  <a:gd name="T32" fmla="*/ 97 w 478"/>
                  <a:gd name="T33" fmla="*/ 556 h 671"/>
                  <a:gd name="T34" fmla="*/ 106 w 478"/>
                  <a:gd name="T35" fmla="*/ 556 h 671"/>
                  <a:gd name="T36" fmla="*/ 141 w 478"/>
                  <a:gd name="T37" fmla="*/ 565 h 671"/>
                  <a:gd name="T38" fmla="*/ 185 w 478"/>
                  <a:gd name="T39" fmla="*/ 573 h 671"/>
                  <a:gd name="T40" fmla="*/ 97 w 478"/>
                  <a:gd name="T41" fmla="*/ 609 h 671"/>
                  <a:gd name="T42" fmla="*/ 71 w 478"/>
                  <a:gd name="T43" fmla="*/ 670 h 671"/>
                  <a:gd name="T44" fmla="*/ 106 w 478"/>
                  <a:gd name="T45" fmla="*/ 662 h 671"/>
                  <a:gd name="T46" fmla="*/ 141 w 478"/>
                  <a:gd name="T47" fmla="*/ 662 h 671"/>
                  <a:gd name="T48" fmla="*/ 168 w 478"/>
                  <a:gd name="T49" fmla="*/ 653 h 671"/>
                  <a:gd name="T50" fmla="*/ 212 w 478"/>
                  <a:gd name="T51" fmla="*/ 635 h 671"/>
                  <a:gd name="T52" fmla="*/ 274 w 478"/>
                  <a:gd name="T53" fmla="*/ 626 h 671"/>
                  <a:gd name="T54" fmla="*/ 300 w 478"/>
                  <a:gd name="T55" fmla="*/ 635 h 671"/>
                  <a:gd name="T56" fmla="*/ 424 w 478"/>
                  <a:gd name="T57" fmla="*/ 600 h 671"/>
                  <a:gd name="T58" fmla="*/ 441 w 478"/>
                  <a:gd name="T59" fmla="*/ 565 h 671"/>
                  <a:gd name="T60" fmla="*/ 441 w 478"/>
                  <a:gd name="T61" fmla="*/ 538 h 671"/>
                  <a:gd name="T62" fmla="*/ 477 w 478"/>
                  <a:gd name="T63" fmla="*/ 476 h 671"/>
                  <a:gd name="T64" fmla="*/ 441 w 478"/>
                  <a:gd name="T65" fmla="*/ 450 h 671"/>
                  <a:gd name="T66" fmla="*/ 388 w 478"/>
                  <a:gd name="T67" fmla="*/ 450 h 671"/>
                  <a:gd name="T68" fmla="*/ 380 w 478"/>
                  <a:gd name="T69" fmla="*/ 414 h 671"/>
                  <a:gd name="T70" fmla="*/ 371 w 478"/>
                  <a:gd name="T71" fmla="*/ 406 h 671"/>
                  <a:gd name="T72" fmla="*/ 362 w 478"/>
                  <a:gd name="T73" fmla="*/ 353 h 671"/>
                  <a:gd name="T74" fmla="*/ 291 w 478"/>
                  <a:gd name="T75" fmla="*/ 264 h 671"/>
                  <a:gd name="T76" fmla="*/ 265 w 478"/>
                  <a:gd name="T77" fmla="*/ 238 h 671"/>
                  <a:gd name="T78" fmla="*/ 238 w 478"/>
                  <a:gd name="T79" fmla="*/ 211 h 671"/>
                  <a:gd name="T80" fmla="*/ 221 w 478"/>
                  <a:gd name="T81" fmla="*/ 194 h 671"/>
                  <a:gd name="T82" fmla="*/ 265 w 478"/>
                  <a:gd name="T83" fmla="*/ 88 h 671"/>
                  <a:gd name="T84" fmla="*/ 203 w 478"/>
                  <a:gd name="T85" fmla="*/ 70 h 671"/>
                  <a:gd name="T86" fmla="*/ 150 w 478"/>
                  <a:gd name="T87" fmla="*/ 79 h 671"/>
                  <a:gd name="T88" fmla="*/ 141 w 478"/>
                  <a:gd name="T89" fmla="*/ 79 h 671"/>
                  <a:gd name="T90" fmla="*/ 185 w 478"/>
                  <a:gd name="T91" fmla="*/ 26 h 671"/>
                  <a:gd name="T92" fmla="*/ 168 w 478"/>
                  <a:gd name="T93" fmla="*/ 0 h 671"/>
                  <a:gd name="T94" fmla="*/ 88 w 478"/>
                  <a:gd name="T95" fmla="*/ 8 h 671"/>
                  <a:gd name="T96" fmla="*/ 53 w 478"/>
                  <a:gd name="T97" fmla="*/ 61 h 671"/>
                  <a:gd name="T98" fmla="*/ 35 w 478"/>
                  <a:gd name="T99" fmla="*/ 79 h 671"/>
                  <a:gd name="T100" fmla="*/ 35 w 478"/>
                  <a:gd name="T101" fmla="*/ 105 h 671"/>
                  <a:gd name="T102" fmla="*/ 27 w 478"/>
                  <a:gd name="T103" fmla="*/ 141 h 671"/>
                  <a:gd name="T104" fmla="*/ 0 w 478"/>
                  <a:gd name="T105" fmla="*/ 17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8" h="671">
                    <a:moveTo>
                      <a:pt x="27" y="203"/>
                    </a:moveTo>
                    <a:lnTo>
                      <a:pt x="27" y="203"/>
                    </a:lnTo>
                    <a:lnTo>
                      <a:pt x="27" y="203"/>
                    </a:lnTo>
                    <a:lnTo>
                      <a:pt x="27" y="203"/>
                    </a:lnTo>
                    <a:lnTo>
                      <a:pt x="27" y="203"/>
                    </a:lnTo>
                    <a:lnTo>
                      <a:pt x="27" y="203"/>
                    </a:lnTo>
                    <a:lnTo>
                      <a:pt x="35" y="203"/>
                    </a:lnTo>
                    <a:lnTo>
                      <a:pt x="35" y="203"/>
                    </a:lnTo>
                    <a:lnTo>
                      <a:pt x="27" y="220"/>
                    </a:lnTo>
                    <a:lnTo>
                      <a:pt x="27" y="220"/>
                    </a:lnTo>
                    <a:lnTo>
                      <a:pt x="27" y="229"/>
                    </a:lnTo>
                    <a:lnTo>
                      <a:pt x="27" y="229"/>
                    </a:lnTo>
                    <a:lnTo>
                      <a:pt x="27" y="238"/>
                    </a:lnTo>
                    <a:lnTo>
                      <a:pt x="27" y="238"/>
                    </a:lnTo>
                    <a:lnTo>
                      <a:pt x="35" y="256"/>
                    </a:lnTo>
                    <a:lnTo>
                      <a:pt x="44" y="264"/>
                    </a:lnTo>
                    <a:lnTo>
                      <a:pt x="53" y="264"/>
                    </a:lnTo>
                    <a:lnTo>
                      <a:pt x="53" y="264"/>
                    </a:lnTo>
                    <a:lnTo>
                      <a:pt x="71" y="256"/>
                    </a:lnTo>
                    <a:lnTo>
                      <a:pt x="88" y="247"/>
                    </a:lnTo>
                    <a:lnTo>
                      <a:pt x="88" y="247"/>
                    </a:lnTo>
                    <a:lnTo>
                      <a:pt x="88" y="256"/>
                    </a:lnTo>
                    <a:lnTo>
                      <a:pt x="88" y="256"/>
                    </a:lnTo>
                    <a:lnTo>
                      <a:pt x="80" y="282"/>
                    </a:lnTo>
                    <a:lnTo>
                      <a:pt x="80" y="282"/>
                    </a:lnTo>
                    <a:lnTo>
                      <a:pt x="80" y="282"/>
                    </a:lnTo>
                    <a:lnTo>
                      <a:pt x="80" y="282"/>
                    </a:lnTo>
                    <a:lnTo>
                      <a:pt x="71" y="291"/>
                    </a:lnTo>
                    <a:lnTo>
                      <a:pt x="71" y="291"/>
                    </a:lnTo>
                    <a:lnTo>
                      <a:pt x="71" y="300"/>
                    </a:lnTo>
                    <a:lnTo>
                      <a:pt x="71" y="309"/>
                    </a:lnTo>
                    <a:lnTo>
                      <a:pt x="71" y="309"/>
                    </a:lnTo>
                    <a:lnTo>
                      <a:pt x="71" y="317"/>
                    </a:lnTo>
                    <a:lnTo>
                      <a:pt x="80" y="326"/>
                    </a:lnTo>
                    <a:lnTo>
                      <a:pt x="106" y="326"/>
                    </a:lnTo>
                    <a:lnTo>
                      <a:pt x="106" y="326"/>
                    </a:lnTo>
                    <a:lnTo>
                      <a:pt x="133" y="317"/>
                    </a:lnTo>
                    <a:lnTo>
                      <a:pt x="159" y="309"/>
                    </a:lnTo>
                    <a:lnTo>
                      <a:pt x="159" y="309"/>
                    </a:lnTo>
                    <a:lnTo>
                      <a:pt x="159" y="309"/>
                    </a:lnTo>
                    <a:lnTo>
                      <a:pt x="159" y="309"/>
                    </a:lnTo>
                    <a:lnTo>
                      <a:pt x="168" y="300"/>
                    </a:lnTo>
                    <a:lnTo>
                      <a:pt x="168" y="300"/>
                    </a:lnTo>
                    <a:lnTo>
                      <a:pt x="168" y="300"/>
                    </a:lnTo>
                    <a:lnTo>
                      <a:pt x="168" y="300"/>
                    </a:lnTo>
                    <a:lnTo>
                      <a:pt x="168" y="317"/>
                    </a:lnTo>
                    <a:lnTo>
                      <a:pt x="168" y="317"/>
                    </a:lnTo>
                    <a:lnTo>
                      <a:pt x="159" y="326"/>
                    </a:lnTo>
                    <a:lnTo>
                      <a:pt x="159" y="335"/>
                    </a:lnTo>
                    <a:lnTo>
                      <a:pt x="159" y="335"/>
                    </a:lnTo>
                    <a:lnTo>
                      <a:pt x="159" y="353"/>
                    </a:lnTo>
                    <a:lnTo>
                      <a:pt x="168" y="353"/>
                    </a:lnTo>
                    <a:lnTo>
                      <a:pt x="168" y="353"/>
                    </a:lnTo>
                    <a:lnTo>
                      <a:pt x="177" y="361"/>
                    </a:lnTo>
                    <a:lnTo>
                      <a:pt x="177" y="361"/>
                    </a:lnTo>
                    <a:lnTo>
                      <a:pt x="185" y="361"/>
                    </a:lnTo>
                    <a:lnTo>
                      <a:pt x="185" y="361"/>
                    </a:lnTo>
                    <a:lnTo>
                      <a:pt x="185" y="361"/>
                    </a:lnTo>
                    <a:lnTo>
                      <a:pt x="185" y="361"/>
                    </a:lnTo>
                    <a:lnTo>
                      <a:pt x="185" y="370"/>
                    </a:lnTo>
                    <a:lnTo>
                      <a:pt x="185" y="370"/>
                    </a:lnTo>
                    <a:lnTo>
                      <a:pt x="185" y="388"/>
                    </a:lnTo>
                    <a:lnTo>
                      <a:pt x="185" y="406"/>
                    </a:lnTo>
                    <a:lnTo>
                      <a:pt x="185" y="423"/>
                    </a:lnTo>
                    <a:lnTo>
                      <a:pt x="185" y="423"/>
                    </a:lnTo>
                    <a:lnTo>
                      <a:pt x="159" y="423"/>
                    </a:lnTo>
                    <a:lnTo>
                      <a:pt x="159" y="423"/>
                    </a:lnTo>
                    <a:lnTo>
                      <a:pt x="141" y="423"/>
                    </a:lnTo>
                    <a:lnTo>
                      <a:pt x="133" y="423"/>
                    </a:lnTo>
                    <a:lnTo>
                      <a:pt x="133" y="423"/>
                    </a:lnTo>
                    <a:lnTo>
                      <a:pt x="124" y="414"/>
                    </a:lnTo>
                    <a:lnTo>
                      <a:pt x="115" y="414"/>
                    </a:lnTo>
                    <a:lnTo>
                      <a:pt x="115" y="414"/>
                    </a:lnTo>
                    <a:lnTo>
                      <a:pt x="106" y="423"/>
                    </a:lnTo>
                    <a:lnTo>
                      <a:pt x="106" y="441"/>
                    </a:lnTo>
                    <a:lnTo>
                      <a:pt x="106" y="441"/>
                    </a:lnTo>
                    <a:lnTo>
                      <a:pt x="97" y="441"/>
                    </a:lnTo>
                    <a:lnTo>
                      <a:pt x="97" y="441"/>
                    </a:lnTo>
                    <a:lnTo>
                      <a:pt x="97" y="450"/>
                    </a:lnTo>
                    <a:lnTo>
                      <a:pt x="97" y="450"/>
                    </a:lnTo>
                    <a:lnTo>
                      <a:pt x="88" y="467"/>
                    </a:lnTo>
                    <a:lnTo>
                      <a:pt x="88" y="467"/>
                    </a:lnTo>
                    <a:lnTo>
                      <a:pt x="97" y="476"/>
                    </a:lnTo>
                    <a:lnTo>
                      <a:pt x="97" y="476"/>
                    </a:lnTo>
                    <a:lnTo>
                      <a:pt x="106" y="485"/>
                    </a:lnTo>
                    <a:lnTo>
                      <a:pt x="115" y="485"/>
                    </a:lnTo>
                    <a:lnTo>
                      <a:pt x="115" y="485"/>
                    </a:lnTo>
                    <a:lnTo>
                      <a:pt x="124" y="485"/>
                    </a:lnTo>
                    <a:lnTo>
                      <a:pt x="124" y="485"/>
                    </a:lnTo>
                    <a:lnTo>
                      <a:pt x="115" y="503"/>
                    </a:lnTo>
                    <a:lnTo>
                      <a:pt x="80" y="520"/>
                    </a:lnTo>
                    <a:lnTo>
                      <a:pt x="71" y="520"/>
                    </a:lnTo>
                    <a:lnTo>
                      <a:pt x="71" y="520"/>
                    </a:lnTo>
                    <a:lnTo>
                      <a:pt x="62" y="520"/>
                    </a:lnTo>
                    <a:lnTo>
                      <a:pt x="53" y="529"/>
                    </a:lnTo>
                    <a:lnTo>
                      <a:pt x="53" y="529"/>
                    </a:lnTo>
                    <a:lnTo>
                      <a:pt x="53" y="538"/>
                    </a:lnTo>
                    <a:lnTo>
                      <a:pt x="62" y="547"/>
                    </a:lnTo>
                    <a:lnTo>
                      <a:pt x="62" y="547"/>
                    </a:lnTo>
                    <a:lnTo>
                      <a:pt x="80" y="556"/>
                    </a:lnTo>
                    <a:lnTo>
                      <a:pt x="88" y="556"/>
                    </a:lnTo>
                    <a:lnTo>
                      <a:pt x="97" y="556"/>
                    </a:lnTo>
                    <a:lnTo>
                      <a:pt x="97" y="556"/>
                    </a:lnTo>
                    <a:lnTo>
                      <a:pt x="106" y="556"/>
                    </a:lnTo>
                    <a:lnTo>
                      <a:pt x="106" y="556"/>
                    </a:lnTo>
                    <a:lnTo>
                      <a:pt x="106" y="556"/>
                    </a:lnTo>
                    <a:lnTo>
                      <a:pt x="106" y="556"/>
                    </a:lnTo>
                    <a:lnTo>
                      <a:pt x="106" y="556"/>
                    </a:lnTo>
                    <a:lnTo>
                      <a:pt x="106" y="556"/>
                    </a:lnTo>
                    <a:lnTo>
                      <a:pt x="124" y="565"/>
                    </a:lnTo>
                    <a:lnTo>
                      <a:pt x="133" y="565"/>
                    </a:lnTo>
                    <a:lnTo>
                      <a:pt x="133" y="565"/>
                    </a:lnTo>
                    <a:lnTo>
                      <a:pt x="141" y="565"/>
                    </a:lnTo>
                    <a:lnTo>
                      <a:pt x="141" y="565"/>
                    </a:lnTo>
                    <a:lnTo>
                      <a:pt x="150" y="573"/>
                    </a:lnTo>
                    <a:lnTo>
                      <a:pt x="150" y="573"/>
                    </a:lnTo>
                    <a:lnTo>
                      <a:pt x="168" y="573"/>
                    </a:lnTo>
                    <a:lnTo>
                      <a:pt x="168" y="573"/>
                    </a:lnTo>
                    <a:lnTo>
                      <a:pt x="185" y="573"/>
                    </a:lnTo>
                    <a:lnTo>
                      <a:pt x="185" y="573"/>
                    </a:lnTo>
                    <a:lnTo>
                      <a:pt x="177" y="573"/>
                    </a:lnTo>
                    <a:lnTo>
                      <a:pt x="141" y="573"/>
                    </a:lnTo>
                    <a:lnTo>
                      <a:pt x="141" y="573"/>
                    </a:lnTo>
                    <a:lnTo>
                      <a:pt x="133" y="582"/>
                    </a:lnTo>
                    <a:lnTo>
                      <a:pt x="133" y="582"/>
                    </a:lnTo>
                    <a:lnTo>
                      <a:pt x="97" y="609"/>
                    </a:lnTo>
                    <a:lnTo>
                      <a:pt x="62" y="644"/>
                    </a:lnTo>
                    <a:lnTo>
                      <a:pt x="62" y="644"/>
                    </a:lnTo>
                    <a:lnTo>
                      <a:pt x="53" y="653"/>
                    </a:lnTo>
                    <a:lnTo>
                      <a:pt x="62" y="670"/>
                    </a:lnTo>
                    <a:lnTo>
                      <a:pt x="62" y="670"/>
                    </a:lnTo>
                    <a:lnTo>
                      <a:pt x="71" y="670"/>
                    </a:lnTo>
                    <a:lnTo>
                      <a:pt x="71" y="670"/>
                    </a:lnTo>
                    <a:lnTo>
                      <a:pt x="80" y="670"/>
                    </a:lnTo>
                    <a:lnTo>
                      <a:pt x="80" y="670"/>
                    </a:lnTo>
                    <a:lnTo>
                      <a:pt x="97" y="662"/>
                    </a:lnTo>
                    <a:lnTo>
                      <a:pt x="97" y="662"/>
                    </a:lnTo>
                    <a:lnTo>
                      <a:pt x="106" y="662"/>
                    </a:lnTo>
                    <a:lnTo>
                      <a:pt x="106" y="662"/>
                    </a:lnTo>
                    <a:lnTo>
                      <a:pt x="115" y="653"/>
                    </a:lnTo>
                    <a:lnTo>
                      <a:pt x="124" y="662"/>
                    </a:lnTo>
                    <a:lnTo>
                      <a:pt x="124" y="662"/>
                    </a:lnTo>
                    <a:lnTo>
                      <a:pt x="141" y="662"/>
                    </a:lnTo>
                    <a:lnTo>
                      <a:pt x="141" y="662"/>
                    </a:lnTo>
                    <a:lnTo>
                      <a:pt x="141" y="662"/>
                    </a:lnTo>
                    <a:lnTo>
                      <a:pt x="159" y="662"/>
                    </a:lnTo>
                    <a:lnTo>
                      <a:pt x="159" y="653"/>
                    </a:lnTo>
                    <a:lnTo>
                      <a:pt x="159" y="653"/>
                    </a:lnTo>
                    <a:lnTo>
                      <a:pt x="168" y="653"/>
                    </a:lnTo>
                    <a:lnTo>
                      <a:pt x="168" y="653"/>
                    </a:lnTo>
                    <a:lnTo>
                      <a:pt x="168" y="644"/>
                    </a:lnTo>
                    <a:lnTo>
                      <a:pt x="185" y="644"/>
                    </a:lnTo>
                    <a:lnTo>
                      <a:pt x="185" y="644"/>
                    </a:lnTo>
                    <a:lnTo>
                      <a:pt x="194" y="635"/>
                    </a:lnTo>
                    <a:lnTo>
                      <a:pt x="194" y="635"/>
                    </a:lnTo>
                    <a:lnTo>
                      <a:pt x="212" y="635"/>
                    </a:lnTo>
                    <a:lnTo>
                      <a:pt x="212" y="635"/>
                    </a:lnTo>
                    <a:lnTo>
                      <a:pt x="230" y="635"/>
                    </a:lnTo>
                    <a:lnTo>
                      <a:pt x="238" y="635"/>
                    </a:lnTo>
                    <a:lnTo>
                      <a:pt x="256" y="617"/>
                    </a:lnTo>
                    <a:lnTo>
                      <a:pt x="256" y="617"/>
                    </a:lnTo>
                    <a:lnTo>
                      <a:pt x="274" y="626"/>
                    </a:lnTo>
                    <a:lnTo>
                      <a:pt x="274" y="626"/>
                    </a:lnTo>
                    <a:lnTo>
                      <a:pt x="283" y="626"/>
                    </a:lnTo>
                    <a:lnTo>
                      <a:pt x="283" y="626"/>
                    </a:lnTo>
                    <a:lnTo>
                      <a:pt x="291" y="635"/>
                    </a:lnTo>
                    <a:lnTo>
                      <a:pt x="300" y="635"/>
                    </a:lnTo>
                    <a:lnTo>
                      <a:pt x="300" y="635"/>
                    </a:lnTo>
                    <a:lnTo>
                      <a:pt x="327" y="626"/>
                    </a:lnTo>
                    <a:lnTo>
                      <a:pt x="362" y="617"/>
                    </a:lnTo>
                    <a:lnTo>
                      <a:pt x="362" y="617"/>
                    </a:lnTo>
                    <a:lnTo>
                      <a:pt x="362" y="617"/>
                    </a:lnTo>
                    <a:lnTo>
                      <a:pt x="406" y="609"/>
                    </a:lnTo>
                    <a:lnTo>
                      <a:pt x="424" y="600"/>
                    </a:lnTo>
                    <a:lnTo>
                      <a:pt x="441" y="591"/>
                    </a:lnTo>
                    <a:lnTo>
                      <a:pt x="441" y="591"/>
                    </a:lnTo>
                    <a:lnTo>
                      <a:pt x="450" y="582"/>
                    </a:lnTo>
                    <a:lnTo>
                      <a:pt x="441" y="573"/>
                    </a:lnTo>
                    <a:lnTo>
                      <a:pt x="441" y="573"/>
                    </a:lnTo>
                    <a:lnTo>
                      <a:pt x="441" y="565"/>
                    </a:lnTo>
                    <a:lnTo>
                      <a:pt x="433" y="565"/>
                    </a:lnTo>
                    <a:lnTo>
                      <a:pt x="415" y="565"/>
                    </a:lnTo>
                    <a:lnTo>
                      <a:pt x="415" y="565"/>
                    </a:lnTo>
                    <a:lnTo>
                      <a:pt x="424" y="547"/>
                    </a:lnTo>
                    <a:lnTo>
                      <a:pt x="424" y="547"/>
                    </a:lnTo>
                    <a:lnTo>
                      <a:pt x="441" y="538"/>
                    </a:lnTo>
                    <a:lnTo>
                      <a:pt x="441" y="538"/>
                    </a:lnTo>
                    <a:lnTo>
                      <a:pt x="468" y="512"/>
                    </a:lnTo>
                    <a:lnTo>
                      <a:pt x="477" y="503"/>
                    </a:lnTo>
                    <a:lnTo>
                      <a:pt x="477" y="485"/>
                    </a:lnTo>
                    <a:lnTo>
                      <a:pt x="477" y="485"/>
                    </a:lnTo>
                    <a:lnTo>
                      <a:pt x="477" y="476"/>
                    </a:lnTo>
                    <a:lnTo>
                      <a:pt x="468" y="467"/>
                    </a:lnTo>
                    <a:lnTo>
                      <a:pt x="468" y="467"/>
                    </a:lnTo>
                    <a:lnTo>
                      <a:pt x="459" y="459"/>
                    </a:lnTo>
                    <a:lnTo>
                      <a:pt x="459" y="459"/>
                    </a:lnTo>
                    <a:lnTo>
                      <a:pt x="459" y="459"/>
                    </a:lnTo>
                    <a:lnTo>
                      <a:pt x="441" y="450"/>
                    </a:lnTo>
                    <a:lnTo>
                      <a:pt x="415" y="441"/>
                    </a:lnTo>
                    <a:lnTo>
                      <a:pt x="415" y="441"/>
                    </a:lnTo>
                    <a:lnTo>
                      <a:pt x="406" y="450"/>
                    </a:lnTo>
                    <a:lnTo>
                      <a:pt x="406" y="450"/>
                    </a:lnTo>
                    <a:lnTo>
                      <a:pt x="397" y="459"/>
                    </a:lnTo>
                    <a:lnTo>
                      <a:pt x="388" y="450"/>
                    </a:lnTo>
                    <a:lnTo>
                      <a:pt x="388" y="450"/>
                    </a:lnTo>
                    <a:lnTo>
                      <a:pt x="388" y="441"/>
                    </a:lnTo>
                    <a:lnTo>
                      <a:pt x="388" y="441"/>
                    </a:lnTo>
                    <a:lnTo>
                      <a:pt x="388" y="432"/>
                    </a:lnTo>
                    <a:lnTo>
                      <a:pt x="388" y="432"/>
                    </a:lnTo>
                    <a:lnTo>
                      <a:pt x="380" y="414"/>
                    </a:lnTo>
                    <a:lnTo>
                      <a:pt x="380" y="414"/>
                    </a:lnTo>
                    <a:lnTo>
                      <a:pt x="380" y="414"/>
                    </a:lnTo>
                    <a:lnTo>
                      <a:pt x="380" y="414"/>
                    </a:lnTo>
                    <a:lnTo>
                      <a:pt x="380" y="406"/>
                    </a:lnTo>
                    <a:lnTo>
                      <a:pt x="380" y="406"/>
                    </a:lnTo>
                    <a:lnTo>
                      <a:pt x="371" y="406"/>
                    </a:lnTo>
                    <a:lnTo>
                      <a:pt x="371" y="406"/>
                    </a:lnTo>
                    <a:lnTo>
                      <a:pt x="371" y="397"/>
                    </a:lnTo>
                    <a:lnTo>
                      <a:pt x="371" y="397"/>
                    </a:lnTo>
                    <a:lnTo>
                      <a:pt x="371" y="397"/>
                    </a:lnTo>
                    <a:lnTo>
                      <a:pt x="371" y="397"/>
                    </a:lnTo>
                    <a:lnTo>
                      <a:pt x="362" y="353"/>
                    </a:lnTo>
                    <a:lnTo>
                      <a:pt x="344" y="335"/>
                    </a:lnTo>
                    <a:lnTo>
                      <a:pt x="327" y="317"/>
                    </a:lnTo>
                    <a:lnTo>
                      <a:pt x="327" y="317"/>
                    </a:lnTo>
                    <a:lnTo>
                      <a:pt x="300" y="309"/>
                    </a:lnTo>
                    <a:lnTo>
                      <a:pt x="291" y="264"/>
                    </a:lnTo>
                    <a:lnTo>
                      <a:pt x="291" y="264"/>
                    </a:lnTo>
                    <a:lnTo>
                      <a:pt x="291" y="264"/>
                    </a:lnTo>
                    <a:lnTo>
                      <a:pt x="291" y="247"/>
                    </a:lnTo>
                    <a:lnTo>
                      <a:pt x="283" y="238"/>
                    </a:lnTo>
                    <a:lnTo>
                      <a:pt x="265" y="238"/>
                    </a:lnTo>
                    <a:lnTo>
                      <a:pt x="265" y="238"/>
                    </a:lnTo>
                    <a:lnTo>
                      <a:pt x="265" y="238"/>
                    </a:lnTo>
                    <a:lnTo>
                      <a:pt x="265" y="238"/>
                    </a:lnTo>
                    <a:lnTo>
                      <a:pt x="256" y="229"/>
                    </a:lnTo>
                    <a:lnTo>
                      <a:pt x="256" y="229"/>
                    </a:lnTo>
                    <a:lnTo>
                      <a:pt x="247" y="220"/>
                    </a:lnTo>
                    <a:lnTo>
                      <a:pt x="247" y="220"/>
                    </a:lnTo>
                    <a:lnTo>
                      <a:pt x="238" y="211"/>
                    </a:lnTo>
                    <a:lnTo>
                      <a:pt x="221" y="211"/>
                    </a:lnTo>
                    <a:lnTo>
                      <a:pt x="203" y="211"/>
                    </a:lnTo>
                    <a:lnTo>
                      <a:pt x="203" y="211"/>
                    </a:lnTo>
                    <a:lnTo>
                      <a:pt x="203" y="211"/>
                    </a:lnTo>
                    <a:lnTo>
                      <a:pt x="203" y="211"/>
                    </a:lnTo>
                    <a:lnTo>
                      <a:pt x="221" y="194"/>
                    </a:lnTo>
                    <a:lnTo>
                      <a:pt x="221" y="194"/>
                    </a:lnTo>
                    <a:lnTo>
                      <a:pt x="238" y="176"/>
                    </a:lnTo>
                    <a:lnTo>
                      <a:pt x="256" y="141"/>
                    </a:lnTo>
                    <a:lnTo>
                      <a:pt x="265" y="97"/>
                    </a:lnTo>
                    <a:lnTo>
                      <a:pt x="265" y="97"/>
                    </a:lnTo>
                    <a:lnTo>
                      <a:pt x="265" y="88"/>
                    </a:lnTo>
                    <a:lnTo>
                      <a:pt x="265" y="88"/>
                    </a:lnTo>
                    <a:lnTo>
                      <a:pt x="247" y="79"/>
                    </a:lnTo>
                    <a:lnTo>
                      <a:pt x="247" y="79"/>
                    </a:lnTo>
                    <a:lnTo>
                      <a:pt x="247" y="79"/>
                    </a:lnTo>
                    <a:lnTo>
                      <a:pt x="247" y="79"/>
                    </a:lnTo>
                    <a:lnTo>
                      <a:pt x="203" y="70"/>
                    </a:lnTo>
                    <a:lnTo>
                      <a:pt x="203" y="70"/>
                    </a:lnTo>
                    <a:lnTo>
                      <a:pt x="159" y="79"/>
                    </a:lnTo>
                    <a:lnTo>
                      <a:pt x="159" y="79"/>
                    </a:lnTo>
                    <a:lnTo>
                      <a:pt x="159" y="79"/>
                    </a:lnTo>
                    <a:lnTo>
                      <a:pt x="159" y="79"/>
                    </a:lnTo>
                    <a:lnTo>
                      <a:pt x="150" y="79"/>
                    </a:lnTo>
                    <a:lnTo>
                      <a:pt x="150" y="79"/>
                    </a:lnTo>
                    <a:lnTo>
                      <a:pt x="141" y="79"/>
                    </a:lnTo>
                    <a:lnTo>
                      <a:pt x="141" y="79"/>
                    </a:lnTo>
                    <a:lnTo>
                      <a:pt x="141" y="79"/>
                    </a:lnTo>
                    <a:lnTo>
                      <a:pt x="141" y="79"/>
                    </a:lnTo>
                    <a:lnTo>
                      <a:pt x="141" y="79"/>
                    </a:lnTo>
                    <a:lnTo>
                      <a:pt x="141" y="79"/>
                    </a:lnTo>
                    <a:lnTo>
                      <a:pt x="159" y="61"/>
                    </a:lnTo>
                    <a:lnTo>
                      <a:pt x="177" y="44"/>
                    </a:lnTo>
                    <a:lnTo>
                      <a:pt x="185" y="35"/>
                    </a:lnTo>
                    <a:lnTo>
                      <a:pt x="185" y="35"/>
                    </a:lnTo>
                    <a:lnTo>
                      <a:pt x="185" y="26"/>
                    </a:lnTo>
                    <a:lnTo>
                      <a:pt x="185" y="17"/>
                    </a:lnTo>
                    <a:lnTo>
                      <a:pt x="185" y="17"/>
                    </a:lnTo>
                    <a:lnTo>
                      <a:pt x="185" y="8"/>
                    </a:lnTo>
                    <a:lnTo>
                      <a:pt x="168" y="0"/>
                    </a:lnTo>
                    <a:lnTo>
                      <a:pt x="168" y="0"/>
                    </a:lnTo>
                    <a:lnTo>
                      <a:pt x="168" y="0"/>
                    </a:lnTo>
                    <a:lnTo>
                      <a:pt x="150" y="8"/>
                    </a:lnTo>
                    <a:lnTo>
                      <a:pt x="150" y="8"/>
                    </a:lnTo>
                    <a:lnTo>
                      <a:pt x="141" y="8"/>
                    </a:lnTo>
                    <a:lnTo>
                      <a:pt x="106" y="8"/>
                    </a:lnTo>
                    <a:lnTo>
                      <a:pt x="106" y="8"/>
                    </a:lnTo>
                    <a:lnTo>
                      <a:pt x="88" y="8"/>
                    </a:lnTo>
                    <a:lnTo>
                      <a:pt x="71" y="17"/>
                    </a:lnTo>
                    <a:lnTo>
                      <a:pt x="71" y="17"/>
                    </a:lnTo>
                    <a:lnTo>
                      <a:pt x="71" y="17"/>
                    </a:lnTo>
                    <a:lnTo>
                      <a:pt x="71" y="17"/>
                    </a:lnTo>
                    <a:lnTo>
                      <a:pt x="62" y="35"/>
                    </a:lnTo>
                    <a:lnTo>
                      <a:pt x="53" y="61"/>
                    </a:lnTo>
                    <a:lnTo>
                      <a:pt x="53" y="61"/>
                    </a:lnTo>
                    <a:lnTo>
                      <a:pt x="53" y="70"/>
                    </a:lnTo>
                    <a:lnTo>
                      <a:pt x="53" y="70"/>
                    </a:lnTo>
                    <a:lnTo>
                      <a:pt x="44" y="79"/>
                    </a:lnTo>
                    <a:lnTo>
                      <a:pt x="44" y="79"/>
                    </a:lnTo>
                    <a:lnTo>
                      <a:pt x="35" y="79"/>
                    </a:lnTo>
                    <a:lnTo>
                      <a:pt x="35" y="79"/>
                    </a:lnTo>
                    <a:lnTo>
                      <a:pt x="35" y="97"/>
                    </a:lnTo>
                    <a:lnTo>
                      <a:pt x="35" y="105"/>
                    </a:lnTo>
                    <a:lnTo>
                      <a:pt x="35" y="105"/>
                    </a:lnTo>
                    <a:lnTo>
                      <a:pt x="35" y="105"/>
                    </a:lnTo>
                    <a:lnTo>
                      <a:pt x="35" y="105"/>
                    </a:lnTo>
                    <a:lnTo>
                      <a:pt x="27" y="114"/>
                    </a:lnTo>
                    <a:lnTo>
                      <a:pt x="27" y="114"/>
                    </a:lnTo>
                    <a:lnTo>
                      <a:pt x="18" y="123"/>
                    </a:lnTo>
                    <a:lnTo>
                      <a:pt x="18" y="123"/>
                    </a:lnTo>
                    <a:lnTo>
                      <a:pt x="27" y="141"/>
                    </a:lnTo>
                    <a:lnTo>
                      <a:pt x="27" y="141"/>
                    </a:lnTo>
                    <a:lnTo>
                      <a:pt x="27" y="141"/>
                    </a:lnTo>
                    <a:lnTo>
                      <a:pt x="27" y="141"/>
                    </a:lnTo>
                    <a:lnTo>
                      <a:pt x="27" y="141"/>
                    </a:lnTo>
                    <a:lnTo>
                      <a:pt x="0" y="167"/>
                    </a:lnTo>
                    <a:lnTo>
                      <a:pt x="0" y="167"/>
                    </a:lnTo>
                    <a:lnTo>
                      <a:pt x="0" y="176"/>
                    </a:lnTo>
                    <a:lnTo>
                      <a:pt x="0" y="176"/>
                    </a:lnTo>
                    <a:lnTo>
                      <a:pt x="0" y="194"/>
                    </a:lnTo>
                    <a:lnTo>
                      <a:pt x="9" y="194"/>
                    </a:lnTo>
                    <a:lnTo>
                      <a:pt x="27" y="20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0" name="Freeform 45"/>
              <p:cNvSpPr>
                <a:spLocks noChangeArrowheads="1"/>
              </p:cNvSpPr>
              <p:nvPr/>
            </p:nvSpPr>
            <p:spPr bwMode="auto">
              <a:xfrm>
                <a:off x="4608513" y="3430588"/>
                <a:ext cx="38100" cy="57150"/>
              </a:xfrm>
              <a:custGeom>
                <a:avLst/>
                <a:gdLst>
                  <a:gd name="T0" fmla="*/ 45 w 107"/>
                  <a:gd name="T1" fmla="*/ 9 h 159"/>
                  <a:gd name="T2" fmla="*/ 45 w 107"/>
                  <a:gd name="T3" fmla="*/ 9 h 159"/>
                  <a:gd name="T4" fmla="*/ 36 w 107"/>
                  <a:gd name="T5" fmla="*/ 17 h 159"/>
                  <a:gd name="T6" fmla="*/ 36 w 107"/>
                  <a:gd name="T7" fmla="*/ 17 h 159"/>
                  <a:gd name="T8" fmla="*/ 27 w 107"/>
                  <a:gd name="T9" fmla="*/ 17 h 159"/>
                  <a:gd name="T10" fmla="*/ 18 w 107"/>
                  <a:gd name="T11" fmla="*/ 17 h 159"/>
                  <a:gd name="T12" fmla="*/ 18 w 107"/>
                  <a:gd name="T13" fmla="*/ 17 h 159"/>
                  <a:gd name="T14" fmla="*/ 0 w 107"/>
                  <a:gd name="T15" fmla="*/ 26 h 159"/>
                  <a:gd name="T16" fmla="*/ 0 w 107"/>
                  <a:gd name="T17" fmla="*/ 26 h 159"/>
                  <a:gd name="T18" fmla="*/ 0 w 107"/>
                  <a:gd name="T19" fmla="*/ 44 h 159"/>
                  <a:gd name="T20" fmla="*/ 0 w 107"/>
                  <a:gd name="T21" fmla="*/ 44 h 159"/>
                  <a:gd name="T22" fmla="*/ 9 w 107"/>
                  <a:gd name="T23" fmla="*/ 62 h 159"/>
                  <a:gd name="T24" fmla="*/ 9 w 107"/>
                  <a:gd name="T25" fmla="*/ 62 h 159"/>
                  <a:gd name="T26" fmla="*/ 18 w 107"/>
                  <a:gd name="T27" fmla="*/ 79 h 159"/>
                  <a:gd name="T28" fmla="*/ 18 w 107"/>
                  <a:gd name="T29" fmla="*/ 97 h 159"/>
                  <a:gd name="T30" fmla="*/ 18 w 107"/>
                  <a:gd name="T31" fmla="*/ 97 h 159"/>
                  <a:gd name="T32" fmla="*/ 18 w 107"/>
                  <a:gd name="T33" fmla="*/ 97 h 159"/>
                  <a:gd name="T34" fmla="*/ 18 w 107"/>
                  <a:gd name="T35" fmla="*/ 97 h 159"/>
                  <a:gd name="T36" fmla="*/ 18 w 107"/>
                  <a:gd name="T37" fmla="*/ 131 h 159"/>
                  <a:gd name="T38" fmla="*/ 36 w 107"/>
                  <a:gd name="T39" fmla="*/ 158 h 159"/>
                  <a:gd name="T40" fmla="*/ 36 w 107"/>
                  <a:gd name="T41" fmla="*/ 158 h 159"/>
                  <a:gd name="T42" fmla="*/ 45 w 107"/>
                  <a:gd name="T43" fmla="*/ 158 h 159"/>
                  <a:gd name="T44" fmla="*/ 45 w 107"/>
                  <a:gd name="T45" fmla="*/ 158 h 159"/>
                  <a:gd name="T46" fmla="*/ 53 w 107"/>
                  <a:gd name="T47" fmla="*/ 158 h 159"/>
                  <a:gd name="T48" fmla="*/ 53 w 107"/>
                  <a:gd name="T49" fmla="*/ 158 h 159"/>
                  <a:gd name="T50" fmla="*/ 71 w 107"/>
                  <a:gd name="T51" fmla="*/ 140 h 159"/>
                  <a:gd name="T52" fmla="*/ 80 w 107"/>
                  <a:gd name="T53" fmla="*/ 140 h 159"/>
                  <a:gd name="T54" fmla="*/ 80 w 107"/>
                  <a:gd name="T55" fmla="*/ 140 h 159"/>
                  <a:gd name="T56" fmla="*/ 97 w 107"/>
                  <a:gd name="T57" fmla="*/ 131 h 159"/>
                  <a:gd name="T58" fmla="*/ 97 w 107"/>
                  <a:gd name="T59" fmla="*/ 131 h 159"/>
                  <a:gd name="T60" fmla="*/ 106 w 107"/>
                  <a:gd name="T61" fmla="*/ 114 h 159"/>
                  <a:gd name="T62" fmla="*/ 106 w 107"/>
                  <a:gd name="T63" fmla="*/ 79 h 159"/>
                  <a:gd name="T64" fmla="*/ 106 w 107"/>
                  <a:gd name="T65" fmla="*/ 44 h 159"/>
                  <a:gd name="T66" fmla="*/ 106 w 107"/>
                  <a:gd name="T67" fmla="*/ 44 h 159"/>
                  <a:gd name="T68" fmla="*/ 106 w 107"/>
                  <a:gd name="T69" fmla="*/ 35 h 159"/>
                  <a:gd name="T70" fmla="*/ 106 w 107"/>
                  <a:gd name="T71" fmla="*/ 35 h 159"/>
                  <a:gd name="T72" fmla="*/ 106 w 107"/>
                  <a:gd name="T73" fmla="*/ 17 h 159"/>
                  <a:gd name="T74" fmla="*/ 106 w 107"/>
                  <a:gd name="T75" fmla="*/ 17 h 159"/>
                  <a:gd name="T76" fmla="*/ 89 w 107"/>
                  <a:gd name="T77" fmla="*/ 9 h 159"/>
                  <a:gd name="T78" fmla="*/ 80 w 107"/>
                  <a:gd name="T79" fmla="*/ 0 h 159"/>
                  <a:gd name="T80" fmla="*/ 45 w 107"/>
                  <a:gd name="T81" fmla="*/ 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59">
                    <a:moveTo>
                      <a:pt x="45" y="9"/>
                    </a:moveTo>
                    <a:lnTo>
                      <a:pt x="45" y="9"/>
                    </a:lnTo>
                    <a:lnTo>
                      <a:pt x="36" y="17"/>
                    </a:lnTo>
                    <a:lnTo>
                      <a:pt x="36" y="17"/>
                    </a:lnTo>
                    <a:lnTo>
                      <a:pt x="27" y="17"/>
                    </a:lnTo>
                    <a:lnTo>
                      <a:pt x="18" y="17"/>
                    </a:lnTo>
                    <a:lnTo>
                      <a:pt x="18" y="17"/>
                    </a:lnTo>
                    <a:lnTo>
                      <a:pt x="0" y="26"/>
                    </a:lnTo>
                    <a:lnTo>
                      <a:pt x="0" y="26"/>
                    </a:lnTo>
                    <a:lnTo>
                      <a:pt x="0" y="44"/>
                    </a:lnTo>
                    <a:lnTo>
                      <a:pt x="0" y="44"/>
                    </a:lnTo>
                    <a:lnTo>
                      <a:pt x="9" y="62"/>
                    </a:lnTo>
                    <a:lnTo>
                      <a:pt x="9" y="62"/>
                    </a:lnTo>
                    <a:lnTo>
                      <a:pt x="18" y="79"/>
                    </a:lnTo>
                    <a:lnTo>
                      <a:pt x="18" y="97"/>
                    </a:lnTo>
                    <a:lnTo>
                      <a:pt x="18" y="97"/>
                    </a:lnTo>
                    <a:lnTo>
                      <a:pt x="18" y="97"/>
                    </a:lnTo>
                    <a:lnTo>
                      <a:pt x="18" y="97"/>
                    </a:lnTo>
                    <a:lnTo>
                      <a:pt x="18" y="131"/>
                    </a:lnTo>
                    <a:lnTo>
                      <a:pt x="36" y="158"/>
                    </a:lnTo>
                    <a:lnTo>
                      <a:pt x="36" y="158"/>
                    </a:lnTo>
                    <a:lnTo>
                      <a:pt x="45" y="158"/>
                    </a:lnTo>
                    <a:lnTo>
                      <a:pt x="45" y="158"/>
                    </a:lnTo>
                    <a:lnTo>
                      <a:pt x="53" y="158"/>
                    </a:lnTo>
                    <a:lnTo>
                      <a:pt x="53" y="158"/>
                    </a:lnTo>
                    <a:lnTo>
                      <a:pt x="71" y="140"/>
                    </a:lnTo>
                    <a:lnTo>
                      <a:pt x="80" y="140"/>
                    </a:lnTo>
                    <a:lnTo>
                      <a:pt x="80" y="140"/>
                    </a:lnTo>
                    <a:lnTo>
                      <a:pt x="97" y="131"/>
                    </a:lnTo>
                    <a:lnTo>
                      <a:pt x="97" y="131"/>
                    </a:lnTo>
                    <a:lnTo>
                      <a:pt x="106" y="114"/>
                    </a:lnTo>
                    <a:lnTo>
                      <a:pt x="106" y="79"/>
                    </a:lnTo>
                    <a:lnTo>
                      <a:pt x="106" y="44"/>
                    </a:lnTo>
                    <a:lnTo>
                      <a:pt x="106" y="44"/>
                    </a:lnTo>
                    <a:lnTo>
                      <a:pt x="106" y="35"/>
                    </a:lnTo>
                    <a:lnTo>
                      <a:pt x="106" y="35"/>
                    </a:lnTo>
                    <a:lnTo>
                      <a:pt x="106" y="17"/>
                    </a:lnTo>
                    <a:lnTo>
                      <a:pt x="106" y="17"/>
                    </a:lnTo>
                    <a:lnTo>
                      <a:pt x="89" y="9"/>
                    </a:lnTo>
                    <a:lnTo>
                      <a:pt x="80" y="0"/>
                    </a:lnTo>
                    <a:lnTo>
                      <a:pt x="45" y="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1" name="Freeform 46"/>
              <p:cNvSpPr>
                <a:spLocks noChangeArrowheads="1"/>
              </p:cNvSpPr>
              <p:nvPr/>
            </p:nvSpPr>
            <p:spPr bwMode="auto">
              <a:xfrm>
                <a:off x="4691063" y="3500438"/>
                <a:ext cx="63500" cy="44450"/>
              </a:xfrm>
              <a:custGeom>
                <a:avLst/>
                <a:gdLst>
                  <a:gd name="T0" fmla="*/ 159 w 177"/>
                  <a:gd name="T1" fmla="*/ 0 h 125"/>
                  <a:gd name="T2" fmla="*/ 159 w 177"/>
                  <a:gd name="T3" fmla="*/ 0 h 125"/>
                  <a:gd name="T4" fmla="*/ 123 w 177"/>
                  <a:gd name="T5" fmla="*/ 9 h 125"/>
                  <a:gd name="T6" fmla="*/ 114 w 177"/>
                  <a:gd name="T7" fmla="*/ 9 h 125"/>
                  <a:gd name="T8" fmla="*/ 114 w 177"/>
                  <a:gd name="T9" fmla="*/ 9 h 125"/>
                  <a:gd name="T10" fmla="*/ 88 w 177"/>
                  <a:gd name="T11" fmla="*/ 9 h 125"/>
                  <a:gd name="T12" fmla="*/ 70 w 177"/>
                  <a:gd name="T13" fmla="*/ 9 h 125"/>
                  <a:gd name="T14" fmla="*/ 70 w 177"/>
                  <a:gd name="T15" fmla="*/ 9 h 125"/>
                  <a:gd name="T16" fmla="*/ 44 w 177"/>
                  <a:gd name="T17" fmla="*/ 0 h 125"/>
                  <a:gd name="T18" fmla="*/ 44 w 177"/>
                  <a:gd name="T19" fmla="*/ 0 h 125"/>
                  <a:gd name="T20" fmla="*/ 17 w 177"/>
                  <a:gd name="T21" fmla="*/ 9 h 125"/>
                  <a:gd name="T22" fmla="*/ 9 w 177"/>
                  <a:gd name="T23" fmla="*/ 18 h 125"/>
                  <a:gd name="T24" fmla="*/ 0 w 177"/>
                  <a:gd name="T25" fmla="*/ 35 h 125"/>
                  <a:gd name="T26" fmla="*/ 0 w 177"/>
                  <a:gd name="T27" fmla="*/ 35 h 125"/>
                  <a:gd name="T28" fmla="*/ 9 w 177"/>
                  <a:gd name="T29" fmla="*/ 44 h 125"/>
                  <a:gd name="T30" fmla="*/ 9 w 177"/>
                  <a:gd name="T31" fmla="*/ 44 h 125"/>
                  <a:gd name="T32" fmla="*/ 26 w 177"/>
                  <a:gd name="T33" fmla="*/ 53 h 125"/>
                  <a:gd name="T34" fmla="*/ 70 w 177"/>
                  <a:gd name="T35" fmla="*/ 79 h 125"/>
                  <a:gd name="T36" fmla="*/ 70 w 177"/>
                  <a:gd name="T37" fmla="*/ 79 h 125"/>
                  <a:gd name="T38" fmla="*/ 88 w 177"/>
                  <a:gd name="T39" fmla="*/ 79 h 125"/>
                  <a:gd name="T40" fmla="*/ 106 w 177"/>
                  <a:gd name="T41" fmla="*/ 97 h 125"/>
                  <a:gd name="T42" fmla="*/ 106 w 177"/>
                  <a:gd name="T43" fmla="*/ 97 h 125"/>
                  <a:gd name="T44" fmla="*/ 106 w 177"/>
                  <a:gd name="T45" fmla="*/ 97 h 125"/>
                  <a:gd name="T46" fmla="*/ 123 w 177"/>
                  <a:gd name="T47" fmla="*/ 106 h 125"/>
                  <a:gd name="T48" fmla="*/ 123 w 177"/>
                  <a:gd name="T49" fmla="*/ 106 h 125"/>
                  <a:gd name="T50" fmla="*/ 123 w 177"/>
                  <a:gd name="T51" fmla="*/ 115 h 125"/>
                  <a:gd name="T52" fmla="*/ 141 w 177"/>
                  <a:gd name="T53" fmla="*/ 124 h 125"/>
                  <a:gd name="T54" fmla="*/ 141 w 177"/>
                  <a:gd name="T55" fmla="*/ 124 h 125"/>
                  <a:gd name="T56" fmla="*/ 150 w 177"/>
                  <a:gd name="T57" fmla="*/ 115 h 125"/>
                  <a:gd name="T58" fmla="*/ 159 w 177"/>
                  <a:gd name="T59" fmla="*/ 106 h 125"/>
                  <a:gd name="T60" fmla="*/ 159 w 177"/>
                  <a:gd name="T61" fmla="*/ 106 h 125"/>
                  <a:gd name="T62" fmla="*/ 159 w 177"/>
                  <a:gd name="T63" fmla="*/ 106 h 125"/>
                  <a:gd name="T64" fmla="*/ 159 w 177"/>
                  <a:gd name="T65" fmla="*/ 88 h 125"/>
                  <a:gd name="T66" fmla="*/ 159 w 177"/>
                  <a:gd name="T67" fmla="*/ 71 h 125"/>
                  <a:gd name="T68" fmla="*/ 159 w 177"/>
                  <a:gd name="T69" fmla="*/ 71 h 125"/>
                  <a:gd name="T70" fmla="*/ 159 w 177"/>
                  <a:gd name="T71" fmla="*/ 62 h 125"/>
                  <a:gd name="T72" fmla="*/ 159 w 177"/>
                  <a:gd name="T73" fmla="*/ 62 h 125"/>
                  <a:gd name="T74" fmla="*/ 159 w 177"/>
                  <a:gd name="T75" fmla="*/ 44 h 125"/>
                  <a:gd name="T76" fmla="*/ 167 w 177"/>
                  <a:gd name="T77" fmla="*/ 35 h 125"/>
                  <a:gd name="T78" fmla="*/ 167 w 177"/>
                  <a:gd name="T79" fmla="*/ 35 h 125"/>
                  <a:gd name="T80" fmla="*/ 176 w 177"/>
                  <a:gd name="T81" fmla="*/ 26 h 125"/>
                  <a:gd name="T82" fmla="*/ 176 w 177"/>
                  <a:gd name="T83" fmla="*/ 26 h 125"/>
                  <a:gd name="T84" fmla="*/ 176 w 177"/>
                  <a:gd name="T85" fmla="*/ 9 h 125"/>
                  <a:gd name="T86" fmla="*/ 176 w 177"/>
                  <a:gd name="T87" fmla="*/ 9 h 125"/>
                  <a:gd name="T88" fmla="*/ 159 w 177"/>
                  <a:gd name="T8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125">
                    <a:moveTo>
                      <a:pt x="159" y="0"/>
                    </a:moveTo>
                    <a:lnTo>
                      <a:pt x="159" y="0"/>
                    </a:lnTo>
                    <a:lnTo>
                      <a:pt x="123" y="9"/>
                    </a:lnTo>
                    <a:lnTo>
                      <a:pt x="114" y="9"/>
                    </a:lnTo>
                    <a:lnTo>
                      <a:pt x="114" y="9"/>
                    </a:lnTo>
                    <a:lnTo>
                      <a:pt x="88" y="9"/>
                    </a:lnTo>
                    <a:lnTo>
                      <a:pt x="70" y="9"/>
                    </a:lnTo>
                    <a:lnTo>
                      <a:pt x="70" y="9"/>
                    </a:lnTo>
                    <a:lnTo>
                      <a:pt x="44" y="0"/>
                    </a:lnTo>
                    <a:lnTo>
                      <a:pt x="44" y="0"/>
                    </a:lnTo>
                    <a:lnTo>
                      <a:pt x="17" y="9"/>
                    </a:lnTo>
                    <a:lnTo>
                      <a:pt x="9" y="18"/>
                    </a:lnTo>
                    <a:lnTo>
                      <a:pt x="0" y="35"/>
                    </a:lnTo>
                    <a:lnTo>
                      <a:pt x="0" y="35"/>
                    </a:lnTo>
                    <a:lnTo>
                      <a:pt x="9" y="44"/>
                    </a:lnTo>
                    <a:lnTo>
                      <a:pt x="9" y="44"/>
                    </a:lnTo>
                    <a:lnTo>
                      <a:pt x="26" y="53"/>
                    </a:lnTo>
                    <a:lnTo>
                      <a:pt x="70" y="79"/>
                    </a:lnTo>
                    <a:lnTo>
                      <a:pt x="70" y="79"/>
                    </a:lnTo>
                    <a:lnTo>
                      <a:pt x="88" y="79"/>
                    </a:lnTo>
                    <a:lnTo>
                      <a:pt x="106" y="97"/>
                    </a:lnTo>
                    <a:lnTo>
                      <a:pt x="106" y="97"/>
                    </a:lnTo>
                    <a:lnTo>
                      <a:pt x="106" y="97"/>
                    </a:lnTo>
                    <a:lnTo>
                      <a:pt x="123" y="106"/>
                    </a:lnTo>
                    <a:lnTo>
                      <a:pt x="123" y="106"/>
                    </a:lnTo>
                    <a:lnTo>
                      <a:pt x="123" y="115"/>
                    </a:lnTo>
                    <a:lnTo>
                      <a:pt x="141" y="124"/>
                    </a:lnTo>
                    <a:lnTo>
                      <a:pt x="141" y="124"/>
                    </a:lnTo>
                    <a:lnTo>
                      <a:pt x="150" y="115"/>
                    </a:lnTo>
                    <a:lnTo>
                      <a:pt x="159" y="106"/>
                    </a:lnTo>
                    <a:lnTo>
                      <a:pt x="159" y="106"/>
                    </a:lnTo>
                    <a:lnTo>
                      <a:pt x="159" y="106"/>
                    </a:lnTo>
                    <a:lnTo>
                      <a:pt x="159" y="88"/>
                    </a:lnTo>
                    <a:lnTo>
                      <a:pt x="159" y="71"/>
                    </a:lnTo>
                    <a:lnTo>
                      <a:pt x="159" y="71"/>
                    </a:lnTo>
                    <a:lnTo>
                      <a:pt x="159" y="62"/>
                    </a:lnTo>
                    <a:lnTo>
                      <a:pt x="159" y="62"/>
                    </a:lnTo>
                    <a:lnTo>
                      <a:pt x="159" y="44"/>
                    </a:lnTo>
                    <a:lnTo>
                      <a:pt x="167" y="35"/>
                    </a:lnTo>
                    <a:lnTo>
                      <a:pt x="167" y="35"/>
                    </a:lnTo>
                    <a:lnTo>
                      <a:pt x="176" y="26"/>
                    </a:lnTo>
                    <a:lnTo>
                      <a:pt x="176" y="26"/>
                    </a:lnTo>
                    <a:lnTo>
                      <a:pt x="176" y="9"/>
                    </a:lnTo>
                    <a:lnTo>
                      <a:pt x="176" y="9"/>
                    </a:lnTo>
                    <a:lnTo>
                      <a:pt x="159"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2" name="Freeform 47"/>
              <p:cNvSpPr>
                <a:spLocks noChangeArrowheads="1"/>
              </p:cNvSpPr>
              <p:nvPr/>
            </p:nvSpPr>
            <p:spPr bwMode="auto">
              <a:xfrm>
                <a:off x="6167438" y="3221038"/>
                <a:ext cx="3175" cy="3175"/>
              </a:xfrm>
              <a:custGeom>
                <a:avLst/>
                <a:gdLst>
                  <a:gd name="T0" fmla="*/ 0 w 9"/>
                  <a:gd name="T1" fmla="*/ 0 h 10"/>
                  <a:gd name="T2" fmla="*/ 0 w 9"/>
                  <a:gd name="T3" fmla="*/ 0 h 10"/>
                  <a:gd name="T4" fmla="*/ 0 w 9"/>
                  <a:gd name="T5" fmla="*/ 0 h 10"/>
                  <a:gd name="T6" fmla="*/ 8 w 9"/>
                  <a:gd name="T7" fmla="*/ 9 h 10"/>
                  <a:gd name="T8" fmla="*/ 8 w 9"/>
                  <a:gd name="T9" fmla="*/ 9 h 10"/>
                  <a:gd name="T10" fmla="*/ 0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0" y="0"/>
                    </a:moveTo>
                    <a:lnTo>
                      <a:pt x="0" y="0"/>
                    </a:lnTo>
                    <a:lnTo>
                      <a:pt x="0" y="0"/>
                    </a:lnTo>
                    <a:lnTo>
                      <a:pt x="8" y="9"/>
                    </a:lnTo>
                    <a:lnTo>
                      <a:pt x="8" y="9"/>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3" name="Freeform 48"/>
              <p:cNvSpPr>
                <a:spLocks noChangeArrowheads="1"/>
              </p:cNvSpPr>
              <p:nvPr/>
            </p:nvSpPr>
            <p:spPr bwMode="auto">
              <a:xfrm>
                <a:off x="6151563" y="3205163"/>
                <a:ext cx="6350" cy="6350"/>
              </a:xfrm>
              <a:custGeom>
                <a:avLst/>
                <a:gdLst>
                  <a:gd name="T0" fmla="*/ 0 w 19"/>
                  <a:gd name="T1" fmla="*/ 0 h 19"/>
                  <a:gd name="T2" fmla="*/ 0 w 19"/>
                  <a:gd name="T3" fmla="*/ 0 h 19"/>
                  <a:gd name="T4" fmla="*/ 9 w 19"/>
                  <a:gd name="T5" fmla="*/ 18 h 19"/>
                  <a:gd name="T6" fmla="*/ 18 w 19"/>
                  <a:gd name="T7" fmla="*/ 18 h 19"/>
                  <a:gd name="T8" fmla="*/ 18 w 19"/>
                  <a:gd name="T9" fmla="*/ 18 h 19"/>
                  <a:gd name="T10" fmla="*/ 0 w 19"/>
                  <a:gd name="T11" fmla="*/ 0 h 19"/>
                </a:gdLst>
                <a:ahLst/>
                <a:cxnLst>
                  <a:cxn ang="0">
                    <a:pos x="T0" y="T1"/>
                  </a:cxn>
                  <a:cxn ang="0">
                    <a:pos x="T2" y="T3"/>
                  </a:cxn>
                  <a:cxn ang="0">
                    <a:pos x="T4" y="T5"/>
                  </a:cxn>
                  <a:cxn ang="0">
                    <a:pos x="T6" y="T7"/>
                  </a:cxn>
                  <a:cxn ang="0">
                    <a:pos x="T8" y="T9"/>
                  </a:cxn>
                  <a:cxn ang="0">
                    <a:pos x="T10" y="T11"/>
                  </a:cxn>
                </a:cxnLst>
                <a:rect l="0" t="0" r="r" b="b"/>
                <a:pathLst>
                  <a:path w="19" h="19">
                    <a:moveTo>
                      <a:pt x="0" y="0"/>
                    </a:moveTo>
                    <a:lnTo>
                      <a:pt x="0" y="0"/>
                    </a:lnTo>
                    <a:lnTo>
                      <a:pt x="9" y="18"/>
                    </a:lnTo>
                    <a:lnTo>
                      <a:pt x="18" y="18"/>
                    </a:lnTo>
                    <a:lnTo>
                      <a:pt x="18" y="18"/>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4" name="Freeform 49"/>
              <p:cNvSpPr>
                <a:spLocks noChangeArrowheads="1"/>
              </p:cNvSpPr>
              <p:nvPr/>
            </p:nvSpPr>
            <p:spPr bwMode="auto">
              <a:xfrm>
                <a:off x="2932113" y="1692275"/>
                <a:ext cx="1236662" cy="893763"/>
              </a:xfrm>
              <a:custGeom>
                <a:avLst/>
                <a:gdLst>
                  <a:gd name="T0" fmla="*/ 3000 w 3433"/>
                  <a:gd name="T1" fmla="*/ 282 h 2482"/>
                  <a:gd name="T2" fmla="*/ 2797 w 3433"/>
                  <a:gd name="T3" fmla="*/ 371 h 2482"/>
                  <a:gd name="T4" fmla="*/ 2735 w 3433"/>
                  <a:gd name="T5" fmla="*/ 247 h 2482"/>
                  <a:gd name="T6" fmla="*/ 2656 w 3433"/>
                  <a:gd name="T7" fmla="*/ 221 h 2482"/>
                  <a:gd name="T8" fmla="*/ 2576 w 3433"/>
                  <a:gd name="T9" fmla="*/ 212 h 2482"/>
                  <a:gd name="T10" fmla="*/ 2735 w 3433"/>
                  <a:gd name="T11" fmla="*/ 106 h 2482"/>
                  <a:gd name="T12" fmla="*/ 2435 w 3433"/>
                  <a:gd name="T13" fmla="*/ 9 h 2482"/>
                  <a:gd name="T14" fmla="*/ 1959 w 3433"/>
                  <a:gd name="T15" fmla="*/ 26 h 2482"/>
                  <a:gd name="T16" fmla="*/ 1897 w 3433"/>
                  <a:gd name="T17" fmla="*/ 53 h 2482"/>
                  <a:gd name="T18" fmla="*/ 1667 w 3433"/>
                  <a:gd name="T19" fmla="*/ 53 h 2482"/>
                  <a:gd name="T20" fmla="*/ 1535 w 3433"/>
                  <a:gd name="T21" fmla="*/ 124 h 2482"/>
                  <a:gd name="T22" fmla="*/ 1588 w 3433"/>
                  <a:gd name="T23" fmla="*/ 256 h 2482"/>
                  <a:gd name="T24" fmla="*/ 1235 w 3433"/>
                  <a:gd name="T25" fmla="*/ 159 h 2482"/>
                  <a:gd name="T26" fmla="*/ 1120 w 3433"/>
                  <a:gd name="T27" fmla="*/ 177 h 2482"/>
                  <a:gd name="T28" fmla="*/ 1076 w 3433"/>
                  <a:gd name="T29" fmla="*/ 282 h 2482"/>
                  <a:gd name="T30" fmla="*/ 803 w 3433"/>
                  <a:gd name="T31" fmla="*/ 230 h 2482"/>
                  <a:gd name="T32" fmla="*/ 644 w 3433"/>
                  <a:gd name="T33" fmla="*/ 265 h 2482"/>
                  <a:gd name="T34" fmla="*/ 335 w 3433"/>
                  <a:gd name="T35" fmla="*/ 415 h 2482"/>
                  <a:gd name="T36" fmla="*/ 370 w 3433"/>
                  <a:gd name="T37" fmla="*/ 583 h 2482"/>
                  <a:gd name="T38" fmla="*/ 35 w 3433"/>
                  <a:gd name="T39" fmla="*/ 733 h 2482"/>
                  <a:gd name="T40" fmla="*/ 335 w 3433"/>
                  <a:gd name="T41" fmla="*/ 803 h 2482"/>
                  <a:gd name="T42" fmla="*/ 141 w 3433"/>
                  <a:gd name="T43" fmla="*/ 856 h 2482"/>
                  <a:gd name="T44" fmla="*/ 326 w 3433"/>
                  <a:gd name="T45" fmla="*/ 962 h 2482"/>
                  <a:gd name="T46" fmla="*/ 432 w 3433"/>
                  <a:gd name="T47" fmla="*/ 936 h 2482"/>
                  <a:gd name="T48" fmla="*/ 759 w 3433"/>
                  <a:gd name="T49" fmla="*/ 980 h 2482"/>
                  <a:gd name="T50" fmla="*/ 970 w 3433"/>
                  <a:gd name="T51" fmla="*/ 1236 h 2482"/>
                  <a:gd name="T52" fmla="*/ 970 w 3433"/>
                  <a:gd name="T53" fmla="*/ 1386 h 2482"/>
                  <a:gd name="T54" fmla="*/ 1085 w 3433"/>
                  <a:gd name="T55" fmla="*/ 1395 h 2482"/>
                  <a:gd name="T56" fmla="*/ 1235 w 3433"/>
                  <a:gd name="T57" fmla="*/ 1527 h 2482"/>
                  <a:gd name="T58" fmla="*/ 1235 w 3433"/>
                  <a:gd name="T59" fmla="*/ 1607 h 2482"/>
                  <a:gd name="T60" fmla="*/ 1103 w 3433"/>
                  <a:gd name="T61" fmla="*/ 1766 h 2482"/>
                  <a:gd name="T62" fmla="*/ 1120 w 3433"/>
                  <a:gd name="T63" fmla="*/ 1889 h 2482"/>
                  <a:gd name="T64" fmla="*/ 1182 w 3433"/>
                  <a:gd name="T65" fmla="*/ 2110 h 2482"/>
                  <a:gd name="T66" fmla="*/ 1270 w 3433"/>
                  <a:gd name="T67" fmla="*/ 2216 h 2482"/>
                  <a:gd name="T68" fmla="*/ 1429 w 3433"/>
                  <a:gd name="T69" fmla="*/ 2401 h 2482"/>
                  <a:gd name="T70" fmla="*/ 1659 w 3433"/>
                  <a:gd name="T71" fmla="*/ 2472 h 2482"/>
                  <a:gd name="T72" fmla="*/ 1703 w 3433"/>
                  <a:gd name="T73" fmla="*/ 2251 h 2482"/>
                  <a:gd name="T74" fmla="*/ 1817 w 3433"/>
                  <a:gd name="T75" fmla="*/ 2145 h 2482"/>
                  <a:gd name="T76" fmla="*/ 1800 w 3433"/>
                  <a:gd name="T77" fmla="*/ 2039 h 2482"/>
                  <a:gd name="T78" fmla="*/ 1853 w 3433"/>
                  <a:gd name="T79" fmla="*/ 2004 h 2482"/>
                  <a:gd name="T80" fmla="*/ 1976 w 3433"/>
                  <a:gd name="T81" fmla="*/ 1933 h 2482"/>
                  <a:gd name="T82" fmla="*/ 2223 w 3433"/>
                  <a:gd name="T83" fmla="*/ 1845 h 2482"/>
                  <a:gd name="T84" fmla="*/ 2373 w 3433"/>
                  <a:gd name="T85" fmla="*/ 1748 h 2482"/>
                  <a:gd name="T86" fmla="*/ 2841 w 3433"/>
                  <a:gd name="T87" fmla="*/ 1598 h 2482"/>
                  <a:gd name="T88" fmla="*/ 2620 w 3433"/>
                  <a:gd name="T89" fmla="*/ 1562 h 2482"/>
                  <a:gd name="T90" fmla="*/ 2664 w 3433"/>
                  <a:gd name="T91" fmla="*/ 1465 h 2482"/>
                  <a:gd name="T92" fmla="*/ 2885 w 3433"/>
                  <a:gd name="T93" fmla="*/ 1527 h 2482"/>
                  <a:gd name="T94" fmla="*/ 2744 w 3433"/>
                  <a:gd name="T95" fmla="*/ 1333 h 2482"/>
                  <a:gd name="T96" fmla="*/ 2717 w 3433"/>
                  <a:gd name="T97" fmla="*/ 1289 h 2482"/>
                  <a:gd name="T98" fmla="*/ 2770 w 3433"/>
                  <a:gd name="T99" fmla="*/ 1227 h 2482"/>
                  <a:gd name="T100" fmla="*/ 2885 w 3433"/>
                  <a:gd name="T101" fmla="*/ 1156 h 2482"/>
                  <a:gd name="T102" fmla="*/ 3017 w 3433"/>
                  <a:gd name="T103" fmla="*/ 1103 h 2482"/>
                  <a:gd name="T104" fmla="*/ 3017 w 3433"/>
                  <a:gd name="T105" fmla="*/ 1033 h 2482"/>
                  <a:gd name="T106" fmla="*/ 2850 w 3433"/>
                  <a:gd name="T107" fmla="*/ 874 h 2482"/>
                  <a:gd name="T108" fmla="*/ 3097 w 3433"/>
                  <a:gd name="T109" fmla="*/ 847 h 2482"/>
                  <a:gd name="T110" fmla="*/ 3000 w 3433"/>
                  <a:gd name="T111" fmla="*/ 768 h 2482"/>
                  <a:gd name="T112" fmla="*/ 2867 w 3433"/>
                  <a:gd name="T113" fmla="*/ 750 h 2482"/>
                  <a:gd name="T114" fmla="*/ 3008 w 3433"/>
                  <a:gd name="T115" fmla="*/ 556 h 2482"/>
                  <a:gd name="T116" fmla="*/ 3008 w 3433"/>
                  <a:gd name="T117" fmla="*/ 486 h 2482"/>
                  <a:gd name="T118" fmla="*/ 3176 w 3433"/>
                  <a:gd name="T119" fmla="*/ 415 h 2482"/>
                  <a:gd name="T120" fmla="*/ 3282 w 3433"/>
                  <a:gd name="T121" fmla="*/ 353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33" h="2482">
                    <a:moveTo>
                      <a:pt x="3423" y="274"/>
                    </a:moveTo>
                    <a:lnTo>
                      <a:pt x="3423" y="274"/>
                    </a:lnTo>
                    <a:lnTo>
                      <a:pt x="3397" y="265"/>
                    </a:lnTo>
                    <a:lnTo>
                      <a:pt x="3344" y="247"/>
                    </a:lnTo>
                    <a:lnTo>
                      <a:pt x="3291" y="238"/>
                    </a:lnTo>
                    <a:lnTo>
                      <a:pt x="3229" y="230"/>
                    </a:lnTo>
                    <a:lnTo>
                      <a:pt x="3229" y="230"/>
                    </a:lnTo>
                    <a:lnTo>
                      <a:pt x="3185" y="230"/>
                    </a:lnTo>
                    <a:lnTo>
                      <a:pt x="3150" y="238"/>
                    </a:lnTo>
                    <a:lnTo>
                      <a:pt x="3132" y="256"/>
                    </a:lnTo>
                    <a:lnTo>
                      <a:pt x="3114" y="282"/>
                    </a:lnTo>
                    <a:lnTo>
                      <a:pt x="3114" y="282"/>
                    </a:lnTo>
                    <a:lnTo>
                      <a:pt x="3114" y="291"/>
                    </a:lnTo>
                    <a:lnTo>
                      <a:pt x="3097" y="300"/>
                    </a:lnTo>
                    <a:lnTo>
                      <a:pt x="3097" y="300"/>
                    </a:lnTo>
                    <a:lnTo>
                      <a:pt x="3061" y="291"/>
                    </a:lnTo>
                    <a:lnTo>
                      <a:pt x="3061" y="291"/>
                    </a:lnTo>
                    <a:lnTo>
                      <a:pt x="3008" y="282"/>
                    </a:lnTo>
                    <a:lnTo>
                      <a:pt x="3008" y="282"/>
                    </a:lnTo>
                    <a:lnTo>
                      <a:pt x="3000" y="282"/>
                    </a:lnTo>
                    <a:lnTo>
                      <a:pt x="3000" y="282"/>
                    </a:lnTo>
                    <a:lnTo>
                      <a:pt x="3000" y="291"/>
                    </a:lnTo>
                    <a:lnTo>
                      <a:pt x="3000" y="291"/>
                    </a:lnTo>
                    <a:lnTo>
                      <a:pt x="2982" y="282"/>
                    </a:lnTo>
                    <a:lnTo>
                      <a:pt x="2982" y="274"/>
                    </a:lnTo>
                    <a:lnTo>
                      <a:pt x="2982" y="274"/>
                    </a:lnTo>
                    <a:lnTo>
                      <a:pt x="2982" y="265"/>
                    </a:lnTo>
                    <a:lnTo>
                      <a:pt x="2973" y="265"/>
                    </a:lnTo>
                    <a:lnTo>
                      <a:pt x="2973" y="265"/>
                    </a:lnTo>
                    <a:lnTo>
                      <a:pt x="2956" y="274"/>
                    </a:lnTo>
                    <a:lnTo>
                      <a:pt x="2956" y="274"/>
                    </a:lnTo>
                    <a:lnTo>
                      <a:pt x="2929" y="282"/>
                    </a:lnTo>
                    <a:lnTo>
                      <a:pt x="2911" y="300"/>
                    </a:lnTo>
                    <a:lnTo>
                      <a:pt x="2911" y="300"/>
                    </a:lnTo>
                    <a:lnTo>
                      <a:pt x="2876" y="318"/>
                    </a:lnTo>
                    <a:lnTo>
                      <a:pt x="2850" y="335"/>
                    </a:lnTo>
                    <a:lnTo>
                      <a:pt x="2850" y="335"/>
                    </a:lnTo>
                    <a:lnTo>
                      <a:pt x="2814" y="362"/>
                    </a:lnTo>
                    <a:lnTo>
                      <a:pt x="2814" y="362"/>
                    </a:lnTo>
                    <a:lnTo>
                      <a:pt x="2797" y="371"/>
                    </a:lnTo>
                    <a:lnTo>
                      <a:pt x="2797" y="371"/>
                    </a:lnTo>
                    <a:lnTo>
                      <a:pt x="2753" y="397"/>
                    </a:lnTo>
                    <a:lnTo>
                      <a:pt x="2753" y="397"/>
                    </a:lnTo>
                    <a:lnTo>
                      <a:pt x="2753" y="397"/>
                    </a:lnTo>
                    <a:lnTo>
                      <a:pt x="2753" y="397"/>
                    </a:lnTo>
                    <a:lnTo>
                      <a:pt x="2770" y="371"/>
                    </a:lnTo>
                    <a:lnTo>
                      <a:pt x="2850" y="291"/>
                    </a:lnTo>
                    <a:lnTo>
                      <a:pt x="2850" y="291"/>
                    </a:lnTo>
                    <a:lnTo>
                      <a:pt x="2867" y="265"/>
                    </a:lnTo>
                    <a:lnTo>
                      <a:pt x="2867" y="247"/>
                    </a:lnTo>
                    <a:lnTo>
                      <a:pt x="2867" y="230"/>
                    </a:lnTo>
                    <a:lnTo>
                      <a:pt x="2867" y="230"/>
                    </a:lnTo>
                    <a:lnTo>
                      <a:pt x="2858" y="221"/>
                    </a:lnTo>
                    <a:lnTo>
                      <a:pt x="2850" y="212"/>
                    </a:lnTo>
                    <a:lnTo>
                      <a:pt x="2806" y="203"/>
                    </a:lnTo>
                    <a:lnTo>
                      <a:pt x="2806" y="203"/>
                    </a:lnTo>
                    <a:lnTo>
                      <a:pt x="2779" y="221"/>
                    </a:lnTo>
                    <a:lnTo>
                      <a:pt x="2761" y="238"/>
                    </a:lnTo>
                    <a:lnTo>
                      <a:pt x="2761" y="238"/>
                    </a:lnTo>
                    <a:lnTo>
                      <a:pt x="2735" y="247"/>
                    </a:lnTo>
                    <a:lnTo>
                      <a:pt x="2735" y="247"/>
                    </a:lnTo>
                    <a:lnTo>
                      <a:pt x="2717" y="256"/>
                    </a:lnTo>
                    <a:lnTo>
                      <a:pt x="2717" y="256"/>
                    </a:lnTo>
                    <a:lnTo>
                      <a:pt x="2682" y="274"/>
                    </a:lnTo>
                    <a:lnTo>
                      <a:pt x="2682" y="274"/>
                    </a:lnTo>
                    <a:lnTo>
                      <a:pt x="2611" y="300"/>
                    </a:lnTo>
                    <a:lnTo>
                      <a:pt x="2567" y="309"/>
                    </a:lnTo>
                    <a:lnTo>
                      <a:pt x="2567" y="309"/>
                    </a:lnTo>
                    <a:lnTo>
                      <a:pt x="2558" y="300"/>
                    </a:lnTo>
                    <a:lnTo>
                      <a:pt x="2558" y="300"/>
                    </a:lnTo>
                    <a:lnTo>
                      <a:pt x="2585" y="291"/>
                    </a:lnTo>
                    <a:lnTo>
                      <a:pt x="2629" y="274"/>
                    </a:lnTo>
                    <a:lnTo>
                      <a:pt x="2629" y="274"/>
                    </a:lnTo>
                    <a:lnTo>
                      <a:pt x="2638" y="265"/>
                    </a:lnTo>
                    <a:lnTo>
                      <a:pt x="2638" y="265"/>
                    </a:lnTo>
                    <a:lnTo>
                      <a:pt x="2664" y="247"/>
                    </a:lnTo>
                    <a:lnTo>
                      <a:pt x="2664" y="247"/>
                    </a:lnTo>
                    <a:lnTo>
                      <a:pt x="2673" y="230"/>
                    </a:lnTo>
                    <a:lnTo>
                      <a:pt x="2673" y="230"/>
                    </a:lnTo>
                    <a:lnTo>
                      <a:pt x="2656" y="221"/>
                    </a:lnTo>
                    <a:lnTo>
                      <a:pt x="2656" y="221"/>
                    </a:lnTo>
                    <a:lnTo>
                      <a:pt x="2638" y="221"/>
                    </a:lnTo>
                    <a:lnTo>
                      <a:pt x="2638" y="221"/>
                    </a:lnTo>
                    <a:lnTo>
                      <a:pt x="2567" y="221"/>
                    </a:lnTo>
                    <a:lnTo>
                      <a:pt x="2567" y="221"/>
                    </a:lnTo>
                    <a:lnTo>
                      <a:pt x="2453" y="230"/>
                    </a:lnTo>
                    <a:lnTo>
                      <a:pt x="2453" y="230"/>
                    </a:lnTo>
                    <a:lnTo>
                      <a:pt x="2391" y="238"/>
                    </a:lnTo>
                    <a:lnTo>
                      <a:pt x="2391" y="238"/>
                    </a:lnTo>
                    <a:lnTo>
                      <a:pt x="2364" y="247"/>
                    </a:lnTo>
                    <a:lnTo>
                      <a:pt x="2347" y="247"/>
                    </a:lnTo>
                    <a:lnTo>
                      <a:pt x="2347" y="247"/>
                    </a:lnTo>
                    <a:lnTo>
                      <a:pt x="2276" y="265"/>
                    </a:lnTo>
                    <a:lnTo>
                      <a:pt x="2276" y="265"/>
                    </a:lnTo>
                    <a:lnTo>
                      <a:pt x="2259" y="265"/>
                    </a:lnTo>
                    <a:lnTo>
                      <a:pt x="2259" y="265"/>
                    </a:lnTo>
                    <a:lnTo>
                      <a:pt x="2285" y="247"/>
                    </a:lnTo>
                    <a:lnTo>
                      <a:pt x="2329" y="238"/>
                    </a:lnTo>
                    <a:lnTo>
                      <a:pt x="2470" y="212"/>
                    </a:lnTo>
                    <a:lnTo>
                      <a:pt x="2576" y="212"/>
                    </a:lnTo>
                    <a:lnTo>
                      <a:pt x="2576" y="212"/>
                    </a:lnTo>
                    <a:lnTo>
                      <a:pt x="2664" y="203"/>
                    </a:lnTo>
                    <a:lnTo>
                      <a:pt x="2708" y="203"/>
                    </a:lnTo>
                    <a:lnTo>
                      <a:pt x="2744" y="194"/>
                    </a:lnTo>
                    <a:lnTo>
                      <a:pt x="2744" y="194"/>
                    </a:lnTo>
                    <a:lnTo>
                      <a:pt x="2779" y="177"/>
                    </a:lnTo>
                    <a:lnTo>
                      <a:pt x="2814" y="168"/>
                    </a:lnTo>
                    <a:lnTo>
                      <a:pt x="2823" y="168"/>
                    </a:lnTo>
                    <a:lnTo>
                      <a:pt x="2823" y="168"/>
                    </a:lnTo>
                    <a:lnTo>
                      <a:pt x="2885" y="150"/>
                    </a:lnTo>
                    <a:lnTo>
                      <a:pt x="2885" y="150"/>
                    </a:lnTo>
                    <a:lnTo>
                      <a:pt x="2894" y="141"/>
                    </a:lnTo>
                    <a:lnTo>
                      <a:pt x="2894" y="141"/>
                    </a:lnTo>
                    <a:lnTo>
                      <a:pt x="2894" y="132"/>
                    </a:lnTo>
                    <a:lnTo>
                      <a:pt x="2894" y="132"/>
                    </a:lnTo>
                    <a:lnTo>
                      <a:pt x="2850" y="115"/>
                    </a:lnTo>
                    <a:lnTo>
                      <a:pt x="2788" y="106"/>
                    </a:lnTo>
                    <a:lnTo>
                      <a:pt x="2770" y="106"/>
                    </a:lnTo>
                    <a:lnTo>
                      <a:pt x="2770" y="106"/>
                    </a:lnTo>
                    <a:lnTo>
                      <a:pt x="2735" y="106"/>
                    </a:lnTo>
                    <a:lnTo>
                      <a:pt x="2717" y="97"/>
                    </a:lnTo>
                    <a:lnTo>
                      <a:pt x="2717" y="97"/>
                    </a:lnTo>
                    <a:lnTo>
                      <a:pt x="2708" y="88"/>
                    </a:lnTo>
                    <a:lnTo>
                      <a:pt x="2708" y="88"/>
                    </a:lnTo>
                    <a:lnTo>
                      <a:pt x="2700" y="71"/>
                    </a:lnTo>
                    <a:lnTo>
                      <a:pt x="2682" y="62"/>
                    </a:lnTo>
                    <a:lnTo>
                      <a:pt x="2682" y="62"/>
                    </a:lnTo>
                    <a:lnTo>
                      <a:pt x="2673" y="62"/>
                    </a:lnTo>
                    <a:lnTo>
                      <a:pt x="2673" y="62"/>
                    </a:lnTo>
                    <a:lnTo>
                      <a:pt x="2647" y="44"/>
                    </a:lnTo>
                    <a:lnTo>
                      <a:pt x="2647" y="44"/>
                    </a:lnTo>
                    <a:lnTo>
                      <a:pt x="2647" y="44"/>
                    </a:lnTo>
                    <a:lnTo>
                      <a:pt x="2647" y="44"/>
                    </a:lnTo>
                    <a:lnTo>
                      <a:pt x="2620" y="35"/>
                    </a:lnTo>
                    <a:lnTo>
                      <a:pt x="2576" y="35"/>
                    </a:lnTo>
                    <a:lnTo>
                      <a:pt x="2576" y="35"/>
                    </a:lnTo>
                    <a:lnTo>
                      <a:pt x="2514" y="26"/>
                    </a:lnTo>
                    <a:lnTo>
                      <a:pt x="2488" y="26"/>
                    </a:lnTo>
                    <a:lnTo>
                      <a:pt x="2488" y="26"/>
                    </a:lnTo>
                    <a:lnTo>
                      <a:pt x="2435" y="9"/>
                    </a:lnTo>
                    <a:lnTo>
                      <a:pt x="2356" y="0"/>
                    </a:lnTo>
                    <a:lnTo>
                      <a:pt x="2320" y="0"/>
                    </a:lnTo>
                    <a:lnTo>
                      <a:pt x="2320" y="0"/>
                    </a:lnTo>
                    <a:lnTo>
                      <a:pt x="2259" y="9"/>
                    </a:lnTo>
                    <a:lnTo>
                      <a:pt x="2259" y="9"/>
                    </a:lnTo>
                    <a:lnTo>
                      <a:pt x="2170" y="9"/>
                    </a:lnTo>
                    <a:lnTo>
                      <a:pt x="2082" y="9"/>
                    </a:lnTo>
                    <a:lnTo>
                      <a:pt x="2082" y="9"/>
                    </a:lnTo>
                    <a:lnTo>
                      <a:pt x="2082" y="9"/>
                    </a:lnTo>
                    <a:lnTo>
                      <a:pt x="2082" y="9"/>
                    </a:lnTo>
                    <a:lnTo>
                      <a:pt x="2064" y="18"/>
                    </a:lnTo>
                    <a:lnTo>
                      <a:pt x="2064" y="18"/>
                    </a:lnTo>
                    <a:lnTo>
                      <a:pt x="2047" y="18"/>
                    </a:lnTo>
                    <a:lnTo>
                      <a:pt x="2047" y="18"/>
                    </a:lnTo>
                    <a:lnTo>
                      <a:pt x="2020" y="18"/>
                    </a:lnTo>
                    <a:lnTo>
                      <a:pt x="2020" y="18"/>
                    </a:lnTo>
                    <a:lnTo>
                      <a:pt x="2003" y="26"/>
                    </a:lnTo>
                    <a:lnTo>
                      <a:pt x="1994" y="26"/>
                    </a:lnTo>
                    <a:lnTo>
                      <a:pt x="1994" y="26"/>
                    </a:lnTo>
                    <a:lnTo>
                      <a:pt x="1959" y="26"/>
                    </a:lnTo>
                    <a:lnTo>
                      <a:pt x="1950" y="35"/>
                    </a:lnTo>
                    <a:lnTo>
                      <a:pt x="1941" y="44"/>
                    </a:lnTo>
                    <a:lnTo>
                      <a:pt x="1941" y="44"/>
                    </a:lnTo>
                    <a:lnTo>
                      <a:pt x="1950" y="53"/>
                    </a:lnTo>
                    <a:lnTo>
                      <a:pt x="1950" y="53"/>
                    </a:lnTo>
                    <a:lnTo>
                      <a:pt x="1950" y="62"/>
                    </a:lnTo>
                    <a:lnTo>
                      <a:pt x="1950" y="71"/>
                    </a:lnTo>
                    <a:lnTo>
                      <a:pt x="1950" y="71"/>
                    </a:lnTo>
                    <a:lnTo>
                      <a:pt x="1950" y="71"/>
                    </a:lnTo>
                    <a:lnTo>
                      <a:pt x="1950" y="71"/>
                    </a:lnTo>
                    <a:lnTo>
                      <a:pt x="1941" y="79"/>
                    </a:lnTo>
                    <a:lnTo>
                      <a:pt x="1914" y="79"/>
                    </a:lnTo>
                    <a:lnTo>
                      <a:pt x="1914" y="79"/>
                    </a:lnTo>
                    <a:lnTo>
                      <a:pt x="1914" y="71"/>
                    </a:lnTo>
                    <a:lnTo>
                      <a:pt x="1914" y="71"/>
                    </a:lnTo>
                    <a:lnTo>
                      <a:pt x="1914" y="71"/>
                    </a:lnTo>
                    <a:lnTo>
                      <a:pt x="1914" y="71"/>
                    </a:lnTo>
                    <a:lnTo>
                      <a:pt x="1914" y="62"/>
                    </a:lnTo>
                    <a:lnTo>
                      <a:pt x="1914" y="62"/>
                    </a:lnTo>
                    <a:lnTo>
                      <a:pt x="1897" y="53"/>
                    </a:lnTo>
                    <a:lnTo>
                      <a:pt x="1888" y="44"/>
                    </a:lnTo>
                    <a:lnTo>
                      <a:pt x="1853" y="44"/>
                    </a:lnTo>
                    <a:lnTo>
                      <a:pt x="1853" y="44"/>
                    </a:lnTo>
                    <a:lnTo>
                      <a:pt x="1835" y="44"/>
                    </a:lnTo>
                    <a:lnTo>
                      <a:pt x="1835" y="44"/>
                    </a:lnTo>
                    <a:lnTo>
                      <a:pt x="1835" y="44"/>
                    </a:lnTo>
                    <a:lnTo>
                      <a:pt x="1835" y="44"/>
                    </a:lnTo>
                    <a:lnTo>
                      <a:pt x="1817" y="53"/>
                    </a:lnTo>
                    <a:lnTo>
                      <a:pt x="1817" y="53"/>
                    </a:lnTo>
                    <a:lnTo>
                      <a:pt x="1809" y="53"/>
                    </a:lnTo>
                    <a:lnTo>
                      <a:pt x="1800" y="53"/>
                    </a:lnTo>
                    <a:lnTo>
                      <a:pt x="1800" y="53"/>
                    </a:lnTo>
                    <a:lnTo>
                      <a:pt x="1773" y="53"/>
                    </a:lnTo>
                    <a:lnTo>
                      <a:pt x="1773" y="53"/>
                    </a:lnTo>
                    <a:lnTo>
                      <a:pt x="1747" y="53"/>
                    </a:lnTo>
                    <a:lnTo>
                      <a:pt x="1747" y="53"/>
                    </a:lnTo>
                    <a:lnTo>
                      <a:pt x="1694" y="44"/>
                    </a:lnTo>
                    <a:lnTo>
                      <a:pt x="1676" y="44"/>
                    </a:lnTo>
                    <a:lnTo>
                      <a:pt x="1676" y="44"/>
                    </a:lnTo>
                    <a:lnTo>
                      <a:pt x="1667" y="53"/>
                    </a:lnTo>
                    <a:lnTo>
                      <a:pt x="1667" y="53"/>
                    </a:lnTo>
                    <a:lnTo>
                      <a:pt x="1650" y="62"/>
                    </a:lnTo>
                    <a:lnTo>
                      <a:pt x="1623" y="62"/>
                    </a:lnTo>
                    <a:lnTo>
                      <a:pt x="1544" y="71"/>
                    </a:lnTo>
                    <a:lnTo>
                      <a:pt x="1544" y="71"/>
                    </a:lnTo>
                    <a:lnTo>
                      <a:pt x="1500" y="71"/>
                    </a:lnTo>
                    <a:lnTo>
                      <a:pt x="1500" y="71"/>
                    </a:lnTo>
                    <a:lnTo>
                      <a:pt x="1491" y="79"/>
                    </a:lnTo>
                    <a:lnTo>
                      <a:pt x="1482" y="88"/>
                    </a:lnTo>
                    <a:lnTo>
                      <a:pt x="1482" y="88"/>
                    </a:lnTo>
                    <a:lnTo>
                      <a:pt x="1491" y="97"/>
                    </a:lnTo>
                    <a:lnTo>
                      <a:pt x="1500" y="97"/>
                    </a:lnTo>
                    <a:lnTo>
                      <a:pt x="1500" y="97"/>
                    </a:lnTo>
                    <a:lnTo>
                      <a:pt x="1500" y="97"/>
                    </a:lnTo>
                    <a:lnTo>
                      <a:pt x="1500" y="97"/>
                    </a:lnTo>
                    <a:lnTo>
                      <a:pt x="1500" y="97"/>
                    </a:lnTo>
                    <a:lnTo>
                      <a:pt x="1509" y="106"/>
                    </a:lnTo>
                    <a:lnTo>
                      <a:pt x="1509" y="106"/>
                    </a:lnTo>
                    <a:lnTo>
                      <a:pt x="1535" y="124"/>
                    </a:lnTo>
                    <a:lnTo>
                      <a:pt x="1535" y="124"/>
                    </a:lnTo>
                    <a:lnTo>
                      <a:pt x="1491" y="132"/>
                    </a:lnTo>
                    <a:lnTo>
                      <a:pt x="1491" y="132"/>
                    </a:lnTo>
                    <a:lnTo>
                      <a:pt x="1491" y="132"/>
                    </a:lnTo>
                    <a:lnTo>
                      <a:pt x="1491" y="132"/>
                    </a:lnTo>
                    <a:lnTo>
                      <a:pt x="1447" y="132"/>
                    </a:lnTo>
                    <a:lnTo>
                      <a:pt x="1447" y="132"/>
                    </a:lnTo>
                    <a:lnTo>
                      <a:pt x="1438" y="141"/>
                    </a:lnTo>
                    <a:lnTo>
                      <a:pt x="1438" y="141"/>
                    </a:lnTo>
                    <a:lnTo>
                      <a:pt x="1438" y="159"/>
                    </a:lnTo>
                    <a:lnTo>
                      <a:pt x="1438" y="159"/>
                    </a:lnTo>
                    <a:lnTo>
                      <a:pt x="1464" y="177"/>
                    </a:lnTo>
                    <a:lnTo>
                      <a:pt x="1509" y="194"/>
                    </a:lnTo>
                    <a:lnTo>
                      <a:pt x="1509" y="194"/>
                    </a:lnTo>
                    <a:lnTo>
                      <a:pt x="1553" y="221"/>
                    </a:lnTo>
                    <a:lnTo>
                      <a:pt x="1579" y="247"/>
                    </a:lnTo>
                    <a:lnTo>
                      <a:pt x="1579" y="247"/>
                    </a:lnTo>
                    <a:lnTo>
                      <a:pt x="1588" y="256"/>
                    </a:lnTo>
                    <a:lnTo>
                      <a:pt x="1588" y="256"/>
                    </a:lnTo>
                    <a:lnTo>
                      <a:pt x="1588" y="256"/>
                    </a:lnTo>
                    <a:lnTo>
                      <a:pt x="1588" y="256"/>
                    </a:lnTo>
                    <a:lnTo>
                      <a:pt x="1588" y="256"/>
                    </a:lnTo>
                    <a:lnTo>
                      <a:pt x="1588" y="256"/>
                    </a:lnTo>
                    <a:lnTo>
                      <a:pt x="1561" y="247"/>
                    </a:lnTo>
                    <a:lnTo>
                      <a:pt x="1517" y="230"/>
                    </a:lnTo>
                    <a:lnTo>
                      <a:pt x="1517" y="230"/>
                    </a:lnTo>
                    <a:lnTo>
                      <a:pt x="1482" y="212"/>
                    </a:lnTo>
                    <a:lnTo>
                      <a:pt x="1456" y="203"/>
                    </a:lnTo>
                    <a:lnTo>
                      <a:pt x="1447" y="203"/>
                    </a:lnTo>
                    <a:lnTo>
                      <a:pt x="1447" y="203"/>
                    </a:lnTo>
                    <a:lnTo>
                      <a:pt x="1411" y="194"/>
                    </a:lnTo>
                    <a:lnTo>
                      <a:pt x="1394" y="185"/>
                    </a:lnTo>
                    <a:lnTo>
                      <a:pt x="1394" y="185"/>
                    </a:lnTo>
                    <a:lnTo>
                      <a:pt x="1367" y="168"/>
                    </a:lnTo>
                    <a:lnTo>
                      <a:pt x="1332" y="150"/>
                    </a:lnTo>
                    <a:lnTo>
                      <a:pt x="1261" y="141"/>
                    </a:lnTo>
                    <a:lnTo>
                      <a:pt x="1261" y="141"/>
                    </a:lnTo>
                    <a:lnTo>
                      <a:pt x="1244" y="141"/>
                    </a:lnTo>
                    <a:lnTo>
                      <a:pt x="1235" y="150"/>
                    </a:lnTo>
                    <a:lnTo>
                      <a:pt x="1235" y="159"/>
                    </a:lnTo>
                    <a:lnTo>
                      <a:pt x="1235" y="159"/>
                    </a:lnTo>
                    <a:lnTo>
                      <a:pt x="1235" y="168"/>
                    </a:lnTo>
                    <a:lnTo>
                      <a:pt x="1235" y="168"/>
                    </a:lnTo>
                    <a:lnTo>
                      <a:pt x="1244" y="185"/>
                    </a:lnTo>
                    <a:lnTo>
                      <a:pt x="1270" y="194"/>
                    </a:lnTo>
                    <a:lnTo>
                      <a:pt x="1270" y="194"/>
                    </a:lnTo>
                    <a:lnTo>
                      <a:pt x="1297" y="221"/>
                    </a:lnTo>
                    <a:lnTo>
                      <a:pt x="1306" y="230"/>
                    </a:lnTo>
                    <a:lnTo>
                      <a:pt x="1306" y="230"/>
                    </a:lnTo>
                    <a:lnTo>
                      <a:pt x="1288" y="230"/>
                    </a:lnTo>
                    <a:lnTo>
                      <a:pt x="1261" y="230"/>
                    </a:lnTo>
                    <a:lnTo>
                      <a:pt x="1261" y="230"/>
                    </a:lnTo>
                    <a:lnTo>
                      <a:pt x="1235" y="221"/>
                    </a:lnTo>
                    <a:lnTo>
                      <a:pt x="1226" y="221"/>
                    </a:lnTo>
                    <a:lnTo>
                      <a:pt x="1226" y="221"/>
                    </a:lnTo>
                    <a:lnTo>
                      <a:pt x="1191" y="212"/>
                    </a:lnTo>
                    <a:lnTo>
                      <a:pt x="1191" y="203"/>
                    </a:lnTo>
                    <a:lnTo>
                      <a:pt x="1191" y="203"/>
                    </a:lnTo>
                    <a:lnTo>
                      <a:pt x="1156" y="185"/>
                    </a:lnTo>
                    <a:lnTo>
                      <a:pt x="1129" y="177"/>
                    </a:lnTo>
                    <a:lnTo>
                      <a:pt x="1120" y="177"/>
                    </a:lnTo>
                    <a:lnTo>
                      <a:pt x="1120" y="177"/>
                    </a:lnTo>
                    <a:lnTo>
                      <a:pt x="1103" y="177"/>
                    </a:lnTo>
                    <a:lnTo>
                      <a:pt x="1103" y="177"/>
                    </a:lnTo>
                    <a:lnTo>
                      <a:pt x="1103" y="194"/>
                    </a:lnTo>
                    <a:lnTo>
                      <a:pt x="1103" y="194"/>
                    </a:lnTo>
                    <a:lnTo>
                      <a:pt x="1112" y="203"/>
                    </a:lnTo>
                    <a:lnTo>
                      <a:pt x="1112" y="203"/>
                    </a:lnTo>
                    <a:lnTo>
                      <a:pt x="1112" y="212"/>
                    </a:lnTo>
                    <a:lnTo>
                      <a:pt x="1112" y="212"/>
                    </a:lnTo>
                    <a:lnTo>
                      <a:pt x="1112" y="221"/>
                    </a:lnTo>
                    <a:lnTo>
                      <a:pt x="1120" y="247"/>
                    </a:lnTo>
                    <a:lnTo>
                      <a:pt x="1120" y="247"/>
                    </a:lnTo>
                    <a:lnTo>
                      <a:pt x="1112" y="265"/>
                    </a:lnTo>
                    <a:lnTo>
                      <a:pt x="1103" y="274"/>
                    </a:lnTo>
                    <a:lnTo>
                      <a:pt x="1076" y="291"/>
                    </a:lnTo>
                    <a:lnTo>
                      <a:pt x="1076" y="291"/>
                    </a:lnTo>
                    <a:lnTo>
                      <a:pt x="1076" y="282"/>
                    </a:lnTo>
                    <a:lnTo>
                      <a:pt x="1076" y="282"/>
                    </a:lnTo>
                    <a:lnTo>
                      <a:pt x="1076" y="282"/>
                    </a:lnTo>
                    <a:lnTo>
                      <a:pt x="1076" y="282"/>
                    </a:lnTo>
                    <a:lnTo>
                      <a:pt x="1085" y="247"/>
                    </a:lnTo>
                    <a:lnTo>
                      <a:pt x="1076" y="212"/>
                    </a:lnTo>
                    <a:lnTo>
                      <a:pt x="1076" y="212"/>
                    </a:lnTo>
                    <a:lnTo>
                      <a:pt x="1067" y="185"/>
                    </a:lnTo>
                    <a:lnTo>
                      <a:pt x="1050" y="168"/>
                    </a:lnTo>
                    <a:lnTo>
                      <a:pt x="1050" y="168"/>
                    </a:lnTo>
                    <a:lnTo>
                      <a:pt x="1006" y="168"/>
                    </a:lnTo>
                    <a:lnTo>
                      <a:pt x="953" y="177"/>
                    </a:lnTo>
                    <a:lnTo>
                      <a:pt x="953" y="177"/>
                    </a:lnTo>
                    <a:lnTo>
                      <a:pt x="909" y="185"/>
                    </a:lnTo>
                    <a:lnTo>
                      <a:pt x="882" y="194"/>
                    </a:lnTo>
                    <a:lnTo>
                      <a:pt x="873" y="194"/>
                    </a:lnTo>
                    <a:lnTo>
                      <a:pt x="873" y="194"/>
                    </a:lnTo>
                    <a:lnTo>
                      <a:pt x="820" y="194"/>
                    </a:lnTo>
                    <a:lnTo>
                      <a:pt x="794" y="212"/>
                    </a:lnTo>
                    <a:lnTo>
                      <a:pt x="794" y="212"/>
                    </a:lnTo>
                    <a:lnTo>
                      <a:pt x="794" y="221"/>
                    </a:lnTo>
                    <a:lnTo>
                      <a:pt x="794" y="221"/>
                    </a:lnTo>
                    <a:lnTo>
                      <a:pt x="794" y="230"/>
                    </a:lnTo>
                    <a:lnTo>
                      <a:pt x="803" y="230"/>
                    </a:lnTo>
                    <a:lnTo>
                      <a:pt x="803" y="230"/>
                    </a:lnTo>
                    <a:lnTo>
                      <a:pt x="803" y="238"/>
                    </a:lnTo>
                    <a:lnTo>
                      <a:pt x="803" y="238"/>
                    </a:lnTo>
                    <a:lnTo>
                      <a:pt x="820" y="247"/>
                    </a:lnTo>
                    <a:lnTo>
                      <a:pt x="820" y="247"/>
                    </a:lnTo>
                    <a:lnTo>
                      <a:pt x="812" y="256"/>
                    </a:lnTo>
                    <a:lnTo>
                      <a:pt x="812" y="256"/>
                    </a:lnTo>
                    <a:lnTo>
                      <a:pt x="785" y="247"/>
                    </a:lnTo>
                    <a:lnTo>
                      <a:pt x="785" y="247"/>
                    </a:lnTo>
                    <a:lnTo>
                      <a:pt x="767" y="238"/>
                    </a:lnTo>
                    <a:lnTo>
                      <a:pt x="767" y="238"/>
                    </a:lnTo>
                    <a:lnTo>
                      <a:pt x="750" y="230"/>
                    </a:lnTo>
                    <a:lnTo>
                      <a:pt x="723" y="230"/>
                    </a:lnTo>
                    <a:lnTo>
                      <a:pt x="723" y="230"/>
                    </a:lnTo>
                    <a:lnTo>
                      <a:pt x="679" y="230"/>
                    </a:lnTo>
                    <a:lnTo>
                      <a:pt x="653" y="238"/>
                    </a:lnTo>
                    <a:lnTo>
                      <a:pt x="653" y="238"/>
                    </a:lnTo>
                    <a:lnTo>
                      <a:pt x="644" y="247"/>
                    </a:lnTo>
                    <a:lnTo>
                      <a:pt x="644" y="247"/>
                    </a:lnTo>
                    <a:lnTo>
                      <a:pt x="644" y="265"/>
                    </a:lnTo>
                    <a:lnTo>
                      <a:pt x="644" y="265"/>
                    </a:lnTo>
                    <a:lnTo>
                      <a:pt x="662" y="282"/>
                    </a:lnTo>
                    <a:lnTo>
                      <a:pt x="662" y="300"/>
                    </a:lnTo>
                    <a:lnTo>
                      <a:pt x="662" y="300"/>
                    </a:lnTo>
                    <a:lnTo>
                      <a:pt x="662" y="300"/>
                    </a:lnTo>
                    <a:lnTo>
                      <a:pt x="662" y="300"/>
                    </a:lnTo>
                    <a:lnTo>
                      <a:pt x="662" y="327"/>
                    </a:lnTo>
                    <a:lnTo>
                      <a:pt x="662" y="335"/>
                    </a:lnTo>
                    <a:lnTo>
                      <a:pt x="662" y="335"/>
                    </a:lnTo>
                    <a:lnTo>
                      <a:pt x="653" y="344"/>
                    </a:lnTo>
                    <a:lnTo>
                      <a:pt x="653" y="344"/>
                    </a:lnTo>
                    <a:lnTo>
                      <a:pt x="626" y="335"/>
                    </a:lnTo>
                    <a:lnTo>
                      <a:pt x="617" y="327"/>
                    </a:lnTo>
                    <a:lnTo>
                      <a:pt x="617" y="327"/>
                    </a:lnTo>
                    <a:lnTo>
                      <a:pt x="582" y="327"/>
                    </a:lnTo>
                    <a:lnTo>
                      <a:pt x="556" y="318"/>
                    </a:lnTo>
                    <a:lnTo>
                      <a:pt x="556" y="318"/>
                    </a:lnTo>
                    <a:lnTo>
                      <a:pt x="494" y="335"/>
                    </a:lnTo>
                    <a:lnTo>
                      <a:pt x="414" y="371"/>
                    </a:lnTo>
                    <a:lnTo>
                      <a:pt x="335" y="415"/>
                    </a:lnTo>
                    <a:lnTo>
                      <a:pt x="309" y="433"/>
                    </a:lnTo>
                    <a:lnTo>
                      <a:pt x="300" y="450"/>
                    </a:lnTo>
                    <a:lnTo>
                      <a:pt x="300" y="450"/>
                    </a:lnTo>
                    <a:lnTo>
                      <a:pt x="300" y="459"/>
                    </a:lnTo>
                    <a:lnTo>
                      <a:pt x="300" y="459"/>
                    </a:lnTo>
                    <a:lnTo>
                      <a:pt x="317" y="477"/>
                    </a:lnTo>
                    <a:lnTo>
                      <a:pt x="362" y="477"/>
                    </a:lnTo>
                    <a:lnTo>
                      <a:pt x="388" y="477"/>
                    </a:lnTo>
                    <a:lnTo>
                      <a:pt x="388" y="477"/>
                    </a:lnTo>
                    <a:lnTo>
                      <a:pt x="441" y="477"/>
                    </a:lnTo>
                    <a:lnTo>
                      <a:pt x="441" y="477"/>
                    </a:lnTo>
                    <a:lnTo>
                      <a:pt x="441" y="486"/>
                    </a:lnTo>
                    <a:lnTo>
                      <a:pt x="441" y="494"/>
                    </a:lnTo>
                    <a:lnTo>
                      <a:pt x="441" y="494"/>
                    </a:lnTo>
                    <a:lnTo>
                      <a:pt x="441" y="512"/>
                    </a:lnTo>
                    <a:lnTo>
                      <a:pt x="423" y="538"/>
                    </a:lnTo>
                    <a:lnTo>
                      <a:pt x="414" y="556"/>
                    </a:lnTo>
                    <a:lnTo>
                      <a:pt x="388" y="574"/>
                    </a:lnTo>
                    <a:lnTo>
                      <a:pt x="388" y="574"/>
                    </a:lnTo>
                    <a:lnTo>
                      <a:pt x="370" y="583"/>
                    </a:lnTo>
                    <a:lnTo>
                      <a:pt x="353" y="583"/>
                    </a:lnTo>
                    <a:lnTo>
                      <a:pt x="300" y="583"/>
                    </a:lnTo>
                    <a:lnTo>
                      <a:pt x="300" y="583"/>
                    </a:lnTo>
                    <a:lnTo>
                      <a:pt x="264" y="591"/>
                    </a:lnTo>
                    <a:lnTo>
                      <a:pt x="238" y="591"/>
                    </a:lnTo>
                    <a:lnTo>
                      <a:pt x="212" y="600"/>
                    </a:lnTo>
                    <a:lnTo>
                      <a:pt x="212" y="600"/>
                    </a:lnTo>
                    <a:lnTo>
                      <a:pt x="212" y="609"/>
                    </a:lnTo>
                    <a:lnTo>
                      <a:pt x="212" y="609"/>
                    </a:lnTo>
                    <a:lnTo>
                      <a:pt x="194" y="618"/>
                    </a:lnTo>
                    <a:lnTo>
                      <a:pt x="123" y="636"/>
                    </a:lnTo>
                    <a:lnTo>
                      <a:pt x="114" y="636"/>
                    </a:lnTo>
                    <a:lnTo>
                      <a:pt x="114" y="636"/>
                    </a:lnTo>
                    <a:lnTo>
                      <a:pt x="26" y="662"/>
                    </a:lnTo>
                    <a:lnTo>
                      <a:pt x="9" y="671"/>
                    </a:lnTo>
                    <a:lnTo>
                      <a:pt x="0" y="689"/>
                    </a:lnTo>
                    <a:lnTo>
                      <a:pt x="0" y="689"/>
                    </a:lnTo>
                    <a:lnTo>
                      <a:pt x="9" y="715"/>
                    </a:lnTo>
                    <a:lnTo>
                      <a:pt x="17" y="724"/>
                    </a:lnTo>
                    <a:lnTo>
                      <a:pt x="35" y="733"/>
                    </a:lnTo>
                    <a:lnTo>
                      <a:pt x="62" y="733"/>
                    </a:lnTo>
                    <a:lnTo>
                      <a:pt x="62" y="733"/>
                    </a:lnTo>
                    <a:lnTo>
                      <a:pt x="79" y="733"/>
                    </a:lnTo>
                    <a:lnTo>
                      <a:pt x="79" y="733"/>
                    </a:lnTo>
                    <a:lnTo>
                      <a:pt x="106" y="742"/>
                    </a:lnTo>
                    <a:lnTo>
                      <a:pt x="123" y="759"/>
                    </a:lnTo>
                    <a:lnTo>
                      <a:pt x="123" y="759"/>
                    </a:lnTo>
                    <a:lnTo>
                      <a:pt x="159" y="777"/>
                    </a:lnTo>
                    <a:lnTo>
                      <a:pt x="212" y="777"/>
                    </a:lnTo>
                    <a:lnTo>
                      <a:pt x="212" y="777"/>
                    </a:lnTo>
                    <a:lnTo>
                      <a:pt x="282" y="768"/>
                    </a:lnTo>
                    <a:lnTo>
                      <a:pt x="282" y="768"/>
                    </a:lnTo>
                    <a:lnTo>
                      <a:pt x="326" y="759"/>
                    </a:lnTo>
                    <a:lnTo>
                      <a:pt x="344" y="768"/>
                    </a:lnTo>
                    <a:lnTo>
                      <a:pt x="362" y="777"/>
                    </a:lnTo>
                    <a:lnTo>
                      <a:pt x="362" y="777"/>
                    </a:lnTo>
                    <a:lnTo>
                      <a:pt x="362" y="794"/>
                    </a:lnTo>
                    <a:lnTo>
                      <a:pt x="362" y="794"/>
                    </a:lnTo>
                    <a:lnTo>
                      <a:pt x="362" y="803"/>
                    </a:lnTo>
                    <a:lnTo>
                      <a:pt x="335" y="803"/>
                    </a:lnTo>
                    <a:lnTo>
                      <a:pt x="335" y="803"/>
                    </a:lnTo>
                    <a:lnTo>
                      <a:pt x="300" y="803"/>
                    </a:lnTo>
                    <a:lnTo>
                      <a:pt x="300" y="803"/>
                    </a:lnTo>
                    <a:lnTo>
                      <a:pt x="247" y="794"/>
                    </a:lnTo>
                    <a:lnTo>
                      <a:pt x="247" y="794"/>
                    </a:lnTo>
                    <a:lnTo>
                      <a:pt x="229" y="794"/>
                    </a:lnTo>
                    <a:lnTo>
                      <a:pt x="220" y="803"/>
                    </a:lnTo>
                    <a:lnTo>
                      <a:pt x="220" y="803"/>
                    </a:lnTo>
                    <a:lnTo>
                      <a:pt x="185" y="812"/>
                    </a:lnTo>
                    <a:lnTo>
                      <a:pt x="141" y="812"/>
                    </a:lnTo>
                    <a:lnTo>
                      <a:pt x="141" y="812"/>
                    </a:lnTo>
                    <a:lnTo>
                      <a:pt x="106" y="812"/>
                    </a:lnTo>
                    <a:lnTo>
                      <a:pt x="88" y="821"/>
                    </a:lnTo>
                    <a:lnTo>
                      <a:pt x="88" y="821"/>
                    </a:lnTo>
                    <a:lnTo>
                      <a:pt x="79" y="830"/>
                    </a:lnTo>
                    <a:lnTo>
                      <a:pt x="79" y="830"/>
                    </a:lnTo>
                    <a:lnTo>
                      <a:pt x="79" y="839"/>
                    </a:lnTo>
                    <a:lnTo>
                      <a:pt x="79" y="839"/>
                    </a:lnTo>
                    <a:lnTo>
                      <a:pt x="106" y="856"/>
                    </a:lnTo>
                    <a:lnTo>
                      <a:pt x="141" y="856"/>
                    </a:lnTo>
                    <a:lnTo>
                      <a:pt x="141" y="856"/>
                    </a:lnTo>
                    <a:lnTo>
                      <a:pt x="185" y="856"/>
                    </a:lnTo>
                    <a:lnTo>
                      <a:pt x="185" y="856"/>
                    </a:lnTo>
                    <a:lnTo>
                      <a:pt x="185" y="865"/>
                    </a:lnTo>
                    <a:lnTo>
                      <a:pt x="185" y="865"/>
                    </a:lnTo>
                    <a:lnTo>
                      <a:pt x="194" y="865"/>
                    </a:lnTo>
                    <a:lnTo>
                      <a:pt x="194" y="865"/>
                    </a:lnTo>
                    <a:lnTo>
                      <a:pt x="194" y="865"/>
                    </a:lnTo>
                    <a:lnTo>
                      <a:pt x="194" y="883"/>
                    </a:lnTo>
                    <a:lnTo>
                      <a:pt x="194" y="883"/>
                    </a:lnTo>
                    <a:lnTo>
                      <a:pt x="185" y="892"/>
                    </a:lnTo>
                    <a:lnTo>
                      <a:pt x="185" y="900"/>
                    </a:lnTo>
                    <a:lnTo>
                      <a:pt x="185" y="900"/>
                    </a:lnTo>
                    <a:lnTo>
                      <a:pt x="185" y="918"/>
                    </a:lnTo>
                    <a:lnTo>
                      <a:pt x="203" y="927"/>
                    </a:lnTo>
                    <a:lnTo>
                      <a:pt x="247" y="936"/>
                    </a:lnTo>
                    <a:lnTo>
                      <a:pt x="247" y="936"/>
                    </a:lnTo>
                    <a:lnTo>
                      <a:pt x="291" y="953"/>
                    </a:lnTo>
                    <a:lnTo>
                      <a:pt x="326" y="962"/>
                    </a:lnTo>
                    <a:lnTo>
                      <a:pt x="326" y="962"/>
                    </a:lnTo>
                    <a:lnTo>
                      <a:pt x="344" y="953"/>
                    </a:lnTo>
                    <a:lnTo>
                      <a:pt x="344" y="953"/>
                    </a:lnTo>
                    <a:lnTo>
                      <a:pt x="344" y="945"/>
                    </a:lnTo>
                    <a:lnTo>
                      <a:pt x="344" y="945"/>
                    </a:lnTo>
                    <a:lnTo>
                      <a:pt x="335" y="936"/>
                    </a:lnTo>
                    <a:lnTo>
                      <a:pt x="335" y="936"/>
                    </a:lnTo>
                    <a:lnTo>
                      <a:pt x="344" y="936"/>
                    </a:lnTo>
                    <a:lnTo>
                      <a:pt x="344" y="936"/>
                    </a:lnTo>
                    <a:lnTo>
                      <a:pt x="362" y="936"/>
                    </a:lnTo>
                    <a:lnTo>
                      <a:pt x="362" y="936"/>
                    </a:lnTo>
                    <a:lnTo>
                      <a:pt x="379" y="936"/>
                    </a:lnTo>
                    <a:lnTo>
                      <a:pt x="388" y="945"/>
                    </a:lnTo>
                    <a:lnTo>
                      <a:pt x="388" y="945"/>
                    </a:lnTo>
                    <a:lnTo>
                      <a:pt x="406" y="945"/>
                    </a:lnTo>
                    <a:lnTo>
                      <a:pt x="423" y="945"/>
                    </a:lnTo>
                    <a:lnTo>
                      <a:pt x="423" y="945"/>
                    </a:lnTo>
                    <a:lnTo>
                      <a:pt x="423" y="936"/>
                    </a:lnTo>
                    <a:lnTo>
                      <a:pt x="423" y="936"/>
                    </a:lnTo>
                    <a:lnTo>
                      <a:pt x="432" y="936"/>
                    </a:lnTo>
                    <a:lnTo>
                      <a:pt x="432" y="936"/>
                    </a:lnTo>
                    <a:lnTo>
                      <a:pt x="467" y="927"/>
                    </a:lnTo>
                    <a:lnTo>
                      <a:pt x="467" y="927"/>
                    </a:lnTo>
                    <a:lnTo>
                      <a:pt x="485" y="927"/>
                    </a:lnTo>
                    <a:lnTo>
                      <a:pt x="512" y="918"/>
                    </a:lnTo>
                    <a:lnTo>
                      <a:pt x="512" y="918"/>
                    </a:lnTo>
                    <a:lnTo>
                      <a:pt x="512" y="918"/>
                    </a:lnTo>
                    <a:lnTo>
                      <a:pt x="512" y="918"/>
                    </a:lnTo>
                    <a:lnTo>
                      <a:pt x="529" y="918"/>
                    </a:lnTo>
                    <a:lnTo>
                      <a:pt x="529" y="918"/>
                    </a:lnTo>
                    <a:lnTo>
                      <a:pt x="538" y="918"/>
                    </a:lnTo>
                    <a:lnTo>
                      <a:pt x="538" y="918"/>
                    </a:lnTo>
                    <a:lnTo>
                      <a:pt x="573" y="927"/>
                    </a:lnTo>
                    <a:lnTo>
                      <a:pt x="617" y="936"/>
                    </a:lnTo>
                    <a:lnTo>
                      <a:pt x="617" y="936"/>
                    </a:lnTo>
                    <a:lnTo>
                      <a:pt x="670" y="945"/>
                    </a:lnTo>
                    <a:lnTo>
                      <a:pt x="714" y="962"/>
                    </a:lnTo>
                    <a:lnTo>
                      <a:pt x="714" y="962"/>
                    </a:lnTo>
                    <a:lnTo>
                      <a:pt x="750" y="980"/>
                    </a:lnTo>
                    <a:lnTo>
                      <a:pt x="759" y="980"/>
                    </a:lnTo>
                    <a:lnTo>
                      <a:pt x="759" y="980"/>
                    </a:lnTo>
                    <a:lnTo>
                      <a:pt x="794" y="998"/>
                    </a:lnTo>
                    <a:lnTo>
                      <a:pt x="803" y="1006"/>
                    </a:lnTo>
                    <a:lnTo>
                      <a:pt x="803" y="1015"/>
                    </a:lnTo>
                    <a:lnTo>
                      <a:pt x="803" y="1015"/>
                    </a:lnTo>
                    <a:lnTo>
                      <a:pt x="812" y="1033"/>
                    </a:lnTo>
                    <a:lnTo>
                      <a:pt x="820" y="1050"/>
                    </a:lnTo>
                    <a:lnTo>
                      <a:pt x="847" y="1068"/>
                    </a:lnTo>
                    <a:lnTo>
                      <a:pt x="882" y="1095"/>
                    </a:lnTo>
                    <a:lnTo>
                      <a:pt x="882" y="1095"/>
                    </a:lnTo>
                    <a:lnTo>
                      <a:pt x="909" y="1103"/>
                    </a:lnTo>
                    <a:lnTo>
                      <a:pt x="926" y="1121"/>
                    </a:lnTo>
                    <a:lnTo>
                      <a:pt x="935" y="1148"/>
                    </a:lnTo>
                    <a:lnTo>
                      <a:pt x="935" y="1174"/>
                    </a:lnTo>
                    <a:lnTo>
                      <a:pt x="935" y="1174"/>
                    </a:lnTo>
                    <a:lnTo>
                      <a:pt x="944" y="1201"/>
                    </a:lnTo>
                    <a:lnTo>
                      <a:pt x="962" y="1218"/>
                    </a:lnTo>
                    <a:lnTo>
                      <a:pt x="962" y="1218"/>
                    </a:lnTo>
                    <a:lnTo>
                      <a:pt x="962" y="1218"/>
                    </a:lnTo>
                    <a:lnTo>
                      <a:pt x="970" y="1236"/>
                    </a:lnTo>
                    <a:lnTo>
                      <a:pt x="970" y="1236"/>
                    </a:lnTo>
                    <a:lnTo>
                      <a:pt x="970" y="1236"/>
                    </a:lnTo>
                    <a:lnTo>
                      <a:pt x="970" y="1254"/>
                    </a:lnTo>
                    <a:lnTo>
                      <a:pt x="979" y="1262"/>
                    </a:lnTo>
                    <a:lnTo>
                      <a:pt x="1006" y="1298"/>
                    </a:lnTo>
                    <a:lnTo>
                      <a:pt x="1006" y="1298"/>
                    </a:lnTo>
                    <a:lnTo>
                      <a:pt x="1006" y="1306"/>
                    </a:lnTo>
                    <a:lnTo>
                      <a:pt x="1006" y="1306"/>
                    </a:lnTo>
                    <a:lnTo>
                      <a:pt x="997" y="1324"/>
                    </a:lnTo>
                    <a:lnTo>
                      <a:pt x="997" y="1324"/>
                    </a:lnTo>
                    <a:lnTo>
                      <a:pt x="988" y="1324"/>
                    </a:lnTo>
                    <a:lnTo>
                      <a:pt x="988" y="1324"/>
                    </a:lnTo>
                    <a:lnTo>
                      <a:pt x="979" y="1333"/>
                    </a:lnTo>
                    <a:lnTo>
                      <a:pt x="970" y="1351"/>
                    </a:lnTo>
                    <a:lnTo>
                      <a:pt x="970" y="1351"/>
                    </a:lnTo>
                    <a:lnTo>
                      <a:pt x="970" y="1359"/>
                    </a:lnTo>
                    <a:lnTo>
                      <a:pt x="970" y="1359"/>
                    </a:lnTo>
                    <a:lnTo>
                      <a:pt x="979" y="1377"/>
                    </a:lnTo>
                    <a:lnTo>
                      <a:pt x="979" y="1386"/>
                    </a:lnTo>
                    <a:lnTo>
                      <a:pt x="979" y="1386"/>
                    </a:lnTo>
                    <a:lnTo>
                      <a:pt x="970" y="1386"/>
                    </a:lnTo>
                    <a:lnTo>
                      <a:pt x="970" y="1386"/>
                    </a:lnTo>
                    <a:lnTo>
                      <a:pt x="970" y="1395"/>
                    </a:lnTo>
                    <a:lnTo>
                      <a:pt x="970" y="1395"/>
                    </a:lnTo>
                    <a:lnTo>
                      <a:pt x="970" y="1412"/>
                    </a:lnTo>
                    <a:lnTo>
                      <a:pt x="979" y="1421"/>
                    </a:lnTo>
                    <a:lnTo>
                      <a:pt x="979" y="1421"/>
                    </a:lnTo>
                    <a:lnTo>
                      <a:pt x="988" y="1430"/>
                    </a:lnTo>
                    <a:lnTo>
                      <a:pt x="988" y="1430"/>
                    </a:lnTo>
                    <a:lnTo>
                      <a:pt x="997" y="1430"/>
                    </a:lnTo>
                    <a:lnTo>
                      <a:pt x="997" y="1430"/>
                    </a:lnTo>
                    <a:lnTo>
                      <a:pt x="1006" y="1439"/>
                    </a:lnTo>
                    <a:lnTo>
                      <a:pt x="1006" y="1439"/>
                    </a:lnTo>
                    <a:lnTo>
                      <a:pt x="1032" y="1430"/>
                    </a:lnTo>
                    <a:lnTo>
                      <a:pt x="1059" y="1421"/>
                    </a:lnTo>
                    <a:lnTo>
                      <a:pt x="1059" y="1421"/>
                    </a:lnTo>
                    <a:lnTo>
                      <a:pt x="1059" y="1412"/>
                    </a:lnTo>
                    <a:lnTo>
                      <a:pt x="1059" y="1412"/>
                    </a:lnTo>
                    <a:lnTo>
                      <a:pt x="1067" y="1404"/>
                    </a:lnTo>
                    <a:lnTo>
                      <a:pt x="1085" y="1395"/>
                    </a:lnTo>
                    <a:lnTo>
                      <a:pt x="1085" y="1395"/>
                    </a:lnTo>
                    <a:lnTo>
                      <a:pt x="1103" y="1404"/>
                    </a:lnTo>
                    <a:lnTo>
                      <a:pt x="1103" y="1404"/>
                    </a:lnTo>
                    <a:lnTo>
                      <a:pt x="1103" y="1412"/>
                    </a:lnTo>
                    <a:lnTo>
                      <a:pt x="1103" y="1412"/>
                    </a:lnTo>
                    <a:lnTo>
                      <a:pt x="1103" y="1421"/>
                    </a:lnTo>
                    <a:lnTo>
                      <a:pt x="1103" y="1421"/>
                    </a:lnTo>
                    <a:lnTo>
                      <a:pt x="1094" y="1430"/>
                    </a:lnTo>
                    <a:lnTo>
                      <a:pt x="1094" y="1430"/>
                    </a:lnTo>
                    <a:lnTo>
                      <a:pt x="1094" y="1439"/>
                    </a:lnTo>
                    <a:lnTo>
                      <a:pt x="1103" y="1457"/>
                    </a:lnTo>
                    <a:lnTo>
                      <a:pt x="1103" y="1457"/>
                    </a:lnTo>
                    <a:lnTo>
                      <a:pt x="1120" y="1465"/>
                    </a:lnTo>
                    <a:lnTo>
                      <a:pt x="1147" y="1474"/>
                    </a:lnTo>
                    <a:lnTo>
                      <a:pt x="1147" y="1474"/>
                    </a:lnTo>
                    <a:lnTo>
                      <a:pt x="1164" y="1474"/>
                    </a:lnTo>
                    <a:lnTo>
                      <a:pt x="1164" y="1474"/>
                    </a:lnTo>
                    <a:lnTo>
                      <a:pt x="1209" y="1501"/>
                    </a:lnTo>
                    <a:lnTo>
                      <a:pt x="1209" y="1501"/>
                    </a:lnTo>
                    <a:lnTo>
                      <a:pt x="1226" y="1518"/>
                    </a:lnTo>
                    <a:lnTo>
                      <a:pt x="1235" y="1527"/>
                    </a:lnTo>
                    <a:lnTo>
                      <a:pt x="1235" y="1527"/>
                    </a:lnTo>
                    <a:lnTo>
                      <a:pt x="1217" y="1527"/>
                    </a:lnTo>
                    <a:lnTo>
                      <a:pt x="1191" y="1518"/>
                    </a:lnTo>
                    <a:lnTo>
                      <a:pt x="1191" y="1518"/>
                    </a:lnTo>
                    <a:lnTo>
                      <a:pt x="1173" y="1510"/>
                    </a:lnTo>
                    <a:lnTo>
                      <a:pt x="1147" y="1501"/>
                    </a:lnTo>
                    <a:lnTo>
                      <a:pt x="1094" y="1501"/>
                    </a:lnTo>
                    <a:lnTo>
                      <a:pt x="1059" y="1501"/>
                    </a:lnTo>
                    <a:lnTo>
                      <a:pt x="1059" y="1501"/>
                    </a:lnTo>
                    <a:lnTo>
                      <a:pt x="1050" y="1510"/>
                    </a:lnTo>
                    <a:lnTo>
                      <a:pt x="1050" y="1510"/>
                    </a:lnTo>
                    <a:lnTo>
                      <a:pt x="1059" y="1527"/>
                    </a:lnTo>
                    <a:lnTo>
                      <a:pt x="1059" y="1527"/>
                    </a:lnTo>
                    <a:lnTo>
                      <a:pt x="1120" y="1562"/>
                    </a:lnTo>
                    <a:lnTo>
                      <a:pt x="1156" y="1571"/>
                    </a:lnTo>
                    <a:lnTo>
                      <a:pt x="1182" y="1580"/>
                    </a:lnTo>
                    <a:lnTo>
                      <a:pt x="1200" y="1580"/>
                    </a:lnTo>
                    <a:lnTo>
                      <a:pt x="1200" y="1580"/>
                    </a:lnTo>
                    <a:lnTo>
                      <a:pt x="1226" y="1589"/>
                    </a:lnTo>
                    <a:lnTo>
                      <a:pt x="1235" y="1607"/>
                    </a:lnTo>
                    <a:lnTo>
                      <a:pt x="1235" y="1607"/>
                    </a:lnTo>
                    <a:lnTo>
                      <a:pt x="1244" y="1615"/>
                    </a:lnTo>
                    <a:lnTo>
                      <a:pt x="1244" y="1615"/>
                    </a:lnTo>
                    <a:lnTo>
                      <a:pt x="1244" y="1624"/>
                    </a:lnTo>
                    <a:lnTo>
                      <a:pt x="1244" y="1633"/>
                    </a:lnTo>
                    <a:lnTo>
                      <a:pt x="1244" y="1633"/>
                    </a:lnTo>
                    <a:lnTo>
                      <a:pt x="1226" y="1660"/>
                    </a:lnTo>
                    <a:lnTo>
                      <a:pt x="1226" y="1686"/>
                    </a:lnTo>
                    <a:lnTo>
                      <a:pt x="1226" y="1713"/>
                    </a:lnTo>
                    <a:lnTo>
                      <a:pt x="1226" y="1713"/>
                    </a:lnTo>
                    <a:lnTo>
                      <a:pt x="1217" y="1713"/>
                    </a:lnTo>
                    <a:lnTo>
                      <a:pt x="1191" y="1713"/>
                    </a:lnTo>
                    <a:lnTo>
                      <a:pt x="1191" y="1713"/>
                    </a:lnTo>
                    <a:lnTo>
                      <a:pt x="1156" y="1713"/>
                    </a:lnTo>
                    <a:lnTo>
                      <a:pt x="1156" y="1713"/>
                    </a:lnTo>
                    <a:lnTo>
                      <a:pt x="1129" y="1721"/>
                    </a:lnTo>
                    <a:lnTo>
                      <a:pt x="1120" y="1730"/>
                    </a:lnTo>
                    <a:lnTo>
                      <a:pt x="1112" y="1748"/>
                    </a:lnTo>
                    <a:lnTo>
                      <a:pt x="1112" y="1748"/>
                    </a:lnTo>
                    <a:lnTo>
                      <a:pt x="1103" y="1766"/>
                    </a:lnTo>
                    <a:lnTo>
                      <a:pt x="1094" y="1783"/>
                    </a:lnTo>
                    <a:lnTo>
                      <a:pt x="1094" y="1783"/>
                    </a:lnTo>
                    <a:lnTo>
                      <a:pt x="1085" y="1801"/>
                    </a:lnTo>
                    <a:lnTo>
                      <a:pt x="1085" y="1801"/>
                    </a:lnTo>
                    <a:lnTo>
                      <a:pt x="1067" y="1827"/>
                    </a:lnTo>
                    <a:lnTo>
                      <a:pt x="1067" y="1827"/>
                    </a:lnTo>
                    <a:lnTo>
                      <a:pt x="1067" y="1836"/>
                    </a:lnTo>
                    <a:lnTo>
                      <a:pt x="1067" y="1836"/>
                    </a:lnTo>
                    <a:lnTo>
                      <a:pt x="1067" y="1845"/>
                    </a:lnTo>
                    <a:lnTo>
                      <a:pt x="1076" y="1854"/>
                    </a:lnTo>
                    <a:lnTo>
                      <a:pt x="1103" y="1871"/>
                    </a:lnTo>
                    <a:lnTo>
                      <a:pt x="1103" y="1871"/>
                    </a:lnTo>
                    <a:lnTo>
                      <a:pt x="1103" y="1871"/>
                    </a:lnTo>
                    <a:lnTo>
                      <a:pt x="1103" y="1871"/>
                    </a:lnTo>
                    <a:lnTo>
                      <a:pt x="1120" y="1880"/>
                    </a:lnTo>
                    <a:lnTo>
                      <a:pt x="1120" y="1880"/>
                    </a:lnTo>
                    <a:lnTo>
                      <a:pt x="1120" y="1880"/>
                    </a:lnTo>
                    <a:lnTo>
                      <a:pt x="1120" y="1880"/>
                    </a:lnTo>
                    <a:lnTo>
                      <a:pt x="1120" y="1889"/>
                    </a:lnTo>
                    <a:lnTo>
                      <a:pt x="1120" y="1889"/>
                    </a:lnTo>
                    <a:lnTo>
                      <a:pt x="1112" y="1898"/>
                    </a:lnTo>
                    <a:lnTo>
                      <a:pt x="1103" y="1898"/>
                    </a:lnTo>
                    <a:lnTo>
                      <a:pt x="1103" y="1898"/>
                    </a:lnTo>
                    <a:lnTo>
                      <a:pt x="1085" y="1907"/>
                    </a:lnTo>
                    <a:lnTo>
                      <a:pt x="1076" y="1924"/>
                    </a:lnTo>
                    <a:lnTo>
                      <a:pt x="1076" y="1924"/>
                    </a:lnTo>
                    <a:lnTo>
                      <a:pt x="1076" y="1942"/>
                    </a:lnTo>
                    <a:lnTo>
                      <a:pt x="1085" y="1951"/>
                    </a:lnTo>
                    <a:lnTo>
                      <a:pt x="1112" y="1977"/>
                    </a:lnTo>
                    <a:lnTo>
                      <a:pt x="1156" y="2004"/>
                    </a:lnTo>
                    <a:lnTo>
                      <a:pt x="1156" y="2004"/>
                    </a:lnTo>
                    <a:lnTo>
                      <a:pt x="1164" y="2013"/>
                    </a:lnTo>
                    <a:lnTo>
                      <a:pt x="1164" y="2030"/>
                    </a:lnTo>
                    <a:lnTo>
                      <a:pt x="1164" y="2057"/>
                    </a:lnTo>
                    <a:lnTo>
                      <a:pt x="1164" y="2092"/>
                    </a:lnTo>
                    <a:lnTo>
                      <a:pt x="1164" y="2092"/>
                    </a:lnTo>
                    <a:lnTo>
                      <a:pt x="1164" y="2101"/>
                    </a:lnTo>
                    <a:lnTo>
                      <a:pt x="1164" y="2101"/>
                    </a:lnTo>
                    <a:lnTo>
                      <a:pt x="1173" y="2110"/>
                    </a:lnTo>
                    <a:lnTo>
                      <a:pt x="1182" y="2110"/>
                    </a:lnTo>
                    <a:lnTo>
                      <a:pt x="1191" y="2110"/>
                    </a:lnTo>
                    <a:lnTo>
                      <a:pt x="1191" y="2110"/>
                    </a:lnTo>
                    <a:lnTo>
                      <a:pt x="1200" y="2119"/>
                    </a:lnTo>
                    <a:lnTo>
                      <a:pt x="1200" y="2119"/>
                    </a:lnTo>
                    <a:lnTo>
                      <a:pt x="1200" y="2127"/>
                    </a:lnTo>
                    <a:lnTo>
                      <a:pt x="1200" y="2127"/>
                    </a:lnTo>
                    <a:lnTo>
                      <a:pt x="1200" y="2145"/>
                    </a:lnTo>
                    <a:lnTo>
                      <a:pt x="1217" y="2163"/>
                    </a:lnTo>
                    <a:lnTo>
                      <a:pt x="1217" y="2163"/>
                    </a:lnTo>
                    <a:lnTo>
                      <a:pt x="1226" y="2180"/>
                    </a:lnTo>
                    <a:lnTo>
                      <a:pt x="1226" y="2180"/>
                    </a:lnTo>
                    <a:lnTo>
                      <a:pt x="1235" y="2189"/>
                    </a:lnTo>
                    <a:lnTo>
                      <a:pt x="1244" y="2198"/>
                    </a:lnTo>
                    <a:lnTo>
                      <a:pt x="1244" y="2198"/>
                    </a:lnTo>
                    <a:lnTo>
                      <a:pt x="1244" y="2198"/>
                    </a:lnTo>
                    <a:lnTo>
                      <a:pt x="1244" y="2198"/>
                    </a:lnTo>
                    <a:lnTo>
                      <a:pt x="1253" y="2207"/>
                    </a:lnTo>
                    <a:lnTo>
                      <a:pt x="1253" y="2207"/>
                    </a:lnTo>
                    <a:lnTo>
                      <a:pt x="1270" y="2216"/>
                    </a:lnTo>
                    <a:lnTo>
                      <a:pt x="1270" y="2216"/>
                    </a:lnTo>
                    <a:lnTo>
                      <a:pt x="1270" y="2225"/>
                    </a:lnTo>
                    <a:lnTo>
                      <a:pt x="1270" y="2225"/>
                    </a:lnTo>
                    <a:lnTo>
                      <a:pt x="1270" y="2242"/>
                    </a:lnTo>
                    <a:lnTo>
                      <a:pt x="1270" y="2260"/>
                    </a:lnTo>
                    <a:lnTo>
                      <a:pt x="1288" y="2286"/>
                    </a:lnTo>
                    <a:lnTo>
                      <a:pt x="1288" y="2286"/>
                    </a:lnTo>
                    <a:lnTo>
                      <a:pt x="1297" y="2295"/>
                    </a:lnTo>
                    <a:lnTo>
                      <a:pt x="1297" y="2295"/>
                    </a:lnTo>
                    <a:lnTo>
                      <a:pt x="1323" y="2322"/>
                    </a:lnTo>
                    <a:lnTo>
                      <a:pt x="1323" y="2322"/>
                    </a:lnTo>
                    <a:lnTo>
                      <a:pt x="1350" y="2339"/>
                    </a:lnTo>
                    <a:lnTo>
                      <a:pt x="1359" y="2357"/>
                    </a:lnTo>
                    <a:lnTo>
                      <a:pt x="1359" y="2357"/>
                    </a:lnTo>
                    <a:lnTo>
                      <a:pt x="1359" y="2366"/>
                    </a:lnTo>
                    <a:lnTo>
                      <a:pt x="1359" y="2366"/>
                    </a:lnTo>
                    <a:lnTo>
                      <a:pt x="1376" y="2383"/>
                    </a:lnTo>
                    <a:lnTo>
                      <a:pt x="1394" y="2401"/>
                    </a:lnTo>
                    <a:lnTo>
                      <a:pt x="1411" y="2401"/>
                    </a:lnTo>
                    <a:lnTo>
                      <a:pt x="1429" y="2401"/>
                    </a:lnTo>
                    <a:lnTo>
                      <a:pt x="1429" y="2401"/>
                    </a:lnTo>
                    <a:lnTo>
                      <a:pt x="1438" y="2401"/>
                    </a:lnTo>
                    <a:lnTo>
                      <a:pt x="1438" y="2401"/>
                    </a:lnTo>
                    <a:lnTo>
                      <a:pt x="1447" y="2401"/>
                    </a:lnTo>
                    <a:lnTo>
                      <a:pt x="1447" y="2401"/>
                    </a:lnTo>
                    <a:lnTo>
                      <a:pt x="1456" y="2410"/>
                    </a:lnTo>
                    <a:lnTo>
                      <a:pt x="1456" y="2410"/>
                    </a:lnTo>
                    <a:lnTo>
                      <a:pt x="1464" y="2419"/>
                    </a:lnTo>
                    <a:lnTo>
                      <a:pt x="1482" y="2419"/>
                    </a:lnTo>
                    <a:lnTo>
                      <a:pt x="1491" y="2419"/>
                    </a:lnTo>
                    <a:lnTo>
                      <a:pt x="1491" y="2419"/>
                    </a:lnTo>
                    <a:lnTo>
                      <a:pt x="1526" y="2428"/>
                    </a:lnTo>
                    <a:lnTo>
                      <a:pt x="1544" y="2445"/>
                    </a:lnTo>
                    <a:lnTo>
                      <a:pt x="1544" y="2445"/>
                    </a:lnTo>
                    <a:lnTo>
                      <a:pt x="1561" y="2454"/>
                    </a:lnTo>
                    <a:lnTo>
                      <a:pt x="1597" y="2472"/>
                    </a:lnTo>
                    <a:lnTo>
                      <a:pt x="1641" y="2481"/>
                    </a:lnTo>
                    <a:lnTo>
                      <a:pt x="1650" y="2481"/>
                    </a:lnTo>
                    <a:lnTo>
                      <a:pt x="1650" y="2481"/>
                    </a:lnTo>
                    <a:lnTo>
                      <a:pt x="1659" y="2472"/>
                    </a:lnTo>
                    <a:lnTo>
                      <a:pt x="1659" y="2472"/>
                    </a:lnTo>
                    <a:lnTo>
                      <a:pt x="1667" y="2454"/>
                    </a:lnTo>
                    <a:lnTo>
                      <a:pt x="1667" y="2454"/>
                    </a:lnTo>
                    <a:lnTo>
                      <a:pt x="1685" y="2436"/>
                    </a:lnTo>
                    <a:lnTo>
                      <a:pt x="1685" y="2436"/>
                    </a:lnTo>
                    <a:lnTo>
                      <a:pt x="1685" y="2436"/>
                    </a:lnTo>
                    <a:lnTo>
                      <a:pt x="1685" y="2436"/>
                    </a:lnTo>
                    <a:lnTo>
                      <a:pt x="1694" y="2410"/>
                    </a:lnTo>
                    <a:lnTo>
                      <a:pt x="1703" y="2392"/>
                    </a:lnTo>
                    <a:lnTo>
                      <a:pt x="1703" y="2392"/>
                    </a:lnTo>
                    <a:lnTo>
                      <a:pt x="1711" y="2357"/>
                    </a:lnTo>
                    <a:lnTo>
                      <a:pt x="1711" y="2357"/>
                    </a:lnTo>
                    <a:lnTo>
                      <a:pt x="1720" y="2348"/>
                    </a:lnTo>
                    <a:lnTo>
                      <a:pt x="1720" y="2339"/>
                    </a:lnTo>
                    <a:lnTo>
                      <a:pt x="1729" y="2304"/>
                    </a:lnTo>
                    <a:lnTo>
                      <a:pt x="1729" y="2304"/>
                    </a:lnTo>
                    <a:lnTo>
                      <a:pt x="1720" y="2278"/>
                    </a:lnTo>
                    <a:lnTo>
                      <a:pt x="1720" y="2269"/>
                    </a:lnTo>
                    <a:lnTo>
                      <a:pt x="1703" y="2260"/>
                    </a:lnTo>
                    <a:lnTo>
                      <a:pt x="1703" y="2260"/>
                    </a:lnTo>
                    <a:lnTo>
                      <a:pt x="1703" y="2251"/>
                    </a:lnTo>
                    <a:lnTo>
                      <a:pt x="1703" y="2251"/>
                    </a:lnTo>
                    <a:lnTo>
                      <a:pt x="1711" y="2242"/>
                    </a:lnTo>
                    <a:lnTo>
                      <a:pt x="1738" y="2242"/>
                    </a:lnTo>
                    <a:lnTo>
                      <a:pt x="1738" y="2242"/>
                    </a:lnTo>
                    <a:lnTo>
                      <a:pt x="1756" y="2242"/>
                    </a:lnTo>
                    <a:lnTo>
                      <a:pt x="1764" y="2225"/>
                    </a:lnTo>
                    <a:lnTo>
                      <a:pt x="1764" y="2225"/>
                    </a:lnTo>
                    <a:lnTo>
                      <a:pt x="1764" y="2225"/>
                    </a:lnTo>
                    <a:lnTo>
                      <a:pt x="1773" y="2216"/>
                    </a:lnTo>
                    <a:lnTo>
                      <a:pt x="1773" y="2216"/>
                    </a:lnTo>
                    <a:lnTo>
                      <a:pt x="1782" y="2207"/>
                    </a:lnTo>
                    <a:lnTo>
                      <a:pt x="1782" y="2207"/>
                    </a:lnTo>
                    <a:lnTo>
                      <a:pt x="1791" y="2198"/>
                    </a:lnTo>
                    <a:lnTo>
                      <a:pt x="1791" y="2180"/>
                    </a:lnTo>
                    <a:lnTo>
                      <a:pt x="1791" y="2180"/>
                    </a:lnTo>
                    <a:lnTo>
                      <a:pt x="1800" y="2172"/>
                    </a:lnTo>
                    <a:lnTo>
                      <a:pt x="1800" y="2172"/>
                    </a:lnTo>
                    <a:lnTo>
                      <a:pt x="1809" y="2163"/>
                    </a:lnTo>
                    <a:lnTo>
                      <a:pt x="1809" y="2163"/>
                    </a:lnTo>
                    <a:lnTo>
                      <a:pt x="1817" y="2145"/>
                    </a:lnTo>
                    <a:lnTo>
                      <a:pt x="1817" y="2145"/>
                    </a:lnTo>
                    <a:lnTo>
                      <a:pt x="1817" y="2136"/>
                    </a:lnTo>
                    <a:lnTo>
                      <a:pt x="1809" y="2119"/>
                    </a:lnTo>
                    <a:lnTo>
                      <a:pt x="1809" y="2119"/>
                    </a:lnTo>
                    <a:lnTo>
                      <a:pt x="1809" y="2119"/>
                    </a:lnTo>
                    <a:lnTo>
                      <a:pt x="1809" y="2119"/>
                    </a:lnTo>
                    <a:lnTo>
                      <a:pt x="1800" y="2110"/>
                    </a:lnTo>
                    <a:lnTo>
                      <a:pt x="1800" y="2110"/>
                    </a:lnTo>
                    <a:lnTo>
                      <a:pt x="1800" y="2110"/>
                    </a:lnTo>
                    <a:lnTo>
                      <a:pt x="1800" y="2110"/>
                    </a:lnTo>
                    <a:lnTo>
                      <a:pt x="1826" y="2101"/>
                    </a:lnTo>
                    <a:lnTo>
                      <a:pt x="1826" y="2101"/>
                    </a:lnTo>
                    <a:lnTo>
                      <a:pt x="1835" y="2092"/>
                    </a:lnTo>
                    <a:lnTo>
                      <a:pt x="1835" y="2083"/>
                    </a:lnTo>
                    <a:lnTo>
                      <a:pt x="1835" y="2083"/>
                    </a:lnTo>
                    <a:lnTo>
                      <a:pt x="1835" y="2066"/>
                    </a:lnTo>
                    <a:lnTo>
                      <a:pt x="1817" y="2048"/>
                    </a:lnTo>
                    <a:lnTo>
                      <a:pt x="1817" y="2048"/>
                    </a:lnTo>
                    <a:lnTo>
                      <a:pt x="1800" y="2048"/>
                    </a:lnTo>
                    <a:lnTo>
                      <a:pt x="1800" y="2039"/>
                    </a:lnTo>
                    <a:lnTo>
                      <a:pt x="1800" y="2039"/>
                    </a:lnTo>
                    <a:lnTo>
                      <a:pt x="1800" y="2030"/>
                    </a:lnTo>
                    <a:lnTo>
                      <a:pt x="1800" y="2030"/>
                    </a:lnTo>
                    <a:lnTo>
                      <a:pt x="1817" y="2039"/>
                    </a:lnTo>
                    <a:lnTo>
                      <a:pt x="1817" y="2039"/>
                    </a:lnTo>
                    <a:lnTo>
                      <a:pt x="1826" y="2039"/>
                    </a:lnTo>
                    <a:lnTo>
                      <a:pt x="1826" y="2039"/>
                    </a:lnTo>
                    <a:lnTo>
                      <a:pt x="1835" y="2039"/>
                    </a:lnTo>
                    <a:lnTo>
                      <a:pt x="1835" y="2039"/>
                    </a:lnTo>
                    <a:lnTo>
                      <a:pt x="1844" y="2048"/>
                    </a:lnTo>
                    <a:lnTo>
                      <a:pt x="1844" y="2048"/>
                    </a:lnTo>
                    <a:lnTo>
                      <a:pt x="1853" y="2039"/>
                    </a:lnTo>
                    <a:lnTo>
                      <a:pt x="1861" y="2030"/>
                    </a:lnTo>
                    <a:lnTo>
                      <a:pt x="1861" y="2022"/>
                    </a:lnTo>
                    <a:lnTo>
                      <a:pt x="1861" y="2022"/>
                    </a:lnTo>
                    <a:lnTo>
                      <a:pt x="1853" y="2013"/>
                    </a:lnTo>
                    <a:lnTo>
                      <a:pt x="1853" y="2013"/>
                    </a:lnTo>
                    <a:lnTo>
                      <a:pt x="1853" y="2013"/>
                    </a:lnTo>
                    <a:lnTo>
                      <a:pt x="1853" y="2013"/>
                    </a:lnTo>
                    <a:lnTo>
                      <a:pt x="1853" y="2004"/>
                    </a:lnTo>
                    <a:lnTo>
                      <a:pt x="1853" y="2004"/>
                    </a:lnTo>
                    <a:lnTo>
                      <a:pt x="1870" y="1995"/>
                    </a:lnTo>
                    <a:lnTo>
                      <a:pt x="1906" y="1995"/>
                    </a:lnTo>
                    <a:lnTo>
                      <a:pt x="1906" y="1995"/>
                    </a:lnTo>
                    <a:lnTo>
                      <a:pt x="1906" y="1995"/>
                    </a:lnTo>
                    <a:lnTo>
                      <a:pt x="1906" y="1995"/>
                    </a:lnTo>
                    <a:lnTo>
                      <a:pt x="1950" y="1977"/>
                    </a:lnTo>
                    <a:lnTo>
                      <a:pt x="1950" y="1977"/>
                    </a:lnTo>
                    <a:lnTo>
                      <a:pt x="1950" y="1969"/>
                    </a:lnTo>
                    <a:lnTo>
                      <a:pt x="1950" y="1969"/>
                    </a:lnTo>
                    <a:lnTo>
                      <a:pt x="1959" y="1960"/>
                    </a:lnTo>
                    <a:lnTo>
                      <a:pt x="1950" y="1942"/>
                    </a:lnTo>
                    <a:lnTo>
                      <a:pt x="1950" y="1942"/>
                    </a:lnTo>
                    <a:lnTo>
                      <a:pt x="1959" y="1933"/>
                    </a:lnTo>
                    <a:lnTo>
                      <a:pt x="1959" y="1933"/>
                    </a:lnTo>
                    <a:lnTo>
                      <a:pt x="1959" y="1924"/>
                    </a:lnTo>
                    <a:lnTo>
                      <a:pt x="1959" y="1924"/>
                    </a:lnTo>
                    <a:lnTo>
                      <a:pt x="1976" y="1933"/>
                    </a:lnTo>
                    <a:lnTo>
                      <a:pt x="1976" y="1933"/>
                    </a:lnTo>
                    <a:lnTo>
                      <a:pt x="1976" y="1933"/>
                    </a:lnTo>
                    <a:lnTo>
                      <a:pt x="1976" y="1933"/>
                    </a:lnTo>
                    <a:lnTo>
                      <a:pt x="1976" y="1933"/>
                    </a:lnTo>
                    <a:lnTo>
                      <a:pt x="1976" y="1933"/>
                    </a:lnTo>
                    <a:lnTo>
                      <a:pt x="1967" y="1960"/>
                    </a:lnTo>
                    <a:lnTo>
                      <a:pt x="1967" y="1960"/>
                    </a:lnTo>
                    <a:lnTo>
                      <a:pt x="1976" y="1977"/>
                    </a:lnTo>
                    <a:lnTo>
                      <a:pt x="1976" y="1977"/>
                    </a:lnTo>
                    <a:lnTo>
                      <a:pt x="1994" y="1969"/>
                    </a:lnTo>
                    <a:lnTo>
                      <a:pt x="1994" y="1969"/>
                    </a:lnTo>
                    <a:lnTo>
                      <a:pt x="2020" y="1960"/>
                    </a:lnTo>
                    <a:lnTo>
                      <a:pt x="2020" y="1960"/>
                    </a:lnTo>
                    <a:lnTo>
                      <a:pt x="2029" y="1960"/>
                    </a:lnTo>
                    <a:lnTo>
                      <a:pt x="2029" y="1960"/>
                    </a:lnTo>
                    <a:lnTo>
                      <a:pt x="2064" y="1960"/>
                    </a:lnTo>
                    <a:lnTo>
                      <a:pt x="2100" y="1951"/>
                    </a:lnTo>
                    <a:lnTo>
                      <a:pt x="2100" y="1951"/>
                    </a:lnTo>
                    <a:lnTo>
                      <a:pt x="2135" y="1933"/>
                    </a:lnTo>
                    <a:lnTo>
                      <a:pt x="2179" y="1907"/>
                    </a:lnTo>
                    <a:lnTo>
                      <a:pt x="2206" y="1880"/>
                    </a:lnTo>
                    <a:lnTo>
                      <a:pt x="2223" y="1845"/>
                    </a:lnTo>
                    <a:lnTo>
                      <a:pt x="2223" y="1845"/>
                    </a:lnTo>
                    <a:lnTo>
                      <a:pt x="2241" y="1819"/>
                    </a:lnTo>
                    <a:lnTo>
                      <a:pt x="2259" y="1810"/>
                    </a:lnTo>
                    <a:lnTo>
                      <a:pt x="2259" y="1810"/>
                    </a:lnTo>
                    <a:lnTo>
                      <a:pt x="2285" y="1801"/>
                    </a:lnTo>
                    <a:lnTo>
                      <a:pt x="2294" y="1783"/>
                    </a:lnTo>
                    <a:lnTo>
                      <a:pt x="2294" y="1783"/>
                    </a:lnTo>
                    <a:lnTo>
                      <a:pt x="2294" y="1774"/>
                    </a:lnTo>
                    <a:lnTo>
                      <a:pt x="2294" y="1774"/>
                    </a:lnTo>
                    <a:lnTo>
                      <a:pt x="2294" y="1757"/>
                    </a:lnTo>
                    <a:lnTo>
                      <a:pt x="2294" y="1757"/>
                    </a:lnTo>
                    <a:lnTo>
                      <a:pt x="2303" y="1748"/>
                    </a:lnTo>
                    <a:lnTo>
                      <a:pt x="2303" y="1748"/>
                    </a:lnTo>
                    <a:lnTo>
                      <a:pt x="2338" y="1757"/>
                    </a:lnTo>
                    <a:lnTo>
                      <a:pt x="2338" y="1757"/>
                    </a:lnTo>
                    <a:lnTo>
                      <a:pt x="2356" y="1766"/>
                    </a:lnTo>
                    <a:lnTo>
                      <a:pt x="2356" y="1766"/>
                    </a:lnTo>
                    <a:lnTo>
                      <a:pt x="2364" y="1757"/>
                    </a:lnTo>
                    <a:lnTo>
                      <a:pt x="2364" y="1757"/>
                    </a:lnTo>
                    <a:lnTo>
                      <a:pt x="2373" y="1748"/>
                    </a:lnTo>
                    <a:lnTo>
                      <a:pt x="2400" y="1748"/>
                    </a:lnTo>
                    <a:lnTo>
                      <a:pt x="2400" y="1748"/>
                    </a:lnTo>
                    <a:lnTo>
                      <a:pt x="2426" y="1748"/>
                    </a:lnTo>
                    <a:lnTo>
                      <a:pt x="2444" y="1739"/>
                    </a:lnTo>
                    <a:lnTo>
                      <a:pt x="2444" y="1739"/>
                    </a:lnTo>
                    <a:lnTo>
                      <a:pt x="2453" y="1730"/>
                    </a:lnTo>
                    <a:lnTo>
                      <a:pt x="2479" y="1730"/>
                    </a:lnTo>
                    <a:lnTo>
                      <a:pt x="2479" y="1730"/>
                    </a:lnTo>
                    <a:lnTo>
                      <a:pt x="2523" y="1730"/>
                    </a:lnTo>
                    <a:lnTo>
                      <a:pt x="2585" y="1713"/>
                    </a:lnTo>
                    <a:lnTo>
                      <a:pt x="2638" y="1695"/>
                    </a:lnTo>
                    <a:lnTo>
                      <a:pt x="2682" y="1677"/>
                    </a:lnTo>
                    <a:lnTo>
                      <a:pt x="2682" y="1677"/>
                    </a:lnTo>
                    <a:lnTo>
                      <a:pt x="2726" y="1651"/>
                    </a:lnTo>
                    <a:lnTo>
                      <a:pt x="2779" y="1624"/>
                    </a:lnTo>
                    <a:lnTo>
                      <a:pt x="2779" y="1624"/>
                    </a:lnTo>
                    <a:lnTo>
                      <a:pt x="2832" y="1598"/>
                    </a:lnTo>
                    <a:lnTo>
                      <a:pt x="2832" y="1598"/>
                    </a:lnTo>
                    <a:lnTo>
                      <a:pt x="2841" y="1598"/>
                    </a:lnTo>
                    <a:lnTo>
                      <a:pt x="2841" y="1598"/>
                    </a:lnTo>
                    <a:lnTo>
                      <a:pt x="2850" y="1580"/>
                    </a:lnTo>
                    <a:lnTo>
                      <a:pt x="2850" y="1580"/>
                    </a:lnTo>
                    <a:lnTo>
                      <a:pt x="2841" y="1571"/>
                    </a:lnTo>
                    <a:lnTo>
                      <a:pt x="2832" y="1571"/>
                    </a:lnTo>
                    <a:lnTo>
                      <a:pt x="2832" y="1571"/>
                    </a:lnTo>
                    <a:lnTo>
                      <a:pt x="2797" y="1571"/>
                    </a:lnTo>
                    <a:lnTo>
                      <a:pt x="2761" y="1571"/>
                    </a:lnTo>
                    <a:lnTo>
                      <a:pt x="2761" y="1571"/>
                    </a:lnTo>
                    <a:lnTo>
                      <a:pt x="2753" y="1562"/>
                    </a:lnTo>
                    <a:lnTo>
                      <a:pt x="2753" y="1562"/>
                    </a:lnTo>
                    <a:lnTo>
                      <a:pt x="2735" y="1562"/>
                    </a:lnTo>
                    <a:lnTo>
                      <a:pt x="2735" y="1562"/>
                    </a:lnTo>
                    <a:lnTo>
                      <a:pt x="2717" y="1554"/>
                    </a:lnTo>
                    <a:lnTo>
                      <a:pt x="2717" y="1554"/>
                    </a:lnTo>
                    <a:lnTo>
                      <a:pt x="2664" y="1545"/>
                    </a:lnTo>
                    <a:lnTo>
                      <a:pt x="2664" y="1545"/>
                    </a:lnTo>
                    <a:lnTo>
                      <a:pt x="2647" y="1545"/>
                    </a:lnTo>
                    <a:lnTo>
                      <a:pt x="2629" y="1554"/>
                    </a:lnTo>
                    <a:lnTo>
                      <a:pt x="2629" y="1554"/>
                    </a:lnTo>
                    <a:lnTo>
                      <a:pt x="2620" y="1562"/>
                    </a:lnTo>
                    <a:lnTo>
                      <a:pt x="2620" y="1562"/>
                    </a:lnTo>
                    <a:lnTo>
                      <a:pt x="2620" y="1554"/>
                    </a:lnTo>
                    <a:lnTo>
                      <a:pt x="2620" y="1554"/>
                    </a:lnTo>
                    <a:lnTo>
                      <a:pt x="2629" y="1536"/>
                    </a:lnTo>
                    <a:lnTo>
                      <a:pt x="2647" y="1527"/>
                    </a:lnTo>
                    <a:lnTo>
                      <a:pt x="2664" y="1527"/>
                    </a:lnTo>
                    <a:lnTo>
                      <a:pt x="2664" y="1527"/>
                    </a:lnTo>
                    <a:lnTo>
                      <a:pt x="2673" y="1518"/>
                    </a:lnTo>
                    <a:lnTo>
                      <a:pt x="2673" y="1510"/>
                    </a:lnTo>
                    <a:lnTo>
                      <a:pt x="2673" y="1510"/>
                    </a:lnTo>
                    <a:lnTo>
                      <a:pt x="2673" y="1501"/>
                    </a:lnTo>
                    <a:lnTo>
                      <a:pt x="2673" y="1501"/>
                    </a:lnTo>
                    <a:lnTo>
                      <a:pt x="2673" y="1492"/>
                    </a:lnTo>
                    <a:lnTo>
                      <a:pt x="2673" y="1492"/>
                    </a:lnTo>
                    <a:lnTo>
                      <a:pt x="2664" y="1474"/>
                    </a:lnTo>
                    <a:lnTo>
                      <a:pt x="2664" y="1474"/>
                    </a:lnTo>
                    <a:lnTo>
                      <a:pt x="2664" y="1474"/>
                    </a:lnTo>
                    <a:lnTo>
                      <a:pt x="2664" y="1474"/>
                    </a:lnTo>
                    <a:lnTo>
                      <a:pt x="2664" y="1465"/>
                    </a:lnTo>
                    <a:lnTo>
                      <a:pt x="2664" y="1465"/>
                    </a:lnTo>
                    <a:lnTo>
                      <a:pt x="2664" y="1465"/>
                    </a:lnTo>
                    <a:lnTo>
                      <a:pt x="2664" y="1465"/>
                    </a:lnTo>
                    <a:lnTo>
                      <a:pt x="2664" y="1457"/>
                    </a:lnTo>
                    <a:lnTo>
                      <a:pt x="2664" y="1457"/>
                    </a:lnTo>
                    <a:lnTo>
                      <a:pt x="2673" y="1457"/>
                    </a:lnTo>
                    <a:lnTo>
                      <a:pt x="2673" y="1457"/>
                    </a:lnTo>
                    <a:lnTo>
                      <a:pt x="2700" y="1465"/>
                    </a:lnTo>
                    <a:lnTo>
                      <a:pt x="2735" y="1501"/>
                    </a:lnTo>
                    <a:lnTo>
                      <a:pt x="2735" y="1501"/>
                    </a:lnTo>
                    <a:lnTo>
                      <a:pt x="2753" y="1518"/>
                    </a:lnTo>
                    <a:lnTo>
                      <a:pt x="2779" y="1527"/>
                    </a:lnTo>
                    <a:lnTo>
                      <a:pt x="2806" y="1536"/>
                    </a:lnTo>
                    <a:lnTo>
                      <a:pt x="2832" y="1545"/>
                    </a:lnTo>
                    <a:lnTo>
                      <a:pt x="2832" y="1545"/>
                    </a:lnTo>
                    <a:lnTo>
                      <a:pt x="2850" y="1545"/>
                    </a:lnTo>
                    <a:lnTo>
                      <a:pt x="2867" y="1536"/>
                    </a:lnTo>
                    <a:lnTo>
                      <a:pt x="2867" y="1536"/>
                    </a:lnTo>
                    <a:lnTo>
                      <a:pt x="2876" y="1536"/>
                    </a:lnTo>
                    <a:lnTo>
                      <a:pt x="2885" y="1527"/>
                    </a:lnTo>
                    <a:lnTo>
                      <a:pt x="2885" y="1527"/>
                    </a:lnTo>
                    <a:lnTo>
                      <a:pt x="2885" y="1510"/>
                    </a:lnTo>
                    <a:lnTo>
                      <a:pt x="2885" y="1501"/>
                    </a:lnTo>
                    <a:lnTo>
                      <a:pt x="2885" y="1501"/>
                    </a:lnTo>
                    <a:lnTo>
                      <a:pt x="2885" y="1492"/>
                    </a:lnTo>
                    <a:lnTo>
                      <a:pt x="2885" y="1492"/>
                    </a:lnTo>
                    <a:lnTo>
                      <a:pt x="2885" y="1474"/>
                    </a:lnTo>
                    <a:lnTo>
                      <a:pt x="2885" y="1465"/>
                    </a:lnTo>
                    <a:lnTo>
                      <a:pt x="2885" y="1465"/>
                    </a:lnTo>
                    <a:lnTo>
                      <a:pt x="2894" y="1457"/>
                    </a:lnTo>
                    <a:lnTo>
                      <a:pt x="2894" y="1457"/>
                    </a:lnTo>
                    <a:lnTo>
                      <a:pt x="2876" y="1439"/>
                    </a:lnTo>
                    <a:lnTo>
                      <a:pt x="2850" y="1412"/>
                    </a:lnTo>
                    <a:lnTo>
                      <a:pt x="2806" y="1386"/>
                    </a:lnTo>
                    <a:lnTo>
                      <a:pt x="2806" y="1386"/>
                    </a:lnTo>
                    <a:lnTo>
                      <a:pt x="2779" y="1368"/>
                    </a:lnTo>
                    <a:lnTo>
                      <a:pt x="2779" y="1368"/>
                    </a:lnTo>
                    <a:lnTo>
                      <a:pt x="2744" y="1342"/>
                    </a:lnTo>
                    <a:lnTo>
                      <a:pt x="2744" y="1342"/>
                    </a:lnTo>
                    <a:lnTo>
                      <a:pt x="2744" y="1333"/>
                    </a:lnTo>
                    <a:lnTo>
                      <a:pt x="2744" y="1333"/>
                    </a:lnTo>
                    <a:lnTo>
                      <a:pt x="2770" y="1333"/>
                    </a:lnTo>
                    <a:lnTo>
                      <a:pt x="2814" y="1351"/>
                    </a:lnTo>
                    <a:lnTo>
                      <a:pt x="2814" y="1351"/>
                    </a:lnTo>
                    <a:lnTo>
                      <a:pt x="2823" y="1351"/>
                    </a:lnTo>
                    <a:lnTo>
                      <a:pt x="2841" y="1359"/>
                    </a:lnTo>
                    <a:lnTo>
                      <a:pt x="2841" y="1359"/>
                    </a:lnTo>
                    <a:lnTo>
                      <a:pt x="2858" y="1351"/>
                    </a:lnTo>
                    <a:lnTo>
                      <a:pt x="2867" y="1333"/>
                    </a:lnTo>
                    <a:lnTo>
                      <a:pt x="2876" y="1298"/>
                    </a:lnTo>
                    <a:lnTo>
                      <a:pt x="2876" y="1298"/>
                    </a:lnTo>
                    <a:lnTo>
                      <a:pt x="2867" y="1280"/>
                    </a:lnTo>
                    <a:lnTo>
                      <a:pt x="2858" y="1280"/>
                    </a:lnTo>
                    <a:lnTo>
                      <a:pt x="2814" y="1271"/>
                    </a:lnTo>
                    <a:lnTo>
                      <a:pt x="2814" y="1271"/>
                    </a:lnTo>
                    <a:lnTo>
                      <a:pt x="2779" y="1271"/>
                    </a:lnTo>
                    <a:lnTo>
                      <a:pt x="2735" y="1289"/>
                    </a:lnTo>
                    <a:lnTo>
                      <a:pt x="2735" y="1289"/>
                    </a:lnTo>
                    <a:lnTo>
                      <a:pt x="2735" y="1289"/>
                    </a:lnTo>
                    <a:lnTo>
                      <a:pt x="2735" y="1289"/>
                    </a:lnTo>
                    <a:lnTo>
                      <a:pt x="2717" y="1289"/>
                    </a:lnTo>
                    <a:lnTo>
                      <a:pt x="2717" y="1289"/>
                    </a:lnTo>
                    <a:lnTo>
                      <a:pt x="2700" y="1289"/>
                    </a:lnTo>
                    <a:lnTo>
                      <a:pt x="2691" y="1271"/>
                    </a:lnTo>
                    <a:lnTo>
                      <a:pt x="2691" y="1271"/>
                    </a:lnTo>
                    <a:lnTo>
                      <a:pt x="2691" y="1271"/>
                    </a:lnTo>
                    <a:lnTo>
                      <a:pt x="2717" y="1262"/>
                    </a:lnTo>
                    <a:lnTo>
                      <a:pt x="2717" y="1262"/>
                    </a:lnTo>
                    <a:lnTo>
                      <a:pt x="2735" y="1254"/>
                    </a:lnTo>
                    <a:lnTo>
                      <a:pt x="2744" y="1254"/>
                    </a:lnTo>
                    <a:lnTo>
                      <a:pt x="2744" y="1254"/>
                    </a:lnTo>
                    <a:lnTo>
                      <a:pt x="2744" y="1245"/>
                    </a:lnTo>
                    <a:lnTo>
                      <a:pt x="2744" y="1245"/>
                    </a:lnTo>
                    <a:lnTo>
                      <a:pt x="2744" y="1236"/>
                    </a:lnTo>
                    <a:lnTo>
                      <a:pt x="2735" y="1227"/>
                    </a:lnTo>
                    <a:lnTo>
                      <a:pt x="2735" y="1227"/>
                    </a:lnTo>
                    <a:lnTo>
                      <a:pt x="2735" y="1218"/>
                    </a:lnTo>
                    <a:lnTo>
                      <a:pt x="2735" y="1218"/>
                    </a:lnTo>
                    <a:lnTo>
                      <a:pt x="2744" y="1209"/>
                    </a:lnTo>
                    <a:lnTo>
                      <a:pt x="2744" y="1209"/>
                    </a:lnTo>
                    <a:lnTo>
                      <a:pt x="2770" y="1227"/>
                    </a:lnTo>
                    <a:lnTo>
                      <a:pt x="2788" y="1227"/>
                    </a:lnTo>
                    <a:lnTo>
                      <a:pt x="2788" y="1227"/>
                    </a:lnTo>
                    <a:lnTo>
                      <a:pt x="2806" y="1236"/>
                    </a:lnTo>
                    <a:lnTo>
                      <a:pt x="2806" y="1236"/>
                    </a:lnTo>
                    <a:lnTo>
                      <a:pt x="2832" y="1245"/>
                    </a:lnTo>
                    <a:lnTo>
                      <a:pt x="2858" y="1254"/>
                    </a:lnTo>
                    <a:lnTo>
                      <a:pt x="2858" y="1254"/>
                    </a:lnTo>
                    <a:lnTo>
                      <a:pt x="2894" y="1245"/>
                    </a:lnTo>
                    <a:lnTo>
                      <a:pt x="2894" y="1245"/>
                    </a:lnTo>
                    <a:lnTo>
                      <a:pt x="2929" y="1245"/>
                    </a:lnTo>
                    <a:lnTo>
                      <a:pt x="2956" y="1227"/>
                    </a:lnTo>
                    <a:lnTo>
                      <a:pt x="2956" y="1227"/>
                    </a:lnTo>
                    <a:lnTo>
                      <a:pt x="2964" y="1218"/>
                    </a:lnTo>
                    <a:lnTo>
                      <a:pt x="2964" y="1209"/>
                    </a:lnTo>
                    <a:lnTo>
                      <a:pt x="2964" y="1209"/>
                    </a:lnTo>
                    <a:lnTo>
                      <a:pt x="2956" y="1201"/>
                    </a:lnTo>
                    <a:lnTo>
                      <a:pt x="2938" y="1192"/>
                    </a:lnTo>
                    <a:lnTo>
                      <a:pt x="2920" y="1174"/>
                    </a:lnTo>
                    <a:lnTo>
                      <a:pt x="2920" y="1174"/>
                    </a:lnTo>
                    <a:lnTo>
                      <a:pt x="2885" y="1156"/>
                    </a:lnTo>
                    <a:lnTo>
                      <a:pt x="2885" y="1156"/>
                    </a:lnTo>
                    <a:lnTo>
                      <a:pt x="2885" y="1156"/>
                    </a:lnTo>
                    <a:lnTo>
                      <a:pt x="2885" y="1156"/>
                    </a:lnTo>
                    <a:lnTo>
                      <a:pt x="2885" y="1148"/>
                    </a:lnTo>
                    <a:lnTo>
                      <a:pt x="2885" y="1148"/>
                    </a:lnTo>
                    <a:lnTo>
                      <a:pt x="2929" y="1148"/>
                    </a:lnTo>
                    <a:lnTo>
                      <a:pt x="2929" y="1148"/>
                    </a:lnTo>
                    <a:lnTo>
                      <a:pt x="2964" y="1148"/>
                    </a:lnTo>
                    <a:lnTo>
                      <a:pt x="2964" y="1148"/>
                    </a:lnTo>
                    <a:lnTo>
                      <a:pt x="3000" y="1148"/>
                    </a:lnTo>
                    <a:lnTo>
                      <a:pt x="3008" y="1148"/>
                    </a:lnTo>
                    <a:lnTo>
                      <a:pt x="3008" y="1148"/>
                    </a:lnTo>
                    <a:lnTo>
                      <a:pt x="3026" y="1148"/>
                    </a:lnTo>
                    <a:lnTo>
                      <a:pt x="3035" y="1130"/>
                    </a:lnTo>
                    <a:lnTo>
                      <a:pt x="3035" y="1130"/>
                    </a:lnTo>
                    <a:lnTo>
                      <a:pt x="3035" y="1112"/>
                    </a:lnTo>
                    <a:lnTo>
                      <a:pt x="3035" y="1112"/>
                    </a:lnTo>
                    <a:lnTo>
                      <a:pt x="3035" y="1103"/>
                    </a:lnTo>
                    <a:lnTo>
                      <a:pt x="3026" y="1103"/>
                    </a:lnTo>
                    <a:lnTo>
                      <a:pt x="3017" y="1103"/>
                    </a:lnTo>
                    <a:lnTo>
                      <a:pt x="3017" y="1103"/>
                    </a:lnTo>
                    <a:lnTo>
                      <a:pt x="3008" y="1112"/>
                    </a:lnTo>
                    <a:lnTo>
                      <a:pt x="3008" y="1112"/>
                    </a:lnTo>
                    <a:lnTo>
                      <a:pt x="2991" y="1103"/>
                    </a:lnTo>
                    <a:lnTo>
                      <a:pt x="2964" y="1095"/>
                    </a:lnTo>
                    <a:lnTo>
                      <a:pt x="2938" y="1077"/>
                    </a:lnTo>
                    <a:lnTo>
                      <a:pt x="2920" y="1059"/>
                    </a:lnTo>
                    <a:lnTo>
                      <a:pt x="2920" y="1059"/>
                    </a:lnTo>
                    <a:lnTo>
                      <a:pt x="2920" y="1050"/>
                    </a:lnTo>
                    <a:lnTo>
                      <a:pt x="2920" y="1050"/>
                    </a:lnTo>
                    <a:lnTo>
                      <a:pt x="2929" y="1042"/>
                    </a:lnTo>
                    <a:lnTo>
                      <a:pt x="2938" y="1042"/>
                    </a:lnTo>
                    <a:lnTo>
                      <a:pt x="2956" y="1042"/>
                    </a:lnTo>
                    <a:lnTo>
                      <a:pt x="2956" y="1042"/>
                    </a:lnTo>
                    <a:lnTo>
                      <a:pt x="2982" y="1042"/>
                    </a:lnTo>
                    <a:lnTo>
                      <a:pt x="2982" y="1042"/>
                    </a:lnTo>
                    <a:lnTo>
                      <a:pt x="3008" y="1033"/>
                    </a:lnTo>
                    <a:lnTo>
                      <a:pt x="3008" y="1033"/>
                    </a:lnTo>
                    <a:lnTo>
                      <a:pt x="3017" y="1033"/>
                    </a:lnTo>
                    <a:lnTo>
                      <a:pt x="3017" y="1033"/>
                    </a:lnTo>
                    <a:lnTo>
                      <a:pt x="3035" y="1015"/>
                    </a:lnTo>
                    <a:lnTo>
                      <a:pt x="3035" y="1015"/>
                    </a:lnTo>
                    <a:lnTo>
                      <a:pt x="3035" y="998"/>
                    </a:lnTo>
                    <a:lnTo>
                      <a:pt x="3035" y="980"/>
                    </a:lnTo>
                    <a:lnTo>
                      <a:pt x="3035" y="980"/>
                    </a:lnTo>
                    <a:lnTo>
                      <a:pt x="3017" y="945"/>
                    </a:lnTo>
                    <a:lnTo>
                      <a:pt x="3008" y="936"/>
                    </a:lnTo>
                    <a:lnTo>
                      <a:pt x="2991" y="927"/>
                    </a:lnTo>
                    <a:lnTo>
                      <a:pt x="2991" y="927"/>
                    </a:lnTo>
                    <a:lnTo>
                      <a:pt x="2991" y="927"/>
                    </a:lnTo>
                    <a:lnTo>
                      <a:pt x="2929" y="927"/>
                    </a:lnTo>
                    <a:lnTo>
                      <a:pt x="2894" y="909"/>
                    </a:lnTo>
                    <a:lnTo>
                      <a:pt x="2894" y="909"/>
                    </a:lnTo>
                    <a:lnTo>
                      <a:pt x="2894" y="900"/>
                    </a:lnTo>
                    <a:lnTo>
                      <a:pt x="2894" y="900"/>
                    </a:lnTo>
                    <a:lnTo>
                      <a:pt x="2867" y="892"/>
                    </a:lnTo>
                    <a:lnTo>
                      <a:pt x="2867" y="892"/>
                    </a:lnTo>
                    <a:lnTo>
                      <a:pt x="2858" y="883"/>
                    </a:lnTo>
                    <a:lnTo>
                      <a:pt x="2858" y="883"/>
                    </a:lnTo>
                    <a:lnTo>
                      <a:pt x="2850" y="874"/>
                    </a:lnTo>
                    <a:lnTo>
                      <a:pt x="2850" y="874"/>
                    </a:lnTo>
                    <a:lnTo>
                      <a:pt x="2850" y="865"/>
                    </a:lnTo>
                    <a:lnTo>
                      <a:pt x="2850" y="865"/>
                    </a:lnTo>
                    <a:lnTo>
                      <a:pt x="2876" y="874"/>
                    </a:lnTo>
                    <a:lnTo>
                      <a:pt x="2876" y="874"/>
                    </a:lnTo>
                    <a:lnTo>
                      <a:pt x="2885" y="874"/>
                    </a:lnTo>
                    <a:lnTo>
                      <a:pt x="2885" y="874"/>
                    </a:lnTo>
                    <a:lnTo>
                      <a:pt x="2903" y="874"/>
                    </a:lnTo>
                    <a:lnTo>
                      <a:pt x="2929" y="856"/>
                    </a:lnTo>
                    <a:lnTo>
                      <a:pt x="2929" y="856"/>
                    </a:lnTo>
                    <a:lnTo>
                      <a:pt x="2947" y="856"/>
                    </a:lnTo>
                    <a:lnTo>
                      <a:pt x="2964" y="847"/>
                    </a:lnTo>
                    <a:lnTo>
                      <a:pt x="2964" y="847"/>
                    </a:lnTo>
                    <a:lnTo>
                      <a:pt x="3026" y="856"/>
                    </a:lnTo>
                    <a:lnTo>
                      <a:pt x="3026" y="856"/>
                    </a:lnTo>
                    <a:lnTo>
                      <a:pt x="3079" y="865"/>
                    </a:lnTo>
                    <a:lnTo>
                      <a:pt x="3079" y="865"/>
                    </a:lnTo>
                    <a:lnTo>
                      <a:pt x="3088" y="856"/>
                    </a:lnTo>
                    <a:lnTo>
                      <a:pt x="3097" y="847"/>
                    </a:lnTo>
                    <a:lnTo>
                      <a:pt x="3097" y="847"/>
                    </a:lnTo>
                    <a:lnTo>
                      <a:pt x="3088" y="830"/>
                    </a:lnTo>
                    <a:lnTo>
                      <a:pt x="3079" y="812"/>
                    </a:lnTo>
                    <a:lnTo>
                      <a:pt x="3061" y="803"/>
                    </a:lnTo>
                    <a:lnTo>
                      <a:pt x="3044" y="794"/>
                    </a:lnTo>
                    <a:lnTo>
                      <a:pt x="3044" y="794"/>
                    </a:lnTo>
                    <a:lnTo>
                      <a:pt x="3035" y="794"/>
                    </a:lnTo>
                    <a:lnTo>
                      <a:pt x="3035" y="794"/>
                    </a:lnTo>
                    <a:lnTo>
                      <a:pt x="3026" y="803"/>
                    </a:lnTo>
                    <a:lnTo>
                      <a:pt x="3000" y="803"/>
                    </a:lnTo>
                    <a:lnTo>
                      <a:pt x="3000" y="803"/>
                    </a:lnTo>
                    <a:lnTo>
                      <a:pt x="2964" y="803"/>
                    </a:lnTo>
                    <a:lnTo>
                      <a:pt x="2956" y="794"/>
                    </a:lnTo>
                    <a:lnTo>
                      <a:pt x="2956" y="777"/>
                    </a:lnTo>
                    <a:lnTo>
                      <a:pt x="2956" y="777"/>
                    </a:lnTo>
                    <a:lnTo>
                      <a:pt x="2956" y="768"/>
                    </a:lnTo>
                    <a:lnTo>
                      <a:pt x="2956" y="768"/>
                    </a:lnTo>
                    <a:lnTo>
                      <a:pt x="2964" y="768"/>
                    </a:lnTo>
                    <a:lnTo>
                      <a:pt x="2991" y="768"/>
                    </a:lnTo>
                    <a:lnTo>
                      <a:pt x="2991" y="768"/>
                    </a:lnTo>
                    <a:lnTo>
                      <a:pt x="3000" y="768"/>
                    </a:lnTo>
                    <a:lnTo>
                      <a:pt x="3000" y="768"/>
                    </a:lnTo>
                    <a:lnTo>
                      <a:pt x="3017" y="777"/>
                    </a:lnTo>
                    <a:lnTo>
                      <a:pt x="3026" y="768"/>
                    </a:lnTo>
                    <a:lnTo>
                      <a:pt x="3026" y="768"/>
                    </a:lnTo>
                    <a:lnTo>
                      <a:pt x="3026" y="750"/>
                    </a:lnTo>
                    <a:lnTo>
                      <a:pt x="3026" y="750"/>
                    </a:lnTo>
                    <a:lnTo>
                      <a:pt x="2982" y="733"/>
                    </a:lnTo>
                    <a:lnTo>
                      <a:pt x="2938" y="724"/>
                    </a:lnTo>
                    <a:lnTo>
                      <a:pt x="2938" y="724"/>
                    </a:lnTo>
                    <a:lnTo>
                      <a:pt x="2929" y="724"/>
                    </a:lnTo>
                    <a:lnTo>
                      <a:pt x="2911" y="733"/>
                    </a:lnTo>
                    <a:lnTo>
                      <a:pt x="2911" y="733"/>
                    </a:lnTo>
                    <a:lnTo>
                      <a:pt x="2911" y="742"/>
                    </a:lnTo>
                    <a:lnTo>
                      <a:pt x="2911" y="742"/>
                    </a:lnTo>
                    <a:lnTo>
                      <a:pt x="2894" y="750"/>
                    </a:lnTo>
                    <a:lnTo>
                      <a:pt x="2876" y="759"/>
                    </a:lnTo>
                    <a:lnTo>
                      <a:pt x="2876" y="759"/>
                    </a:lnTo>
                    <a:lnTo>
                      <a:pt x="2867" y="759"/>
                    </a:lnTo>
                    <a:lnTo>
                      <a:pt x="2867" y="759"/>
                    </a:lnTo>
                    <a:lnTo>
                      <a:pt x="2867" y="750"/>
                    </a:lnTo>
                    <a:lnTo>
                      <a:pt x="2867" y="750"/>
                    </a:lnTo>
                    <a:lnTo>
                      <a:pt x="2867" y="750"/>
                    </a:lnTo>
                    <a:lnTo>
                      <a:pt x="2867" y="750"/>
                    </a:lnTo>
                    <a:lnTo>
                      <a:pt x="2867" y="750"/>
                    </a:lnTo>
                    <a:lnTo>
                      <a:pt x="2867" y="750"/>
                    </a:lnTo>
                    <a:lnTo>
                      <a:pt x="2894" y="724"/>
                    </a:lnTo>
                    <a:lnTo>
                      <a:pt x="2903" y="697"/>
                    </a:lnTo>
                    <a:lnTo>
                      <a:pt x="2903" y="662"/>
                    </a:lnTo>
                    <a:lnTo>
                      <a:pt x="2903" y="644"/>
                    </a:lnTo>
                    <a:lnTo>
                      <a:pt x="2903" y="644"/>
                    </a:lnTo>
                    <a:lnTo>
                      <a:pt x="2911" y="636"/>
                    </a:lnTo>
                    <a:lnTo>
                      <a:pt x="2929" y="627"/>
                    </a:lnTo>
                    <a:lnTo>
                      <a:pt x="2929" y="627"/>
                    </a:lnTo>
                    <a:lnTo>
                      <a:pt x="2947" y="618"/>
                    </a:lnTo>
                    <a:lnTo>
                      <a:pt x="2947" y="618"/>
                    </a:lnTo>
                    <a:lnTo>
                      <a:pt x="2982" y="609"/>
                    </a:lnTo>
                    <a:lnTo>
                      <a:pt x="3000" y="591"/>
                    </a:lnTo>
                    <a:lnTo>
                      <a:pt x="3000" y="565"/>
                    </a:lnTo>
                    <a:lnTo>
                      <a:pt x="3000" y="565"/>
                    </a:lnTo>
                    <a:lnTo>
                      <a:pt x="3008" y="556"/>
                    </a:lnTo>
                    <a:lnTo>
                      <a:pt x="3008" y="547"/>
                    </a:lnTo>
                    <a:lnTo>
                      <a:pt x="3008" y="547"/>
                    </a:lnTo>
                    <a:lnTo>
                      <a:pt x="3035" y="530"/>
                    </a:lnTo>
                    <a:lnTo>
                      <a:pt x="3061" y="521"/>
                    </a:lnTo>
                    <a:lnTo>
                      <a:pt x="3097" y="521"/>
                    </a:lnTo>
                    <a:lnTo>
                      <a:pt x="3097" y="521"/>
                    </a:lnTo>
                    <a:lnTo>
                      <a:pt x="3106" y="512"/>
                    </a:lnTo>
                    <a:lnTo>
                      <a:pt x="3114" y="503"/>
                    </a:lnTo>
                    <a:lnTo>
                      <a:pt x="3114" y="503"/>
                    </a:lnTo>
                    <a:lnTo>
                      <a:pt x="3106" y="494"/>
                    </a:lnTo>
                    <a:lnTo>
                      <a:pt x="3106" y="486"/>
                    </a:lnTo>
                    <a:lnTo>
                      <a:pt x="3106" y="486"/>
                    </a:lnTo>
                    <a:lnTo>
                      <a:pt x="3088" y="477"/>
                    </a:lnTo>
                    <a:lnTo>
                      <a:pt x="3070" y="468"/>
                    </a:lnTo>
                    <a:lnTo>
                      <a:pt x="3061" y="468"/>
                    </a:lnTo>
                    <a:lnTo>
                      <a:pt x="3061" y="468"/>
                    </a:lnTo>
                    <a:lnTo>
                      <a:pt x="3026" y="477"/>
                    </a:lnTo>
                    <a:lnTo>
                      <a:pt x="3026" y="477"/>
                    </a:lnTo>
                    <a:lnTo>
                      <a:pt x="3008" y="486"/>
                    </a:lnTo>
                    <a:lnTo>
                      <a:pt x="3008" y="486"/>
                    </a:lnTo>
                    <a:lnTo>
                      <a:pt x="3008" y="486"/>
                    </a:lnTo>
                    <a:lnTo>
                      <a:pt x="3008" y="486"/>
                    </a:lnTo>
                    <a:lnTo>
                      <a:pt x="2973" y="494"/>
                    </a:lnTo>
                    <a:lnTo>
                      <a:pt x="2973" y="494"/>
                    </a:lnTo>
                    <a:lnTo>
                      <a:pt x="2964" y="494"/>
                    </a:lnTo>
                    <a:lnTo>
                      <a:pt x="2964" y="494"/>
                    </a:lnTo>
                    <a:lnTo>
                      <a:pt x="2964" y="494"/>
                    </a:lnTo>
                    <a:lnTo>
                      <a:pt x="2964" y="494"/>
                    </a:lnTo>
                    <a:lnTo>
                      <a:pt x="2973" y="477"/>
                    </a:lnTo>
                    <a:lnTo>
                      <a:pt x="3000" y="468"/>
                    </a:lnTo>
                    <a:lnTo>
                      <a:pt x="3044" y="459"/>
                    </a:lnTo>
                    <a:lnTo>
                      <a:pt x="3044" y="459"/>
                    </a:lnTo>
                    <a:lnTo>
                      <a:pt x="3114" y="459"/>
                    </a:lnTo>
                    <a:lnTo>
                      <a:pt x="3150" y="450"/>
                    </a:lnTo>
                    <a:lnTo>
                      <a:pt x="3176" y="441"/>
                    </a:lnTo>
                    <a:lnTo>
                      <a:pt x="3176" y="441"/>
                    </a:lnTo>
                    <a:lnTo>
                      <a:pt x="3185" y="433"/>
                    </a:lnTo>
                    <a:lnTo>
                      <a:pt x="3185" y="433"/>
                    </a:lnTo>
                    <a:lnTo>
                      <a:pt x="3176" y="415"/>
                    </a:lnTo>
                    <a:lnTo>
                      <a:pt x="3176" y="415"/>
                    </a:lnTo>
                    <a:lnTo>
                      <a:pt x="3150" y="406"/>
                    </a:lnTo>
                    <a:lnTo>
                      <a:pt x="3106" y="406"/>
                    </a:lnTo>
                    <a:lnTo>
                      <a:pt x="3079" y="406"/>
                    </a:lnTo>
                    <a:lnTo>
                      <a:pt x="3079" y="406"/>
                    </a:lnTo>
                    <a:lnTo>
                      <a:pt x="3061" y="406"/>
                    </a:lnTo>
                    <a:lnTo>
                      <a:pt x="3061" y="406"/>
                    </a:lnTo>
                    <a:lnTo>
                      <a:pt x="3044" y="406"/>
                    </a:lnTo>
                    <a:lnTo>
                      <a:pt x="3044" y="406"/>
                    </a:lnTo>
                    <a:lnTo>
                      <a:pt x="3061" y="406"/>
                    </a:lnTo>
                    <a:lnTo>
                      <a:pt x="3106" y="397"/>
                    </a:lnTo>
                    <a:lnTo>
                      <a:pt x="3106" y="397"/>
                    </a:lnTo>
                    <a:lnTo>
                      <a:pt x="3158" y="388"/>
                    </a:lnTo>
                    <a:lnTo>
                      <a:pt x="3185" y="388"/>
                    </a:lnTo>
                    <a:lnTo>
                      <a:pt x="3185" y="388"/>
                    </a:lnTo>
                    <a:lnTo>
                      <a:pt x="3203" y="380"/>
                    </a:lnTo>
                    <a:lnTo>
                      <a:pt x="3229" y="380"/>
                    </a:lnTo>
                    <a:lnTo>
                      <a:pt x="3229" y="380"/>
                    </a:lnTo>
                    <a:lnTo>
                      <a:pt x="3264" y="371"/>
                    </a:lnTo>
                    <a:lnTo>
                      <a:pt x="3273" y="353"/>
                    </a:lnTo>
                    <a:lnTo>
                      <a:pt x="3282" y="353"/>
                    </a:lnTo>
                    <a:lnTo>
                      <a:pt x="3282" y="353"/>
                    </a:lnTo>
                    <a:lnTo>
                      <a:pt x="3291" y="344"/>
                    </a:lnTo>
                    <a:lnTo>
                      <a:pt x="3300" y="344"/>
                    </a:lnTo>
                    <a:lnTo>
                      <a:pt x="3300" y="344"/>
                    </a:lnTo>
                    <a:lnTo>
                      <a:pt x="3335" y="335"/>
                    </a:lnTo>
                    <a:lnTo>
                      <a:pt x="3370" y="327"/>
                    </a:lnTo>
                    <a:lnTo>
                      <a:pt x="3423" y="300"/>
                    </a:lnTo>
                    <a:lnTo>
                      <a:pt x="3423" y="300"/>
                    </a:lnTo>
                    <a:lnTo>
                      <a:pt x="3432" y="282"/>
                    </a:lnTo>
                    <a:lnTo>
                      <a:pt x="3432" y="282"/>
                    </a:lnTo>
                    <a:lnTo>
                      <a:pt x="3423" y="27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5" name="Freeform 50"/>
              <p:cNvSpPr>
                <a:spLocks noChangeArrowheads="1"/>
              </p:cNvSpPr>
              <p:nvPr/>
            </p:nvSpPr>
            <p:spPr bwMode="auto">
              <a:xfrm>
                <a:off x="3294063" y="2252663"/>
                <a:ext cx="63500" cy="41275"/>
              </a:xfrm>
              <a:custGeom>
                <a:avLst/>
                <a:gdLst>
                  <a:gd name="T0" fmla="*/ 26 w 177"/>
                  <a:gd name="T1" fmla="*/ 79 h 115"/>
                  <a:gd name="T2" fmla="*/ 26 w 177"/>
                  <a:gd name="T3" fmla="*/ 79 h 115"/>
                  <a:gd name="T4" fmla="*/ 35 w 177"/>
                  <a:gd name="T5" fmla="*/ 79 h 115"/>
                  <a:gd name="T6" fmla="*/ 35 w 177"/>
                  <a:gd name="T7" fmla="*/ 79 h 115"/>
                  <a:gd name="T8" fmla="*/ 70 w 177"/>
                  <a:gd name="T9" fmla="*/ 97 h 115"/>
                  <a:gd name="T10" fmla="*/ 70 w 177"/>
                  <a:gd name="T11" fmla="*/ 97 h 115"/>
                  <a:gd name="T12" fmla="*/ 79 w 177"/>
                  <a:gd name="T13" fmla="*/ 106 h 115"/>
                  <a:gd name="T14" fmla="*/ 106 w 177"/>
                  <a:gd name="T15" fmla="*/ 114 h 115"/>
                  <a:gd name="T16" fmla="*/ 106 w 177"/>
                  <a:gd name="T17" fmla="*/ 114 h 115"/>
                  <a:gd name="T18" fmla="*/ 150 w 177"/>
                  <a:gd name="T19" fmla="*/ 97 h 115"/>
                  <a:gd name="T20" fmla="*/ 167 w 177"/>
                  <a:gd name="T21" fmla="*/ 88 h 115"/>
                  <a:gd name="T22" fmla="*/ 176 w 177"/>
                  <a:gd name="T23" fmla="*/ 70 h 115"/>
                  <a:gd name="T24" fmla="*/ 176 w 177"/>
                  <a:gd name="T25" fmla="*/ 70 h 115"/>
                  <a:gd name="T26" fmla="*/ 167 w 177"/>
                  <a:gd name="T27" fmla="*/ 61 h 115"/>
                  <a:gd name="T28" fmla="*/ 158 w 177"/>
                  <a:gd name="T29" fmla="*/ 53 h 115"/>
                  <a:gd name="T30" fmla="*/ 150 w 177"/>
                  <a:gd name="T31" fmla="*/ 53 h 115"/>
                  <a:gd name="T32" fmla="*/ 150 w 177"/>
                  <a:gd name="T33" fmla="*/ 53 h 115"/>
                  <a:gd name="T34" fmla="*/ 141 w 177"/>
                  <a:gd name="T35" fmla="*/ 44 h 115"/>
                  <a:gd name="T36" fmla="*/ 132 w 177"/>
                  <a:gd name="T37" fmla="*/ 35 h 115"/>
                  <a:gd name="T38" fmla="*/ 132 w 177"/>
                  <a:gd name="T39" fmla="*/ 35 h 115"/>
                  <a:gd name="T40" fmla="*/ 114 w 177"/>
                  <a:gd name="T41" fmla="*/ 17 h 115"/>
                  <a:gd name="T42" fmla="*/ 97 w 177"/>
                  <a:gd name="T43" fmla="*/ 8 h 115"/>
                  <a:gd name="T44" fmla="*/ 44 w 177"/>
                  <a:gd name="T45" fmla="*/ 0 h 115"/>
                  <a:gd name="T46" fmla="*/ 44 w 177"/>
                  <a:gd name="T47" fmla="*/ 0 h 115"/>
                  <a:gd name="T48" fmla="*/ 26 w 177"/>
                  <a:gd name="T49" fmla="*/ 0 h 115"/>
                  <a:gd name="T50" fmla="*/ 17 w 177"/>
                  <a:gd name="T51" fmla="*/ 8 h 115"/>
                  <a:gd name="T52" fmla="*/ 17 w 177"/>
                  <a:gd name="T53" fmla="*/ 8 h 115"/>
                  <a:gd name="T54" fmla="*/ 8 w 177"/>
                  <a:gd name="T55" fmla="*/ 17 h 115"/>
                  <a:gd name="T56" fmla="*/ 8 w 177"/>
                  <a:gd name="T57" fmla="*/ 17 h 115"/>
                  <a:gd name="T58" fmla="*/ 8 w 177"/>
                  <a:gd name="T59" fmla="*/ 17 h 115"/>
                  <a:gd name="T60" fmla="*/ 8 w 177"/>
                  <a:gd name="T61" fmla="*/ 17 h 115"/>
                  <a:gd name="T62" fmla="*/ 0 w 177"/>
                  <a:gd name="T63" fmla="*/ 26 h 115"/>
                  <a:gd name="T64" fmla="*/ 0 w 177"/>
                  <a:gd name="T65" fmla="*/ 44 h 115"/>
                  <a:gd name="T66" fmla="*/ 0 w 177"/>
                  <a:gd name="T67" fmla="*/ 44 h 115"/>
                  <a:gd name="T68" fmla="*/ 0 w 177"/>
                  <a:gd name="T69" fmla="*/ 53 h 115"/>
                  <a:gd name="T70" fmla="*/ 8 w 177"/>
                  <a:gd name="T71" fmla="*/ 61 h 115"/>
                  <a:gd name="T72" fmla="*/ 8 w 177"/>
                  <a:gd name="T73" fmla="*/ 61 h 115"/>
                  <a:gd name="T74" fmla="*/ 17 w 177"/>
                  <a:gd name="T75" fmla="*/ 70 h 115"/>
                  <a:gd name="T76" fmla="*/ 26 w 177"/>
                  <a:gd name="T77"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 h="115">
                    <a:moveTo>
                      <a:pt x="26" y="79"/>
                    </a:moveTo>
                    <a:lnTo>
                      <a:pt x="26" y="79"/>
                    </a:lnTo>
                    <a:lnTo>
                      <a:pt x="35" y="79"/>
                    </a:lnTo>
                    <a:lnTo>
                      <a:pt x="35" y="79"/>
                    </a:lnTo>
                    <a:lnTo>
                      <a:pt x="70" y="97"/>
                    </a:lnTo>
                    <a:lnTo>
                      <a:pt x="70" y="97"/>
                    </a:lnTo>
                    <a:lnTo>
                      <a:pt x="79" y="106"/>
                    </a:lnTo>
                    <a:lnTo>
                      <a:pt x="106" y="114"/>
                    </a:lnTo>
                    <a:lnTo>
                      <a:pt x="106" y="114"/>
                    </a:lnTo>
                    <a:lnTo>
                      <a:pt x="150" y="97"/>
                    </a:lnTo>
                    <a:lnTo>
                      <a:pt x="167" y="88"/>
                    </a:lnTo>
                    <a:lnTo>
                      <a:pt x="176" y="70"/>
                    </a:lnTo>
                    <a:lnTo>
                      <a:pt x="176" y="70"/>
                    </a:lnTo>
                    <a:lnTo>
                      <a:pt x="167" y="61"/>
                    </a:lnTo>
                    <a:lnTo>
                      <a:pt x="158" y="53"/>
                    </a:lnTo>
                    <a:lnTo>
                      <a:pt x="150" y="53"/>
                    </a:lnTo>
                    <a:lnTo>
                      <a:pt x="150" y="53"/>
                    </a:lnTo>
                    <a:lnTo>
                      <a:pt x="141" y="44"/>
                    </a:lnTo>
                    <a:lnTo>
                      <a:pt x="132" y="35"/>
                    </a:lnTo>
                    <a:lnTo>
                      <a:pt x="132" y="35"/>
                    </a:lnTo>
                    <a:lnTo>
                      <a:pt x="114" y="17"/>
                    </a:lnTo>
                    <a:lnTo>
                      <a:pt x="97" y="8"/>
                    </a:lnTo>
                    <a:lnTo>
                      <a:pt x="44" y="0"/>
                    </a:lnTo>
                    <a:lnTo>
                      <a:pt x="44" y="0"/>
                    </a:lnTo>
                    <a:lnTo>
                      <a:pt x="26" y="0"/>
                    </a:lnTo>
                    <a:lnTo>
                      <a:pt x="17" y="8"/>
                    </a:lnTo>
                    <a:lnTo>
                      <a:pt x="17" y="8"/>
                    </a:lnTo>
                    <a:lnTo>
                      <a:pt x="8" y="17"/>
                    </a:lnTo>
                    <a:lnTo>
                      <a:pt x="8" y="17"/>
                    </a:lnTo>
                    <a:lnTo>
                      <a:pt x="8" y="17"/>
                    </a:lnTo>
                    <a:lnTo>
                      <a:pt x="8" y="17"/>
                    </a:lnTo>
                    <a:lnTo>
                      <a:pt x="0" y="26"/>
                    </a:lnTo>
                    <a:lnTo>
                      <a:pt x="0" y="44"/>
                    </a:lnTo>
                    <a:lnTo>
                      <a:pt x="0" y="44"/>
                    </a:lnTo>
                    <a:lnTo>
                      <a:pt x="0" y="53"/>
                    </a:lnTo>
                    <a:lnTo>
                      <a:pt x="8" y="61"/>
                    </a:lnTo>
                    <a:lnTo>
                      <a:pt x="8" y="61"/>
                    </a:lnTo>
                    <a:lnTo>
                      <a:pt x="17" y="70"/>
                    </a:lnTo>
                    <a:lnTo>
                      <a:pt x="26" y="7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6" name="Freeform 51"/>
              <p:cNvSpPr>
                <a:spLocks noChangeArrowheads="1"/>
              </p:cNvSpPr>
              <p:nvPr/>
            </p:nvSpPr>
            <p:spPr bwMode="auto">
              <a:xfrm>
                <a:off x="3919538" y="2379663"/>
                <a:ext cx="215900" cy="101600"/>
              </a:xfrm>
              <a:custGeom>
                <a:avLst/>
                <a:gdLst>
                  <a:gd name="T0" fmla="*/ 538 w 601"/>
                  <a:gd name="T1" fmla="*/ 70 h 283"/>
                  <a:gd name="T2" fmla="*/ 538 w 601"/>
                  <a:gd name="T3" fmla="*/ 53 h 283"/>
                  <a:gd name="T4" fmla="*/ 529 w 601"/>
                  <a:gd name="T5" fmla="*/ 26 h 283"/>
                  <a:gd name="T6" fmla="*/ 520 w 601"/>
                  <a:gd name="T7" fmla="*/ 17 h 283"/>
                  <a:gd name="T8" fmla="*/ 485 w 601"/>
                  <a:gd name="T9" fmla="*/ 17 h 283"/>
                  <a:gd name="T10" fmla="*/ 450 w 601"/>
                  <a:gd name="T11" fmla="*/ 0 h 283"/>
                  <a:gd name="T12" fmla="*/ 423 w 601"/>
                  <a:gd name="T13" fmla="*/ 9 h 283"/>
                  <a:gd name="T14" fmla="*/ 397 w 601"/>
                  <a:gd name="T15" fmla="*/ 35 h 283"/>
                  <a:gd name="T16" fmla="*/ 370 w 601"/>
                  <a:gd name="T17" fmla="*/ 35 h 283"/>
                  <a:gd name="T18" fmla="*/ 353 w 601"/>
                  <a:gd name="T19" fmla="*/ 26 h 283"/>
                  <a:gd name="T20" fmla="*/ 317 w 601"/>
                  <a:gd name="T21" fmla="*/ 35 h 283"/>
                  <a:gd name="T22" fmla="*/ 309 w 601"/>
                  <a:gd name="T23" fmla="*/ 26 h 283"/>
                  <a:gd name="T24" fmla="*/ 264 w 601"/>
                  <a:gd name="T25" fmla="*/ 53 h 283"/>
                  <a:gd name="T26" fmla="*/ 264 w 601"/>
                  <a:gd name="T27" fmla="*/ 62 h 283"/>
                  <a:gd name="T28" fmla="*/ 247 w 601"/>
                  <a:gd name="T29" fmla="*/ 35 h 283"/>
                  <a:gd name="T30" fmla="*/ 220 w 601"/>
                  <a:gd name="T31" fmla="*/ 35 h 283"/>
                  <a:gd name="T32" fmla="*/ 220 w 601"/>
                  <a:gd name="T33" fmla="*/ 62 h 283"/>
                  <a:gd name="T34" fmla="*/ 220 w 601"/>
                  <a:gd name="T35" fmla="*/ 88 h 283"/>
                  <a:gd name="T36" fmla="*/ 185 w 601"/>
                  <a:gd name="T37" fmla="*/ 88 h 283"/>
                  <a:gd name="T38" fmla="*/ 176 w 601"/>
                  <a:gd name="T39" fmla="*/ 106 h 283"/>
                  <a:gd name="T40" fmla="*/ 167 w 601"/>
                  <a:gd name="T41" fmla="*/ 62 h 283"/>
                  <a:gd name="T42" fmla="*/ 167 w 601"/>
                  <a:gd name="T43" fmla="*/ 44 h 283"/>
                  <a:gd name="T44" fmla="*/ 79 w 601"/>
                  <a:gd name="T45" fmla="*/ 0 h 283"/>
                  <a:gd name="T46" fmla="*/ 70 w 601"/>
                  <a:gd name="T47" fmla="*/ 26 h 283"/>
                  <a:gd name="T48" fmla="*/ 79 w 601"/>
                  <a:gd name="T49" fmla="*/ 35 h 283"/>
                  <a:gd name="T50" fmla="*/ 70 w 601"/>
                  <a:gd name="T51" fmla="*/ 26 h 283"/>
                  <a:gd name="T52" fmla="*/ 26 w 601"/>
                  <a:gd name="T53" fmla="*/ 44 h 283"/>
                  <a:gd name="T54" fmla="*/ 17 w 601"/>
                  <a:gd name="T55" fmla="*/ 62 h 283"/>
                  <a:gd name="T56" fmla="*/ 0 w 601"/>
                  <a:gd name="T57" fmla="*/ 88 h 283"/>
                  <a:gd name="T58" fmla="*/ 35 w 601"/>
                  <a:gd name="T59" fmla="*/ 106 h 283"/>
                  <a:gd name="T60" fmla="*/ 97 w 601"/>
                  <a:gd name="T61" fmla="*/ 88 h 283"/>
                  <a:gd name="T62" fmla="*/ 123 w 601"/>
                  <a:gd name="T63" fmla="*/ 106 h 283"/>
                  <a:gd name="T64" fmla="*/ 114 w 601"/>
                  <a:gd name="T65" fmla="*/ 115 h 283"/>
                  <a:gd name="T66" fmla="*/ 114 w 601"/>
                  <a:gd name="T67" fmla="*/ 132 h 283"/>
                  <a:gd name="T68" fmla="*/ 106 w 601"/>
                  <a:gd name="T69" fmla="*/ 141 h 283"/>
                  <a:gd name="T70" fmla="*/ 97 w 601"/>
                  <a:gd name="T71" fmla="*/ 168 h 283"/>
                  <a:gd name="T72" fmla="*/ 114 w 601"/>
                  <a:gd name="T73" fmla="*/ 185 h 283"/>
                  <a:gd name="T74" fmla="*/ 132 w 601"/>
                  <a:gd name="T75" fmla="*/ 176 h 283"/>
                  <a:gd name="T76" fmla="*/ 132 w 601"/>
                  <a:gd name="T77" fmla="*/ 185 h 283"/>
                  <a:gd name="T78" fmla="*/ 141 w 601"/>
                  <a:gd name="T79" fmla="*/ 212 h 283"/>
                  <a:gd name="T80" fmla="*/ 97 w 601"/>
                  <a:gd name="T81" fmla="*/ 220 h 283"/>
                  <a:gd name="T82" fmla="*/ 88 w 601"/>
                  <a:gd name="T83" fmla="*/ 238 h 283"/>
                  <a:gd name="T84" fmla="*/ 150 w 601"/>
                  <a:gd name="T85" fmla="*/ 238 h 283"/>
                  <a:gd name="T86" fmla="*/ 220 w 601"/>
                  <a:gd name="T87" fmla="*/ 265 h 283"/>
                  <a:gd name="T88" fmla="*/ 256 w 601"/>
                  <a:gd name="T89" fmla="*/ 282 h 283"/>
                  <a:gd name="T90" fmla="*/ 291 w 601"/>
                  <a:gd name="T91" fmla="*/ 282 h 283"/>
                  <a:gd name="T92" fmla="*/ 362 w 601"/>
                  <a:gd name="T93" fmla="*/ 256 h 283"/>
                  <a:gd name="T94" fmla="*/ 397 w 601"/>
                  <a:gd name="T95" fmla="*/ 247 h 283"/>
                  <a:gd name="T96" fmla="*/ 414 w 601"/>
                  <a:gd name="T97" fmla="*/ 238 h 283"/>
                  <a:gd name="T98" fmla="*/ 503 w 601"/>
                  <a:gd name="T99" fmla="*/ 212 h 283"/>
                  <a:gd name="T100" fmla="*/ 538 w 601"/>
                  <a:gd name="T101" fmla="*/ 185 h 283"/>
                  <a:gd name="T102" fmla="*/ 547 w 601"/>
                  <a:gd name="T103" fmla="*/ 176 h 283"/>
                  <a:gd name="T104" fmla="*/ 600 w 601"/>
                  <a:gd name="T105" fmla="*/ 132 h 283"/>
                  <a:gd name="T106" fmla="*/ 591 w 601"/>
                  <a:gd name="T107" fmla="*/ 9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283">
                    <a:moveTo>
                      <a:pt x="564" y="79"/>
                    </a:moveTo>
                    <a:lnTo>
                      <a:pt x="564" y="79"/>
                    </a:lnTo>
                    <a:lnTo>
                      <a:pt x="547" y="79"/>
                    </a:lnTo>
                    <a:lnTo>
                      <a:pt x="538" y="70"/>
                    </a:lnTo>
                    <a:lnTo>
                      <a:pt x="538" y="70"/>
                    </a:lnTo>
                    <a:lnTo>
                      <a:pt x="538" y="62"/>
                    </a:lnTo>
                    <a:lnTo>
                      <a:pt x="538" y="62"/>
                    </a:lnTo>
                    <a:lnTo>
                      <a:pt x="538" y="53"/>
                    </a:lnTo>
                    <a:lnTo>
                      <a:pt x="538" y="53"/>
                    </a:lnTo>
                    <a:lnTo>
                      <a:pt x="529" y="44"/>
                    </a:lnTo>
                    <a:lnTo>
                      <a:pt x="529" y="44"/>
                    </a:lnTo>
                    <a:lnTo>
                      <a:pt x="529" y="26"/>
                    </a:lnTo>
                    <a:lnTo>
                      <a:pt x="529" y="26"/>
                    </a:lnTo>
                    <a:lnTo>
                      <a:pt x="529" y="26"/>
                    </a:lnTo>
                    <a:lnTo>
                      <a:pt x="529" y="26"/>
                    </a:lnTo>
                    <a:lnTo>
                      <a:pt x="520" y="17"/>
                    </a:lnTo>
                    <a:lnTo>
                      <a:pt x="512" y="17"/>
                    </a:lnTo>
                    <a:lnTo>
                      <a:pt x="512" y="17"/>
                    </a:lnTo>
                    <a:lnTo>
                      <a:pt x="485" y="17"/>
                    </a:lnTo>
                    <a:lnTo>
                      <a:pt x="485" y="17"/>
                    </a:lnTo>
                    <a:lnTo>
                      <a:pt x="485" y="17"/>
                    </a:lnTo>
                    <a:lnTo>
                      <a:pt x="467" y="9"/>
                    </a:lnTo>
                    <a:lnTo>
                      <a:pt x="467" y="9"/>
                    </a:lnTo>
                    <a:lnTo>
                      <a:pt x="450" y="0"/>
                    </a:lnTo>
                    <a:lnTo>
                      <a:pt x="432" y="0"/>
                    </a:lnTo>
                    <a:lnTo>
                      <a:pt x="432" y="0"/>
                    </a:lnTo>
                    <a:lnTo>
                      <a:pt x="423" y="0"/>
                    </a:lnTo>
                    <a:lnTo>
                      <a:pt x="423" y="9"/>
                    </a:lnTo>
                    <a:lnTo>
                      <a:pt x="423" y="35"/>
                    </a:lnTo>
                    <a:lnTo>
                      <a:pt x="423" y="35"/>
                    </a:lnTo>
                    <a:lnTo>
                      <a:pt x="423" y="35"/>
                    </a:lnTo>
                    <a:lnTo>
                      <a:pt x="397" y="35"/>
                    </a:lnTo>
                    <a:lnTo>
                      <a:pt x="397" y="35"/>
                    </a:lnTo>
                    <a:lnTo>
                      <a:pt x="388" y="44"/>
                    </a:lnTo>
                    <a:lnTo>
                      <a:pt x="388" y="44"/>
                    </a:lnTo>
                    <a:lnTo>
                      <a:pt x="370" y="35"/>
                    </a:lnTo>
                    <a:lnTo>
                      <a:pt x="370" y="35"/>
                    </a:lnTo>
                    <a:lnTo>
                      <a:pt x="370" y="26"/>
                    </a:lnTo>
                    <a:lnTo>
                      <a:pt x="353" y="26"/>
                    </a:lnTo>
                    <a:lnTo>
                      <a:pt x="353" y="26"/>
                    </a:lnTo>
                    <a:lnTo>
                      <a:pt x="335" y="35"/>
                    </a:lnTo>
                    <a:lnTo>
                      <a:pt x="335" y="44"/>
                    </a:lnTo>
                    <a:lnTo>
                      <a:pt x="335" y="44"/>
                    </a:lnTo>
                    <a:lnTo>
                      <a:pt x="317" y="35"/>
                    </a:lnTo>
                    <a:lnTo>
                      <a:pt x="317" y="35"/>
                    </a:lnTo>
                    <a:lnTo>
                      <a:pt x="317" y="35"/>
                    </a:lnTo>
                    <a:lnTo>
                      <a:pt x="309" y="26"/>
                    </a:lnTo>
                    <a:lnTo>
                      <a:pt x="309" y="26"/>
                    </a:lnTo>
                    <a:lnTo>
                      <a:pt x="291" y="26"/>
                    </a:lnTo>
                    <a:lnTo>
                      <a:pt x="273" y="35"/>
                    </a:lnTo>
                    <a:lnTo>
                      <a:pt x="273" y="35"/>
                    </a:lnTo>
                    <a:lnTo>
                      <a:pt x="264" y="53"/>
                    </a:lnTo>
                    <a:lnTo>
                      <a:pt x="264" y="53"/>
                    </a:lnTo>
                    <a:lnTo>
                      <a:pt x="264" y="62"/>
                    </a:lnTo>
                    <a:lnTo>
                      <a:pt x="264" y="62"/>
                    </a:lnTo>
                    <a:lnTo>
                      <a:pt x="264" y="62"/>
                    </a:lnTo>
                    <a:lnTo>
                      <a:pt x="256" y="44"/>
                    </a:lnTo>
                    <a:lnTo>
                      <a:pt x="256" y="44"/>
                    </a:lnTo>
                    <a:lnTo>
                      <a:pt x="247" y="44"/>
                    </a:lnTo>
                    <a:lnTo>
                      <a:pt x="247" y="35"/>
                    </a:lnTo>
                    <a:lnTo>
                      <a:pt x="247" y="35"/>
                    </a:lnTo>
                    <a:lnTo>
                      <a:pt x="238" y="35"/>
                    </a:lnTo>
                    <a:lnTo>
                      <a:pt x="229" y="35"/>
                    </a:lnTo>
                    <a:lnTo>
                      <a:pt x="220" y="35"/>
                    </a:lnTo>
                    <a:lnTo>
                      <a:pt x="220" y="53"/>
                    </a:lnTo>
                    <a:lnTo>
                      <a:pt x="220" y="62"/>
                    </a:lnTo>
                    <a:lnTo>
                      <a:pt x="220" y="62"/>
                    </a:lnTo>
                    <a:lnTo>
                      <a:pt x="220" y="62"/>
                    </a:lnTo>
                    <a:lnTo>
                      <a:pt x="220" y="62"/>
                    </a:lnTo>
                    <a:lnTo>
                      <a:pt x="229" y="88"/>
                    </a:lnTo>
                    <a:lnTo>
                      <a:pt x="229" y="88"/>
                    </a:lnTo>
                    <a:lnTo>
                      <a:pt x="220" y="88"/>
                    </a:lnTo>
                    <a:lnTo>
                      <a:pt x="220" y="88"/>
                    </a:lnTo>
                    <a:lnTo>
                      <a:pt x="203" y="79"/>
                    </a:lnTo>
                    <a:lnTo>
                      <a:pt x="203" y="79"/>
                    </a:lnTo>
                    <a:lnTo>
                      <a:pt x="185" y="88"/>
                    </a:lnTo>
                    <a:lnTo>
                      <a:pt x="176" y="97"/>
                    </a:lnTo>
                    <a:lnTo>
                      <a:pt x="176" y="97"/>
                    </a:lnTo>
                    <a:lnTo>
                      <a:pt x="176" y="106"/>
                    </a:lnTo>
                    <a:lnTo>
                      <a:pt x="176" y="106"/>
                    </a:lnTo>
                    <a:lnTo>
                      <a:pt x="159" y="79"/>
                    </a:lnTo>
                    <a:lnTo>
                      <a:pt x="159" y="79"/>
                    </a:lnTo>
                    <a:lnTo>
                      <a:pt x="167" y="62"/>
                    </a:lnTo>
                    <a:lnTo>
                      <a:pt x="167" y="62"/>
                    </a:lnTo>
                    <a:lnTo>
                      <a:pt x="167" y="62"/>
                    </a:lnTo>
                    <a:lnTo>
                      <a:pt x="167" y="62"/>
                    </a:lnTo>
                    <a:lnTo>
                      <a:pt x="167" y="44"/>
                    </a:lnTo>
                    <a:lnTo>
                      <a:pt x="167" y="44"/>
                    </a:lnTo>
                    <a:lnTo>
                      <a:pt x="150" y="35"/>
                    </a:lnTo>
                    <a:lnTo>
                      <a:pt x="132" y="17"/>
                    </a:lnTo>
                    <a:lnTo>
                      <a:pt x="97" y="9"/>
                    </a:lnTo>
                    <a:lnTo>
                      <a:pt x="79" y="0"/>
                    </a:lnTo>
                    <a:lnTo>
                      <a:pt x="79" y="0"/>
                    </a:lnTo>
                    <a:lnTo>
                      <a:pt x="62" y="9"/>
                    </a:lnTo>
                    <a:lnTo>
                      <a:pt x="62" y="9"/>
                    </a:lnTo>
                    <a:lnTo>
                      <a:pt x="70" y="26"/>
                    </a:lnTo>
                    <a:lnTo>
                      <a:pt x="70" y="26"/>
                    </a:lnTo>
                    <a:lnTo>
                      <a:pt x="79" y="26"/>
                    </a:lnTo>
                    <a:lnTo>
                      <a:pt x="79" y="26"/>
                    </a:lnTo>
                    <a:lnTo>
                      <a:pt x="79" y="35"/>
                    </a:lnTo>
                    <a:lnTo>
                      <a:pt x="79" y="35"/>
                    </a:lnTo>
                    <a:lnTo>
                      <a:pt x="88" y="44"/>
                    </a:lnTo>
                    <a:lnTo>
                      <a:pt x="88" y="44"/>
                    </a:lnTo>
                    <a:lnTo>
                      <a:pt x="70" y="26"/>
                    </a:lnTo>
                    <a:lnTo>
                      <a:pt x="70" y="26"/>
                    </a:lnTo>
                    <a:lnTo>
                      <a:pt x="62" y="26"/>
                    </a:lnTo>
                    <a:lnTo>
                      <a:pt x="44" y="26"/>
                    </a:lnTo>
                    <a:lnTo>
                      <a:pt x="26" y="44"/>
                    </a:lnTo>
                    <a:lnTo>
                      <a:pt x="26" y="44"/>
                    </a:lnTo>
                    <a:lnTo>
                      <a:pt x="17" y="53"/>
                    </a:lnTo>
                    <a:lnTo>
                      <a:pt x="17" y="53"/>
                    </a:lnTo>
                    <a:lnTo>
                      <a:pt x="17" y="62"/>
                    </a:lnTo>
                    <a:lnTo>
                      <a:pt x="17" y="62"/>
                    </a:lnTo>
                    <a:lnTo>
                      <a:pt x="9" y="70"/>
                    </a:lnTo>
                    <a:lnTo>
                      <a:pt x="0" y="88"/>
                    </a:lnTo>
                    <a:lnTo>
                      <a:pt x="0" y="88"/>
                    </a:lnTo>
                    <a:lnTo>
                      <a:pt x="9" y="97"/>
                    </a:lnTo>
                    <a:lnTo>
                      <a:pt x="9" y="97"/>
                    </a:lnTo>
                    <a:lnTo>
                      <a:pt x="35" y="106"/>
                    </a:lnTo>
                    <a:lnTo>
                      <a:pt x="35" y="106"/>
                    </a:lnTo>
                    <a:lnTo>
                      <a:pt x="44" y="106"/>
                    </a:lnTo>
                    <a:lnTo>
                      <a:pt x="62" y="97"/>
                    </a:lnTo>
                    <a:lnTo>
                      <a:pt x="62" y="97"/>
                    </a:lnTo>
                    <a:lnTo>
                      <a:pt x="97" y="88"/>
                    </a:lnTo>
                    <a:lnTo>
                      <a:pt x="123" y="97"/>
                    </a:lnTo>
                    <a:lnTo>
                      <a:pt x="123" y="97"/>
                    </a:lnTo>
                    <a:lnTo>
                      <a:pt x="123" y="106"/>
                    </a:lnTo>
                    <a:lnTo>
                      <a:pt x="123" y="106"/>
                    </a:lnTo>
                    <a:lnTo>
                      <a:pt x="114" y="106"/>
                    </a:lnTo>
                    <a:lnTo>
                      <a:pt x="114" y="106"/>
                    </a:lnTo>
                    <a:lnTo>
                      <a:pt x="114" y="115"/>
                    </a:lnTo>
                    <a:lnTo>
                      <a:pt x="114" y="115"/>
                    </a:lnTo>
                    <a:lnTo>
                      <a:pt x="106" y="123"/>
                    </a:lnTo>
                    <a:lnTo>
                      <a:pt x="106" y="123"/>
                    </a:lnTo>
                    <a:lnTo>
                      <a:pt x="114" y="132"/>
                    </a:lnTo>
                    <a:lnTo>
                      <a:pt x="114" y="132"/>
                    </a:lnTo>
                    <a:lnTo>
                      <a:pt x="114" y="132"/>
                    </a:lnTo>
                    <a:lnTo>
                      <a:pt x="114" y="132"/>
                    </a:lnTo>
                    <a:lnTo>
                      <a:pt x="106" y="141"/>
                    </a:lnTo>
                    <a:lnTo>
                      <a:pt x="106" y="141"/>
                    </a:lnTo>
                    <a:lnTo>
                      <a:pt x="97" y="150"/>
                    </a:lnTo>
                    <a:lnTo>
                      <a:pt x="97" y="150"/>
                    </a:lnTo>
                    <a:lnTo>
                      <a:pt x="97" y="159"/>
                    </a:lnTo>
                    <a:lnTo>
                      <a:pt x="97" y="168"/>
                    </a:lnTo>
                    <a:lnTo>
                      <a:pt x="97" y="168"/>
                    </a:lnTo>
                    <a:lnTo>
                      <a:pt x="106" y="176"/>
                    </a:lnTo>
                    <a:lnTo>
                      <a:pt x="114" y="185"/>
                    </a:lnTo>
                    <a:lnTo>
                      <a:pt x="114" y="185"/>
                    </a:lnTo>
                    <a:lnTo>
                      <a:pt x="114" y="185"/>
                    </a:lnTo>
                    <a:lnTo>
                      <a:pt x="123" y="185"/>
                    </a:lnTo>
                    <a:lnTo>
                      <a:pt x="123" y="185"/>
                    </a:lnTo>
                    <a:lnTo>
                      <a:pt x="132" y="176"/>
                    </a:lnTo>
                    <a:lnTo>
                      <a:pt x="132" y="176"/>
                    </a:lnTo>
                    <a:lnTo>
                      <a:pt x="132" y="185"/>
                    </a:lnTo>
                    <a:lnTo>
                      <a:pt x="132" y="185"/>
                    </a:lnTo>
                    <a:lnTo>
                      <a:pt x="132" y="185"/>
                    </a:lnTo>
                    <a:lnTo>
                      <a:pt x="141" y="203"/>
                    </a:lnTo>
                    <a:lnTo>
                      <a:pt x="141" y="203"/>
                    </a:lnTo>
                    <a:lnTo>
                      <a:pt x="141" y="212"/>
                    </a:lnTo>
                    <a:lnTo>
                      <a:pt x="141" y="212"/>
                    </a:lnTo>
                    <a:lnTo>
                      <a:pt x="132" y="212"/>
                    </a:lnTo>
                    <a:lnTo>
                      <a:pt x="114" y="220"/>
                    </a:lnTo>
                    <a:lnTo>
                      <a:pt x="97" y="220"/>
                    </a:lnTo>
                    <a:lnTo>
                      <a:pt x="97" y="220"/>
                    </a:lnTo>
                    <a:lnTo>
                      <a:pt x="88" y="220"/>
                    </a:lnTo>
                    <a:lnTo>
                      <a:pt x="88" y="229"/>
                    </a:lnTo>
                    <a:lnTo>
                      <a:pt x="88" y="229"/>
                    </a:lnTo>
                    <a:lnTo>
                      <a:pt x="88" y="238"/>
                    </a:lnTo>
                    <a:lnTo>
                      <a:pt x="88" y="247"/>
                    </a:lnTo>
                    <a:lnTo>
                      <a:pt x="88" y="247"/>
                    </a:lnTo>
                    <a:lnTo>
                      <a:pt x="114" y="247"/>
                    </a:lnTo>
                    <a:lnTo>
                      <a:pt x="150" y="238"/>
                    </a:lnTo>
                    <a:lnTo>
                      <a:pt x="167" y="238"/>
                    </a:lnTo>
                    <a:lnTo>
                      <a:pt x="167" y="238"/>
                    </a:lnTo>
                    <a:lnTo>
                      <a:pt x="194" y="247"/>
                    </a:lnTo>
                    <a:lnTo>
                      <a:pt x="220" y="265"/>
                    </a:lnTo>
                    <a:lnTo>
                      <a:pt x="220" y="265"/>
                    </a:lnTo>
                    <a:lnTo>
                      <a:pt x="229" y="265"/>
                    </a:lnTo>
                    <a:lnTo>
                      <a:pt x="229" y="265"/>
                    </a:lnTo>
                    <a:lnTo>
                      <a:pt x="256" y="282"/>
                    </a:lnTo>
                    <a:lnTo>
                      <a:pt x="256" y="282"/>
                    </a:lnTo>
                    <a:lnTo>
                      <a:pt x="273" y="282"/>
                    </a:lnTo>
                    <a:lnTo>
                      <a:pt x="291" y="282"/>
                    </a:lnTo>
                    <a:lnTo>
                      <a:pt x="291" y="282"/>
                    </a:lnTo>
                    <a:lnTo>
                      <a:pt x="335" y="273"/>
                    </a:lnTo>
                    <a:lnTo>
                      <a:pt x="353" y="265"/>
                    </a:lnTo>
                    <a:lnTo>
                      <a:pt x="362" y="256"/>
                    </a:lnTo>
                    <a:lnTo>
                      <a:pt x="362" y="256"/>
                    </a:lnTo>
                    <a:lnTo>
                      <a:pt x="362" y="256"/>
                    </a:lnTo>
                    <a:lnTo>
                      <a:pt x="370" y="247"/>
                    </a:lnTo>
                    <a:lnTo>
                      <a:pt x="397" y="247"/>
                    </a:lnTo>
                    <a:lnTo>
                      <a:pt x="397" y="247"/>
                    </a:lnTo>
                    <a:lnTo>
                      <a:pt x="406" y="247"/>
                    </a:lnTo>
                    <a:lnTo>
                      <a:pt x="406" y="247"/>
                    </a:lnTo>
                    <a:lnTo>
                      <a:pt x="414" y="238"/>
                    </a:lnTo>
                    <a:lnTo>
                      <a:pt x="414" y="238"/>
                    </a:lnTo>
                    <a:lnTo>
                      <a:pt x="432" y="238"/>
                    </a:lnTo>
                    <a:lnTo>
                      <a:pt x="432" y="238"/>
                    </a:lnTo>
                    <a:lnTo>
                      <a:pt x="467" y="212"/>
                    </a:lnTo>
                    <a:lnTo>
                      <a:pt x="503" y="212"/>
                    </a:lnTo>
                    <a:lnTo>
                      <a:pt x="503" y="212"/>
                    </a:lnTo>
                    <a:lnTo>
                      <a:pt x="520" y="203"/>
                    </a:lnTo>
                    <a:lnTo>
                      <a:pt x="529" y="203"/>
                    </a:lnTo>
                    <a:lnTo>
                      <a:pt x="538" y="185"/>
                    </a:lnTo>
                    <a:lnTo>
                      <a:pt x="538" y="185"/>
                    </a:lnTo>
                    <a:lnTo>
                      <a:pt x="547" y="176"/>
                    </a:lnTo>
                    <a:lnTo>
                      <a:pt x="547" y="176"/>
                    </a:lnTo>
                    <a:lnTo>
                      <a:pt x="547" y="176"/>
                    </a:lnTo>
                    <a:lnTo>
                      <a:pt x="547" y="176"/>
                    </a:lnTo>
                    <a:lnTo>
                      <a:pt x="573" y="168"/>
                    </a:lnTo>
                    <a:lnTo>
                      <a:pt x="600" y="132"/>
                    </a:lnTo>
                    <a:lnTo>
                      <a:pt x="600" y="132"/>
                    </a:lnTo>
                    <a:lnTo>
                      <a:pt x="600" y="123"/>
                    </a:lnTo>
                    <a:lnTo>
                      <a:pt x="600" y="123"/>
                    </a:lnTo>
                    <a:lnTo>
                      <a:pt x="600" y="115"/>
                    </a:lnTo>
                    <a:lnTo>
                      <a:pt x="591" y="97"/>
                    </a:lnTo>
                    <a:lnTo>
                      <a:pt x="591" y="97"/>
                    </a:lnTo>
                    <a:lnTo>
                      <a:pt x="582" y="88"/>
                    </a:lnTo>
                    <a:lnTo>
                      <a:pt x="564" y="7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7" name="Freeform 52"/>
              <p:cNvSpPr>
                <a:spLocks noChangeArrowheads="1"/>
              </p:cNvSpPr>
              <p:nvPr/>
            </p:nvSpPr>
            <p:spPr bwMode="auto">
              <a:xfrm>
                <a:off x="4243388" y="2316163"/>
                <a:ext cx="4052887" cy="1239837"/>
              </a:xfrm>
              <a:custGeom>
                <a:avLst/>
                <a:gdLst>
                  <a:gd name="T0" fmla="*/ 10304 w 11258"/>
                  <a:gd name="T1" fmla="*/ 848 h 3443"/>
                  <a:gd name="T2" fmla="*/ 9589 w 11258"/>
                  <a:gd name="T3" fmla="*/ 865 h 3443"/>
                  <a:gd name="T4" fmla="*/ 8698 w 11258"/>
                  <a:gd name="T5" fmla="*/ 671 h 3443"/>
                  <a:gd name="T6" fmla="*/ 8248 w 11258"/>
                  <a:gd name="T7" fmla="*/ 689 h 3443"/>
                  <a:gd name="T8" fmla="*/ 7675 w 11258"/>
                  <a:gd name="T9" fmla="*/ 468 h 3443"/>
                  <a:gd name="T10" fmla="*/ 7066 w 11258"/>
                  <a:gd name="T11" fmla="*/ 450 h 3443"/>
                  <a:gd name="T12" fmla="*/ 6801 w 11258"/>
                  <a:gd name="T13" fmla="*/ 345 h 3443"/>
                  <a:gd name="T14" fmla="*/ 6510 w 11258"/>
                  <a:gd name="T15" fmla="*/ 124 h 3443"/>
                  <a:gd name="T16" fmla="*/ 5945 w 11258"/>
                  <a:gd name="T17" fmla="*/ 177 h 3443"/>
                  <a:gd name="T18" fmla="*/ 5443 w 11258"/>
                  <a:gd name="T19" fmla="*/ 415 h 3443"/>
                  <a:gd name="T20" fmla="*/ 4904 w 11258"/>
                  <a:gd name="T21" fmla="*/ 609 h 3443"/>
                  <a:gd name="T22" fmla="*/ 4728 w 11258"/>
                  <a:gd name="T23" fmla="*/ 795 h 3443"/>
                  <a:gd name="T24" fmla="*/ 4640 w 11258"/>
                  <a:gd name="T25" fmla="*/ 1086 h 3443"/>
                  <a:gd name="T26" fmla="*/ 4349 w 11258"/>
                  <a:gd name="T27" fmla="*/ 689 h 3443"/>
                  <a:gd name="T28" fmla="*/ 4022 w 11258"/>
                  <a:gd name="T29" fmla="*/ 848 h 3443"/>
                  <a:gd name="T30" fmla="*/ 3554 w 11258"/>
                  <a:gd name="T31" fmla="*/ 998 h 3443"/>
                  <a:gd name="T32" fmla="*/ 3166 w 11258"/>
                  <a:gd name="T33" fmla="*/ 1033 h 3443"/>
                  <a:gd name="T34" fmla="*/ 2743 w 11258"/>
                  <a:gd name="T35" fmla="*/ 1324 h 3443"/>
                  <a:gd name="T36" fmla="*/ 2354 w 11258"/>
                  <a:gd name="T37" fmla="*/ 1113 h 3443"/>
                  <a:gd name="T38" fmla="*/ 2363 w 11258"/>
                  <a:gd name="T39" fmla="*/ 839 h 3443"/>
                  <a:gd name="T40" fmla="*/ 2002 w 11258"/>
                  <a:gd name="T41" fmla="*/ 751 h 3443"/>
                  <a:gd name="T42" fmla="*/ 1702 w 11258"/>
                  <a:gd name="T43" fmla="*/ 839 h 3443"/>
                  <a:gd name="T44" fmla="*/ 1419 w 11258"/>
                  <a:gd name="T45" fmla="*/ 909 h 3443"/>
                  <a:gd name="T46" fmla="*/ 1120 w 11258"/>
                  <a:gd name="T47" fmla="*/ 1360 h 3443"/>
                  <a:gd name="T48" fmla="*/ 829 w 11258"/>
                  <a:gd name="T49" fmla="*/ 1660 h 3443"/>
                  <a:gd name="T50" fmla="*/ 1155 w 11258"/>
                  <a:gd name="T51" fmla="*/ 1775 h 3443"/>
                  <a:gd name="T52" fmla="*/ 1499 w 11258"/>
                  <a:gd name="T53" fmla="*/ 1854 h 3443"/>
                  <a:gd name="T54" fmla="*/ 1772 w 11258"/>
                  <a:gd name="T55" fmla="*/ 1254 h 3443"/>
                  <a:gd name="T56" fmla="*/ 1746 w 11258"/>
                  <a:gd name="T57" fmla="*/ 1686 h 3443"/>
                  <a:gd name="T58" fmla="*/ 1913 w 11258"/>
                  <a:gd name="T59" fmla="*/ 1872 h 3443"/>
                  <a:gd name="T60" fmla="*/ 1596 w 11258"/>
                  <a:gd name="T61" fmla="*/ 2163 h 3443"/>
                  <a:gd name="T62" fmla="*/ 1129 w 11258"/>
                  <a:gd name="T63" fmla="*/ 2075 h 3443"/>
                  <a:gd name="T64" fmla="*/ 1041 w 11258"/>
                  <a:gd name="T65" fmla="*/ 2163 h 3443"/>
                  <a:gd name="T66" fmla="*/ 626 w 11258"/>
                  <a:gd name="T67" fmla="*/ 2490 h 3443"/>
                  <a:gd name="T68" fmla="*/ 432 w 11258"/>
                  <a:gd name="T69" fmla="*/ 2746 h 3443"/>
                  <a:gd name="T70" fmla="*/ 61 w 11258"/>
                  <a:gd name="T71" fmla="*/ 3380 h 3443"/>
                  <a:gd name="T72" fmla="*/ 714 w 11258"/>
                  <a:gd name="T73" fmla="*/ 3081 h 3443"/>
                  <a:gd name="T74" fmla="*/ 1402 w 11258"/>
                  <a:gd name="T75" fmla="*/ 3152 h 3443"/>
                  <a:gd name="T76" fmla="*/ 1305 w 11258"/>
                  <a:gd name="T77" fmla="*/ 2913 h 3443"/>
                  <a:gd name="T78" fmla="*/ 1605 w 11258"/>
                  <a:gd name="T79" fmla="*/ 3134 h 3443"/>
                  <a:gd name="T80" fmla="*/ 1869 w 11258"/>
                  <a:gd name="T81" fmla="*/ 3257 h 3443"/>
                  <a:gd name="T82" fmla="*/ 2152 w 11258"/>
                  <a:gd name="T83" fmla="*/ 2887 h 3443"/>
                  <a:gd name="T84" fmla="*/ 2549 w 11258"/>
                  <a:gd name="T85" fmla="*/ 2834 h 3443"/>
                  <a:gd name="T86" fmla="*/ 3060 w 11258"/>
                  <a:gd name="T87" fmla="*/ 2993 h 3443"/>
                  <a:gd name="T88" fmla="*/ 3254 w 11258"/>
                  <a:gd name="T89" fmla="*/ 2701 h 3443"/>
                  <a:gd name="T90" fmla="*/ 3413 w 11258"/>
                  <a:gd name="T91" fmla="*/ 2375 h 3443"/>
                  <a:gd name="T92" fmla="*/ 3951 w 11258"/>
                  <a:gd name="T93" fmla="*/ 2393 h 3443"/>
                  <a:gd name="T94" fmla="*/ 4578 w 11258"/>
                  <a:gd name="T95" fmla="*/ 2189 h 3443"/>
                  <a:gd name="T96" fmla="*/ 5125 w 11258"/>
                  <a:gd name="T97" fmla="*/ 2428 h 3443"/>
                  <a:gd name="T98" fmla="*/ 6907 w 11258"/>
                  <a:gd name="T99" fmla="*/ 2481 h 3443"/>
                  <a:gd name="T100" fmla="*/ 7578 w 11258"/>
                  <a:gd name="T101" fmla="*/ 2287 h 3443"/>
                  <a:gd name="T102" fmla="*/ 8090 w 11258"/>
                  <a:gd name="T103" fmla="*/ 2684 h 3443"/>
                  <a:gd name="T104" fmla="*/ 8398 w 11258"/>
                  <a:gd name="T105" fmla="*/ 2622 h 3443"/>
                  <a:gd name="T106" fmla="*/ 8178 w 11258"/>
                  <a:gd name="T107" fmla="*/ 2163 h 3443"/>
                  <a:gd name="T108" fmla="*/ 9078 w 11258"/>
                  <a:gd name="T109" fmla="*/ 1836 h 3443"/>
                  <a:gd name="T110" fmla="*/ 9722 w 11258"/>
                  <a:gd name="T111" fmla="*/ 1616 h 3443"/>
                  <a:gd name="T112" fmla="*/ 9334 w 11258"/>
                  <a:gd name="T113" fmla="*/ 2410 h 3443"/>
                  <a:gd name="T114" fmla="*/ 9713 w 11258"/>
                  <a:gd name="T115" fmla="*/ 2004 h 3443"/>
                  <a:gd name="T116" fmla="*/ 10234 w 11258"/>
                  <a:gd name="T117" fmla="*/ 1677 h 3443"/>
                  <a:gd name="T118" fmla="*/ 10560 w 11258"/>
                  <a:gd name="T119" fmla="*/ 1351 h 3443"/>
                  <a:gd name="T120" fmla="*/ 11107 w 11258"/>
                  <a:gd name="T121" fmla="*/ 1386 h 3443"/>
                  <a:gd name="T122" fmla="*/ 4454 w 11258"/>
                  <a:gd name="T123" fmla="*/ 1148 h 3443"/>
                  <a:gd name="T124" fmla="*/ 4975 w 11258"/>
                  <a:gd name="T125" fmla="*/ 742 h 3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58" h="3443">
                    <a:moveTo>
                      <a:pt x="11257" y="1210"/>
                    </a:moveTo>
                    <a:lnTo>
                      <a:pt x="11257" y="1210"/>
                    </a:lnTo>
                    <a:lnTo>
                      <a:pt x="11231" y="1192"/>
                    </a:lnTo>
                    <a:lnTo>
                      <a:pt x="11231" y="1192"/>
                    </a:lnTo>
                    <a:lnTo>
                      <a:pt x="11204" y="1174"/>
                    </a:lnTo>
                    <a:lnTo>
                      <a:pt x="11186" y="1157"/>
                    </a:lnTo>
                    <a:lnTo>
                      <a:pt x="11186" y="1157"/>
                    </a:lnTo>
                    <a:lnTo>
                      <a:pt x="11178" y="1148"/>
                    </a:lnTo>
                    <a:lnTo>
                      <a:pt x="11178" y="1148"/>
                    </a:lnTo>
                    <a:lnTo>
                      <a:pt x="11151" y="1130"/>
                    </a:lnTo>
                    <a:lnTo>
                      <a:pt x="11107" y="1121"/>
                    </a:lnTo>
                    <a:lnTo>
                      <a:pt x="11107" y="1121"/>
                    </a:lnTo>
                    <a:lnTo>
                      <a:pt x="11107" y="1121"/>
                    </a:lnTo>
                    <a:lnTo>
                      <a:pt x="11089" y="1130"/>
                    </a:lnTo>
                    <a:lnTo>
                      <a:pt x="11089" y="1130"/>
                    </a:lnTo>
                    <a:lnTo>
                      <a:pt x="11081" y="1121"/>
                    </a:lnTo>
                    <a:lnTo>
                      <a:pt x="11081" y="1121"/>
                    </a:lnTo>
                    <a:lnTo>
                      <a:pt x="11072" y="1121"/>
                    </a:lnTo>
                    <a:lnTo>
                      <a:pt x="11072" y="1121"/>
                    </a:lnTo>
                    <a:lnTo>
                      <a:pt x="11054" y="1113"/>
                    </a:lnTo>
                    <a:lnTo>
                      <a:pt x="11028" y="1113"/>
                    </a:lnTo>
                    <a:lnTo>
                      <a:pt x="11010" y="1113"/>
                    </a:lnTo>
                    <a:lnTo>
                      <a:pt x="11010" y="1113"/>
                    </a:lnTo>
                    <a:lnTo>
                      <a:pt x="11001" y="1113"/>
                    </a:lnTo>
                    <a:lnTo>
                      <a:pt x="10992" y="1121"/>
                    </a:lnTo>
                    <a:lnTo>
                      <a:pt x="10992" y="1121"/>
                    </a:lnTo>
                    <a:lnTo>
                      <a:pt x="10992" y="1130"/>
                    </a:lnTo>
                    <a:lnTo>
                      <a:pt x="11001" y="1139"/>
                    </a:lnTo>
                    <a:lnTo>
                      <a:pt x="11001" y="1139"/>
                    </a:lnTo>
                    <a:lnTo>
                      <a:pt x="11010" y="1148"/>
                    </a:lnTo>
                    <a:lnTo>
                      <a:pt x="11010" y="1148"/>
                    </a:lnTo>
                    <a:lnTo>
                      <a:pt x="11019" y="1157"/>
                    </a:lnTo>
                    <a:lnTo>
                      <a:pt x="11019" y="1157"/>
                    </a:lnTo>
                    <a:lnTo>
                      <a:pt x="11019" y="1157"/>
                    </a:lnTo>
                    <a:lnTo>
                      <a:pt x="11019" y="1157"/>
                    </a:lnTo>
                    <a:lnTo>
                      <a:pt x="11010" y="1183"/>
                    </a:lnTo>
                    <a:lnTo>
                      <a:pt x="11010" y="1183"/>
                    </a:lnTo>
                    <a:lnTo>
                      <a:pt x="10983" y="1165"/>
                    </a:lnTo>
                    <a:lnTo>
                      <a:pt x="10983" y="1165"/>
                    </a:lnTo>
                    <a:lnTo>
                      <a:pt x="10983" y="1165"/>
                    </a:lnTo>
                    <a:lnTo>
                      <a:pt x="10983" y="1165"/>
                    </a:lnTo>
                    <a:lnTo>
                      <a:pt x="10983" y="1113"/>
                    </a:lnTo>
                    <a:lnTo>
                      <a:pt x="10983" y="1113"/>
                    </a:lnTo>
                    <a:lnTo>
                      <a:pt x="10983" y="1104"/>
                    </a:lnTo>
                    <a:lnTo>
                      <a:pt x="10975" y="1095"/>
                    </a:lnTo>
                    <a:lnTo>
                      <a:pt x="10975" y="1095"/>
                    </a:lnTo>
                    <a:lnTo>
                      <a:pt x="10966" y="1095"/>
                    </a:lnTo>
                    <a:lnTo>
                      <a:pt x="10966" y="1095"/>
                    </a:lnTo>
                    <a:lnTo>
                      <a:pt x="10957" y="1077"/>
                    </a:lnTo>
                    <a:lnTo>
                      <a:pt x="10957" y="1077"/>
                    </a:lnTo>
                    <a:lnTo>
                      <a:pt x="10957" y="1077"/>
                    </a:lnTo>
                    <a:lnTo>
                      <a:pt x="10939" y="1060"/>
                    </a:lnTo>
                    <a:lnTo>
                      <a:pt x="10851" y="1015"/>
                    </a:lnTo>
                    <a:lnTo>
                      <a:pt x="10851" y="1015"/>
                    </a:lnTo>
                    <a:lnTo>
                      <a:pt x="10833" y="1007"/>
                    </a:lnTo>
                    <a:lnTo>
                      <a:pt x="10833" y="1007"/>
                    </a:lnTo>
                    <a:lnTo>
                      <a:pt x="10825" y="1007"/>
                    </a:lnTo>
                    <a:lnTo>
                      <a:pt x="10816" y="998"/>
                    </a:lnTo>
                    <a:lnTo>
                      <a:pt x="10816" y="998"/>
                    </a:lnTo>
                    <a:lnTo>
                      <a:pt x="10789" y="989"/>
                    </a:lnTo>
                    <a:lnTo>
                      <a:pt x="10772" y="980"/>
                    </a:lnTo>
                    <a:lnTo>
                      <a:pt x="10772" y="980"/>
                    </a:lnTo>
                    <a:lnTo>
                      <a:pt x="10754" y="971"/>
                    </a:lnTo>
                    <a:lnTo>
                      <a:pt x="10736" y="962"/>
                    </a:lnTo>
                    <a:lnTo>
                      <a:pt x="10736" y="962"/>
                    </a:lnTo>
                    <a:lnTo>
                      <a:pt x="10728" y="954"/>
                    </a:lnTo>
                    <a:lnTo>
                      <a:pt x="10728" y="954"/>
                    </a:lnTo>
                    <a:lnTo>
                      <a:pt x="10728" y="954"/>
                    </a:lnTo>
                    <a:lnTo>
                      <a:pt x="10719" y="954"/>
                    </a:lnTo>
                    <a:lnTo>
                      <a:pt x="10719" y="954"/>
                    </a:lnTo>
                    <a:lnTo>
                      <a:pt x="10701" y="945"/>
                    </a:lnTo>
                    <a:lnTo>
                      <a:pt x="10683" y="936"/>
                    </a:lnTo>
                    <a:lnTo>
                      <a:pt x="10683" y="936"/>
                    </a:lnTo>
                    <a:lnTo>
                      <a:pt x="10648" y="918"/>
                    </a:lnTo>
                    <a:lnTo>
                      <a:pt x="10604" y="901"/>
                    </a:lnTo>
                    <a:lnTo>
                      <a:pt x="10551" y="883"/>
                    </a:lnTo>
                    <a:lnTo>
                      <a:pt x="10516" y="874"/>
                    </a:lnTo>
                    <a:lnTo>
                      <a:pt x="10516" y="874"/>
                    </a:lnTo>
                    <a:lnTo>
                      <a:pt x="10498" y="865"/>
                    </a:lnTo>
                    <a:lnTo>
                      <a:pt x="10481" y="857"/>
                    </a:lnTo>
                    <a:lnTo>
                      <a:pt x="10481" y="857"/>
                    </a:lnTo>
                    <a:lnTo>
                      <a:pt x="10481" y="857"/>
                    </a:lnTo>
                    <a:lnTo>
                      <a:pt x="10472" y="848"/>
                    </a:lnTo>
                    <a:lnTo>
                      <a:pt x="10463" y="848"/>
                    </a:lnTo>
                    <a:lnTo>
                      <a:pt x="10463" y="848"/>
                    </a:lnTo>
                    <a:lnTo>
                      <a:pt x="10436" y="857"/>
                    </a:lnTo>
                    <a:lnTo>
                      <a:pt x="10436" y="857"/>
                    </a:lnTo>
                    <a:lnTo>
                      <a:pt x="10331" y="848"/>
                    </a:lnTo>
                    <a:lnTo>
                      <a:pt x="10331" y="848"/>
                    </a:lnTo>
                    <a:lnTo>
                      <a:pt x="10304" y="848"/>
                    </a:lnTo>
                    <a:lnTo>
                      <a:pt x="10304" y="848"/>
                    </a:lnTo>
                    <a:lnTo>
                      <a:pt x="10295" y="848"/>
                    </a:lnTo>
                    <a:lnTo>
                      <a:pt x="10295" y="848"/>
                    </a:lnTo>
                    <a:lnTo>
                      <a:pt x="10286" y="857"/>
                    </a:lnTo>
                    <a:lnTo>
                      <a:pt x="10286" y="857"/>
                    </a:lnTo>
                    <a:lnTo>
                      <a:pt x="10216" y="830"/>
                    </a:lnTo>
                    <a:lnTo>
                      <a:pt x="10163" y="821"/>
                    </a:lnTo>
                    <a:lnTo>
                      <a:pt x="10163" y="821"/>
                    </a:lnTo>
                    <a:lnTo>
                      <a:pt x="10145" y="830"/>
                    </a:lnTo>
                    <a:lnTo>
                      <a:pt x="10145" y="830"/>
                    </a:lnTo>
                    <a:lnTo>
                      <a:pt x="10136" y="839"/>
                    </a:lnTo>
                    <a:lnTo>
                      <a:pt x="10136" y="848"/>
                    </a:lnTo>
                    <a:lnTo>
                      <a:pt x="10136" y="848"/>
                    </a:lnTo>
                    <a:lnTo>
                      <a:pt x="10128" y="857"/>
                    </a:lnTo>
                    <a:lnTo>
                      <a:pt x="10128" y="857"/>
                    </a:lnTo>
                    <a:lnTo>
                      <a:pt x="10128" y="857"/>
                    </a:lnTo>
                    <a:lnTo>
                      <a:pt x="10128" y="857"/>
                    </a:lnTo>
                    <a:lnTo>
                      <a:pt x="10119" y="874"/>
                    </a:lnTo>
                    <a:lnTo>
                      <a:pt x="10119" y="874"/>
                    </a:lnTo>
                    <a:lnTo>
                      <a:pt x="10128" y="892"/>
                    </a:lnTo>
                    <a:lnTo>
                      <a:pt x="10154" y="918"/>
                    </a:lnTo>
                    <a:lnTo>
                      <a:pt x="10154" y="918"/>
                    </a:lnTo>
                    <a:lnTo>
                      <a:pt x="10163" y="936"/>
                    </a:lnTo>
                    <a:lnTo>
                      <a:pt x="10163" y="936"/>
                    </a:lnTo>
                    <a:lnTo>
                      <a:pt x="10163" y="945"/>
                    </a:lnTo>
                    <a:lnTo>
                      <a:pt x="10136" y="954"/>
                    </a:lnTo>
                    <a:lnTo>
                      <a:pt x="10136" y="954"/>
                    </a:lnTo>
                    <a:lnTo>
                      <a:pt x="10136" y="962"/>
                    </a:lnTo>
                    <a:lnTo>
                      <a:pt x="10136" y="962"/>
                    </a:lnTo>
                    <a:lnTo>
                      <a:pt x="10128" y="962"/>
                    </a:lnTo>
                    <a:lnTo>
                      <a:pt x="10128" y="962"/>
                    </a:lnTo>
                    <a:lnTo>
                      <a:pt x="10101" y="954"/>
                    </a:lnTo>
                    <a:lnTo>
                      <a:pt x="10066" y="936"/>
                    </a:lnTo>
                    <a:lnTo>
                      <a:pt x="10066" y="936"/>
                    </a:lnTo>
                    <a:lnTo>
                      <a:pt x="10057" y="918"/>
                    </a:lnTo>
                    <a:lnTo>
                      <a:pt x="10048" y="918"/>
                    </a:lnTo>
                    <a:lnTo>
                      <a:pt x="10039" y="909"/>
                    </a:lnTo>
                    <a:lnTo>
                      <a:pt x="10039" y="909"/>
                    </a:lnTo>
                    <a:lnTo>
                      <a:pt x="10039" y="909"/>
                    </a:lnTo>
                    <a:lnTo>
                      <a:pt x="10039" y="909"/>
                    </a:lnTo>
                    <a:lnTo>
                      <a:pt x="10031" y="909"/>
                    </a:lnTo>
                    <a:lnTo>
                      <a:pt x="10022" y="901"/>
                    </a:lnTo>
                    <a:lnTo>
                      <a:pt x="10022" y="901"/>
                    </a:lnTo>
                    <a:lnTo>
                      <a:pt x="10013" y="892"/>
                    </a:lnTo>
                    <a:lnTo>
                      <a:pt x="10013" y="892"/>
                    </a:lnTo>
                    <a:lnTo>
                      <a:pt x="10031" y="892"/>
                    </a:lnTo>
                    <a:lnTo>
                      <a:pt x="10031" y="892"/>
                    </a:lnTo>
                    <a:lnTo>
                      <a:pt x="10048" y="901"/>
                    </a:lnTo>
                    <a:lnTo>
                      <a:pt x="10057" y="901"/>
                    </a:lnTo>
                    <a:lnTo>
                      <a:pt x="10057" y="901"/>
                    </a:lnTo>
                    <a:lnTo>
                      <a:pt x="10075" y="892"/>
                    </a:lnTo>
                    <a:lnTo>
                      <a:pt x="10084" y="883"/>
                    </a:lnTo>
                    <a:lnTo>
                      <a:pt x="10084" y="883"/>
                    </a:lnTo>
                    <a:lnTo>
                      <a:pt x="10092" y="865"/>
                    </a:lnTo>
                    <a:lnTo>
                      <a:pt x="10084" y="857"/>
                    </a:lnTo>
                    <a:lnTo>
                      <a:pt x="10075" y="857"/>
                    </a:lnTo>
                    <a:lnTo>
                      <a:pt x="10075" y="857"/>
                    </a:lnTo>
                    <a:lnTo>
                      <a:pt x="10048" y="839"/>
                    </a:lnTo>
                    <a:lnTo>
                      <a:pt x="10013" y="839"/>
                    </a:lnTo>
                    <a:lnTo>
                      <a:pt x="10013" y="839"/>
                    </a:lnTo>
                    <a:lnTo>
                      <a:pt x="9986" y="839"/>
                    </a:lnTo>
                    <a:lnTo>
                      <a:pt x="9969" y="857"/>
                    </a:lnTo>
                    <a:lnTo>
                      <a:pt x="9969" y="857"/>
                    </a:lnTo>
                    <a:lnTo>
                      <a:pt x="9960" y="865"/>
                    </a:lnTo>
                    <a:lnTo>
                      <a:pt x="9960" y="865"/>
                    </a:lnTo>
                    <a:lnTo>
                      <a:pt x="9960" y="865"/>
                    </a:lnTo>
                    <a:lnTo>
                      <a:pt x="9960" y="865"/>
                    </a:lnTo>
                    <a:lnTo>
                      <a:pt x="9951" y="874"/>
                    </a:lnTo>
                    <a:lnTo>
                      <a:pt x="9942" y="883"/>
                    </a:lnTo>
                    <a:lnTo>
                      <a:pt x="9942" y="883"/>
                    </a:lnTo>
                    <a:lnTo>
                      <a:pt x="9907" y="892"/>
                    </a:lnTo>
                    <a:lnTo>
                      <a:pt x="9907" y="892"/>
                    </a:lnTo>
                    <a:lnTo>
                      <a:pt x="9845" y="883"/>
                    </a:lnTo>
                    <a:lnTo>
                      <a:pt x="9810" y="874"/>
                    </a:lnTo>
                    <a:lnTo>
                      <a:pt x="9810" y="874"/>
                    </a:lnTo>
                    <a:lnTo>
                      <a:pt x="9792" y="865"/>
                    </a:lnTo>
                    <a:lnTo>
                      <a:pt x="9757" y="865"/>
                    </a:lnTo>
                    <a:lnTo>
                      <a:pt x="9757" y="865"/>
                    </a:lnTo>
                    <a:lnTo>
                      <a:pt x="9686" y="874"/>
                    </a:lnTo>
                    <a:lnTo>
                      <a:pt x="9625" y="883"/>
                    </a:lnTo>
                    <a:lnTo>
                      <a:pt x="9625" y="883"/>
                    </a:lnTo>
                    <a:lnTo>
                      <a:pt x="9625" y="883"/>
                    </a:lnTo>
                    <a:lnTo>
                      <a:pt x="9625" y="883"/>
                    </a:lnTo>
                    <a:lnTo>
                      <a:pt x="9616" y="901"/>
                    </a:lnTo>
                    <a:lnTo>
                      <a:pt x="9616" y="901"/>
                    </a:lnTo>
                    <a:lnTo>
                      <a:pt x="9616" y="883"/>
                    </a:lnTo>
                    <a:lnTo>
                      <a:pt x="9616" y="883"/>
                    </a:lnTo>
                    <a:lnTo>
                      <a:pt x="9607" y="874"/>
                    </a:lnTo>
                    <a:lnTo>
                      <a:pt x="9598" y="865"/>
                    </a:lnTo>
                    <a:lnTo>
                      <a:pt x="9598" y="865"/>
                    </a:lnTo>
                    <a:lnTo>
                      <a:pt x="9589" y="865"/>
                    </a:lnTo>
                    <a:lnTo>
                      <a:pt x="9589" y="865"/>
                    </a:lnTo>
                    <a:lnTo>
                      <a:pt x="9563" y="865"/>
                    </a:lnTo>
                    <a:lnTo>
                      <a:pt x="9563" y="865"/>
                    </a:lnTo>
                    <a:lnTo>
                      <a:pt x="9536" y="865"/>
                    </a:lnTo>
                    <a:lnTo>
                      <a:pt x="9536" y="865"/>
                    </a:lnTo>
                    <a:lnTo>
                      <a:pt x="9536" y="857"/>
                    </a:lnTo>
                    <a:lnTo>
                      <a:pt x="9536" y="857"/>
                    </a:lnTo>
                    <a:lnTo>
                      <a:pt x="9536" y="839"/>
                    </a:lnTo>
                    <a:lnTo>
                      <a:pt x="9536" y="839"/>
                    </a:lnTo>
                    <a:lnTo>
                      <a:pt x="9536" y="839"/>
                    </a:lnTo>
                    <a:lnTo>
                      <a:pt x="9536" y="839"/>
                    </a:lnTo>
                    <a:lnTo>
                      <a:pt x="9536" y="839"/>
                    </a:lnTo>
                    <a:lnTo>
                      <a:pt x="9545" y="830"/>
                    </a:lnTo>
                    <a:lnTo>
                      <a:pt x="9545" y="830"/>
                    </a:lnTo>
                    <a:lnTo>
                      <a:pt x="9545" y="830"/>
                    </a:lnTo>
                    <a:lnTo>
                      <a:pt x="9554" y="821"/>
                    </a:lnTo>
                    <a:lnTo>
                      <a:pt x="9554" y="821"/>
                    </a:lnTo>
                    <a:lnTo>
                      <a:pt x="9536" y="795"/>
                    </a:lnTo>
                    <a:lnTo>
                      <a:pt x="9510" y="768"/>
                    </a:lnTo>
                    <a:lnTo>
                      <a:pt x="9448" y="742"/>
                    </a:lnTo>
                    <a:lnTo>
                      <a:pt x="9448" y="742"/>
                    </a:lnTo>
                    <a:lnTo>
                      <a:pt x="9448" y="742"/>
                    </a:lnTo>
                    <a:lnTo>
                      <a:pt x="9448" y="742"/>
                    </a:lnTo>
                    <a:lnTo>
                      <a:pt x="9404" y="733"/>
                    </a:lnTo>
                    <a:lnTo>
                      <a:pt x="9351" y="724"/>
                    </a:lnTo>
                    <a:lnTo>
                      <a:pt x="9351" y="724"/>
                    </a:lnTo>
                    <a:lnTo>
                      <a:pt x="9289" y="733"/>
                    </a:lnTo>
                    <a:lnTo>
                      <a:pt x="9228" y="742"/>
                    </a:lnTo>
                    <a:lnTo>
                      <a:pt x="9228" y="742"/>
                    </a:lnTo>
                    <a:lnTo>
                      <a:pt x="9148" y="751"/>
                    </a:lnTo>
                    <a:lnTo>
                      <a:pt x="9095" y="751"/>
                    </a:lnTo>
                    <a:lnTo>
                      <a:pt x="9095" y="751"/>
                    </a:lnTo>
                    <a:lnTo>
                      <a:pt x="9095" y="751"/>
                    </a:lnTo>
                    <a:lnTo>
                      <a:pt x="9095" y="751"/>
                    </a:lnTo>
                    <a:lnTo>
                      <a:pt x="9095" y="742"/>
                    </a:lnTo>
                    <a:lnTo>
                      <a:pt x="9095" y="733"/>
                    </a:lnTo>
                    <a:lnTo>
                      <a:pt x="9095" y="733"/>
                    </a:lnTo>
                    <a:lnTo>
                      <a:pt x="9095" y="724"/>
                    </a:lnTo>
                    <a:lnTo>
                      <a:pt x="9095" y="724"/>
                    </a:lnTo>
                    <a:lnTo>
                      <a:pt x="9078" y="715"/>
                    </a:lnTo>
                    <a:lnTo>
                      <a:pt x="9060" y="706"/>
                    </a:lnTo>
                    <a:lnTo>
                      <a:pt x="9025" y="698"/>
                    </a:lnTo>
                    <a:lnTo>
                      <a:pt x="9025" y="698"/>
                    </a:lnTo>
                    <a:lnTo>
                      <a:pt x="9025" y="698"/>
                    </a:lnTo>
                    <a:lnTo>
                      <a:pt x="9007" y="706"/>
                    </a:lnTo>
                    <a:lnTo>
                      <a:pt x="9007" y="706"/>
                    </a:lnTo>
                    <a:lnTo>
                      <a:pt x="9007" y="706"/>
                    </a:lnTo>
                    <a:lnTo>
                      <a:pt x="9007" y="706"/>
                    </a:lnTo>
                    <a:lnTo>
                      <a:pt x="9007" y="706"/>
                    </a:lnTo>
                    <a:lnTo>
                      <a:pt x="9007" y="706"/>
                    </a:lnTo>
                    <a:lnTo>
                      <a:pt x="8998" y="698"/>
                    </a:lnTo>
                    <a:lnTo>
                      <a:pt x="8998" y="698"/>
                    </a:lnTo>
                    <a:lnTo>
                      <a:pt x="8998" y="689"/>
                    </a:lnTo>
                    <a:lnTo>
                      <a:pt x="8998" y="689"/>
                    </a:lnTo>
                    <a:lnTo>
                      <a:pt x="8963" y="680"/>
                    </a:lnTo>
                    <a:lnTo>
                      <a:pt x="8928" y="671"/>
                    </a:lnTo>
                    <a:lnTo>
                      <a:pt x="8928" y="671"/>
                    </a:lnTo>
                    <a:lnTo>
                      <a:pt x="8928" y="671"/>
                    </a:lnTo>
                    <a:lnTo>
                      <a:pt x="8919" y="671"/>
                    </a:lnTo>
                    <a:lnTo>
                      <a:pt x="8919" y="671"/>
                    </a:lnTo>
                    <a:lnTo>
                      <a:pt x="8910" y="671"/>
                    </a:lnTo>
                    <a:lnTo>
                      <a:pt x="8910" y="671"/>
                    </a:lnTo>
                    <a:lnTo>
                      <a:pt x="8910" y="671"/>
                    </a:lnTo>
                    <a:lnTo>
                      <a:pt x="8919" y="662"/>
                    </a:lnTo>
                    <a:lnTo>
                      <a:pt x="8954" y="662"/>
                    </a:lnTo>
                    <a:lnTo>
                      <a:pt x="8954" y="662"/>
                    </a:lnTo>
                    <a:lnTo>
                      <a:pt x="8972" y="662"/>
                    </a:lnTo>
                    <a:lnTo>
                      <a:pt x="8972" y="653"/>
                    </a:lnTo>
                    <a:lnTo>
                      <a:pt x="8972" y="653"/>
                    </a:lnTo>
                    <a:lnTo>
                      <a:pt x="8972" y="645"/>
                    </a:lnTo>
                    <a:lnTo>
                      <a:pt x="8972" y="636"/>
                    </a:lnTo>
                    <a:lnTo>
                      <a:pt x="8972" y="636"/>
                    </a:lnTo>
                    <a:lnTo>
                      <a:pt x="8972" y="636"/>
                    </a:lnTo>
                    <a:lnTo>
                      <a:pt x="8954" y="627"/>
                    </a:lnTo>
                    <a:lnTo>
                      <a:pt x="8937" y="618"/>
                    </a:lnTo>
                    <a:lnTo>
                      <a:pt x="8875" y="609"/>
                    </a:lnTo>
                    <a:lnTo>
                      <a:pt x="8795" y="601"/>
                    </a:lnTo>
                    <a:lnTo>
                      <a:pt x="8787" y="601"/>
                    </a:lnTo>
                    <a:lnTo>
                      <a:pt x="8787" y="601"/>
                    </a:lnTo>
                    <a:lnTo>
                      <a:pt x="8769" y="609"/>
                    </a:lnTo>
                    <a:lnTo>
                      <a:pt x="8769" y="618"/>
                    </a:lnTo>
                    <a:lnTo>
                      <a:pt x="8769" y="618"/>
                    </a:lnTo>
                    <a:lnTo>
                      <a:pt x="8769" y="618"/>
                    </a:lnTo>
                    <a:lnTo>
                      <a:pt x="8760" y="627"/>
                    </a:lnTo>
                    <a:lnTo>
                      <a:pt x="8760" y="627"/>
                    </a:lnTo>
                    <a:lnTo>
                      <a:pt x="8751" y="645"/>
                    </a:lnTo>
                    <a:lnTo>
                      <a:pt x="8742" y="662"/>
                    </a:lnTo>
                    <a:lnTo>
                      <a:pt x="8742" y="662"/>
                    </a:lnTo>
                    <a:lnTo>
                      <a:pt x="8725" y="671"/>
                    </a:lnTo>
                    <a:lnTo>
                      <a:pt x="8716" y="671"/>
                    </a:lnTo>
                    <a:lnTo>
                      <a:pt x="8716" y="671"/>
                    </a:lnTo>
                    <a:lnTo>
                      <a:pt x="8698" y="671"/>
                    </a:lnTo>
                    <a:lnTo>
                      <a:pt x="8698" y="662"/>
                    </a:lnTo>
                    <a:lnTo>
                      <a:pt x="8698" y="662"/>
                    </a:lnTo>
                    <a:lnTo>
                      <a:pt x="8698" y="662"/>
                    </a:lnTo>
                    <a:lnTo>
                      <a:pt x="8698" y="662"/>
                    </a:lnTo>
                    <a:lnTo>
                      <a:pt x="8707" y="653"/>
                    </a:lnTo>
                    <a:lnTo>
                      <a:pt x="8716" y="653"/>
                    </a:lnTo>
                    <a:lnTo>
                      <a:pt x="8716" y="653"/>
                    </a:lnTo>
                    <a:lnTo>
                      <a:pt x="8734" y="645"/>
                    </a:lnTo>
                    <a:lnTo>
                      <a:pt x="8734" y="636"/>
                    </a:lnTo>
                    <a:lnTo>
                      <a:pt x="8734" y="636"/>
                    </a:lnTo>
                    <a:lnTo>
                      <a:pt x="8734" y="618"/>
                    </a:lnTo>
                    <a:lnTo>
                      <a:pt x="8716" y="618"/>
                    </a:lnTo>
                    <a:lnTo>
                      <a:pt x="8707" y="618"/>
                    </a:lnTo>
                    <a:lnTo>
                      <a:pt x="8707" y="618"/>
                    </a:lnTo>
                    <a:lnTo>
                      <a:pt x="8698" y="609"/>
                    </a:lnTo>
                    <a:lnTo>
                      <a:pt x="8698" y="609"/>
                    </a:lnTo>
                    <a:lnTo>
                      <a:pt x="8672" y="609"/>
                    </a:lnTo>
                    <a:lnTo>
                      <a:pt x="8672" y="609"/>
                    </a:lnTo>
                    <a:lnTo>
                      <a:pt x="8681" y="609"/>
                    </a:lnTo>
                    <a:lnTo>
                      <a:pt x="8681" y="609"/>
                    </a:lnTo>
                    <a:lnTo>
                      <a:pt x="8689" y="601"/>
                    </a:lnTo>
                    <a:lnTo>
                      <a:pt x="8698" y="592"/>
                    </a:lnTo>
                    <a:lnTo>
                      <a:pt x="8698" y="583"/>
                    </a:lnTo>
                    <a:lnTo>
                      <a:pt x="8698" y="583"/>
                    </a:lnTo>
                    <a:lnTo>
                      <a:pt x="8689" y="574"/>
                    </a:lnTo>
                    <a:lnTo>
                      <a:pt x="8681" y="565"/>
                    </a:lnTo>
                    <a:lnTo>
                      <a:pt x="8681" y="565"/>
                    </a:lnTo>
                    <a:lnTo>
                      <a:pt x="8645" y="565"/>
                    </a:lnTo>
                    <a:lnTo>
                      <a:pt x="8645" y="565"/>
                    </a:lnTo>
                    <a:lnTo>
                      <a:pt x="8548" y="556"/>
                    </a:lnTo>
                    <a:lnTo>
                      <a:pt x="8548" y="556"/>
                    </a:lnTo>
                    <a:lnTo>
                      <a:pt x="8513" y="556"/>
                    </a:lnTo>
                    <a:lnTo>
                      <a:pt x="8495" y="548"/>
                    </a:lnTo>
                    <a:lnTo>
                      <a:pt x="8487" y="548"/>
                    </a:lnTo>
                    <a:lnTo>
                      <a:pt x="8487" y="548"/>
                    </a:lnTo>
                    <a:lnTo>
                      <a:pt x="8469" y="539"/>
                    </a:lnTo>
                    <a:lnTo>
                      <a:pt x="8460" y="539"/>
                    </a:lnTo>
                    <a:lnTo>
                      <a:pt x="8451" y="539"/>
                    </a:lnTo>
                    <a:lnTo>
                      <a:pt x="8451" y="539"/>
                    </a:lnTo>
                    <a:lnTo>
                      <a:pt x="8442" y="548"/>
                    </a:lnTo>
                    <a:lnTo>
                      <a:pt x="8434" y="556"/>
                    </a:lnTo>
                    <a:lnTo>
                      <a:pt x="8434" y="556"/>
                    </a:lnTo>
                    <a:lnTo>
                      <a:pt x="8442" y="574"/>
                    </a:lnTo>
                    <a:lnTo>
                      <a:pt x="8442" y="574"/>
                    </a:lnTo>
                    <a:lnTo>
                      <a:pt x="8407" y="583"/>
                    </a:lnTo>
                    <a:lnTo>
                      <a:pt x="8407" y="583"/>
                    </a:lnTo>
                    <a:lnTo>
                      <a:pt x="8398" y="574"/>
                    </a:lnTo>
                    <a:lnTo>
                      <a:pt x="8398" y="574"/>
                    </a:lnTo>
                    <a:lnTo>
                      <a:pt x="8363" y="583"/>
                    </a:lnTo>
                    <a:lnTo>
                      <a:pt x="8337" y="601"/>
                    </a:lnTo>
                    <a:lnTo>
                      <a:pt x="8337" y="601"/>
                    </a:lnTo>
                    <a:lnTo>
                      <a:pt x="8337" y="609"/>
                    </a:lnTo>
                    <a:lnTo>
                      <a:pt x="8337" y="618"/>
                    </a:lnTo>
                    <a:lnTo>
                      <a:pt x="8337" y="618"/>
                    </a:lnTo>
                    <a:lnTo>
                      <a:pt x="8337" y="627"/>
                    </a:lnTo>
                    <a:lnTo>
                      <a:pt x="8345" y="636"/>
                    </a:lnTo>
                    <a:lnTo>
                      <a:pt x="8345" y="636"/>
                    </a:lnTo>
                    <a:lnTo>
                      <a:pt x="8363" y="636"/>
                    </a:lnTo>
                    <a:lnTo>
                      <a:pt x="8372" y="636"/>
                    </a:lnTo>
                    <a:lnTo>
                      <a:pt x="8372" y="636"/>
                    </a:lnTo>
                    <a:lnTo>
                      <a:pt x="8372" y="645"/>
                    </a:lnTo>
                    <a:lnTo>
                      <a:pt x="8372" y="645"/>
                    </a:lnTo>
                    <a:lnTo>
                      <a:pt x="8372" y="653"/>
                    </a:lnTo>
                    <a:lnTo>
                      <a:pt x="8372" y="653"/>
                    </a:lnTo>
                    <a:lnTo>
                      <a:pt x="8381" y="671"/>
                    </a:lnTo>
                    <a:lnTo>
                      <a:pt x="8381" y="680"/>
                    </a:lnTo>
                    <a:lnTo>
                      <a:pt x="8381" y="689"/>
                    </a:lnTo>
                    <a:lnTo>
                      <a:pt x="8381" y="689"/>
                    </a:lnTo>
                    <a:lnTo>
                      <a:pt x="8381" y="689"/>
                    </a:lnTo>
                    <a:lnTo>
                      <a:pt x="8381" y="689"/>
                    </a:lnTo>
                    <a:lnTo>
                      <a:pt x="8372" y="689"/>
                    </a:lnTo>
                    <a:lnTo>
                      <a:pt x="8372" y="689"/>
                    </a:lnTo>
                    <a:lnTo>
                      <a:pt x="8354" y="689"/>
                    </a:lnTo>
                    <a:lnTo>
                      <a:pt x="8354" y="689"/>
                    </a:lnTo>
                    <a:lnTo>
                      <a:pt x="8337" y="671"/>
                    </a:lnTo>
                    <a:lnTo>
                      <a:pt x="8319" y="671"/>
                    </a:lnTo>
                    <a:lnTo>
                      <a:pt x="8319" y="671"/>
                    </a:lnTo>
                    <a:lnTo>
                      <a:pt x="8301" y="680"/>
                    </a:lnTo>
                    <a:lnTo>
                      <a:pt x="8301" y="680"/>
                    </a:lnTo>
                    <a:lnTo>
                      <a:pt x="8292" y="689"/>
                    </a:lnTo>
                    <a:lnTo>
                      <a:pt x="8284" y="698"/>
                    </a:lnTo>
                    <a:lnTo>
                      <a:pt x="8284" y="698"/>
                    </a:lnTo>
                    <a:lnTo>
                      <a:pt x="8292" y="706"/>
                    </a:lnTo>
                    <a:lnTo>
                      <a:pt x="8292" y="706"/>
                    </a:lnTo>
                    <a:lnTo>
                      <a:pt x="8275" y="715"/>
                    </a:lnTo>
                    <a:lnTo>
                      <a:pt x="8275" y="715"/>
                    </a:lnTo>
                    <a:lnTo>
                      <a:pt x="8266" y="706"/>
                    </a:lnTo>
                    <a:lnTo>
                      <a:pt x="8257" y="698"/>
                    </a:lnTo>
                    <a:lnTo>
                      <a:pt x="8257" y="698"/>
                    </a:lnTo>
                    <a:lnTo>
                      <a:pt x="8248" y="689"/>
                    </a:lnTo>
                    <a:lnTo>
                      <a:pt x="8248" y="689"/>
                    </a:lnTo>
                    <a:lnTo>
                      <a:pt x="8240" y="680"/>
                    </a:lnTo>
                    <a:lnTo>
                      <a:pt x="8231" y="680"/>
                    </a:lnTo>
                    <a:lnTo>
                      <a:pt x="8231" y="680"/>
                    </a:lnTo>
                    <a:lnTo>
                      <a:pt x="8195" y="680"/>
                    </a:lnTo>
                    <a:lnTo>
                      <a:pt x="8195" y="680"/>
                    </a:lnTo>
                    <a:lnTo>
                      <a:pt x="8142" y="671"/>
                    </a:lnTo>
                    <a:lnTo>
                      <a:pt x="8142" y="671"/>
                    </a:lnTo>
                    <a:lnTo>
                      <a:pt x="8116" y="680"/>
                    </a:lnTo>
                    <a:lnTo>
                      <a:pt x="8116" y="680"/>
                    </a:lnTo>
                    <a:lnTo>
                      <a:pt x="8116" y="680"/>
                    </a:lnTo>
                    <a:lnTo>
                      <a:pt x="8116" y="680"/>
                    </a:lnTo>
                    <a:lnTo>
                      <a:pt x="8081" y="698"/>
                    </a:lnTo>
                    <a:lnTo>
                      <a:pt x="8081" y="698"/>
                    </a:lnTo>
                    <a:lnTo>
                      <a:pt x="8037" y="680"/>
                    </a:lnTo>
                    <a:lnTo>
                      <a:pt x="8001" y="662"/>
                    </a:lnTo>
                    <a:lnTo>
                      <a:pt x="8001" y="653"/>
                    </a:lnTo>
                    <a:lnTo>
                      <a:pt x="8001" y="653"/>
                    </a:lnTo>
                    <a:lnTo>
                      <a:pt x="7984" y="645"/>
                    </a:lnTo>
                    <a:lnTo>
                      <a:pt x="7984" y="645"/>
                    </a:lnTo>
                    <a:lnTo>
                      <a:pt x="7966" y="653"/>
                    </a:lnTo>
                    <a:lnTo>
                      <a:pt x="7957" y="662"/>
                    </a:lnTo>
                    <a:lnTo>
                      <a:pt x="7957" y="662"/>
                    </a:lnTo>
                    <a:lnTo>
                      <a:pt x="7948" y="671"/>
                    </a:lnTo>
                    <a:lnTo>
                      <a:pt x="7940" y="698"/>
                    </a:lnTo>
                    <a:lnTo>
                      <a:pt x="7940" y="698"/>
                    </a:lnTo>
                    <a:lnTo>
                      <a:pt x="7940" y="715"/>
                    </a:lnTo>
                    <a:lnTo>
                      <a:pt x="7940" y="715"/>
                    </a:lnTo>
                    <a:lnTo>
                      <a:pt x="7922" y="715"/>
                    </a:lnTo>
                    <a:lnTo>
                      <a:pt x="7913" y="733"/>
                    </a:lnTo>
                    <a:lnTo>
                      <a:pt x="7913" y="733"/>
                    </a:lnTo>
                    <a:lnTo>
                      <a:pt x="7913" y="733"/>
                    </a:lnTo>
                    <a:lnTo>
                      <a:pt x="7913" y="733"/>
                    </a:lnTo>
                    <a:lnTo>
                      <a:pt x="7904" y="742"/>
                    </a:lnTo>
                    <a:lnTo>
                      <a:pt x="7904" y="742"/>
                    </a:lnTo>
                    <a:lnTo>
                      <a:pt x="7895" y="759"/>
                    </a:lnTo>
                    <a:lnTo>
                      <a:pt x="7895" y="759"/>
                    </a:lnTo>
                    <a:lnTo>
                      <a:pt x="7895" y="759"/>
                    </a:lnTo>
                    <a:lnTo>
                      <a:pt x="7887" y="759"/>
                    </a:lnTo>
                    <a:lnTo>
                      <a:pt x="7887" y="759"/>
                    </a:lnTo>
                    <a:lnTo>
                      <a:pt x="7878" y="751"/>
                    </a:lnTo>
                    <a:lnTo>
                      <a:pt x="7869" y="751"/>
                    </a:lnTo>
                    <a:lnTo>
                      <a:pt x="7860" y="751"/>
                    </a:lnTo>
                    <a:lnTo>
                      <a:pt x="7860" y="751"/>
                    </a:lnTo>
                    <a:lnTo>
                      <a:pt x="7842" y="742"/>
                    </a:lnTo>
                    <a:lnTo>
                      <a:pt x="7816" y="715"/>
                    </a:lnTo>
                    <a:lnTo>
                      <a:pt x="7781" y="680"/>
                    </a:lnTo>
                    <a:lnTo>
                      <a:pt x="7781" y="680"/>
                    </a:lnTo>
                    <a:lnTo>
                      <a:pt x="7772" y="653"/>
                    </a:lnTo>
                    <a:lnTo>
                      <a:pt x="7754" y="636"/>
                    </a:lnTo>
                    <a:lnTo>
                      <a:pt x="7754" y="636"/>
                    </a:lnTo>
                    <a:lnTo>
                      <a:pt x="7772" y="645"/>
                    </a:lnTo>
                    <a:lnTo>
                      <a:pt x="7790" y="636"/>
                    </a:lnTo>
                    <a:lnTo>
                      <a:pt x="7790" y="636"/>
                    </a:lnTo>
                    <a:lnTo>
                      <a:pt x="7798" y="627"/>
                    </a:lnTo>
                    <a:lnTo>
                      <a:pt x="7807" y="618"/>
                    </a:lnTo>
                    <a:lnTo>
                      <a:pt x="7807" y="609"/>
                    </a:lnTo>
                    <a:lnTo>
                      <a:pt x="7807" y="609"/>
                    </a:lnTo>
                    <a:lnTo>
                      <a:pt x="7798" y="592"/>
                    </a:lnTo>
                    <a:lnTo>
                      <a:pt x="7772" y="583"/>
                    </a:lnTo>
                    <a:lnTo>
                      <a:pt x="7772" y="583"/>
                    </a:lnTo>
                    <a:lnTo>
                      <a:pt x="7772" y="583"/>
                    </a:lnTo>
                    <a:lnTo>
                      <a:pt x="7772" y="583"/>
                    </a:lnTo>
                    <a:lnTo>
                      <a:pt x="7781" y="583"/>
                    </a:lnTo>
                    <a:lnTo>
                      <a:pt x="7781" y="583"/>
                    </a:lnTo>
                    <a:lnTo>
                      <a:pt x="7781" y="565"/>
                    </a:lnTo>
                    <a:lnTo>
                      <a:pt x="7781" y="565"/>
                    </a:lnTo>
                    <a:lnTo>
                      <a:pt x="7781" y="548"/>
                    </a:lnTo>
                    <a:lnTo>
                      <a:pt x="7781" y="548"/>
                    </a:lnTo>
                    <a:lnTo>
                      <a:pt x="7781" y="548"/>
                    </a:lnTo>
                    <a:lnTo>
                      <a:pt x="7781" y="548"/>
                    </a:lnTo>
                    <a:lnTo>
                      <a:pt x="7772" y="539"/>
                    </a:lnTo>
                    <a:lnTo>
                      <a:pt x="7772" y="539"/>
                    </a:lnTo>
                    <a:lnTo>
                      <a:pt x="7772" y="539"/>
                    </a:lnTo>
                    <a:lnTo>
                      <a:pt x="7772" y="539"/>
                    </a:lnTo>
                    <a:lnTo>
                      <a:pt x="7772" y="539"/>
                    </a:lnTo>
                    <a:lnTo>
                      <a:pt x="7781" y="530"/>
                    </a:lnTo>
                    <a:lnTo>
                      <a:pt x="7781" y="512"/>
                    </a:lnTo>
                    <a:lnTo>
                      <a:pt x="7781" y="512"/>
                    </a:lnTo>
                    <a:lnTo>
                      <a:pt x="7772" y="512"/>
                    </a:lnTo>
                    <a:lnTo>
                      <a:pt x="7763" y="503"/>
                    </a:lnTo>
                    <a:lnTo>
                      <a:pt x="7754" y="503"/>
                    </a:lnTo>
                    <a:lnTo>
                      <a:pt x="7754" y="503"/>
                    </a:lnTo>
                    <a:lnTo>
                      <a:pt x="7737" y="495"/>
                    </a:lnTo>
                    <a:lnTo>
                      <a:pt x="7719" y="486"/>
                    </a:lnTo>
                    <a:lnTo>
                      <a:pt x="7719" y="486"/>
                    </a:lnTo>
                    <a:lnTo>
                      <a:pt x="7719" y="477"/>
                    </a:lnTo>
                    <a:lnTo>
                      <a:pt x="7710" y="477"/>
                    </a:lnTo>
                    <a:lnTo>
                      <a:pt x="7710" y="477"/>
                    </a:lnTo>
                    <a:lnTo>
                      <a:pt x="7701" y="477"/>
                    </a:lnTo>
                    <a:lnTo>
                      <a:pt x="7701" y="477"/>
                    </a:lnTo>
                    <a:lnTo>
                      <a:pt x="7675" y="468"/>
                    </a:lnTo>
                    <a:lnTo>
                      <a:pt x="7675" y="468"/>
                    </a:lnTo>
                    <a:lnTo>
                      <a:pt x="7657" y="468"/>
                    </a:lnTo>
                    <a:lnTo>
                      <a:pt x="7640" y="477"/>
                    </a:lnTo>
                    <a:lnTo>
                      <a:pt x="7640" y="477"/>
                    </a:lnTo>
                    <a:lnTo>
                      <a:pt x="7640" y="486"/>
                    </a:lnTo>
                    <a:lnTo>
                      <a:pt x="7640" y="486"/>
                    </a:lnTo>
                    <a:lnTo>
                      <a:pt x="7631" y="486"/>
                    </a:lnTo>
                    <a:lnTo>
                      <a:pt x="7631" y="486"/>
                    </a:lnTo>
                    <a:lnTo>
                      <a:pt x="7631" y="486"/>
                    </a:lnTo>
                    <a:lnTo>
                      <a:pt x="7631" y="486"/>
                    </a:lnTo>
                    <a:lnTo>
                      <a:pt x="7631" y="486"/>
                    </a:lnTo>
                    <a:lnTo>
                      <a:pt x="7622" y="477"/>
                    </a:lnTo>
                    <a:lnTo>
                      <a:pt x="7613" y="468"/>
                    </a:lnTo>
                    <a:lnTo>
                      <a:pt x="7595" y="468"/>
                    </a:lnTo>
                    <a:lnTo>
                      <a:pt x="7595" y="468"/>
                    </a:lnTo>
                    <a:lnTo>
                      <a:pt x="7578" y="468"/>
                    </a:lnTo>
                    <a:lnTo>
                      <a:pt x="7578" y="468"/>
                    </a:lnTo>
                    <a:lnTo>
                      <a:pt x="7551" y="459"/>
                    </a:lnTo>
                    <a:lnTo>
                      <a:pt x="7551" y="459"/>
                    </a:lnTo>
                    <a:lnTo>
                      <a:pt x="7534" y="450"/>
                    </a:lnTo>
                    <a:lnTo>
                      <a:pt x="7525" y="442"/>
                    </a:lnTo>
                    <a:lnTo>
                      <a:pt x="7525" y="442"/>
                    </a:lnTo>
                    <a:lnTo>
                      <a:pt x="7516" y="433"/>
                    </a:lnTo>
                    <a:lnTo>
                      <a:pt x="7516" y="433"/>
                    </a:lnTo>
                    <a:lnTo>
                      <a:pt x="7507" y="424"/>
                    </a:lnTo>
                    <a:lnTo>
                      <a:pt x="7507" y="424"/>
                    </a:lnTo>
                    <a:lnTo>
                      <a:pt x="7490" y="433"/>
                    </a:lnTo>
                    <a:lnTo>
                      <a:pt x="7490" y="442"/>
                    </a:lnTo>
                    <a:lnTo>
                      <a:pt x="7490" y="442"/>
                    </a:lnTo>
                    <a:lnTo>
                      <a:pt x="7490" y="442"/>
                    </a:lnTo>
                    <a:lnTo>
                      <a:pt x="7490" y="450"/>
                    </a:lnTo>
                    <a:lnTo>
                      <a:pt x="7481" y="450"/>
                    </a:lnTo>
                    <a:lnTo>
                      <a:pt x="7481" y="450"/>
                    </a:lnTo>
                    <a:lnTo>
                      <a:pt x="7454" y="450"/>
                    </a:lnTo>
                    <a:lnTo>
                      <a:pt x="7454" y="450"/>
                    </a:lnTo>
                    <a:lnTo>
                      <a:pt x="7445" y="459"/>
                    </a:lnTo>
                    <a:lnTo>
                      <a:pt x="7445" y="459"/>
                    </a:lnTo>
                    <a:lnTo>
                      <a:pt x="7437" y="468"/>
                    </a:lnTo>
                    <a:lnTo>
                      <a:pt x="7437" y="468"/>
                    </a:lnTo>
                    <a:lnTo>
                      <a:pt x="7437" y="477"/>
                    </a:lnTo>
                    <a:lnTo>
                      <a:pt x="7445" y="495"/>
                    </a:lnTo>
                    <a:lnTo>
                      <a:pt x="7445" y="495"/>
                    </a:lnTo>
                    <a:lnTo>
                      <a:pt x="7445" y="512"/>
                    </a:lnTo>
                    <a:lnTo>
                      <a:pt x="7445" y="512"/>
                    </a:lnTo>
                    <a:lnTo>
                      <a:pt x="7445" y="521"/>
                    </a:lnTo>
                    <a:lnTo>
                      <a:pt x="7445" y="530"/>
                    </a:lnTo>
                    <a:lnTo>
                      <a:pt x="7445" y="530"/>
                    </a:lnTo>
                    <a:lnTo>
                      <a:pt x="7437" y="530"/>
                    </a:lnTo>
                    <a:lnTo>
                      <a:pt x="7437" y="530"/>
                    </a:lnTo>
                    <a:lnTo>
                      <a:pt x="7428" y="530"/>
                    </a:lnTo>
                    <a:lnTo>
                      <a:pt x="7428" y="530"/>
                    </a:lnTo>
                    <a:lnTo>
                      <a:pt x="7419" y="521"/>
                    </a:lnTo>
                    <a:lnTo>
                      <a:pt x="7419" y="521"/>
                    </a:lnTo>
                    <a:lnTo>
                      <a:pt x="7392" y="521"/>
                    </a:lnTo>
                    <a:lnTo>
                      <a:pt x="7392" y="521"/>
                    </a:lnTo>
                    <a:lnTo>
                      <a:pt x="7384" y="530"/>
                    </a:lnTo>
                    <a:lnTo>
                      <a:pt x="7384" y="530"/>
                    </a:lnTo>
                    <a:lnTo>
                      <a:pt x="7366" y="530"/>
                    </a:lnTo>
                    <a:lnTo>
                      <a:pt x="7366" y="530"/>
                    </a:lnTo>
                    <a:lnTo>
                      <a:pt x="7348" y="530"/>
                    </a:lnTo>
                    <a:lnTo>
                      <a:pt x="7348" y="530"/>
                    </a:lnTo>
                    <a:lnTo>
                      <a:pt x="7348" y="530"/>
                    </a:lnTo>
                    <a:lnTo>
                      <a:pt x="7348" y="530"/>
                    </a:lnTo>
                    <a:lnTo>
                      <a:pt x="7295" y="521"/>
                    </a:lnTo>
                    <a:lnTo>
                      <a:pt x="7295" y="521"/>
                    </a:lnTo>
                    <a:lnTo>
                      <a:pt x="7278" y="521"/>
                    </a:lnTo>
                    <a:lnTo>
                      <a:pt x="7278" y="521"/>
                    </a:lnTo>
                    <a:lnTo>
                      <a:pt x="7269" y="512"/>
                    </a:lnTo>
                    <a:lnTo>
                      <a:pt x="7251" y="503"/>
                    </a:lnTo>
                    <a:lnTo>
                      <a:pt x="7251" y="503"/>
                    </a:lnTo>
                    <a:lnTo>
                      <a:pt x="7242" y="512"/>
                    </a:lnTo>
                    <a:lnTo>
                      <a:pt x="7234" y="521"/>
                    </a:lnTo>
                    <a:lnTo>
                      <a:pt x="7234" y="521"/>
                    </a:lnTo>
                    <a:lnTo>
                      <a:pt x="7225" y="521"/>
                    </a:lnTo>
                    <a:lnTo>
                      <a:pt x="7225" y="521"/>
                    </a:lnTo>
                    <a:lnTo>
                      <a:pt x="7190" y="512"/>
                    </a:lnTo>
                    <a:lnTo>
                      <a:pt x="7172" y="503"/>
                    </a:lnTo>
                    <a:lnTo>
                      <a:pt x="7172" y="503"/>
                    </a:lnTo>
                    <a:lnTo>
                      <a:pt x="7181" y="503"/>
                    </a:lnTo>
                    <a:lnTo>
                      <a:pt x="7181" y="503"/>
                    </a:lnTo>
                    <a:lnTo>
                      <a:pt x="7190" y="495"/>
                    </a:lnTo>
                    <a:lnTo>
                      <a:pt x="7190" y="477"/>
                    </a:lnTo>
                    <a:lnTo>
                      <a:pt x="7190" y="477"/>
                    </a:lnTo>
                    <a:lnTo>
                      <a:pt x="7181" y="468"/>
                    </a:lnTo>
                    <a:lnTo>
                      <a:pt x="7172" y="468"/>
                    </a:lnTo>
                    <a:lnTo>
                      <a:pt x="7137" y="468"/>
                    </a:lnTo>
                    <a:lnTo>
                      <a:pt x="7137" y="468"/>
                    </a:lnTo>
                    <a:lnTo>
                      <a:pt x="7101" y="459"/>
                    </a:lnTo>
                    <a:lnTo>
                      <a:pt x="7092" y="459"/>
                    </a:lnTo>
                    <a:lnTo>
                      <a:pt x="7092" y="459"/>
                    </a:lnTo>
                    <a:lnTo>
                      <a:pt x="7066" y="450"/>
                    </a:lnTo>
                    <a:lnTo>
                      <a:pt x="7031" y="450"/>
                    </a:lnTo>
                    <a:lnTo>
                      <a:pt x="7013" y="450"/>
                    </a:lnTo>
                    <a:lnTo>
                      <a:pt x="7013" y="450"/>
                    </a:lnTo>
                    <a:lnTo>
                      <a:pt x="6969" y="459"/>
                    </a:lnTo>
                    <a:lnTo>
                      <a:pt x="6969" y="459"/>
                    </a:lnTo>
                    <a:lnTo>
                      <a:pt x="6890" y="468"/>
                    </a:lnTo>
                    <a:lnTo>
                      <a:pt x="6890" y="468"/>
                    </a:lnTo>
                    <a:lnTo>
                      <a:pt x="6881" y="477"/>
                    </a:lnTo>
                    <a:lnTo>
                      <a:pt x="6881" y="477"/>
                    </a:lnTo>
                    <a:lnTo>
                      <a:pt x="6890" y="450"/>
                    </a:lnTo>
                    <a:lnTo>
                      <a:pt x="6890" y="450"/>
                    </a:lnTo>
                    <a:lnTo>
                      <a:pt x="6881" y="442"/>
                    </a:lnTo>
                    <a:lnTo>
                      <a:pt x="6872" y="433"/>
                    </a:lnTo>
                    <a:lnTo>
                      <a:pt x="6872" y="433"/>
                    </a:lnTo>
                    <a:lnTo>
                      <a:pt x="6863" y="424"/>
                    </a:lnTo>
                    <a:lnTo>
                      <a:pt x="6854" y="433"/>
                    </a:lnTo>
                    <a:lnTo>
                      <a:pt x="6854" y="433"/>
                    </a:lnTo>
                    <a:lnTo>
                      <a:pt x="6845" y="442"/>
                    </a:lnTo>
                    <a:lnTo>
                      <a:pt x="6845" y="442"/>
                    </a:lnTo>
                    <a:lnTo>
                      <a:pt x="6837" y="442"/>
                    </a:lnTo>
                    <a:lnTo>
                      <a:pt x="6837" y="442"/>
                    </a:lnTo>
                    <a:lnTo>
                      <a:pt x="6828" y="450"/>
                    </a:lnTo>
                    <a:lnTo>
                      <a:pt x="6810" y="450"/>
                    </a:lnTo>
                    <a:lnTo>
                      <a:pt x="6810" y="450"/>
                    </a:lnTo>
                    <a:lnTo>
                      <a:pt x="6801" y="450"/>
                    </a:lnTo>
                    <a:lnTo>
                      <a:pt x="6793" y="442"/>
                    </a:lnTo>
                    <a:lnTo>
                      <a:pt x="6793" y="442"/>
                    </a:lnTo>
                    <a:lnTo>
                      <a:pt x="6766" y="424"/>
                    </a:lnTo>
                    <a:lnTo>
                      <a:pt x="6722" y="415"/>
                    </a:lnTo>
                    <a:lnTo>
                      <a:pt x="6713" y="415"/>
                    </a:lnTo>
                    <a:lnTo>
                      <a:pt x="6713" y="415"/>
                    </a:lnTo>
                    <a:lnTo>
                      <a:pt x="6678" y="424"/>
                    </a:lnTo>
                    <a:lnTo>
                      <a:pt x="6660" y="433"/>
                    </a:lnTo>
                    <a:lnTo>
                      <a:pt x="6660" y="433"/>
                    </a:lnTo>
                    <a:lnTo>
                      <a:pt x="6651" y="450"/>
                    </a:lnTo>
                    <a:lnTo>
                      <a:pt x="6651" y="450"/>
                    </a:lnTo>
                    <a:lnTo>
                      <a:pt x="6660" y="459"/>
                    </a:lnTo>
                    <a:lnTo>
                      <a:pt x="6660" y="459"/>
                    </a:lnTo>
                    <a:lnTo>
                      <a:pt x="6669" y="468"/>
                    </a:lnTo>
                    <a:lnTo>
                      <a:pt x="6669" y="468"/>
                    </a:lnTo>
                    <a:lnTo>
                      <a:pt x="6660" y="468"/>
                    </a:lnTo>
                    <a:lnTo>
                      <a:pt x="6634" y="468"/>
                    </a:lnTo>
                    <a:lnTo>
                      <a:pt x="6634" y="468"/>
                    </a:lnTo>
                    <a:lnTo>
                      <a:pt x="6625" y="477"/>
                    </a:lnTo>
                    <a:lnTo>
                      <a:pt x="6616" y="486"/>
                    </a:lnTo>
                    <a:lnTo>
                      <a:pt x="6616" y="486"/>
                    </a:lnTo>
                    <a:lnTo>
                      <a:pt x="6590" y="495"/>
                    </a:lnTo>
                    <a:lnTo>
                      <a:pt x="6537" y="503"/>
                    </a:lnTo>
                    <a:lnTo>
                      <a:pt x="6528" y="512"/>
                    </a:lnTo>
                    <a:lnTo>
                      <a:pt x="6519" y="512"/>
                    </a:lnTo>
                    <a:lnTo>
                      <a:pt x="6519" y="512"/>
                    </a:lnTo>
                    <a:lnTo>
                      <a:pt x="6484" y="512"/>
                    </a:lnTo>
                    <a:lnTo>
                      <a:pt x="6448" y="530"/>
                    </a:lnTo>
                    <a:lnTo>
                      <a:pt x="6448" y="530"/>
                    </a:lnTo>
                    <a:lnTo>
                      <a:pt x="6466" y="512"/>
                    </a:lnTo>
                    <a:lnTo>
                      <a:pt x="6466" y="512"/>
                    </a:lnTo>
                    <a:lnTo>
                      <a:pt x="6484" y="495"/>
                    </a:lnTo>
                    <a:lnTo>
                      <a:pt x="6484" y="495"/>
                    </a:lnTo>
                    <a:lnTo>
                      <a:pt x="6493" y="495"/>
                    </a:lnTo>
                    <a:lnTo>
                      <a:pt x="6493" y="495"/>
                    </a:lnTo>
                    <a:lnTo>
                      <a:pt x="6510" y="495"/>
                    </a:lnTo>
                    <a:lnTo>
                      <a:pt x="6510" y="495"/>
                    </a:lnTo>
                    <a:lnTo>
                      <a:pt x="6528" y="486"/>
                    </a:lnTo>
                    <a:lnTo>
                      <a:pt x="6528" y="486"/>
                    </a:lnTo>
                    <a:lnTo>
                      <a:pt x="6528" y="477"/>
                    </a:lnTo>
                    <a:lnTo>
                      <a:pt x="6554" y="468"/>
                    </a:lnTo>
                    <a:lnTo>
                      <a:pt x="6572" y="468"/>
                    </a:lnTo>
                    <a:lnTo>
                      <a:pt x="6572" y="468"/>
                    </a:lnTo>
                    <a:lnTo>
                      <a:pt x="6581" y="468"/>
                    </a:lnTo>
                    <a:lnTo>
                      <a:pt x="6581" y="468"/>
                    </a:lnTo>
                    <a:lnTo>
                      <a:pt x="6607" y="459"/>
                    </a:lnTo>
                    <a:lnTo>
                      <a:pt x="6607" y="459"/>
                    </a:lnTo>
                    <a:lnTo>
                      <a:pt x="6607" y="450"/>
                    </a:lnTo>
                    <a:lnTo>
                      <a:pt x="6607" y="450"/>
                    </a:lnTo>
                    <a:lnTo>
                      <a:pt x="6616" y="442"/>
                    </a:lnTo>
                    <a:lnTo>
                      <a:pt x="6616" y="442"/>
                    </a:lnTo>
                    <a:lnTo>
                      <a:pt x="6625" y="442"/>
                    </a:lnTo>
                    <a:lnTo>
                      <a:pt x="6625" y="442"/>
                    </a:lnTo>
                    <a:lnTo>
                      <a:pt x="6625" y="442"/>
                    </a:lnTo>
                    <a:lnTo>
                      <a:pt x="6634" y="433"/>
                    </a:lnTo>
                    <a:lnTo>
                      <a:pt x="6634" y="433"/>
                    </a:lnTo>
                    <a:lnTo>
                      <a:pt x="6634" y="433"/>
                    </a:lnTo>
                    <a:lnTo>
                      <a:pt x="6669" y="415"/>
                    </a:lnTo>
                    <a:lnTo>
                      <a:pt x="6687" y="397"/>
                    </a:lnTo>
                    <a:lnTo>
                      <a:pt x="6687" y="397"/>
                    </a:lnTo>
                    <a:lnTo>
                      <a:pt x="6731" y="380"/>
                    </a:lnTo>
                    <a:lnTo>
                      <a:pt x="6775" y="362"/>
                    </a:lnTo>
                    <a:lnTo>
                      <a:pt x="6775" y="362"/>
                    </a:lnTo>
                    <a:lnTo>
                      <a:pt x="6793" y="362"/>
                    </a:lnTo>
                    <a:lnTo>
                      <a:pt x="6801" y="345"/>
                    </a:lnTo>
                    <a:lnTo>
                      <a:pt x="6801" y="345"/>
                    </a:lnTo>
                    <a:lnTo>
                      <a:pt x="6801" y="345"/>
                    </a:lnTo>
                    <a:lnTo>
                      <a:pt x="6801" y="345"/>
                    </a:lnTo>
                    <a:lnTo>
                      <a:pt x="6801" y="336"/>
                    </a:lnTo>
                    <a:lnTo>
                      <a:pt x="6801" y="336"/>
                    </a:lnTo>
                    <a:lnTo>
                      <a:pt x="6819" y="336"/>
                    </a:lnTo>
                    <a:lnTo>
                      <a:pt x="6881" y="309"/>
                    </a:lnTo>
                    <a:lnTo>
                      <a:pt x="6881" y="309"/>
                    </a:lnTo>
                    <a:lnTo>
                      <a:pt x="6890" y="300"/>
                    </a:lnTo>
                    <a:lnTo>
                      <a:pt x="6898" y="292"/>
                    </a:lnTo>
                    <a:lnTo>
                      <a:pt x="6898" y="292"/>
                    </a:lnTo>
                    <a:lnTo>
                      <a:pt x="6898" y="283"/>
                    </a:lnTo>
                    <a:lnTo>
                      <a:pt x="6898" y="283"/>
                    </a:lnTo>
                    <a:lnTo>
                      <a:pt x="6907" y="274"/>
                    </a:lnTo>
                    <a:lnTo>
                      <a:pt x="6907" y="265"/>
                    </a:lnTo>
                    <a:lnTo>
                      <a:pt x="6907" y="265"/>
                    </a:lnTo>
                    <a:lnTo>
                      <a:pt x="6890" y="256"/>
                    </a:lnTo>
                    <a:lnTo>
                      <a:pt x="6890" y="256"/>
                    </a:lnTo>
                    <a:lnTo>
                      <a:pt x="6907" y="247"/>
                    </a:lnTo>
                    <a:lnTo>
                      <a:pt x="6907" y="247"/>
                    </a:lnTo>
                    <a:lnTo>
                      <a:pt x="6916" y="239"/>
                    </a:lnTo>
                    <a:lnTo>
                      <a:pt x="6916" y="239"/>
                    </a:lnTo>
                    <a:lnTo>
                      <a:pt x="6907" y="221"/>
                    </a:lnTo>
                    <a:lnTo>
                      <a:pt x="6907" y="212"/>
                    </a:lnTo>
                    <a:lnTo>
                      <a:pt x="6907" y="212"/>
                    </a:lnTo>
                    <a:lnTo>
                      <a:pt x="6890" y="212"/>
                    </a:lnTo>
                    <a:lnTo>
                      <a:pt x="6890" y="212"/>
                    </a:lnTo>
                    <a:lnTo>
                      <a:pt x="6890" y="212"/>
                    </a:lnTo>
                    <a:lnTo>
                      <a:pt x="6890" y="212"/>
                    </a:lnTo>
                    <a:lnTo>
                      <a:pt x="6890" y="212"/>
                    </a:lnTo>
                    <a:lnTo>
                      <a:pt x="6890" y="203"/>
                    </a:lnTo>
                    <a:lnTo>
                      <a:pt x="6890" y="186"/>
                    </a:lnTo>
                    <a:lnTo>
                      <a:pt x="6890" y="186"/>
                    </a:lnTo>
                    <a:lnTo>
                      <a:pt x="6890" y="186"/>
                    </a:lnTo>
                    <a:lnTo>
                      <a:pt x="6890" y="186"/>
                    </a:lnTo>
                    <a:lnTo>
                      <a:pt x="6881" y="177"/>
                    </a:lnTo>
                    <a:lnTo>
                      <a:pt x="6881" y="177"/>
                    </a:lnTo>
                    <a:lnTo>
                      <a:pt x="6863" y="177"/>
                    </a:lnTo>
                    <a:lnTo>
                      <a:pt x="6854" y="177"/>
                    </a:lnTo>
                    <a:lnTo>
                      <a:pt x="6854" y="177"/>
                    </a:lnTo>
                    <a:lnTo>
                      <a:pt x="6854" y="177"/>
                    </a:lnTo>
                    <a:lnTo>
                      <a:pt x="6845" y="150"/>
                    </a:lnTo>
                    <a:lnTo>
                      <a:pt x="6845" y="141"/>
                    </a:lnTo>
                    <a:lnTo>
                      <a:pt x="6837" y="133"/>
                    </a:lnTo>
                    <a:lnTo>
                      <a:pt x="6837" y="133"/>
                    </a:lnTo>
                    <a:lnTo>
                      <a:pt x="6828" y="133"/>
                    </a:lnTo>
                    <a:lnTo>
                      <a:pt x="6828" y="133"/>
                    </a:lnTo>
                    <a:lnTo>
                      <a:pt x="6828" y="133"/>
                    </a:lnTo>
                    <a:lnTo>
                      <a:pt x="6828" y="133"/>
                    </a:lnTo>
                    <a:lnTo>
                      <a:pt x="6828" y="133"/>
                    </a:lnTo>
                    <a:lnTo>
                      <a:pt x="6819" y="124"/>
                    </a:lnTo>
                    <a:lnTo>
                      <a:pt x="6810" y="133"/>
                    </a:lnTo>
                    <a:lnTo>
                      <a:pt x="6810" y="133"/>
                    </a:lnTo>
                    <a:lnTo>
                      <a:pt x="6801" y="133"/>
                    </a:lnTo>
                    <a:lnTo>
                      <a:pt x="6801" y="133"/>
                    </a:lnTo>
                    <a:lnTo>
                      <a:pt x="6793" y="133"/>
                    </a:lnTo>
                    <a:lnTo>
                      <a:pt x="6793" y="133"/>
                    </a:lnTo>
                    <a:lnTo>
                      <a:pt x="6793" y="133"/>
                    </a:lnTo>
                    <a:lnTo>
                      <a:pt x="6793" y="133"/>
                    </a:lnTo>
                    <a:lnTo>
                      <a:pt x="6748" y="115"/>
                    </a:lnTo>
                    <a:lnTo>
                      <a:pt x="6704" y="115"/>
                    </a:lnTo>
                    <a:lnTo>
                      <a:pt x="6704" y="115"/>
                    </a:lnTo>
                    <a:lnTo>
                      <a:pt x="6695" y="115"/>
                    </a:lnTo>
                    <a:lnTo>
                      <a:pt x="6695" y="115"/>
                    </a:lnTo>
                    <a:lnTo>
                      <a:pt x="6695" y="115"/>
                    </a:lnTo>
                    <a:lnTo>
                      <a:pt x="6678" y="106"/>
                    </a:lnTo>
                    <a:lnTo>
                      <a:pt x="6678" y="106"/>
                    </a:lnTo>
                    <a:lnTo>
                      <a:pt x="6669" y="106"/>
                    </a:lnTo>
                    <a:lnTo>
                      <a:pt x="6660" y="115"/>
                    </a:lnTo>
                    <a:lnTo>
                      <a:pt x="6660" y="115"/>
                    </a:lnTo>
                    <a:lnTo>
                      <a:pt x="6651" y="115"/>
                    </a:lnTo>
                    <a:lnTo>
                      <a:pt x="6634" y="115"/>
                    </a:lnTo>
                    <a:lnTo>
                      <a:pt x="6634" y="115"/>
                    </a:lnTo>
                    <a:lnTo>
                      <a:pt x="6616" y="115"/>
                    </a:lnTo>
                    <a:lnTo>
                      <a:pt x="6616" y="115"/>
                    </a:lnTo>
                    <a:lnTo>
                      <a:pt x="6598" y="115"/>
                    </a:lnTo>
                    <a:lnTo>
                      <a:pt x="6598" y="115"/>
                    </a:lnTo>
                    <a:lnTo>
                      <a:pt x="6581" y="115"/>
                    </a:lnTo>
                    <a:lnTo>
                      <a:pt x="6572" y="115"/>
                    </a:lnTo>
                    <a:lnTo>
                      <a:pt x="6572" y="115"/>
                    </a:lnTo>
                    <a:lnTo>
                      <a:pt x="6563" y="124"/>
                    </a:lnTo>
                    <a:lnTo>
                      <a:pt x="6554" y="133"/>
                    </a:lnTo>
                    <a:lnTo>
                      <a:pt x="6554" y="133"/>
                    </a:lnTo>
                    <a:lnTo>
                      <a:pt x="6554" y="141"/>
                    </a:lnTo>
                    <a:lnTo>
                      <a:pt x="6528" y="141"/>
                    </a:lnTo>
                    <a:lnTo>
                      <a:pt x="6528" y="141"/>
                    </a:lnTo>
                    <a:lnTo>
                      <a:pt x="6501" y="141"/>
                    </a:lnTo>
                    <a:lnTo>
                      <a:pt x="6501" y="141"/>
                    </a:lnTo>
                    <a:lnTo>
                      <a:pt x="6501" y="141"/>
                    </a:lnTo>
                    <a:lnTo>
                      <a:pt x="6501" y="141"/>
                    </a:lnTo>
                    <a:lnTo>
                      <a:pt x="6510" y="124"/>
                    </a:lnTo>
                    <a:lnTo>
                      <a:pt x="6510" y="124"/>
                    </a:lnTo>
                    <a:lnTo>
                      <a:pt x="6528" y="115"/>
                    </a:lnTo>
                    <a:lnTo>
                      <a:pt x="6528" y="115"/>
                    </a:lnTo>
                    <a:lnTo>
                      <a:pt x="6528" y="106"/>
                    </a:lnTo>
                    <a:lnTo>
                      <a:pt x="6528" y="97"/>
                    </a:lnTo>
                    <a:lnTo>
                      <a:pt x="6528" y="97"/>
                    </a:lnTo>
                    <a:lnTo>
                      <a:pt x="6519" y="89"/>
                    </a:lnTo>
                    <a:lnTo>
                      <a:pt x="6510" y="80"/>
                    </a:lnTo>
                    <a:lnTo>
                      <a:pt x="6466" y="80"/>
                    </a:lnTo>
                    <a:lnTo>
                      <a:pt x="6466" y="80"/>
                    </a:lnTo>
                    <a:lnTo>
                      <a:pt x="6440" y="80"/>
                    </a:lnTo>
                    <a:lnTo>
                      <a:pt x="6440" y="80"/>
                    </a:lnTo>
                    <a:lnTo>
                      <a:pt x="6431" y="80"/>
                    </a:lnTo>
                    <a:lnTo>
                      <a:pt x="6413" y="71"/>
                    </a:lnTo>
                    <a:lnTo>
                      <a:pt x="6413" y="71"/>
                    </a:lnTo>
                    <a:lnTo>
                      <a:pt x="6413" y="71"/>
                    </a:lnTo>
                    <a:lnTo>
                      <a:pt x="6440" y="62"/>
                    </a:lnTo>
                    <a:lnTo>
                      <a:pt x="6440" y="62"/>
                    </a:lnTo>
                    <a:lnTo>
                      <a:pt x="6440" y="62"/>
                    </a:lnTo>
                    <a:lnTo>
                      <a:pt x="6448" y="53"/>
                    </a:lnTo>
                    <a:lnTo>
                      <a:pt x="6457" y="53"/>
                    </a:lnTo>
                    <a:lnTo>
                      <a:pt x="6457" y="53"/>
                    </a:lnTo>
                    <a:lnTo>
                      <a:pt x="6457" y="36"/>
                    </a:lnTo>
                    <a:lnTo>
                      <a:pt x="6457" y="27"/>
                    </a:lnTo>
                    <a:lnTo>
                      <a:pt x="6457" y="27"/>
                    </a:lnTo>
                    <a:lnTo>
                      <a:pt x="6457" y="27"/>
                    </a:lnTo>
                    <a:lnTo>
                      <a:pt x="6440" y="18"/>
                    </a:lnTo>
                    <a:lnTo>
                      <a:pt x="6422" y="18"/>
                    </a:lnTo>
                    <a:lnTo>
                      <a:pt x="6422" y="18"/>
                    </a:lnTo>
                    <a:lnTo>
                      <a:pt x="6404" y="9"/>
                    </a:lnTo>
                    <a:lnTo>
                      <a:pt x="6404" y="9"/>
                    </a:lnTo>
                    <a:lnTo>
                      <a:pt x="6395" y="9"/>
                    </a:lnTo>
                    <a:lnTo>
                      <a:pt x="6387" y="9"/>
                    </a:lnTo>
                    <a:lnTo>
                      <a:pt x="6378" y="9"/>
                    </a:lnTo>
                    <a:lnTo>
                      <a:pt x="6378" y="9"/>
                    </a:lnTo>
                    <a:lnTo>
                      <a:pt x="6343" y="0"/>
                    </a:lnTo>
                    <a:lnTo>
                      <a:pt x="6343" y="0"/>
                    </a:lnTo>
                    <a:lnTo>
                      <a:pt x="6325" y="0"/>
                    </a:lnTo>
                    <a:lnTo>
                      <a:pt x="6307" y="0"/>
                    </a:lnTo>
                    <a:lnTo>
                      <a:pt x="6307" y="9"/>
                    </a:lnTo>
                    <a:lnTo>
                      <a:pt x="6307" y="9"/>
                    </a:lnTo>
                    <a:lnTo>
                      <a:pt x="6281" y="9"/>
                    </a:lnTo>
                    <a:lnTo>
                      <a:pt x="6281" y="9"/>
                    </a:lnTo>
                    <a:lnTo>
                      <a:pt x="6263" y="18"/>
                    </a:lnTo>
                    <a:lnTo>
                      <a:pt x="6263" y="18"/>
                    </a:lnTo>
                    <a:lnTo>
                      <a:pt x="6237" y="27"/>
                    </a:lnTo>
                    <a:lnTo>
                      <a:pt x="6219" y="44"/>
                    </a:lnTo>
                    <a:lnTo>
                      <a:pt x="6219" y="44"/>
                    </a:lnTo>
                    <a:lnTo>
                      <a:pt x="6210" y="53"/>
                    </a:lnTo>
                    <a:lnTo>
                      <a:pt x="6210" y="53"/>
                    </a:lnTo>
                    <a:lnTo>
                      <a:pt x="6201" y="62"/>
                    </a:lnTo>
                    <a:lnTo>
                      <a:pt x="6201" y="62"/>
                    </a:lnTo>
                    <a:lnTo>
                      <a:pt x="6175" y="80"/>
                    </a:lnTo>
                    <a:lnTo>
                      <a:pt x="6157" y="97"/>
                    </a:lnTo>
                    <a:lnTo>
                      <a:pt x="6157" y="97"/>
                    </a:lnTo>
                    <a:lnTo>
                      <a:pt x="6157" y="115"/>
                    </a:lnTo>
                    <a:lnTo>
                      <a:pt x="6157" y="115"/>
                    </a:lnTo>
                    <a:lnTo>
                      <a:pt x="6166" y="124"/>
                    </a:lnTo>
                    <a:lnTo>
                      <a:pt x="6166" y="124"/>
                    </a:lnTo>
                    <a:lnTo>
                      <a:pt x="6166" y="133"/>
                    </a:lnTo>
                    <a:lnTo>
                      <a:pt x="6166" y="133"/>
                    </a:lnTo>
                    <a:lnTo>
                      <a:pt x="6166" y="133"/>
                    </a:lnTo>
                    <a:lnTo>
                      <a:pt x="6166" y="141"/>
                    </a:lnTo>
                    <a:lnTo>
                      <a:pt x="6166" y="141"/>
                    </a:lnTo>
                    <a:lnTo>
                      <a:pt x="6140" y="141"/>
                    </a:lnTo>
                    <a:lnTo>
                      <a:pt x="6140" y="141"/>
                    </a:lnTo>
                    <a:lnTo>
                      <a:pt x="6140" y="141"/>
                    </a:lnTo>
                    <a:lnTo>
                      <a:pt x="6140" y="141"/>
                    </a:lnTo>
                    <a:lnTo>
                      <a:pt x="6113" y="133"/>
                    </a:lnTo>
                    <a:lnTo>
                      <a:pt x="6113" y="133"/>
                    </a:lnTo>
                    <a:lnTo>
                      <a:pt x="6078" y="141"/>
                    </a:lnTo>
                    <a:lnTo>
                      <a:pt x="6078" y="141"/>
                    </a:lnTo>
                    <a:lnTo>
                      <a:pt x="6069" y="141"/>
                    </a:lnTo>
                    <a:lnTo>
                      <a:pt x="6069" y="141"/>
                    </a:lnTo>
                    <a:lnTo>
                      <a:pt x="6060" y="150"/>
                    </a:lnTo>
                    <a:lnTo>
                      <a:pt x="6051" y="159"/>
                    </a:lnTo>
                    <a:lnTo>
                      <a:pt x="6051" y="159"/>
                    </a:lnTo>
                    <a:lnTo>
                      <a:pt x="6060" y="177"/>
                    </a:lnTo>
                    <a:lnTo>
                      <a:pt x="6060" y="177"/>
                    </a:lnTo>
                    <a:lnTo>
                      <a:pt x="6060" y="177"/>
                    </a:lnTo>
                    <a:lnTo>
                      <a:pt x="6060" y="177"/>
                    </a:lnTo>
                    <a:lnTo>
                      <a:pt x="6034" y="168"/>
                    </a:lnTo>
                    <a:lnTo>
                      <a:pt x="6034" y="168"/>
                    </a:lnTo>
                    <a:lnTo>
                      <a:pt x="6007" y="168"/>
                    </a:lnTo>
                    <a:lnTo>
                      <a:pt x="5998" y="186"/>
                    </a:lnTo>
                    <a:lnTo>
                      <a:pt x="5998" y="186"/>
                    </a:lnTo>
                    <a:lnTo>
                      <a:pt x="5981" y="186"/>
                    </a:lnTo>
                    <a:lnTo>
                      <a:pt x="5954" y="186"/>
                    </a:lnTo>
                    <a:lnTo>
                      <a:pt x="5954" y="186"/>
                    </a:lnTo>
                    <a:lnTo>
                      <a:pt x="5945" y="194"/>
                    </a:lnTo>
                    <a:lnTo>
                      <a:pt x="5945" y="194"/>
                    </a:lnTo>
                    <a:lnTo>
                      <a:pt x="5945" y="177"/>
                    </a:lnTo>
                    <a:lnTo>
                      <a:pt x="5945" y="177"/>
                    </a:lnTo>
                    <a:lnTo>
                      <a:pt x="5945" y="159"/>
                    </a:lnTo>
                    <a:lnTo>
                      <a:pt x="5928" y="159"/>
                    </a:lnTo>
                    <a:lnTo>
                      <a:pt x="5928" y="159"/>
                    </a:lnTo>
                    <a:lnTo>
                      <a:pt x="5901" y="159"/>
                    </a:lnTo>
                    <a:lnTo>
                      <a:pt x="5893" y="168"/>
                    </a:lnTo>
                    <a:lnTo>
                      <a:pt x="5893" y="168"/>
                    </a:lnTo>
                    <a:lnTo>
                      <a:pt x="5884" y="177"/>
                    </a:lnTo>
                    <a:lnTo>
                      <a:pt x="5884" y="177"/>
                    </a:lnTo>
                    <a:lnTo>
                      <a:pt x="5884" y="177"/>
                    </a:lnTo>
                    <a:lnTo>
                      <a:pt x="5875" y="177"/>
                    </a:lnTo>
                    <a:lnTo>
                      <a:pt x="5875" y="177"/>
                    </a:lnTo>
                    <a:lnTo>
                      <a:pt x="5866" y="168"/>
                    </a:lnTo>
                    <a:lnTo>
                      <a:pt x="5866" y="168"/>
                    </a:lnTo>
                    <a:lnTo>
                      <a:pt x="5857" y="168"/>
                    </a:lnTo>
                    <a:lnTo>
                      <a:pt x="5848" y="168"/>
                    </a:lnTo>
                    <a:lnTo>
                      <a:pt x="5848" y="168"/>
                    </a:lnTo>
                    <a:lnTo>
                      <a:pt x="5840" y="177"/>
                    </a:lnTo>
                    <a:lnTo>
                      <a:pt x="5840" y="177"/>
                    </a:lnTo>
                    <a:lnTo>
                      <a:pt x="5813" y="186"/>
                    </a:lnTo>
                    <a:lnTo>
                      <a:pt x="5813" y="186"/>
                    </a:lnTo>
                    <a:lnTo>
                      <a:pt x="5804" y="186"/>
                    </a:lnTo>
                    <a:lnTo>
                      <a:pt x="5796" y="186"/>
                    </a:lnTo>
                    <a:lnTo>
                      <a:pt x="5796" y="186"/>
                    </a:lnTo>
                    <a:lnTo>
                      <a:pt x="5787" y="186"/>
                    </a:lnTo>
                    <a:lnTo>
                      <a:pt x="5778" y="186"/>
                    </a:lnTo>
                    <a:lnTo>
                      <a:pt x="5778" y="186"/>
                    </a:lnTo>
                    <a:lnTo>
                      <a:pt x="5769" y="186"/>
                    </a:lnTo>
                    <a:lnTo>
                      <a:pt x="5769" y="194"/>
                    </a:lnTo>
                    <a:lnTo>
                      <a:pt x="5769" y="194"/>
                    </a:lnTo>
                    <a:lnTo>
                      <a:pt x="5760" y="203"/>
                    </a:lnTo>
                    <a:lnTo>
                      <a:pt x="5769" y="212"/>
                    </a:lnTo>
                    <a:lnTo>
                      <a:pt x="5769" y="221"/>
                    </a:lnTo>
                    <a:lnTo>
                      <a:pt x="5760" y="221"/>
                    </a:lnTo>
                    <a:lnTo>
                      <a:pt x="5760" y="221"/>
                    </a:lnTo>
                    <a:lnTo>
                      <a:pt x="5734" y="221"/>
                    </a:lnTo>
                    <a:lnTo>
                      <a:pt x="5734" y="221"/>
                    </a:lnTo>
                    <a:lnTo>
                      <a:pt x="5707" y="221"/>
                    </a:lnTo>
                    <a:lnTo>
                      <a:pt x="5698" y="230"/>
                    </a:lnTo>
                    <a:lnTo>
                      <a:pt x="5698" y="230"/>
                    </a:lnTo>
                    <a:lnTo>
                      <a:pt x="5690" y="239"/>
                    </a:lnTo>
                    <a:lnTo>
                      <a:pt x="5646" y="239"/>
                    </a:lnTo>
                    <a:lnTo>
                      <a:pt x="5628" y="239"/>
                    </a:lnTo>
                    <a:lnTo>
                      <a:pt x="5628" y="239"/>
                    </a:lnTo>
                    <a:lnTo>
                      <a:pt x="5610" y="239"/>
                    </a:lnTo>
                    <a:lnTo>
                      <a:pt x="5601" y="247"/>
                    </a:lnTo>
                    <a:lnTo>
                      <a:pt x="5601" y="247"/>
                    </a:lnTo>
                    <a:lnTo>
                      <a:pt x="5593" y="256"/>
                    </a:lnTo>
                    <a:lnTo>
                      <a:pt x="5593" y="256"/>
                    </a:lnTo>
                    <a:lnTo>
                      <a:pt x="5593" y="256"/>
                    </a:lnTo>
                    <a:lnTo>
                      <a:pt x="5575" y="265"/>
                    </a:lnTo>
                    <a:lnTo>
                      <a:pt x="5575" y="265"/>
                    </a:lnTo>
                    <a:lnTo>
                      <a:pt x="5575" y="265"/>
                    </a:lnTo>
                    <a:lnTo>
                      <a:pt x="5566" y="265"/>
                    </a:lnTo>
                    <a:lnTo>
                      <a:pt x="5557" y="265"/>
                    </a:lnTo>
                    <a:lnTo>
                      <a:pt x="5557" y="265"/>
                    </a:lnTo>
                    <a:lnTo>
                      <a:pt x="5540" y="274"/>
                    </a:lnTo>
                    <a:lnTo>
                      <a:pt x="5522" y="283"/>
                    </a:lnTo>
                    <a:lnTo>
                      <a:pt x="5522" y="283"/>
                    </a:lnTo>
                    <a:lnTo>
                      <a:pt x="5513" y="292"/>
                    </a:lnTo>
                    <a:lnTo>
                      <a:pt x="5504" y="300"/>
                    </a:lnTo>
                    <a:lnTo>
                      <a:pt x="5504" y="300"/>
                    </a:lnTo>
                    <a:lnTo>
                      <a:pt x="5487" y="292"/>
                    </a:lnTo>
                    <a:lnTo>
                      <a:pt x="5487" y="292"/>
                    </a:lnTo>
                    <a:lnTo>
                      <a:pt x="5478" y="283"/>
                    </a:lnTo>
                    <a:lnTo>
                      <a:pt x="5469" y="292"/>
                    </a:lnTo>
                    <a:lnTo>
                      <a:pt x="5469" y="292"/>
                    </a:lnTo>
                    <a:lnTo>
                      <a:pt x="5460" y="292"/>
                    </a:lnTo>
                    <a:lnTo>
                      <a:pt x="5460" y="300"/>
                    </a:lnTo>
                    <a:lnTo>
                      <a:pt x="5460" y="309"/>
                    </a:lnTo>
                    <a:lnTo>
                      <a:pt x="5460" y="309"/>
                    </a:lnTo>
                    <a:lnTo>
                      <a:pt x="5443" y="309"/>
                    </a:lnTo>
                    <a:lnTo>
                      <a:pt x="5434" y="318"/>
                    </a:lnTo>
                    <a:lnTo>
                      <a:pt x="5434" y="318"/>
                    </a:lnTo>
                    <a:lnTo>
                      <a:pt x="5434" y="327"/>
                    </a:lnTo>
                    <a:lnTo>
                      <a:pt x="5434" y="336"/>
                    </a:lnTo>
                    <a:lnTo>
                      <a:pt x="5434" y="336"/>
                    </a:lnTo>
                    <a:lnTo>
                      <a:pt x="5443" y="345"/>
                    </a:lnTo>
                    <a:lnTo>
                      <a:pt x="5443" y="345"/>
                    </a:lnTo>
                    <a:lnTo>
                      <a:pt x="5434" y="353"/>
                    </a:lnTo>
                    <a:lnTo>
                      <a:pt x="5434" y="353"/>
                    </a:lnTo>
                    <a:lnTo>
                      <a:pt x="5434" y="362"/>
                    </a:lnTo>
                    <a:lnTo>
                      <a:pt x="5443" y="371"/>
                    </a:lnTo>
                    <a:lnTo>
                      <a:pt x="5443" y="371"/>
                    </a:lnTo>
                    <a:lnTo>
                      <a:pt x="5443" y="380"/>
                    </a:lnTo>
                    <a:lnTo>
                      <a:pt x="5443" y="380"/>
                    </a:lnTo>
                    <a:lnTo>
                      <a:pt x="5434" y="389"/>
                    </a:lnTo>
                    <a:lnTo>
                      <a:pt x="5434" y="397"/>
                    </a:lnTo>
                    <a:lnTo>
                      <a:pt x="5434" y="397"/>
                    </a:lnTo>
                    <a:lnTo>
                      <a:pt x="5443" y="415"/>
                    </a:lnTo>
                    <a:lnTo>
                      <a:pt x="5443" y="415"/>
                    </a:lnTo>
                    <a:lnTo>
                      <a:pt x="5443" y="415"/>
                    </a:lnTo>
                    <a:lnTo>
                      <a:pt x="5443" y="415"/>
                    </a:lnTo>
                    <a:lnTo>
                      <a:pt x="5451" y="424"/>
                    </a:lnTo>
                    <a:lnTo>
                      <a:pt x="5451" y="424"/>
                    </a:lnTo>
                    <a:lnTo>
                      <a:pt x="5443" y="442"/>
                    </a:lnTo>
                    <a:lnTo>
                      <a:pt x="5443" y="442"/>
                    </a:lnTo>
                    <a:lnTo>
                      <a:pt x="5443" y="442"/>
                    </a:lnTo>
                    <a:lnTo>
                      <a:pt x="5443" y="442"/>
                    </a:lnTo>
                    <a:lnTo>
                      <a:pt x="5443" y="442"/>
                    </a:lnTo>
                    <a:lnTo>
                      <a:pt x="5443" y="442"/>
                    </a:lnTo>
                    <a:lnTo>
                      <a:pt x="5443" y="442"/>
                    </a:lnTo>
                    <a:lnTo>
                      <a:pt x="5434" y="442"/>
                    </a:lnTo>
                    <a:lnTo>
                      <a:pt x="5434" y="442"/>
                    </a:lnTo>
                    <a:lnTo>
                      <a:pt x="5416" y="433"/>
                    </a:lnTo>
                    <a:lnTo>
                      <a:pt x="5407" y="433"/>
                    </a:lnTo>
                    <a:lnTo>
                      <a:pt x="5407" y="433"/>
                    </a:lnTo>
                    <a:lnTo>
                      <a:pt x="5381" y="442"/>
                    </a:lnTo>
                    <a:lnTo>
                      <a:pt x="5381" y="442"/>
                    </a:lnTo>
                    <a:lnTo>
                      <a:pt x="5372" y="450"/>
                    </a:lnTo>
                    <a:lnTo>
                      <a:pt x="5372" y="450"/>
                    </a:lnTo>
                    <a:lnTo>
                      <a:pt x="5363" y="450"/>
                    </a:lnTo>
                    <a:lnTo>
                      <a:pt x="5363" y="450"/>
                    </a:lnTo>
                    <a:lnTo>
                      <a:pt x="5354" y="442"/>
                    </a:lnTo>
                    <a:lnTo>
                      <a:pt x="5337" y="442"/>
                    </a:lnTo>
                    <a:lnTo>
                      <a:pt x="5337" y="442"/>
                    </a:lnTo>
                    <a:lnTo>
                      <a:pt x="5319" y="442"/>
                    </a:lnTo>
                    <a:lnTo>
                      <a:pt x="5319" y="442"/>
                    </a:lnTo>
                    <a:lnTo>
                      <a:pt x="5319" y="450"/>
                    </a:lnTo>
                    <a:lnTo>
                      <a:pt x="5319" y="450"/>
                    </a:lnTo>
                    <a:lnTo>
                      <a:pt x="5293" y="450"/>
                    </a:lnTo>
                    <a:lnTo>
                      <a:pt x="5293" y="450"/>
                    </a:lnTo>
                    <a:lnTo>
                      <a:pt x="5266" y="450"/>
                    </a:lnTo>
                    <a:lnTo>
                      <a:pt x="5266" y="450"/>
                    </a:lnTo>
                    <a:lnTo>
                      <a:pt x="5187" y="450"/>
                    </a:lnTo>
                    <a:lnTo>
                      <a:pt x="5125" y="459"/>
                    </a:lnTo>
                    <a:lnTo>
                      <a:pt x="5125" y="459"/>
                    </a:lnTo>
                    <a:lnTo>
                      <a:pt x="5116" y="459"/>
                    </a:lnTo>
                    <a:lnTo>
                      <a:pt x="5116" y="459"/>
                    </a:lnTo>
                    <a:lnTo>
                      <a:pt x="5098" y="477"/>
                    </a:lnTo>
                    <a:lnTo>
                      <a:pt x="5090" y="495"/>
                    </a:lnTo>
                    <a:lnTo>
                      <a:pt x="5090" y="495"/>
                    </a:lnTo>
                    <a:lnTo>
                      <a:pt x="5090" y="503"/>
                    </a:lnTo>
                    <a:lnTo>
                      <a:pt x="5090" y="503"/>
                    </a:lnTo>
                    <a:lnTo>
                      <a:pt x="5090" y="512"/>
                    </a:lnTo>
                    <a:lnTo>
                      <a:pt x="5098" y="530"/>
                    </a:lnTo>
                    <a:lnTo>
                      <a:pt x="5098" y="530"/>
                    </a:lnTo>
                    <a:lnTo>
                      <a:pt x="5107" y="539"/>
                    </a:lnTo>
                    <a:lnTo>
                      <a:pt x="5107" y="539"/>
                    </a:lnTo>
                    <a:lnTo>
                      <a:pt x="5098" y="548"/>
                    </a:lnTo>
                    <a:lnTo>
                      <a:pt x="5098" y="548"/>
                    </a:lnTo>
                    <a:lnTo>
                      <a:pt x="5098" y="556"/>
                    </a:lnTo>
                    <a:lnTo>
                      <a:pt x="5098" y="565"/>
                    </a:lnTo>
                    <a:lnTo>
                      <a:pt x="5098" y="565"/>
                    </a:lnTo>
                    <a:lnTo>
                      <a:pt x="5098" y="583"/>
                    </a:lnTo>
                    <a:lnTo>
                      <a:pt x="5098" y="583"/>
                    </a:lnTo>
                    <a:lnTo>
                      <a:pt x="5134" y="601"/>
                    </a:lnTo>
                    <a:lnTo>
                      <a:pt x="5178" y="609"/>
                    </a:lnTo>
                    <a:lnTo>
                      <a:pt x="5178" y="609"/>
                    </a:lnTo>
                    <a:lnTo>
                      <a:pt x="5178" y="609"/>
                    </a:lnTo>
                    <a:lnTo>
                      <a:pt x="5178" y="609"/>
                    </a:lnTo>
                    <a:lnTo>
                      <a:pt x="5196" y="618"/>
                    </a:lnTo>
                    <a:lnTo>
                      <a:pt x="5204" y="627"/>
                    </a:lnTo>
                    <a:lnTo>
                      <a:pt x="5204" y="627"/>
                    </a:lnTo>
                    <a:lnTo>
                      <a:pt x="5213" y="645"/>
                    </a:lnTo>
                    <a:lnTo>
                      <a:pt x="5204" y="653"/>
                    </a:lnTo>
                    <a:lnTo>
                      <a:pt x="5204" y="653"/>
                    </a:lnTo>
                    <a:lnTo>
                      <a:pt x="5204" y="653"/>
                    </a:lnTo>
                    <a:lnTo>
                      <a:pt x="5204" y="653"/>
                    </a:lnTo>
                    <a:lnTo>
                      <a:pt x="5196" y="653"/>
                    </a:lnTo>
                    <a:lnTo>
                      <a:pt x="5196" y="653"/>
                    </a:lnTo>
                    <a:lnTo>
                      <a:pt x="5160" y="645"/>
                    </a:lnTo>
                    <a:lnTo>
                      <a:pt x="5125" y="618"/>
                    </a:lnTo>
                    <a:lnTo>
                      <a:pt x="5125" y="618"/>
                    </a:lnTo>
                    <a:lnTo>
                      <a:pt x="5090" y="609"/>
                    </a:lnTo>
                    <a:lnTo>
                      <a:pt x="5054" y="592"/>
                    </a:lnTo>
                    <a:lnTo>
                      <a:pt x="4993" y="583"/>
                    </a:lnTo>
                    <a:lnTo>
                      <a:pt x="4993" y="583"/>
                    </a:lnTo>
                    <a:lnTo>
                      <a:pt x="4984" y="583"/>
                    </a:lnTo>
                    <a:lnTo>
                      <a:pt x="4984" y="583"/>
                    </a:lnTo>
                    <a:lnTo>
                      <a:pt x="4975" y="574"/>
                    </a:lnTo>
                    <a:lnTo>
                      <a:pt x="4975" y="574"/>
                    </a:lnTo>
                    <a:lnTo>
                      <a:pt x="4966" y="565"/>
                    </a:lnTo>
                    <a:lnTo>
                      <a:pt x="4948" y="565"/>
                    </a:lnTo>
                    <a:lnTo>
                      <a:pt x="4948" y="565"/>
                    </a:lnTo>
                    <a:lnTo>
                      <a:pt x="4931" y="574"/>
                    </a:lnTo>
                    <a:lnTo>
                      <a:pt x="4913" y="583"/>
                    </a:lnTo>
                    <a:lnTo>
                      <a:pt x="4913" y="583"/>
                    </a:lnTo>
                    <a:lnTo>
                      <a:pt x="4904" y="592"/>
                    </a:lnTo>
                    <a:lnTo>
                      <a:pt x="4904" y="601"/>
                    </a:lnTo>
                    <a:lnTo>
                      <a:pt x="4904" y="601"/>
                    </a:lnTo>
                    <a:lnTo>
                      <a:pt x="4904" y="609"/>
                    </a:lnTo>
                    <a:lnTo>
                      <a:pt x="4922" y="609"/>
                    </a:lnTo>
                    <a:lnTo>
                      <a:pt x="4922" y="609"/>
                    </a:lnTo>
                    <a:lnTo>
                      <a:pt x="4922" y="609"/>
                    </a:lnTo>
                    <a:lnTo>
                      <a:pt x="4931" y="609"/>
                    </a:lnTo>
                    <a:lnTo>
                      <a:pt x="4931" y="609"/>
                    </a:lnTo>
                    <a:lnTo>
                      <a:pt x="4931" y="618"/>
                    </a:lnTo>
                    <a:lnTo>
                      <a:pt x="4931" y="618"/>
                    </a:lnTo>
                    <a:lnTo>
                      <a:pt x="4931" y="627"/>
                    </a:lnTo>
                    <a:lnTo>
                      <a:pt x="4948" y="636"/>
                    </a:lnTo>
                    <a:lnTo>
                      <a:pt x="4948" y="636"/>
                    </a:lnTo>
                    <a:lnTo>
                      <a:pt x="4957" y="636"/>
                    </a:lnTo>
                    <a:lnTo>
                      <a:pt x="4957" y="636"/>
                    </a:lnTo>
                    <a:lnTo>
                      <a:pt x="4948" y="636"/>
                    </a:lnTo>
                    <a:lnTo>
                      <a:pt x="4948" y="636"/>
                    </a:lnTo>
                    <a:lnTo>
                      <a:pt x="4922" y="627"/>
                    </a:lnTo>
                    <a:lnTo>
                      <a:pt x="4922" y="627"/>
                    </a:lnTo>
                    <a:lnTo>
                      <a:pt x="4904" y="618"/>
                    </a:lnTo>
                    <a:lnTo>
                      <a:pt x="4896" y="618"/>
                    </a:lnTo>
                    <a:lnTo>
                      <a:pt x="4896" y="618"/>
                    </a:lnTo>
                    <a:lnTo>
                      <a:pt x="4869" y="627"/>
                    </a:lnTo>
                    <a:lnTo>
                      <a:pt x="4851" y="645"/>
                    </a:lnTo>
                    <a:lnTo>
                      <a:pt x="4851" y="645"/>
                    </a:lnTo>
                    <a:lnTo>
                      <a:pt x="4843" y="653"/>
                    </a:lnTo>
                    <a:lnTo>
                      <a:pt x="4843" y="653"/>
                    </a:lnTo>
                    <a:lnTo>
                      <a:pt x="4860" y="680"/>
                    </a:lnTo>
                    <a:lnTo>
                      <a:pt x="4896" y="706"/>
                    </a:lnTo>
                    <a:lnTo>
                      <a:pt x="4896" y="706"/>
                    </a:lnTo>
                    <a:lnTo>
                      <a:pt x="4887" y="706"/>
                    </a:lnTo>
                    <a:lnTo>
                      <a:pt x="4860" y="706"/>
                    </a:lnTo>
                    <a:lnTo>
                      <a:pt x="4860" y="706"/>
                    </a:lnTo>
                    <a:lnTo>
                      <a:pt x="4843" y="706"/>
                    </a:lnTo>
                    <a:lnTo>
                      <a:pt x="4843" y="706"/>
                    </a:lnTo>
                    <a:lnTo>
                      <a:pt x="4843" y="706"/>
                    </a:lnTo>
                    <a:lnTo>
                      <a:pt x="4843" y="706"/>
                    </a:lnTo>
                    <a:lnTo>
                      <a:pt x="4825" y="706"/>
                    </a:lnTo>
                    <a:lnTo>
                      <a:pt x="4825" y="706"/>
                    </a:lnTo>
                    <a:lnTo>
                      <a:pt x="4816" y="698"/>
                    </a:lnTo>
                    <a:lnTo>
                      <a:pt x="4816" y="698"/>
                    </a:lnTo>
                    <a:lnTo>
                      <a:pt x="4825" y="689"/>
                    </a:lnTo>
                    <a:lnTo>
                      <a:pt x="4825" y="680"/>
                    </a:lnTo>
                    <a:lnTo>
                      <a:pt x="4825" y="680"/>
                    </a:lnTo>
                    <a:lnTo>
                      <a:pt x="4816" y="671"/>
                    </a:lnTo>
                    <a:lnTo>
                      <a:pt x="4816" y="671"/>
                    </a:lnTo>
                    <a:lnTo>
                      <a:pt x="4816" y="653"/>
                    </a:lnTo>
                    <a:lnTo>
                      <a:pt x="4825" y="636"/>
                    </a:lnTo>
                    <a:lnTo>
                      <a:pt x="4825" y="636"/>
                    </a:lnTo>
                    <a:lnTo>
                      <a:pt x="4834" y="627"/>
                    </a:lnTo>
                    <a:lnTo>
                      <a:pt x="4834" y="627"/>
                    </a:lnTo>
                    <a:lnTo>
                      <a:pt x="4834" y="601"/>
                    </a:lnTo>
                    <a:lnTo>
                      <a:pt x="4834" y="583"/>
                    </a:lnTo>
                    <a:lnTo>
                      <a:pt x="4834" y="583"/>
                    </a:lnTo>
                    <a:lnTo>
                      <a:pt x="4834" y="574"/>
                    </a:lnTo>
                    <a:lnTo>
                      <a:pt x="4834" y="574"/>
                    </a:lnTo>
                    <a:lnTo>
                      <a:pt x="4825" y="556"/>
                    </a:lnTo>
                    <a:lnTo>
                      <a:pt x="4807" y="548"/>
                    </a:lnTo>
                    <a:lnTo>
                      <a:pt x="4798" y="548"/>
                    </a:lnTo>
                    <a:lnTo>
                      <a:pt x="4798" y="548"/>
                    </a:lnTo>
                    <a:lnTo>
                      <a:pt x="4798" y="548"/>
                    </a:lnTo>
                    <a:lnTo>
                      <a:pt x="4781" y="548"/>
                    </a:lnTo>
                    <a:lnTo>
                      <a:pt x="4781" y="565"/>
                    </a:lnTo>
                    <a:lnTo>
                      <a:pt x="4781" y="565"/>
                    </a:lnTo>
                    <a:lnTo>
                      <a:pt x="4781" y="565"/>
                    </a:lnTo>
                    <a:lnTo>
                      <a:pt x="4781" y="574"/>
                    </a:lnTo>
                    <a:lnTo>
                      <a:pt x="4781" y="574"/>
                    </a:lnTo>
                    <a:lnTo>
                      <a:pt x="4781" y="592"/>
                    </a:lnTo>
                    <a:lnTo>
                      <a:pt x="4763" y="618"/>
                    </a:lnTo>
                    <a:lnTo>
                      <a:pt x="4763" y="618"/>
                    </a:lnTo>
                    <a:lnTo>
                      <a:pt x="4763" y="627"/>
                    </a:lnTo>
                    <a:lnTo>
                      <a:pt x="4763" y="627"/>
                    </a:lnTo>
                    <a:lnTo>
                      <a:pt x="4754" y="636"/>
                    </a:lnTo>
                    <a:lnTo>
                      <a:pt x="4737" y="636"/>
                    </a:lnTo>
                    <a:lnTo>
                      <a:pt x="4728" y="645"/>
                    </a:lnTo>
                    <a:lnTo>
                      <a:pt x="4728" y="645"/>
                    </a:lnTo>
                    <a:lnTo>
                      <a:pt x="4719" y="645"/>
                    </a:lnTo>
                    <a:lnTo>
                      <a:pt x="4719" y="645"/>
                    </a:lnTo>
                    <a:lnTo>
                      <a:pt x="4701" y="653"/>
                    </a:lnTo>
                    <a:lnTo>
                      <a:pt x="4701" y="653"/>
                    </a:lnTo>
                    <a:lnTo>
                      <a:pt x="4701" y="662"/>
                    </a:lnTo>
                    <a:lnTo>
                      <a:pt x="4701" y="662"/>
                    </a:lnTo>
                    <a:lnTo>
                      <a:pt x="4684" y="671"/>
                    </a:lnTo>
                    <a:lnTo>
                      <a:pt x="4684" y="671"/>
                    </a:lnTo>
                    <a:lnTo>
                      <a:pt x="4684" y="680"/>
                    </a:lnTo>
                    <a:lnTo>
                      <a:pt x="4684" y="680"/>
                    </a:lnTo>
                    <a:lnTo>
                      <a:pt x="4675" y="689"/>
                    </a:lnTo>
                    <a:lnTo>
                      <a:pt x="4675" y="689"/>
                    </a:lnTo>
                    <a:lnTo>
                      <a:pt x="4675" y="698"/>
                    </a:lnTo>
                    <a:lnTo>
                      <a:pt x="4675" y="706"/>
                    </a:lnTo>
                    <a:lnTo>
                      <a:pt x="4675" y="706"/>
                    </a:lnTo>
                    <a:lnTo>
                      <a:pt x="4737" y="777"/>
                    </a:lnTo>
                    <a:lnTo>
                      <a:pt x="4737" y="777"/>
                    </a:lnTo>
                    <a:lnTo>
                      <a:pt x="4728" y="795"/>
                    </a:lnTo>
                    <a:lnTo>
                      <a:pt x="4719" y="804"/>
                    </a:lnTo>
                    <a:lnTo>
                      <a:pt x="4719" y="804"/>
                    </a:lnTo>
                    <a:lnTo>
                      <a:pt x="4710" y="839"/>
                    </a:lnTo>
                    <a:lnTo>
                      <a:pt x="4710" y="865"/>
                    </a:lnTo>
                    <a:lnTo>
                      <a:pt x="4710" y="901"/>
                    </a:lnTo>
                    <a:lnTo>
                      <a:pt x="4710" y="901"/>
                    </a:lnTo>
                    <a:lnTo>
                      <a:pt x="4701" y="909"/>
                    </a:lnTo>
                    <a:lnTo>
                      <a:pt x="4710" y="927"/>
                    </a:lnTo>
                    <a:lnTo>
                      <a:pt x="4710" y="927"/>
                    </a:lnTo>
                    <a:lnTo>
                      <a:pt x="4719" y="936"/>
                    </a:lnTo>
                    <a:lnTo>
                      <a:pt x="4728" y="936"/>
                    </a:lnTo>
                    <a:lnTo>
                      <a:pt x="4728" y="936"/>
                    </a:lnTo>
                    <a:lnTo>
                      <a:pt x="4746" y="936"/>
                    </a:lnTo>
                    <a:lnTo>
                      <a:pt x="4746" y="936"/>
                    </a:lnTo>
                    <a:lnTo>
                      <a:pt x="4754" y="936"/>
                    </a:lnTo>
                    <a:lnTo>
                      <a:pt x="4754" y="936"/>
                    </a:lnTo>
                    <a:lnTo>
                      <a:pt x="4772" y="936"/>
                    </a:lnTo>
                    <a:lnTo>
                      <a:pt x="4772" y="936"/>
                    </a:lnTo>
                    <a:lnTo>
                      <a:pt x="4790" y="936"/>
                    </a:lnTo>
                    <a:lnTo>
                      <a:pt x="4790" y="936"/>
                    </a:lnTo>
                    <a:lnTo>
                      <a:pt x="4798" y="927"/>
                    </a:lnTo>
                    <a:lnTo>
                      <a:pt x="4798" y="927"/>
                    </a:lnTo>
                    <a:lnTo>
                      <a:pt x="4825" y="927"/>
                    </a:lnTo>
                    <a:lnTo>
                      <a:pt x="4825" y="927"/>
                    </a:lnTo>
                    <a:lnTo>
                      <a:pt x="4860" y="927"/>
                    </a:lnTo>
                    <a:lnTo>
                      <a:pt x="4860" y="927"/>
                    </a:lnTo>
                    <a:lnTo>
                      <a:pt x="4851" y="927"/>
                    </a:lnTo>
                    <a:lnTo>
                      <a:pt x="4851" y="927"/>
                    </a:lnTo>
                    <a:lnTo>
                      <a:pt x="4834" y="936"/>
                    </a:lnTo>
                    <a:lnTo>
                      <a:pt x="4834" y="936"/>
                    </a:lnTo>
                    <a:lnTo>
                      <a:pt x="4816" y="936"/>
                    </a:lnTo>
                    <a:lnTo>
                      <a:pt x="4816" y="936"/>
                    </a:lnTo>
                    <a:lnTo>
                      <a:pt x="4781" y="945"/>
                    </a:lnTo>
                    <a:lnTo>
                      <a:pt x="4763" y="954"/>
                    </a:lnTo>
                    <a:lnTo>
                      <a:pt x="4763" y="954"/>
                    </a:lnTo>
                    <a:lnTo>
                      <a:pt x="4754" y="971"/>
                    </a:lnTo>
                    <a:lnTo>
                      <a:pt x="4754" y="989"/>
                    </a:lnTo>
                    <a:lnTo>
                      <a:pt x="4763" y="1033"/>
                    </a:lnTo>
                    <a:lnTo>
                      <a:pt x="4772" y="1042"/>
                    </a:lnTo>
                    <a:lnTo>
                      <a:pt x="4772" y="1042"/>
                    </a:lnTo>
                    <a:lnTo>
                      <a:pt x="4763" y="1051"/>
                    </a:lnTo>
                    <a:lnTo>
                      <a:pt x="4754" y="1060"/>
                    </a:lnTo>
                    <a:lnTo>
                      <a:pt x="4728" y="1086"/>
                    </a:lnTo>
                    <a:lnTo>
                      <a:pt x="4728" y="1086"/>
                    </a:lnTo>
                    <a:lnTo>
                      <a:pt x="4719" y="1104"/>
                    </a:lnTo>
                    <a:lnTo>
                      <a:pt x="4719" y="1104"/>
                    </a:lnTo>
                    <a:lnTo>
                      <a:pt x="4701" y="1121"/>
                    </a:lnTo>
                    <a:lnTo>
                      <a:pt x="4693" y="1130"/>
                    </a:lnTo>
                    <a:lnTo>
                      <a:pt x="4693" y="1130"/>
                    </a:lnTo>
                    <a:lnTo>
                      <a:pt x="4675" y="1139"/>
                    </a:lnTo>
                    <a:lnTo>
                      <a:pt x="4675" y="1139"/>
                    </a:lnTo>
                    <a:lnTo>
                      <a:pt x="4640" y="1157"/>
                    </a:lnTo>
                    <a:lnTo>
                      <a:pt x="4631" y="1165"/>
                    </a:lnTo>
                    <a:lnTo>
                      <a:pt x="4631" y="1183"/>
                    </a:lnTo>
                    <a:lnTo>
                      <a:pt x="4631" y="1183"/>
                    </a:lnTo>
                    <a:lnTo>
                      <a:pt x="4631" y="1183"/>
                    </a:lnTo>
                    <a:lnTo>
                      <a:pt x="4631" y="1183"/>
                    </a:lnTo>
                    <a:lnTo>
                      <a:pt x="4622" y="1183"/>
                    </a:lnTo>
                    <a:lnTo>
                      <a:pt x="4622" y="1183"/>
                    </a:lnTo>
                    <a:lnTo>
                      <a:pt x="4604" y="1183"/>
                    </a:lnTo>
                    <a:lnTo>
                      <a:pt x="4587" y="1174"/>
                    </a:lnTo>
                    <a:lnTo>
                      <a:pt x="4587" y="1174"/>
                    </a:lnTo>
                    <a:lnTo>
                      <a:pt x="4569" y="1165"/>
                    </a:lnTo>
                    <a:lnTo>
                      <a:pt x="4569" y="1165"/>
                    </a:lnTo>
                    <a:lnTo>
                      <a:pt x="4569" y="1157"/>
                    </a:lnTo>
                    <a:lnTo>
                      <a:pt x="4569" y="1157"/>
                    </a:lnTo>
                    <a:lnTo>
                      <a:pt x="4569" y="1157"/>
                    </a:lnTo>
                    <a:lnTo>
                      <a:pt x="4569" y="1157"/>
                    </a:lnTo>
                    <a:lnTo>
                      <a:pt x="4578" y="1157"/>
                    </a:lnTo>
                    <a:lnTo>
                      <a:pt x="4578" y="1157"/>
                    </a:lnTo>
                    <a:lnTo>
                      <a:pt x="4578" y="1157"/>
                    </a:lnTo>
                    <a:lnTo>
                      <a:pt x="4596" y="1157"/>
                    </a:lnTo>
                    <a:lnTo>
                      <a:pt x="4596" y="1139"/>
                    </a:lnTo>
                    <a:lnTo>
                      <a:pt x="4596" y="1139"/>
                    </a:lnTo>
                    <a:lnTo>
                      <a:pt x="4596" y="1139"/>
                    </a:lnTo>
                    <a:lnTo>
                      <a:pt x="4596" y="1139"/>
                    </a:lnTo>
                    <a:lnTo>
                      <a:pt x="4604" y="1130"/>
                    </a:lnTo>
                    <a:lnTo>
                      <a:pt x="4613" y="1130"/>
                    </a:lnTo>
                    <a:lnTo>
                      <a:pt x="4613" y="1130"/>
                    </a:lnTo>
                    <a:lnTo>
                      <a:pt x="4622" y="1130"/>
                    </a:lnTo>
                    <a:lnTo>
                      <a:pt x="4631" y="1113"/>
                    </a:lnTo>
                    <a:lnTo>
                      <a:pt x="4631" y="1113"/>
                    </a:lnTo>
                    <a:lnTo>
                      <a:pt x="4631" y="1113"/>
                    </a:lnTo>
                    <a:lnTo>
                      <a:pt x="4631" y="1104"/>
                    </a:lnTo>
                    <a:lnTo>
                      <a:pt x="4631" y="1104"/>
                    </a:lnTo>
                    <a:lnTo>
                      <a:pt x="4631" y="1104"/>
                    </a:lnTo>
                    <a:lnTo>
                      <a:pt x="4631" y="1104"/>
                    </a:lnTo>
                    <a:lnTo>
                      <a:pt x="4640" y="1086"/>
                    </a:lnTo>
                    <a:lnTo>
                      <a:pt x="4640" y="1086"/>
                    </a:lnTo>
                    <a:lnTo>
                      <a:pt x="4640" y="1086"/>
                    </a:lnTo>
                    <a:lnTo>
                      <a:pt x="4640" y="1086"/>
                    </a:lnTo>
                    <a:lnTo>
                      <a:pt x="4657" y="1077"/>
                    </a:lnTo>
                    <a:lnTo>
                      <a:pt x="4657" y="1077"/>
                    </a:lnTo>
                    <a:lnTo>
                      <a:pt x="4657" y="1077"/>
                    </a:lnTo>
                    <a:lnTo>
                      <a:pt x="4666" y="1068"/>
                    </a:lnTo>
                    <a:lnTo>
                      <a:pt x="4666" y="1068"/>
                    </a:lnTo>
                    <a:lnTo>
                      <a:pt x="4666" y="1060"/>
                    </a:lnTo>
                    <a:lnTo>
                      <a:pt x="4666" y="1060"/>
                    </a:lnTo>
                    <a:lnTo>
                      <a:pt x="4684" y="1060"/>
                    </a:lnTo>
                    <a:lnTo>
                      <a:pt x="4693" y="1042"/>
                    </a:lnTo>
                    <a:lnTo>
                      <a:pt x="4693" y="1033"/>
                    </a:lnTo>
                    <a:lnTo>
                      <a:pt x="4693" y="1033"/>
                    </a:lnTo>
                    <a:lnTo>
                      <a:pt x="4684" y="1024"/>
                    </a:lnTo>
                    <a:lnTo>
                      <a:pt x="4684" y="1024"/>
                    </a:lnTo>
                    <a:lnTo>
                      <a:pt x="4684" y="1015"/>
                    </a:lnTo>
                    <a:lnTo>
                      <a:pt x="4684" y="1015"/>
                    </a:lnTo>
                    <a:lnTo>
                      <a:pt x="4693" y="1007"/>
                    </a:lnTo>
                    <a:lnTo>
                      <a:pt x="4693" y="1007"/>
                    </a:lnTo>
                    <a:lnTo>
                      <a:pt x="4710" y="998"/>
                    </a:lnTo>
                    <a:lnTo>
                      <a:pt x="4710" y="989"/>
                    </a:lnTo>
                    <a:lnTo>
                      <a:pt x="4710" y="980"/>
                    </a:lnTo>
                    <a:lnTo>
                      <a:pt x="4710" y="980"/>
                    </a:lnTo>
                    <a:lnTo>
                      <a:pt x="4710" y="971"/>
                    </a:lnTo>
                    <a:lnTo>
                      <a:pt x="4701" y="962"/>
                    </a:lnTo>
                    <a:lnTo>
                      <a:pt x="4701" y="962"/>
                    </a:lnTo>
                    <a:lnTo>
                      <a:pt x="4701" y="962"/>
                    </a:lnTo>
                    <a:lnTo>
                      <a:pt x="4701" y="962"/>
                    </a:lnTo>
                    <a:lnTo>
                      <a:pt x="4666" y="936"/>
                    </a:lnTo>
                    <a:lnTo>
                      <a:pt x="4657" y="927"/>
                    </a:lnTo>
                    <a:lnTo>
                      <a:pt x="4657" y="927"/>
                    </a:lnTo>
                    <a:lnTo>
                      <a:pt x="4657" y="927"/>
                    </a:lnTo>
                    <a:lnTo>
                      <a:pt x="4657" y="901"/>
                    </a:lnTo>
                    <a:lnTo>
                      <a:pt x="4657" y="901"/>
                    </a:lnTo>
                    <a:lnTo>
                      <a:pt x="4657" y="892"/>
                    </a:lnTo>
                    <a:lnTo>
                      <a:pt x="4657" y="892"/>
                    </a:lnTo>
                    <a:lnTo>
                      <a:pt x="4657" y="874"/>
                    </a:lnTo>
                    <a:lnTo>
                      <a:pt x="4657" y="874"/>
                    </a:lnTo>
                    <a:lnTo>
                      <a:pt x="4657" y="865"/>
                    </a:lnTo>
                    <a:lnTo>
                      <a:pt x="4657" y="830"/>
                    </a:lnTo>
                    <a:lnTo>
                      <a:pt x="4657" y="830"/>
                    </a:lnTo>
                    <a:lnTo>
                      <a:pt x="4657" y="812"/>
                    </a:lnTo>
                    <a:lnTo>
                      <a:pt x="4657" y="812"/>
                    </a:lnTo>
                    <a:lnTo>
                      <a:pt x="4666" y="795"/>
                    </a:lnTo>
                    <a:lnTo>
                      <a:pt x="4666" y="795"/>
                    </a:lnTo>
                    <a:lnTo>
                      <a:pt x="4666" y="786"/>
                    </a:lnTo>
                    <a:lnTo>
                      <a:pt x="4666" y="786"/>
                    </a:lnTo>
                    <a:lnTo>
                      <a:pt x="4666" y="786"/>
                    </a:lnTo>
                    <a:lnTo>
                      <a:pt x="4666" y="786"/>
                    </a:lnTo>
                    <a:lnTo>
                      <a:pt x="4675" y="759"/>
                    </a:lnTo>
                    <a:lnTo>
                      <a:pt x="4675" y="759"/>
                    </a:lnTo>
                    <a:lnTo>
                      <a:pt x="4666" y="742"/>
                    </a:lnTo>
                    <a:lnTo>
                      <a:pt x="4657" y="715"/>
                    </a:lnTo>
                    <a:lnTo>
                      <a:pt x="4640" y="706"/>
                    </a:lnTo>
                    <a:lnTo>
                      <a:pt x="4622" y="698"/>
                    </a:lnTo>
                    <a:lnTo>
                      <a:pt x="4622" y="698"/>
                    </a:lnTo>
                    <a:lnTo>
                      <a:pt x="4622" y="689"/>
                    </a:lnTo>
                    <a:lnTo>
                      <a:pt x="4622" y="689"/>
                    </a:lnTo>
                    <a:lnTo>
                      <a:pt x="4622" y="689"/>
                    </a:lnTo>
                    <a:lnTo>
                      <a:pt x="4622" y="689"/>
                    </a:lnTo>
                    <a:lnTo>
                      <a:pt x="4640" y="662"/>
                    </a:lnTo>
                    <a:lnTo>
                      <a:pt x="4640" y="662"/>
                    </a:lnTo>
                    <a:lnTo>
                      <a:pt x="4657" y="636"/>
                    </a:lnTo>
                    <a:lnTo>
                      <a:pt x="4666" y="609"/>
                    </a:lnTo>
                    <a:lnTo>
                      <a:pt x="4675" y="565"/>
                    </a:lnTo>
                    <a:lnTo>
                      <a:pt x="4675" y="565"/>
                    </a:lnTo>
                    <a:lnTo>
                      <a:pt x="4666" y="556"/>
                    </a:lnTo>
                    <a:lnTo>
                      <a:pt x="4666" y="556"/>
                    </a:lnTo>
                    <a:lnTo>
                      <a:pt x="4631" y="539"/>
                    </a:lnTo>
                    <a:lnTo>
                      <a:pt x="4596" y="530"/>
                    </a:lnTo>
                    <a:lnTo>
                      <a:pt x="4596" y="530"/>
                    </a:lnTo>
                    <a:lnTo>
                      <a:pt x="4587" y="539"/>
                    </a:lnTo>
                    <a:lnTo>
                      <a:pt x="4587" y="539"/>
                    </a:lnTo>
                    <a:lnTo>
                      <a:pt x="4534" y="539"/>
                    </a:lnTo>
                    <a:lnTo>
                      <a:pt x="4490" y="530"/>
                    </a:lnTo>
                    <a:lnTo>
                      <a:pt x="4490" y="530"/>
                    </a:lnTo>
                    <a:lnTo>
                      <a:pt x="4481" y="530"/>
                    </a:lnTo>
                    <a:lnTo>
                      <a:pt x="4481" y="530"/>
                    </a:lnTo>
                    <a:lnTo>
                      <a:pt x="4472" y="530"/>
                    </a:lnTo>
                    <a:lnTo>
                      <a:pt x="4463" y="539"/>
                    </a:lnTo>
                    <a:lnTo>
                      <a:pt x="4446" y="556"/>
                    </a:lnTo>
                    <a:lnTo>
                      <a:pt x="4446" y="556"/>
                    </a:lnTo>
                    <a:lnTo>
                      <a:pt x="4446" y="565"/>
                    </a:lnTo>
                    <a:lnTo>
                      <a:pt x="4446" y="574"/>
                    </a:lnTo>
                    <a:lnTo>
                      <a:pt x="4446" y="574"/>
                    </a:lnTo>
                    <a:lnTo>
                      <a:pt x="4446" y="574"/>
                    </a:lnTo>
                    <a:lnTo>
                      <a:pt x="4437" y="583"/>
                    </a:lnTo>
                    <a:lnTo>
                      <a:pt x="4437" y="583"/>
                    </a:lnTo>
                    <a:lnTo>
                      <a:pt x="4410" y="645"/>
                    </a:lnTo>
                    <a:lnTo>
                      <a:pt x="4410" y="645"/>
                    </a:lnTo>
                    <a:lnTo>
                      <a:pt x="4393" y="662"/>
                    </a:lnTo>
                    <a:lnTo>
                      <a:pt x="4384" y="680"/>
                    </a:lnTo>
                    <a:lnTo>
                      <a:pt x="4349" y="689"/>
                    </a:lnTo>
                    <a:lnTo>
                      <a:pt x="4349" y="689"/>
                    </a:lnTo>
                    <a:lnTo>
                      <a:pt x="4340" y="698"/>
                    </a:lnTo>
                    <a:lnTo>
                      <a:pt x="4340" y="698"/>
                    </a:lnTo>
                    <a:lnTo>
                      <a:pt x="4340" y="698"/>
                    </a:lnTo>
                    <a:lnTo>
                      <a:pt x="4340" y="698"/>
                    </a:lnTo>
                    <a:lnTo>
                      <a:pt x="4322" y="706"/>
                    </a:lnTo>
                    <a:lnTo>
                      <a:pt x="4304" y="724"/>
                    </a:lnTo>
                    <a:lnTo>
                      <a:pt x="4304" y="724"/>
                    </a:lnTo>
                    <a:lnTo>
                      <a:pt x="4304" y="733"/>
                    </a:lnTo>
                    <a:lnTo>
                      <a:pt x="4304" y="742"/>
                    </a:lnTo>
                    <a:lnTo>
                      <a:pt x="4304" y="742"/>
                    </a:lnTo>
                    <a:lnTo>
                      <a:pt x="4313" y="759"/>
                    </a:lnTo>
                    <a:lnTo>
                      <a:pt x="4313" y="759"/>
                    </a:lnTo>
                    <a:lnTo>
                      <a:pt x="4322" y="768"/>
                    </a:lnTo>
                    <a:lnTo>
                      <a:pt x="4340" y="759"/>
                    </a:lnTo>
                    <a:lnTo>
                      <a:pt x="4340" y="759"/>
                    </a:lnTo>
                    <a:lnTo>
                      <a:pt x="4340" y="759"/>
                    </a:lnTo>
                    <a:lnTo>
                      <a:pt x="4340" y="759"/>
                    </a:lnTo>
                    <a:lnTo>
                      <a:pt x="4340" y="768"/>
                    </a:lnTo>
                    <a:lnTo>
                      <a:pt x="4340" y="768"/>
                    </a:lnTo>
                    <a:lnTo>
                      <a:pt x="4349" y="768"/>
                    </a:lnTo>
                    <a:lnTo>
                      <a:pt x="4349" y="768"/>
                    </a:lnTo>
                    <a:lnTo>
                      <a:pt x="4340" y="786"/>
                    </a:lnTo>
                    <a:lnTo>
                      <a:pt x="4340" y="786"/>
                    </a:lnTo>
                    <a:lnTo>
                      <a:pt x="4331" y="795"/>
                    </a:lnTo>
                    <a:lnTo>
                      <a:pt x="4331" y="804"/>
                    </a:lnTo>
                    <a:lnTo>
                      <a:pt x="4331" y="804"/>
                    </a:lnTo>
                    <a:lnTo>
                      <a:pt x="4340" y="821"/>
                    </a:lnTo>
                    <a:lnTo>
                      <a:pt x="4340" y="821"/>
                    </a:lnTo>
                    <a:lnTo>
                      <a:pt x="4340" y="821"/>
                    </a:lnTo>
                    <a:lnTo>
                      <a:pt x="4340" y="821"/>
                    </a:lnTo>
                    <a:lnTo>
                      <a:pt x="4313" y="839"/>
                    </a:lnTo>
                    <a:lnTo>
                      <a:pt x="4313" y="857"/>
                    </a:lnTo>
                    <a:lnTo>
                      <a:pt x="4313" y="857"/>
                    </a:lnTo>
                    <a:lnTo>
                      <a:pt x="4313" y="874"/>
                    </a:lnTo>
                    <a:lnTo>
                      <a:pt x="4322" y="874"/>
                    </a:lnTo>
                    <a:lnTo>
                      <a:pt x="4349" y="883"/>
                    </a:lnTo>
                    <a:lnTo>
                      <a:pt x="4349" y="883"/>
                    </a:lnTo>
                    <a:lnTo>
                      <a:pt x="4375" y="892"/>
                    </a:lnTo>
                    <a:lnTo>
                      <a:pt x="4375" y="892"/>
                    </a:lnTo>
                    <a:lnTo>
                      <a:pt x="4384" y="901"/>
                    </a:lnTo>
                    <a:lnTo>
                      <a:pt x="4384" y="901"/>
                    </a:lnTo>
                    <a:lnTo>
                      <a:pt x="4393" y="901"/>
                    </a:lnTo>
                    <a:lnTo>
                      <a:pt x="4393" y="909"/>
                    </a:lnTo>
                    <a:lnTo>
                      <a:pt x="4393" y="909"/>
                    </a:lnTo>
                    <a:lnTo>
                      <a:pt x="4393" y="927"/>
                    </a:lnTo>
                    <a:lnTo>
                      <a:pt x="4393" y="927"/>
                    </a:lnTo>
                    <a:lnTo>
                      <a:pt x="4401" y="927"/>
                    </a:lnTo>
                    <a:lnTo>
                      <a:pt x="4401" y="927"/>
                    </a:lnTo>
                    <a:lnTo>
                      <a:pt x="4401" y="936"/>
                    </a:lnTo>
                    <a:lnTo>
                      <a:pt x="4401" y="936"/>
                    </a:lnTo>
                    <a:lnTo>
                      <a:pt x="4410" y="945"/>
                    </a:lnTo>
                    <a:lnTo>
                      <a:pt x="4410" y="945"/>
                    </a:lnTo>
                    <a:lnTo>
                      <a:pt x="4419" y="954"/>
                    </a:lnTo>
                    <a:lnTo>
                      <a:pt x="4437" y="954"/>
                    </a:lnTo>
                    <a:lnTo>
                      <a:pt x="4437" y="954"/>
                    </a:lnTo>
                    <a:lnTo>
                      <a:pt x="4437" y="962"/>
                    </a:lnTo>
                    <a:lnTo>
                      <a:pt x="4437" y="962"/>
                    </a:lnTo>
                    <a:lnTo>
                      <a:pt x="4437" y="962"/>
                    </a:lnTo>
                    <a:lnTo>
                      <a:pt x="4410" y="998"/>
                    </a:lnTo>
                    <a:lnTo>
                      <a:pt x="4410" y="998"/>
                    </a:lnTo>
                    <a:lnTo>
                      <a:pt x="4401" y="989"/>
                    </a:lnTo>
                    <a:lnTo>
                      <a:pt x="4366" y="962"/>
                    </a:lnTo>
                    <a:lnTo>
                      <a:pt x="4366" y="962"/>
                    </a:lnTo>
                    <a:lnTo>
                      <a:pt x="4357" y="954"/>
                    </a:lnTo>
                    <a:lnTo>
                      <a:pt x="4357" y="954"/>
                    </a:lnTo>
                    <a:lnTo>
                      <a:pt x="4349" y="945"/>
                    </a:lnTo>
                    <a:lnTo>
                      <a:pt x="4349" y="945"/>
                    </a:lnTo>
                    <a:lnTo>
                      <a:pt x="4322" y="936"/>
                    </a:lnTo>
                    <a:lnTo>
                      <a:pt x="4322" y="936"/>
                    </a:lnTo>
                    <a:lnTo>
                      <a:pt x="4304" y="927"/>
                    </a:lnTo>
                    <a:lnTo>
                      <a:pt x="4304" y="927"/>
                    </a:lnTo>
                    <a:lnTo>
                      <a:pt x="4296" y="918"/>
                    </a:lnTo>
                    <a:lnTo>
                      <a:pt x="4296" y="918"/>
                    </a:lnTo>
                    <a:lnTo>
                      <a:pt x="4251" y="909"/>
                    </a:lnTo>
                    <a:lnTo>
                      <a:pt x="4251" y="909"/>
                    </a:lnTo>
                    <a:lnTo>
                      <a:pt x="4225" y="901"/>
                    </a:lnTo>
                    <a:lnTo>
                      <a:pt x="4225" y="901"/>
                    </a:lnTo>
                    <a:lnTo>
                      <a:pt x="4225" y="892"/>
                    </a:lnTo>
                    <a:lnTo>
                      <a:pt x="4225" y="892"/>
                    </a:lnTo>
                    <a:lnTo>
                      <a:pt x="4216" y="892"/>
                    </a:lnTo>
                    <a:lnTo>
                      <a:pt x="4216" y="892"/>
                    </a:lnTo>
                    <a:lnTo>
                      <a:pt x="4199" y="892"/>
                    </a:lnTo>
                    <a:lnTo>
                      <a:pt x="4181" y="874"/>
                    </a:lnTo>
                    <a:lnTo>
                      <a:pt x="4181" y="874"/>
                    </a:lnTo>
                    <a:lnTo>
                      <a:pt x="4137" y="857"/>
                    </a:lnTo>
                    <a:lnTo>
                      <a:pt x="4075" y="848"/>
                    </a:lnTo>
                    <a:lnTo>
                      <a:pt x="4066" y="848"/>
                    </a:lnTo>
                    <a:lnTo>
                      <a:pt x="4066" y="848"/>
                    </a:lnTo>
                    <a:lnTo>
                      <a:pt x="4022" y="848"/>
                    </a:lnTo>
                    <a:lnTo>
                      <a:pt x="4022" y="848"/>
                    </a:lnTo>
                    <a:lnTo>
                      <a:pt x="4004" y="848"/>
                    </a:lnTo>
                    <a:lnTo>
                      <a:pt x="4004" y="848"/>
                    </a:lnTo>
                    <a:lnTo>
                      <a:pt x="3978" y="839"/>
                    </a:lnTo>
                    <a:lnTo>
                      <a:pt x="3960" y="839"/>
                    </a:lnTo>
                    <a:lnTo>
                      <a:pt x="3960" y="839"/>
                    </a:lnTo>
                    <a:lnTo>
                      <a:pt x="3960" y="839"/>
                    </a:lnTo>
                    <a:lnTo>
                      <a:pt x="3960" y="839"/>
                    </a:lnTo>
                    <a:lnTo>
                      <a:pt x="3960" y="839"/>
                    </a:lnTo>
                    <a:lnTo>
                      <a:pt x="3960" y="839"/>
                    </a:lnTo>
                    <a:lnTo>
                      <a:pt x="3943" y="821"/>
                    </a:lnTo>
                    <a:lnTo>
                      <a:pt x="3934" y="812"/>
                    </a:lnTo>
                    <a:lnTo>
                      <a:pt x="3934" y="812"/>
                    </a:lnTo>
                    <a:lnTo>
                      <a:pt x="3907" y="804"/>
                    </a:lnTo>
                    <a:lnTo>
                      <a:pt x="3907" y="804"/>
                    </a:lnTo>
                    <a:lnTo>
                      <a:pt x="3899" y="795"/>
                    </a:lnTo>
                    <a:lnTo>
                      <a:pt x="3899" y="795"/>
                    </a:lnTo>
                    <a:lnTo>
                      <a:pt x="3863" y="786"/>
                    </a:lnTo>
                    <a:lnTo>
                      <a:pt x="3846" y="795"/>
                    </a:lnTo>
                    <a:lnTo>
                      <a:pt x="3846" y="795"/>
                    </a:lnTo>
                    <a:lnTo>
                      <a:pt x="3837" y="804"/>
                    </a:lnTo>
                    <a:lnTo>
                      <a:pt x="3837" y="821"/>
                    </a:lnTo>
                    <a:lnTo>
                      <a:pt x="3837" y="821"/>
                    </a:lnTo>
                    <a:lnTo>
                      <a:pt x="3846" y="839"/>
                    </a:lnTo>
                    <a:lnTo>
                      <a:pt x="3863" y="848"/>
                    </a:lnTo>
                    <a:lnTo>
                      <a:pt x="3872" y="848"/>
                    </a:lnTo>
                    <a:lnTo>
                      <a:pt x="3872" y="848"/>
                    </a:lnTo>
                    <a:lnTo>
                      <a:pt x="3881" y="848"/>
                    </a:lnTo>
                    <a:lnTo>
                      <a:pt x="3881" y="848"/>
                    </a:lnTo>
                    <a:lnTo>
                      <a:pt x="3890" y="865"/>
                    </a:lnTo>
                    <a:lnTo>
                      <a:pt x="3899" y="865"/>
                    </a:lnTo>
                    <a:lnTo>
                      <a:pt x="3916" y="865"/>
                    </a:lnTo>
                    <a:lnTo>
                      <a:pt x="3916" y="865"/>
                    </a:lnTo>
                    <a:lnTo>
                      <a:pt x="3943" y="874"/>
                    </a:lnTo>
                    <a:lnTo>
                      <a:pt x="3943" y="874"/>
                    </a:lnTo>
                    <a:lnTo>
                      <a:pt x="3943" y="874"/>
                    </a:lnTo>
                    <a:lnTo>
                      <a:pt x="3943" y="883"/>
                    </a:lnTo>
                    <a:lnTo>
                      <a:pt x="3943" y="883"/>
                    </a:lnTo>
                    <a:lnTo>
                      <a:pt x="3943" y="901"/>
                    </a:lnTo>
                    <a:lnTo>
                      <a:pt x="3943" y="901"/>
                    </a:lnTo>
                    <a:lnTo>
                      <a:pt x="3960" y="918"/>
                    </a:lnTo>
                    <a:lnTo>
                      <a:pt x="3969" y="936"/>
                    </a:lnTo>
                    <a:lnTo>
                      <a:pt x="3969" y="936"/>
                    </a:lnTo>
                    <a:lnTo>
                      <a:pt x="3978" y="945"/>
                    </a:lnTo>
                    <a:lnTo>
                      <a:pt x="3978" y="945"/>
                    </a:lnTo>
                    <a:lnTo>
                      <a:pt x="3960" y="954"/>
                    </a:lnTo>
                    <a:lnTo>
                      <a:pt x="3960" y="954"/>
                    </a:lnTo>
                    <a:lnTo>
                      <a:pt x="3934" y="954"/>
                    </a:lnTo>
                    <a:lnTo>
                      <a:pt x="3916" y="962"/>
                    </a:lnTo>
                    <a:lnTo>
                      <a:pt x="3916" y="962"/>
                    </a:lnTo>
                    <a:lnTo>
                      <a:pt x="3907" y="971"/>
                    </a:lnTo>
                    <a:lnTo>
                      <a:pt x="3907" y="971"/>
                    </a:lnTo>
                    <a:lnTo>
                      <a:pt x="3916" y="989"/>
                    </a:lnTo>
                    <a:lnTo>
                      <a:pt x="3916" y="989"/>
                    </a:lnTo>
                    <a:lnTo>
                      <a:pt x="3916" y="989"/>
                    </a:lnTo>
                    <a:lnTo>
                      <a:pt x="3916" y="989"/>
                    </a:lnTo>
                    <a:lnTo>
                      <a:pt x="3899" y="980"/>
                    </a:lnTo>
                    <a:lnTo>
                      <a:pt x="3899" y="980"/>
                    </a:lnTo>
                    <a:lnTo>
                      <a:pt x="3890" y="971"/>
                    </a:lnTo>
                    <a:lnTo>
                      <a:pt x="3890" y="971"/>
                    </a:lnTo>
                    <a:lnTo>
                      <a:pt x="3890" y="971"/>
                    </a:lnTo>
                    <a:lnTo>
                      <a:pt x="3890" y="971"/>
                    </a:lnTo>
                    <a:lnTo>
                      <a:pt x="3899" y="954"/>
                    </a:lnTo>
                    <a:lnTo>
                      <a:pt x="3899" y="954"/>
                    </a:lnTo>
                    <a:lnTo>
                      <a:pt x="3899" y="945"/>
                    </a:lnTo>
                    <a:lnTo>
                      <a:pt x="3899" y="945"/>
                    </a:lnTo>
                    <a:lnTo>
                      <a:pt x="3854" y="918"/>
                    </a:lnTo>
                    <a:lnTo>
                      <a:pt x="3854" y="918"/>
                    </a:lnTo>
                    <a:lnTo>
                      <a:pt x="3854" y="918"/>
                    </a:lnTo>
                    <a:lnTo>
                      <a:pt x="3854" y="918"/>
                    </a:lnTo>
                    <a:lnTo>
                      <a:pt x="3837" y="927"/>
                    </a:lnTo>
                    <a:lnTo>
                      <a:pt x="3793" y="954"/>
                    </a:lnTo>
                    <a:lnTo>
                      <a:pt x="3793" y="954"/>
                    </a:lnTo>
                    <a:lnTo>
                      <a:pt x="3775" y="962"/>
                    </a:lnTo>
                    <a:lnTo>
                      <a:pt x="3775" y="962"/>
                    </a:lnTo>
                    <a:lnTo>
                      <a:pt x="3766" y="962"/>
                    </a:lnTo>
                    <a:lnTo>
                      <a:pt x="3740" y="962"/>
                    </a:lnTo>
                    <a:lnTo>
                      <a:pt x="3740" y="962"/>
                    </a:lnTo>
                    <a:lnTo>
                      <a:pt x="3704" y="962"/>
                    </a:lnTo>
                    <a:lnTo>
                      <a:pt x="3669" y="962"/>
                    </a:lnTo>
                    <a:lnTo>
                      <a:pt x="3669" y="962"/>
                    </a:lnTo>
                    <a:lnTo>
                      <a:pt x="3643" y="980"/>
                    </a:lnTo>
                    <a:lnTo>
                      <a:pt x="3634" y="998"/>
                    </a:lnTo>
                    <a:lnTo>
                      <a:pt x="3634" y="998"/>
                    </a:lnTo>
                    <a:lnTo>
                      <a:pt x="3625" y="998"/>
                    </a:lnTo>
                    <a:lnTo>
                      <a:pt x="3625" y="998"/>
                    </a:lnTo>
                    <a:lnTo>
                      <a:pt x="3625" y="1007"/>
                    </a:lnTo>
                    <a:lnTo>
                      <a:pt x="3625" y="1007"/>
                    </a:lnTo>
                    <a:lnTo>
                      <a:pt x="3599" y="998"/>
                    </a:lnTo>
                    <a:lnTo>
                      <a:pt x="3581" y="1007"/>
                    </a:lnTo>
                    <a:lnTo>
                      <a:pt x="3581" y="1007"/>
                    </a:lnTo>
                    <a:lnTo>
                      <a:pt x="3554" y="998"/>
                    </a:lnTo>
                    <a:lnTo>
                      <a:pt x="3554" y="998"/>
                    </a:lnTo>
                    <a:lnTo>
                      <a:pt x="3546" y="998"/>
                    </a:lnTo>
                    <a:lnTo>
                      <a:pt x="3546" y="998"/>
                    </a:lnTo>
                    <a:lnTo>
                      <a:pt x="3554" y="998"/>
                    </a:lnTo>
                    <a:lnTo>
                      <a:pt x="3563" y="998"/>
                    </a:lnTo>
                    <a:lnTo>
                      <a:pt x="3563" y="998"/>
                    </a:lnTo>
                    <a:lnTo>
                      <a:pt x="3572" y="989"/>
                    </a:lnTo>
                    <a:lnTo>
                      <a:pt x="3581" y="989"/>
                    </a:lnTo>
                    <a:lnTo>
                      <a:pt x="3581" y="989"/>
                    </a:lnTo>
                    <a:lnTo>
                      <a:pt x="3581" y="971"/>
                    </a:lnTo>
                    <a:lnTo>
                      <a:pt x="3581" y="962"/>
                    </a:lnTo>
                    <a:lnTo>
                      <a:pt x="3581" y="962"/>
                    </a:lnTo>
                    <a:lnTo>
                      <a:pt x="3581" y="954"/>
                    </a:lnTo>
                    <a:lnTo>
                      <a:pt x="3581" y="954"/>
                    </a:lnTo>
                    <a:lnTo>
                      <a:pt x="3590" y="945"/>
                    </a:lnTo>
                    <a:lnTo>
                      <a:pt x="3590" y="936"/>
                    </a:lnTo>
                    <a:lnTo>
                      <a:pt x="3590" y="936"/>
                    </a:lnTo>
                    <a:lnTo>
                      <a:pt x="3581" y="927"/>
                    </a:lnTo>
                    <a:lnTo>
                      <a:pt x="3563" y="927"/>
                    </a:lnTo>
                    <a:lnTo>
                      <a:pt x="3563" y="927"/>
                    </a:lnTo>
                    <a:lnTo>
                      <a:pt x="3528" y="945"/>
                    </a:lnTo>
                    <a:lnTo>
                      <a:pt x="3528" y="945"/>
                    </a:lnTo>
                    <a:lnTo>
                      <a:pt x="3519" y="945"/>
                    </a:lnTo>
                    <a:lnTo>
                      <a:pt x="3519" y="945"/>
                    </a:lnTo>
                    <a:lnTo>
                      <a:pt x="3502" y="954"/>
                    </a:lnTo>
                    <a:lnTo>
                      <a:pt x="3502" y="962"/>
                    </a:lnTo>
                    <a:lnTo>
                      <a:pt x="3502" y="971"/>
                    </a:lnTo>
                    <a:lnTo>
                      <a:pt x="3502" y="971"/>
                    </a:lnTo>
                    <a:lnTo>
                      <a:pt x="3493" y="980"/>
                    </a:lnTo>
                    <a:lnTo>
                      <a:pt x="3493" y="980"/>
                    </a:lnTo>
                    <a:lnTo>
                      <a:pt x="3493" y="980"/>
                    </a:lnTo>
                    <a:lnTo>
                      <a:pt x="3493" y="980"/>
                    </a:lnTo>
                    <a:lnTo>
                      <a:pt x="3493" y="971"/>
                    </a:lnTo>
                    <a:lnTo>
                      <a:pt x="3484" y="971"/>
                    </a:lnTo>
                    <a:lnTo>
                      <a:pt x="3484" y="971"/>
                    </a:lnTo>
                    <a:lnTo>
                      <a:pt x="3475" y="962"/>
                    </a:lnTo>
                    <a:lnTo>
                      <a:pt x="3466" y="962"/>
                    </a:lnTo>
                    <a:lnTo>
                      <a:pt x="3466" y="962"/>
                    </a:lnTo>
                    <a:lnTo>
                      <a:pt x="3396" y="980"/>
                    </a:lnTo>
                    <a:lnTo>
                      <a:pt x="3360" y="989"/>
                    </a:lnTo>
                    <a:lnTo>
                      <a:pt x="3334" y="1007"/>
                    </a:lnTo>
                    <a:lnTo>
                      <a:pt x="3334" y="1007"/>
                    </a:lnTo>
                    <a:lnTo>
                      <a:pt x="3325" y="1015"/>
                    </a:lnTo>
                    <a:lnTo>
                      <a:pt x="3307" y="1024"/>
                    </a:lnTo>
                    <a:lnTo>
                      <a:pt x="3307" y="1024"/>
                    </a:lnTo>
                    <a:lnTo>
                      <a:pt x="3290" y="1033"/>
                    </a:lnTo>
                    <a:lnTo>
                      <a:pt x="3290" y="1033"/>
                    </a:lnTo>
                    <a:lnTo>
                      <a:pt x="3281" y="1042"/>
                    </a:lnTo>
                    <a:lnTo>
                      <a:pt x="3281" y="1042"/>
                    </a:lnTo>
                    <a:lnTo>
                      <a:pt x="3272" y="1042"/>
                    </a:lnTo>
                    <a:lnTo>
                      <a:pt x="3272" y="1042"/>
                    </a:lnTo>
                    <a:lnTo>
                      <a:pt x="3254" y="1051"/>
                    </a:lnTo>
                    <a:lnTo>
                      <a:pt x="3254" y="1051"/>
                    </a:lnTo>
                    <a:lnTo>
                      <a:pt x="3237" y="1051"/>
                    </a:lnTo>
                    <a:lnTo>
                      <a:pt x="3237" y="1051"/>
                    </a:lnTo>
                    <a:lnTo>
                      <a:pt x="3228" y="1051"/>
                    </a:lnTo>
                    <a:lnTo>
                      <a:pt x="3228" y="1051"/>
                    </a:lnTo>
                    <a:lnTo>
                      <a:pt x="3219" y="1060"/>
                    </a:lnTo>
                    <a:lnTo>
                      <a:pt x="3219" y="1060"/>
                    </a:lnTo>
                    <a:lnTo>
                      <a:pt x="3210" y="1077"/>
                    </a:lnTo>
                    <a:lnTo>
                      <a:pt x="3210" y="1095"/>
                    </a:lnTo>
                    <a:lnTo>
                      <a:pt x="3210" y="1121"/>
                    </a:lnTo>
                    <a:lnTo>
                      <a:pt x="3210" y="1121"/>
                    </a:lnTo>
                    <a:lnTo>
                      <a:pt x="3193" y="1121"/>
                    </a:lnTo>
                    <a:lnTo>
                      <a:pt x="3149" y="1121"/>
                    </a:lnTo>
                    <a:lnTo>
                      <a:pt x="3122" y="1121"/>
                    </a:lnTo>
                    <a:lnTo>
                      <a:pt x="3122" y="1121"/>
                    </a:lnTo>
                    <a:lnTo>
                      <a:pt x="3113" y="1121"/>
                    </a:lnTo>
                    <a:lnTo>
                      <a:pt x="3104" y="1113"/>
                    </a:lnTo>
                    <a:lnTo>
                      <a:pt x="3104" y="1113"/>
                    </a:lnTo>
                    <a:lnTo>
                      <a:pt x="3096" y="1104"/>
                    </a:lnTo>
                    <a:lnTo>
                      <a:pt x="3096" y="1104"/>
                    </a:lnTo>
                    <a:lnTo>
                      <a:pt x="3096" y="1095"/>
                    </a:lnTo>
                    <a:lnTo>
                      <a:pt x="3096" y="1095"/>
                    </a:lnTo>
                    <a:lnTo>
                      <a:pt x="3087" y="1086"/>
                    </a:lnTo>
                    <a:lnTo>
                      <a:pt x="3078" y="1086"/>
                    </a:lnTo>
                    <a:lnTo>
                      <a:pt x="3078" y="1086"/>
                    </a:lnTo>
                    <a:lnTo>
                      <a:pt x="3069" y="1077"/>
                    </a:lnTo>
                    <a:lnTo>
                      <a:pt x="3069" y="1077"/>
                    </a:lnTo>
                    <a:lnTo>
                      <a:pt x="3078" y="1060"/>
                    </a:lnTo>
                    <a:lnTo>
                      <a:pt x="3078" y="1060"/>
                    </a:lnTo>
                    <a:lnTo>
                      <a:pt x="3078" y="1060"/>
                    </a:lnTo>
                    <a:lnTo>
                      <a:pt x="3078" y="1060"/>
                    </a:lnTo>
                    <a:lnTo>
                      <a:pt x="3096" y="1060"/>
                    </a:lnTo>
                    <a:lnTo>
                      <a:pt x="3113" y="1051"/>
                    </a:lnTo>
                    <a:lnTo>
                      <a:pt x="3113" y="1051"/>
                    </a:lnTo>
                    <a:lnTo>
                      <a:pt x="3140" y="1051"/>
                    </a:lnTo>
                    <a:lnTo>
                      <a:pt x="3140" y="1051"/>
                    </a:lnTo>
                    <a:lnTo>
                      <a:pt x="3157" y="1051"/>
                    </a:lnTo>
                    <a:lnTo>
                      <a:pt x="3157" y="1051"/>
                    </a:lnTo>
                    <a:lnTo>
                      <a:pt x="3166" y="1033"/>
                    </a:lnTo>
                    <a:lnTo>
                      <a:pt x="3166" y="1033"/>
                    </a:lnTo>
                    <a:lnTo>
                      <a:pt x="3157" y="1015"/>
                    </a:lnTo>
                    <a:lnTo>
                      <a:pt x="3149" y="1007"/>
                    </a:lnTo>
                    <a:lnTo>
                      <a:pt x="3149" y="1007"/>
                    </a:lnTo>
                    <a:lnTo>
                      <a:pt x="3131" y="980"/>
                    </a:lnTo>
                    <a:lnTo>
                      <a:pt x="3131" y="980"/>
                    </a:lnTo>
                    <a:lnTo>
                      <a:pt x="3122" y="971"/>
                    </a:lnTo>
                    <a:lnTo>
                      <a:pt x="3113" y="962"/>
                    </a:lnTo>
                    <a:lnTo>
                      <a:pt x="3078" y="954"/>
                    </a:lnTo>
                    <a:lnTo>
                      <a:pt x="3078" y="954"/>
                    </a:lnTo>
                    <a:lnTo>
                      <a:pt x="3052" y="962"/>
                    </a:lnTo>
                    <a:lnTo>
                      <a:pt x="3052" y="962"/>
                    </a:lnTo>
                    <a:lnTo>
                      <a:pt x="3043" y="962"/>
                    </a:lnTo>
                    <a:lnTo>
                      <a:pt x="3043" y="962"/>
                    </a:lnTo>
                    <a:lnTo>
                      <a:pt x="3016" y="962"/>
                    </a:lnTo>
                    <a:lnTo>
                      <a:pt x="3016" y="962"/>
                    </a:lnTo>
                    <a:lnTo>
                      <a:pt x="2999" y="962"/>
                    </a:lnTo>
                    <a:lnTo>
                      <a:pt x="2990" y="971"/>
                    </a:lnTo>
                    <a:lnTo>
                      <a:pt x="2990" y="971"/>
                    </a:lnTo>
                    <a:lnTo>
                      <a:pt x="2990" y="980"/>
                    </a:lnTo>
                    <a:lnTo>
                      <a:pt x="2999" y="989"/>
                    </a:lnTo>
                    <a:lnTo>
                      <a:pt x="2999" y="989"/>
                    </a:lnTo>
                    <a:lnTo>
                      <a:pt x="3007" y="998"/>
                    </a:lnTo>
                    <a:lnTo>
                      <a:pt x="3007" y="998"/>
                    </a:lnTo>
                    <a:lnTo>
                      <a:pt x="3007" y="998"/>
                    </a:lnTo>
                    <a:lnTo>
                      <a:pt x="3007" y="998"/>
                    </a:lnTo>
                    <a:lnTo>
                      <a:pt x="2999" y="1007"/>
                    </a:lnTo>
                    <a:lnTo>
                      <a:pt x="2999" y="1015"/>
                    </a:lnTo>
                    <a:lnTo>
                      <a:pt x="2999" y="1015"/>
                    </a:lnTo>
                    <a:lnTo>
                      <a:pt x="3007" y="1024"/>
                    </a:lnTo>
                    <a:lnTo>
                      <a:pt x="3007" y="1024"/>
                    </a:lnTo>
                    <a:lnTo>
                      <a:pt x="2999" y="1042"/>
                    </a:lnTo>
                    <a:lnTo>
                      <a:pt x="2990" y="1068"/>
                    </a:lnTo>
                    <a:lnTo>
                      <a:pt x="2990" y="1068"/>
                    </a:lnTo>
                    <a:lnTo>
                      <a:pt x="2990" y="1068"/>
                    </a:lnTo>
                    <a:lnTo>
                      <a:pt x="2990" y="1068"/>
                    </a:lnTo>
                    <a:lnTo>
                      <a:pt x="2981" y="1077"/>
                    </a:lnTo>
                    <a:lnTo>
                      <a:pt x="2981" y="1086"/>
                    </a:lnTo>
                    <a:lnTo>
                      <a:pt x="2981" y="1086"/>
                    </a:lnTo>
                    <a:lnTo>
                      <a:pt x="2981" y="1104"/>
                    </a:lnTo>
                    <a:lnTo>
                      <a:pt x="2999" y="1104"/>
                    </a:lnTo>
                    <a:lnTo>
                      <a:pt x="3007" y="1104"/>
                    </a:lnTo>
                    <a:lnTo>
                      <a:pt x="3007" y="1104"/>
                    </a:lnTo>
                    <a:lnTo>
                      <a:pt x="3016" y="1104"/>
                    </a:lnTo>
                    <a:lnTo>
                      <a:pt x="3016" y="1104"/>
                    </a:lnTo>
                    <a:lnTo>
                      <a:pt x="3025" y="1121"/>
                    </a:lnTo>
                    <a:lnTo>
                      <a:pt x="3025" y="1139"/>
                    </a:lnTo>
                    <a:lnTo>
                      <a:pt x="3025" y="1148"/>
                    </a:lnTo>
                    <a:lnTo>
                      <a:pt x="3025" y="1148"/>
                    </a:lnTo>
                    <a:lnTo>
                      <a:pt x="3016" y="1165"/>
                    </a:lnTo>
                    <a:lnTo>
                      <a:pt x="3016" y="1165"/>
                    </a:lnTo>
                    <a:lnTo>
                      <a:pt x="3007" y="1183"/>
                    </a:lnTo>
                    <a:lnTo>
                      <a:pt x="3007" y="1183"/>
                    </a:lnTo>
                    <a:lnTo>
                      <a:pt x="2990" y="1183"/>
                    </a:lnTo>
                    <a:lnTo>
                      <a:pt x="2981" y="1183"/>
                    </a:lnTo>
                    <a:lnTo>
                      <a:pt x="2981" y="1183"/>
                    </a:lnTo>
                    <a:lnTo>
                      <a:pt x="2981" y="1174"/>
                    </a:lnTo>
                    <a:lnTo>
                      <a:pt x="2981" y="1174"/>
                    </a:lnTo>
                    <a:lnTo>
                      <a:pt x="2972" y="1165"/>
                    </a:lnTo>
                    <a:lnTo>
                      <a:pt x="2963" y="1157"/>
                    </a:lnTo>
                    <a:lnTo>
                      <a:pt x="2937" y="1157"/>
                    </a:lnTo>
                    <a:lnTo>
                      <a:pt x="2910" y="1157"/>
                    </a:lnTo>
                    <a:lnTo>
                      <a:pt x="2910" y="1157"/>
                    </a:lnTo>
                    <a:lnTo>
                      <a:pt x="2902" y="1148"/>
                    </a:lnTo>
                    <a:lnTo>
                      <a:pt x="2884" y="1157"/>
                    </a:lnTo>
                    <a:lnTo>
                      <a:pt x="2866" y="1174"/>
                    </a:lnTo>
                    <a:lnTo>
                      <a:pt x="2866" y="1174"/>
                    </a:lnTo>
                    <a:lnTo>
                      <a:pt x="2857" y="1183"/>
                    </a:lnTo>
                    <a:lnTo>
                      <a:pt x="2831" y="1192"/>
                    </a:lnTo>
                    <a:lnTo>
                      <a:pt x="2831" y="1192"/>
                    </a:lnTo>
                    <a:lnTo>
                      <a:pt x="2822" y="1192"/>
                    </a:lnTo>
                    <a:lnTo>
                      <a:pt x="2822" y="1192"/>
                    </a:lnTo>
                    <a:lnTo>
                      <a:pt x="2804" y="1201"/>
                    </a:lnTo>
                    <a:lnTo>
                      <a:pt x="2787" y="1218"/>
                    </a:lnTo>
                    <a:lnTo>
                      <a:pt x="2787" y="1218"/>
                    </a:lnTo>
                    <a:lnTo>
                      <a:pt x="2769" y="1236"/>
                    </a:lnTo>
                    <a:lnTo>
                      <a:pt x="2769" y="1236"/>
                    </a:lnTo>
                    <a:lnTo>
                      <a:pt x="2760" y="1254"/>
                    </a:lnTo>
                    <a:lnTo>
                      <a:pt x="2760" y="1254"/>
                    </a:lnTo>
                    <a:lnTo>
                      <a:pt x="2752" y="1263"/>
                    </a:lnTo>
                    <a:lnTo>
                      <a:pt x="2760" y="1271"/>
                    </a:lnTo>
                    <a:lnTo>
                      <a:pt x="2769" y="1289"/>
                    </a:lnTo>
                    <a:lnTo>
                      <a:pt x="2769" y="1289"/>
                    </a:lnTo>
                    <a:lnTo>
                      <a:pt x="2787" y="1316"/>
                    </a:lnTo>
                    <a:lnTo>
                      <a:pt x="2796" y="1324"/>
                    </a:lnTo>
                    <a:lnTo>
                      <a:pt x="2796" y="1324"/>
                    </a:lnTo>
                    <a:lnTo>
                      <a:pt x="2778" y="1333"/>
                    </a:lnTo>
                    <a:lnTo>
                      <a:pt x="2778" y="1333"/>
                    </a:lnTo>
                    <a:lnTo>
                      <a:pt x="2752" y="1324"/>
                    </a:lnTo>
                    <a:lnTo>
                      <a:pt x="2743" y="1324"/>
                    </a:lnTo>
                    <a:lnTo>
                      <a:pt x="2743" y="1324"/>
                    </a:lnTo>
                    <a:lnTo>
                      <a:pt x="2734" y="1316"/>
                    </a:lnTo>
                    <a:lnTo>
                      <a:pt x="2734" y="1316"/>
                    </a:lnTo>
                    <a:lnTo>
                      <a:pt x="2707" y="1307"/>
                    </a:lnTo>
                    <a:lnTo>
                      <a:pt x="2681" y="1307"/>
                    </a:lnTo>
                    <a:lnTo>
                      <a:pt x="2672" y="1307"/>
                    </a:lnTo>
                    <a:lnTo>
                      <a:pt x="2672" y="1307"/>
                    </a:lnTo>
                    <a:lnTo>
                      <a:pt x="2663" y="1298"/>
                    </a:lnTo>
                    <a:lnTo>
                      <a:pt x="2663" y="1298"/>
                    </a:lnTo>
                    <a:lnTo>
                      <a:pt x="2654" y="1289"/>
                    </a:lnTo>
                    <a:lnTo>
                      <a:pt x="2654" y="1289"/>
                    </a:lnTo>
                    <a:lnTo>
                      <a:pt x="2637" y="1280"/>
                    </a:lnTo>
                    <a:lnTo>
                      <a:pt x="2610" y="1263"/>
                    </a:lnTo>
                    <a:lnTo>
                      <a:pt x="2610" y="1263"/>
                    </a:lnTo>
                    <a:lnTo>
                      <a:pt x="2593" y="1271"/>
                    </a:lnTo>
                    <a:lnTo>
                      <a:pt x="2575" y="1289"/>
                    </a:lnTo>
                    <a:lnTo>
                      <a:pt x="2575" y="1289"/>
                    </a:lnTo>
                    <a:lnTo>
                      <a:pt x="2557" y="1298"/>
                    </a:lnTo>
                    <a:lnTo>
                      <a:pt x="2557" y="1307"/>
                    </a:lnTo>
                    <a:lnTo>
                      <a:pt x="2557" y="1307"/>
                    </a:lnTo>
                    <a:lnTo>
                      <a:pt x="2557" y="1324"/>
                    </a:lnTo>
                    <a:lnTo>
                      <a:pt x="2575" y="1324"/>
                    </a:lnTo>
                    <a:lnTo>
                      <a:pt x="2575" y="1324"/>
                    </a:lnTo>
                    <a:lnTo>
                      <a:pt x="2575" y="1324"/>
                    </a:lnTo>
                    <a:lnTo>
                      <a:pt x="2584" y="1333"/>
                    </a:lnTo>
                    <a:lnTo>
                      <a:pt x="2584" y="1333"/>
                    </a:lnTo>
                    <a:lnTo>
                      <a:pt x="2593" y="1351"/>
                    </a:lnTo>
                    <a:lnTo>
                      <a:pt x="2610" y="1360"/>
                    </a:lnTo>
                    <a:lnTo>
                      <a:pt x="2646" y="1369"/>
                    </a:lnTo>
                    <a:lnTo>
                      <a:pt x="2646" y="1369"/>
                    </a:lnTo>
                    <a:lnTo>
                      <a:pt x="2646" y="1369"/>
                    </a:lnTo>
                    <a:lnTo>
                      <a:pt x="2646" y="1369"/>
                    </a:lnTo>
                    <a:lnTo>
                      <a:pt x="2654" y="1369"/>
                    </a:lnTo>
                    <a:lnTo>
                      <a:pt x="2654" y="1369"/>
                    </a:lnTo>
                    <a:lnTo>
                      <a:pt x="2646" y="1377"/>
                    </a:lnTo>
                    <a:lnTo>
                      <a:pt x="2646" y="1377"/>
                    </a:lnTo>
                    <a:lnTo>
                      <a:pt x="2646" y="1386"/>
                    </a:lnTo>
                    <a:lnTo>
                      <a:pt x="2646" y="1386"/>
                    </a:lnTo>
                    <a:lnTo>
                      <a:pt x="2637" y="1386"/>
                    </a:lnTo>
                    <a:lnTo>
                      <a:pt x="2628" y="1395"/>
                    </a:lnTo>
                    <a:lnTo>
                      <a:pt x="2628" y="1395"/>
                    </a:lnTo>
                    <a:lnTo>
                      <a:pt x="2619" y="1386"/>
                    </a:lnTo>
                    <a:lnTo>
                      <a:pt x="2619" y="1386"/>
                    </a:lnTo>
                    <a:lnTo>
                      <a:pt x="2602" y="1386"/>
                    </a:lnTo>
                    <a:lnTo>
                      <a:pt x="2593" y="1386"/>
                    </a:lnTo>
                    <a:lnTo>
                      <a:pt x="2593" y="1386"/>
                    </a:lnTo>
                    <a:lnTo>
                      <a:pt x="2575" y="1377"/>
                    </a:lnTo>
                    <a:lnTo>
                      <a:pt x="2575" y="1377"/>
                    </a:lnTo>
                    <a:lnTo>
                      <a:pt x="2575" y="1377"/>
                    </a:lnTo>
                    <a:lnTo>
                      <a:pt x="2566" y="1369"/>
                    </a:lnTo>
                    <a:lnTo>
                      <a:pt x="2549" y="1351"/>
                    </a:lnTo>
                    <a:lnTo>
                      <a:pt x="2531" y="1342"/>
                    </a:lnTo>
                    <a:lnTo>
                      <a:pt x="2513" y="1342"/>
                    </a:lnTo>
                    <a:lnTo>
                      <a:pt x="2513" y="1342"/>
                    </a:lnTo>
                    <a:lnTo>
                      <a:pt x="2504" y="1342"/>
                    </a:lnTo>
                    <a:lnTo>
                      <a:pt x="2504" y="1342"/>
                    </a:lnTo>
                    <a:lnTo>
                      <a:pt x="2496" y="1342"/>
                    </a:lnTo>
                    <a:lnTo>
                      <a:pt x="2496" y="1342"/>
                    </a:lnTo>
                    <a:lnTo>
                      <a:pt x="2496" y="1324"/>
                    </a:lnTo>
                    <a:lnTo>
                      <a:pt x="2496" y="1324"/>
                    </a:lnTo>
                    <a:lnTo>
                      <a:pt x="2487" y="1307"/>
                    </a:lnTo>
                    <a:lnTo>
                      <a:pt x="2487" y="1289"/>
                    </a:lnTo>
                    <a:lnTo>
                      <a:pt x="2487" y="1289"/>
                    </a:lnTo>
                    <a:lnTo>
                      <a:pt x="2478" y="1289"/>
                    </a:lnTo>
                    <a:lnTo>
                      <a:pt x="2478" y="1289"/>
                    </a:lnTo>
                    <a:lnTo>
                      <a:pt x="2478" y="1280"/>
                    </a:lnTo>
                    <a:lnTo>
                      <a:pt x="2478" y="1280"/>
                    </a:lnTo>
                    <a:lnTo>
                      <a:pt x="2478" y="1271"/>
                    </a:lnTo>
                    <a:lnTo>
                      <a:pt x="2478" y="1271"/>
                    </a:lnTo>
                    <a:lnTo>
                      <a:pt x="2478" y="1263"/>
                    </a:lnTo>
                    <a:lnTo>
                      <a:pt x="2478" y="1263"/>
                    </a:lnTo>
                    <a:lnTo>
                      <a:pt x="2478" y="1254"/>
                    </a:lnTo>
                    <a:lnTo>
                      <a:pt x="2478" y="1254"/>
                    </a:lnTo>
                    <a:lnTo>
                      <a:pt x="2487" y="1236"/>
                    </a:lnTo>
                    <a:lnTo>
                      <a:pt x="2487" y="1210"/>
                    </a:lnTo>
                    <a:lnTo>
                      <a:pt x="2487" y="1210"/>
                    </a:lnTo>
                    <a:lnTo>
                      <a:pt x="2487" y="1201"/>
                    </a:lnTo>
                    <a:lnTo>
                      <a:pt x="2469" y="1192"/>
                    </a:lnTo>
                    <a:lnTo>
                      <a:pt x="2469" y="1192"/>
                    </a:lnTo>
                    <a:lnTo>
                      <a:pt x="2452" y="1174"/>
                    </a:lnTo>
                    <a:lnTo>
                      <a:pt x="2434" y="1174"/>
                    </a:lnTo>
                    <a:lnTo>
                      <a:pt x="2434" y="1174"/>
                    </a:lnTo>
                    <a:lnTo>
                      <a:pt x="2425" y="1174"/>
                    </a:lnTo>
                    <a:lnTo>
                      <a:pt x="2425" y="1174"/>
                    </a:lnTo>
                    <a:lnTo>
                      <a:pt x="2416" y="1165"/>
                    </a:lnTo>
                    <a:lnTo>
                      <a:pt x="2416" y="1165"/>
                    </a:lnTo>
                    <a:lnTo>
                      <a:pt x="2416" y="1157"/>
                    </a:lnTo>
                    <a:lnTo>
                      <a:pt x="2399" y="1148"/>
                    </a:lnTo>
                    <a:lnTo>
                      <a:pt x="2399" y="1148"/>
                    </a:lnTo>
                    <a:lnTo>
                      <a:pt x="2372" y="1130"/>
                    </a:lnTo>
                    <a:lnTo>
                      <a:pt x="2354" y="1113"/>
                    </a:lnTo>
                    <a:lnTo>
                      <a:pt x="2354" y="1113"/>
                    </a:lnTo>
                    <a:lnTo>
                      <a:pt x="2354" y="1104"/>
                    </a:lnTo>
                    <a:lnTo>
                      <a:pt x="2354" y="1104"/>
                    </a:lnTo>
                    <a:lnTo>
                      <a:pt x="2363" y="1113"/>
                    </a:lnTo>
                    <a:lnTo>
                      <a:pt x="2363" y="1113"/>
                    </a:lnTo>
                    <a:lnTo>
                      <a:pt x="2399" y="1139"/>
                    </a:lnTo>
                    <a:lnTo>
                      <a:pt x="2443" y="1148"/>
                    </a:lnTo>
                    <a:lnTo>
                      <a:pt x="2443" y="1148"/>
                    </a:lnTo>
                    <a:lnTo>
                      <a:pt x="2496" y="1165"/>
                    </a:lnTo>
                    <a:lnTo>
                      <a:pt x="2496" y="1165"/>
                    </a:lnTo>
                    <a:lnTo>
                      <a:pt x="2504" y="1165"/>
                    </a:lnTo>
                    <a:lnTo>
                      <a:pt x="2504" y="1165"/>
                    </a:lnTo>
                    <a:lnTo>
                      <a:pt x="2522" y="1174"/>
                    </a:lnTo>
                    <a:lnTo>
                      <a:pt x="2549" y="1183"/>
                    </a:lnTo>
                    <a:lnTo>
                      <a:pt x="2575" y="1183"/>
                    </a:lnTo>
                    <a:lnTo>
                      <a:pt x="2575" y="1183"/>
                    </a:lnTo>
                    <a:lnTo>
                      <a:pt x="2681" y="1201"/>
                    </a:lnTo>
                    <a:lnTo>
                      <a:pt x="2681" y="1201"/>
                    </a:lnTo>
                    <a:lnTo>
                      <a:pt x="2707" y="1201"/>
                    </a:lnTo>
                    <a:lnTo>
                      <a:pt x="2734" y="1201"/>
                    </a:lnTo>
                    <a:lnTo>
                      <a:pt x="2787" y="1174"/>
                    </a:lnTo>
                    <a:lnTo>
                      <a:pt x="2822" y="1148"/>
                    </a:lnTo>
                    <a:lnTo>
                      <a:pt x="2849" y="1130"/>
                    </a:lnTo>
                    <a:lnTo>
                      <a:pt x="2849" y="1130"/>
                    </a:lnTo>
                    <a:lnTo>
                      <a:pt x="2857" y="1121"/>
                    </a:lnTo>
                    <a:lnTo>
                      <a:pt x="2857" y="1104"/>
                    </a:lnTo>
                    <a:lnTo>
                      <a:pt x="2849" y="1068"/>
                    </a:lnTo>
                    <a:lnTo>
                      <a:pt x="2849" y="1068"/>
                    </a:lnTo>
                    <a:lnTo>
                      <a:pt x="2849" y="1060"/>
                    </a:lnTo>
                    <a:lnTo>
                      <a:pt x="2849" y="1060"/>
                    </a:lnTo>
                    <a:lnTo>
                      <a:pt x="2840" y="1051"/>
                    </a:lnTo>
                    <a:lnTo>
                      <a:pt x="2831" y="1042"/>
                    </a:lnTo>
                    <a:lnTo>
                      <a:pt x="2831" y="1042"/>
                    </a:lnTo>
                    <a:lnTo>
                      <a:pt x="2822" y="1042"/>
                    </a:lnTo>
                    <a:lnTo>
                      <a:pt x="2822" y="1042"/>
                    </a:lnTo>
                    <a:lnTo>
                      <a:pt x="2813" y="1033"/>
                    </a:lnTo>
                    <a:lnTo>
                      <a:pt x="2813" y="1033"/>
                    </a:lnTo>
                    <a:lnTo>
                      <a:pt x="2813" y="1033"/>
                    </a:lnTo>
                    <a:lnTo>
                      <a:pt x="2813" y="1033"/>
                    </a:lnTo>
                    <a:lnTo>
                      <a:pt x="2796" y="1007"/>
                    </a:lnTo>
                    <a:lnTo>
                      <a:pt x="2778" y="998"/>
                    </a:lnTo>
                    <a:lnTo>
                      <a:pt x="2760" y="998"/>
                    </a:lnTo>
                    <a:lnTo>
                      <a:pt x="2760" y="998"/>
                    </a:lnTo>
                    <a:lnTo>
                      <a:pt x="2743" y="998"/>
                    </a:lnTo>
                    <a:lnTo>
                      <a:pt x="2734" y="989"/>
                    </a:lnTo>
                    <a:lnTo>
                      <a:pt x="2725" y="980"/>
                    </a:lnTo>
                    <a:lnTo>
                      <a:pt x="2725" y="980"/>
                    </a:lnTo>
                    <a:lnTo>
                      <a:pt x="2716" y="971"/>
                    </a:lnTo>
                    <a:lnTo>
                      <a:pt x="2707" y="971"/>
                    </a:lnTo>
                    <a:lnTo>
                      <a:pt x="2707" y="971"/>
                    </a:lnTo>
                    <a:lnTo>
                      <a:pt x="2690" y="971"/>
                    </a:lnTo>
                    <a:lnTo>
                      <a:pt x="2646" y="945"/>
                    </a:lnTo>
                    <a:lnTo>
                      <a:pt x="2637" y="936"/>
                    </a:lnTo>
                    <a:lnTo>
                      <a:pt x="2637" y="936"/>
                    </a:lnTo>
                    <a:lnTo>
                      <a:pt x="2637" y="936"/>
                    </a:lnTo>
                    <a:lnTo>
                      <a:pt x="2637" y="936"/>
                    </a:lnTo>
                    <a:lnTo>
                      <a:pt x="2566" y="901"/>
                    </a:lnTo>
                    <a:lnTo>
                      <a:pt x="2504" y="883"/>
                    </a:lnTo>
                    <a:lnTo>
                      <a:pt x="2504" y="883"/>
                    </a:lnTo>
                    <a:lnTo>
                      <a:pt x="2496" y="883"/>
                    </a:lnTo>
                    <a:lnTo>
                      <a:pt x="2496" y="883"/>
                    </a:lnTo>
                    <a:lnTo>
                      <a:pt x="2478" y="892"/>
                    </a:lnTo>
                    <a:lnTo>
                      <a:pt x="2478" y="892"/>
                    </a:lnTo>
                    <a:lnTo>
                      <a:pt x="2478" y="892"/>
                    </a:lnTo>
                    <a:lnTo>
                      <a:pt x="2478" y="892"/>
                    </a:lnTo>
                    <a:lnTo>
                      <a:pt x="2469" y="883"/>
                    </a:lnTo>
                    <a:lnTo>
                      <a:pt x="2469" y="883"/>
                    </a:lnTo>
                    <a:lnTo>
                      <a:pt x="2452" y="874"/>
                    </a:lnTo>
                    <a:lnTo>
                      <a:pt x="2425" y="883"/>
                    </a:lnTo>
                    <a:lnTo>
                      <a:pt x="2425" y="883"/>
                    </a:lnTo>
                    <a:lnTo>
                      <a:pt x="2425" y="883"/>
                    </a:lnTo>
                    <a:lnTo>
                      <a:pt x="2425" y="883"/>
                    </a:lnTo>
                    <a:lnTo>
                      <a:pt x="2425" y="883"/>
                    </a:lnTo>
                    <a:lnTo>
                      <a:pt x="2407" y="883"/>
                    </a:lnTo>
                    <a:lnTo>
                      <a:pt x="2407" y="883"/>
                    </a:lnTo>
                    <a:lnTo>
                      <a:pt x="2399" y="874"/>
                    </a:lnTo>
                    <a:lnTo>
                      <a:pt x="2399" y="874"/>
                    </a:lnTo>
                    <a:lnTo>
                      <a:pt x="2381" y="874"/>
                    </a:lnTo>
                    <a:lnTo>
                      <a:pt x="2372" y="883"/>
                    </a:lnTo>
                    <a:lnTo>
                      <a:pt x="2372" y="883"/>
                    </a:lnTo>
                    <a:lnTo>
                      <a:pt x="2354" y="874"/>
                    </a:lnTo>
                    <a:lnTo>
                      <a:pt x="2354" y="874"/>
                    </a:lnTo>
                    <a:lnTo>
                      <a:pt x="2354" y="874"/>
                    </a:lnTo>
                    <a:lnTo>
                      <a:pt x="2354" y="874"/>
                    </a:lnTo>
                    <a:lnTo>
                      <a:pt x="2363" y="874"/>
                    </a:lnTo>
                    <a:lnTo>
                      <a:pt x="2372" y="865"/>
                    </a:lnTo>
                    <a:lnTo>
                      <a:pt x="2372" y="865"/>
                    </a:lnTo>
                    <a:lnTo>
                      <a:pt x="2372" y="857"/>
                    </a:lnTo>
                    <a:lnTo>
                      <a:pt x="2363" y="848"/>
                    </a:lnTo>
                    <a:lnTo>
                      <a:pt x="2363" y="848"/>
                    </a:lnTo>
                    <a:lnTo>
                      <a:pt x="2363" y="839"/>
                    </a:lnTo>
                    <a:lnTo>
                      <a:pt x="2363" y="839"/>
                    </a:lnTo>
                    <a:lnTo>
                      <a:pt x="2346" y="830"/>
                    </a:lnTo>
                    <a:lnTo>
                      <a:pt x="2346" y="830"/>
                    </a:lnTo>
                    <a:lnTo>
                      <a:pt x="2328" y="830"/>
                    </a:lnTo>
                    <a:lnTo>
                      <a:pt x="2310" y="830"/>
                    </a:lnTo>
                    <a:lnTo>
                      <a:pt x="2310" y="830"/>
                    </a:lnTo>
                    <a:lnTo>
                      <a:pt x="2302" y="848"/>
                    </a:lnTo>
                    <a:lnTo>
                      <a:pt x="2302" y="848"/>
                    </a:lnTo>
                    <a:lnTo>
                      <a:pt x="2293" y="848"/>
                    </a:lnTo>
                    <a:lnTo>
                      <a:pt x="2284" y="839"/>
                    </a:lnTo>
                    <a:lnTo>
                      <a:pt x="2284" y="839"/>
                    </a:lnTo>
                    <a:lnTo>
                      <a:pt x="2266" y="839"/>
                    </a:lnTo>
                    <a:lnTo>
                      <a:pt x="2266" y="839"/>
                    </a:lnTo>
                    <a:lnTo>
                      <a:pt x="2257" y="848"/>
                    </a:lnTo>
                    <a:lnTo>
                      <a:pt x="2257" y="848"/>
                    </a:lnTo>
                    <a:lnTo>
                      <a:pt x="2257" y="857"/>
                    </a:lnTo>
                    <a:lnTo>
                      <a:pt x="2257" y="857"/>
                    </a:lnTo>
                    <a:lnTo>
                      <a:pt x="2257" y="857"/>
                    </a:lnTo>
                    <a:lnTo>
                      <a:pt x="2249" y="857"/>
                    </a:lnTo>
                    <a:lnTo>
                      <a:pt x="2249" y="857"/>
                    </a:lnTo>
                    <a:lnTo>
                      <a:pt x="2240" y="839"/>
                    </a:lnTo>
                    <a:lnTo>
                      <a:pt x="2231" y="839"/>
                    </a:lnTo>
                    <a:lnTo>
                      <a:pt x="2231" y="839"/>
                    </a:lnTo>
                    <a:lnTo>
                      <a:pt x="2222" y="821"/>
                    </a:lnTo>
                    <a:lnTo>
                      <a:pt x="2222" y="821"/>
                    </a:lnTo>
                    <a:lnTo>
                      <a:pt x="2240" y="821"/>
                    </a:lnTo>
                    <a:lnTo>
                      <a:pt x="2257" y="804"/>
                    </a:lnTo>
                    <a:lnTo>
                      <a:pt x="2257" y="804"/>
                    </a:lnTo>
                    <a:lnTo>
                      <a:pt x="2275" y="804"/>
                    </a:lnTo>
                    <a:lnTo>
                      <a:pt x="2275" y="804"/>
                    </a:lnTo>
                    <a:lnTo>
                      <a:pt x="2275" y="804"/>
                    </a:lnTo>
                    <a:lnTo>
                      <a:pt x="2284" y="804"/>
                    </a:lnTo>
                    <a:lnTo>
                      <a:pt x="2293" y="795"/>
                    </a:lnTo>
                    <a:lnTo>
                      <a:pt x="2293" y="795"/>
                    </a:lnTo>
                    <a:lnTo>
                      <a:pt x="2293" y="777"/>
                    </a:lnTo>
                    <a:lnTo>
                      <a:pt x="2293" y="768"/>
                    </a:lnTo>
                    <a:lnTo>
                      <a:pt x="2293" y="768"/>
                    </a:lnTo>
                    <a:lnTo>
                      <a:pt x="2284" y="768"/>
                    </a:lnTo>
                    <a:lnTo>
                      <a:pt x="2284" y="768"/>
                    </a:lnTo>
                    <a:lnTo>
                      <a:pt x="2266" y="759"/>
                    </a:lnTo>
                    <a:lnTo>
                      <a:pt x="2266" y="759"/>
                    </a:lnTo>
                    <a:lnTo>
                      <a:pt x="2266" y="751"/>
                    </a:lnTo>
                    <a:lnTo>
                      <a:pt x="2266" y="751"/>
                    </a:lnTo>
                    <a:lnTo>
                      <a:pt x="2240" y="742"/>
                    </a:lnTo>
                    <a:lnTo>
                      <a:pt x="2231" y="733"/>
                    </a:lnTo>
                    <a:lnTo>
                      <a:pt x="2213" y="742"/>
                    </a:lnTo>
                    <a:lnTo>
                      <a:pt x="2205" y="742"/>
                    </a:lnTo>
                    <a:lnTo>
                      <a:pt x="2205" y="742"/>
                    </a:lnTo>
                    <a:lnTo>
                      <a:pt x="2196" y="733"/>
                    </a:lnTo>
                    <a:lnTo>
                      <a:pt x="2196" y="724"/>
                    </a:lnTo>
                    <a:lnTo>
                      <a:pt x="2196" y="724"/>
                    </a:lnTo>
                    <a:lnTo>
                      <a:pt x="2178" y="724"/>
                    </a:lnTo>
                    <a:lnTo>
                      <a:pt x="2178" y="724"/>
                    </a:lnTo>
                    <a:lnTo>
                      <a:pt x="2178" y="724"/>
                    </a:lnTo>
                    <a:lnTo>
                      <a:pt x="2160" y="724"/>
                    </a:lnTo>
                    <a:lnTo>
                      <a:pt x="2143" y="733"/>
                    </a:lnTo>
                    <a:lnTo>
                      <a:pt x="2143" y="733"/>
                    </a:lnTo>
                    <a:lnTo>
                      <a:pt x="2152" y="724"/>
                    </a:lnTo>
                    <a:lnTo>
                      <a:pt x="2152" y="724"/>
                    </a:lnTo>
                    <a:lnTo>
                      <a:pt x="2152" y="724"/>
                    </a:lnTo>
                    <a:lnTo>
                      <a:pt x="2143" y="706"/>
                    </a:lnTo>
                    <a:lnTo>
                      <a:pt x="2143" y="706"/>
                    </a:lnTo>
                    <a:lnTo>
                      <a:pt x="2125" y="698"/>
                    </a:lnTo>
                    <a:lnTo>
                      <a:pt x="2116" y="698"/>
                    </a:lnTo>
                    <a:lnTo>
                      <a:pt x="2116" y="698"/>
                    </a:lnTo>
                    <a:lnTo>
                      <a:pt x="2090" y="698"/>
                    </a:lnTo>
                    <a:lnTo>
                      <a:pt x="2081" y="706"/>
                    </a:lnTo>
                    <a:lnTo>
                      <a:pt x="2081" y="706"/>
                    </a:lnTo>
                    <a:lnTo>
                      <a:pt x="2072" y="706"/>
                    </a:lnTo>
                    <a:lnTo>
                      <a:pt x="2063" y="724"/>
                    </a:lnTo>
                    <a:lnTo>
                      <a:pt x="2063" y="733"/>
                    </a:lnTo>
                    <a:lnTo>
                      <a:pt x="2063" y="733"/>
                    </a:lnTo>
                    <a:lnTo>
                      <a:pt x="2072" y="742"/>
                    </a:lnTo>
                    <a:lnTo>
                      <a:pt x="2072" y="742"/>
                    </a:lnTo>
                    <a:lnTo>
                      <a:pt x="2072" y="742"/>
                    </a:lnTo>
                    <a:lnTo>
                      <a:pt x="2072" y="742"/>
                    </a:lnTo>
                    <a:lnTo>
                      <a:pt x="2055" y="759"/>
                    </a:lnTo>
                    <a:lnTo>
                      <a:pt x="2046" y="768"/>
                    </a:lnTo>
                    <a:lnTo>
                      <a:pt x="2046" y="768"/>
                    </a:lnTo>
                    <a:lnTo>
                      <a:pt x="2046" y="759"/>
                    </a:lnTo>
                    <a:lnTo>
                      <a:pt x="2046" y="759"/>
                    </a:lnTo>
                    <a:lnTo>
                      <a:pt x="2046" y="751"/>
                    </a:lnTo>
                    <a:lnTo>
                      <a:pt x="2046" y="751"/>
                    </a:lnTo>
                    <a:lnTo>
                      <a:pt x="2055" y="742"/>
                    </a:lnTo>
                    <a:lnTo>
                      <a:pt x="2055" y="742"/>
                    </a:lnTo>
                    <a:lnTo>
                      <a:pt x="2046" y="724"/>
                    </a:lnTo>
                    <a:lnTo>
                      <a:pt x="2037" y="724"/>
                    </a:lnTo>
                    <a:lnTo>
                      <a:pt x="2037" y="724"/>
                    </a:lnTo>
                    <a:lnTo>
                      <a:pt x="2019" y="733"/>
                    </a:lnTo>
                    <a:lnTo>
                      <a:pt x="2002" y="742"/>
                    </a:lnTo>
                    <a:lnTo>
                      <a:pt x="2002" y="742"/>
                    </a:lnTo>
                    <a:lnTo>
                      <a:pt x="2002" y="751"/>
                    </a:lnTo>
                    <a:lnTo>
                      <a:pt x="2002" y="751"/>
                    </a:lnTo>
                    <a:lnTo>
                      <a:pt x="1984" y="759"/>
                    </a:lnTo>
                    <a:lnTo>
                      <a:pt x="1984" y="759"/>
                    </a:lnTo>
                    <a:lnTo>
                      <a:pt x="1975" y="777"/>
                    </a:lnTo>
                    <a:lnTo>
                      <a:pt x="1975" y="777"/>
                    </a:lnTo>
                    <a:lnTo>
                      <a:pt x="1949" y="795"/>
                    </a:lnTo>
                    <a:lnTo>
                      <a:pt x="1949" y="795"/>
                    </a:lnTo>
                    <a:lnTo>
                      <a:pt x="1949" y="795"/>
                    </a:lnTo>
                    <a:lnTo>
                      <a:pt x="1949" y="795"/>
                    </a:lnTo>
                    <a:lnTo>
                      <a:pt x="1957" y="786"/>
                    </a:lnTo>
                    <a:lnTo>
                      <a:pt x="1966" y="777"/>
                    </a:lnTo>
                    <a:lnTo>
                      <a:pt x="1966" y="777"/>
                    </a:lnTo>
                    <a:lnTo>
                      <a:pt x="1975" y="777"/>
                    </a:lnTo>
                    <a:lnTo>
                      <a:pt x="1975" y="777"/>
                    </a:lnTo>
                    <a:lnTo>
                      <a:pt x="1993" y="742"/>
                    </a:lnTo>
                    <a:lnTo>
                      <a:pt x="1993" y="742"/>
                    </a:lnTo>
                    <a:lnTo>
                      <a:pt x="1993" y="733"/>
                    </a:lnTo>
                    <a:lnTo>
                      <a:pt x="1993" y="733"/>
                    </a:lnTo>
                    <a:lnTo>
                      <a:pt x="2010" y="733"/>
                    </a:lnTo>
                    <a:lnTo>
                      <a:pt x="2010" y="715"/>
                    </a:lnTo>
                    <a:lnTo>
                      <a:pt x="2010" y="715"/>
                    </a:lnTo>
                    <a:lnTo>
                      <a:pt x="2010" y="706"/>
                    </a:lnTo>
                    <a:lnTo>
                      <a:pt x="1993" y="698"/>
                    </a:lnTo>
                    <a:lnTo>
                      <a:pt x="1993" y="698"/>
                    </a:lnTo>
                    <a:lnTo>
                      <a:pt x="1993" y="698"/>
                    </a:lnTo>
                    <a:lnTo>
                      <a:pt x="1984" y="698"/>
                    </a:lnTo>
                    <a:lnTo>
                      <a:pt x="1984" y="698"/>
                    </a:lnTo>
                    <a:lnTo>
                      <a:pt x="1966" y="706"/>
                    </a:lnTo>
                    <a:lnTo>
                      <a:pt x="1957" y="715"/>
                    </a:lnTo>
                    <a:lnTo>
                      <a:pt x="1957" y="715"/>
                    </a:lnTo>
                    <a:lnTo>
                      <a:pt x="1957" y="724"/>
                    </a:lnTo>
                    <a:lnTo>
                      <a:pt x="1957" y="724"/>
                    </a:lnTo>
                    <a:lnTo>
                      <a:pt x="1957" y="724"/>
                    </a:lnTo>
                    <a:lnTo>
                      <a:pt x="1957" y="724"/>
                    </a:lnTo>
                    <a:lnTo>
                      <a:pt x="1940" y="724"/>
                    </a:lnTo>
                    <a:lnTo>
                      <a:pt x="1940" y="724"/>
                    </a:lnTo>
                    <a:lnTo>
                      <a:pt x="1931" y="715"/>
                    </a:lnTo>
                    <a:lnTo>
                      <a:pt x="1931" y="715"/>
                    </a:lnTo>
                    <a:lnTo>
                      <a:pt x="1931" y="715"/>
                    </a:lnTo>
                    <a:lnTo>
                      <a:pt x="1913" y="724"/>
                    </a:lnTo>
                    <a:lnTo>
                      <a:pt x="1913" y="724"/>
                    </a:lnTo>
                    <a:lnTo>
                      <a:pt x="1905" y="733"/>
                    </a:lnTo>
                    <a:lnTo>
                      <a:pt x="1905" y="733"/>
                    </a:lnTo>
                    <a:lnTo>
                      <a:pt x="1905" y="742"/>
                    </a:lnTo>
                    <a:lnTo>
                      <a:pt x="1905" y="742"/>
                    </a:lnTo>
                    <a:lnTo>
                      <a:pt x="1887" y="742"/>
                    </a:lnTo>
                    <a:lnTo>
                      <a:pt x="1878" y="742"/>
                    </a:lnTo>
                    <a:lnTo>
                      <a:pt x="1869" y="751"/>
                    </a:lnTo>
                    <a:lnTo>
                      <a:pt x="1852" y="759"/>
                    </a:lnTo>
                    <a:lnTo>
                      <a:pt x="1852" y="759"/>
                    </a:lnTo>
                    <a:lnTo>
                      <a:pt x="1843" y="768"/>
                    </a:lnTo>
                    <a:lnTo>
                      <a:pt x="1843" y="786"/>
                    </a:lnTo>
                    <a:lnTo>
                      <a:pt x="1843" y="786"/>
                    </a:lnTo>
                    <a:lnTo>
                      <a:pt x="1843" y="804"/>
                    </a:lnTo>
                    <a:lnTo>
                      <a:pt x="1843" y="804"/>
                    </a:lnTo>
                    <a:lnTo>
                      <a:pt x="1843" y="804"/>
                    </a:lnTo>
                    <a:lnTo>
                      <a:pt x="1843" y="804"/>
                    </a:lnTo>
                    <a:lnTo>
                      <a:pt x="1843" y="812"/>
                    </a:lnTo>
                    <a:lnTo>
                      <a:pt x="1843" y="812"/>
                    </a:lnTo>
                    <a:lnTo>
                      <a:pt x="1843" y="812"/>
                    </a:lnTo>
                    <a:lnTo>
                      <a:pt x="1834" y="804"/>
                    </a:lnTo>
                    <a:lnTo>
                      <a:pt x="1834" y="795"/>
                    </a:lnTo>
                    <a:lnTo>
                      <a:pt x="1834" y="795"/>
                    </a:lnTo>
                    <a:lnTo>
                      <a:pt x="1834" y="786"/>
                    </a:lnTo>
                    <a:lnTo>
                      <a:pt x="1816" y="777"/>
                    </a:lnTo>
                    <a:lnTo>
                      <a:pt x="1816" y="777"/>
                    </a:lnTo>
                    <a:lnTo>
                      <a:pt x="1807" y="777"/>
                    </a:lnTo>
                    <a:lnTo>
                      <a:pt x="1799" y="795"/>
                    </a:lnTo>
                    <a:lnTo>
                      <a:pt x="1799" y="795"/>
                    </a:lnTo>
                    <a:lnTo>
                      <a:pt x="1790" y="795"/>
                    </a:lnTo>
                    <a:lnTo>
                      <a:pt x="1790" y="795"/>
                    </a:lnTo>
                    <a:lnTo>
                      <a:pt x="1772" y="786"/>
                    </a:lnTo>
                    <a:lnTo>
                      <a:pt x="1755" y="786"/>
                    </a:lnTo>
                    <a:lnTo>
                      <a:pt x="1755" y="786"/>
                    </a:lnTo>
                    <a:lnTo>
                      <a:pt x="1746" y="786"/>
                    </a:lnTo>
                    <a:lnTo>
                      <a:pt x="1737" y="795"/>
                    </a:lnTo>
                    <a:lnTo>
                      <a:pt x="1737" y="795"/>
                    </a:lnTo>
                    <a:lnTo>
                      <a:pt x="1737" y="804"/>
                    </a:lnTo>
                    <a:lnTo>
                      <a:pt x="1746" y="812"/>
                    </a:lnTo>
                    <a:lnTo>
                      <a:pt x="1746" y="812"/>
                    </a:lnTo>
                    <a:lnTo>
                      <a:pt x="1746" y="812"/>
                    </a:lnTo>
                    <a:lnTo>
                      <a:pt x="1737" y="812"/>
                    </a:lnTo>
                    <a:lnTo>
                      <a:pt x="1737" y="812"/>
                    </a:lnTo>
                    <a:lnTo>
                      <a:pt x="1728" y="812"/>
                    </a:lnTo>
                    <a:lnTo>
                      <a:pt x="1728" y="812"/>
                    </a:lnTo>
                    <a:lnTo>
                      <a:pt x="1719" y="804"/>
                    </a:lnTo>
                    <a:lnTo>
                      <a:pt x="1702" y="812"/>
                    </a:lnTo>
                    <a:lnTo>
                      <a:pt x="1702" y="812"/>
                    </a:lnTo>
                    <a:lnTo>
                      <a:pt x="1702" y="830"/>
                    </a:lnTo>
                    <a:lnTo>
                      <a:pt x="1702" y="830"/>
                    </a:lnTo>
                    <a:lnTo>
                      <a:pt x="1702" y="839"/>
                    </a:lnTo>
                    <a:lnTo>
                      <a:pt x="1702" y="848"/>
                    </a:lnTo>
                    <a:lnTo>
                      <a:pt x="1702" y="848"/>
                    </a:lnTo>
                    <a:lnTo>
                      <a:pt x="1693" y="848"/>
                    </a:lnTo>
                    <a:lnTo>
                      <a:pt x="1693" y="848"/>
                    </a:lnTo>
                    <a:lnTo>
                      <a:pt x="1693" y="839"/>
                    </a:lnTo>
                    <a:lnTo>
                      <a:pt x="1693" y="839"/>
                    </a:lnTo>
                    <a:lnTo>
                      <a:pt x="1693" y="830"/>
                    </a:lnTo>
                    <a:lnTo>
                      <a:pt x="1675" y="821"/>
                    </a:lnTo>
                    <a:lnTo>
                      <a:pt x="1675" y="821"/>
                    </a:lnTo>
                    <a:lnTo>
                      <a:pt x="1657" y="821"/>
                    </a:lnTo>
                    <a:lnTo>
                      <a:pt x="1657" y="821"/>
                    </a:lnTo>
                    <a:lnTo>
                      <a:pt x="1657" y="821"/>
                    </a:lnTo>
                    <a:lnTo>
                      <a:pt x="1657" y="821"/>
                    </a:lnTo>
                    <a:lnTo>
                      <a:pt x="1666" y="812"/>
                    </a:lnTo>
                    <a:lnTo>
                      <a:pt x="1657" y="795"/>
                    </a:lnTo>
                    <a:lnTo>
                      <a:pt x="1657" y="795"/>
                    </a:lnTo>
                    <a:lnTo>
                      <a:pt x="1640" y="795"/>
                    </a:lnTo>
                    <a:lnTo>
                      <a:pt x="1631" y="795"/>
                    </a:lnTo>
                    <a:lnTo>
                      <a:pt x="1631" y="795"/>
                    </a:lnTo>
                    <a:lnTo>
                      <a:pt x="1622" y="795"/>
                    </a:lnTo>
                    <a:lnTo>
                      <a:pt x="1622" y="795"/>
                    </a:lnTo>
                    <a:lnTo>
                      <a:pt x="1613" y="804"/>
                    </a:lnTo>
                    <a:lnTo>
                      <a:pt x="1605" y="804"/>
                    </a:lnTo>
                    <a:lnTo>
                      <a:pt x="1605" y="804"/>
                    </a:lnTo>
                    <a:lnTo>
                      <a:pt x="1596" y="804"/>
                    </a:lnTo>
                    <a:lnTo>
                      <a:pt x="1596" y="812"/>
                    </a:lnTo>
                    <a:lnTo>
                      <a:pt x="1596" y="812"/>
                    </a:lnTo>
                    <a:lnTo>
                      <a:pt x="1587" y="821"/>
                    </a:lnTo>
                    <a:lnTo>
                      <a:pt x="1596" y="830"/>
                    </a:lnTo>
                    <a:lnTo>
                      <a:pt x="1596" y="830"/>
                    </a:lnTo>
                    <a:lnTo>
                      <a:pt x="1596" y="839"/>
                    </a:lnTo>
                    <a:lnTo>
                      <a:pt x="1596" y="839"/>
                    </a:lnTo>
                    <a:lnTo>
                      <a:pt x="1596" y="839"/>
                    </a:lnTo>
                    <a:lnTo>
                      <a:pt x="1587" y="839"/>
                    </a:lnTo>
                    <a:lnTo>
                      <a:pt x="1587" y="839"/>
                    </a:lnTo>
                    <a:lnTo>
                      <a:pt x="1578" y="848"/>
                    </a:lnTo>
                    <a:lnTo>
                      <a:pt x="1569" y="857"/>
                    </a:lnTo>
                    <a:lnTo>
                      <a:pt x="1569" y="857"/>
                    </a:lnTo>
                    <a:lnTo>
                      <a:pt x="1569" y="865"/>
                    </a:lnTo>
                    <a:lnTo>
                      <a:pt x="1569" y="865"/>
                    </a:lnTo>
                    <a:lnTo>
                      <a:pt x="1569" y="865"/>
                    </a:lnTo>
                    <a:lnTo>
                      <a:pt x="1569" y="865"/>
                    </a:lnTo>
                    <a:lnTo>
                      <a:pt x="1569" y="865"/>
                    </a:lnTo>
                    <a:lnTo>
                      <a:pt x="1569" y="865"/>
                    </a:lnTo>
                    <a:lnTo>
                      <a:pt x="1569" y="865"/>
                    </a:lnTo>
                    <a:lnTo>
                      <a:pt x="1569" y="865"/>
                    </a:lnTo>
                    <a:lnTo>
                      <a:pt x="1569" y="865"/>
                    </a:lnTo>
                    <a:lnTo>
                      <a:pt x="1569" y="865"/>
                    </a:lnTo>
                    <a:lnTo>
                      <a:pt x="1560" y="857"/>
                    </a:lnTo>
                    <a:lnTo>
                      <a:pt x="1552" y="848"/>
                    </a:lnTo>
                    <a:lnTo>
                      <a:pt x="1543" y="848"/>
                    </a:lnTo>
                    <a:lnTo>
                      <a:pt x="1543" y="848"/>
                    </a:lnTo>
                    <a:lnTo>
                      <a:pt x="1525" y="857"/>
                    </a:lnTo>
                    <a:lnTo>
                      <a:pt x="1516" y="865"/>
                    </a:lnTo>
                    <a:lnTo>
                      <a:pt x="1499" y="874"/>
                    </a:lnTo>
                    <a:lnTo>
                      <a:pt x="1499" y="874"/>
                    </a:lnTo>
                    <a:lnTo>
                      <a:pt x="1490" y="883"/>
                    </a:lnTo>
                    <a:lnTo>
                      <a:pt x="1481" y="901"/>
                    </a:lnTo>
                    <a:lnTo>
                      <a:pt x="1481" y="901"/>
                    </a:lnTo>
                    <a:lnTo>
                      <a:pt x="1490" y="909"/>
                    </a:lnTo>
                    <a:lnTo>
                      <a:pt x="1499" y="909"/>
                    </a:lnTo>
                    <a:lnTo>
                      <a:pt x="1499" y="909"/>
                    </a:lnTo>
                    <a:lnTo>
                      <a:pt x="1507" y="918"/>
                    </a:lnTo>
                    <a:lnTo>
                      <a:pt x="1516" y="909"/>
                    </a:lnTo>
                    <a:lnTo>
                      <a:pt x="1516" y="909"/>
                    </a:lnTo>
                    <a:lnTo>
                      <a:pt x="1525" y="909"/>
                    </a:lnTo>
                    <a:lnTo>
                      <a:pt x="1525" y="909"/>
                    </a:lnTo>
                    <a:lnTo>
                      <a:pt x="1525" y="909"/>
                    </a:lnTo>
                    <a:lnTo>
                      <a:pt x="1525" y="909"/>
                    </a:lnTo>
                    <a:lnTo>
                      <a:pt x="1516" y="918"/>
                    </a:lnTo>
                    <a:lnTo>
                      <a:pt x="1516" y="918"/>
                    </a:lnTo>
                    <a:lnTo>
                      <a:pt x="1507" y="918"/>
                    </a:lnTo>
                    <a:lnTo>
                      <a:pt x="1507" y="918"/>
                    </a:lnTo>
                    <a:lnTo>
                      <a:pt x="1499" y="927"/>
                    </a:lnTo>
                    <a:lnTo>
                      <a:pt x="1490" y="936"/>
                    </a:lnTo>
                    <a:lnTo>
                      <a:pt x="1490" y="936"/>
                    </a:lnTo>
                    <a:lnTo>
                      <a:pt x="1490" y="936"/>
                    </a:lnTo>
                    <a:lnTo>
                      <a:pt x="1481" y="927"/>
                    </a:lnTo>
                    <a:lnTo>
                      <a:pt x="1481" y="927"/>
                    </a:lnTo>
                    <a:lnTo>
                      <a:pt x="1463" y="918"/>
                    </a:lnTo>
                    <a:lnTo>
                      <a:pt x="1463" y="918"/>
                    </a:lnTo>
                    <a:lnTo>
                      <a:pt x="1463" y="918"/>
                    </a:lnTo>
                    <a:lnTo>
                      <a:pt x="1446" y="927"/>
                    </a:lnTo>
                    <a:lnTo>
                      <a:pt x="1446" y="927"/>
                    </a:lnTo>
                    <a:lnTo>
                      <a:pt x="1446" y="918"/>
                    </a:lnTo>
                    <a:lnTo>
                      <a:pt x="1446" y="918"/>
                    </a:lnTo>
                    <a:lnTo>
                      <a:pt x="1446" y="909"/>
                    </a:lnTo>
                    <a:lnTo>
                      <a:pt x="1437" y="901"/>
                    </a:lnTo>
                    <a:lnTo>
                      <a:pt x="1437" y="901"/>
                    </a:lnTo>
                    <a:lnTo>
                      <a:pt x="1428" y="901"/>
                    </a:lnTo>
                    <a:lnTo>
                      <a:pt x="1419" y="909"/>
                    </a:lnTo>
                    <a:lnTo>
                      <a:pt x="1419" y="909"/>
                    </a:lnTo>
                    <a:lnTo>
                      <a:pt x="1410" y="909"/>
                    </a:lnTo>
                    <a:lnTo>
                      <a:pt x="1410" y="909"/>
                    </a:lnTo>
                    <a:lnTo>
                      <a:pt x="1393" y="927"/>
                    </a:lnTo>
                    <a:lnTo>
                      <a:pt x="1393" y="927"/>
                    </a:lnTo>
                    <a:lnTo>
                      <a:pt x="1384" y="936"/>
                    </a:lnTo>
                    <a:lnTo>
                      <a:pt x="1375" y="945"/>
                    </a:lnTo>
                    <a:lnTo>
                      <a:pt x="1384" y="945"/>
                    </a:lnTo>
                    <a:lnTo>
                      <a:pt x="1384" y="945"/>
                    </a:lnTo>
                    <a:lnTo>
                      <a:pt x="1375" y="954"/>
                    </a:lnTo>
                    <a:lnTo>
                      <a:pt x="1375" y="954"/>
                    </a:lnTo>
                    <a:lnTo>
                      <a:pt x="1366" y="954"/>
                    </a:lnTo>
                    <a:lnTo>
                      <a:pt x="1366" y="954"/>
                    </a:lnTo>
                    <a:lnTo>
                      <a:pt x="1366" y="971"/>
                    </a:lnTo>
                    <a:lnTo>
                      <a:pt x="1366" y="980"/>
                    </a:lnTo>
                    <a:lnTo>
                      <a:pt x="1366" y="980"/>
                    </a:lnTo>
                    <a:lnTo>
                      <a:pt x="1375" y="989"/>
                    </a:lnTo>
                    <a:lnTo>
                      <a:pt x="1384" y="989"/>
                    </a:lnTo>
                    <a:lnTo>
                      <a:pt x="1384" y="989"/>
                    </a:lnTo>
                    <a:lnTo>
                      <a:pt x="1402" y="980"/>
                    </a:lnTo>
                    <a:lnTo>
                      <a:pt x="1402" y="980"/>
                    </a:lnTo>
                    <a:lnTo>
                      <a:pt x="1410" y="989"/>
                    </a:lnTo>
                    <a:lnTo>
                      <a:pt x="1419" y="989"/>
                    </a:lnTo>
                    <a:lnTo>
                      <a:pt x="1419" y="989"/>
                    </a:lnTo>
                    <a:lnTo>
                      <a:pt x="1428" y="989"/>
                    </a:lnTo>
                    <a:lnTo>
                      <a:pt x="1428" y="989"/>
                    </a:lnTo>
                    <a:lnTo>
                      <a:pt x="1428" y="989"/>
                    </a:lnTo>
                    <a:lnTo>
                      <a:pt x="1428" y="989"/>
                    </a:lnTo>
                    <a:lnTo>
                      <a:pt x="1419" y="1007"/>
                    </a:lnTo>
                    <a:lnTo>
                      <a:pt x="1410" y="1007"/>
                    </a:lnTo>
                    <a:lnTo>
                      <a:pt x="1410" y="1007"/>
                    </a:lnTo>
                    <a:lnTo>
                      <a:pt x="1393" y="1015"/>
                    </a:lnTo>
                    <a:lnTo>
                      <a:pt x="1384" y="1024"/>
                    </a:lnTo>
                    <a:lnTo>
                      <a:pt x="1375" y="1060"/>
                    </a:lnTo>
                    <a:lnTo>
                      <a:pt x="1375" y="1060"/>
                    </a:lnTo>
                    <a:lnTo>
                      <a:pt x="1375" y="1060"/>
                    </a:lnTo>
                    <a:lnTo>
                      <a:pt x="1375" y="1060"/>
                    </a:lnTo>
                    <a:lnTo>
                      <a:pt x="1375" y="1060"/>
                    </a:lnTo>
                    <a:lnTo>
                      <a:pt x="1357" y="1060"/>
                    </a:lnTo>
                    <a:lnTo>
                      <a:pt x="1357" y="1077"/>
                    </a:lnTo>
                    <a:lnTo>
                      <a:pt x="1357" y="1077"/>
                    </a:lnTo>
                    <a:lnTo>
                      <a:pt x="1340" y="1104"/>
                    </a:lnTo>
                    <a:lnTo>
                      <a:pt x="1305" y="1139"/>
                    </a:lnTo>
                    <a:lnTo>
                      <a:pt x="1305" y="1139"/>
                    </a:lnTo>
                    <a:lnTo>
                      <a:pt x="1296" y="1148"/>
                    </a:lnTo>
                    <a:lnTo>
                      <a:pt x="1287" y="1165"/>
                    </a:lnTo>
                    <a:lnTo>
                      <a:pt x="1287" y="1165"/>
                    </a:lnTo>
                    <a:lnTo>
                      <a:pt x="1296" y="1174"/>
                    </a:lnTo>
                    <a:lnTo>
                      <a:pt x="1296" y="1174"/>
                    </a:lnTo>
                    <a:lnTo>
                      <a:pt x="1296" y="1183"/>
                    </a:lnTo>
                    <a:lnTo>
                      <a:pt x="1296" y="1183"/>
                    </a:lnTo>
                    <a:lnTo>
                      <a:pt x="1287" y="1183"/>
                    </a:lnTo>
                    <a:lnTo>
                      <a:pt x="1278" y="1183"/>
                    </a:lnTo>
                    <a:lnTo>
                      <a:pt x="1278" y="1183"/>
                    </a:lnTo>
                    <a:lnTo>
                      <a:pt x="1260" y="1183"/>
                    </a:lnTo>
                    <a:lnTo>
                      <a:pt x="1260" y="1183"/>
                    </a:lnTo>
                    <a:lnTo>
                      <a:pt x="1252" y="1183"/>
                    </a:lnTo>
                    <a:lnTo>
                      <a:pt x="1243" y="1201"/>
                    </a:lnTo>
                    <a:lnTo>
                      <a:pt x="1243" y="1201"/>
                    </a:lnTo>
                    <a:lnTo>
                      <a:pt x="1252" y="1218"/>
                    </a:lnTo>
                    <a:lnTo>
                      <a:pt x="1252" y="1218"/>
                    </a:lnTo>
                    <a:lnTo>
                      <a:pt x="1243" y="1236"/>
                    </a:lnTo>
                    <a:lnTo>
                      <a:pt x="1243" y="1236"/>
                    </a:lnTo>
                    <a:lnTo>
                      <a:pt x="1234" y="1245"/>
                    </a:lnTo>
                    <a:lnTo>
                      <a:pt x="1234" y="1245"/>
                    </a:lnTo>
                    <a:lnTo>
                      <a:pt x="1234" y="1263"/>
                    </a:lnTo>
                    <a:lnTo>
                      <a:pt x="1243" y="1271"/>
                    </a:lnTo>
                    <a:lnTo>
                      <a:pt x="1243" y="1271"/>
                    </a:lnTo>
                    <a:lnTo>
                      <a:pt x="1243" y="1271"/>
                    </a:lnTo>
                    <a:lnTo>
                      <a:pt x="1243" y="1271"/>
                    </a:lnTo>
                    <a:lnTo>
                      <a:pt x="1234" y="1271"/>
                    </a:lnTo>
                    <a:lnTo>
                      <a:pt x="1225" y="1271"/>
                    </a:lnTo>
                    <a:lnTo>
                      <a:pt x="1225" y="1271"/>
                    </a:lnTo>
                    <a:lnTo>
                      <a:pt x="1207" y="1280"/>
                    </a:lnTo>
                    <a:lnTo>
                      <a:pt x="1207" y="1280"/>
                    </a:lnTo>
                    <a:lnTo>
                      <a:pt x="1190" y="1289"/>
                    </a:lnTo>
                    <a:lnTo>
                      <a:pt x="1190" y="1289"/>
                    </a:lnTo>
                    <a:lnTo>
                      <a:pt x="1181" y="1289"/>
                    </a:lnTo>
                    <a:lnTo>
                      <a:pt x="1172" y="1298"/>
                    </a:lnTo>
                    <a:lnTo>
                      <a:pt x="1172" y="1298"/>
                    </a:lnTo>
                    <a:lnTo>
                      <a:pt x="1172" y="1307"/>
                    </a:lnTo>
                    <a:lnTo>
                      <a:pt x="1181" y="1316"/>
                    </a:lnTo>
                    <a:lnTo>
                      <a:pt x="1190" y="1333"/>
                    </a:lnTo>
                    <a:lnTo>
                      <a:pt x="1190" y="1333"/>
                    </a:lnTo>
                    <a:lnTo>
                      <a:pt x="1181" y="1324"/>
                    </a:lnTo>
                    <a:lnTo>
                      <a:pt x="1163" y="1333"/>
                    </a:lnTo>
                    <a:lnTo>
                      <a:pt x="1163" y="1333"/>
                    </a:lnTo>
                    <a:lnTo>
                      <a:pt x="1155" y="1342"/>
                    </a:lnTo>
                    <a:lnTo>
                      <a:pt x="1137" y="1351"/>
                    </a:lnTo>
                    <a:lnTo>
                      <a:pt x="1137" y="1351"/>
                    </a:lnTo>
                    <a:lnTo>
                      <a:pt x="1120" y="1360"/>
                    </a:lnTo>
                    <a:lnTo>
                      <a:pt x="1111" y="1369"/>
                    </a:lnTo>
                    <a:lnTo>
                      <a:pt x="1111" y="1369"/>
                    </a:lnTo>
                    <a:lnTo>
                      <a:pt x="1111" y="1386"/>
                    </a:lnTo>
                    <a:lnTo>
                      <a:pt x="1111" y="1386"/>
                    </a:lnTo>
                    <a:lnTo>
                      <a:pt x="1103" y="1386"/>
                    </a:lnTo>
                    <a:lnTo>
                      <a:pt x="1103" y="1386"/>
                    </a:lnTo>
                    <a:lnTo>
                      <a:pt x="1085" y="1395"/>
                    </a:lnTo>
                    <a:lnTo>
                      <a:pt x="1076" y="1413"/>
                    </a:lnTo>
                    <a:lnTo>
                      <a:pt x="1076" y="1413"/>
                    </a:lnTo>
                    <a:lnTo>
                      <a:pt x="1076" y="1421"/>
                    </a:lnTo>
                    <a:lnTo>
                      <a:pt x="1076" y="1421"/>
                    </a:lnTo>
                    <a:lnTo>
                      <a:pt x="1076" y="1421"/>
                    </a:lnTo>
                    <a:lnTo>
                      <a:pt x="1076" y="1421"/>
                    </a:lnTo>
                    <a:lnTo>
                      <a:pt x="1076" y="1430"/>
                    </a:lnTo>
                    <a:lnTo>
                      <a:pt x="1076" y="1430"/>
                    </a:lnTo>
                    <a:lnTo>
                      <a:pt x="1067" y="1421"/>
                    </a:lnTo>
                    <a:lnTo>
                      <a:pt x="1067" y="1421"/>
                    </a:lnTo>
                    <a:lnTo>
                      <a:pt x="1059" y="1413"/>
                    </a:lnTo>
                    <a:lnTo>
                      <a:pt x="1050" y="1404"/>
                    </a:lnTo>
                    <a:lnTo>
                      <a:pt x="1041" y="1404"/>
                    </a:lnTo>
                    <a:lnTo>
                      <a:pt x="1041" y="1404"/>
                    </a:lnTo>
                    <a:lnTo>
                      <a:pt x="1032" y="1413"/>
                    </a:lnTo>
                    <a:lnTo>
                      <a:pt x="1023" y="1421"/>
                    </a:lnTo>
                    <a:lnTo>
                      <a:pt x="1023" y="1421"/>
                    </a:lnTo>
                    <a:lnTo>
                      <a:pt x="1032" y="1448"/>
                    </a:lnTo>
                    <a:lnTo>
                      <a:pt x="1032" y="1448"/>
                    </a:lnTo>
                    <a:lnTo>
                      <a:pt x="1014" y="1448"/>
                    </a:lnTo>
                    <a:lnTo>
                      <a:pt x="1006" y="1457"/>
                    </a:lnTo>
                    <a:lnTo>
                      <a:pt x="1006" y="1457"/>
                    </a:lnTo>
                    <a:lnTo>
                      <a:pt x="979" y="1466"/>
                    </a:lnTo>
                    <a:lnTo>
                      <a:pt x="961" y="1466"/>
                    </a:lnTo>
                    <a:lnTo>
                      <a:pt x="961" y="1466"/>
                    </a:lnTo>
                    <a:lnTo>
                      <a:pt x="961" y="1466"/>
                    </a:lnTo>
                    <a:lnTo>
                      <a:pt x="961" y="1466"/>
                    </a:lnTo>
                    <a:lnTo>
                      <a:pt x="961" y="1466"/>
                    </a:lnTo>
                    <a:lnTo>
                      <a:pt x="961" y="1466"/>
                    </a:lnTo>
                    <a:lnTo>
                      <a:pt x="953" y="1466"/>
                    </a:lnTo>
                    <a:lnTo>
                      <a:pt x="944" y="1483"/>
                    </a:lnTo>
                    <a:lnTo>
                      <a:pt x="944" y="1483"/>
                    </a:lnTo>
                    <a:lnTo>
                      <a:pt x="953" y="1492"/>
                    </a:lnTo>
                    <a:lnTo>
                      <a:pt x="953" y="1492"/>
                    </a:lnTo>
                    <a:lnTo>
                      <a:pt x="953" y="1501"/>
                    </a:lnTo>
                    <a:lnTo>
                      <a:pt x="953" y="1501"/>
                    </a:lnTo>
                    <a:lnTo>
                      <a:pt x="935" y="1492"/>
                    </a:lnTo>
                    <a:lnTo>
                      <a:pt x="935" y="1492"/>
                    </a:lnTo>
                    <a:lnTo>
                      <a:pt x="917" y="1492"/>
                    </a:lnTo>
                    <a:lnTo>
                      <a:pt x="917" y="1492"/>
                    </a:lnTo>
                    <a:lnTo>
                      <a:pt x="909" y="1510"/>
                    </a:lnTo>
                    <a:lnTo>
                      <a:pt x="909" y="1510"/>
                    </a:lnTo>
                    <a:lnTo>
                      <a:pt x="909" y="1510"/>
                    </a:lnTo>
                    <a:lnTo>
                      <a:pt x="909" y="1510"/>
                    </a:lnTo>
                    <a:lnTo>
                      <a:pt x="909" y="1510"/>
                    </a:lnTo>
                    <a:lnTo>
                      <a:pt x="891" y="1519"/>
                    </a:lnTo>
                    <a:lnTo>
                      <a:pt x="891" y="1519"/>
                    </a:lnTo>
                    <a:lnTo>
                      <a:pt x="882" y="1519"/>
                    </a:lnTo>
                    <a:lnTo>
                      <a:pt x="882" y="1519"/>
                    </a:lnTo>
                    <a:lnTo>
                      <a:pt x="873" y="1519"/>
                    </a:lnTo>
                    <a:lnTo>
                      <a:pt x="864" y="1536"/>
                    </a:lnTo>
                    <a:lnTo>
                      <a:pt x="864" y="1536"/>
                    </a:lnTo>
                    <a:lnTo>
                      <a:pt x="864" y="1536"/>
                    </a:lnTo>
                    <a:lnTo>
                      <a:pt x="873" y="1554"/>
                    </a:lnTo>
                    <a:lnTo>
                      <a:pt x="873" y="1554"/>
                    </a:lnTo>
                    <a:lnTo>
                      <a:pt x="864" y="1545"/>
                    </a:lnTo>
                    <a:lnTo>
                      <a:pt x="864" y="1545"/>
                    </a:lnTo>
                    <a:lnTo>
                      <a:pt x="856" y="1545"/>
                    </a:lnTo>
                    <a:lnTo>
                      <a:pt x="856" y="1545"/>
                    </a:lnTo>
                    <a:lnTo>
                      <a:pt x="838" y="1545"/>
                    </a:lnTo>
                    <a:lnTo>
                      <a:pt x="838" y="1545"/>
                    </a:lnTo>
                    <a:lnTo>
                      <a:pt x="829" y="1554"/>
                    </a:lnTo>
                    <a:lnTo>
                      <a:pt x="829" y="1554"/>
                    </a:lnTo>
                    <a:lnTo>
                      <a:pt x="829" y="1563"/>
                    </a:lnTo>
                    <a:lnTo>
                      <a:pt x="829" y="1563"/>
                    </a:lnTo>
                    <a:lnTo>
                      <a:pt x="820" y="1572"/>
                    </a:lnTo>
                    <a:lnTo>
                      <a:pt x="820" y="1572"/>
                    </a:lnTo>
                    <a:lnTo>
                      <a:pt x="820" y="1580"/>
                    </a:lnTo>
                    <a:lnTo>
                      <a:pt x="820" y="1580"/>
                    </a:lnTo>
                    <a:lnTo>
                      <a:pt x="829" y="1598"/>
                    </a:lnTo>
                    <a:lnTo>
                      <a:pt x="838" y="1607"/>
                    </a:lnTo>
                    <a:lnTo>
                      <a:pt x="838" y="1607"/>
                    </a:lnTo>
                    <a:lnTo>
                      <a:pt x="847" y="1607"/>
                    </a:lnTo>
                    <a:lnTo>
                      <a:pt x="847" y="1607"/>
                    </a:lnTo>
                    <a:lnTo>
                      <a:pt x="847" y="1607"/>
                    </a:lnTo>
                    <a:lnTo>
                      <a:pt x="847" y="1607"/>
                    </a:lnTo>
                    <a:lnTo>
                      <a:pt x="838" y="1625"/>
                    </a:lnTo>
                    <a:lnTo>
                      <a:pt x="838" y="1625"/>
                    </a:lnTo>
                    <a:lnTo>
                      <a:pt x="847" y="1633"/>
                    </a:lnTo>
                    <a:lnTo>
                      <a:pt x="847" y="1633"/>
                    </a:lnTo>
                    <a:lnTo>
                      <a:pt x="838" y="1642"/>
                    </a:lnTo>
                    <a:lnTo>
                      <a:pt x="838" y="1642"/>
                    </a:lnTo>
                    <a:lnTo>
                      <a:pt x="829" y="1642"/>
                    </a:lnTo>
                    <a:lnTo>
                      <a:pt x="829" y="1660"/>
                    </a:lnTo>
                    <a:lnTo>
                      <a:pt x="829" y="1660"/>
                    </a:lnTo>
                    <a:lnTo>
                      <a:pt x="838" y="1677"/>
                    </a:lnTo>
                    <a:lnTo>
                      <a:pt x="838" y="1677"/>
                    </a:lnTo>
                    <a:lnTo>
                      <a:pt x="829" y="1677"/>
                    </a:lnTo>
                    <a:lnTo>
                      <a:pt x="829" y="1677"/>
                    </a:lnTo>
                    <a:lnTo>
                      <a:pt x="829" y="1686"/>
                    </a:lnTo>
                    <a:lnTo>
                      <a:pt x="820" y="1695"/>
                    </a:lnTo>
                    <a:lnTo>
                      <a:pt x="820" y="1695"/>
                    </a:lnTo>
                    <a:lnTo>
                      <a:pt x="829" y="1704"/>
                    </a:lnTo>
                    <a:lnTo>
                      <a:pt x="829" y="1713"/>
                    </a:lnTo>
                    <a:lnTo>
                      <a:pt x="829" y="1713"/>
                    </a:lnTo>
                    <a:lnTo>
                      <a:pt x="847" y="1722"/>
                    </a:lnTo>
                    <a:lnTo>
                      <a:pt x="856" y="1722"/>
                    </a:lnTo>
                    <a:lnTo>
                      <a:pt x="856" y="1722"/>
                    </a:lnTo>
                    <a:lnTo>
                      <a:pt x="856" y="1722"/>
                    </a:lnTo>
                    <a:lnTo>
                      <a:pt x="856" y="1722"/>
                    </a:lnTo>
                    <a:lnTo>
                      <a:pt x="864" y="1722"/>
                    </a:lnTo>
                    <a:lnTo>
                      <a:pt x="882" y="1730"/>
                    </a:lnTo>
                    <a:lnTo>
                      <a:pt x="882" y="1730"/>
                    </a:lnTo>
                    <a:lnTo>
                      <a:pt x="882" y="1739"/>
                    </a:lnTo>
                    <a:lnTo>
                      <a:pt x="882" y="1739"/>
                    </a:lnTo>
                    <a:lnTo>
                      <a:pt x="873" y="1739"/>
                    </a:lnTo>
                    <a:lnTo>
                      <a:pt x="873" y="1739"/>
                    </a:lnTo>
                    <a:lnTo>
                      <a:pt x="864" y="1722"/>
                    </a:lnTo>
                    <a:lnTo>
                      <a:pt x="856" y="1722"/>
                    </a:lnTo>
                    <a:lnTo>
                      <a:pt x="856" y="1722"/>
                    </a:lnTo>
                    <a:lnTo>
                      <a:pt x="847" y="1730"/>
                    </a:lnTo>
                    <a:lnTo>
                      <a:pt x="838" y="1739"/>
                    </a:lnTo>
                    <a:lnTo>
                      <a:pt x="838" y="1739"/>
                    </a:lnTo>
                    <a:lnTo>
                      <a:pt x="838" y="1739"/>
                    </a:lnTo>
                    <a:lnTo>
                      <a:pt x="847" y="1757"/>
                    </a:lnTo>
                    <a:lnTo>
                      <a:pt x="847" y="1757"/>
                    </a:lnTo>
                    <a:lnTo>
                      <a:pt x="847" y="1757"/>
                    </a:lnTo>
                    <a:lnTo>
                      <a:pt x="847" y="1757"/>
                    </a:lnTo>
                    <a:lnTo>
                      <a:pt x="838" y="1766"/>
                    </a:lnTo>
                    <a:lnTo>
                      <a:pt x="838" y="1766"/>
                    </a:lnTo>
                    <a:lnTo>
                      <a:pt x="829" y="1775"/>
                    </a:lnTo>
                    <a:lnTo>
                      <a:pt x="829" y="1775"/>
                    </a:lnTo>
                    <a:lnTo>
                      <a:pt x="838" y="1792"/>
                    </a:lnTo>
                    <a:lnTo>
                      <a:pt x="847" y="1792"/>
                    </a:lnTo>
                    <a:lnTo>
                      <a:pt x="847" y="1792"/>
                    </a:lnTo>
                    <a:lnTo>
                      <a:pt x="864" y="1792"/>
                    </a:lnTo>
                    <a:lnTo>
                      <a:pt x="873" y="1783"/>
                    </a:lnTo>
                    <a:lnTo>
                      <a:pt x="873" y="1783"/>
                    </a:lnTo>
                    <a:lnTo>
                      <a:pt x="882" y="1783"/>
                    </a:lnTo>
                    <a:lnTo>
                      <a:pt x="882" y="1783"/>
                    </a:lnTo>
                    <a:lnTo>
                      <a:pt x="882" y="1775"/>
                    </a:lnTo>
                    <a:lnTo>
                      <a:pt x="882" y="1775"/>
                    </a:lnTo>
                    <a:lnTo>
                      <a:pt x="891" y="1783"/>
                    </a:lnTo>
                    <a:lnTo>
                      <a:pt x="891" y="1783"/>
                    </a:lnTo>
                    <a:lnTo>
                      <a:pt x="882" y="1783"/>
                    </a:lnTo>
                    <a:lnTo>
                      <a:pt x="882" y="1801"/>
                    </a:lnTo>
                    <a:lnTo>
                      <a:pt x="882" y="1801"/>
                    </a:lnTo>
                    <a:lnTo>
                      <a:pt x="882" y="1801"/>
                    </a:lnTo>
                    <a:lnTo>
                      <a:pt x="882" y="1801"/>
                    </a:lnTo>
                    <a:lnTo>
                      <a:pt x="882" y="1801"/>
                    </a:lnTo>
                    <a:lnTo>
                      <a:pt x="882" y="1801"/>
                    </a:lnTo>
                    <a:lnTo>
                      <a:pt x="882" y="1801"/>
                    </a:lnTo>
                    <a:lnTo>
                      <a:pt x="864" y="1810"/>
                    </a:lnTo>
                    <a:lnTo>
                      <a:pt x="856" y="1828"/>
                    </a:lnTo>
                    <a:lnTo>
                      <a:pt x="856" y="1828"/>
                    </a:lnTo>
                    <a:lnTo>
                      <a:pt x="864" y="1845"/>
                    </a:lnTo>
                    <a:lnTo>
                      <a:pt x="891" y="1854"/>
                    </a:lnTo>
                    <a:lnTo>
                      <a:pt x="917" y="1872"/>
                    </a:lnTo>
                    <a:lnTo>
                      <a:pt x="917" y="1872"/>
                    </a:lnTo>
                    <a:lnTo>
                      <a:pt x="926" y="1872"/>
                    </a:lnTo>
                    <a:lnTo>
                      <a:pt x="926" y="1872"/>
                    </a:lnTo>
                    <a:lnTo>
                      <a:pt x="935" y="1881"/>
                    </a:lnTo>
                    <a:lnTo>
                      <a:pt x="935" y="1881"/>
                    </a:lnTo>
                    <a:lnTo>
                      <a:pt x="935" y="1881"/>
                    </a:lnTo>
                    <a:lnTo>
                      <a:pt x="935" y="1881"/>
                    </a:lnTo>
                    <a:lnTo>
                      <a:pt x="970" y="1889"/>
                    </a:lnTo>
                    <a:lnTo>
                      <a:pt x="970" y="1889"/>
                    </a:lnTo>
                    <a:lnTo>
                      <a:pt x="997" y="1889"/>
                    </a:lnTo>
                    <a:lnTo>
                      <a:pt x="997" y="1889"/>
                    </a:lnTo>
                    <a:lnTo>
                      <a:pt x="1023" y="1881"/>
                    </a:lnTo>
                    <a:lnTo>
                      <a:pt x="1050" y="1854"/>
                    </a:lnTo>
                    <a:lnTo>
                      <a:pt x="1103" y="1810"/>
                    </a:lnTo>
                    <a:lnTo>
                      <a:pt x="1103" y="1810"/>
                    </a:lnTo>
                    <a:lnTo>
                      <a:pt x="1103" y="1810"/>
                    </a:lnTo>
                    <a:lnTo>
                      <a:pt x="1129" y="1810"/>
                    </a:lnTo>
                    <a:lnTo>
                      <a:pt x="1129" y="1810"/>
                    </a:lnTo>
                    <a:lnTo>
                      <a:pt x="1146" y="1801"/>
                    </a:lnTo>
                    <a:lnTo>
                      <a:pt x="1146" y="1792"/>
                    </a:lnTo>
                    <a:lnTo>
                      <a:pt x="1146" y="1792"/>
                    </a:lnTo>
                    <a:lnTo>
                      <a:pt x="1155" y="1783"/>
                    </a:lnTo>
                    <a:lnTo>
                      <a:pt x="1155" y="1783"/>
                    </a:lnTo>
                    <a:lnTo>
                      <a:pt x="1155" y="1775"/>
                    </a:lnTo>
                    <a:lnTo>
                      <a:pt x="1155" y="1775"/>
                    </a:lnTo>
                    <a:lnTo>
                      <a:pt x="1155" y="1775"/>
                    </a:lnTo>
                    <a:lnTo>
                      <a:pt x="1155" y="1775"/>
                    </a:lnTo>
                    <a:lnTo>
                      <a:pt x="1155" y="1775"/>
                    </a:lnTo>
                    <a:lnTo>
                      <a:pt x="1155" y="1775"/>
                    </a:lnTo>
                    <a:lnTo>
                      <a:pt x="1155" y="1783"/>
                    </a:lnTo>
                    <a:lnTo>
                      <a:pt x="1155" y="1783"/>
                    </a:lnTo>
                    <a:lnTo>
                      <a:pt x="1163" y="1792"/>
                    </a:lnTo>
                    <a:lnTo>
                      <a:pt x="1172" y="1801"/>
                    </a:lnTo>
                    <a:lnTo>
                      <a:pt x="1172" y="1801"/>
                    </a:lnTo>
                    <a:lnTo>
                      <a:pt x="1181" y="1810"/>
                    </a:lnTo>
                    <a:lnTo>
                      <a:pt x="1181" y="1810"/>
                    </a:lnTo>
                    <a:lnTo>
                      <a:pt x="1181" y="1810"/>
                    </a:lnTo>
                    <a:lnTo>
                      <a:pt x="1181" y="1810"/>
                    </a:lnTo>
                    <a:lnTo>
                      <a:pt x="1181" y="1819"/>
                    </a:lnTo>
                    <a:lnTo>
                      <a:pt x="1181" y="1819"/>
                    </a:lnTo>
                    <a:lnTo>
                      <a:pt x="1181" y="1854"/>
                    </a:lnTo>
                    <a:lnTo>
                      <a:pt x="1207" y="1881"/>
                    </a:lnTo>
                    <a:lnTo>
                      <a:pt x="1207" y="1881"/>
                    </a:lnTo>
                    <a:lnTo>
                      <a:pt x="1216" y="1889"/>
                    </a:lnTo>
                    <a:lnTo>
                      <a:pt x="1216" y="1898"/>
                    </a:lnTo>
                    <a:lnTo>
                      <a:pt x="1216" y="1898"/>
                    </a:lnTo>
                    <a:lnTo>
                      <a:pt x="1216" y="1916"/>
                    </a:lnTo>
                    <a:lnTo>
                      <a:pt x="1225" y="1933"/>
                    </a:lnTo>
                    <a:lnTo>
                      <a:pt x="1225" y="1933"/>
                    </a:lnTo>
                    <a:lnTo>
                      <a:pt x="1234" y="1951"/>
                    </a:lnTo>
                    <a:lnTo>
                      <a:pt x="1234" y="1951"/>
                    </a:lnTo>
                    <a:lnTo>
                      <a:pt x="1234" y="1960"/>
                    </a:lnTo>
                    <a:lnTo>
                      <a:pt x="1234" y="1969"/>
                    </a:lnTo>
                    <a:lnTo>
                      <a:pt x="1234" y="1969"/>
                    </a:lnTo>
                    <a:lnTo>
                      <a:pt x="1243" y="1978"/>
                    </a:lnTo>
                    <a:lnTo>
                      <a:pt x="1252" y="1986"/>
                    </a:lnTo>
                    <a:lnTo>
                      <a:pt x="1252" y="1986"/>
                    </a:lnTo>
                    <a:lnTo>
                      <a:pt x="1269" y="2004"/>
                    </a:lnTo>
                    <a:lnTo>
                      <a:pt x="1260" y="2022"/>
                    </a:lnTo>
                    <a:lnTo>
                      <a:pt x="1260" y="2022"/>
                    </a:lnTo>
                    <a:lnTo>
                      <a:pt x="1260" y="2022"/>
                    </a:lnTo>
                    <a:lnTo>
                      <a:pt x="1260" y="2031"/>
                    </a:lnTo>
                    <a:lnTo>
                      <a:pt x="1260" y="2031"/>
                    </a:lnTo>
                    <a:lnTo>
                      <a:pt x="1269" y="2039"/>
                    </a:lnTo>
                    <a:lnTo>
                      <a:pt x="1278" y="2048"/>
                    </a:lnTo>
                    <a:lnTo>
                      <a:pt x="1278" y="2092"/>
                    </a:lnTo>
                    <a:lnTo>
                      <a:pt x="1278" y="2092"/>
                    </a:lnTo>
                    <a:lnTo>
                      <a:pt x="1287" y="2101"/>
                    </a:lnTo>
                    <a:lnTo>
                      <a:pt x="1296" y="2110"/>
                    </a:lnTo>
                    <a:lnTo>
                      <a:pt x="1296" y="2110"/>
                    </a:lnTo>
                    <a:lnTo>
                      <a:pt x="1313" y="2101"/>
                    </a:lnTo>
                    <a:lnTo>
                      <a:pt x="1331" y="2101"/>
                    </a:lnTo>
                    <a:lnTo>
                      <a:pt x="1331" y="2101"/>
                    </a:lnTo>
                    <a:lnTo>
                      <a:pt x="1349" y="2101"/>
                    </a:lnTo>
                    <a:lnTo>
                      <a:pt x="1357" y="2092"/>
                    </a:lnTo>
                    <a:lnTo>
                      <a:pt x="1357" y="2092"/>
                    </a:lnTo>
                    <a:lnTo>
                      <a:pt x="1357" y="2075"/>
                    </a:lnTo>
                    <a:lnTo>
                      <a:pt x="1357" y="2057"/>
                    </a:lnTo>
                    <a:lnTo>
                      <a:pt x="1357" y="2057"/>
                    </a:lnTo>
                    <a:lnTo>
                      <a:pt x="1357" y="2057"/>
                    </a:lnTo>
                    <a:lnTo>
                      <a:pt x="1357" y="2057"/>
                    </a:lnTo>
                    <a:lnTo>
                      <a:pt x="1375" y="2057"/>
                    </a:lnTo>
                    <a:lnTo>
                      <a:pt x="1375" y="2039"/>
                    </a:lnTo>
                    <a:lnTo>
                      <a:pt x="1375" y="2039"/>
                    </a:lnTo>
                    <a:lnTo>
                      <a:pt x="1393" y="2039"/>
                    </a:lnTo>
                    <a:lnTo>
                      <a:pt x="1393" y="2039"/>
                    </a:lnTo>
                    <a:lnTo>
                      <a:pt x="1410" y="2048"/>
                    </a:lnTo>
                    <a:lnTo>
                      <a:pt x="1410" y="2048"/>
                    </a:lnTo>
                    <a:lnTo>
                      <a:pt x="1419" y="2048"/>
                    </a:lnTo>
                    <a:lnTo>
                      <a:pt x="1428" y="2048"/>
                    </a:lnTo>
                    <a:lnTo>
                      <a:pt x="1428" y="2048"/>
                    </a:lnTo>
                    <a:lnTo>
                      <a:pt x="1437" y="2048"/>
                    </a:lnTo>
                    <a:lnTo>
                      <a:pt x="1446" y="2039"/>
                    </a:lnTo>
                    <a:lnTo>
                      <a:pt x="1455" y="2022"/>
                    </a:lnTo>
                    <a:lnTo>
                      <a:pt x="1455" y="2022"/>
                    </a:lnTo>
                    <a:lnTo>
                      <a:pt x="1455" y="2013"/>
                    </a:lnTo>
                    <a:lnTo>
                      <a:pt x="1455" y="2013"/>
                    </a:lnTo>
                    <a:lnTo>
                      <a:pt x="1463" y="2022"/>
                    </a:lnTo>
                    <a:lnTo>
                      <a:pt x="1463" y="2022"/>
                    </a:lnTo>
                    <a:lnTo>
                      <a:pt x="1472" y="2022"/>
                    </a:lnTo>
                    <a:lnTo>
                      <a:pt x="1481" y="2022"/>
                    </a:lnTo>
                    <a:lnTo>
                      <a:pt x="1481" y="2022"/>
                    </a:lnTo>
                    <a:lnTo>
                      <a:pt x="1499" y="1986"/>
                    </a:lnTo>
                    <a:lnTo>
                      <a:pt x="1499" y="1986"/>
                    </a:lnTo>
                    <a:lnTo>
                      <a:pt x="1507" y="1978"/>
                    </a:lnTo>
                    <a:lnTo>
                      <a:pt x="1499" y="1969"/>
                    </a:lnTo>
                    <a:lnTo>
                      <a:pt x="1499" y="1969"/>
                    </a:lnTo>
                    <a:lnTo>
                      <a:pt x="1490" y="1960"/>
                    </a:lnTo>
                    <a:lnTo>
                      <a:pt x="1481" y="1969"/>
                    </a:lnTo>
                    <a:lnTo>
                      <a:pt x="1481" y="1969"/>
                    </a:lnTo>
                    <a:lnTo>
                      <a:pt x="1490" y="1933"/>
                    </a:lnTo>
                    <a:lnTo>
                      <a:pt x="1490" y="1933"/>
                    </a:lnTo>
                    <a:lnTo>
                      <a:pt x="1490" y="1907"/>
                    </a:lnTo>
                    <a:lnTo>
                      <a:pt x="1490" y="1881"/>
                    </a:lnTo>
                    <a:lnTo>
                      <a:pt x="1490" y="1881"/>
                    </a:lnTo>
                    <a:lnTo>
                      <a:pt x="1490" y="1872"/>
                    </a:lnTo>
                    <a:lnTo>
                      <a:pt x="1490" y="1872"/>
                    </a:lnTo>
                    <a:lnTo>
                      <a:pt x="1499" y="1854"/>
                    </a:lnTo>
                    <a:lnTo>
                      <a:pt x="1499" y="1854"/>
                    </a:lnTo>
                    <a:lnTo>
                      <a:pt x="1499" y="1845"/>
                    </a:lnTo>
                    <a:lnTo>
                      <a:pt x="1507" y="1836"/>
                    </a:lnTo>
                    <a:lnTo>
                      <a:pt x="1525" y="1828"/>
                    </a:lnTo>
                    <a:lnTo>
                      <a:pt x="1525" y="1828"/>
                    </a:lnTo>
                    <a:lnTo>
                      <a:pt x="1560" y="1810"/>
                    </a:lnTo>
                    <a:lnTo>
                      <a:pt x="1569" y="1792"/>
                    </a:lnTo>
                    <a:lnTo>
                      <a:pt x="1578" y="1775"/>
                    </a:lnTo>
                    <a:lnTo>
                      <a:pt x="1578" y="1775"/>
                    </a:lnTo>
                    <a:lnTo>
                      <a:pt x="1578" y="1775"/>
                    </a:lnTo>
                    <a:lnTo>
                      <a:pt x="1578" y="1775"/>
                    </a:lnTo>
                    <a:lnTo>
                      <a:pt x="1587" y="1766"/>
                    </a:lnTo>
                    <a:lnTo>
                      <a:pt x="1587" y="1766"/>
                    </a:lnTo>
                    <a:lnTo>
                      <a:pt x="1596" y="1757"/>
                    </a:lnTo>
                    <a:lnTo>
                      <a:pt x="1596" y="1757"/>
                    </a:lnTo>
                    <a:lnTo>
                      <a:pt x="1596" y="1748"/>
                    </a:lnTo>
                    <a:lnTo>
                      <a:pt x="1596" y="1748"/>
                    </a:lnTo>
                    <a:lnTo>
                      <a:pt x="1605" y="1739"/>
                    </a:lnTo>
                    <a:lnTo>
                      <a:pt x="1613" y="1730"/>
                    </a:lnTo>
                    <a:lnTo>
                      <a:pt x="1613" y="1730"/>
                    </a:lnTo>
                    <a:lnTo>
                      <a:pt x="1613" y="1713"/>
                    </a:lnTo>
                    <a:lnTo>
                      <a:pt x="1613" y="1713"/>
                    </a:lnTo>
                    <a:lnTo>
                      <a:pt x="1605" y="1713"/>
                    </a:lnTo>
                    <a:lnTo>
                      <a:pt x="1605" y="1713"/>
                    </a:lnTo>
                    <a:lnTo>
                      <a:pt x="1560" y="1669"/>
                    </a:lnTo>
                    <a:lnTo>
                      <a:pt x="1560" y="1669"/>
                    </a:lnTo>
                    <a:lnTo>
                      <a:pt x="1543" y="1660"/>
                    </a:lnTo>
                    <a:lnTo>
                      <a:pt x="1525" y="1660"/>
                    </a:lnTo>
                    <a:lnTo>
                      <a:pt x="1525" y="1660"/>
                    </a:lnTo>
                    <a:lnTo>
                      <a:pt x="1525" y="1660"/>
                    </a:lnTo>
                    <a:lnTo>
                      <a:pt x="1525" y="1660"/>
                    </a:lnTo>
                    <a:lnTo>
                      <a:pt x="1516" y="1660"/>
                    </a:lnTo>
                    <a:lnTo>
                      <a:pt x="1516" y="1660"/>
                    </a:lnTo>
                    <a:lnTo>
                      <a:pt x="1516" y="1598"/>
                    </a:lnTo>
                    <a:lnTo>
                      <a:pt x="1516" y="1598"/>
                    </a:lnTo>
                    <a:lnTo>
                      <a:pt x="1516" y="1598"/>
                    </a:lnTo>
                    <a:lnTo>
                      <a:pt x="1516" y="1598"/>
                    </a:lnTo>
                    <a:lnTo>
                      <a:pt x="1516" y="1580"/>
                    </a:lnTo>
                    <a:lnTo>
                      <a:pt x="1525" y="1572"/>
                    </a:lnTo>
                    <a:lnTo>
                      <a:pt x="1525" y="1572"/>
                    </a:lnTo>
                    <a:lnTo>
                      <a:pt x="1525" y="1572"/>
                    </a:lnTo>
                    <a:lnTo>
                      <a:pt x="1525" y="1572"/>
                    </a:lnTo>
                    <a:lnTo>
                      <a:pt x="1534" y="1545"/>
                    </a:lnTo>
                    <a:lnTo>
                      <a:pt x="1534" y="1545"/>
                    </a:lnTo>
                    <a:lnTo>
                      <a:pt x="1534" y="1545"/>
                    </a:lnTo>
                    <a:lnTo>
                      <a:pt x="1534" y="1527"/>
                    </a:lnTo>
                    <a:lnTo>
                      <a:pt x="1543" y="1510"/>
                    </a:lnTo>
                    <a:lnTo>
                      <a:pt x="1543" y="1510"/>
                    </a:lnTo>
                    <a:lnTo>
                      <a:pt x="1552" y="1510"/>
                    </a:lnTo>
                    <a:lnTo>
                      <a:pt x="1560" y="1501"/>
                    </a:lnTo>
                    <a:lnTo>
                      <a:pt x="1560" y="1501"/>
                    </a:lnTo>
                    <a:lnTo>
                      <a:pt x="1560" y="1501"/>
                    </a:lnTo>
                    <a:lnTo>
                      <a:pt x="1560" y="1501"/>
                    </a:lnTo>
                    <a:lnTo>
                      <a:pt x="1569" y="1483"/>
                    </a:lnTo>
                    <a:lnTo>
                      <a:pt x="1569" y="1483"/>
                    </a:lnTo>
                    <a:lnTo>
                      <a:pt x="1587" y="1483"/>
                    </a:lnTo>
                    <a:lnTo>
                      <a:pt x="1587" y="1466"/>
                    </a:lnTo>
                    <a:lnTo>
                      <a:pt x="1587" y="1466"/>
                    </a:lnTo>
                    <a:lnTo>
                      <a:pt x="1596" y="1466"/>
                    </a:lnTo>
                    <a:lnTo>
                      <a:pt x="1596" y="1466"/>
                    </a:lnTo>
                    <a:lnTo>
                      <a:pt x="1605" y="1448"/>
                    </a:lnTo>
                    <a:lnTo>
                      <a:pt x="1605" y="1448"/>
                    </a:lnTo>
                    <a:lnTo>
                      <a:pt x="1631" y="1439"/>
                    </a:lnTo>
                    <a:lnTo>
                      <a:pt x="1631" y="1439"/>
                    </a:lnTo>
                    <a:lnTo>
                      <a:pt x="1631" y="1430"/>
                    </a:lnTo>
                    <a:lnTo>
                      <a:pt x="1631" y="1430"/>
                    </a:lnTo>
                    <a:lnTo>
                      <a:pt x="1640" y="1430"/>
                    </a:lnTo>
                    <a:lnTo>
                      <a:pt x="1640" y="1430"/>
                    </a:lnTo>
                    <a:lnTo>
                      <a:pt x="1649" y="1421"/>
                    </a:lnTo>
                    <a:lnTo>
                      <a:pt x="1649" y="1421"/>
                    </a:lnTo>
                    <a:lnTo>
                      <a:pt x="1666" y="1413"/>
                    </a:lnTo>
                    <a:lnTo>
                      <a:pt x="1666" y="1413"/>
                    </a:lnTo>
                    <a:lnTo>
                      <a:pt x="1702" y="1386"/>
                    </a:lnTo>
                    <a:lnTo>
                      <a:pt x="1737" y="1369"/>
                    </a:lnTo>
                    <a:lnTo>
                      <a:pt x="1755" y="1342"/>
                    </a:lnTo>
                    <a:lnTo>
                      <a:pt x="1755" y="1342"/>
                    </a:lnTo>
                    <a:lnTo>
                      <a:pt x="1755" y="1342"/>
                    </a:lnTo>
                    <a:lnTo>
                      <a:pt x="1755" y="1342"/>
                    </a:lnTo>
                    <a:lnTo>
                      <a:pt x="1755" y="1333"/>
                    </a:lnTo>
                    <a:lnTo>
                      <a:pt x="1746" y="1316"/>
                    </a:lnTo>
                    <a:lnTo>
                      <a:pt x="1746" y="1316"/>
                    </a:lnTo>
                    <a:lnTo>
                      <a:pt x="1746" y="1316"/>
                    </a:lnTo>
                    <a:lnTo>
                      <a:pt x="1737" y="1307"/>
                    </a:lnTo>
                    <a:lnTo>
                      <a:pt x="1746" y="1298"/>
                    </a:lnTo>
                    <a:lnTo>
                      <a:pt x="1746" y="1298"/>
                    </a:lnTo>
                    <a:lnTo>
                      <a:pt x="1746" y="1298"/>
                    </a:lnTo>
                    <a:lnTo>
                      <a:pt x="1746" y="1298"/>
                    </a:lnTo>
                    <a:lnTo>
                      <a:pt x="1763" y="1280"/>
                    </a:lnTo>
                    <a:lnTo>
                      <a:pt x="1763" y="1263"/>
                    </a:lnTo>
                    <a:lnTo>
                      <a:pt x="1763" y="1263"/>
                    </a:lnTo>
                    <a:lnTo>
                      <a:pt x="1772" y="1254"/>
                    </a:lnTo>
                    <a:lnTo>
                      <a:pt x="1772" y="1254"/>
                    </a:lnTo>
                    <a:lnTo>
                      <a:pt x="1799" y="1227"/>
                    </a:lnTo>
                    <a:lnTo>
                      <a:pt x="1807" y="1227"/>
                    </a:lnTo>
                    <a:lnTo>
                      <a:pt x="1807" y="1227"/>
                    </a:lnTo>
                    <a:lnTo>
                      <a:pt x="1816" y="1218"/>
                    </a:lnTo>
                    <a:lnTo>
                      <a:pt x="1825" y="1218"/>
                    </a:lnTo>
                    <a:lnTo>
                      <a:pt x="1825" y="1218"/>
                    </a:lnTo>
                    <a:lnTo>
                      <a:pt x="1834" y="1218"/>
                    </a:lnTo>
                    <a:lnTo>
                      <a:pt x="1834" y="1218"/>
                    </a:lnTo>
                    <a:lnTo>
                      <a:pt x="1860" y="1218"/>
                    </a:lnTo>
                    <a:lnTo>
                      <a:pt x="1878" y="1218"/>
                    </a:lnTo>
                    <a:lnTo>
                      <a:pt x="1878" y="1218"/>
                    </a:lnTo>
                    <a:lnTo>
                      <a:pt x="1878" y="1218"/>
                    </a:lnTo>
                    <a:lnTo>
                      <a:pt x="1878" y="1218"/>
                    </a:lnTo>
                    <a:lnTo>
                      <a:pt x="1896" y="1227"/>
                    </a:lnTo>
                    <a:lnTo>
                      <a:pt x="1896" y="1227"/>
                    </a:lnTo>
                    <a:lnTo>
                      <a:pt x="1913" y="1236"/>
                    </a:lnTo>
                    <a:lnTo>
                      <a:pt x="1913" y="1236"/>
                    </a:lnTo>
                    <a:lnTo>
                      <a:pt x="1931" y="1245"/>
                    </a:lnTo>
                    <a:lnTo>
                      <a:pt x="1931" y="1245"/>
                    </a:lnTo>
                    <a:lnTo>
                      <a:pt x="1940" y="1254"/>
                    </a:lnTo>
                    <a:lnTo>
                      <a:pt x="1949" y="1263"/>
                    </a:lnTo>
                    <a:lnTo>
                      <a:pt x="1949" y="1263"/>
                    </a:lnTo>
                    <a:lnTo>
                      <a:pt x="1949" y="1271"/>
                    </a:lnTo>
                    <a:lnTo>
                      <a:pt x="1949" y="1280"/>
                    </a:lnTo>
                    <a:lnTo>
                      <a:pt x="1949" y="1280"/>
                    </a:lnTo>
                    <a:lnTo>
                      <a:pt x="1949" y="1289"/>
                    </a:lnTo>
                    <a:lnTo>
                      <a:pt x="1949" y="1289"/>
                    </a:lnTo>
                    <a:lnTo>
                      <a:pt x="1940" y="1280"/>
                    </a:lnTo>
                    <a:lnTo>
                      <a:pt x="1940" y="1280"/>
                    </a:lnTo>
                    <a:lnTo>
                      <a:pt x="1922" y="1289"/>
                    </a:lnTo>
                    <a:lnTo>
                      <a:pt x="1913" y="1298"/>
                    </a:lnTo>
                    <a:lnTo>
                      <a:pt x="1905" y="1316"/>
                    </a:lnTo>
                    <a:lnTo>
                      <a:pt x="1905" y="1316"/>
                    </a:lnTo>
                    <a:lnTo>
                      <a:pt x="1896" y="1333"/>
                    </a:lnTo>
                    <a:lnTo>
                      <a:pt x="1887" y="1351"/>
                    </a:lnTo>
                    <a:lnTo>
                      <a:pt x="1869" y="1360"/>
                    </a:lnTo>
                    <a:lnTo>
                      <a:pt x="1852" y="1369"/>
                    </a:lnTo>
                    <a:lnTo>
                      <a:pt x="1852" y="1369"/>
                    </a:lnTo>
                    <a:lnTo>
                      <a:pt x="1843" y="1369"/>
                    </a:lnTo>
                    <a:lnTo>
                      <a:pt x="1834" y="1386"/>
                    </a:lnTo>
                    <a:lnTo>
                      <a:pt x="1834" y="1386"/>
                    </a:lnTo>
                    <a:lnTo>
                      <a:pt x="1825" y="1386"/>
                    </a:lnTo>
                    <a:lnTo>
                      <a:pt x="1825" y="1386"/>
                    </a:lnTo>
                    <a:lnTo>
                      <a:pt x="1825" y="1395"/>
                    </a:lnTo>
                    <a:lnTo>
                      <a:pt x="1825" y="1395"/>
                    </a:lnTo>
                    <a:lnTo>
                      <a:pt x="1816" y="1395"/>
                    </a:lnTo>
                    <a:lnTo>
                      <a:pt x="1816" y="1395"/>
                    </a:lnTo>
                    <a:lnTo>
                      <a:pt x="1799" y="1404"/>
                    </a:lnTo>
                    <a:lnTo>
                      <a:pt x="1790" y="1413"/>
                    </a:lnTo>
                    <a:lnTo>
                      <a:pt x="1781" y="1430"/>
                    </a:lnTo>
                    <a:lnTo>
                      <a:pt x="1781" y="1430"/>
                    </a:lnTo>
                    <a:lnTo>
                      <a:pt x="1781" y="1439"/>
                    </a:lnTo>
                    <a:lnTo>
                      <a:pt x="1781" y="1439"/>
                    </a:lnTo>
                    <a:lnTo>
                      <a:pt x="1772" y="1439"/>
                    </a:lnTo>
                    <a:lnTo>
                      <a:pt x="1755" y="1439"/>
                    </a:lnTo>
                    <a:lnTo>
                      <a:pt x="1755" y="1439"/>
                    </a:lnTo>
                    <a:lnTo>
                      <a:pt x="1737" y="1448"/>
                    </a:lnTo>
                    <a:lnTo>
                      <a:pt x="1737" y="1457"/>
                    </a:lnTo>
                    <a:lnTo>
                      <a:pt x="1737" y="1457"/>
                    </a:lnTo>
                    <a:lnTo>
                      <a:pt x="1728" y="1466"/>
                    </a:lnTo>
                    <a:lnTo>
                      <a:pt x="1728" y="1466"/>
                    </a:lnTo>
                    <a:lnTo>
                      <a:pt x="1719" y="1474"/>
                    </a:lnTo>
                    <a:lnTo>
                      <a:pt x="1719" y="1474"/>
                    </a:lnTo>
                    <a:lnTo>
                      <a:pt x="1719" y="1483"/>
                    </a:lnTo>
                    <a:lnTo>
                      <a:pt x="1710" y="1492"/>
                    </a:lnTo>
                    <a:lnTo>
                      <a:pt x="1710" y="1501"/>
                    </a:lnTo>
                    <a:lnTo>
                      <a:pt x="1710" y="1501"/>
                    </a:lnTo>
                    <a:lnTo>
                      <a:pt x="1719" y="1519"/>
                    </a:lnTo>
                    <a:lnTo>
                      <a:pt x="1719" y="1519"/>
                    </a:lnTo>
                    <a:lnTo>
                      <a:pt x="1719" y="1527"/>
                    </a:lnTo>
                    <a:lnTo>
                      <a:pt x="1719" y="1527"/>
                    </a:lnTo>
                    <a:lnTo>
                      <a:pt x="1728" y="1545"/>
                    </a:lnTo>
                    <a:lnTo>
                      <a:pt x="1728" y="1554"/>
                    </a:lnTo>
                    <a:lnTo>
                      <a:pt x="1728" y="1554"/>
                    </a:lnTo>
                    <a:lnTo>
                      <a:pt x="1728" y="1563"/>
                    </a:lnTo>
                    <a:lnTo>
                      <a:pt x="1728" y="1563"/>
                    </a:lnTo>
                    <a:lnTo>
                      <a:pt x="1737" y="1589"/>
                    </a:lnTo>
                    <a:lnTo>
                      <a:pt x="1746" y="1598"/>
                    </a:lnTo>
                    <a:lnTo>
                      <a:pt x="1737" y="1616"/>
                    </a:lnTo>
                    <a:lnTo>
                      <a:pt x="1737" y="1625"/>
                    </a:lnTo>
                    <a:lnTo>
                      <a:pt x="1737" y="1625"/>
                    </a:lnTo>
                    <a:lnTo>
                      <a:pt x="1719" y="1651"/>
                    </a:lnTo>
                    <a:lnTo>
                      <a:pt x="1719" y="1651"/>
                    </a:lnTo>
                    <a:lnTo>
                      <a:pt x="1719" y="1660"/>
                    </a:lnTo>
                    <a:lnTo>
                      <a:pt x="1719" y="1669"/>
                    </a:lnTo>
                    <a:lnTo>
                      <a:pt x="1719" y="1669"/>
                    </a:lnTo>
                    <a:lnTo>
                      <a:pt x="1728" y="1677"/>
                    </a:lnTo>
                    <a:lnTo>
                      <a:pt x="1737" y="1677"/>
                    </a:lnTo>
                    <a:lnTo>
                      <a:pt x="1737" y="1677"/>
                    </a:lnTo>
                    <a:lnTo>
                      <a:pt x="1746" y="1686"/>
                    </a:lnTo>
                    <a:lnTo>
                      <a:pt x="1746" y="1686"/>
                    </a:lnTo>
                    <a:lnTo>
                      <a:pt x="1746" y="1686"/>
                    </a:lnTo>
                    <a:lnTo>
                      <a:pt x="1746" y="1686"/>
                    </a:lnTo>
                    <a:lnTo>
                      <a:pt x="1781" y="1704"/>
                    </a:lnTo>
                    <a:lnTo>
                      <a:pt x="1781" y="1704"/>
                    </a:lnTo>
                    <a:lnTo>
                      <a:pt x="1781" y="1704"/>
                    </a:lnTo>
                    <a:lnTo>
                      <a:pt x="1790" y="1704"/>
                    </a:lnTo>
                    <a:lnTo>
                      <a:pt x="1790" y="1704"/>
                    </a:lnTo>
                    <a:lnTo>
                      <a:pt x="1790" y="1713"/>
                    </a:lnTo>
                    <a:lnTo>
                      <a:pt x="1790" y="1713"/>
                    </a:lnTo>
                    <a:lnTo>
                      <a:pt x="1799" y="1713"/>
                    </a:lnTo>
                    <a:lnTo>
                      <a:pt x="1799" y="1713"/>
                    </a:lnTo>
                    <a:lnTo>
                      <a:pt x="1807" y="1722"/>
                    </a:lnTo>
                    <a:lnTo>
                      <a:pt x="1825" y="1722"/>
                    </a:lnTo>
                    <a:lnTo>
                      <a:pt x="1825" y="1722"/>
                    </a:lnTo>
                    <a:lnTo>
                      <a:pt x="1825" y="1722"/>
                    </a:lnTo>
                    <a:lnTo>
                      <a:pt x="1825" y="1722"/>
                    </a:lnTo>
                    <a:lnTo>
                      <a:pt x="1825" y="1722"/>
                    </a:lnTo>
                    <a:lnTo>
                      <a:pt x="1834" y="1722"/>
                    </a:lnTo>
                    <a:lnTo>
                      <a:pt x="1834" y="1722"/>
                    </a:lnTo>
                    <a:lnTo>
                      <a:pt x="1852" y="1730"/>
                    </a:lnTo>
                    <a:lnTo>
                      <a:pt x="1878" y="1739"/>
                    </a:lnTo>
                    <a:lnTo>
                      <a:pt x="1878" y="1739"/>
                    </a:lnTo>
                    <a:lnTo>
                      <a:pt x="1878" y="1739"/>
                    </a:lnTo>
                    <a:lnTo>
                      <a:pt x="1887" y="1730"/>
                    </a:lnTo>
                    <a:lnTo>
                      <a:pt x="1887" y="1730"/>
                    </a:lnTo>
                    <a:lnTo>
                      <a:pt x="1975" y="1713"/>
                    </a:lnTo>
                    <a:lnTo>
                      <a:pt x="1975" y="1713"/>
                    </a:lnTo>
                    <a:lnTo>
                      <a:pt x="2019" y="1695"/>
                    </a:lnTo>
                    <a:lnTo>
                      <a:pt x="2055" y="1695"/>
                    </a:lnTo>
                    <a:lnTo>
                      <a:pt x="2055" y="1695"/>
                    </a:lnTo>
                    <a:lnTo>
                      <a:pt x="2081" y="1695"/>
                    </a:lnTo>
                    <a:lnTo>
                      <a:pt x="2081" y="1695"/>
                    </a:lnTo>
                    <a:lnTo>
                      <a:pt x="2099" y="1695"/>
                    </a:lnTo>
                    <a:lnTo>
                      <a:pt x="2107" y="1686"/>
                    </a:lnTo>
                    <a:lnTo>
                      <a:pt x="2116" y="1677"/>
                    </a:lnTo>
                    <a:lnTo>
                      <a:pt x="2116" y="1677"/>
                    </a:lnTo>
                    <a:lnTo>
                      <a:pt x="2116" y="1677"/>
                    </a:lnTo>
                    <a:lnTo>
                      <a:pt x="2116" y="1677"/>
                    </a:lnTo>
                    <a:lnTo>
                      <a:pt x="2116" y="1677"/>
                    </a:lnTo>
                    <a:lnTo>
                      <a:pt x="2116" y="1677"/>
                    </a:lnTo>
                    <a:lnTo>
                      <a:pt x="2125" y="1686"/>
                    </a:lnTo>
                    <a:lnTo>
                      <a:pt x="2125" y="1686"/>
                    </a:lnTo>
                    <a:lnTo>
                      <a:pt x="2143" y="1713"/>
                    </a:lnTo>
                    <a:lnTo>
                      <a:pt x="2143" y="1713"/>
                    </a:lnTo>
                    <a:lnTo>
                      <a:pt x="2152" y="1722"/>
                    </a:lnTo>
                    <a:lnTo>
                      <a:pt x="2152" y="1722"/>
                    </a:lnTo>
                    <a:lnTo>
                      <a:pt x="2143" y="1722"/>
                    </a:lnTo>
                    <a:lnTo>
                      <a:pt x="2143" y="1722"/>
                    </a:lnTo>
                    <a:lnTo>
                      <a:pt x="2143" y="1722"/>
                    </a:lnTo>
                    <a:lnTo>
                      <a:pt x="2134" y="1722"/>
                    </a:lnTo>
                    <a:lnTo>
                      <a:pt x="2134" y="1722"/>
                    </a:lnTo>
                    <a:lnTo>
                      <a:pt x="2134" y="1730"/>
                    </a:lnTo>
                    <a:lnTo>
                      <a:pt x="2134" y="1730"/>
                    </a:lnTo>
                    <a:lnTo>
                      <a:pt x="2116" y="1730"/>
                    </a:lnTo>
                    <a:lnTo>
                      <a:pt x="2116" y="1730"/>
                    </a:lnTo>
                    <a:lnTo>
                      <a:pt x="2099" y="1739"/>
                    </a:lnTo>
                    <a:lnTo>
                      <a:pt x="2090" y="1748"/>
                    </a:lnTo>
                    <a:lnTo>
                      <a:pt x="2090" y="1748"/>
                    </a:lnTo>
                    <a:lnTo>
                      <a:pt x="2090" y="1757"/>
                    </a:lnTo>
                    <a:lnTo>
                      <a:pt x="2090" y="1757"/>
                    </a:lnTo>
                    <a:lnTo>
                      <a:pt x="2063" y="1757"/>
                    </a:lnTo>
                    <a:lnTo>
                      <a:pt x="2063" y="1757"/>
                    </a:lnTo>
                    <a:lnTo>
                      <a:pt x="2037" y="1748"/>
                    </a:lnTo>
                    <a:lnTo>
                      <a:pt x="2002" y="1748"/>
                    </a:lnTo>
                    <a:lnTo>
                      <a:pt x="2002" y="1748"/>
                    </a:lnTo>
                    <a:lnTo>
                      <a:pt x="1966" y="1757"/>
                    </a:lnTo>
                    <a:lnTo>
                      <a:pt x="1966" y="1757"/>
                    </a:lnTo>
                    <a:lnTo>
                      <a:pt x="1931" y="1757"/>
                    </a:lnTo>
                    <a:lnTo>
                      <a:pt x="1896" y="1766"/>
                    </a:lnTo>
                    <a:lnTo>
                      <a:pt x="1896" y="1766"/>
                    </a:lnTo>
                    <a:lnTo>
                      <a:pt x="1887" y="1775"/>
                    </a:lnTo>
                    <a:lnTo>
                      <a:pt x="1887" y="1775"/>
                    </a:lnTo>
                    <a:lnTo>
                      <a:pt x="1878" y="1783"/>
                    </a:lnTo>
                    <a:lnTo>
                      <a:pt x="1878" y="1783"/>
                    </a:lnTo>
                    <a:lnTo>
                      <a:pt x="1869" y="1783"/>
                    </a:lnTo>
                    <a:lnTo>
                      <a:pt x="1869" y="1783"/>
                    </a:lnTo>
                    <a:lnTo>
                      <a:pt x="1860" y="1792"/>
                    </a:lnTo>
                    <a:lnTo>
                      <a:pt x="1860" y="1792"/>
                    </a:lnTo>
                    <a:lnTo>
                      <a:pt x="1860" y="1810"/>
                    </a:lnTo>
                    <a:lnTo>
                      <a:pt x="1860" y="1819"/>
                    </a:lnTo>
                    <a:lnTo>
                      <a:pt x="1860" y="1819"/>
                    </a:lnTo>
                    <a:lnTo>
                      <a:pt x="1869" y="1819"/>
                    </a:lnTo>
                    <a:lnTo>
                      <a:pt x="1869" y="1819"/>
                    </a:lnTo>
                    <a:lnTo>
                      <a:pt x="1869" y="1845"/>
                    </a:lnTo>
                    <a:lnTo>
                      <a:pt x="1869" y="1845"/>
                    </a:lnTo>
                    <a:lnTo>
                      <a:pt x="1878" y="1854"/>
                    </a:lnTo>
                    <a:lnTo>
                      <a:pt x="1878" y="1854"/>
                    </a:lnTo>
                    <a:lnTo>
                      <a:pt x="1896" y="1872"/>
                    </a:lnTo>
                    <a:lnTo>
                      <a:pt x="1905" y="1872"/>
                    </a:lnTo>
                    <a:lnTo>
                      <a:pt x="1913" y="1872"/>
                    </a:lnTo>
                    <a:lnTo>
                      <a:pt x="1913" y="1872"/>
                    </a:lnTo>
                    <a:lnTo>
                      <a:pt x="1922" y="1872"/>
                    </a:lnTo>
                    <a:lnTo>
                      <a:pt x="1922" y="1872"/>
                    </a:lnTo>
                    <a:lnTo>
                      <a:pt x="1922" y="1872"/>
                    </a:lnTo>
                    <a:lnTo>
                      <a:pt x="1922" y="1881"/>
                    </a:lnTo>
                    <a:lnTo>
                      <a:pt x="1905" y="1881"/>
                    </a:lnTo>
                    <a:lnTo>
                      <a:pt x="1905" y="1881"/>
                    </a:lnTo>
                    <a:lnTo>
                      <a:pt x="1896" y="1881"/>
                    </a:lnTo>
                    <a:lnTo>
                      <a:pt x="1896" y="1881"/>
                    </a:lnTo>
                    <a:lnTo>
                      <a:pt x="1887" y="1898"/>
                    </a:lnTo>
                    <a:lnTo>
                      <a:pt x="1887" y="1907"/>
                    </a:lnTo>
                    <a:lnTo>
                      <a:pt x="1887" y="1907"/>
                    </a:lnTo>
                    <a:lnTo>
                      <a:pt x="1887" y="1916"/>
                    </a:lnTo>
                    <a:lnTo>
                      <a:pt x="1887" y="1942"/>
                    </a:lnTo>
                    <a:lnTo>
                      <a:pt x="1887" y="1942"/>
                    </a:lnTo>
                    <a:lnTo>
                      <a:pt x="1887" y="1951"/>
                    </a:lnTo>
                    <a:lnTo>
                      <a:pt x="1869" y="1960"/>
                    </a:lnTo>
                    <a:lnTo>
                      <a:pt x="1852" y="1960"/>
                    </a:lnTo>
                    <a:lnTo>
                      <a:pt x="1852" y="1960"/>
                    </a:lnTo>
                    <a:lnTo>
                      <a:pt x="1834" y="1942"/>
                    </a:lnTo>
                    <a:lnTo>
                      <a:pt x="1825" y="1916"/>
                    </a:lnTo>
                    <a:lnTo>
                      <a:pt x="1816" y="1907"/>
                    </a:lnTo>
                    <a:lnTo>
                      <a:pt x="1816" y="1907"/>
                    </a:lnTo>
                    <a:lnTo>
                      <a:pt x="1816" y="1907"/>
                    </a:lnTo>
                    <a:lnTo>
                      <a:pt x="1816" y="1907"/>
                    </a:lnTo>
                    <a:lnTo>
                      <a:pt x="1799" y="1889"/>
                    </a:lnTo>
                    <a:lnTo>
                      <a:pt x="1799" y="1889"/>
                    </a:lnTo>
                    <a:lnTo>
                      <a:pt x="1790" y="1889"/>
                    </a:lnTo>
                    <a:lnTo>
                      <a:pt x="1781" y="1898"/>
                    </a:lnTo>
                    <a:lnTo>
                      <a:pt x="1781" y="1898"/>
                    </a:lnTo>
                    <a:lnTo>
                      <a:pt x="1781" y="1898"/>
                    </a:lnTo>
                    <a:lnTo>
                      <a:pt x="1781" y="1898"/>
                    </a:lnTo>
                    <a:lnTo>
                      <a:pt x="1755" y="1916"/>
                    </a:lnTo>
                    <a:lnTo>
                      <a:pt x="1755" y="1916"/>
                    </a:lnTo>
                    <a:lnTo>
                      <a:pt x="1746" y="1925"/>
                    </a:lnTo>
                    <a:lnTo>
                      <a:pt x="1746" y="1925"/>
                    </a:lnTo>
                    <a:lnTo>
                      <a:pt x="1728" y="1933"/>
                    </a:lnTo>
                    <a:lnTo>
                      <a:pt x="1728" y="1942"/>
                    </a:lnTo>
                    <a:lnTo>
                      <a:pt x="1728" y="1942"/>
                    </a:lnTo>
                    <a:lnTo>
                      <a:pt x="1728" y="1942"/>
                    </a:lnTo>
                    <a:lnTo>
                      <a:pt x="1728" y="1942"/>
                    </a:lnTo>
                    <a:lnTo>
                      <a:pt x="1719" y="1951"/>
                    </a:lnTo>
                    <a:lnTo>
                      <a:pt x="1719" y="1951"/>
                    </a:lnTo>
                    <a:lnTo>
                      <a:pt x="1719" y="1960"/>
                    </a:lnTo>
                    <a:lnTo>
                      <a:pt x="1719" y="1960"/>
                    </a:lnTo>
                    <a:lnTo>
                      <a:pt x="1719" y="1969"/>
                    </a:lnTo>
                    <a:lnTo>
                      <a:pt x="1719" y="1969"/>
                    </a:lnTo>
                    <a:lnTo>
                      <a:pt x="1702" y="1986"/>
                    </a:lnTo>
                    <a:lnTo>
                      <a:pt x="1702" y="2004"/>
                    </a:lnTo>
                    <a:lnTo>
                      <a:pt x="1710" y="2031"/>
                    </a:lnTo>
                    <a:lnTo>
                      <a:pt x="1710" y="2031"/>
                    </a:lnTo>
                    <a:lnTo>
                      <a:pt x="1710" y="2031"/>
                    </a:lnTo>
                    <a:lnTo>
                      <a:pt x="1710" y="2031"/>
                    </a:lnTo>
                    <a:lnTo>
                      <a:pt x="1710" y="2039"/>
                    </a:lnTo>
                    <a:lnTo>
                      <a:pt x="1710" y="2039"/>
                    </a:lnTo>
                    <a:lnTo>
                      <a:pt x="1719" y="2066"/>
                    </a:lnTo>
                    <a:lnTo>
                      <a:pt x="1710" y="2075"/>
                    </a:lnTo>
                    <a:lnTo>
                      <a:pt x="1710" y="2075"/>
                    </a:lnTo>
                    <a:lnTo>
                      <a:pt x="1702" y="2084"/>
                    </a:lnTo>
                    <a:lnTo>
                      <a:pt x="1702" y="2092"/>
                    </a:lnTo>
                    <a:lnTo>
                      <a:pt x="1702" y="2092"/>
                    </a:lnTo>
                    <a:lnTo>
                      <a:pt x="1719" y="2110"/>
                    </a:lnTo>
                    <a:lnTo>
                      <a:pt x="1719" y="2110"/>
                    </a:lnTo>
                    <a:lnTo>
                      <a:pt x="1719" y="2110"/>
                    </a:lnTo>
                    <a:lnTo>
                      <a:pt x="1719" y="2110"/>
                    </a:lnTo>
                    <a:lnTo>
                      <a:pt x="1710" y="2119"/>
                    </a:lnTo>
                    <a:lnTo>
                      <a:pt x="1710" y="2119"/>
                    </a:lnTo>
                    <a:lnTo>
                      <a:pt x="1702" y="2128"/>
                    </a:lnTo>
                    <a:lnTo>
                      <a:pt x="1702" y="2128"/>
                    </a:lnTo>
                    <a:lnTo>
                      <a:pt x="1702" y="2145"/>
                    </a:lnTo>
                    <a:lnTo>
                      <a:pt x="1702" y="2145"/>
                    </a:lnTo>
                    <a:lnTo>
                      <a:pt x="1702" y="2145"/>
                    </a:lnTo>
                    <a:lnTo>
                      <a:pt x="1702" y="2145"/>
                    </a:lnTo>
                    <a:lnTo>
                      <a:pt x="1693" y="2154"/>
                    </a:lnTo>
                    <a:lnTo>
                      <a:pt x="1693" y="2154"/>
                    </a:lnTo>
                    <a:lnTo>
                      <a:pt x="1684" y="2163"/>
                    </a:lnTo>
                    <a:lnTo>
                      <a:pt x="1684" y="2163"/>
                    </a:lnTo>
                    <a:lnTo>
                      <a:pt x="1684" y="2163"/>
                    </a:lnTo>
                    <a:lnTo>
                      <a:pt x="1684" y="2163"/>
                    </a:lnTo>
                    <a:lnTo>
                      <a:pt x="1675" y="2163"/>
                    </a:lnTo>
                    <a:lnTo>
                      <a:pt x="1675" y="2163"/>
                    </a:lnTo>
                    <a:lnTo>
                      <a:pt x="1657" y="2154"/>
                    </a:lnTo>
                    <a:lnTo>
                      <a:pt x="1657" y="2154"/>
                    </a:lnTo>
                    <a:lnTo>
                      <a:pt x="1640" y="2154"/>
                    </a:lnTo>
                    <a:lnTo>
                      <a:pt x="1640" y="2154"/>
                    </a:lnTo>
                    <a:lnTo>
                      <a:pt x="1631" y="2154"/>
                    </a:lnTo>
                    <a:lnTo>
                      <a:pt x="1631" y="2154"/>
                    </a:lnTo>
                    <a:lnTo>
                      <a:pt x="1613" y="2163"/>
                    </a:lnTo>
                    <a:lnTo>
                      <a:pt x="1605" y="2163"/>
                    </a:lnTo>
                    <a:lnTo>
                      <a:pt x="1605" y="2163"/>
                    </a:lnTo>
                    <a:lnTo>
                      <a:pt x="1596" y="2163"/>
                    </a:lnTo>
                    <a:lnTo>
                      <a:pt x="1587" y="2145"/>
                    </a:lnTo>
                    <a:lnTo>
                      <a:pt x="1587" y="2145"/>
                    </a:lnTo>
                    <a:lnTo>
                      <a:pt x="1578" y="2128"/>
                    </a:lnTo>
                    <a:lnTo>
                      <a:pt x="1569" y="2128"/>
                    </a:lnTo>
                    <a:lnTo>
                      <a:pt x="1569" y="2128"/>
                    </a:lnTo>
                    <a:lnTo>
                      <a:pt x="1507" y="2137"/>
                    </a:lnTo>
                    <a:lnTo>
                      <a:pt x="1472" y="2145"/>
                    </a:lnTo>
                    <a:lnTo>
                      <a:pt x="1446" y="2172"/>
                    </a:lnTo>
                    <a:lnTo>
                      <a:pt x="1446" y="2172"/>
                    </a:lnTo>
                    <a:lnTo>
                      <a:pt x="1428" y="2181"/>
                    </a:lnTo>
                    <a:lnTo>
                      <a:pt x="1402" y="2181"/>
                    </a:lnTo>
                    <a:lnTo>
                      <a:pt x="1402" y="2181"/>
                    </a:lnTo>
                    <a:lnTo>
                      <a:pt x="1393" y="2189"/>
                    </a:lnTo>
                    <a:lnTo>
                      <a:pt x="1375" y="2189"/>
                    </a:lnTo>
                    <a:lnTo>
                      <a:pt x="1375" y="2189"/>
                    </a:lnTo>
                    <a:lnTo>
                      <a:pt x="1357" y="2189"/>
                    </a:lnTo>
                    <a:lnTo>
                      <a:pt x="1357" y="2207"/>
                    </a:lnTo>
                    <a:lnTo>
                      <a:pt x="1357" y="2207"/>
                    </a:lnTo>
                    <a:lnTo>
                      <a:pt x="1357" y="2207"/>
                    </a:lnTo>
                    <a:lnTo>
                      <a:pt x="1357" y="2207"/>
                    </a:lnTo>
                    <a:lnTo>
                      <a:pt x="1357" y="2207"/>
                    </a:lnTo>
                    <a:lnTo>
                      <a:pt x="1357" y="2207"/>
                    </a:lnTo>
                    <a:lnTo>
                      <a:pt x="1349" y="2198"/>
                    </a:lnTo>
                    <a:lnTo>
                      <a:pt x="1349" y="2198"/>
                    </a:lnTo>
                    <a:lnTo>
                      <a:pt x="1349" y="2189"/>
                    </a:lnTo>
                    <a:lnTo>
                      <a:pt x="1340" y="2181"/>
                    </a:lnTo>
                    <a:lnTo>
                      <a:pt x="1313" y="2181"/>
                    </a:lnTo>
                    <a:lnTo>
                      <a:pt x="1322" y="2181"/>
                    </a:lnTo>
                    <a:lnTo>
                      <a:pt x="1322" y="2181"/>
                    </a:lnTo>
                    <a:lnTo>
                      <a:pt x="1322" y="2163"/>
                    </a:lnTo>
                    <a:lnTo>
                      <a:pt x="1313" y="2154"/>
                    </a:lnTo>
                    <a:lnTo>
                      <a:pt x="1313" y="2154"/>
                    </a:lnTo>
                    <a:lnTo>
                      <a:pt x="1305" y="2154"/>
                    </a:lnTo>
                    <a:lnTo>
                      <a:pt x="1296" y="2154"/>
                    </a:lnTo>
                    <a:lnTo>
                      <a:pt x="1296" y="2154"/>
                    </a:lnTo>
                    <a:lnTo>
                      <a:pt x="1278" y="2163"/>
                    </a:lnTo>
                    <a:lnTo>
                      <a:pt x="1269" y="2163"/>
                    </a:lnTo>
                    <a:lnTo>
                      <a:pt x="1269" y="2163"/>
                    </a:lnTo>
                    <a:lnTo>
                      <a:pt x="1252" y="2163"/>
                    </a:lnTo>
                    <a:lnTo>
                      <a:pt x="1225" y="2181"/>
                    </a:lnTo>
                    <a:lnTo>
                      <a:pt x="1225" y="2181"/>
                    </a:lnTo>
                    <a:lnTo>
                      <a:pt x="1207" y="2189"/>
                    </a:lnTo>
                    <a:lnTo>
                      <a:pt x="1207" y="2189"/>
                    </a:lnTo>
                    <a:lnTo>
                      <a:pt x="1207" y="2198"/>
                    </a:lnTo>
                    <a:lnTo>
                      <a:pt x="1207" y="2198"/>
                    </a:lnTo>
                    <a:lnTo>
                      <a:pt x="1199" y="2198"/>
                    </a:lnTo>
                    <a:lnTo>
                      <a:pt x="1199" y="2198"/>
                    </a:lnTo>
                    <a:lnTo>
                      <a:pt x="1190" y="2207"/>
                    </a:lnTo>
                    <a:lnTo>
                      <a:pt x="1190" y="2207"/>
                    </a:lnTo>
                    <a:lnTo>
                      <a:pt x="1181" y="2198"/>
                    </a:lnTo>
                    <a:lnTo>
                      <a:pt x="1181" y="2198"/>
                    </a:lnTo>
                    <a:lnTo>
                      <a:pt x="1172" y="2198"/>
                    </a:lnTo>
                    <a:lnTo>
                      <a:pt x="1172" y="2198"/>
                    </a:lnTo>
                    <a:lnTo>
                      <a:pt x="1181" y="2189"/>
                    </a:lnTo>
                    <a:lnTo>
                      <a:pt x="1181" y="2181"/>
                    </a:lnTo>
                    <a:lnTo>
                      <a:pt x="1181" y="2181"/>
                    </a:lnTo>
                    <a:lnTo>
                      <a:pt x="1172" y="2172"/>
                    </a:lnTo>
                    <a:lnTo>
                      <a:pt x="1163" y="2163"/>
                    </a:lnTo>
                    <a:lnTo>
                      <a:pt x="1155" y="2163"/>
                    </a:lnTo>
                    <a:lnTo>
                      <a:pt x="1155" y="2163"/>
                    </a:lnTo>
                    <a:lnTo>
                      <a:pt x="1155" y="2163"/>
                    </a:lnTo>
                    <a:lnTo>
                      <a:pt x="1155" y="2163"/>
                    </a:lnTo>
                    <a:lnTo>
                      <a:pt x="1137" y="2172"/>
                    </a:lnTo>
                    <a:lnTo>
                      <a:pt x="1120" y="2163"/>
                    </a:lnTo>
                    <a:lnTo>
                      <a:pt x="1120" y="2163"/>
                    </a:lnTo>
                    <a:lnTo>
                      <a:pt x="1120" y="2154"/>
                    </a:lnTo>
                    <a:lnTo>
                      <a:pt x="1120" y="2154"/>
                    </a:lnTo>
                    <a:lnTo>
                      <a:pt x="1120" y="2145"/>
                    </a:lnTo>
                    <a:lnTo>
                      <a:pt x="1103" y="2137"/>
                    </a:lnTo>
                    <a:lnTo>
                      <a:pt x="1103" y="2137"/>
                    </a:lnTo>
                    <a:lnTo>
                      <a:pt x="1103" y="2128"/>
                    </a:lnTo>
                    <a:lnTo>
                      <a:pt x="1103" y="2128"/>
                    </a:lnTo>
                    <a:lnTo>
                      <a:pt x="1103" y="2119"/>
                    </a:lnTo>
                    <a:lnTo>
                      <a:pt x="1103" y="2119"/>
                    </a:lnTo>
                    <a:lnTo>
                      <a:pt x="1103" y="2119"/>
                    </a:lnTo>
                    <a:lnTo>
                      <a:pt x="1103" y="2119"/>
                    </a:lnTo>
                    <a:lnTo>
                      <a:pt x="1111" y="2128"/>
                    </a:lnTo>
                    <a:lnTo>
                      <a:pt x="1111" y="2128"/>
                    </a:lnTo>
                    <a:lnTo>
                      <a:pt x="1129" y="2137"/>
                    </a:lnTo>
                    <a:lnTo>
                      <a:pt x="1137" y="2137"/>
                    </a:lnTo>
                    <a:lnTo>
                      <a:pt x="1137" y="2137"/>
                    </a:lnTo>
                    <a:lnTo>
                      <a:pt x="1155" y="2137"/>
                    </a:lnTo>
                    <a:lnTo>
                      <a:pt x="1163" y="2128"/>
                    </a:lnTo>
                    <a:lnTo>
                      <a:pt x="1163" y="2128"/>
                    </a:lnTo>
                    <a:lnTo>
                      <a:pt x="1163" y="2119"/>
                    </a:lnTo>
                    <a:lnTo>
                      <a:pt x="1163" y="2119"/>
                    </a:lnTo>
                    <a:lnTo>
                      <a:pt x="1163" y="2092"/>
                    </a:lnTo>
                    <a:lnTo>
                      <a:pt x="1155" y="2075"/>
                    </a:lnTo>
                    <a:lnTo>
                      <a:pt x="1155" y="2075"/>
                    </a:lnTo>
                    <a:lnTo>
                      <a:pt x="1137" y="2075"/>
                    </a:lnTo>
                    <a:lnTo>
                      <a:pt x="1129" y="2075"/>
                    </a:lnTo>
                    <a:lnTo>
                      <a:pt x="1129" y="2075"/>
                    </a:lnTo>
                    <a:lnTo>
                      <a:pt x="1120" y="2084"/>
                    </a:lnTo>
                    <a:lnTo>
                      <a:pt x="1120" y="2084"/>
                    </a:lnTo>
                    <a:lnTo>
                      <a:pt x="1120" y="2084"/>
                    </a:lnTo>
                    <a:lnTo>
                      <a:pt x="1120" y="2084"/>
                    </a:lnTo>
                    <a:lnTo>
                      <a:pt x="1120" y="2075"/>
                    </a:lnTo>
                    <a:lnTo>
                      <a:pt x="1120" y="2075"/>
                    </a:lnTo>
                    <a:lnTo>
                      <a:pt x="1120" y="2075"/>
                    </a:lnTo>
                    <a:lnTo>
                      <a:pt x="1120" y="2075"/>
                    </a:lnTo>
                    <a:lnTo>
                      <a:pt x="1120" y="2066"/>
                    </a:lnTo>
                    <a:lnTo>
                      <a:pt x="1120" y="2066"/>
                    </a:lnTo>
                    <a:lnTo>
                      <a:pt x="1129" y="2057"/>
                    </a:lnTo>
                    <a:lnTo>
                      <a:pt x="1129" y="2057"/>
                    </a:lnTo>
                    <a:lnTo>
                      <a:pt x="1137" y="2048"/>
                    </a:lnTo>
                    <a:lnTo>
                      <a:pt x="1137" y="2048"/>
                    </a:lnTo>
                    <a:lnTo>
                      <a:pt x="1146" y="2048"/>
                    </a:lnTo>
                    <a:lnTo>
                      <a:pt x="1155" y="2048"/>
                    </a:lnTo>
                    <a:lnTo>
                      <a:pt x="1155" y="2048"/>
                    </a:lnTo>
                    <a:lnTo>
                      <a:pt x="1163" y="2039"/>
                    </a:lnTo>
                    <a:lnTo>
                      <a:pt x="1172" y="2031"/>
                    </a:lnTo>
                    <a:lnTo>
                      <a:pt x="1172" y="2031"/>
                    </a:lnTo>
                    <a:lnTo>
                      <a:pt x="1172" y="2022"/>
                    </a:lnTo>
                    <a:lnTo>
                      <a:pt x="1163" y="2013"/>
                    </a:lnTo>
                    <a:lnTo>
                      <a:pt x="1163" y="2013"/>
                    </a:lnTo>
                    <a:lnTo>
                      <a:pt x="1137" y="1995"/>
                    </a:lnTo>
                    <a:lnTo>
                      <a:pt x="1137" y="1995"/>
                    </a:lnTo>
                    <a:lnTo>
                      <a:pt x="1137" y="1986"/>
                    </a:lnTo>
                    <a:lnTo>
                      <a:pt x="1137" y="1986"/>
                    </a:lnTo>
                    <a:lnTo>
                      <a:pt x="1137" y="1978"/>
                    </a:lnTo>
                    <a:lnTo>
                      <a:pt x="1137" y="1978"/>
                    </a:lnTo>
                    <a:lnTo>
                      <a:pt x="1137" y="1969"/>
                    </a:lnTo>
                    <a:lnTo>
                      <a:pt x="1137" y="1969"/>
                    </a:lnTo>
                    <a:lnTo>
                      <a:pt x="1155" y="1951"/>
                    </a:lnTo>
                    <a:lnTo>
                      <a:pt x="1155" y="1933"/>
                    </a:lnTo>
                    <a:lnTo>
                      <a:pt x="1155" y="1933"/>
                    </a:lnTo>
                    <a:lnTo>
                      <a:pt x="1146" y="1916"/>
                    </a:lnTo>
                    <a:lnTo>
                      <a:pt x="1146" y="1916"/>
                    </a:lnTo>
                    <a:lnTo>
                      <a:pt x="1137" y="1907"/>
                    </a:lnTo>
                    <a:lnTo>
                      <a:pt x="1129" y="1907"/>
                    </a:lnTo>
                    <a:lnTo>
                      <a:pt x="1129" y="1907"/>
                    </a:lnTo>
                    <a:lnTo>
                      <a:pt x="1103" y="1916"/>
                    </a:lnTo>
                    <a:lnTo>
                      <a:pt x="1094" y="1925"/>
                    </a:lnTo>
                    <a:lnTo>
                      <a:pt x="1094" y="1942"/>
                    </a:lnTo>
                    <a:lnTo>
                      <a:pt x="1094" y="1942"/>
                    </a:lnTo>
                    <a:lnTo>
                      <a:pt x="1094" y="1942"/>
                    </a:lnTo>
                    <a:lnTo>
                      <a:pt x="1076" y="1951"/>
                    </a:lnTo>
                    <a:lnTo>
                      <a:pt x="1076" y="1951"/>
                    </a:lnTo>
                    <a:lnTo>
                      <a:pt x="1067" y="1951"/>
                    </a:lnTo>
                    <a:lnTo>
                      <a:pt x="1059" y="1960"/>
                    </a:lnTo>
                    <a:lnTo>
                      <a:pt x="1059" y="1960"/>
                    </a:lnTo>
                    <a:lnTo>
                      <a:pt x="1067" y="1978"/>
                    </a:lnTo>
                    <a:lnTo>
                      <a:pt x="1067" y="1978"/>
                    </a:lnTo>
                    <a:lnTo>
                      <a:pt x="1067" y="1978"/>
                    </a:lnTo>
                    <a:lnTo>
                      <a:pt x="1067" y="1978"/>
                    </a:lnTo>
                    <a:lnTo>
                      <a:pt x="1059" y="1969"/>
                    </a:lnTo>
                    <a:lnTo>
                      <a:pt x="1059" y="1969"/>
                    </a:lnTo>
                    <a:lnTo>
                      <a:pt x="1050" y="1960"/>
                    </a:lnTo>
                    <a:lnTo>
                      <a:pt x="1032" y="1960"/>
                    </a:lnTo>
                    <a:lnTo>
                      <a:pt x="1032" y="1960"/>
                    </a:lnTo>
                    <a:lnTo>
                      <a:pt x="1014" y="1969"/>
                    </a:lnTo>
                    <a:lnTo>
                      <a:pt x="1014" y="1978"/>
                    </a:lnTo>
                    <a:lnTo>
                      <a:pt x="1014" y="1978"/>
                    </a:lnTo>
                    <a:lnTo>
                      <a:pt x="1006" y="1986"/>
                    </a:lnTo>
                    <a:lnTo>
                      <a:pt x="1006" y="1986"/>
                    </a:lnTo>
                    <a:lnTo>
                      <a:pt x="1006" y="1986"/>
                    </a:lnTo>
                    <a:lnTo>
                      <a:pt x="1006" y="1986"/>
                    </a:lnTo>
                    <a:lnTo>
                      <a:pt x="997" y="1995"/>
                    </a:lnTo>
                    <a:lnTo>
                      <a:pt x="997" y="1995"/>
                    </a:lnTo>
                    <a:lnTo>
                      <a:pt x="997" y="2004"/>
                    </a:lnTo>
                    <a:lnTo>
                      <a:pt x="997" y="2004"/>
                    </a:lnTo>
                    <a:lnTo>
                      <a:pt x="997" y="2013"/>
                    </a:lnTo>
                    <a:lnTo>
                      <a:pt x="997" y="2031"/>
                    </a:lnTo>
                    <a:lnTo>
                      <a:pt x="997" y="2066"/>
                    </a:lnTo>
                    <a:lnTo>
                      <a:pt x="997" y="2066"/>
                    </a:lnTo>
                    <a:lnTo>
                      <a:pt x="997" y="2066"/>
                    </a:lnTo>
                    <a:lnTo>
                      <a:pt x="1006" y="2084"/>
                    </a:lnTo>
                    <a:lnTo>
                      <a:pt x="1006" y="2084"/>
                    </a:lnTo>
                    <a:lnTo>
                      <a:pt x="1014" y="2092"/>
                    </a:lnTo>
                    <a:lnTo>
                      <a:pt x="1014" y="2092"/>
                    </a:lnTo>
                    <a:lnTo>
                      <a:pt x="1014" y="2101"/>
                    </a:lnTo>
                    <a:lnTo>
                      <a:pt x="1014" y="2101"/>
                    </a:lnTo>
                    <a:lnTo>
                      <a:pt x="1023" y="2110"/>
                    </a:lnTo>
                    <a:lnTo>
                      <a:pt x="1023" y="2110"/>
                    </a:lnTo>
                    <a:lnTo>
                      <a:pt x="1023" y="2119"/>
                    </a:lnTo>
                    <a:lnTo>
                      <a:pt x="1023" y="2119"/>
                    </a:lnTo>
                    <a:lnTo>
                      <a:pt x="1023" y="2128"/>
                    </a:lnTo>
                    <a:lnTo>
                      <a:pt x="1032" y="2145"/>
                    </a:lnTo>
                    <a:lnTo>
                      <a:pt x="1032" y="2145"/>
                    </a:lnTo>
                    <a:lnTo>
                      <a:pt x="1032" y="2145"/>
                    </a:lnTo>
                    <a:lnTo>
                      <a:pt x="1032" y="2145"/>
                    </a:lnTo>
                    <a:lnTo>
                      <a:pt x="1041" y="2163"/>
                    </a:lnTo>
                    <a:lnTo>
                      <a:pt x="1041" y="2163"/>
                    </a:lnTo>
                    <a:lnTo>
                      <a:pt x="1041" y="2163"/>
                    </a:lnTo>
                    <a:lnTo>
                      <a:pt x="1041" y="2163"/>
                    </a:lnTo>
                    <a:lnTo>
                      <a:pt x="1041" y="2181"/>
                    </a:lnTo>
                    <a:lnTo>
                      <a:pt x="1050" y="2207"/>
                    </a:lnTo>
                    <a:lnTo>
                      <a:pt x="1050" y="2207"/>
                    </a:lnTo>
                    <a:lnTo>
                      <a:pt x="1059" y="2216"/>
                    </a:lnTo>
                    <a:lnTo>
                      <a:pt x="1059" y="2216"/>
                    </a:lnTo>
                    <a:lnTo>
                      <a:pt x="1059" y="2216"/>
                    </a:lnTo>
                    <a:lnTo>
                      <a:pt x="1059" y="2216"/>
                    </a:lnTo>
                    <a:lnTo>
                      <a:pt x="1050" y="2216"/>
                    </a:lnTo>
                    <a:lnTo>
                      <a:pt x="1050" y="2216"/>
                    </a:lnTo>
                    <a:lnTo>
                      <a:pt x="1050" y="2216"/>
                    </a:lnTo>
                    <a:lnTo>
                      <a:pt x="1041" y="2225"/>
                    </a:lnTo>
                    <a:lnTo>
                      <a:pt x="1032" y="2234"/>
                    </a:lnTo>
                    <a:lnTo>
                      <a:pt x="1032" y="2234"/>
                    </a:lnTo>
                    <a:lnTo>
                      <a:pt x="1032" y="2234"/>
                    </a:lnTo>
                    <a:lnTo>
                      <a:pt x="1032" y="2234"/>
                    </a:lnTo>
                    <a:lnTo>
                      <a:pt x="1006" y="2225"/>
                    </a:lnTo>
                    <a:lnTo>
                      <a:pt x="1006" y="2225"/>
                    </a:lnTo>
                    <a:lnTo>
                      <a:pt x="997" y="2225"/>
                    </a:lnTo>
                    <a:lnTo>
                      <a:pt x="997" y="2225"/>
                    </a:lnTo>
                    <a:lnTo>
                      <a:pt x="997" y="2216"/>
                    </a:lnTo>
                    <a:lnTo>
                      <a:pt x="961" y="2216"/>
                    </a:lnTo>
                    <a:lnTo>
                      <a:pt x="961" y="2216"/>
                    </a:lnTo>
                    <a:lnTo>
                      <a:pt x="953" y="2225"/>
                    </a:lnTo>
                    <a:lnTo>
                      <a:pt x="944" y="2234"/>
                    </a:lnTo>
                    <a:lnTo>
                      <a:pt x="944" y="2242"/>
                    </a:lnTo>
                    <a:lnTo>
                      <a:pt x="944" y="2242"/>
                    </a:lnTo>
                    <a:lnTo>
                      <a:pt x="944" y="2242"/>
                    </a:lnTo>
                    <a:lnTo>
                      <a:pt x="944" y="2242"/>
                    </a:lnTo>
                    <a:lnTo>
                      <a:pt x="935" y="2242"/>
                    </a:lnTo>
                    <a:lnTo>
                      <a:pt x="935" y="2242"/>
                    </a:lnTo>
                    <a:lnTo>
                      <a:pt x="917" y="2242"/>
                    </a:lnTo>
                    <a:lnTo>
                      <a:pt x="882" y="2242"/>
                    </a:lnTo>
                    <a:lnTo>
                      <a:pt x="882" y="2242"/>
                    </a:lnTo>
                    <a:lnTo>
                      <a:pt x="856" y="2260"/>
                    </a:lnTo>
                    <a:lnTo>
                      <a:pt x="847" y="2269"/>
                    </a:lnTo>
                    <a:lnTo>
                      <a:pt x="847" y="2269"/>
                    </a:lnTo>
                    <a:lnTo>
                      <a:pt x="847" y="2278"/>
                    </a:lnTo>
                    <a:lnTo>
                      <a:pt x="847" y="2287"/>
                    </a:lnTo>
                    <a:lnTo>
                      <a:pt x="847" y="2287"/>
                    </a:lnTo>
                    <a:lnTo>
                      <a:pt x="847" y="2295"/>
                    </a:lnTo>
                    <a:lnTo>
                      <a:pt x="847" y="2295"/>
                    </a:lnTo>
                    <a:lnTo>
                      <a:pt x="838" y="2295"/>
                    </a:lnTo>
                    <a:lnTo>
                      <a:pt x="838" y="2295"/>
                    </a:lnTo>
                    <a:lnTo>
                      <a:pt x="838" y="2278"/>
                    </a:lnTo>
                    <a:lnTo>
                      <a:pt x="820" y="2278"/>
                    </a:lnTo>
                    <a:lnTo>
                      <a:pt x="820" y="2278"/>
                    </a:lnTo>
                    <a:lnTo>
                      <a:pt x="803" y="2287"/>
                    </a:lnTo>
                    <a:lnTo>
                      <a:pt x="803" y="2287"/>
                    </a:lnTo>
                    <a:lnTo>
                      <a:pt x="794" y="2295"/>
                    </a:lnTo>
                    <a:lnTo>
                      <a:pt x="794" y="2304"/>
                    </a:lnTo>
                    <a:lnTo>
                      <a:pt x="794" y="2304"/>
                    </a:lnTo>
                    <a:lnTo>
                      <a:pt x="794" y="2313"/>
                    </a:lnTo>
                    <a:lnTo>
                      <a:pt x="794" y="2313"/>
                    </a:lnTo>
                    <a:lnTo>
                      <a:pt x="794" y="2313"/>
                    </a:lnTo>
                    <a:lnTo>
                      <a:pt x="794" y="2313"/>
                    </a:lnTo>
                    <a:lnTo>
                      <a:pt x="785" y="2322"/>
                    </a:lnTo>
                    <a:lnTo>
                      <a:pt x="785" y="2322"/>
                    </a:lnTo>
                    <a:lnTo>
                      <a:pt x="776" y="2331"/>
                    </a:lnTo>
                    <a:lnTo>
                      <a:pt x="767" y="2348"/>
                    </a:lnTo>
                    <a:lnTo>
                      <a:pt x="767" y="2348"/>
                    </a:lnTo>
                    <a:lnTo>
                      <a:pt x="767" y="2357"/>
                    </a:lnTo>
                    <a:lnTo>
                      <a:pt x="767" y="2357"/>
                    </a:lnTo>
                    <a:lnTo>
                      <a:pt x="759" y="2375"/>
                    </a:lnTo>
                    <a:lnTo>
                      <a:pt x="741" y="2384"/>
                    </a:lnTo>
                    <a:lnTo>
                      <a:pt x="741" y="2384"/>
                    </a:lnTo>
                    <a:lnTo>
                      <a:pt x="732" y="2401"/>
                    </a:lnTo>
                    <a:lnTo>
                      <a:pt x="732" y="2401"/>
                    </a:lnTo>
                    <a:lnTo>
                      <a:pt x="723" y="2401"/>
                    </a:lnTo>
                    <a:lnTo>
                      <a:pt x="723" y="2401"/>
                    </a:lnTo>
                    <a:lnTo>
                      <a:pt x="714" y="2410"/>
                    </a:lnTo>
                    <a:lnTo>
                      <a:pt x="714" y="2410"/>
                    </a:lnTo>
                    <a:lnTo>
                      <a:pt x="706" y="2410"/>
                    </a:lnTo>
                    <a:lnTo>
                      <a:pt x="706" y="2410"/>
                    </a:lnTo>
                    <a:lnTo>
                      <a:pt x="688" y="2419"/>
                    </a:lnTo>
                    <a:lnTo>
                      <a:pt x="688" y="2419"/>
                    </a:lnTo>
                    <a:lnTo>
                      <a:pt x="688" y="2419"/>
                    </a:lnTo>
                    <a:lnTo>
                      <a:pt x="670" y="2419"/>
                    </a:lnTo>
                    <a:lnTo>
                      <a:pt x="670" y="2419"/>
                    </a:lnTo>
                    <a:lnTo>
                      <a:pt x="653" y="2419"/>
                    </a:lnTo>
                    <a:lnTo>
                      <a:pt x="644" y="2428"/>
                    </a:lnTo>
                    <a:lnTo>
                      <a:pt x="644" y="2428"/>
                    </a:lnTo>
                    <a:lnTo>
                      <a:pt x="635" y="2454"/>
                    </a:lnTo>
                    <a:lnTo>
                      <a:pt x="635" y="2472"/>
                    </a:lnTo>
                    <a:lnTo>
                      <a:pt x="635" y="2472"/>
                    </a:lnTo>
                    <a:lnTo>
                      <a:pt x="626" y="2490"/>
                    </a:lnTo>
                    <a:lnTo>
                      <a:pt x="626" y="2490"/>
                    </a:lnTo>
                    <a:lnTo>
                      <a:pt x="626" y="2490"/>
                    </a:lnTo>
                    <a:lnTo>
                      <a:pt x="626" y="2490"/>
                    </a:lnTo>
                    <a:lnTo>
                      <a:pt x="609" y="2498"/>
                    </a:lnTo>
                    <a:lnTo>
                      <a:pt x="582" y="2507"/>
                    </a:lnTo>
                    <a:lnTo>
                      <a:pt x="582" y="2507"/>
                    </a:lnTo>
                    <a:lnTo>
                      <a:pt x="556" y="2507"/>
                    </a:lnTo>
                    <a:lnTo>
                      <a:pt x="547" y="2525"/>
                    </a:lnTo>
                    <a:lnTo>
                      <a:pt x="547" y="2525"/>
                    </a:lnTo>
                    <a:lnTo>
                      <a:pt x="547" y="2525"/>
                    </a:lnTo>
                    <a:lnTo>
                      <a:pt x="547" y="2534"/>
                    </a:lnTo>
                    <a:lnTo>
                      <a:pt x="547" y="2534"/>
                    </a:lnTo>
                    <a:lnTo>
                      <a:pt x="538" y="2543"/>
                    </a:lnTo>
                    <a:lnTo>
                      <a:pt x="538" y="2543"/>
                    </a:lnTo>
                    <a:lnTo>
                      <a:pt x="538" y="2543"/>
                    </a:lnTo>
                    <a:lnTo>
                      <a:pt x="538" y="2543"/>
                    </a:lnTo>
                    <a:lnTo>
                      <a:pt x="538" y="2543"/>
                    </a:lnTo>
                    <a:lnTo>
                      <a:pt x="538" y="2543"/>
                    </a:lnTo>
                    <a:lnTo>
                      <a:pt x="529" y="2551"/>
                    </a:lnTo>
                    <a:lnTo>
                      <a:pt x="529" y="2551"/>
                    </a:lnTo>
                    <a:lnTo>
                      <a:pt x="503" y="2543"/>
                    </a:lnTo>
                    <a:lnTo>
                      <a:pt x="485" y="2525"/>
                    </a:lnTo>
                    <a:lnTo>
                      <a:pt x="485" y="2525"/>
                    </a:lnTo>
                    <a:lnTo>
                      <a:pt x="476" y="2516"/>
                    </a:lnTo>
                    <a:lnTo>
                      <a:pt x="467" y="2516"/>
                    </a:lnTo>
                    <a:lnTo>
                      <a:pt x="459" y="2516"/>
                    </a:lnTo>
                    <a:lnTo>
                      <a:pt x="459" y="2516"/>
                    </a:lnTo>
                    <a:lnTo>
                      <a:pt x="441" y="2516"/>
                    </a:lnTo>
                    <a:lnTo>
                      <a:pt x="432" y="2525"/>
                    </a:lnTo>
                    <a:lnTo>
                      <a:pt x="423" y="2534"/>
                    </a:lnTo>
                    <a:lnTo>
                      <a:pt x="423" y="2543"/>
                    </a:lnTo>
                    <a:lnTo>
                      <a:pt x="423" y="2543"/>
                    </a:lnTo>
                    <a:lnTo>
                      <a:pt x="432" y="2551"/>
                    </a:lnTo>
                    <a:lnTo>
                      <a:pt x="432" y="2551"/>
                    </a:lnTo>
                    <a:lnTo>
                      <a:pt x="441" y="2578"/>
                    </a:lnTo>
                    <a:lnTo>
                      <a:pt x="450" y="2587"/>
                    </a:lnTo>
                    <a:lnTo>
                      <a:pt x="450" y="2587"/>
                    </a:lnTo>
                    <a:lnTo>
                      <a:pt x="441" y="2596"/>
                    </a:lnTo>
                    <a:lnTo>
                      <a:pt x="441" y="2596"/>
                    </a:lnTo>
                    <a:lnTo>
                      <a:pt x="432" y="2596"/>
                    </a:lnTo>
                    <a:lnTo>
                      <a:pt x="432" y="2596"/>
                    </a:lnTo>
                    <a:lnTo>
                      <a:pt x="414" y="2596"/>
                    </a:lnTo>
                    <a:lnTo>
                      <a:pt x="397" y="2596"/>
                    </a:lnTo>
                    <a:lnTo>
                      <a:pt x="397" y="2596"/>
                    </a:lnTo>
                    <a:lnTo>
                      <a:pt x="397" y="2596"/>
                    </a:lnTo>
                    <a:lnTo>
                      <a:pt x="397" y="2596"/>
                    </a:lnTo>
                    <a:lnTo>
                      <a:pt x="388" y="2604"/>
                    </a:lnTo>
                    <a:lnTo>
                      <a:pt x="388" y="2604"/>
                    </a:lnTo>
                    <a:lnTo>
                      <a:pt x="388" y="2596"/>
                    </a:lnTo>
                    <a:lnTo>
                      <a:pt x="388" y="2596"/>
                    </a:lnTo>
                    <a:lnTo>
                      <a:pt x="379" y="2596"/>
                    </a:lnTo>
                    <a:lnTo>
                      <a:pt x="370" y="2578"/>
                    </a:lnTo>
                    <a:lnTo>
                      <a:pt x="370" y="2578"/>
                    </a:lnTo>
                    <a:lnTo>
                      <a:pt x="361" y="2578"/>
                    </a:lnTo>
                    <a:lnTo>
                      <a:pt x="361" y="2578"/>
                    </a:lnTo>
                    <a:lnTo>
                      <a:pt x="335" y="2578"/>
                    </a:lnTo>
                    <a:lnTo>
                      <a:pt x="335" y="2578"/>
                    </a:lnTo>
                    <a:lnTo>
                      <a:pt x="326" y="2587"/>
                    </a:lnTo>
                    <a:lnTo>
                      <a:pt x="326" y="2587"/>
                    </a:lnTo>
                    <a:lnTo>
                      <a:pt x="309" y="2587"/>
                    </a:lnTo>
                    <a:lnTo>
                      <a:pt x="309" y="2587"/>
                    </a:lnTo>
                    <a:lnTo>
                      <a:pt x="282" y="2587"/>
                    </a:lnTo>
                    <a:lnTo>
                      <a:pt x="273" y="2596"/>
                    </a:lnTo>
                    <a:lnTo>
                      <a:pt x="273" y="2596"/>
                    </a:lnTo>
                    <a:lnTo>
                      <a:pt x="264" y="2613"/>
                    </a:lnTo>
                    <a:lnTo>
                      <a:pt x="264" y="2613"/>
                    </a:lnTo>
                    <a:lnTo>
                      <a:pt x="264" y="2613"/>
                    </a:lnTo>
                    <a:lnTo>
                      <a:pt x="264" y="2631"/>
                    </a:lnTo>
                    <a:lnTo>
                      <a:pt x="264" y="2631"/>
                    </a:lnTo>
                    <a:lnTo>
                      <a:pt x="273" y="2631"/>
                    </a:lnTo>
                    <a:lnTo>
                      <a:pt x="273" y="2631"/>
                    </a:lnTo>
                    <a:lnTo>
                      <a:pt x="264" y="2649"/>
                    </a:lnTo>
                    <a:lnTo>
                      <a:pt x="264" y="2649"/>
                    </a:lnTo>
                    <a:lnTo>
                      <a:pt x="273" y="2657"/>
                    </a:lnTo>
                    <a:lnTo>
                      <a:pt x="282" y="2666"/>
                    </a:lnTo>
                    <a:lnTo>
                      <a:pt x="282" y="2666"/>
                    </a:lnTo>
                    <a:lnTo>
                      <a:pt x="309" y="2666"/>
                    </a:lnTo>
                    <a:lnTo>
                      <a:pt x="309" y="2666"/>
                    </a:lnTo>
                    <a:lnTo>
                      <a:pt x="326" y="2675"/>
                    </a:lnTo>
                    <a:lnTo>
                      <a:pt x="326" y="2675"/>
                    </a:lnTo>
                    <a:lnTo>
                      <a:pt x="353" y="2684"/>
                    </a:lnTo>
                    <a:lnTo>
                      <a:pt x="353" y="2684"/>
                    </a:lnTo>
                    <a:lnTo>
                      <a:pt x="370" y="2693"/>
                    </a:lnTo>
                    <a:lnTo>
                      <a:pt x="388" y="2693"/>
                    </a:lnTo>
                    <a:lnTo>
                      <a:pt x="388" y="2693"/>
                    </a:lnTo>
                    <a:lnTo>
                      <a:pt x="397" y="2693"/>
                    </a:lnTo>
                    <a:lnTo>
                      <a:pt x="397" y="2693"/>
                    </a:lnTo>
                    <a:lnTo>
                      <a:pt x="414" y="2701"/>
                    </a:lnTo>
                    <a:lnTo>
                      <a:pt x="414" y="2701"/>
                    </a:lnTo>
                    <a:lnTo>
                      <a:pt x="414" y="2710"/>
                    </a:lnTo>
                    <a:lnTo>
                      <a:pt x="414" y="2719"/>
                    </a:lnTo>
                    <a:lnTo>
                      <a:pt x="414" y="2719"/>
                    </a:lnTo>
                    <a:lnTo>
                      <a:pt x="423" y="2737"/>
                    </a:lnTo>
                    <a:lnTo>
                      <a:pt x="432" y="2746"/>
                    </a:lnTo>
                    <a:lnTo>
                      <a:pt x="450" y="2763"/>
                    </a:lnTo>
                    <a:lnTo>
                      <a:pt x="467" y="2763"/>
                    </a:lnTo>
                    <a:lnTo>
                      <a:pt x="467" y="2763"/>
                    </a:lnTo>
                    <a:lnTo>
                      <a:pt x="467" y="2772"/>
                    </a:lnTo>
                    <a:lnTo>
                      <a:pt x="476" y="2781"/>
                    </a:lnTo>
                    <a:lnTo>
                      <a:pt x="476" y="2781"/>
                    </a:lnTo>
                    <a:lnTo>
                      <a:pt x="476" y="2781"/>
                    </a:lnTo>
                    <a:lnTo>
                      <a:pt x="476" y="2799"/>
                    </a:lnTo>
                    <a:lnTo>
                      <a:pt x="476" y="2799"/>
                    </a:lnTo>
                    <a:lnTo>
                      <a:pt x="476" y="2807"/>
                    </a:lnTo>
                    <a:lnTo>
                      <a:pt x="476" y="2807"/>
                    </a:lnTo>
                    <a:lnTo>
                      <a:pt x="476" y="2834"/>
                    </a:lnTo>
                    <a:lnTo>
                      <a:pt x="476" y="2834"/>
                    </a:lnTo>
                    <a:lnTo>
                      <a:pt x="467" y="2852"/>
                    </a:lnTo>
                    <a:lnTo>
                      <a:pt x="467" y="2869"/>
                    </a:lnTo>
                    <a:lnTo>
                      <a:pt x="467" y="2869"/>
                    </a:lnTo>
                    <a:lnTo>
                      <a:pt x="459" y="2913"/>
                    </a:lnTo>
                    <a:lnTo>
                      <a:pt x="441" y="2957"/>
                    </a:lnTo>
                    <a:lnTo>
                      <a:pt x="441" y="2957"/>
                    </a:lnTo>
                    <a:lnTo>
                      <a:pt x="441" y="2957"/>
                    </a:lnTo>
                    <a:lnTo>
                      <a:pt x="441" y="2957"/>
                    </a:lnTo>
                    <a:lnTo>
                      <a:pt x="414" y="2957"/>
                    </a:lnTo>
                    <a:lnTo>
                      <a:pt x="414" y="2957"/>
                    </a:lnTo>
                    <a:lnTo>
                      <a:pt x="344" y="2949"/>
                    </a:lnTo>
                    <a:lnTo>
                      <a:pt x="256" y="2949"/>
                    </a:lnTo>
                    <a:lnTo>
                      <a:pt x="256" y="2949"/>
                    </a:lnTo>
                    <a:lnTo>
                      <a:pt x="220" y="2949"/>
                    </a:lnTo>
                    <a:lnTo>
                      <a:pt x="220" y="2949"/>
                    </a:lnTo>
                    <a:lnTo>
                      <a:pt x="159" y="2949"/>
                    </a:lnTo>
                    <a:lnTo>
                      <a:pt x="159" y="2949"/>
                    </a:lnTo>
                    <a:lnTo>
                      <a:pt x="132" y="2949"/>
                    </a:lnTo>
                    <a:lnTo>
                      <a:pt x="123" y="2940"/>
                    </a:lnTo>
                    <a:lnTo>
                      <a:pt x="114" y="2940"/>
                    </a:lnTo>
                    <a:lnTo>
                      <a:pt x="114" y="2940"/>
                    </a:lnTo>
                    <a:lnTo>
                      <a:pt x="106" y="2931"/>
                    </a:lnTo>
                    <a:lnTo>
                      <a:pt x="106" y="2931"/>
                    </a:lnTo>
                    <a:lnTo>
                      <a:pt x="88" y="2931"/>
                    </a:lnTo>
                    <a:lnTo>
                      <a:pt x="88" y="2931"/>
                    </a:lnTo>
                    <a:lnTo>
                      <a:pt x="70" y="2931"/>
                    </a:lnTo>
                    <a:lnTo>
                      <a:pt x="61" y="2949"/>
                    </a:lnTo>
                    <a:lnTo>
                      <a:pt x="61" y="2949"/>
                    </a:lnTo>
                    <a:lnTo>
                      <a:pt x="61" y="2949"/>
                    </a:lnTo>
                    <a:lnTo>
                      <a:pt x="61" y="2949"/>
                    </a:lnTo>
                    <a:lnTo>
                      <a:pt x="53" y="2957"/>
                    </a:lnTo>
                    <a:lnTo>
                      <a:pt x="44" y="2957"/>
                    </a:lnTo>
                    <a:lnTo>
                      <a:pt x="44" y="2957"/>
                    </a:lnTo>
                    <a:lnTo>
                      <a:pt x="17" y="2966"/>
                    </a:lnTo>
                    <a:lnTo>
                      <a:pt x="17" y="2966"/>
                    </a:lnTo>
                    <a:lnTo>
                      <a:pt x="9" y="2966"/>
                    </a:lnTo>
                    <a:lnTo>
                      <a:pt x="0" y="2984"/>
                    </a:lnTo>
                    <a:lnTo>
                      <a:pt x="0" y="2984"/>
                    </a:lnTo>
                    <a:lnTo>
                      <a:pt x="9" y="2993"/>
                    </a:lnTo>
                    <a:lnTo>
                      <a:pt x="26" y="3010"/>
                    </a:lnTo>
                    <a:lnTo>
                      <a:pt x="26" y="3010"/>
                    </a:lnTo>
                    <a:lnTo>
                      <a:pt x="26" y="3019"/>
                    </a:lnTo>
                    <a:lnTo>
                      <a:pt x="26" y="3019"/>
                    </a:lnTo>
                    <a:lnTo>
                      <a:pt x="35" y="3028"/>
                    </a:lnTo>
                    <a:lnTo>
                      <a:pt x="35" y="3046"/>
                    </a:lnTo>
                    <a:lnTo>
                      <a:pt x="35" y="3046"/>
                    </a:lnTo>
                    <a:lnTo>
                      <a:pt x="35" y="3055"/>
                    </a:lnTo>
                    <a:lnTo>
                      <a:pt x="44" y="3063"/>
                    </a:lnTo>
                    <a:lnTo>
                      <a:pt x="44" y="3063"/>
                    </a:lnTo>
                    <a:lnTo>
                      <a:pt x="44" y="3063"/>
                    </a:lnTo>
                    <a:lnTo>
                      <a:pt x="44" y="3063"/>
                    </a:lnTo>
                    <a:lnTo>
                      <a:pt x="53" y="3081"/>
                    </a:lnTo>
                    <a:lnTo>
                      <a:pt x="53" y="3099"/>
                    </a:lnTo>
                    <a:lnTo>
                      <a:pt x="53" y="3099"/>
                    </a:lnTo>
                    <a:lnTo>
                      <a:pt x="44" y="3152"/>
                    </a:lnTo>
                    <a:lnTo>
                      <a:pt x="35" y="3196"/>
                    </a:lnTo>
                    <a:lnTo>
                      <a:pt x="17" y="3213"/>
                    </a:lnTo>
                    <a:lnTo>
                      <a:pt x="17" y="3213"/>
                    </a:lnTo>
                    <a:lnTo>
                      <a:pt x="17" y="3221"/>
                    </a:lnTo>
                    <a:lnTo>
                      <a:pt x="9" y="3230"/>
                    </a:lnTo>
                    <a:lnTo>
                      <a:pt x="9" y="3230"/>
                    </a:lnTo>
                    <a:lnTo>
                      <a:pt x="9" y="3239"/>
                    </a:lnTo>
                    <a:lnTo>
                      <a:pt x="9" y="3239"/>
                    </a:lnTo>
                    <a:lnTo>
                      <a:pt x="17" y="3248"/>
                    </a:lnTo>
                    <a:lnTo>
                      <a:pt x="26" y="3265"/>
                    </a:lnTo>
                    <a:lnTo>
                      <a:pt x="26" y="3265"/>
                    </a:lnTo>
                    <a:lnTo>
                      <a:pt x="26" y="3265"/>
                    </a:lnTo>
                    <a:lnTo>
                      <a:pt x="26" y="3265"/>
                    </a:lnTo>
                    <a:lnTo>
                      <a:pt x="35" y="3274"/>
                    </a:lnTo>
                    <a:lnTo>
                      <a:pt x="35" y="3274"/>
                    </a:lnTo>
                    <a:lnTo>
                      <a:pt x="44" y="3274"/>
                    </a:lnTo>
                    <a:lnTo>
                      <a:pt x="44" y="3274"/>
                    </a:lnTo>
                    <a:lnTo>
                      <a:pt x="53" y="3292"/>
                    </a:lnTo>
                    <a:lnTo>
                      <a:pt x="44" y="3354"/>
                    </a:lnTo>
                    <a:lnTo>
                      <a:pt x="44" y="3363"/>
                    </a:lnTo>
                    <a:lnTo>
                      <a:pt x="44" y="3363"/>
                    </a:lnTo>
                    <a:lnTo>
                      <a:pt x="53" y="3380"/>
                    </a:lnTo>
                    <a:lnTo>
                      <a:pt x="61" y="3380"/>
                    </a:lnTo>
                    <a:lnTo>
                      <a:pt x="97" y="3380"/>
                    </a:lnTo>
                    <a:lnTo>
                      <a:pt x="97" y="3380"/>
                    </a:lnTo>
                    <a:lnTo>
                      <a:pt x="114" y="3380"/>
                    </a:lnTo>
                    <a:lnTo>
                      <a:pt x="114" y="3380"/>
                    </a:lnTo>
                    <a:lnTo>
                      <a:pt x="123" y="3380"/>
                    </a:lnTo>
                    <a:lnTo>
                      <a:pt x="123" y="3380"/>
                    </a:lnTo>
                    <a:lnTo>
                      <a:pt x="123" y="3380"/>
                    </a:lnTo>
                    <a:lnTo>
                      <a:pt x="123" y="3380"/>
                    </a:lnTo>
                    <a:lnTo>
                      <a:pt x="132" y="3380"/>
                    </a:lnTo>
                    <a:lnTo>
                      <a:pt x="132" y="3380"/>
                    </a:lnTo>
                    <a:lnTo>
                      <a:pt x="150" y="3380"/>
                    </a:lnTo>
                    <a:lnTo>
                      <a:pt x="150" y="3380"/>
                    </a:lnTo>
                    <a:lnTo>
                      <a:pt x="150" y="3380"/>
                    </a:lnTo>
                    <a:lnTo>
                      <a:pt x="150" y="3380"/>
                    </a:lnTo>
                    <a:lnTo>
                      <a:pt x="167" y="3398"/>
                    </a:lnTo>
                    <a:lnTo>
                      <a:pt x="167" y="3398"/>
                    </a:lnTo>
                    <a:lnTo>
                      <a:pt x="176" y="3407"/>
                    </a:lnTo>
                    <a:lnTo>
                      <a:pt x="176" y="3407"/>
                    </a:lnTo>
                    <a:lnTo>
                      <a:pt x="194" y="3433"/>
                    </a:lnTo>
                    <a:lnTo>
                      <a:pt x="203" y="3442"/>
                    </a:lnTo>
                    <a:lnTo>
                      <a:pt x="220" y="3442"/>
                    </a:lnTo>
                    <a:lnTo>
                      <a:pt x="220" y="3442"/>
                    </a:lnTo>
                    <a:lnTo>
                      <a:pt x="238" y="3442"/>
                    </a:lnTo>
                    <a:lnTo>
                      <a:pt x="238" y="3424"/>
                    </a:lnTo>
                    <a:lnTo>
                      <a:pt x="238" y="3424"/>
                    </a:lnTo>
                    <a:lnTo>
                      <a:pt x="238" y="3424"/>
                    </a:lnTo>
                    <a:lnTo>
                      <a:pt x="256" y="3424"/>
                    </a:lnTo>
                    <a:lnTo>
                      <a:pt x="256" y="3424"/>
                    </a:lnTo>
                    <a:lnTo>
                      <a:pt x="273" y="3424"/>
                    </a:lnTo>
                    <a:lnTo>
                      <a:pt x="273" y="3424"/>
                    </a:lnTo>
                    <a:lnTo>
                      <a:pt x="282" y="3424"/>
                    </a:lnTo>
                    <a:lnTo>
                      <a:pt x="282" y="3424"/>
                    </a:lnTo>
                    <a:lnTo>
                      <a:pt x="291" y="3416"/>
                    </a:lnTo>
                    <a:lnTo>
                      <a:pt x="291" y="3416"/>
                    </a:lnTo>
                    <a:lnTo>
                      <a:pt x="300" y="3407"/>
                    </a:lnTo>
                    <a:lnTo>
                      <a:pt x="326" y="3407"/>
                    </a:lnTo>
                    <a:lnTo>
                      <a:pt x="326" y="3407"/>
                    </a:lnTo>
                    <a:lnTo>
                      <a:pt x="344" y="3407"/>
                    </a:lnTo>
                    <a:lnTo>
                      <a:pt x="344" y="3407"/>
                    </a:lnTo>
                    <a:lnTo>
                      <a:pt x="353" y="3398"/>
                    </a:lnTo>
                    <a:lnTo>
                      <a:pt x="397" y="3398"/>
                    </a:lnTo>
                    <a:lnTo>
                      <a:pt x="397" y="3398"/>
                    </a:lnTo>
                    <a:lnTo>
                      <a:pt x="423" y="3398"/>
                    </a:lnTo>
                    <a:lnTo>
                      <a:pt x="432" y="3389"/>
                    </a:lnTo>
                    <a:lnTo>
                      <a:pt x="441" y="3371"/>
                    </a:lnTo>
                    <a:lnTo>
                      <a:pt x="441" y="3371"/>
                    </a:lnTo>
                    <a:lnTo>
                      <a:pt x="459" y="3363"/>
                    </a:lnTo>
                    <a:lnTo>
                      <a:pt x="485" y="3354"/>
                    </a:lnTo>
                    <a:lnTo>
                      <a:pt x="485" y="3354"/>
                    </a:lnTo>
                    <a:lnTo>
                      <a:pt x="503" y="3345"/>
                    </a:lnTo>
                    <a:lnTo>
                      <a:pt x="503" y="3336"/>
                    </a:lnTo>
                    <a:lnTo>
                      <a:pt x="511" y="3310"/>
                    </a:lnTo>
                    <a:lnTo>
                      <a:pt x="511" y="3310"/>
                    </a:lnTo>
                    <a:lnTo>
                      <a:pt x="511" y="3310"/>
                    </a:lnTo>
                    <a:lnTo>
                      <a:pt x="520" y="3301"/>
                    </a:lnTo>
                    <a:lnTo>
                      <a:pt x="520" y="3301"/>
                    </a:lnTo>
                    <a:lnTo>
                      <a:pt x="529" y="3292"/>
                    </a:lnTo>
                    <a:lnTo>
                      <a:pt x="529" y="3292"/>
                    </a:lnTo>
                    <a:lnTo>
                      <a:pt x="547" y="3283"/>
                    </a:lnTo>
                    <a:lnTo>
                      <a:pt x="547" y="3283"/>
                    </a:lnTo>
                    <a:lnTo>
                      <a:pt x="556" y="3274"/>
                    </a:lnTo>
                    <a:lnTo>
                      <a:pt x="556" y="3265"/>
                    </a:lnTo>
                    <a:lnTo>
                      <a:pt x="556" y="3265"/>
                    </a:lnTo>
                    <a:lnTo>
                      <a:pt x="547" y="3248"/>
                    </a:lnTo>
                    <a:lnTo>
                      <a:pt x="547" y="3248"/>
                    </a:lnTo>
                    <a:lnTo>
                      <a:pt x="547" y="3248"/>
                    </a:lnTo>
                    <a:lnTo>
                      <a:pt x="547" y="3248"/>
                    </a:lnTo>
                    <a:lnTo>
                      <a:pt x="547" y="3248"/>
                    </a:lnTo>
                    <a:lnTo>
                      <a:pt x="547" y="3213"/>
                    </a:lnTo>
                    <a:lnTo>
                      <a:pt x="547" y="3196"/>
                    </a:lnTo>
                    <a:lnTo>
                      <a:pt x="547" y="3196"/>
                    </a:lnTo>
                    <a:lnTo>
                      <a:pt x="556" y="3187"/>
                    </a:lnTo>
                    <a:lnTo>
                      <a:pt x="556" y="3187"/>
                    </a:lnTo>
                    <a:lnTo>
                      <a:pt x="573" y="3161"/>
                    </a:lnTo>
                    <a:lnTo>
                      <a:pt x="573" y="3161"/>
                    </a:lnTo>
                    <a:lnTo>
                      <a:pt x="582" y="3161"/>
                    </a:lnTo>
                    <a:lnTo>
                      <a:pt x="582" y="3161"/>
                    </a:lnTo>
                    <a:lnTo>
                      <a:pt x="591" y="3152"/>
                    </a:lnTo>
                    <a:lnTo>
                      <a:pt x="591" y="3152"/>
                    </a:lnTo>
                    <a:lnTo>
                      <a:pt x="600" y="3143"/>
                    </a:lnTo>
                    <a:lnTo>
                      <a:pt x="600" y="3134"/>
                    </a:lnTo>
                    <a:lnTo>
                      <a:pt x="600" y="3134"/>
                    </a:lnTo>
                    <a:lnTo>
                      <a:pt x="600" y="3125"/>
                    </a:lnTo>
                    <a:lnTo>
                      <a:pt x="609" y="3116"/>
                    </a:lnTo>
                    <a:lnTo>
                      <a:pt x="644" y="3108"/>
                    </a:lnTo>
                    <a:lnTo>
                      <a:pt x="644" y="3108"/>
                    </a:lnTo>
                    <a:lnTo>
                      <a:pt x="644" y="3108"/>
                    </a:lnTo>
                    <a:lnTo>
                      <a:pt x="670" y="3108"/>
                    </a:lnTo>
                    <a:lnTo>
                      <a:pt x="688" y="3090"/>
                    </a:lnTo>
                    <a:lnTo>
                      <a:pt x="688" y="3090"/>
                    </a:lnTo>
                    <a:lnTo>
                      <a:pt x="714" y="3081"/>
                    </a:lnTo>
                    <a:lnTo>
                      <a:pt x="714" y="3081"/>
                    </a:lnTo>
                    <a:lnTo>
                      <a:pt x="732" y="3063"/>
                    </a:lnTo>
                    <a:lnTo>
                      <a:pt x="741" y="3055"/>
                    </a:lnTo>
                    <a:lnTo>
                      <a:pt x="741" y="3028"/>
                    </a:lnTo>
                    <a:lnTo>
                      <a:pt x="741" y="3028"/>
                    </a:lnTo>
                    <a:lnTo>
                      <a:pt x="732" y="3019"/>
                    </a:lnTo>
                    <a:lnTo>
                      <a:pt x="732" y="3019"/>
                    </a:lnTo>
                    <a:lnTo>
                      <a:pt x="732" y="3010"/>
                    </a:lnTo>
                    <a:lnTo>
                      <a:pt x="732" y="3010"/>
                    </a:lnTo>
                    <a:lnTo>
                      <a:pt x="732" y="3002"/>
                    </a:lnTo>
                    <a:lnTo>
                      <a:pt x="732" y="2993"/>
                    </a:lnTo>
                    <a:lnTo>
                      <a:pt x="732" y="2993"/>
                    </a:lnTo>
                    <a:lnTo>
                      <a:pt x="741" y="2984"/>
                    </a:lnTo>
                    <a:lnTo>
                      <a:pt x="741" y="2984"/>
                    </a:lnTo>
                    <a:lnTo>
                      <a:pt x="750" y="2975"/>
                    </a:lnTo>
                    <a:lnTo>
                      <a:pt x="767" y="2966"/>
                    </a:lnTo>
                    <a:lnTo>
                      <a:pt x="785" y="2966"/>
                    </a:lnTo>
                    <a:lnTo>
                      <a:pt x="785" y="2966"/>
                    </a:lnTo>
                    <a:lnTo>
                      <a:pt x="829" y="2975"/>
                    </a:lnTo>
                    <a:lnTo>
                      <a:pt x="873" y="2993"/>
                    </a:lnTo>
                    <a:lnTo>
                      <a:pt x="873" y="2993"/>
                    </a:lnTo>
                    <a:lnTo>
                      <a:pt x="900" y="2993"/>
                    </a:lnTo>
                    <a:lnTo>
                      <a:pt x="900" y="2993"/>
                    </a:lnTo>
                    <a:lnTo>
                      <a:pt x="917" y="2984"/>
                    </a:lnTo>
                    <a:lnTo>
                      <a:pt x="944" y="2966"/>
                    </a:lnTo>
                    <a:lnTo>
                      <a:pt x="944" y="2966"/>
                    </a:lnTo>
                    <a:lnTo>
                      <a:pt x="979" y="2949"/>
                    </a:lnTo>
                    <a:lnTo>
                      <a:pt x="979" y="2949"/>
                    </a:lnTo>
                    <a:lnTo>
                      <a:pt x="979" y="2940"/>
                    </a:lnTo>
                    <a:lnTo>
                      <a:pt x="979" y="2940"/>
                    </a:lnTo>
                    <a:lnTo>
                      <a:pt x="988" y="2922"/>
                    </a:lnTo>
                    <a:lnTo>
                      <a:pt x="988" y="2922"/>
                    </a:lnTo>
                    <a:lnTo>
                      <a:pt x="988" y="2913"/>
                    </a:lnTo>
                    <a:lnTo>
                      <a:pt x="988" y="2913"/>
                    </a:lnTo>
                    <a:lnTo>
                      <a:pt x="997" y="2913"/>
                    </a:lnTo>
                    <a:lnTo>
                      <a:pt x="997" y="2913"/>
                    </a:lnTo>
                    <a:lnTo>
                      <a:pt x="997" y="2913"/>
                    </a:lnTo>
                    <a:lnTo>
                      <a:pt x="997" y="2931"/>
                    </a:lnTo>
                    <a:lnTo>
                      <a:pt x="1014" y="2931"/>
                    </a:lnTo>
                    <a:lnTo>
                      <a:pt x="1014" y="2931"/>
                    </a:lnTo>
                    <a:lnTo>
                      <a:pt x="1014" y="2931"/>
                    </a:lnTo>
                    <a:lnTo>
                      <a:pt x="1032" y="2931"/>
                    </a:lnTo>
                    <a:lnTo>
                      <a:pt x="1041" y="2922"/>
                    </a:lnTo>
                    <a:lnTo>
                      <a:pt x="1041" y="2922"/>
                    </a:lnTo>
                    <a:lnTo>
                      <a:pt x="1041" y="2913"/>
                    </a:lnTo>
                    <a:lnTo>
                      <a:pt x="1041" y="2913"/>
                    </a:lnTo>
                    <a:lnTo>
                      <a:pt x="1050" y="2905"/>
                    </a:lnTo>
                    <a:lnTo>
                      <a:pt x="1059" y="2896"/>
                    </a:lnTo>
                    <a:lnTo>
                      <a:pt x="1059" y="2896"/>
                    </a:lnTo>
                    <a:lnTo>
                      <a:pt x="1067" y="2896"/>
                    </a:lnTo>
                    <a:lnTo>
                      <a:pt x="1067" y="2896"/>
                    </a:lnTo>
                    <a:lnTo>
                      <a:pt x="1094" y="2896"/>
                    </a:lnTo>
                    <a:lnTo>
                      <a:pt x="1111" y="2905"/>
                    </a:lnTo>
                    <a:lnTo>
                      <a:pt x="1129" y="2922"/>
                    </a:lnTo>
                    <a:lnTo>
                      <a:pt x="1129" y="2922"/>
                    </a:lnTo>
                    <a:lnTo>
                      <a:pt x="1137" y="2931"/>
                    </a:lnTo>
                    <a:lnTo>
                      <a:pt x="1137" y="2931"/>
                    </a:lnTo>
                    <a:lnTo>
                      <a:pt x="1146" y="2940"/>
                    </a:lnTo>
                    <a:lnTo>
                      <a:pt x="1146" y="2940"/>
                    </a:lnTo>
                    <a:lnTo>
                      <a:pt x="1146" y="2940"/>
                    </a:lnTo>
                    <a:lnTo>
                      <a:pt x="1146" y="2957"/>
                    </a:lnTo>
                    <a:lnTo>
                      <a:pt x="1146" y="2957"/>
                    </a:lnTo>
                    <a:lnTo>
                      <a:pt x="1146" y="2966"/>
                    </a:lnTo>
                    <a:lnTo>
                      <a:pt x="1155" y="2966"/>
                    </a:lnTo>
                    <a:lnTo>
                      <a:pt x="1155" y="2966"/>
                    </a:lnTo>
                    <a:lnTo>
                      <a:pt x="1163" y="2993"/>
                    </a:lnTo>
                    <a:lnTo>
                      <a:pt x="1181" y="3010"/>
                    </a:lnTo>
                    <a:lnTo>
                      <a:pt x="1207" y="3028"/>
                    </a:lnTo>
                    <a:lnTo>
                      <a:pt x="1207" y="3028"/>
                    </a:lnTo>
                    <a:lnTo>
                      <a:pt x="1234" y="3046"/>
                    </a:lnTo>
                    <a:lnTo>
                      <a:pt x="1252" y="3072"/>
                    </a:lnTo>
                    <a:lnTo>
                      <a:pt x="1252" y="3072"/>
                    </a:lnTo>
                    <a:lnTo>
                      <a:pt x="1269" y="3081"/>
                    </a:lnTo>
                    <a:lnTo>
                      <a:pt x="1269" y="3081"/>
                    </a:lnTo>
                    <a:lnTo>
                      <a:pt x="1278" y="3090"/>
                    </a:lnTo>
                    <a:lnTo>
                      <a:pt x="1278" y="3090"/>
                    </a:lnTo>
                    <a:lnTo>
                      <a:pt x="1287" y="3090"/>
                    </a:lnTo>
                    <a:lnTo>
                      <a:pt x="1287" y="3090"/>
                    </a:lnTo>
                    <a:lnTo>
                      <a:pt x="1296" y="3099"/>
                    </a:lnTo>
                    <a:lnTo>
                      <a:pt x="1296" y="3099"/>
                    </a:lnTo>
                    <a:lnTo>
                      <a:pt x="1305" y="3099"/>
                    </a:lnTo>
                    <a:lnTo>
                      <a:pt x="1305" y="3099"/>
                    </a:lnTo>
                    <a:lnTo>
                      <a:pt x="1313" y="3108"/>
                    </a:lnTo>
                    <a:lnTo>
                      <a:pt x="1313" y="3108"/>
                    </a:lnTo>
                    <a:lnTo>
                      <a:pt x="1340" y="3108"/>
                    </a:lnTo>
                    <a:lnTo>
                      <a:pt x="1340" y="3108"/>
                    </a:lnTo>
                    <a:lnTo>
                      <a:pt x="1357" y="3134"/>
                    </a:lnTo>
                    <a:lnTo>
                      <a:pt x="1393" y="3143"/>
                    </a:lnTo>
                    <a:lnTo>
                      <a:pt x="1393" y="3143"/>
                    </a:lnTo>
                    <a:lnTo>
                      <a:pt x="1402" y="3152"/>
                    </a:lnTo>
                    <a:lnTo>
                      <a:pt x="1402" y="3152"/>
                    </a:lnTo>
                    <a:lnTo>
                      <a:pt x="1402" y="3161"/>
                    </a:lnTo>
                    <a:lnTo>
                      <a:pt x="1402" y="3161"/>
                    </a:lnTo>
                    <a:lnTo>
                      <a:pt x="1419" y="3178"/>
                    </a:lnTo>
                    <a:lnTo>
                      <a:pt x="1437" y="3178"/>
                    </a:lnTo>
                    <a:lnTo>
                      <a:pt x="1437" y="3178"/>
                    </a:lnTo>
                    <a:lnTo>
                      <a:pt x="1437" y="3187"/>
                    </a:lnTo>
                    <a:lnTo>
                      <a:pt x="1437" y="3187"/>
                    </a:lnTo>
                    <a:lnTo>
                      <a:pt x="1437" y="3205"/>
                    </a:lnTo>
                    <a:lnTo>
                      <a:pt x="1437" y="3205"/>
                    </a:lnTo>
                    <a:lnTo>
                      <a:pt x="1446" y="3205"/>
                    </a:lnTo>
                    <a:lnTo>
                      <a:pt x="1446" y="3205"/>
                    </a:lnTo>
                    <a:lnTo>
                      <a:pt x="1455" y="3230"/>
                    </a:lnTo>
                    <a:lnTo>
                      <a:pt x="1455" y="3257"/>
                    </a:lnTo>
                    <a:lnTo>
                      <a:pt x="1455" y="3257"/>
                    </a:lnTo>
                    <a:lnTo>
                      <a:pt x="1446" y="3274"/>
                    </a:lnTo>
                    <a:lnTo>
                      <a:pt x="1437" y="3292"/>
                    </a:lnTo>
                    <a:lnTo>
                      <a:pt x="1437" y="3292"/>
                    </a:lnTo>
                    <a:lnTo>
                      <a:pt x="1446" y="3301"/>
                    </a:lnTo>
                    <a:lnTo>
                      <a:pt x="1455" y="3310"/>
                    </a:lnTo>
                    <a:lnTo>
                      <a:pt x="1455" y="3310"/>
                    </a:lnTo>
                    <a:lnTo>
                      <a:pt x="1455" y="3310"/>
                    </a:lnTo>
                    <a:lnTo>
                      <a:pt x="1455" y="3310"/>
                    </a:lnTo>
                    <a:lnTo>
                      <a:pt x="1472" y="3301"/>
                    </a:lnTo>
                    <a:lnTo>
                      <a:pt x="1481" y="3292"/>
                    </a:lnTo>
                    <a:lnTo>
                      <a:pt x="1481" y="3292"/>
                    </a:lnTo>
                    <a:lnTo>
                      <a:pt x="1490" y="3265"/>
                    </a:lnTo>
                    <a:lnTo>
                      <a:pt x="1490" y="3265"/>
                    </a:lnTo>
                    <a:lnTo>
                      <a:pt x="1499" y="3248"/>
                    </a:lnTo>
                    <a:lnTo>
                      <a:pt x="1499" y="3248"/>
                    </a:lnTo>
                    <a:lnTo>
                      <a:pt x="1507" y="3248"/>
                    </a:lnTo>
                    <a:lnTo>
                      <a:pt x="1507" y="3248"/>
                    </a:lnTo>
                    <a:lnTo>
                      <a:pt x="1525" y="3230"/>
                    </a:lnTo>
                    <a:lnTo>
                      <a:pt x="1525" y="3230"/>
                    </a:lnTo>
                    <a:lnTo>
                      <a:pt x="1525" y="3221"/>
                    </a:lnTo>
                    <a:lnTo>
                      <a:pt x="1516" y="3213"/>
                    </a:lnTo>
                    <a:lnTo>
                      <a:pt x="1516" y="3205"/>
                    </a:lnTo>
                    <a:lnTo>
                      <a:pt x="1516" y="3205"/>
                    </a:lnTo>
                    <a:lnTo>
                      <a:pt x="1507" y="3205"/>
                    </a:lnTo>
                    <a:lnTo>
                      <a:pt x="1507" y="3205"/>
                    </a:lnTo>
                    <a:lnTo>
                      <a:pt x="1507" y="3196"/>
                    </a:lnTo>
                    <a:lnTo>
                      <a:pt x="1499" y="3187"/>
                    </a:lnTo>
                    <a:lnTo>
                      <a:pt x="1499" y="3187"/>
                    </a:lnTo>
                    <a:lnTo>
                      <a:pt x="1499" y="3178"/>
                    </a:lnTo>
                    <a:lnTo>
                      <a:pt x="1499" y="3178"/>
                    </a:lnTo>
                    <a:lnTo>
                      <a:pt x="1499" y="3178"/>
                    </a:lnTo>
                    <a:lnTo>
                      <a:pt x="1499" y="3178"/>
                    </a:lnTo>
                    <a:lnTo>
                      <a:pt x="1507" y="3169"/>
                    </a:lnTo>
                    <a:lnTo>
                      <a:pt x="1507" y="3169"/>
                    </a:lnTo>
                    <a:lnTo>
                      <a:pt x="1516" y="3161"/>
                    </a:lnTo>
                    <a:lnTo>
                      <a:pt x="1516" y="3161"/>
                    </a:lnTo>
                    <a:lnTo>
                      <a:pt x="1534" y="3169"/>
                    </a:lnTo>
                    <a:lnTo>
                      <a:pt x="1534" y="3169"/>
                    </a:lnTo>
                    <a:lnTo>
                      <a:pt x="1552" y="3178"/>
                    </a:lnTo>
                    <a:lnTo>
                      <a:pt x="1552" y="3178"/>
                    </a:lnTo>
                    <a:lnTo>
                      <a:pt x="1560" y="3178"/>
                    </a:lnTo>
                    <a:lnTo>
                      <a:pt x="1560" y="3178"/>
                    </a:lnTo>
                    <a:lnTo>
                      <a:pt x="1569" y="3187"/>
                    </a:lnTo>
                    <a:lnTo>
                      <a:pt x="1569" y="3187"/>
                    </a:lnTo>
                    <a:lnTo>
                      <a:pt x="1578" y="3187"/>
                    </a:lnTo>
                    <a:lnTo>
                      <a:pt x="1587" y="3187"/>
                    </a:lnTo>
                    <a:lnTo>
                      <a:pt x="1587" y="3187"/>
                    </a:lnTo>
                    <a:lnTo>
                      <a:pt x="1596" y="3187"/>
                    </a:lnTo>
                    <a:lnTo>
                      <a:pt x="1596" y="3169"/>
                    </a:lnTo>
                    <a:lnTo>
                      <a:pt x="1596" y="3161"/>
                    </a:lnTo>
                    <a:lnTo>
                      <a:pt x="1596" y="3161"/>
                    </a:lnTo>
                    <a:lnTo>
                      <a:pt x="1596" y="3152"/>
                    </a:lnTo>
                    <a:lnTo>
                      <a:pt x="1587" y="3143"/>
                    </a:lnTo>
                    <a:lnTo>
                      <a:pt x="1560" y="3116"/>
                    </a:lnTo>
                    <a:lnTo>
                      <a:pt x="1499" y="3090"/>
                    </a:lnTo>
                    <a:lnTo>
                      <a:pt x="1499" y="3090"/>
                    </a:lnTo>
                    <a:lnTo>
                      <a:pt x="1481" y="3081"/>
                    </a:lnTo>
                    <a:lnTo>
                      <a:pt x="1481" y="3081"/>
                    </a:lnTo>
                    <a:lnTo>
                      <a:pt x="1481" y="3081"/>
                    </a:lnTo>
                    <a:lnTo>
                      <a:pt x="1481" y="3081"/>
                    </a:lnTo>
                    <a:lnTo>
                      <a:pt x="1472" y="3072"/>
                    </a:lnTo>
                    <a:lnTo>
                      <a:pt x="1472" y="3072"/>
                    </a:lnTo>
                    <a:lnTo>
                      <a:pt x="1472" y="3072"/>
                    </a:lnTo>
                    <a:lnTo>
                      <a:pt x="1472" y="3072"/>
                    </a:lnTo>
                    <a:lnTo>
                      <a:pt x="1455" y="3055"/>
                    </a:lnTo>
                    <a:lnTo>
                      <a:pt x="1437" y="3046"/>
                    </a:lnTo>
                    <a:lnTo>
                      <a:pt x="1428" y="3046"/>
                    </a:lnTo>
                    <a:lnTo>
                      <a:pt x="1428" y="3046"/>
                    </a:lnTo>
                    <a:lnTo>
                      <a:pt x="1410" y="3046"/>
                    </a:lnTo>
                    <a:lnTo>
                      <a:pt x="1384" y="3028"/>
                    </a:lnTo>
                    <a:lnTo>
                      <a:pt x="1366" y="3002"/>
                    </a:lnTo>
                    <a:lnTo>
                      <a:pt x="1357" y="2966"/>
                    </a:lnTo>
                    <a:lnTo>
                      <a:pt x="1357" y="2966"/>
                    </a:lnTo>
                    <a:lnTo>
                      <a:pt x="1349" y="2949"/>
                    </a:lnTo>
                    <a:lnTo>
                      <a:pt x="1331" y="2931"/>
                    </a:lnTo>
                    <a:lnTo>
                      <a:pt x="1305" y="2913"/>
                    </a:lnTo>
                    <a:lnTo>
                      <a:pt x="1305" y="2913"/>
                    </a:lnTo>
                    <a:lnTo>
                      <a:pt x="1287" y="2905"/>
                    </a:lnTo>
                    <a:lnTo>
                      <a:pt x="1287" y="2905"/>
                    </a:lnTo>
                    <a:lnTo>
                      <a:pt x="1269" y="2887"/>
                    </a:lnTo>
                    <a:lnTo>
                      <a:pt x="1269" y="2887"/>
                    </a:lnTo>
                    <a:lnTo>
                      <a:pt x="1269" y="2869"/>
                    </a:lnTo>
                    <a:lnTo>
                      <a:pt x="1269" y="2869"/>
                    </a:lnTo>
                    <a:lnTo>
                      <a:pt x="1269" y="2869"/>
                    </a:lnTo>
                    <a:lnTo>
                      <a:pt x="1269" y="2869"/>
                    </a:lnTo>
                    <a:lnTo>
                      <a:pt x="1278" y="2852"/>
                    </a:lnTo>
                    <a:lnTo>
                      <a:pt x="1278" y="2834"/>
                    </a:lnTo>
                    <a:lnTo>
                      <a:pt x="1278" y="2825"/>
                    </a:lnTo>
                    <a:lnTo>
                      <a:pt x="1278" y="2825"/>
                    </a:lnTo>
                    <a:lnTo>
                      <a:pt x="1287" y="2816"/>
                    </a:lnTo>
                    <a:lnTo>
                      <a:pt x="1287" y="2816"/>
                    </a:lnTo>
                    <a:lnTo>
                      <a:pt x="1287" y="2816"/>
                    </a:lnTo>
                    <a:lnTo>
                      <a:pt x="1313" y="2816"/>
                    </a:lnTo>
                    <a:lnTo>
                      <a:pt x="1313" y="2816"/>
                    </a:lnTo>
                    <a:lnTo>
                      <a:pt x="1313" y="2816"/>
                    </a:lnTo>
                    <a:lnTo>
                      <a:pt x="1313" y="2816"/>
                    </a:lnTo>
                    <a:lnTo>
                      <a:pt x="1313" y="2816"/>
                    </a:lnTo>
                    <a:lnTo>
                      <a:pt x="1313" y="2816"/>
                    </a:lnTo>
                    <a:lnTo>
                      <a:pt x="1313" y="2834"/>
                    </a:lnTo>
                    <a:lnTo>
                      <a:pt x="1313" y="2834"/>
                    </a:lnTo>
                    <a:lnTo>
                      <a:pt x="1313" y="2852"/>
                    </a:lnTo>
                    <a:lnTo>
                      <a:pt x="1331" y="2852"/>
                    </a:lnTo>
                    <a:lnTo>
                      <a:pt x="1340" y="2852"/>
                    </a:lnTo>
                    <a:lnTo>
                      <a:pt x="1340" y="2852"/>
                    </a:lnTo>
                    <a:lnTo>
                      <a:pt x="1357" y="2860"/>
                    </a:lnTo>
                    <a:lnTo>
                      <a:pt x="1366" y="2869"/>
                    </a:lnTo>
                    <a:lnTo>
                      <a:pt x="1366" y="2869"/>
                    </a:lnTo>
                    <a:lnTo>
                      <a:pt x="1375" y="2887"/>
                    </a:lnTo>
                    <a:lnTo>
                      <a:pt x="1419" y="2949"/>
                    </a:lnTo>
                    <a:lnTo>
                      <a:pt x="1419" y="2949"/>
                    </a:lnTo>
                    <a:lnTo>
                      <a:pt x="1428" y="2957"/>
                    </a:lnTo>
                    <a:lnTo>
                      <a:pt x="1446" y="2957"/>
                    </a:lnTo>
                    <a:lnTo>
                      <a:pt x="1455" y="2966"/>
                    </a:lnTo>
                    <a:lnTo>
                      <a:pt x="1455" y="2966"/>
                    </a:lnTo>
                    <a:lnTo>
                      <a:pt x="1463" y="2966"/>
                    </a:lnTo>
                    <a:lnTo>
                      <a:pt x="1463" y="2966"/>
                    </a:lnTo>
                    <a:lnTo>
                      <a:pt x="1472" y="2984"/>
                    </a:lnTo>
                    <a:lnTo>
                      <a:pt x="1507" y="3002"/>
                    </a:lnTo>
                    <a:lnTo>
                      <a:pt x="1507" y="3002"/>
                    </a:lnTo>
                    <a:lnTo>
                      <a:pt x="1507" y="3002"/>
                    </a:lnTo>
                    <a:lnTo>
                      <a:pt x="1507" y="3002"/>
                    </a:lnTo>
                    <a:lnTo>
                      <a:pt x="1516" y="2993"/>
                    </a:lnTo>
                    <a:lnTo>
                      <a:pt x="1516" y="2993"/>
                    </a:lnTo>
                    <a:lnTo>
                      <a:pt x="1525" y="2993"/>
                    </a:lnTo>
                    <a:lnTo>
                      <a:pt x="1525" y="2993"/>
                    </a:lnTo>
                    <a:lnTo>
                      <a:pt x="1525" y="2993"/>
                    </a:lnTo>
                    <a:lnTo>
                      <a:pt x="1534" y="3002"/>
                    </a:lnTo>
                    <a:lnTo>
                      <a:pt x="1543" y="3010"/>
                    </a:lnTo>
                    <a:lnTo>
                      <a:pt x="1543" y="3010"/>
                    </a:lnTo>
                    <a:lnTo>
                      <a:pt x="1552" y="3019"/>
                    </a:lnTo>
                    <a:lnTo>
                      <a:pt x="1569" y="3019"/>
                    </a:lnTo>
                    <a:lnTo>
                      <a:pt x="1569" y="3019"/>
                    </a:lnTo>
                    <a:lnTo>
                      <a:pt x="1578" y="3019"/>
                    </a:lnTo>
                    <a:lnTo>
                      <a:pt x="1587" y="3002"/>
                    </a:lnTo>
                    <a:lnTo>
                      <a:pt x="1587" y="3002"/>
                    </a:lnTo>
                    <a:lnTo>
                      <a:pt x="1587" y="3002"/>
                    </a:lnTo>
                    <a:lnTo>
                      <a:pt x="1587" y="2984"/>
                    </a:lnTo>
                    <a:lnTo>
                      <a:pt x="1587" y="2984"/>
                    </a:lnTo>
                    <a:lnTo>
                      <a:pt x="1587" y="2984"/>
                    </a:lnTo>
                    <a:lnTo>
                      <a:pt x="1596" y="2975"/>
                    </a:lnTo>
                    <a:lnTo>
                      <a:pt x="1596" y="2975"/>
                    </a:lnTo>
                    <a:lnTo>
                      <a:pt x="1605" y="2984"/>
                    </a:lnTo>
                    <a:lnTo>
                      <a:pt x="1605" y="2984"/>
                    </a:lnTo>
                    <a:lnTo>
                      <a:pt x="1605" y="2984"/>
                    </a:lnTo>
                    <a:lnTo>
                      <a:pt x="1622" y="3002"/>
                    </a:lnTo>
                    <a:lnTo>
                      <a:pt x="1622" y="3002"/>
                    </a:lnTo>
                    <a:lnTo>
                      <a:pt x="1622" y="3010"/>
                    </a:lnTo>
                    <a:lnTo>
                      <a:pt x="1622" y="3010"/>
                    </a:lnTo>
                    <a:lnTo>
                      <a:pt x="1631" y="3010"/>
                    </a:lnTo>
                    <a:lnTo>
                      <a:pt x="1631" y="3010"/>
                    </a:lnTo>
                    <a:lnTo>
                      <a:pt x="1631" y="3010"/>
                    </a:lnTo>
                    <a:lnTo>
                      <a:pt x="1622" y="3019"/>
                    </a:lnTo>
                    <a:lnTo>
                      <a:pt x="1622" y="3019"/>
                    </a:lnTo>
                    <a:lnTo>
                      <a:pt x="1613" y="3028"/>
                    </a:lnTo>
                    <a:lnTo>
                      <a:pt x="1613" y="3028"/>
                    </a:lnTo>
                    <a:lnTo>
                      <a:pt x="1605" y="3046"/>
                    </a:lnTo>
                    <a:lnTo>
                      <a:pt x="1605" y="3046"/>
                    </a:lnTo>
                    <a:lnTo>
                      <a:pt x="1613" y="3055"/>
                    </a:lnTo>
                    <a:lnTo>
                      <a:pt x="1622" y="3063"/>
                    </a:lnTo>
                    <a:lnTo>
                      <a:pt x="1622" y="3063"/>
                    </a:lnTo>
                    <a:lnTo>
                      <a:pt x="1631" y="3072"/>
                    </a:lnTo>
                    <a:lnTo>
                      <a:pt x="1631" y="3072"/>
                    </a:lnTo>
                    <a:lnTo>
                      <a:pt x="1631" y="3072"/>
                    </a:lnTo>
                    <a:lnTo>
                      <a:pt x="1631" y="3072"/>
                    </a:lnTo>
                    <a:lnTo>
                      <a:pt x="1622" y="3081"/>
                    </a:lnTo>
                    <a:lnTo>
                      <a:pt x="1622" y="3081"/>
                    </a:lnTo>
                    <a:lnTo>
                      <a:pt x="1613" y="3099"/>
                    </a:lnTo>
                    <a:lnTo>
                      <a:pt x="1605" y="3134"/>
                    </a:lnTo>
                    <a:lnTo>
                      <a:pt x="1605" y="3134"/>
                    </a:lnTo>
                    <a:lnTo>
                      <a:pt x="1613" y="3161"/>
                    </a:lnTo>
                    <a:lnTo>
                      <a:pt x="1622" y="3169"/>
                    </a:lnTo>
                    <a:lnTo>
                      <a:pt x="1622" y="3169"/>
                    </a:lnTo>
                    <a:lnTo>
                      <a:pt x="1640" y="3196"/>
                    </a:lnTo>
                    <a:lnTo>
                      <a:pt x="1640" y="3196"/>
                    </a:lnTo>
                    <a:lnTo>
                      <a:pt x="1640" y="3205"/>
                    </a:lnTo>
                    <a:lnTo>
                      <a:pt x="1640" y="3205"/>
                    </a:lnTo>
                    <a:lnTo>
                      <a:pt x="1649" y="3213"/>
                    </a:lnTo>
                    <a:lnTo>
                      <a:pt x="1657" y="3213"/>
                    </a:lnTo>
                    <a:lnTo>
                      <a:pt x="1657" y="3213"/>
                    </a:lnTo>
                    <a:lnTo>
                      <a:pt x="1666" y="3213"/>
                    </a:lnTo>
                    <a:lnTo>
                      <a:pt x="1666" y="3213"/>
                    </a:lnTo>
                    <a:lnTo>
                      <a:pt x="1666" y="3221"/>
                    </a:lnTo>
                    <a:lnTo>
                      <a:pt x="1666" y="3221"/>
                    </a:lnTo>
                    <a:lnTo>
                      <a:pt x="1684" y="3239"/>
                    </a:lnTo>
                    <a:lnTo>
                      <a:pt x="1693" y="3257"/>
                    </a:lnTo>
                    <a:lnTo>
                      <a:pt x="1693" y="3257"/>
                    </a:lnTo>
                    <a:lnTo>
                      <a:pt x="1693" y="3265"/>
                    </a:lnTo>
                    <a:lnTo>
                      <a:pt x="1693" y="3265"/>
                    </a:lnTo>
                    <a:lnTo>
                      <a:pt x="1693" y="3274"/>
                    </a:lnTo>
                    <a:lnTo>
                      <a:pt x="1710" y="3283"/>
                    </a:lnTo>
                    <a:lnTo>
                      <a:pt x="1710" y="3283"/>
                    </a:lnTo>
                    <a:lnTo>
                      <a:pt x="1728" y="3292"/>
                    </a:lnTo>
                    <a:lnTo>
                      <a:pt x="1719" y="3292"/>
                    </a:lnTo>
                    <a:lnTo>
                      <a:pt x="1719" y="3292"/>
                    </a:lnTo>
                    <a:lnTo>
                      <a:pt x="1719" y="3310"/>
                    </a:lnTo>
                    <a:lnTo>
                      <a:pt x="1719" y="3310"/>
                    </a:lnTo>
                    <a:lnTo>
                      <a:pt x="1719" y="3318"/>
                    </a:lnTo>
                    <a:lnTo>
                      <a:pt x="1728" y="3327"/>
                    </a:lnTo>
                    <a:lnTo>
                      <a:pt x="1728" y="3327"/>
                    </a:lnTo>
                    <a:lnTo>
                      <a:pt x="1737" y="3336"/>
                    </a:lnTo>
                    <a:lnTo>
                      <a:pt x="1737" y="3336"/>
                    </a:lnTo>
                    <a:lnTo>
                      <a:pt x="1737" y="3345"/>
                    </a:lnTo>
                    <a:lnTo>
                      <a:pt x="1737" y="3345"/>
                    </a:lnTo>
                    <a:lnTo>
                      <a:pt x="1737" y="3354"/>
                    </a:lnTo>
                    <a:lnTo>
                      <a:pt x="1746" y="3371"/>
                    </a:lnTo>
                    <a:lnTo>
                      <a:pt x="1746" y="3371"/>
                    </a:lnTo>
                    <a:lnTo>
                      <a:pt x="1755" y="3380"/>
                    </a:lnTo>
                    <a:lnTo>
                      <a:pt x="1772" y="3389"/>
                    </a:lnTo>
                    <a:lnTo>
                      <a:pt x="1772" y="3389"/>
                    </a:lnTo>
                    <a:lnTo>
                      <a:pt x="1790" y="3398"/>
                    </a:lnTo>
                    <a:lnTo>
                      <a:pt x="1790" y="3398"/>
                    </a:lnTo>
                    <a:lnTo>
                      <a:pt x="1799" y="3398"/>
                    </a:lnTo>
                    <a:lnTo>
                      <a:pt x="1799" y="3398"/>
                    </a:lnTo>
                    <a:lnTo>
                      <a:pt x="1807" y="3407"/>
                    </a:lnTo>
                    <a:lnTo>
                      <a:pt x="1807" y="3407"/>
                    </a:lnTo>
                    <a:lnTo>
                      <a:pt x="1807" y="3407"/>
                    </a:lnTo>
                    <a:lnTo>
                      <a:pt x="1807" y="3407"/>
                    </a:lnTo>
                    <a:lnTo>
                      <a:pt x="1807" y="3407"/>
                    </a:lnTo>
                    <a:lnTo>
                      <a:pt x="1807" y="3407"/>
                    </a:lnTo>
                    <a:lnTo>
                      <a:pt x="1807" y="3407"/>
                    </a:lnTo>
                    <a:lnTo>
                      <a:pt x="1807" y="3407"/>
                    </a:lnTo>
                    <a:lnTo>
                      <a:pt x="1807" y="3407"/>
                    </a:lnTo>
                    <a:lnTo>
                      <a:pt x="1816" y="3407"/>
                    </a:lnTo>
                    <a:lnTo>
                      <a:pt x="1816" y="3407"/>
                    </a:lnTo>
                    <a:lnTo>
                      <a:pt x="1834" y="3407"/>
                    </a:lnTo>
                    <a:lnTo>
                      <a:pt x="1834" y="3407"/>
                    </a:lnTo>
                    <a:lnTo>
                      <a:pt x="1834" y="3398"/>
                    </a:lnTo>
                    <a:lnTo>
                      <a:pt x="1834" y="3380"/>
                    </a:lnTo>
                    <a:lnTo>
                      <a:pt x="1834" y="3380"/>
                    </a:lnTo>
                    <a:lnTo>
                      <a:pt x="1834" y="3380"/>
                    </a:lnTo>
                    <a:lnTo>
                      <a:pt x="1834" y="3380"/>
                    </a:lnTo>
                    <a:lnTo>
                      <a:pt x="1834" y="3380"/>
                    </a:lnTo>
                    <a:lnTo>
                      <a:pt x="1834" y="3380"/>
                    </a:lnTo>
                    <a:lnTo>
                      <a:pt x="1825" y="3363"/>
                    </a:lnTo>
                    <a:lnTo>
                      <a:pt x="1825" y="3363"/>
                    </a:lnTo>
                    <a:lnTo>
                      <a:pt x="1825" y="3354"/>
                    </a:lnTo>
                    <a:lnTo>
                      <a:pt x="1825" y="3354"/>
                    </a:lnTo>
                    <a:lnTo>
                      <a:pt x="1825" y="3354"/>
                    </a:lnTo>
                    <a:lnTo>
                      <a:pt x="1825" y="3354"/>
                    </a:lnTo>
                    <a:lnTo>
                      <a:pt x="1825" y="3354"/>
                    </a:lnTo>
                    <a:lnTo>
                      <a:pt x="1852" y="3354"/>
                    </a:lnTo>
                    <a:lnTo>
                      <a:pt x="1852" y="3354"/>
                    </a:lnTo>
                    <a:lnTo>
                      <a:pt x="1860" y="3354"/>
                    </a:lnTo>
                    <a:lnTo>
                      <a:pt x="1869" y="3345"/>
                    </a:lnTo>
                    <a:lnTo>
                      <a:pt x="1869" y="3345"/>
                    </a:lnTo>
                    <a:lnTo>
                      <a:pt x="1860" y="3327"/>
                    </a:lnTo>
                    <a:lnTo>
                      <a:pt x="1860" y="3327"/>
                    </a:lnTo>
                    <a:lnTo>
                      <a:pt x="1869" y="3327"/>
                    </a:lnTo>
                    <a:lnTo>
                      <a:pt x="1887" y="3318"/>
                    </a:lnTo>
                    <a:lnTo>
                      <a:pt x="1887" y="3318"/>
                    </a:lnTo>
                    <a:lnTo>
                      <a:pt x="1896" y="3310"/>
                    </a:lnTo>
                    <a:lnTo>
                      <a:pt x="1905" y="3301"/>
                    </a:lnTo>
                    <a:lnTo>
                      <a:pt x="1905" y="3301"/>
                    </a:lnTo>
                    <a:lnTo>
                      <a:pt x="1905" y="3292"/>
                    </a:lnTo>
                    <a:lnTo>
                      <a:pt x="1905" y="3274"/>
                    </a:lnTo>
                    <a:lnTo>
                      <a:pt x="1905" y="3274"/>
                    </a:lnTo>
                    <a:lnTo>
                      <a:pt x="1887" y="3265"/>
                    </a:lnTo>
                    <a:lnTo>
                      <a:pt x="1869" y="3257"/>
                    </a:lnTo>
                    <a:lnTo>
                      <a:pt x="1869" y="3257"/>
                    </a:lnTo>
                    <a:lnTo>
                      <a:pt x="1860" y="3257"/>
                    </a:lnTo>
                    <a:lnTo>
                      <a:pt x="1834" y="3265"/>
                    </a:lnTo>
                    <a:lnTo>
                      <a:pt x="1834" y="3265"/>
                    </a:lnTo>
                    <a:lnTo>
                      <a:pt x="1834" y="3265"/>
                    </a:lnTo>
                    <a:lnTo>
                      <a:pt x="1834" y="3265"/>
                    </a:lnTo>
                    <a:lnTo>
                      <a:pt x="1834" y="3257"/>
                    </a:lnTo>
                    <a:lnTo>
                      <a:pt x="1834" y="3257"/>
                    </a:lnTo>
                    <a:lnTo>
                      <a:pt x="1834" y="3257"/>
                    </a:lnTo>
                    <a:lnTo>
                      <a:pt x="1834" y="3257"/>
                    </a:lnTo>
                    <a:lnTo>
                      <a:pt x="1834" y="3257"/>
                    </a:lnTo>
                    <a:lnTo>
                      <a:pt x="1834" y="3257"/>
                    </a:lnTo>
                    <a:lnTo>
                      <a:pt x="1843" y="3248"/>
                    </a:lnTo>
                    <a:lnTo>
                      <a:pt x="1852" y="3239"/>
                    </a:lnTo>
                    <a:lnTo>
                      <a:pt x="1852" y="3239"/>
                    </a:lnTo>
                    <a:lnTo>
                      <a:pt x="1843" y="3213"/>
                    </a:lnTo>
                    <a:lnTo>
                      <a:pt x="1825" y="3196"/>
                    </a:lnTo>
                    <a:lnTo>
                      <a:pt x="1825" y="3196"/>
                    </a:lnTo>
                    <a:lnTo>
                      <a:pt x="1807" y="3169"/>
                    </a:lnTo>
                    <a:lnTo>
                      <a:pt x="1807" y="3169"/>
                    </a:lnTo>
                    <a:lnTo>
                      <a:pt x="1799" y="3169"/>
                    </a:lnTo>
                    <a:lnTo>
                      <a:pt x="1799" y="3169"/>
                    </a:lnTo>
                    <a:lnTo>
                      <a:pt x="1799" y="3169"/>
                    </a:lnTo>
                    <a:lnTo>
                      <a:pt x="1799" y="3169"/>
                    </a:lnTo>
                    <a:lnTo>
                      <a:pt x="1816" y="3161"/>
                    </a:lnTo>
                    <a:lnTo>
                      <a:pt x="1816" y="3161"/>
                    </a:lnTo>
                    <a:lnTo>
                      <a:pt x="1825" y="3169"/>
                    </a:lnTo>
                    <a:lnTo>
                      <a:pt x="1825" y="3169"/>
                    </a:lnTo>
                    <a:lnTo>
                      <a:pt x="1843" y="3178"/>
                    </a:lnTo>
                    <a:lnTo>
                      <a:pt x="1869" y="3178"/>
                    </a:lnTo>
                    <a:lnTo>
                      <a:pt x="1869" y="3178"/>
                    </a:lnTo>
                    <a:lnTo>
                      <a:pt x="1878" y="3169"/>
                    </a:lnTo>
                    <a:lnTo>
                      <a:pt x="1878" y="3161"/>
                    </a:lnTo>
                    <a:lnTo>
                      <a:pt x="1878" y="3161"/>
                    </a:lnTo>
                    <a:lnTo>
                      <a:pt x="1878" y="3161"/>
                    </a:lnTo>
                    <a:lnTo>
                      <a:pt x="1878" y="3152"/>
                    </a:lnTo>
                    <a:lnTo>
                      <a:pt x="1878" y="3152"/>
                    </a:lnTo>
                    <a:lnTo>
                      <a:pt x="1878" y="3143"/>
                    </a:lnTo>
                    <a:lnTo>
                      <a:pt x="1878" y="3143"/>
                    </a:lnTo>
                    <a:lnTo>
                      <a:pt x="1887" y="3134"/>
                    </a:lnTo>
                    <a:lnTo>
                      <a:pt x="1887" y="3134"/>
                    </a:lnTo>
                    <a:lnTo>
                      <a:pt x="1896" y="3134"/>
                    </a:lnTo>
                    <a:lnTo>
                      <a:pt x="1896" y="3134"/>
                    </a:lnTo>
                    <a:lnTo>
                      <a:pt x="1905" y="3134"/>
                    </a:lnTo>
                    <a:lnTo>
                      <a:pt x="1905" y="3134"/>
                    </a:lnTo>
                    <a:lnTo>
                      <a:pt x="1905" y="3143"/>
                    </a:lnTo>
                    <a:lnTo>
                      <a:pt x="1905" y="3143"/>
                    </a:lnTo>
                    <a:lnTo>
                      <a:pt x="1913" y="3143"/>
                    </a:lnTo>
                    <a:lnTo>
                      <a:pt x="1922" y="3143"/>
                    </a:lnTo>
                    <a:lnTo>
                      <a:pt x="1922" y="3143"/>
                    </a:lnTo>
                    <a:lnTo>
                      <a:pt x="1940" y="3134"/>
                    </a:lnTo>
                    <a:lnTo>
                      <a:pt x="1940" y="3134"/>
                    </a:lnTo>
                    <a:lnTo>
                      <a:pt x="1957" y="3125"/>
                    </a:lnTo>
                    <a:lnTo>
                      <a:pt x="1957" y="3125"/>
                    </a:lnTo>
                    <a:lnTo>
                      <a:pt x="1975" y="3125"/>
                    </a:lnTo>
                    <a:lnTo>
                      <a:pt x="1984" y="3134"/>
                    </a:lnTo>
                    <a:lnTo>
                      <a:pt x="1984" y="3134"/>
                    </a:lnTo>
                    <a:lnTo>
                      <a:pt x="2002" y="3143"/>
                    </a:lnTo>
                    <a:lnTo>
                      <a:pt x="2010" y="3125"/>
                    </a:lnTo>
                    <a:lnTo>
                      <a:pt x="2010" y="3090"/>
                    </a:lnTo>
                    <a:lnTo>
                      <a:pt x="2028" y="3063"/>
                    </a:lnTo>
                    <a:lnTo>
                      <a:pt x="2081" y="3063"/>
                    </a:lnTo>
                    <a:lnTo>
                      <a:pt x="2107" y="3046"/>
                    </a:lnTo>
                    <a:lnTo>
                      <a:pt x="2107" y="3046"/>
                    </a:lnTo>
                    <a:lnTo>
                      <a:pt x="2107" y="3046"/>
                    </a:lnTo>
                    <a:lnTo>
                      <a:pt x="2107" y="3046"/>
                    </a:lnTo>
                    <a:lnTo>
                      <a:pt x="2107" y="3037"/>
                    </a:lnTo>
                    <a:lnTo>
                      <a:pt x="2099" y="3028"/>
                    </a:lnTo>
                    <a:lnTo>
                      <a:pt x="2099" y="3028"/>
                    </a:lnTo>
                    <a:lnTo>
                      <a:pt x="2090" y="3002"/>
                    </a:lnTo>
                    <a:lnTo>
                      <a:pt x="2090" y="3002"/>
                    </a:lnTo>
                    <a:lnTo>
                      <a:pt x="2090" y="3002"/>
                    </a:lnTo>
                    <a:lnTo>
                      <a:pt x="2090" y="3002"/>
                    </a:lnTo>
                    <a:lnTo>
                      <a:pt x="2099" y="2984"/>
                    </a:lnTo>
                    <a:lnTo>
                      <a:pt x="2099" y="2984"/>
                    </a:lnTo>
                    <a:lnTo>
                      <a:pt x="2107" y="2984"/>
                    </a:lnTo>
                    <a:lnTo>
                      <a:pt x="2107" y="2984"/>
                    </a:lnTo>
                    <a:lnTo>
                      <a:pt x="2107" y="2975"/>
                    </a:lnTo>
                    <a:lnTo>
                      <a:pt x="2107" y="2975"/>
                    </a:lnTo>
                    <a:lnTo>
                      <a:pt x="2116" y="2966"/>
                    </a:lnTo>
                    <a:lnTo>
                      <a:pt x="2125" y="2957"/>
                    </a:lnTo>
                    <a:lnTo>
                      <a:pt x="2125" y="2957"/>
                    </a:lnTo>
                    <a:lnTo>
                      <a:pt x="2134" y="2949"/>
                    </a:lnTo>
                    <a:lnTo>
                      <a:pt x="2134" y="2940"/>
                    </a:lnTo>
                    <a:lnTo>
                      <a:pt x="2134" y="2940"/>
                    </a:lnTo>
                    <a:lnTo>
                      <a:pt x="2134" y="2940"/>
                    </a:lnTo>
                    <a:lnTo>
                      <a:pt x="2134" y="2940"/>
                    </a:lnTo>
                    <a:lnTo>
                      <a:pt x="2134" y="2940"/>
                    </a:lnTo>
                    <a:lnTo>
                      <a:pt x="2143" y="2922"/>
                    </a:lnTo>
                    <a:lnTo>
                      <a:pt x="2143" y="2905"/>
                    </a:lnTo>
                    <a:lnTo>
                      <a:pt x="2143" y="2905"/>
                    </a:lnTo>
                    <a:lnTo>
                      <a:pt x="2152" y="2887"/>
                    </a:lnTo>
                    <a:lnTo>
                      <a:pt x="2160" y="2869"/>
                    </a:lnTo>
                    <a:lnTo>
                      <a:pt x="2169" y="2869"/>
                    </a:lnTo>
                    <a:lnTo>
                      <a:pt x="2169" y="2869"/>
                    </a:lnTo>
                    <a:lnTo>
                      <a:pt x="2169" y="2869"/>
                    </a:lnTo>
                    <a:lnTo>
                      <a:pt x="2178" y="2869"/>
                    </a:lnTo>
                    <a:lnTo>
                      <a:pt x="2178" y="2869"/>
                    </a:lnTo>
                    <a:lnTo>
                      <a:pt x="2187" y="2860"/>
                    </a:lnTo>
                    <a:lnTo>
                      <a:pt x="2196" y="2852"/>
                    </a:lnTo>
                    <a:lnTo>
                      <a:pt x="2196" y="2852"/>
                    </a:lnTo>
                    <a:lnTo>
                      <a:pt x="2205" y="2843"/>
                    </a:lnTo>
                    <a:lnTo>
                      <a:pt x="2196" y="2825"/>
                    </a:lnTo>
                    <a:lnTo>
                      <a:pt x="2196" y="2825"/>
                    </a:lnTo>
                    <a:lnTo>
                      <a:pt x="2196" y="2825"/>
                    </a:lnTo>
                    <a:lnTo>
                      <a:pt x="2196" y="2825"/>
                    </a:lnTo>
                    <a:lnTo>
                      <a:pt x="2205" y="2807"/>
                    </a:lnTo>
                    <a:lnTo>
                      <a:pt x="2205" y="2807"/>
                    </a:lnTo>
                    <a:lnTo>
                      <a:pt x="2213" y="2807"/>
                    </a:lnTo>
                    <a:lnTo>
                      <a:pt x="2213" y="2807"/>
                    </a:lnTo>
                    <a:lnTo>
                      <a:pt x="2231" y="2799"/>
                    </a:lnTo>
                    <a:lnTo>
                      <a:pt x="2231" y="2799"/>
                    </a:lnTo>
                    <a:lnTo>
                      <a:pt x="2257" y="2763"/>
                    </a:lnTo>
                    <a:lnTo>
                      <a:pt x="2257" y="2763"/>
                    </a:lnTo>
                    <a:lnTo>
                      <a:pt x="2275" y="2746"/>
                    </a:lnTo>
                    <a:lnTo>
                      <a:pt x="2275" y="2746"/>
                    </a:lnTo>
                    <a:lnTo>
                      <a:pt x="2293" y="2737"/>
                    </a:lnTo>
                    <a:lnTo>
                      <a:pt x="2293" y="2737"/>
                    </a:lnTo>
                    <a:lnTo>
                      <a:pt x="2310" y="2737"/>
                    </a:lnTo>
                    <a:lnTo>
                      <a:pt x="2310" y="2737"/>
                    </a:lnTo>
                    <a:lnTo>
                      <a:pt x="2328" y="2728"/>
                    </a:lnTo>
                    <a:lnTo>
                      <a:pt x="2328" y="2728"/>
                    </a:lnTo>
                    <a:lnTo>
                      <a:pt x="2337" y="2737"/>
                    </a:lnTo>
                    <a:lnTo>
                      <a:pt x="2337" y="2737"/>
                    </a:lnTo>
                    <a:lnTo>
                      <a:pt x="2337" y="2737"/>
                    </a:lnTo>
                    <a:lnTo>
                      <a:pt x="2337" y="2737"/>
                    </a:lnTo>
                    <a:lnTo>
                      <a:pt x="2337" y="2737"/>
                    </a:lnTo>
                    <a:lnTo>
                      <a:pt x="2328" y="2737"/>
                    </a:lnTo>
                    <a:lnTo>
                      <a:pt x="2328" y="2737"/>
                    </a:lnTo>
                    <a:lnTo>
                      <a:pt x="2328" y="2754"/>
                    </a:lnTo>
                    <a:lnTo>
                      <a:pt x="2328" y="2754"/>
                    </a:lnTo>
                    <a:lnTo>
                      <a:pt x="2337" y="2772"/>
                    </a:lnTo>
                    <a:lnTo>
                      <a:pt x="2337" y="2772"/>
                    </a:lnTo>
                    <a:lnTo>
                      <a:pt x="2354" y="2772"/>
                    </a:lnTo>
                    <a:lnTo>
                      <a:pt x="2372" y="2772"/>
                    </a:lnTo>
                    <a:lnTo>
                      <a:pt x="2399" y="2772"/>
                    </a:lnTo>
                    <a:lnTo>
                      <a:pt x="2399" y="2772"/>
                    </a:lnTo>
                    <a:lnTo>
                      <a:pt x="2425" y="2781"/>
                    </a:lnTo>
                    <a:lnTo>
                      <a:pt x="2425" y="2781"/>
                    </a:lnTo>
                    <a:lnTo>
                      <a:pt x="2390" y="2799"/>
                    </a:lnTo>
                    <a:lnTo>
                      <a:pt x="2390" y="2799"/>
                    </a:lnTo>
                    <a:lnTo>
                      <a:pt x="2372" y="2799"/>
                    </a:lnTo>
                    <a:lnTo>
                      <a:pt x="2363" y="2807"/>
                    </a:lnTo>
                    <a:lnTo>
                      <a:pt x="2363" y="2807"/>
                    </a:lnTo>
                    <a:lnTo>
                      <a:pt x="2354" y="2816"/>
                    </a:lnTo>
                    <a:lnTo>
                      <a:pt x="2363" y="2825"/>
                    </a:lnTo>
                    <a:lnTo>
                      <a:pt x="2363" y="2825"/>
                    </a:lnTo>
                    <a:lnTo>
                      <a:pt x="2363" y="2834"/>
                    </a:lnTo>
                    <a:lnTo>
                      <a:pt x="2381" y="2834"/>
                    </a:lnTo>
                    <a:lnTo>
                      <a:pt x="2381" y="2834"/>
                    </a:lnTo>
                    <a:lnTo>
                      <a:pt x="2381" y="2834"/>
                    </a:lnTo>
                    <a:lnTo>
                      <a:pt x="2381" y="2834"/>
                    </a:lnTo>
                    <a:lnTo>
                      <a:pt x="2399" y="2843"/>
                    </a:lnTo>
                    <a:lnTo>
                      <a:pt x="2399" y="2843"/>
                    </a:lnTo>
                    <a:lnTo>
                      <a:pt x="2407" y="2843"/>
                    </a:lnTo>
                    <a:lnTo>
                      <a:pt x="2407" y="2843"/>
                    </a:lnTo>
                    <a:lnTo>
                      <a:pt x="2416" y="2852"/>
                    </a:lnTo>
                    <a:lnTo>
                      <a:pt x="2407" y="2869"/>
                    </a:lnTo>
                    <a:lnTo>
                      <a:pt x="2407" y="2869"/>
                    </a:lnTo>
                    <a:lnTo>
                      <a:pt x="2407" y="2869"/>
                    </a:lnTo>
                    <a:lnTo>
                      <a:pt x="2407" y="2878"/>
                    </a:lnTo>
                    <a:lnTo>
                      <a:pt x="2407" y="2878"/>
                    </a:lnTo>
                    <a:lnTo>
                      <a:pt x="2416" y="2887"/>
                    </a:lnTo>
                    <a:lnTo>
                      <a:pt x="2425" y="2896"/>
                    </a:lnTo>
                    <a:lnTo>
                      <a:pt x="2425" y="2896"/>
                    </a:lnTo>
                    <a:lnTo>
                      <a:pt x="2443" y="2887"/>
                    </a:lnTo>
                    <a:lnTo>
                      <a:pt x="2460" y="2878"/>
                    </a:lnTo>
                    <a:lnTo>
                      <a:pt x="2460" y="2878"/>
                    </a:lnTo>
                    <a:lnTo>
                      <a:pt x="2469" y="2878"/>
                    </a:lnTo>
                    <a:lnTo>
                      <a:pt x="2469" y="2878"/>
                    </a:lnTo>
                    <a:lnTo>
                      <a:pt x="2478" y="2869"/>
                    </a:lnTo>
                    <a:lnTo>
                      <a:pt x="2478" y="2869"/>
                    </a:lnTo>
                    <a:lnTo>
                      <a:pt x="2487" y="2869"/>
                    </a:lnTo>
                    <a:lnTo>
                      <a:pt x="2487" y="2869"/>
                    </a:lnTo>
                    <a:lnTo>
                      <a:pt x="2513" y="2860"/>
                    </a:lnTo>
                    <a:lnTo>
                      <a:pt x="2513" y="2860"/>
                    </a:lnTo>
                    <a:lnTo>
                      <a:pt x="2522" y="2852"/>
                    </a:lnTo>
                    <a:lnTo>
                      <a:pt x="2522" y="2852"/>
                    </a:lnTo>
                    <a:lnTo>
                      <a:pt x="2531" y="2852"/>
                    </a:lnTo>
                    <a:lnTo>
                      <a:pt x="2531" y="2852"/>
                    </a:lnTo>
                    <a:lnTo>
                      <a:pt x="2540" y="2852"/>
                    </a:lnTo>
                    <a:lnTo>
                      <a:pt x="2549" y="2834"/>
                    </a:lnTo>
                    <a:lnTo>
                      <a:pt x="2549" y="2834"/>
                    </a:lnTo>
                    <a:lnTo>
                      <a:pt x="2540" y="2825"/>
                    </a:lnTo>
                    <a:lnTo>
                      <a:pt x="2531" y="2816"/>
                    </a:lnTo>
                    <a:lnTo>
                      <a:pt x="2531" y="2816"/>
                    </a:lnTo>
                    <a:lnTo>
                      <a:pt x="2504" y="2816"/>
                    </a:lnTo>
                    <a:lnTo>
                      <a:pt x="2504" y="2799"/>
                    </a:lnTo>
                    <a:lnTo>
                      <a:pt x="2496" y="2781"/>
                    </a:lnTo>
                    <a:lnTo>
                      <a:pt x="2496" y="2781"/>
                    </a:lnTo>
                    <a:lnTo>
                      <a:pt x="2522" y="2754"/>
                    </a:lnTo>
                    <a:lnTo>
                      <a:pt x="2557" y="2746"/>
                    </a:lnTo>
                    <a:lnTo>
                      <a:pt x="2557" y="2746"/>
                    </a:lnTo>
                    <a:lnTo>
                      <a:pt x="2602" y="2737"/>
                    </a:lnTo>
                    <a:lnTo>
                      <a:pt x="2637" y="2719"/>
                    </a:lnTo>
                    <a:lnTo>
                      <a:pt x="2637" y="2719"/>
                    </a:lnTo>
                    <a:lnTo>
                      <a:pt x="2646" y="2719"/>
                    </a:lnTo>
                    <a:lnTo>
                      <a:pt x="2646" y="2719"/>
                    </a:lnTo>
                    <a:lnTo>
                      <a:pt x="2672" y="2710"/>
                    </a:lnTo>
                    <a:lnTo>
                      <a:pt x="2672" y="2710"/>
                    </a:lnTo>
                    <a:lnTo>
                      <a:pt x="2681" y="2701"/>
                    </a:lnTo>
                    <a:lnTo>
                      <a:pt x="2699" y="2701"/>
                    </a:lnTo>
                    <a:lnTo>
                      <a:pt x="2699" y="2701"/>
                    </a:lnTo>
                    <a:lnTo>
                      <a:pt x="2663" y="2719"/>
                    </a:lnTo>
                    <a:lnTo>
                      <a:pt x="2654" y="2728"/>
                    </a:lnTo>
                    <a:lnTo>
                      <a:pt x="2654" y="2728"/>
                    </a:lnTo>
                    <a:lnTo>
                      <a:pt x="2646" y="2737"/>
                    </a:lnTo>
                    <a:lnTo>
                      <a:pt x="2646" y="2746"/>
                    </a:lnTo>
                    <a:lnTo>
                      <a:pt x="2646" y="2746"/>
                    </a:lnTo>
                    <a:lnTo>
                      <a:pt x="2646" y="2754"/>
                    </a:lnTo>
                    <a:lnTo>
                      <a:pt x="2663" y="2763"/>
                    </a:lnTo>
                    <a:lnTo>
                      <a:pt x="2663" y="2763"/>
                    </a:lnTo>
                    <a:lnTo>
                      <a:pt x="2663" y="2763"/>
                    </a:lnTo>
                    <a:lnTo>
                      <a:pt x="2663" y="2763"/>
                    </a:lnTo>
                    <a:lnTo>
                      <a:pt x="2654" y="2772"/>
                    </a:lnTo>
                    <a:lnTo>
                      <a:pt x="2646" y="2772"/>
                    </a:lnTo>
                    <a:lnTo>
                      <a:pt x="2646" y="2772"/>
                    </a:lnTo>
                    <a:lnTo>
                      <a:pt x="2637" y="2781"/>
                    </a:lnTo>
                    <a:lnTo>
                      <a:pt x="2628" y="2790"/>
                    </a:lnTo>
                    <a:lnTo>
                      <a:pt x="2628" y="2790"/>
                    </a:lnTo>
                    <a:lnTo>
                      <a:pt x="2628" y="2799"/>
                    </a:lnTo>
                    <a:lnTo>
                      <a:pt x="2628" y="2799"/>
                    </a:lnTo>
                    <a:lnTo>
                      <a:pt x="2628" y="2807"/>
                    </a:lnTo>
                    <a:lnTo>
                      <a:pt x="2628" y="2807"/>
                    </a:lnTo>
                    <a:lnTo>
                      <a:pt x="2628" y="2807"/>
                    </a:lnTo>
                    <a:lnTo>
                      <a:pt x="2628" y="2807"/>
                    </a:lnTo>
                    <a:lnTo>
                      <a:pt x="2602" y="2816"/>
                    </a:lnTo>
                    <a:lnTo>
                      <a:pt x="2602" y="2816"/>
                    </a:lnTo>
                    <a:lnTo>
                      <a:pt x="2593" y="2816"/>
                    </a:lnTo>
                    <a:lnTo>
                      <a:pt x="2584" y="2834"/>
                    </a:lnTo>
                    <a:lnTo>
                      <a:pt x="2584" y="2834"/>
                    </a:lnTo>
                    <a:lnTo>
                      <a:pt x="2593" y="2843"/>
                    </a:lnTo>
                    <a:lnTo>
                      <a:pt x="2602" y="2852"/>
                    </a:lnTo>
                    <a:lnTo>
                      <a:pt x="2602" y="2852"/>
                    </a:lnTo>
                    <a:lnTo>
                      <a:pt x="2610" y="2869"/>
                    </a:lnTo>
                    <a:lnTo>
                      <a:pt x="2637" y="2878"/>
                    </a:lnTo>
                    <a:lnTo>
                      <a:pt x="2637" y="2878"/>
                    </a:lnTo>
                    <a:lnTo>
                      <a:pt x="2681" y="2905"/>
                    </a:lnTo>
                    <a:lnTo>
                      <a:pt x="2734" y="2949"/>
                    </a:lnTo>
                    <a:lnTo>
                      <a:pt x="2743" y="2957"/>
                    </a:lnTo>
                    <a:lnTo>
                      <a:pt x="2743" y="2957"/>
                    </a:lnTo>
                    <a:lnTo>
                      <a:pt x="2752" y="2957"/>
                    </a:lnTo>
                    <a:lnTo>
                      <a:pt x="2760" y="2957"/>
                    </a:lnTo>
                    <a:lnTo>
                      <a:pt x="2760" y="2957"/>
                    </a:lnTo>
                    <a:lnTo>
                      <a:pt x="2769" y="2957"/>
                    </a:lnTo>
                    <a:lnTo>
                      <a:pt x="2769" y="2957"/>
                    </a:lnTo>
                    <a:lnTo>
                      <a:pt x="2769" y="2949"/>
                    </a:lnTo>
                    <a:lnTo>
                      <a:pt x="2769" y="2949"/>
                    </a:lnTo>
                    <a:lnTo>
                      <a:pt x="2769" y="2940"/>
                    </a:lnTo>
                    <a:lnTo>
                      <a:pt x="2778" y="2931"/>
                    </a:lnTo>
                    <a:lnTo>
                      <a:pt x="2787" y="2931"/>
                    </a:lnTo>
                    <a:lnTo>
                      <a:pt x="2787" y="2931"/>
                    </a:lnTo>
                    <a:lnTo>
                      <a:pt x="2822" y="2940"/>
                    </a:lnTo>
                    <a:lnTo>
                      <a:pt x="2849" y="2957"/>
                    </a:lnTo>
                    <a:lnTo>
                      <a:pt x="2849" y="2957"/>
                    </a:lnTo>
                    <a:lnTo>
                      <a:pt x="2875" y="2957"/>
                    </a:lnTo>
                    <a:lnTo>
                      <a:pt x="2928" y="2957"/>
                    </a:lnTo>
                    <a:lnTo>
                      <a:pt x="2928" y="2957"/>
                    </a:lnTo>
                    <a:lnTo>
                      <a:pt x="2937" y="2966"/>
                    </a:lnTo>
                    <a:lnTo>
                      <a:pt x="2946" y="2975"/>
                    </a:lnTo>
                    <a:lnTo>
                      <a:pt x="2946" y="2975"/>
                    </a:lnTo>
                    <a:lnTo>
                      <a:pt x="2946" y="2975"/>
                    </a:lnTo>
                    <a:lnTo>
                      <a:pt x="2946" y="2975"/>
                    </a:lnTo>
                    <a:lnTo>
                      <a:pt x="2963" y="2984"/>
                    </a:lnTo>
                    <a:lnTo>
                      <a:pt x="2963" y="2984"/>
                    </a:lnTo>
                    <a:lnTo>
                      <a:pt x="2981" y="2993"/>
                    </a:lnTo>
                    <a:lnTo>
                      <a:pt x="2981" y="2993"/>
                    </a:lnTo>
                    <a:lnTo>
                      <a:pt x="2990" y="3002"/>
                    </a:lnTo>
                    <a:lnTo>
                      <a:pt x="2990" y="3002"/>
                    </a:lnTo>
                    <a:lnTo>
                      <a:pt x="2999" y="3002"/>
                    </a:lnTo>
                    <a:lnTo>
                      <a:pt x="2999" y="3002"/>
                    </a:lnTo>
                    <a:lnTo>
                      <a:pt x="2999" y="3002"/>
                    </a:lnTo>
                    <a:lnTo>
                      <a:pt x="3025" y="2993"/>
                    </a:lnTo>
                    <a:lnTo>
                      <a:pt x="3060" y="2993"/>
                    </a:lnTo>
                    <a:lnTo>
                      <a:pt x="3060" y="2993"/>
                    </a:lnTo>
                    <a:lnTo>
                      <a:pt x="3078" y="3002"/>
                    </a:lnTo>
                    <a:lnTo>
                      <a:pt x="3078" y="3002"/>
                    </a:lnTo>
                    <a:lnTo>
                      <a:pt x="3078" y="3002"/>
                    </a:lnTo>
                    <a:lnTo>
                      <a:pt x="3078" y="3002"/>
                    </a:lnTo>
                    <a:lnTo>
                      <a:pt x="3078" y="3002"/>
                    </a:lnTo>
                    <a:lnTo>
                      <a:pt x="3096" y="3010"/>
                    </a:lnTo>
                    <a:lnTo>
                      <a:pt x="3104" y="3028"/>
                    </a:lnTo>
                    <a:lnTo>
                      <a:pt x="3104" y="3028"/>
                    </a:lnTo>
                    <a:lnTo>
                      <a:pt x="3104" y="3037"/>
                    </a:lnTo>
                    <a:lnTo>
                      <a:pt x="3104" y="3037"/>
                    </a:lnTo>
                    <a:lnTo>
                      <a:pt x="3104" y="3037"/>
                    </a:lnTo>
                    <a:lnTo>
                      <a:pt x="3104" y="3037"/>
                    </a:lnTo>
                    <a:lnTo>
                      <a:pt x="3113" y="3037"/>
                    </a:lnTo>
                    <a:lnTo>
                      <a:pt x="3113" y="3037"/>
                    </a:lnTo>
                    <a:lnTo>
                      <a:pt x="3131" y="3055"/>
                    </a:lnTo>
                    <a:lnTo>
                      <a:pt x="3131" y="3055"/>
                    </a:lnTo>
                    <a:lnTo>
                      <a:pt x="3131" y="3055"/>
                    </a:lnTo>
                    <a:lnTo>
                      <a:pt x="3131" y="3055"/>
                    </a:lnTo>
                    <a:lnTo>
                      <a:pt x="3140" y="3055"/>
                    </a:lnTo>
                    <a:lnTo>
                      <a:pt x="3149" y="3055"/>
                    </a:lnTo>
                    <a:lnTo>
                      <a:pt x="3149" y="3055"/>
                    </a:lnTo>
                    <a:lnTo>
                      <a:pt x="3157" y="3055"/>
                    </a:lnTo>
                    <a:lnTo>
                      <a:pt x="3157" y="3055"/>
                    </a:lnTo>
                    <a:lnTo>
                      <a:pt x="3157" y="3063"/>
                    </a:lnTo>
                    <a:lnTo>
                      <a:pt x="3157" y="3063"/>
                    </a:lnTo>
                    <a:lnTo>
                      <a:pt x="3175" y="3063"/>
                    </a:lnTo>
                    <a:lnTo>
                      <a:pt x="3184" y="3081"/>
                    </a:lnTo>
                    <a:lnTo>
                      <a:pt x="3184" y="3081"/>
                    </a:lnTo>
                    <a:lnTo>
                      <a:pt x="3193" y="3090"/>
                    </a:lnTo>
                    <a:lnTo>
                      <a:pt x="3202" y="3090"/>
                    </a:lnTo>
                    <a:lnTo>
                      <a:pt x="3202" y="3090"/>
                    </a:lnTo>
                    <a:lnTo>
                      <a:pt x="3210" y="3090"/>
                    </a:lnTo>
                    <a:lnTo>
                      <a:pt x="3210" y="3090"/>
                    </a:lnTo>
                    <a:lnTo>
                      <a:pt x="3219" y="3081"/>
                    </a:lnTo>
                    <a:lnTo>
                      <a:pt x="3228" y="3081"/>
                    </a:lnTo>
                    <a:lnTo>
                      <a:pt x="3228" y="3081"/>
                    </a:lnTo>
                    <a:lnTo>
                      <a:pt x="3246" y="3072"/>
                    </a:lnTo>
                    <a:lnTo>
                      <a:pt x="3246" y="3072"/>
                    </a:lnTo>
                    <a:lnTo>
                      <a:pt x="3246" y="3072"/>
                    </a:lnTo>
                    <a:lnTo>
                      <a:pt x="3254" y="3072"/>
                    </a:lnTo>
                    <a:lnTo>
                      <a:pt x="3254" y="3072"/>
                    </a:lnTo>
                    <a:lnTo>
                      <a:pt x="3254" y="3063"/>
                    </a:lnTo>
                    <a:lnTo>
                      <a:pt x="3254" y="3063"/>
                    </a:lnTo>
                    <a:lnTo>
                      <a:pt x="3202" y="2993"/>
                    </a:lnTo>
                    <a:lnTo>
                      <a:pt x="3202" y="2975"/>
                    </a:lnTo>
                    <a:lnTo>
                      <a:pt x="3202" y="2966"/>
                    </a:lnTo>
                    <a:lnTo>
                      <a:pt x="3202" y="2966"/>
                    </a:lnTo>
                    <a:lnTo>
                      <a:pt x="3202" y="2949"/>
                    </a:lnTo>
                    <a:lnTo>
                      <a:pt x="3202" y="2931"/>
                    </a:lnTo>
                    <a:lnTo>
                      <a:pt x="3193" y="2913"/>
                    </a:lnTo>
                    <a:lnTo>
                      <a:pt x="3175" y="2896"/>
                    </a:lnTo>
                    <a:lnTo>
                      <a:pt x="3175" y="2896"/>
                    </a:lnTo>
                    <a:lnTo>
                      <a:pt x="3166" y="2878"/>
                    </a:lnTo>
                    <a:lnTo>
                      <a:pt x="3166" y="2878"/>
                    </a:lnTo>
                    <a:lnTo>
                      <a:pt x="3166" y="2869"/>
                    </a:lnTo>
                    <a:lnTo>
                      <a:pt x="3166" y="2869"/>
                    </a:lnTo>
                    <a:lnTo>
                      <a:pt x="3184" y="2852"/>
                    </a:lnTo>
                    <a:lnTo>
                      <a:pt x="3184" y="2852"/>
                    </a:lnTo>
                    <a:lnTo>
                      <a:pt x="3193" y="2843"/>
                    </a:lnTo>
                    <a:lnTo>
                      <a:pt x="3193" y="2843"/>
                    </a:lnTo>
                    <a:lnTo>
                      <a:pt x="3202" y="2834"/>
                    </a:lnTo>
                    <a:lnTo>
                      <a:pt x="3202" y="2834"/>
                    </a:lnTo>
                    <a:lnTo>
                      <a:pt x="3202" y="2825"/>
                    </a:lnTo>
                    <a:lnTo>
                      <a:pt x="3202" y="2825"/>
                    </a:lnTo>
                    <a:lnTo>
                      <a:pt x="3219" y="2807"/>
                    </a:lnTo>
                    <a:lnTo>
                      <a:pt x="3246" y="2799"/>
                    </a:lnTo>
                    <a:lnTo>
                      <a:pt x="3246" y="2799"/>
                    </a:lnTo>
                    <a:lnTo>
                      <a:pt x="3263" y="2790"/>
                    </a:lnTo>
                    <a:lnTo>
                      <a:pt x="3263" y="2790"/>
                    </a:lnTo>
                    <a:lnTo>
                      <a:pt x="3290" y="2772"/>
                    </a:lnTo>
                    <a:lnTo>
                      <a:pt x="3290" y="2772"/>
                    </a:lnTo>
                    <a:lnTo>
                      <a:pt x="3290" y="2772"/>
                    </a:lnTo>
                    <a:lnTo>
                      <a:pt x="3290" y="2772"/>
                    </a:lnTo>
                    <a:lnTo>
                      <a:pt x="3290" y="2772"/>
                    </a:lnTo>
                    <a:lnTo>
                      <a:pt x="3290" y="2763"/>
                    </a:lnTo>
                    <a:lnTo>
                      <a:pt x="3290" y="2763"/>
                    </a:lnTo>
                    <a:lnTo>
                      <a:pt x="3281" y="2763"/>
                    </a:lnTo>
                    <a:lnTo>
                      <a:pt x="3281" y="2763"/>
                    </a:lnTo>
                    <a:lnTo>
                      <a:pt x="3263" y="2754"/>
                    </a:lnTo>
                    <a:lnTo>
                      <a:pt x="3263" y="2754"/>
                    </a:lnTo>
                    <a:lnTo>
                      <a:pt x="3254" y="2746"/>
                    </a:lnTo>
                    <a:lnTo>
                      <a:pt x="3254" y="2746"/>
                    </a:lnTo>
                    <a:lnTo>
                      <a:pt x="3263" y="2728"/>
                    </a:lnTo>
                    <a:lnTo>
                      <a:pt x="3263" y="2728"/>
                    </a:lnTo>
                    <a:lnTo>
                      <a:pt x="3272" y="2719"/>
                    </a:lnTo>
                    <a:lnTo>
                      <a:pt x="3272" y="2719"/>
                    </a:lnTo>
                    <a:lnTo>
                      <a:pt x="3272" y="2719"/>
                    </a:lnTo>
                    <a:lnTo>
                      <a:pt x="3272" y="2719"/>
                    </a:lnTo>
                    <a:lnTo>
                      <a:pt x="3254" y="2701"/>
                    </a:lnTo>
                    <a:lnTo>
                      <a:pt x="3254" y="2701"/>
                    </a:lnTo>
                    <a:lnTo>
                      <a:pt x="3254" y="2701"/>
                    </a:lnTo>
                    <a:lnTo>
                      <a:pt x="3254" y="2701"/>
                    </a:lnTo>
                    <a:lnTo>
                      <a:pt x="3246" y="2693"/>
                    </a:lnTo>
                    <a:lnTo>
                      <a:pt x="3246" y="2693"/>
                    </a:lnTo>
                    <a:lnTo>
                      <a:pt x="3237" y="2684"/>
                    </a:lnTo>
                    <a:lnTo>
                      <a:pt x="3237" y="2684"/>
                    </a:lnTo>
                    <a:lnTo>
                      <a:pt x="3237" y="2675"/>
                    </a:lnTo>
                    <a:lnTo>
                      <a:pt x="3237" y="2675"/>
                    </a:lnTo>
                    <a:lnTo>
                      <a:pt x="3228" y="2666"/>
                    </a:lnTo>
                    <a:lnTo>
                      <a:pt x="3184" y="2666"/>
                    </a:lnTo>
                    <a:lnTo>
                      <a:pt x="3184" y="2666"/>
                    </a:lnTo>
                    <a:lnTo>
                      <a:pt x="3175" y="2666"/>
                    </a:lnTo>
                    <a:lnTo>
                      <a:pt x="3166" y="2649"/>
                    </a:lnTo>
                    <a:lnTo>
                      <a:pt x="3166" y="2631"/>
                    </a:lnTo>
                    <a:lnTo>
                      <a:pt x="3166" y="2631"/>
                    </a:lnTo>
                    <a:lnTo>
                      <a:pt x="3166" y="2631"/>
                    </a:lnTo>
                    <a:lnTo>
                      <a:pt x="3166" y="2631"/>
                    </a:lnTo>
                    <a:lnTo>
                      <a:pt x="3157" y="2622"/>
                    </a:lnTo>
                    <a:lnTo>
                      <a:pt x="3157" y="2622"/>
                    </a:lnTo>
                    <a:lnTo>
                      <a:pt x="3157" y="2622"/>
                    </a:lnTo>
                    <a:lnTo>
                      <a:pt x="3140" y="2622"/>
                    </a:lnTo>
                    <a:lnTo>
                      <a:pt x="3140" y="2604"/>
                    </a:lnTo>
                    <a:lnTo>
                      <a:pt x="3140" y="2604"/>
                    </a:lnTo>
                    <a:lnTo>
                      <a:pt x="3140" y="2578"/>
                    </a:lnTo>
                    <a:lnTo>
                      <a:pt x="3140" y="2578"/>
                    </a:lnTo>
                    <a:lnTo>
                      <a:pt x="3149" y="2569"/>
                    </a:lnTo>
                    <a:lnTo>
                      <a:pt x="3157" y="2569"/>
                    </a:lnTo>
                    <a:lnTo>
                      <a:pt x="3157" y="2569"/>
                    </a:lnTo>
                    <a:lnTo>
                      <a:pt x="3166" y="2560"/>
                    </a:lnTo>
                    <a:lnTo>
                      <a:pt x="3166" y="2560"/>
                    </a:lnTo>
                    <a:lnTo>
                      <a:pt x="3166" y="2560"/>
                    </a:lnTo>
                    <a:lnTo>
                      <a:pt x="3166" y="2560"/>
                    </a:lnTo>
                    <a:lnTo>
                      <a:pt x="3149" y="2551"/>
                    </a:lnTo>
                    <a:lnTo>
                      <a:pt x="3149" y="2551"/>
                    </a:lnTo>
                    <a:lnTo>
                      <a:pt x="3149" y="2543"/>
                    </a:lnTo>
                    <a:lnTo>
                      <a:pt x="3149" y="2534"/>
                    </a:lnTo>
                    <a:lnTo>
                      <a:pt x="3149" y="2534"/>
                    </a:lnTo>
                    <a:lnTo>
                      <a:pt x="3157" y="2525"/>
                    </a:lnTo>
                    <a:lnTo>
                      <a:pt x="3157" y="2525"/>
                    </a:lnTo>
                    <a:lnTo>
                      <a:pt x="3166" y="2507"/>
                    </a:lnTo>
                    <a:lnTo>
                      <a:pt x="3166" y="2507"/>
                    </a:lnTo>
                    <a:lnTo>
                      <a:pt x="3175" y="2507"/>
                    </a:lnTo>
                    <a:lnTo>
                      <a:pt x="3175" y="2507"/>
                    </a:lnTo>
                    <a:lnTo>
                      <a:pt x="3184" y="2498"/>
                    </a:lnTo>
                    <a:lnTo>
                      <a:pt x="3184" y="2498"/>
                    </a:lnTo>
                    <a:lnTo>
                      <a:pt x="3184" y="2481"/>
                    </a:lnTo>
                    <a:lnTo>
                      <a:pt x="3202" y="2472"/>
                    </a:lnTo>
                    <a:lnTo>
                      <a:pt x="3219" y="2472"/>
                    </a:lnTo>
                    <a:lnTo>
                      <a:pt x="3228" y="2472"/>
                    </a:lnTo>
                    <a:lnTo>
                      <a:pt x="3228" y="2472"/>
                    </a:lnTo>
                    <a:lnTo>
                      <a:pt x="3237" y="2490"/>
                    </a:lnTo>
                    <a:lnTo>
                      <a:pt x="3237" y="2490"/>
                    </a:lnTo>
                    <a:lnTo>
                      <a:pt x="3246" y="2490"/>
                    </a:lnTo>
                    <a:lnTo>
                      <a:pt x="3246" y="2490"/>
                    </a:lnTo>
                    <a:lnTo>
                      <a:pt x="3254" y="2498"/>
                    </a:lnTo>
                    <a:lnTo>
                      <a:pt x="3254" y="2498"/>
                    </a:lnTo>
                    <a:lnTo>
                      <a:pt x="3254" y="2507"/>
                    </a:lnTo>
                    <a:lnTo>
                      <a:pt x="3254" y="2507"/>
                    </a:lnTo>
                    <a:lnTo>
                      <a:pt x="3272" y="2507"/>
                    </a:lnTo>
                    <a:lnTo>
                      <a:pt x="3272" y="2507"/>
                    </a:lnTo>
                    <a:lnTo>
                      <a:pt x="3272" y="2498"/>
                    </a:lnTo>
                    <a:lnTo>
                      <a:pt x="3272" y="2498"/>
                    </a:lnTo>
                    <a:lnTo>
                      <a:pt x="3272" y="2498"/>
                    </a:lnTo>
                    <a:lnTo>
                      <a:pt x="3272" y="2498"/>
                    </a:lnTo>
                    <a:lnTo>
                      <a:pt x="3272" y="2490"/>
                    </a:lnTo>
                    <a:lnTo>
                      <a:pt x="3263" y="2490"/>
                    </a:lnTo>
                    <a:lnTo>
                      <a:pt x="3263" y="2490"/>
                    </a:lnTo>
                    <a:lnTo>
                      <a:pt x="3263" y="2481"/>
                    </a:lnTo>
                    <a:lnTo>
                      <a:pt x="3263" y="2463"/>
                    </a:lnTo>
                    <a:lnTo>
                      <a:pt x="3263" y="2463"/>
                    </a:lnTo>
                    <a:lnTo>
                      <a:pt x="3263" y="2454"/>
                    </a:lnTo>
                    <a:lnTo>
                      <a:pt x="3281" y="2445"/>
                    </a:lnTo>
                    <a:lnTo>
                      <a:pt x="3281" y="2445"/>
                    </a:lnTo>
                    <a:lnTo>
                      <a:pt x="3290" y="2445"/>
                    </a:lnTo>
                    <a:lnTo>
                      <a:pt x="3290" y="2445"/>
                    </a:lnTo>
                    <a:lnTo>
                      <a:pt x="3290" y="2445"/>
                    </a:lnTo>
                    <a:lnTo>
                      <a:pt x="3290" y="2437"/>
                    </a:lnTo>
                    <a:lnTo>
                      <a:pt x="3290" y="2437"/>
                    </a:lnTo>
                    <a:lnTo>
                      <a:pt x="3299" y="2437"/>
                    </a:lnTo>
                    <a:lnTo>
                      <a:pt x="3299" y="2437"/>
                    </a:lnTo>
                    <a:lnTo>
                      <a:pt x="3299" y="2419"/>
                    </a:lnTo>
                    <a:lnTo>
                      <a:pt x="3316" y="2419"/>
                    </a:lnTo>
                    <a:lnTo>
                      <a:pt x="3316" y="2419"/>
                    </a:lnTo>
                    <a:lnTo>
                      <a:pt x="3334" y="2410"/>
                    </a:lnTo>
                    <a:lnTo>
                      <a:pt x="3360" y="2401"/>
                    </a:lnTo>
                    <a:lnTo>
                      <a:pt x="3360" y="2401"/>
                    </a:lnTo>
                    <a:lnTo>
                      <a:pt x="3369" y="2393"/>
                    </a:lnTo>
                    <a:lnTo>
                      <a:pt x="3369" y="2393"/>
                    </a:lnTo>
                    <a:lnTo>
                      <a:pt x="3378" y="2393"/>
                    </a:lnTo>
                    <a:lnTo>
                      <a:pt x="3378" y="2393"/>
                    </a:lnTo>
                    <a:lnTo>
                      <a:pt x="3413" y="2375"/>
                    </a:lnTo>
                    <a:lnTo>
                      <a:pt x="3422" y="2375"/>
                    </a:lnTo>
                    <a:lnTo>
                      <a:pt x="3422" y="2375"/>
                    </a:lnTo>
                    <a:lnTo>
                      <a:pt x="3431" y="2384"/>
                    </a:lnTo>
                    <a:lnTo>
                      <a:pt x="3431" y="2384"/>
                    </a:lnTo>
                    <a:lnTo>
                      <a:pt x="3440" y="2393"/>
                    </a:lnTo>
                    <a:lnTo>
                      <a:pt x="3440" y="2393"/>
                    </a:lnTo>
                    <a:lnTo>
                      <a:pt x="3440" y="2384"/>
                    </a:lnTo>
                    <a:lnTo>
                      <a:pt x="3440" y="2384"/>
                    </a:lnTo>
                    <a:lnTo>
                      <a:pt x="3449" y="2375"/>
                    </a:lnTo>
                    <a:lnTo>
                      <a:pt x="3466" y="2366"/>
                    </a:lnTo>
                    <a:lnTo>
                      <a:pt x="3484" y="2366"/>
                    </a:lnTo>
                    <a:lnTo>
                      <a:pt x="3484" y="2366"/>
                    </a:lnTo>
                    <a:lnTo>
                      <a:pt x="3493" y="2375"/>
                    </a:lnTo>
                    <a:lnTo>
                      <a:pt x="3493" y="2384"/>
                    </a:lnTo>
                    <a:lnTo>
                      <a:pt x="3493" y="2384"/>
                    </a:lnTo>
                    <a:lnTo>
                      <a:pt x="3510" y="2384"/>
                    </a:lnTo>
                    <a:lnTo>
                      <a:pt x="3510" y="2384"/>
                    </a:lnTo>
                    <a:lnTo>
                      <a:pt x="3519" y="2393"/>
                    </a:lnTo>
                    <a:lnTo>
                      <a:pt x="3519" y="2393"/>
                    </a:lnTo>
                    <a:lnTo>
                      <a:pt x="3554" y="2401"/>
                    </a:lnTo>
                    <a:lnTo>
                      <a:pt x="3554" y="2401"/>
                    </a:lnTo>
                    <a:lnTo>
                      <a:pt x="3563" y="2401"/>
                    </a:lnTo>
                    <a:lnTo>
                      <a:pt x="3563" y="2401"/>
                    </a:lnTo>
                    <a:lnTo>
                      <a:pt x="3581" y="2410"/>
                    </a:lnTo>
                    <a:lnTo>
                      <a:pt x="3581" y="2410"/>
                    </a:lnTo>
                    <a:lnTo>
                      <a:pt x="3590" y="2419"/>
                    </a:lnTo>
                    <a:lnTo>
                      <a:pt x="3607" y="2437"/>
                    </a:lnTo>
                    <a:lnTo>
                      <a:pt x="3607" y="2437"/>
                    </a:lnTo>
                    <a:lnTo>
                      <a:pt x="3607" y="2437"/>
                    </a:lnTo>
                    <a:lnTo>
                      <a:pt x="3607" y="2437"/>
                    </a:lnTo>
                    <a:lnTo>
                      <a:pt x="3625" y="2437"/>
                    </a:lnTo>
                    <a:lnTo>
                      <a:pt x="3625" y="2437"/>
                    </a:lnTo>
                    <a:lnTo>
                      <a:pt x="3643" y="2437"/>
                    </a:lnTo>
                    <a:lnTo>
                      <a:pt x="3643" y="2437"/>
                    </a:lnTo>
                    <a:lnTo>
                      <a:pt x="3651" y="2445"/>
                    </a:lnTo>
                    <a:lnTo>
                      <a:pt x="3651" y="2445"/>
                    </a:lnTo>
                    <a:lnTo>
                      <a:pt x="3678" y="2454"/>
                    </a:lnTo>
                    <a:lnTo>
                      <a:pt x="3678" y="2454"/>
                    </a:lnTo>
                    <a:lnTo>
                      <a:pt x="3687" y="2445"/>
                    </a:lnTo>
                    <a:lnTo>
                      <a:pt x="3696" y="2445"/>
                    </a:lnTo>
                    <a:lnTo>
                      <a:pt x="3696" y="2445"/>
                    </a:lnTo>
                    <a:lnTo>
                      <a:pt x="3696" y="2437"/>
                    </a:lnTo>
                    <a:lnTo>
                      <a:pt x="3696" y="2437"/>
                    </a:lnTo>
                    <a:lnTo>
                      <a:pt x="3713" y="2428"/>
                    </a:lnTo>
                    <a:lnTo>
                      <a:pt x="3749" y="2419"/>
                    </a:lnTo>
                    <a:lnTo>
                      <a:pt x="3749" y="2419"/>
                    </a:lnTo>
                    <a:lnTo>
                      <a:pt x="3749" y="2419"/>
                    </a:lnTo>
                    <a:lnTo>
                      <a:pt x="3766" y="2419"/>
                    </a:lnTo>
                    <a:lnTo>
                      <a:pt x="3766" y="2428"/>
                    </a:lnTo>
                    <a:lnTo>
                      <a:pt x="3766" y="2428"/>
                    </a:lnTo>
                    <a:lnTo>
                      <a:pt x="3775" y="2437"/>
                    </a:lnTo>
                    <a:lnTo>
                      <a:pt x="3775" y="2437"/>
                    </a:lnTo>
                    <a:lnTo>
                      <a:pt x="3784" y="2428"/>
                    </a:lnTo>
                    <a:lnTo>
                      <a:pt x="3784" y="2428"/>
                    </a:lnTo>
                    <a:lnTo>
                      <a:pt x="3801" y="2419"/>
                    </a:lnTo>
                    <a:lnTo>
                      <a:pt x="3819" y="2410"/>
                    </a:lnTo>
                    <a:lnTo>
                      <a:pt x="3819" y="2410"/>
                    </a:lnTo>
                    <a:lnTo>
                      <a:pt x="3846" y="2419"/>
                    </a:lnTo>
                    <a:lnTo>
                      <a:pt x="3854" y="2437"/>
                    </a:lnTo>
                    <a:lnTo>
                      <a:pt x="3854" y="2437"/>
                    </a:lnTo>
                    <a:lnTo>
                      <a:pt x="3863" y="2437"/>
                    </a:lnTo>
                    <a:lnTo>
                      <a:pt x="3881" y="2445"/>
                    </a:lnTo>
                    <a:lnTo>
                      <a:pt x="3881" y="2445"/>
                    </a:lnTo>
                    <a:lnTo>
                      <a:pt x="3899" y="2445"/>
                    </a:lnTo>
                    <a:lnTo>
                      <a:pt x="3899" y="2454"/>
                    </a:lnTo>
                    <a:lnTo>
                      <a:pt x="3907" y="2463"/>
                    </a:lnTo>
                    <a:lnTo>
                      <a:pt x="3907" y="2463"/>
                    </a:lnTo>
                    <a:lnTo>
                      <a:pt x="3907" y="2454"/>
                    </a:lnTo>
                    <a:lnTo>
                      <a:pt x="3907" y="2454"/>
                    </a:lnTo>
                    <a:lnTo>
                      <a:pt x="3916" y="2445"/>
                    </a:lnTo>
                    <a:lnTo>
                      <a:pt x="3916" y="2445"/>
                    </a:lnTo>
                    <a:lnTo>
                      <a:pt x="3916" y="2437"/>
                    </a:lnTo>
                    <a:lnTo>
                      <a:pt x="3934" y="2437"/>
                    </a:lnTo>
                    <a:lnTo>
                      <a:pt x="3934" y="2437"/>
                    </a:lnTo>
                    <a:lnTo>
                      <a:pt x="3943" y="2445"/>
                    </a:lnTo>
                    <a:lnTo>
                      <a:pt x="3943" y="2445"/>
                    </a:lnTo>
                    <a:lnTo>
                      <a:pt x="3951" y="2445"/>
                    </a:lnTo>
                    <a:lnTo>
                      <a:pt x="3951" y="2445"/>
                    </a:lnTo>
                    <a:lnTo>
                      <a:pt x="3969" y="2454"/>
                    </a:lnTo>
                    <a:lnTo>
                      <a:pt x="3969" y="2454"/>
                    </a:lnTo>
                    <a:lnTo>
                      <a:pt x="3987" y="2454"/>
                    </a:lnTo>
                    <a:lnTo>
                      <a:pt x="3996" y="2445"/>
                    </a:lnTo>
                    <a:lnTo>
                      <a:pt x="3996" y="2437"/>
                    </a:lnTo>
                    <a:lnTo>
                      <a:pt x="3996" y="2437"/>
                    </a:lnTo>
                    <a:lnTo>
                      <a:pt x="3996" y="2410"/>
                    </a:lnTo>
                    <a:lnTo>
                      <a:pt x="3996" y="2410"/>
                    </a:lnTo>
                    <a:lnTo>
                      <a:pt x="3978" y="2401"/>
                    </a:lnTo>
                    <a:lnTo>
                      <a:pt x="3978" y="2401"/>
                    </a:lnTo>
                    <a:lnTo>
                      <a:pt x="3978" y="2401"/>
                    </a:lnTo>
                    <a:lnTo>
                      <a:pt x="3978" y="2401"/>
                    </a:lnTo>
                    <a:lnTo>
                      <a:pt x="3951" y="2393"/>
                    </a:lnTo>
                    <a:lnTo>
                      <a:pt x="3951" y="2393"/>
                    </a:lnTo>
                    <a:lnTo>
                      <a:pt x="3934" y="2384"/>
                    </a:lnTo>
                    <a:lnTo>
                      <a:pt x="3934" y="2384"/>
                    </a:lnTo>
                    <a:lnTo>
                      <a:pt x="3925" y="2366"/>
                    </a:lnTo>
                    <a:lnTo>
                      <a:pt x="3925" y="2366"/>
                    </a:lnTo>
                    <a:lnTo>
                      <a:pt x="3925" y="2357"/>
                    </a:lnTo>
                    <a:lnTo>
                      <a:pt x="3943" y="2348"/>
                    </a:lnTo>
                    <a:lnTo>
                      <a:pt x="3943" y="2348"/>
                    </a:lnTo>
                    <a:lnTo>
                      <a:pt x="3960" y="2340"/>
                    </a:lnTo>
                    <a:lnTo>
                      <a:pt x="3960" y="2340"/>
                    </a:lnTo>
                    <a:lnTo>
                      <a:pt x="3969" y="2340"/>
                    </a:lnTo>
                    <a:lnTo>
                      <a:pt x="3969" y="2340"/>
                    </a:lnTo>
                    <a:lnTo>
                      <a:pt x="3960" y="2313"/>
                    </a:lnTo>
                    <a:lnTo>
                      <a:pt x="3969" y="2295"/>
                    </a:lnTo>
                    <a:lnTo>
                      <a:pt x="3969" y="2295"/>
                    </a:lnTo>
                    <a:lnTo>
                      <a:pt x="3969" y="2287"/>
                    </a:lnTo>
                    <a:lnTo>
                      <a:pt x="3987" y="2278"/>
                    </a:lnTo>
                    <a:lnTo>
                      <a:pt x="4004" y="2278"/>
                    </a:lnTo>
                    <a:lnTo>
                      <a:pt x="4004" y="2278"/>
                    </a:lnTo>
                    <a:lnTo>
                      <a:pt x="4022" y="2278"/>
                    </a:lnTo>
                    <a:lnTo>
                      <a:pt x="4022" y="2278"/>
                    </a:lnTo>
                    <a:lnTo>
                      <a:pt x="4013" y="2278"/>
                    </a:lnTo>
                    <a:lnTo>
                      <a:pt x="4013" y="2278"/>
                    </a:lnTo>
                    <a:lnTo>
                      <a:pt x="4004" y="2278"/>
                    </a:lnTo>
                    <a:lnTo>
                      <a:pt x="4004" y="2278"/>
                    </a:lnTo>
                    <a:lnTo>
                      <a:pt x="3987" y="2260"/>
                    </a:lnTo>
                    <a:lnTo>
                      <a:pt x="3987" y="2260"/>
                    </a:lnTo>
                    <a:lnTo>
                      <a:pt x="3978" y="2251"/>
                    </a:lnTo>
                    <a:lnTo>
                      <a:pt x="3978" y="2225"/>
                    </a:lnTo>
                    <a:lnTo>
                      <a:pt x="3978" y="2225"/>
                    </a:lnTo>
                    <a:lnTo>
                      <a:pt x="3987" y="2207"/>
                    </a:lnTo>
                    <a:lnTo>
                      <a:pt x="3996" y="2207"/>
                    </a:lnTo>
                    <a:lnTo>
                      <a:pt x="4022" y="2207"/>
                    </a:lnTo>
                    <a:lnTo>
                      <a:pt x="4022" y="2207"/>
                    </a:lnTo>
                    <a:lnTo>
                      <a:pt x="4031" y="2207"/>
                    </a:lnTo>
                    <a:lnTo>
                      <a:pt x="4031" y="2207"/>
                    </a:lnTo>
                    <a:lnTo>
                      <a:pt x="4040" y="2198"/>
                    </a:lnTo>
                    <a:lnTo>
                      <a:pt x="4093" y="2198"/>
                    </a:lnTo>
                    <a:lnTo>
                      <a:pt x="4093" y="2198"/>
                    </a:lnTo>
                    <a:lnTo>
                      <a:pt x="4101" y="2198"/>
                    </a:lnTo>
                    <a:lnTo>
                      <a:pt x="4101" y="2198"/>
                    </a:lnTo>
                    <a:lnTo>
                      <a:pt x="4137" y="2181"/>
                    </a:lnTo>
                    <a:lnTo>
                      <a:pt x="4190" y="2172"/>
                    </a:lnTo>
                    <a:lnTo>
                      <a:pt x="4190" y="2172"/>
                    </a:lnTo>
                    <a:lnTo>
                      <a:pt x="4216" y="2172"/>
                    </a:lnTo>
                    <a:lnTo>
                      <a:pt x="4225" y="2163"/>
                    </a:lnTo>
                    <a:lnTo>
                      <a:pt x="4225" y="2163"/>
                    </a:lnTo>
                    <a:lnTo>
                      <a:pt x="4234" y="2163"/>
                    </a:lnTo>
                    <a:lnTo>
                      <a:pt x="4234" y="2163"/>
                    </a:lnTo>
                    <a:lnTo>
                      <a:pt x="4251" y="2163"/>
                    </a:lnTo>
                    <a:lnTo>
                      <a:pt x="4251" y="2163"/>
                    </a:lnTo>
                    <a:lnTo>
                      <a:pt x="4287" y="2154"/>
                    </a:lnTo>
                    <a:lnTo>
                      <a:pt x="4287" y="2154"/>
                    </a:lnTo>
                    <a:lnTo>
                      <a:pt x="4331" y="2145"/>
                    </a:lnTo>
                    <a:lnTo>
                      <a:pt x="4331" y="2145"/>
                    </a:lnTo>
                    <a:lnTo>
                      <a:pt x="4331" y="2145"/>
                    </a:lnTo>
                    <a:lnTo>
                      <a:pt x="4331" y="2145"/>
                    </a:lnTo>
                    <a:lnTo>
                      <a:pt x="4340" y="2145"/>
                    </a:lnTo>
                    <a:lnTo>
                      <a:pt x="4340" y="2145"/>
                    </a:lnTo>
                    <a:lnTo>
                      <a:pt x="4349" y="2145"/>
                    </a:lnTo>
                    <a:lnTo>
                      <a:pt x="4349" y="2145"/>
                    </a:lnTo>
                    <a:lnTo>
                      <a:pt x="4384" y="2137"/>
                    </a:lnTo>
                    <a:lnTo>
                      <a:pt x="4401" y="2128"/>
                    </a:lnTo>
                    <a:lnTo>
                      <a:pt x="4401" y="2128"/>
                    </a:lnTo>
                    <a:lnTo>
                      <a:pt x="4410" y="2110"/>
                    </a:lnTo>
                    <a:lnTo>
                      <a:pt x="4428" y="2110"/>
                    </a:lnTo>
                    <a:lnTo>
                      <a:pt x="4472" y="2101"/>
                    </a:lnTo>
                    <a:lnTo>
                      <a:pt x="4481" y="2101"/>
                    </a:lnTo>
                    <a:lnTo>
                      <a:pt x="4481" y="2101"/>
                    </a:lnTo>
                    <a:lnTo>
                      <a:pt x="4481" y="2101"/>
                    </a:lnTo>
                    <a:lnTo>
                      <a:pt x="4481" y="2101"/>
                    </a:lnTo>
                    <a:lnTo>
                      <a:pt x="4507" y="2110"/>
                    </a:lnTo>
                    <a:lnTo>
                      <a:pt x="4525" y="2110"/>
                    </a:lnTo>
                    <a:lnTo>
                      <a:pt x="4525" y="2110"/>
                    </a:lnTo>
                    <a:lnTo>
                      <a:pt x="4525" y="2110"/>
                    </a:lnTo>
                    <a:lnTo>
                      <a:pt x="4534" y="2110"/>
                    </a:lnTo>
                    <a:lnTo>
                      <a:pt x="4534" y="2110"/>
                    </a:lnTo>
                    <a:lnTo>
                      <a:pt x="4551" y="2110"/>
                    </a:lnTo>
                    <a:lnTo>
                      <a:pt x="4569" y="2119"/>
                    </a:lnTo>
                    <a:lnTo>
                      <a:pt x="4569" y="2119"/>
                    </a:lnTo>
                    <a:lnTo>
                      <a:pt x="4569" y="2137"/>
                    </a:lnTo>
                    <a:lnTo>
                      <a:pt x="4569" y="2137"/>
                    </a:lnTo>
                    <a:lnTo>
                      <a:pt x="4569" y="2137"/>
                    </a:lnTo>
                    <a:lnTo>
                      <a:pt x="4569" y="2154"/>
                    </a:lnTo>
                    <a:lnTo>
                      <a:pt x="4569" y="2154"/>
                    </a:lnTo>
                    <a:lnTo>
                      <a:pt x="4578" y="2163"/>
                    </a:lnTo>
                    <a:lnTo>
                      <a:pt x="4578" y="2163"/>
                    </a:lnTo>
                    <a:lnTo>
                      <a:pt x="4578" y="2181"/>
                    </a:lnTo>
                    <a:lnTo>
                      <a:pt x="4578" y="2181"/>
                    </a:lnTo>
                    <a:lnTo>
                      <a:pt x="4578" y="2189"/>
                    </a:lnTo>
                    <a:lnTo>
                      <a:pt x="4578" y="2189"/>
                    </a:lnTo>
                    <a:lnTo>
                      <a:pt x="4578" y="2189"/>
                    </a:lnTo>
                    <a:lnTo>
                      <a:pt x="4569" y="2198"/>
                    </a:lnTo>
                    <a:lnTo>
                      <a:pt x="4569" y="2198"/>
                    </a:lnTo>
                    <a:lnTo>
                      <a:pt x="4604" y="2189"/>
                    </a:lnTo>
                    <a:lnTo>
                      <a:pt x="4604" y="2189"/>
                    </a:lnTo>
                    <a:lnTo>
                      <a:pt x="4613" y="2181"/>
                    </a:lnTo>
                    <a:lnTo>
                      <a:pt x="4622" y="2181"/>
                    </a:lnTo>
                    <a:lnTo>
                      <a:pt x="4622" y="2181"/>
                    </a:lnTo>
                    <a:lnTo>
                      <a:pt x="4640" y="2181"/>
                    </a:lnTo>
                    <a:lnTo>
                      <a:pt x="4640" y="2189"/>
                    </a:lnTo>
                    <a:lnTo>
                      <a:pt x="4649" y="2207"/>
                    </a:lnTo>
                    <a:lnTo>
                      <a:pt x="4649" y="2207"/>
                    </a:lnTo>
                    <a:lnTo>
                      <a:pt x="4649" y="2207"/>
                    </a:lnTo>
                    <a:lnTo>
                      <a:pt x="4649" y="2207"/>
                    </a:lnTo>
                    <a:lnTo>
                      <a:pt x="4649" y="2207"/>
                    </a:lnTo>
                    <a:lnTo>
                      <a:pt x="4649" y="2207"/>
                    </a:lnTo>
                    <a:lnTo>
                      <a:pt x="4657" y="2198"/>
                    </a:lnTo>
                    <a:lnTo>
                      <a:pt x="4657" y="2198"/>
                    </a:lnTo>
                    <a:lnTo>
                      <a:pt x="4666" y="2198"/>
                    </a:lnTo>
                    <a:lnTo>
                      <a:pt x="4675" y="2198"/>
                    </a:lnTo>
                    <a:lnTo>
                      <a:pt x="4675" y="2198"/>
                    </a:lnTo>
                    <a:lnTo>
                      <a:pt x="4684" y="2207"/>
                    </a:lnTo>
                    <a:lnTo>
                      <a:pt x="4684" y="2207"/>
                    </a:lnTo>
                    <a:lnTo>
                      <a:pt x="4684" y="2207"/>
                    </a:lnTo>
                    <a:lnTo>
                      <a:pt x="4684" y="2207"/>
                    </a:lnTo>
                    <a:lnTo>
                      <a:pt x="4701" y="2207"/>
                    </a:lnTo>
                    <a:lnTo>
                      <a:pt x="4710" y="2216"/>
                    </a:lnTo>
                    <a:lnTo>
                      <a:pt x="4710" y="2216"/>
                    </a:lnTo>
                    <a:lnTo>
                      <a:pt x="4710" y="2225"/>
                    </a:lnTo>
                    <a:lnTo>
                      <a:pt x="4701" y="2234"/>
                    </a:lnTo>
                    <a:lnTo>
                      <a:pt x="4701" y="2234"/>
                    </a:lnTo>
                    <a:lnTo>
                      <a:pt x="4693" y="2242"/>
                    </a:lnTo>
                    <a:lnTo>
                      <a:pt x="4693" y="2242"/>
                    </a:lnTo>
                    <a:lnTo>
                      <a:pt x="4701" y="2251"/>
                    </a:lnTo>
                    <a:lnTo>
                      <a:pt x="4701" y="2251"/>
                    </a:lnTo>
                    <a:lnTo>
                      <a:pt x="4710" y="2242"/>
                    </a:lnTo>
                    <a:lnTo>
                      <a:pt x="4710" y="2242"/>
                    </a:lnTo>
                    <a:lnTo>
                      <a:pt x="4719" y="2234"/>
                    </a:lnTo>
                    <a:lnTo>
                      <a:pt x="4737" y="2234"/>
                    </a:lnTo>
                    <a:lnTo>
                      <a:pt x="4737" y="2234"/>
                    </a:lnTo>
                    <a:lnTo>
                      <a:pt x="4746" y="2234"/>
                    </a:lnTo>
                    <a:lnTo>
                      <a:pt x="4746" y="2234"/>
                    </a:lnTo>
                    <a:lnTo>
                      <a:pt x="4772" y="2225"/>
                    </a:lnTo>
                    <a:lnTo>
                      <a:pt x="4772" y="2225"/>
                    </a:lnTo>
                    <a:lnTo>
                      <a:pt x="4781" y="2216"/>
                    </a:lnTo>
                    <a:lnTo>
                      <a:pt x="4781" y="2216"/>
                    </a:lnTo>
                    <a:lnTo>
                      <a:pt x="4781" y="2216"/>
                    </a:lnTo>
                    <a:lnTo>
                      <a:pt x="4781" y="2216"/>
                    </a:lnTo>
                    <a:lnTo>
                      <a:pt x="4790" y="2207"/>
                    </a:lnTo>
                    <a:lnTo>
                      <a:pt x="4798" y="2207"/>
                    </a:lnTo>
                    <a:lnTo>
                      <a:pt x="4798" y="2207"/>
                    </a:lnTo>
                    <a:lnTo>
                      <a:pt x="4816" y="2198"/>
                    </a:lnTo>
                    <a:lnTo>
                      <a:pt x="4816" y="2198"/>
                    </a:lnTo>
                    <a:lnTo>
                      <a:pt x="4825" y="2189"/>
                    </a:lnTo>
                    <a:lnTo>
                      <a:pt x="4825" y="2189"/>
                    </a:lnTo>
                    <a:lnTo>
                      <a:pt x="4843" y="2189"/>
                    </a:lnTo>
                    <a:lnTo>
                      <a:pt x="4843" y="2189"/>
                    </a:lnTo>
                    <a:lnTo>
                      <a:pt x="4843" y="2181"/>
                    </a:lnTo>
                    <a:lnTo>
                      <a:pt x="4843" y="2181"/>
                    </a:lnTo>
                    <a:lnTo>
                      <a:pt x="4869" y="2181"/>
                    </a:lnTo>
                    <a:lnTo>
                      <a:pt x="4878" y="2181"/>
                    </a:lnTo>
                    <a:lnTo>
                      <a:pt x="4887" y="2181"/>
                    </a:lnTo>
                    <a:lnTo>
                      <a:pt x="4887" y="2181"/>
                    </a:lnTo>
                    <a:lnTo>
                      <a:pt x="4887" y="2198"/>
                    </a:lnTo>
                    <a:lnTo>
                      <a:pt x="4887" y="2198"/>
                    </a:lnTo>
                    <a:lnTo>
                      <a:pt x="4878" y="2216"/>
                    </a:lnTo>
                    <a:lnTo>
                      <a:pt x="4878" y="2216"/>
                    </a:lnTo>
                    <a:lnTo>
                      <a:pt x="4904" y="2234"/>
                    </a:lnTo>
                    <a:lnTo>
                      <a:pt x="4904" y="2234"/>
                    </a:lnTo>
                    <a:lnTo>
                      <a:pt x="4931" y="2242"/>
                    </a:lnTo>
                    <a:lnTo>
                      <a:pt x="4948" y="2260"/>
                    </a:lnTo>
                    <a:lnTo>
                      <a:pt x="4993" y="2322"/>
                    </a:lnTo>
                    <a:lnTo>
                      <a:pt x="5001" y="2331"/>
                    </a:lnTo>
                    <a:lnTo>
                      <a:pt x="5001" y="2331"/>
                    </a:lnTo>
                    <a:lnTo>
                      <a:pt x="5010" y="2340"/>
                    </a:lnTo>
                    <a:lnTo>
                      <a:pt x="5010" y="2348"/>
                    </a:lnTo>
                    <a:lnTo>
                      <a:pt x="5010" y="2348"/>
                    </a:lnTo>
                    <a:lnTo>
                      <a:pt x="5037" y="2401"/>
                    </a:lnTo>
                    <a:lnTo>
                      <a:pt x="5046" y="2419"/>
                    </a:lnTo>
                    <a:lnTo>
                      <a:pt x="5046" y="2419"/>
                    </a:lnTo>
                    <a:lnTo>
                      <a:pt x="5063" y="2445"/>
                    </a:lnTo>
                    <a:lnTo>
                      <a:pt x="5063" y="2445"/>
                    </a:lnTo>
                    <a:lnTo>
                      <a:pt x="5072" y="2437"/>
                    </a:lnTo>
                    <a:lnTo>
                      <a:pt x="5072" y="2437"/>
                    </a:lnTo>
                    <a:lnTo>
                      <a:pt x="5081" y="2419"/>
                    </a:lnTo>
                    <a:lnTo>
                      <a:pt x="5098" y="2410"/>
                    </a:lnTo>
                    <a:lnTo>
                      <a:pt x="5098" y="2410"/>
                    </a:lnTo>
                    <a:lnTo>
                      <a:pt x="5116" y="2410"/>
                    </a:lnTo>
                    <a:lnTo>
                      <a:pt x="5125" y="2428"/>
                    </a:lnTo>
                    <a:lnTo>
                      <a:pt x="5125" y="2428"/>
                    </a:lnTo>
                    <a:lnTo>
                      <a:pt x="5125" y="2428"/>
                    </a:lnTo>
                    <a:lnTo>
                      <a:pt x="5125" y="2428"/>
                    </a:lnTo>
                    <a:lnTo>
                      <a:pt x="5143" y="2437"/>
                    </a:lnTo>
                    <a:lnTo>
                      <a:pt x="5143" y="2437"/>
                    </a:lnTo>
                    <a:lnTo>
                      <a:pt x="5151" y="2445"/>
                    </a:lnTo>
                    <a:lnTo>
                      <a:pt x="5151" y="2445"/>
                    </a:lnTo>
                    <a:lnTo>
                      <a:pt x="5160" y="2445"/>
                    </a:lnTo>
                    <a:lnTo>
                      <a:pt x="5160" y="2445"/>
                    </a:lnTo>
                    <a:lnTo>
                      <a:pt x="5178" y="2445"/>
                    </a:lnTo>
                    <a:lnTo>
                      <a:pt x="5196" y="2445"/>
                    </a:lnTo>
                    <a:lnTo>
                      <a:pt x="5196" y="2445"/>
                    </a:lnTo>
                    <a:lnTo>
                      <a:pt x="5204" y="2445"/>
                    </a:lnTo>
                    <a:lnTo>
                      <a:pt x="5204" y="2445"/>
                    </a:lnTo>
                    <a:lnTo>
                      <a:pt x="5248" y="2437"/>
                    </a:lnTo>
                    <a:lnTo>
                      <a:pt x="5248" y="2437"/>
                    </a:lnTo>
                    <a:lnTo>
                      <a:pt x="5266" y="2437"/>
                    </a:lnTo>
                    <a:lnTo>
                      <a:pt x="5266" y="2437"/>
                    </a:lnTo>
                    <a:lnTo>
                      <a:pt x="5266" y="2437"/>
                    </a:lnTo>
                    <a:lnTo>
                      <a:pt x="5266" y="2437"/>
                    </a:lnTo>
                    <a:lnTo>
                      <a:pt x="5266" y="2428"/>
                    </a:lnTo>
                    <a:lnTo>
                      <a:pt x="5266" y="2428"/>
                    </a:lnTo>
                    <a:lnTo>
                      <a:pt x="5275" y="2419"/>
                    </a:lnTo>
                    <a:lnTo>
                      <a:pt x="5284" y="2419"/>
                    </a:lnTo>
                    <a:lnTo>
                      <a:pt x="5284" y="2419"/>
                    </a:lnTo>
                    <a:lnTo>
                      <a:pt x="5398" y="2410"/>
                    </a:lnTo>
                    <a:lnTo>
                      <a:pt x="5398" y="2410"/>
                    </a:lnTo>
                    <a:lnTo>
                      <a:pt x="5637" y="2401"/>
                    </a:lnTo>
                    <a:lnTo>
                      <a:pt x="5637" y="2401"/>
                    </a:lnTo>
                    <a:lnTo>
                      <a:pt x="5716" y="2375"/>
                    </a:lnTo>
                    <a:lnTo>
                      <a:pt x="5716" y="2375"/>
                    </a:lnTo>
                    <a:lnTo>
                      <a:pt x="5734" y="2357"/>
                    </a:lnTo>
                    <a:lnTo>
                      <a:pt x="5734" y="2357"/>
                    </a:lnTo>
                    <a:lnTo>
                      <a:pt x="5751" y="2348"/>
                    </a:lnTo>
                    <a:lnTo>
                      <a:pt x="5751" y="2348"/>
                    </a:lnTo>
                    <a:lnTo>
                      <a:pt x="5778" y="2331"/>
                    </a:lnTo>
                    <a:lnTo>
                      <a:pt x="5778" y="2331"/>
                    </a:lnTo>
                    <a:lnTo>
                      <a:pt x="5796" y="2331"/>
                    </a:lnTo>
                    <a:lnTo>
                      <a:pt x="5796" y="2331"/>
                    </a:lnTo>
                    <a:lnTo>
                      <a:pt x="5804" y="2313"/>
                    </a:lnTo>
                    <a:lnTo>
                      <a:pt x="5804" y="2313"/>
                    </a:lnTo>
                    <a:lnTo>
                      <a:pt x="5831" y="2295"/>
                    </a:lnTo>
                    <a:lnTo>
                      <a:pt x="5831" y="2295"/>
                    </a:lnTo>
                    <a:lnTo>
                      <a:pt x="5884" y="2269"/>
                    </a:lnTo>
                    <a:lnTo>
                      <a:pt x="5910" y="2260"/>
                    </a:lnTo>
                    <a:lnTo>
                      <a:pt x="5910" y="2260"/>
                    </a:lnTo>
                    <a:lnTo>
                      <a:pt x="5910" y="2260"/>
                    </a:lnTo>
                    <a:lnTo>
                      <a:pt x="5910" y="2260"/>
                    </a:lnTo>
                    <a:lnTo>
                      <a:pt x="5945" y="2242"/>
                    </a:lnTo>
                    <a:lnTo>
                      <a:pt x="5945" y="2242"/>
                    </a:lnTo>
                    <a:lnTo>
                      <a:pt x="5954" y="2234"/>
                    </a:lnTo>
                    <a:lnTo>
                      <a:pt x="5954" y="2234"/>
                    </a:lnTo>
                    <a:lnTo>
                      <a:pt x="6016" y="2242"/>
                    </a:lnTo>
                    <a:lnTo>
                      <a:pt x="6016" y="2242"/>
                    </a:lnTo>
                    <a:lnTo>
                      <a:pt x="6131" y="2251"/>
                    </a:lnTo>
                    <a:lnTo>
                      <a:pt x="6131" y="2251"/>
                    </a:lnTo>
                    <a:lnTo>
                      <a:pt x="6157" y="2260"/>
                    </a:lnTo>
                    <a:lnTo>
                      <a:pt x="6184" y="2269"/>
                    </a:lnTo>
                    <a:lnTo>
                      <a:pt x="6184" y="2269"/>
                    </a:lnTo>
                    <a:lnTo>
                      <a:pt x="6193" y="2287"/>
                    </a:lnTo>
                    <a:lnTo>
                      <a:pt x="6193" y="2304"/>
                    </a:lnTo>
                    <a:lnTo>
                      <a:pt x="6193" y="2304"/>
                    </a:lnTo>
                    <a:lnTo>
                      <a:pt x="6193" y="2313"/>
                    </a:lnTo>
                    <a:lnTo>
                      <a:pt x="6193" y="2313"/>
                    </a:lnTo>
                    <a:lnTo>
                      <a:pt x="6228" y="2331"/>
                    </a:lnTo>
                    <a:lnTo>
                      <a:pt x="6263" y="2340"/>
                    </a:lnTo>
                    <a:lnTo>
                      <a:pt x="6263" y="2340"/>
                    </a:lnTo>
                    <a:lnTo>
                      <a:pt x="6272" y="2348"/>
                    </a:lnTo>
                    <a:lnTo>
                      <a:pt x="6272" y="2348"/>
                    </a:lnTo>
                    <a:lnTo>
                      <a:pt x="6281" y="2366"/>
                    </a:lnTo>
                    <a:lnTo>
                      <a:pt x="6281" y="2366"/>
                    </a:lnTo>
                    <a:lnTo>
                      <a:pt x="6298" y="2393"/>
                    </a:lnTo>
                    <a:lnTo>
                      <a:pt x="6298" y="2393"/>
                    </a:lnTo>
                    <a:lnTo>
                      <a:pt x="6325" y="2419"/>
                    </a:lnTo>
                    <a:lnTo>
                      <a:pt x="6360" y="2428"/>
                    </a:lnTo>
                    <a:lnTo>
                      <a:pt x="6395" y="2437"/>
                    </a:lnTo>
                    <a:lnTo>
                      <a:pt x="6440" y="2428"/>
                    </a:lnTo>
                    <a:lnTo>
                      <a:pt x="6440" y="2428"/>
                    </a:lnTo>
                    <a:lnTo>
                      <a:pt x="6501" y="2428"/>
                    </a:lnTo>
                    <a:lnTo>
                      <a:pt x="6519" y="2437"/>
                    </a:lnTo>
                    <a:lnTo>
                      <a:pt x="6519" y="2437"/>
                    </a:lnTo>
                    <a:lnTo>
                      <a:pt x="6563" y="2445"/>
                    </a:lnTo>
                    <a:lnTo>
                      <a:pt x="6607" y="2463"/>
                    </a:lnTo>
                    <a:lnTo>
                      <a:pt x="6607" y="2463"/>
                    </a:lnTo>
                    <a:lnTo>
                      <a:pt x="6634" y="2490"/>
                    </a:lnTo>
                    <a:lnTo>
                      <a:pt x="6634" y="2490"/>
                    </a:lnTo>
                    <a:lnTo>
                      <a:pt x="6643" y="2490"/>
                    </a:lnTo>
                    <a:lnTo>
                      <a:pt x="6643" y="2490"/>
                    </a:lnTo>
                    <a:lnTo>
                      <a:pt x="6731" y="2490"/>
                    </a:lnTo>
                    <a:lnTo>
                      <a:pt x="6731" y="2490"/>
                    </a:lnTo>
                    <a:lnTo>
                      <a:pt x="6819" y="2490"/>
                    </a:lnTo>
                    <a:lnTo>
                      <a:pt x="6907" y="2481"/>
                    </a:lnTo>
                    <a:lnTo>
                      <a:pt x="6907" y="2481"/>
                    </a:lnTo>
                    <a:lnTo>
                      <a:pt x="6925" y="2463"/>
                    </a:lnTo>
                    <a:lnTo>
                      <a:pt x="6925" y="2463"/>
                    </a:lnTo>
                    <a:lnTo>
                      <a:pt x="6943" y="2445"/>
                    </a:lnTo>
                    <a:lnTo>
                      <a:pt x="6943" y="2445"/>
                    </a:lnTo>
                    <a:lnTo>
                      <a:pt x="6969" y="2437"/>
                    </a:lnTo>
                    <a:lnTo>
                      <a:pt x="6995" y="2428"/>
                    </a:lnTo>
                    <a:lnTo>
                      <a:pt x="6995" y="2428"/>
                    </a:lnTo>
                    <a:lnTo>
                      <a:pt x="7013" y="2401"/>
                    </a:lnTo>
                    <a:lnTo>
                      <a:pt x="7013" y="2401"/>
                    </a:lnTo>
                    <a:lnTo>
                      <a:pt x="7031" y="2401"/>
                    </a:lnTo>
                    <a:lnTo>
                      <a:pt x="7031" y="2401"/>
                    </a:lnTo>
                    <a:lnTo>
                      <a:pt x="7048" y="2401"/>
                    </a:lnTo>
                    <a:lnTo>
                      <a:pt x="7048" y="2401"/>
                    </a:lnTo>
                    <a:lnTo>
                      <a:pt x="7075" y="2410"/>
                    </a:lnTo>
                    <a:lnTo>
                      <a:pt x="7101" y="2419"/>
                    </a:lnTo>
                    <a:lnTo>
                      <a:pt x="7101" y="2419"/>
                    </a:lnTo>
                    <a:lnTo>
                      <a:pt x="7119" y="2437"/>
                    </a:lnTo>
                    <a:lnTo>
                      <a:pt x="7128" y="2463"/>
                    </a:lnTo>
                    <a:lnTo>
                      <a:pt x="7137" y="2507"/>
                    </a:lnTo>
                    <a:lnTo>
                      <a:pt x="7137" y="2507"/>
                    </a:lnTo>
                    <a:lnTo>
                      <a:pt x="7137" y="2534"/>
                    </a:lnTo>
                    <a:lnTo>
                      <a:pt x="7137" y="2534"/>
                    </a:lnTo>
                    <a:lnTo>
                      <a:pt x="7137" y="2534"/>
                    </a:lnTo>
                    <a:lnTo>
                      <a:pt x="7137" y="2534"/>
                    </a:lnTo>
                    <a:lnTo>
                      <a:pt x="7137" y="2534"/>
                    </a:lnTo>
                    <a:lnTo>
                      <a:pt x="7145" y="2525"/>
                    </a:lnTo>
                    <a:lnTo>
                      <a:pt x="7145" y="2525"/>
                    </a:lnTo>
                    <a:lnTo>
                      <a:pt x="7154" y="2525"/>
                    </a:lnTo>
                    <a:lnTo>
                      <a:pt x="7154" y="2525"/>
                    </a:lnTo>
                    <a:lnTo>
                      <a:pt x="7163" y="2516"/>
                    </a:lnTo>
                    <a:lnTo>
                      <a:pt x="7163" y="2516"/>
                    </a:lnTo>
                    <a:lnTo>
                      <a:pt x="7190" y="2507"/>
                    </a:lnTo>
                    <a:lnTo>
                      <a:pt x="7190" y="2507"/>
                    </a:lnTo>
                    <a:lnTo>
                      <a:pt x="7198" y="2498"/>
                    </a:lnTo>
                    <a:lnTo>
                      <a:pt x="7198" y="2498"/>
                    </a:lnTo>
                    <a:lnTo>
                      <a:pt x="7207" y="2490"/>
                    </a:lnTo>
                    <a:lnTo>
                      <a:pt x="7207" y="2490"/>
                    </a:lnTo>
                    <a:lnTo>
                      <a:pt x="7216" y="2454"/>
                    </a:lnTo>
                    <a:lnTo>
                      <a:pt x="7216" y="2454"/>
                    </a:lnTo>
                    <a:lnTo>
                      <a:pt x="7225" y="2445"/>
                    </a:lnTo>
                    <a:lnTo>
                      <a:pt x="7225" y="2445"/>
                    </a:lnTo>
                    <a:lnTo>
                      <a:pt x="7234" y="2437"/>
                    </a:lnTo>
                    <a:lnTo>
                      <a:pt x="7234" y="2437"/>
                    </a:lnTo>
                    <a:lnTo>
                      <a:pt x="7234" y="2428"/>
                    </a:lnTo>
                    <a:lnTo>
                      <a:pt x="7234" y="2428"/>
                    </a:lnTo>
                    <a:lnTo>
                      <a:pt x="7260" y="2393"/>
                    </a:lnTo>
                    <a:lnTo>
                      <a:pt x="7269" y="2375"/>
                    </a:lnTo>
                    <a:lnTo>
                      <a:pt x="7269" y="2375"/>
                    </a:lnTo>
                    <a:lnTo>
                      <a:pt x="7295" y="2357"/>
                    </a:lnTo>
                    <a:lnTo>
                      <a:pt x="7287" y="2348"/>
                    </a:lnTo>
                    <a:lnTo>
                      <a:pt x="7287" y="2348"/>
                    </a:lnTo>
                    <a:lnTo>
                      <a:pt x="7278" y="2322"/>
                    </a:lnTo>
                    <a:lnTo>
                      <a:pt x="7278" y="2322"/>
                    </a:lnTo>
                    <a:lnTo>
                      <a:pt x="7278" y="2322"/>
                    </a:lnTo>
                    <a:lnTo>
                      <a:pt x="7269" y="2322"/>
                    </a:lnTo>
                    <a:lnTo>
                      <a:pt x="7260" y="2304"/>
                    </a:lnTo>
                    <a:lnTo>
                      <a:pt x="7260" y="2304"/>
                    </a:lnTo>
                    <a:lnTo>
                      <a:pt x="7269" y="2287"/>
                    </a:lnTo>
                    <a:lnTo>
                      <a:pt x="7269" y="2287"/>
                    </a:lnTo>
                    <a:lnTo>
                      <a:pt x="7269" y="2278"/>
                    </a:lnTo>
                    <a:lnTo>
                      <a:pt x="7269" y="2278"/>
                    </a:lnTo>
                    <a:lnTo>
                      <a:pt x="7295" y="2260"/>
                    </a:lnTo>
                    <a:lnTo>
                      <a:pt x="7331" y="2251"/>
                    </a:lnTo>
                    <a:lnTo>
                      <a:pt x="7331" y="2251"/>
                    </a:lnTo>
                    <a:lnTo>
                      <a:pt x="7348" y="2260"/>
                    </a:lnTo>
                    <a:lnTo>
                      <a:pt x="7348" y="2260"/>
                    </a:lnTo>
                    <a:lnTo>
                      <a:pt x="7366" y="2251"/>
                    </a:lnTo>
                    <a:lnTo>
                      <a:pt x="7375" y="2251"/>
                    </a:lnTo>
                    <a:lnTo>
                      <a:pt x="7375" y="2251"/>
                    </a:lnTo>
                    <a:lnTo>
                      <a:pt x="7428" y="2251"/>
                    </a:lnTo>
                    <a:lnTo>
                      <a:pt x="7428" y="2251"/>
                    </a:lnTo>
                    <a:lnTo>
                      <a:pt x="7437" y="2251"/>
                    </a:lnTo>
                    <a:lnTo>
                      <a:pt x="7437" y="2251"/>
                    </a:lnTo>
                    <a:lnTo>
                      <a:pt x="7454" y="2251"/>
                    </a:lnTo>
                    <a:lnTo>
                      <a:pt x="7463" y="2251"/>
                    </a:lnTo>
                    <a:lnTo>
                      <a:pt x="7463" y="2251"/>
                    </a:lnTo>
                    <a:lnTo>
                      <a:pt x="7481" y="2251"/>
                    </a:lnTo>
                    <a:lnTo>
                      <a:pt x="7498" y="2260"/>
                    </a:lnTo>
                    <a:lnTo>
                      <a:pt x="7498" y="2260"/>
                    </a:lnTo>
                    <a:lnTo>
                      <a:pt x="7534" y="2269"/>
                    </a:lnTo>
                    <a:lnTo>
                      <a:pt x="7534" y="2269"/>
                    </a:lnTo>
                    <a:lnTo>
                      <a:pt x="7542" y="2269"/>
                    </a:lnTo>
                    <a:lnTo>
                      <a:pt x="7542" y="2269"/>
                    </a:lnTo>
                    <a:lnTo>
                      <a:pt x="7551" y="2278"/>
                    </a:lnTo>
                    <a:lnTo>
                      <a:pt x="7551" y="2278"/>
                    </a:lnTo>
                    <a:lnTo>
                      <a:pt x="7569" y="2287"/>
                    </a:lnTo>
                    <a:lnTo>
                      <a:pt x="7569" y="2287"/>
                    </a:lnTo>
                    <a:lnTo>
                      <a:pt x="7578" y="2287"/>
                    </a:lnTo>
                    <a:lnTo>
                      <a:pt x="7578" y="2287"/>
                    </a:lnTo>
                    <a:lnTo>
                      <a:pt x="7578" y="2287"/>
                    </a:lnTo>
                    <a:lnTo>
                      <a:pt x="7578" y="2287"/>
                    </a:lnTo>
                    <a:lnTo>
                      <a:pt x="7578" y="2287"/>
                    </a:lnTo>
                    <a:lnTo>
                      <a:pt x="7587" y="2295"/>
                    </a:lnTo>
                    <a:lnTo>
                      <a:pt x="7587" y="2295"/>
                    </a:lnTo>
                    <a:lnTo>
                      <a:pt x="7595" y="2295"/>
                    </a:lnTo>
                    <a:lnTo>
                      <a:pt x="7595" y="2295"/>
                    </a:lnTo>
                    <a:lnTo>
                      <a:pt x="7604" y="2304"/>
                    </a:lnTo>
                    <a:lnTo>
                      <a:pt x="7604" y="2322"/>
                    </a:lnTo>
                    <a:lnTo>
                      <a:pt x="7604" y="2322"/>
                    </a:lnTo>
                    <a:lnTo>
                      <a:pt x="7604" y="2331"/>
                    </a:lnTo>
                    <a:lnTo>
                      <a:pt x="7604" y="2331"/>
                    </a:lnTo>
                    <a:lnTo>
                      <a:pt x="7613" y="2331"/>
                    </a:lnTo>
                    <a:lnTo>
                      <a:pt x="7613" y="2331"/>
                    </a:lnTo>
                    <a:lnTo>
                      <a:pt x="7622" y="2348"/>
                    </a:lnTo>
                    <a:lnTo>
                      <a:pt x="7640" y="2375"/>
                    </a:lnTo>
                    <a:lnTo>
                      <a:pt x="7640" y="2375"/>
                    </a:lnTo>
                    <a:lnTo>
                      <a:pt x="7648" y="2401"/>
                    </a:lnTo>
                    <a:lnTo>
                      <a:pt x="7657" y="2419"/>
                    </a:lnTo>
                    <a:lnTo>
                      <a:pt x="7657" y="2419"/>
                    </a:lnTo>
                    <a:lnTo>
                      <a:pt x="7666" y="2428"/>
                    </a:lnTo>
                    <a:lnTo>
                      <a:pt x="7666" y="2445"/>
                    </a:lnTo>
                    <a:lnTo>
                      <a:pt x="7666" y="2445"/>
                    </a:lnTo>
                    <a:lnTo>
                      <a:pt x="7684" y="2472"/>
                    </a:lnTo>
                    <a:lnTo>
                      <a:pt x="7684" y="2472"/>
                    </a:lnTo>
                    <a:lnTo>
                      <a:pt x="7692" y="2498"/>
                    </a:lnTo>
                    <a:lnTo>
                      <a:pt x="7692" y="2498"/>
                    </a:lnTo>
                    <a:lnTo>
                      <a:pt x="7692" y="2507"/>
                    </a:lnTo>
                    <a:lnTo>
                      <a:pt x="7692" y="2507"/>
                    </a:lnTo>
                    <a:lnTo>
                      <a:pt x="7692" y="2516"/>
                    </a:lnTo>
                    <a:lnTo>
                      <a:pt x="7692" y="2516"/>
                    </a:lnTo>
                    <a:lnTo>
                      <a:pt x="7692" y="2525"/>
                    </a:lnTo>
                    <a:lnTo>
                      <a:pt x="7692" y="2525"/>
                    </a:lnTo>
                    <a:lnTo>
                      <a:pt x="7710" y="2534"/>
                    </a:lnTo>
                    <a:lnTo>
                      <a:pt x="7710" y="2534"/>
                    </a:lnTo>
                    <a:lnTo>
                      <a:pt x="7737" y="2534"/>
                    </a:lnTo>
                    <a:lnTo>
                      <a:pt x="7754" y="2551"/>
                    </a:lnTo>
                    <a:lnTo>
                      <a:pt x="7754" y="2551"/>
                    </a:lnTo>
                    <a:lnTo>
                      <a:pt x="7763" y="2551"/>
                    </a:lnTo>
                    <a:lnTo>
                      <a:pt x="7772" y="2551"/>
                    </a:lnTo>
                    <a:lnTo>
                      <a:pt x="7772" y="2551"/>
                    </a:lnTo>
                    <a:lnTo>
                      <a:pt x="7807" y="2569"/>
                    </a:lnTo>
                    <a:lnTo>
                      <a:pt x="7807" y="2569"/>
                    </a:lnTo>
                    <a:lnTo>
                      <a:pt x="7825" y="2569"/>
                    </a:lnTo>
                    <a:lnTo>
                      <a:pt x="7834" y="2578"/>
                    </a:lnTo>
                    <a:lnTo>
                      <a:pt x="7834" y="2578"/>
                    </a:lnTo>
                    <a:lnTo>
                      <a:pt x="7842" y="2587"/>
                    </a:lnTo>
                    <a:lnTo>
                      <a:pt x="7842" y="2587"/>
                    </a:lnTo>
                    <a:lnTo>
                      <a:pt x="7851" y="2587"/>
                    </a:lnTo>
                    <a:lnTo>
                      <a:pt x="7851" y="2587"/>
                    </a:lnTo>
                    <a:lnTo>
                      <a:pt x="7851" y="2587"/>
                    </a:lnTo>
                    <a:lnTo>
                      <a:pt x="7869" y="2596"/>
                    </a:lnTo>
                    <a:lnTo>
                      <a:pt x="7869" y="2604"/>
                    </a:lnTo>
                    <a:lnTo>
                      <a:pt x="7869" y="2604"/>
                    </a:lnTo>
                    <a:lnTo>
                      <a:pt x="7869" y="2622"/>
                    </a:lnTo>
                    <a:lnTo>
                      <a:pt x="7869" y="2622"/>
                    </a:lnTo>
                    <a:lnTo>
                      <a:pt x="7878" y="2631"/>
                    </a:lnTo>
                    <a:lnTo>
                      <a:pt x="7878" y="2631"/>
                    </a:lnTo>
                    <a:lnTo>
                      <a:pt x="7878" y="2631"/>
                    </a:lnTo>
                    <a:lnTo>
                      <a:pt x="7878" y="2657"/>
                    </a:lnTo>
                    <a:lnTo>
                      <a:pt x="7878" y="2657"/>
                    </a:lnTo>
                    <a:lnTo>
                      <a:pt x="7887" y="2657"/>
                    </a:lnTo>
                    <a:lnTo>
                      <a:pt x="7887" y="2657"/>
                    </a:lnTo>
                    <a:lnTo>
                      <a:pt x="7895" y="2666"/>
                    </a:lnTo>
                    <a:lnTo>
                      <a:pt x="7922" y="2675"/>
                    </a:lnTo>
                    <a:lnTo>
                      <a:pt x="7922" y="2675"/>
                    </a:lnTo>
                    <a:lnTo>
                      <a:pt x="7922" y="2675"/>
                    </a:lnTo>
                    <a:lnTo>
                      <a:pt x="7940" y="2666"/>
                    </a:lnTo>
                    <a:lnTo>
                      <a:pt x="7957" y="2675"/>
                    </a:lnTo>
                    <a:lnTo>
                      <a:pt x="7957" y="2675"/>
                    </a:lnTo>
                    <a:lnTo>
                      <a:pt x="7957" y="2675"/>
                    </a:lnTo>
                    <a:lnTo>
                      <a:pt x="7966" y="2666"/>
                    </a:lnTo>
                    <a:lnTo>
                      <a:pt x="7975" y="2657"/>
                    </a:lnTo>
                    <a:lnTo>
                      <a:pt x="7975" y="2657"/>
                    </a:lnTo>
                    <a:lnTo>
                      <a:pt x="7975" y="2657"/>
                    </a:lnTo>
                    <a:lnTo>
                      <a:pt x="7975" y="2657"/>
                    </a:lnTo>
                    <a:lnTo>
                      <a:pt x="7992" y="2649"/>
                    </a:lnTo>
                    <a:lnTo>
                      <a:pt x="8019" y="2640"/>
                    </a:lnTo>
                    <a:lnTo>
                      <a:pt x="8019" y="2640"/>
                    </a:lnTo>
                    <a:lnTo>
                      <a:pt x="8028" y="2640"/>
                    </a:lnTo>
                    <a:lnTo>
                      <a:pt x="8028" y="2640"/>
                    </a:lnTo>
                    <a:lnTo>
                      <a:pt x="8045" y="2631"/>
                    </a:lnTo>
                    <a:lnTo>
                      <a:pt x="8063" y="2631"/>
                    </a:lnTo>
                    <a:lnTo>
                      <a:pt x="8072" y="2631"/>
                    </a:lnTo>
                    <a:lnTo>
                      <a:pt x="8072" y="2631"/>
                    </a:lnTo>
                    <a:lnTo>
                      <a:pt x="8081" y="2640"/>
                    </a:lnTo>
                    <a:lnTo>
                      <a:pt x="8090" y="2649"/>
                    </a:lnTo>
                    <a:lnTo>
                      <a:pt x="8090" y="2657"/>
                    </a:lnTo>
                    <a:lnTo>
                      <a:pt x="8090" y="2657"/>
                    </a:lnTo>
                    <a:lnTo>
                      <a:pt x="8090" y="2675"/>
                    </a:lnTo>
                    <a:lnTo>
                      <a:pt x="8090" y="2675"/>
                    </a:lnTo>
                    <a:lnTo>
                      <a:pt x="8090" y="2684"/>
                    </a:lnTo>
                    <a:lnTo>
                      <a:pt x="8090" y="2684"/>
                    </a:lnTo>
                    <a:lnTo>
                      <a:pt x="8090" y="2684"/>
                    </a:lnTo>
                    <a:lnTo>
                      <a:pt x="8098" y="2693"/>
                    </a:lnTo>
                    <a:lnTo>
                      <a:pt x="8098" y="2701"/>
                    </a:lnTo>
                    <a:lnTo>
                      <a:pt x="8098" y="2701"/>
                    </a:lnTo>
                    <a:lnTo>
                      <a:pt x="8081" y="2710"/>
                    </a:lnTo>
                    <a:lnTo>
                      <a:pt x="8081" y="2710"/>
                    </a:lnTo>
                    <a:lnTo>
                      <a:pt x="8081" y="2710"/>
                    </a:lnTo>
                    <a:lnTo>
                      <a:pt x="8081" y="2710"/>
                    </a:lnTo>
                    <a:lnTo>
                      <a:pt x="8072" y="2737"/>
                    </a:lnTo>
                    <a:lnTo>
                      <a:pt x="8063" y="2763"/>
                    </a:lnTo>
                    <a:lnTo>
                      <a:pt x="8063" y="2763"/>
                    </a:lnTo>
                    <a:lnTo>
                      <a:pt x="8054" y="2781"/>
                    </a:lnTo>
                    <a:lnTo>
                      <a:pt x="8054" y="2781"/>
                    </a:lnTo>
                    <a:lnTo>
                      <a:pt x="8045" y="2799"/>
                    </a:lnTo>
                    <a:lnTo>
                      <a:pt x="8045" y="2799"/>
                    </a:lnTo>
                    <a:lnTo>
                      <a:pt x="8037" y="2799"/>
                    </a:lnTo>
                    <a:lnTo>
                      <a:pt x="8037" y="2799"/>
                    </a:lnTo>
                    <a:lnTo>
                      <a:pt x="8028" y="2807"/>
                    </a:lnTo>
                    <a:lnTo>
                      <a:pt x="8028" y="2816"/>
                    </a:lnTo>
                    <a:lnTo>
                      <a:pt x="8028" y="2816"/>
                    </a:lnTo>
                    <a:lnTo>
                      <a:pt x="8019" y="2834"/>
                    </a:lnTo>
                    <a:lnTo>
                      <a:pt x="8010" y="2834"/>
                    </a:lnTo>
                    <a:lnTo>
                      <a:pt x="8010" y="2834"/>
                    </a:lnTo>
                    <a:lnTo>
                      <a:pt x="8010" y="2834"/>
                    </a:lnTo>
                    <a:lnTo>
                      <a:pt x="8010" y="2834"/>
                    </a:lnTo>
                    <a:lnTo>
                      <a:pt x="8001" y="2843"/>
                    </a:lnTo>
                    <a:lnTo>
                      <a:pt x="8001" y="2843"/>
                    </a:lnTo>
                    <a:lnTo>
                      <a:pt x="8001" y="2843"/>
                    </a:lnTo>
                    <a:lnTo>
                      <a:pt x="8001" y="2843"/>
                    </a:lnTo>
                    <a:lnTo>
                      <a:pt x="8001" y="2860"/>
                    </a:lnTo>
                    <a:lnTo>
                      <a:pt x="8001" y="2860"/>
                    </a:lnTo>
                    <a:lnTo>
                      <a:pt x="7984" y="2869"/>
                    </a:lnTo>
                    <a:lnTo>
                      <a:pt x="7975" y="2869"/>
                    </a:lnTo>
                    <a:lnTo>
                      <a:pt x="7975" y="2869"/>
                    </a:lnTo>
                    <a:lnTo>
                      <a:pt x="7957" y="2869"/>
                    </a:lnTo>
                    <a:lnTo>
                      <a:pt x="7940" y="2860"/>
                    </a:lnTo>
                    <a:lnTo>
                      <a:pt x="7940" y="2860"/>
                    </a:lnTo>
                    <a:lnTo>
                      <a:pt x="7913" y="2869"/>
                    </a:lnTo>
                    <a:lnTo>
                      <a:pt x="7904" y="2878"/>
                    </a:lnTo>
                    <a:lnTo>
                      <a:pt x="7904" y="2878"/>
                    </a:lnTo>
                    <a:lnTo>
                      <a:pt x="7895" y="2878"/>
                    </a:lnTo>
                    <a:lnTo>
                      <a:pt x="7895" y="2878"/>
                    </a:lnTo>
                    <a:lnTo>
                      <a:pt x="7887" y="2896"/>
                    </a:lnTo>
                    <a:lnTo>
                      <a:pt x="7895" y="2905"/>
                    </a:lnTo>
                    <a:lnTo>
                      <a:pt x="7895" y="2905"/>
                    </a:lnTo>
                    <a:lnTo>
                      <a:pt x="7895" y="2922"/>
                    </a:lnTo>
                    <a:lnTo>
                      <a:pt x="7895" y="2922"/>
                    </a:lnTo>
                    <a:lnTo>
                      <a:pt x="7895" y="2931"/>
                    </a:lnTo>
                    <a:lnTo>
                      <a:pt x="7895" y="2931"/>
                    </a:lnTo>
                    <a:lnTo>
                      <a:pt x="7895" y="2949"/>
                    </a:lnTo>
                    <a:lnTo>
                      <a:pt x="7895" y="2949"/>
                    </a:lnTo>
                    <a:lnTo>
                      <a:pt x="7904" y="2966"/>
                    </a:lnTo>
                    <a:lnTo>
                      <a:pt x="7904" y="2984"/>
                    </a:lnTo>
                    <a:lnTo>
                      <a:pt x="7904" y="3002"/>
                    </a:lnTo>
                    <a:lnTo>
                      <a:pt x="7904" y="3002"/>
                    </a:lnTo>
                    <a:lnTo>
                      <a:pt x="7913" y="3002"/>
                    </a:lnTo>
                    <a:lnTo>
                      <a:pt x="7913" y="3002"/>
                    </a:lnTo>
                    <a:lnTo>
                      <a:pt x="7940" y="2984"/>
                    </a:lnTo>
                    <a:lnTo>
                      <a:pt x="7940" y="2984"/>
                    </a:lnTo>
                    <a:lnTo>
                      <a:pt x="7957" y="3002"/>
                    </a:lnTo>
                    <a:lnTo>
                      <a:pt x="7957" y="3002"/>
                    </a:lnTo>
                    <a:lnTo>
                      <a:pt x="7966" y="3002"/>
                    </a:lnTo>
                    <a:lnTo>
                      <a:pt x="7966" y="3002"/>
                    </a:lnTo>
                    <a:lnTo>
                      <a:pt x="7975" y="3010"/>
                    </a:lnTo>
                    <a:lnTo>
                      <a:pt x="7975" y="3010"/>
                    </a:lnTo>
                    <a:lnTo>
                      <a:pt x="8001" y="3019"/>
                    </a:lnTo>
                    <a:lnTo>
                      <a:pt x="8001" y="3019"/>
                    </a:lnTo>
                    <a:lnTo>
                      <a:pt x="8037" y="3010"/>
                    </a:lnTo>
                    <a:lnTo>
                      <a:pt x="8072" y="2984"/>
                    </a:lnTo>
                    <a:lnTo>
                      <a:pt x="8134" y="2940"/>
                    </a:lnTo>
                    <a:lnTo>
                      <a:pt x="8134" y="2940"/>
                    </a:lnTo>
                    <a:lnTo>
                      <a:pt x="8151" y="2922"/>
                    </a:lnTo>
                    <a:lnTo>
                      <a:pt x="8204" y="2869"/>
                    </a:lnTo>
                    <a:lnTo>
                      <a:pt x="8231" y="2843"/>
                    </a:lnTo>
                    <a:lnTo>
                      <a:pt x="8231" y="2843"/>
                    </a:lnTo>
                    <a:lnTo>
                      <a:pt x="8275" y="2790"/>
                    </a:lnTo>
                    <a:lnTo>
                      <a:pt x="8292" y="2763"/>
                    </a:lnTo>
                    <a:lnTo>
                      <a:pt x="8310" y="2728"/>
                    </a:lnTo>
                    <a:lnTo>
                      <a:pt x="8310" y="2728"/>
                    </a:lnTo>
                    <a:lnTo>
                      <a:pt x="8328" y="2710"/>
                    </a:lnTo>
                    <a:lnTo>
                      <a:pt x="8345" y="2684"/>
                    </a:lnTo>
                    <a:lnTo>
                      <a:pt x="8345" y="2684"/>
                    </a:lnTo>
                    <a:lnTo>
                      <a:pt x="8354" y="2684"/>
                    </a:lnTo>
                    <a:lnTo>
                      <a:pt x="8354" y="2684"/>
                    </a:lnTo>
                    <a:lnTo>
                      <a:pt x="8363" y="2675"/>
                    </a:lnTo>
                    <a:lnTo>
                      <a:pt x="8363" y="2675"/>
                    </a:lnTo>
                    <a:lnTo>
                      <a:pt x="8372" y="2657"/>
                    </a:lnTo>
                    <a:lnTo>
                      <a:pt x="8372" y="2657"/>
                    </a:lnTo>
                    <a:lnTo>
                      <a:pt x="8381" y="2640"/>
                    </a:lnTo>
                    <a:lnTo>
                      <a:pt x="8381" y="2640"/>
                    </a:lnTo>
                    <a:lnTo>
                      <a:pt x="8398" y="2622"/>
                    </a:lnTo>
                    <a:lnTo>
                      <a:pt x="8407" y="2596"/>
                    </a:lnTo>
                    <a:lnTo>
                      <a:pt x="8407" y="2596"/>
                    </a:lnTo>
                    <a:lnTo>
                      <a:pt x="8416" y="2560"/>
                    </a:lnTo>
                    <a:lnTo>
                      <a:pt x="8425" y="2516"/>
                    </a:lnTo>
                    <a:lnTo>
                      <a:pt x="8425" y="2516"/>
                    </a:lnTo>
                    <a:lnTo>
                      <a:pt x="8434" y="2490"/>
                    </a:lnTo>
                    <a:lnTo>
                      <a:pt x="8434" y="2490"/>
                    </a:lnTo>
                    <a:lnTo>
                      <a:pt x="8434" y="2454"/>
                    </a:lnTo>
                    <a:lnTo>
                      <a:pt x="8434" y="2454"/>
                    </a:lnTo>
                    <a:lnTo>
                      <a:pt x="8434" y="2454"/>
                    </a:lnTo>
                    <a:lnTo>
                      <a:pt x="8434" y="2454"/>
                    </a:lnTo>
                    <a:lnTo>
                      <a:pt x="8442" y="2437"/>
                    </a:lnTo>
                    <a:lnTo>
                      <a:pt x="8442" y="2437"/>
                    </a:lnTo>
                    <a:lnTo>
                      <a:pt x="8442" y="2428"/>
                    </a:lnTo>
                    <a:lnTo>
                      <a:pt x="8442" y="2428"/>
                    </a:lnTo>
                    <a:lnTo>
                      <a:pt x="8451" y="2410"/>
                    </a:lnTo>
                    <a:lnTo>
                      <a:pt x="8451" y="2410"/>
                    </a:lnTo>
                    <a:lnTo>
                      <a:pt x="8451" y="2401"/>
                    </a:lnTo>
                    <a:lnTo>
                      <a:pt x="8451" y="2401"/>
                    </a:lnTo>
                    <a:lnTo>
                      <a:pt x="8469" y="2384"/>
                    </a:lnTo>
                    <a:lnTo>
                      <a:pt x="8469" y="2384"/>
                    </a:lnTo>
                    <a:lnTo>
                      <a:pt x="8478" y="2366"/>
                    </a:lnTo>
                    <a:lnTo>
                      <a:pt x="8478" y="2340"/>
                    </a:lnTo>
                    <a:lnTo>
                      <a:pt x="8478" y="2304"/>
                    </a:lnTo>
                    <a:lnTo>
                      <a:pt x="8478" y="2304"/>
                    </a:lnTo>
                    <a:lnTo>
                      <a:pt x="8469" y="2295"/>
                    </a:lnTo>
                    <a:lnTo>
                      <a:pt x="8469" y="2295"/>
                    </a:lnTo>
                    <a:lnTo>
                      <a:pt x="8469" y="2295"/>
                    </a:lnTo>
                    <a:lnTo>
                      <a:pt x="8469" y="2295"/>
                    </a:lnTo>
                    <a:lnTo>
                      <a:pt x="8478" y="2287"/>
                    </a:lnTo>
                    <a:lnTo>
                      <a:pt x="8478" y="2278"/>
                    </a:lnTo>
                    <a:lnTo>
                      <a:pt x="8478" y="2278"/>
                    </a:lnTo>
                    <a:lnTo>
                      <a:pt x="8478" y="2260"/>
                    </a:lnTo>
                    <a:lnTo>
                      <a:pt x="8469" y="2260"/>
                    </a:lnTo>
                    <a:lnTo>
                      <a:pt x="8469" y="2260"/>
                    </a:lnTo>
                    <a:lnTo>
                      <a:pt x="8460" y="2251"/>
                    </a:lnTo>
                    <a:lnTo>
                      <a:pt x="8451" y="2251"/>
                    </a:lnTo>
                    <a:lnTo>
                      <a:pt x="8451" y="2251"/>
                    </a:lnTo>
                    <a:lnTo>
                      <a:pt x="8442" y="2242"/>
                    </a:lnTo>
                    <a:lnTo>
                      <a:pt x="8442" y="2242"/>
                    </a:lnTo>
                    <a:lnTo>
                      <a:pt x="8425" y="2234"/>
                    </a:lnTo>
                    <a:lnTo>
                      <a:pt x="8425" y="2234"/>
                    </a:lnTo>
                    <a:lnTo>
                      <a:pt x="8416" y="2216"/>
                    </a:lnTo>
                    <a:lnTo>
                      <a:pt x="8407" y="2207"/>
                    </a:lnTo>
                    <a:lnTo>
                      <a:pt x="8389" y="2198"/>
                    </a:lnTo>
                    <a:lnTo>
                      <a:pt x="8372" y="2189"/>
                    </a:lnTo>
                    <a:lnTo>
                      <a:pt x="8363" y="2189"/>
                    </a:lnTo>
                    <a:lnTo>
                      <a:pt x="8363" y="2189"/>
                    </a:lnTo>
                    <a:lnTo>
                      <a:pt x="8363" y="2189"/>
                    </a:lnTo>
                    <a:lnTo>
                      <a:pt x="8363" y="2189"/>
                    </a:lnTo>
                    <a:lnTo>
                      <a:pt x="8345" y="2189"/>
                    </a:lnTo>
                    <a:lnTo>
                      <a:pt x="8328" y="2189"/>
                    </a:lnTo>
                    <a:lnTo>
                      <a:pt x="8328" y="2189"/>
                    </a:lnTo>
                    <a:lnTo>
                      <a:pt x="8319" y="2189"/>
                    </a:lnTo>
                    <a:lnTo>
                      <a:pt x="8319" y="2198"/>
                    </a:lnTo>
                    <a:lnTo>
                      <a:pt x="8319" y="2198"/>
                    </a:lnTo>
                    <a:lnTo>
                      <a:pt x="8319" y="2207"/>
                    </a:lnTo>
                    <a:lnTo>
                      <a:pt x="8319" y="2207"/>
                    </a:lnTo>
                    <a:lnTo>
                      <a:pt x="8310" y="2207"/>
                    </a:lnTo>
                    <a:lnTo>
                      <a:pt x="8310" y="2207"/>
                    </a:lnTo>
                    <a:lnTo>
                      <a:pt x="8292" y="2216"/>
                    </a:lnTo>
                    <a:lnTo>
                      <a:pt x="8284" y="2234"/>
                    </a:lnTo>
                    <a:lnTo>
                      <a:pt x="8284" y="2234"/>
                    </a:lnTo>
                    <a:lnTo>
                      <a:pt x="8266" y="2242"/>
                    </a:lnTo>
                    <a:lnTo>
                      <a:pt x="8266" y="2242"/>
                    </a:lnTo>
                    <a:lnTo>
                      <a:pt x="8266" y="2234"/>
                    </a:lnTo>
                    <a:lnTo>
                      <a:pt x="8266" y="2225"/>
                    </a:lnTo>
                    <a:lnTo>
                      <a:pt x="8266" y="2225"/>
                    </a:lnTo>
                    <a:lnTo>
                      <a:pt x="8266" y="2216"/>
                    </a:lnTo>
                    <a:lnTo>
                      <a:pt x="8257" y="2216"/>
                    </a:lnTo>
                    <a:lnTo>
                      <a:pt x="8257" y="2216"/>
                    </a:lnTo>
                    <a:lnTo>
                      <a:pt x="8257" y="2207"/>
                    </a:lnTo>
                    <a:lnTo>
                      <a:pt x="8248" y="2198"/>
                    </a:lnTo>
                    <a:lnTo>
                      <a:pt x="8248" y="2198"/>
                    </a:lnTo>
                    <a:lnTo>
                      <a:pt x="8231" y="2198"/>
                    </a:lnTo>
                    <a:lnTo>
                      <a:pt x="8222" y="2207"/>
                    </a:lnTo>
                    <a:lnTo>
                      <a:pt x="8222" y="2207"/>
                    </a:lnTo>
                    <a:lnTo>
                      <a:pt x="8213" y="2216"/>
                    </a:lnTo>
                    <a:lnTo>
                      <a:pt x="8213" y="2216"/>
                    </a:lnTo>
                    <a:lnTo>
                      <a:pt x="8213" y="2216"/>
                    </a:lnTo>
                    <a:lnTo>
                      <a:pt x="8213" y="2216"/>
                    </a:lnTo>
                    <a:lnTo>
                      <a:pt x="8213" y="2189"/>
                    </a:lnTo>
                    <a:lnTo>
                      <a:pt x="8213" y="2189"/>
                    </a:lnTo>
                    <a:lnTo>
                      <a:pt x="8213" y="2172"/>
                    </a:lnTo>
                    <a:lnTo>
                      <a:pt x="8213" y="2172"/>
                    </a:lnTo>
                    <a:lnTo>
                      <a:pt x="8213" y="2163"/>
                    </a:lnTo>
                    <a:lnTo>
                      <a:pt x="8195" y="2154"/>
                    </a:lnTo>
                    <a:lnTo>
                      <a:pt x="8187" y="2154"/>
                    </a:lnTo>
                    <a:lnTo>
                      <a:pt x="8187" y="2154"/>
                    </a:lnTo>
                    <a:lnTo>
                      <a:pt x="8178" y="2163"/>
                    </a:lnTo>
                    <a:lnTo>
                      <a:pt x="8178" y="2163"/>
                    </a:lnTo>
                    <a:lnTo>
                      <a:pt x="8151" y="2163"/>
                    </a:lnTo>
                    <a:lnTo>
                      <a:pt x="8151" y="2163"/>
                    </a:lnTo>
                    <a:lnTo>
                      <a:pt x="8134" y="2154"/>
                    </a:lnTo>
                    <a:lnTo>
                      <a:pt x="8134" y="2154"/>
                    </a:lnTo>
                    <a:lnTo>
                      <a:pt x="8151" y="2137"/>
                    </a:lnTo>
                    <a:lnTo>
                      <a:pt x="8151" y="2137"/>
                    </a:lnTo>
                    <a:lnTo>
                      <a:pt x="8178" y="2119"/>
                    </a:lnTo>
                    <a:lnTo>
                      <a:pt x="8178" y="2119"/>
                    </a:lnTo>
                    <a:lnTo>
                      <a:pt x="8187" y="2101"/>
                    </a:lnTo>
                    <a:lnTo>
                      <a:pt x="8187" y="2101"/>
                    </a:lnTo>
                    <a:lnTo>
                      <a:pt x="8187" y="2101"/>
                    </a:lnTo>
                    <a:lnTo>
                      <a:pt x="8187" y="2101"/>
                    </a:lnTo>
                    <a:lnTo>
                      <a:pt x="8213" y="2092"/>
                    </a:lnTo>
                    <a:lnTo>
                      <a:pt x="8240" y="2075"/>
                    </a:lnTo>
                    <a:lnTo>
                      <a:pt x="8240" y="2075"/>
                    </a:lnTo>
                    <a:lnTo>
                      <a:pt x="8266" y="2057"/>
                    </a:lnTo>
                    <a:lnTo>
                      <a:pt x="8266" y="2057"/>
                    </a:lnTo>
                    <a:lnTo>
                      <a:pt x="8284" y="2039"/>
                    </a:lnTo>
                    <a:lnTo>
                      <a:pt x="8301" y="2013"/>
                    </a:lnTo>
                    <a:lnTo>
                      <a:pt x="8301" y="2013"/>
                    </a:lnTo>
                    <a:lnTo>
                      <a:pt x="8328" y="1995"/>
                    </a:lnTo>
                    <a:lnTo>
                      <a:pt x="8328" y="1995"/>
                    </a:lnTo>
                    <a:lnTo>
                      <a:pt x="8337" y="1986"/>
                    </a:lnTo>
                    <a:lnTo>
                      <a:pt x="8337" y="1986"/>
                    </a:lnTo>
                    <a:lnTo>
                      <a:pt x="8354" y="1978"/>
                    </a:lnTo>
                    <a:lnTo>
                      <a:pt x="8354" y="1978"/>
                    </a:lnTo>
                    <a:lnTo>
                      <a:pt x="8372" y="1960"/>
                    </a:lnTo>
                    <a:lnTo>
                      <a:pt x="8372" y="1960"/>
                    </a:lnTo>
                    <a:lnTo>
                      <a:pt x="8416" y="1925"/>
                    </a:lnTo>
                    <a:lnTo>
                      <a:pt x="8434" y="1898"/>
                    </a:lnTo>
                    <a:lnTo>
                      <a:pt x="8434" y="1898"/>
                    </a:lnTo>
                    <a:lnTo>
                      <a:pt x="8442" y="1889"/>
                    </a:lnTo>
                    <a:lnTo>
                      <a:pt x="8469" y="1881"/>
                    </a:lnTo>
                    <a:lnTo>
                      <a:pt x="8469" y="1881"/>
                    </a:lnTo>
                    <a:lnTo>
                      <a:pt x="8495" y="1854"/>
                    </a:lnTo>
                    <a:lnTo>
                      <a:pt x="8495" y="1854"/>
                    </a:lnTo>
                    <a:lnTo>
                      <a:pt x="8504" y="1845"/>
                    </a:lnTo>
                    <a:lnTo>
                      <a:pt x="8504" y="1845"/>
                    </a:lnTo>
                    <a:lnTo>
                      <a:pt x="8539" y="1819"/>
                    </a:lnTo>
                    <a:lnTo>
                      <a:pt x="8601" y="1792"/>
                    </a:lnTo>
                    <a:lnTo>
                      <a:pt x="8637" y="1792"/>
                    </a:lnTo>
                    <a:lnTo>
                      <a:pt x="8637" y="1792"/>
                    </a:lnTo>
                    <a:lnTo>
                      <a:pt x="8689" y="1801"/>
                    </a:lnTo>
                    <a:lnTo>
                      <a:pt x="8725" y="1810"/>
                    </a:lnTo>
                    <a:lnTo>
                      <a:pt x="8725" y="1810"/>
                    </a:lnTo>
                    <a:lnTo>
                      <a:pt x="8742" y="1819"/>
                    </a:lnTo>
                    <a:lnTo>
                      <a:pt x="8760" y="1810"/>
                    </a:lnTo>
                    <a:lnTo>
                      <a:pt x="8760" y="1810"/>
                    </a:lnTo>
                    <a:lnTo>
                      <a:pt x="8760" y="1810"/>
                    </a:lnTo>
                    <a:lnTo>
                      <a:pt x="8760" y="1810"/>
                    </a:lnTo>
                    <a:lnTo>
                      <a:pt x="8787" y="1810"/>
                    </a:lnTo>
                    <a:lnTo>
                      <a:pt x="8787" y="1810"/>
                    </a:lnTo>
                    <a:lnTo>
                      <a:pt x="8795" y="1810"/>
                    </a:lnTo>
                    <a:lnTo>
                      <a:pt x="8804" y="1810"/>
                    </a:lnTo>
                    <a:lnTo>
                      <a:pt x="8804" y="1810"/>
                    </a:lnTo>
                    <a:lnTo>
                      <a:pt x="8822" y="1810"/>
                    </a:lnTo>
                    <a:lnTo>
                      <a:pt x="8839" y="1801"/>
                    </a:lnTo>
                    <a:lnTo>
                      <a:pt x="8839" y="1801"/>
                    </a:lnTo>
                    <a:lnTo>
                      <a:pt x="8848" y="1801"/>
                    </a:lnTo>
                    <a:lnTo>
                      <a:pt x="8848" y="1801"/>
                    </a:lnTo>
                    <a:lnTo>
                      <a:pt x="8857" y="1801"/>
                    </a:lnTo>
                    <a:lnTo>
                      <a:pt x="8857" y="1801"/>
                    </a:lnTo>
                    <a:lnTo>
                      <a:pt x="8866" y="1801"/>
                    </a:lnTo>
                    <a:lnTo>
                      <a:pt x="8884" y="1801"/>
                    </a:lnTo>
                    <a:lnTo>
                      <a:pt x="8884" y="1801"/>
                    </a:lnTo>
                    <a:lnTo>
                      <a:pt x="8901" y="1801"/>
                    </a:lnTo>
                    <a:lnTo>
                      <a:pt x="8910" y="1783"/>
                    </a:lnTo>
                    <a:lnTo>
                      <a:pt x="8910" y="1783"/>
                    </a:lnTo>
                    <a:lnTo>
                      <a:pt x="8928" y="1775"/>
                    </a:lnTo>
                    <a:lnTo>
                      <a:pt x="8945" y="1775"/>
                    </a:lnTo>
                    <a:lnTo>
                      <a:pt x="8945" y="1775"/>
                    </a:lnTo>
                    <a:lnTo>
                      <a:pt x="8981" y="1775"/>
                    </a:lnTo>
                    <a:lnTo>
                      <a:pt x="8981" y="1775"/>
                    </a:lnTo>
                    <a:lnTo>
                      <a:pt x="8989" y="1783"/>
                    </a:lnTo>
                    <a:lnTo>
                      <a:pt x="8989" y="1783"/>
                    </a:lnTo>
                    <a:lnTo>
                      <a:pt x="9007" y="1792"/>
                    </a:lnTo>
                    <a:lnTo>
                      <a:pt x="9034" y="1792"/>
                    </a:lnTo>
                    <a:lnTo>
                      <a:pt x="9034" y="1792"/>
                    </a:lnTo>
                    <a:lnTo>
                      <a:pt x="9034" y="1783"/>
                    </a:lnTo>
                    <a:lnTo>
                      <a:pt x="9034" y="1783"/>
                    </a:lnTo>
                    <a:lnTo>
                      <a:pt x="9042" y="1792"/>
                    </a:lnTo>
                    <a:lnTo>
                      <a:pt x="9042" y="1792"/>
                    </a:lnTo>
                    <a:lnTo>
                      <a:pt x="9051" y="1801"/>
                    </a:lnTo>
                    <a:lnTo>
                      <a:pt x="9051" y="1801"/>
                    </a:lnTo>
                    <a:lnTo>
                      <a:pt x="9051" y="1801"/>
                    </a:lnTo>
                    <a:lnTo>
                      <a:pt x="9069" y="1810"/>
                    </a:lnTo>
                    <a:lnTo>
                      <a:pt x="9069" y="1810"/>
                    </a:lnTo>
                    <a:lnTo>
                      <a:pt x="9060" y="1828"/>
                    </a:lnTo>
                    <a:lnTo>
                      <a:pt x="9060" y="1828"/>
                    </a:lnTo>
                    <a:lnTo>
                      <a:pt x="9069" y="1836"/>
                    </a:lnTo>
                    <a:lnTo>
                      <a:pt x="9078" y="1836"/>
                    </a:lnTo>
                    <a:lnTo>
                      <a:pt x="9095" y="1836"/>
                    </a:lnTo>
                    <a:lnTo>
                      <a:pt x="9095" y="1836"/>
                    </a:lnTo>
                    <a:lnTo>
                      <a:pt x="9113" y="1836"/>
                    </a:lnTo>
                    <a:lnTo>
                      <a:pt x="9113" y="1836"/>
                    </a:lnTo>
                    <a:lnTo>
                      <a:pt x="9139" y="1836"/>
                    </a:lnTo>
                    <a:lnTo>
                      <a:pt x="9157" y="1828"/>
                    </a:lnTo>
                    <a:lnTo>
                      <a:pt x="9157" y="1828"/>
                    </a:lnTo>
                    <a:lnTo>
                      <a:pt x="9175" y="1828"/>
                    </a:lnTo>
                    <a:lnTo>
                      <a:pt x="9175" y="1828"/>
                    </a:lnTo>
                    <a:lnTo>
                      <a:pt x="9175" y="1828"/>
                    </a:lnTo>
                    <a:lnTo>
                      <a:pt x="9184" y="1828"/>
                    </a:lnTo>
                    <a:lnTo>
                      <a:pt x="9192" y="1828"/>
                    </a:lnTo>
                    <a:lnTo>
                      <a:pt x="9192" y="1828"/>
                    </a:lnTo>
                    <a:lnTo>
                      <a:pt x="9201" y="1828"/>
                    </a:lnTo>
                    <a:lnTo>
                      <a:pt x="9201" y="1828"/>
                    </a:lnTo>
                    <a:lnTo>
                      <a:pt x="9228" y="1819"/>
                    </a:lnTo>
                    <a:lnTo>
                      <a:pt x="9228" y="1819"/>
                    </a:lnTo>
                    <a:lnTo>
                      <a:pt x="9237" y="1810"/>
                    </a:lnTo>
                    <a:lnTo>
                      <a:pt x="9245" y="1801"/>
                    </a:lnTo>
                    <a:lnTo>
                      <a:pt x="9245" y="1801"/>
                    </a:lnTo>
                    <a:lnTo>
                      <a:pt x="9237" y="1783"/>
                    </a:lnTo>
                    <a:lnTo>
                      <a:pt x="9228" y="1783"/>
                    </a:lnTo>
                    <a:lnTo>
                      <a:pt x="9228" y="1783"/>
                    </a:lnTo>
                    <a:lnTo>
                      <a:pt x="9228" y="1783"/>
                    </a:lnTo>
                    <a:lnTo>
                      <a:pt x="9228" y="1783"/>
                    </a:lnTo>
                    <a:lnTo>
                      <a:pt x="9219" y="1775"/>
                    </a:lnTo>
                    <a:lnTo>
                      <a:pt x="9219" y="1775"/>
                    </a:lnTo>
                    <a:lnTo>
                      <a:pt x="9237" y="1748"/>
                    </a:lnTo>
                    <a:lnTo>
                      <a:pt x="9237" y="1748"/>
                    </a:lnTo>
                    <a:lnTo>
                      <a:pt x="9254" y="1722"/>
                    </a:lnTo>
                    <a:lnTo>
                      <a:pt x="9281" y="1704"/>
                    </a:lnTo>
                    <a:lnTo>
                      <a:pt x="9289" y="1695"/>
                    </a:lnTo>
                    <a:lnTo>
                      <a:pt x="9289" y="1695"/>
                    </a:lnTo>
                    <a:lnTo>
                      <a:pt x="9316" y="1677"/>
                    </a:lnTo>
                    <a:lnTo>
                      <a:pt x="9316" y="1677"/>
                    </a:lnTo>
                    <a:lnTo>
                      <a:pt x="9342" y="1669"/>
                    </a:lnTo>
                    <a:lnTo>
                      <a:pt x="9342" y="1669"/>
                    </a:lnTo>
                    <a:lnTo>
                      <a:pt x="9342" y="1669"/>
                    </a:lnTo>
                    <a:lnTo>
                      <a:pt x="9360" y="1660"/>
                    </a:lnTo>
                    <a:lnTo>
                      <a:pt x="9360" y="1651"/>
                    </a:lnTo>
                    <a:lnTo>
                      <a:pt x="9360" y="1651"/>
                    </a:lnTo>
                    <a:lnTo>
                      <a:pt x="9369" y="1625"/>
                    </a:lnTo>
                    <a:lnTo>
                      <a:pt x="9378" y="1607"/>
                    </a:lnTo>
                    <a:lnTo>
                      <a:pt x="9422" y="1607"/>
                    </a:lnTo>
                    <a:lnTo>
                      <a:pt x="9422" y="1607"/>
                    </a:lnTo>
                    <a:lnTo>
                      <a:pt x="9448" y="1607"/>
                    </a:lnTo>
                    <a:lnTo>
                      <a:pt x="9475" y="1598"/>
                    </a:lnTo>
                    <a:lnTo>
                      <a:pt x="9475" y="1598"/>
                    </a:lnTo>
                    <a:lnTo>
                      <a:pt x="9492" y="1589"/>
                    </a:lnTo>
                    <a:lnTo>
                      <a:pt x="9492" y="1589"/>
                    </a:lnTo>
                    <a:lnTo>
                      <a:pt x="9501" y="1598"/>
                    </a:lnTo>
                    <a:lnTo>
                      <a:pt x="9501" y="1598"/>
                    </a:lnTo>
                    <a:lnTo>
                      <a:pt x="9510" y="1607"/>
                    </a:lnTo>
                    <a:lnTo>
                      <a:pt x="9510" y="1607"/>
                    </a:lnTo>
                    <a:lnTo>
                      <a:pt x="9519" y="1607"/>
                    </a:lnTo>
                    <a:lnTo>
                      <a:pt x="9528" y="1607"/>
                    </a:lnTo>
                    <a:lnTo>
                      <a:pt x="9528" y="1607"/>
                    </a:lnTo>
                    <a:lnTo>
                      <a:pt x="9536" y="1598"/>
                    </a:lnTo>
                    <a:lnTo>
                      <a:pt x="9536" y="1598"/>
                    </a:lnTo>
                    <a:lnTo>
                      <a:pt x="9545" y="1598"/>
                    </a:lnTo>
                    <a:lnTo>
                      <a:pt x="9545" y="1598"/>
                    </a:lnTo>
                    <a:lnTo>
                      <a:pt x="9545" y="1598"/>
                    </a:lnTo>
                    <a:lnTo>
                      <a:pt x="9545" y="1598"/>
                    </a:lnTo>
                    <a:lnTo>
                      <a:pt x="9545" y="1607"/>
                    </a:lnTo>
                    <a:lnTo>
                      <a:pt x="9545" y="1607"/>
                    </a:lnTo>
                    <a:lnTo>
                      <a:pt x="9528" y="1616"/>
                    </a:lnTo>
                    <a:lnTo>
                      <a:pt x="9519" y="1633"/>
                    </a:lnTo>
                    <a:lnTo>
                      <a:pt x="9519" y="1633"/>
                    </a:lnTo>
                    <a:lnTo>
                      <a:pt x="9519" y="1642"/>
                    </a:lnTo>
                    <a:lnTo>
                      <a:pt x="9519" y="1651"/>
                    </a:lnTo>
                    <a:lnTo>
                      <a:pt x="9519" y="1651"/>
                    </a:lnTo>
                    <a:lnTo>
                      <a:pt x="9519" y="1660"/>
                    </a:lnTo>
                    <a:lnTo>
                      <a:pt x="9536" y="1669"/>
                    </a:lnTo>
                    <a:lnTo>
                      <a:pt x="9545" y="1669"/>
                    </a:lnTo>
                    <a:lnTo>
                      <a:pt x="9545" y="1669"/>
                    </a:lnTo>
                    <a:lnTo>
                      <a:pt x="9554" y="1669"/>
                    </a:lnTo>
                    <a:lnTo>
                      <a:pt x="9554" y="1669"/>
                    </a:lnTo>
                    <a:lnTo>
                      <a:pt x="9554" y="1669"/>
                    </a:lnTo>
                    <a:lnTo>
                      <a:pt x="9563" y="1686"/>
                    </a:lnTo>
                    <a:lnTo>
                      <a:pt x="9563" y="1686"/>
                    </a:lnTo>
                    <a:lnTo>
                      <a:pt x="9581" y="1686"/>
                    </a:lnTo>
                    <a:lnTo>
                      <a:pt x="9581" y="1686"/>
                    </a:lnTo>
                    <a:lnTo>
                      <a:pt x="9598" y="1677"/>
                    </a:lnTo>
                    <a:lnTo>
                      <a:pt x="9616" y="1660"/>
                    </a:lnTo>
                    <a:lnTo>
                      <a:pt x="9616" y="1660"/>
                    </a:lnTo>
                    <a:lnTo>
                      <a:pt x="9642" y="1642"/>
                    </a:lnTo>
                    <a:lnTo>
                      <a:pt x="9669" y="1625"/>
                    </a:lnTo>
                    <a:lnTo>
                      <a:pt x="9704" y="1625"/>
                    </a:lnTo>
                    <a:lnTo>
                      <a:pt x="9713" y="1625"/>
                    </a:lnTo>
                    <a:lnTo>
                      <a:pt x="9713" y="1625"/>
                    </a:lnTo>
                    <a:lnTo>
                      <a:pt x="9722" y="1616"/>
                    </a:lnTo>
                    <a:lnTo>
                      <a:pt x="9731" y="1607"/>
                    </a:lnTo>
                    <a:lnTo>
                      <a:pt x="9731" y="1589"/>
                    </a:lnTo>
                    <a:lnTo>
                      <a:pt x="9731" y="1589"/>
                    </a:lnTo>
                    <a:lnTo>
                      <a:pt x="9722" y="1580"/>
                    </a:lnTo>
                    <a:lnTo>
                      <a:pt x="9722" y="1580"/>
                    </a:lnTo>
                    <a:lnTo>
                      <a:pt x="9722" y="1554"/>
                    </a:lnTo>
                    <a:lnTo>
                      <a:pt x="9722" y="1554"/>
                    </a:lnTo>
                    <a:lnTo>
                      <a:pt x="9731" y="1545"/>
                    </a:lnTo>
                    <a:lnTo>
                      <a:pt x="9748" y="1536"/>
                    </a:lnTo>
                    <a:lnTo>
                      <a:pt x="9792" y="1527"/>
                    </a:lnTo>
                    <a:lnTo>
                      <a:pt x="9792" y="1527"/>
                    </a:lnTo>
                    <a:lnTo>
                      <a:pt x="9792" y="1527"/>
                    </a:lnTo>
                    <a:lnTo>
                      <a:pt x="9792" y="1527"/>
                    </a:lnTo>
                    <a:lnTo>
                      <a:pt x="9784" y="1536"/>
                    </a:lnTo>
                    <a:lnTo>
                      <a:pt x="9775" y="1545"/>
                    </a:lnTo>
                    <a:lnTo>
                      <a:pt x="9775" y="1545"/>
                    </a:lnTo>
                    <a:lnTo>
                      <a:pt x="9766" y="1563"/>
                    </a:lnTo>
                    <a:lnTo>
                      <a:pt x="9766" y="1580"/>
                    </a:lnTo>
                    <a:lnTo>
                      <a:pt x="9766" y="1580"/>
                    </a:lnTo>
                    <a:lnTo>
                      <a:pt x="9757" y="1607"/>
                    </a:lnTo>
                    <a:lnTo>
                      <a:pt x="9757" y="1607"/>
                    </a:lnTo>
                    <a:lnTo>
                      <a:pt x="9757" y="1607"/>
                    </a:lnTo>
                    <a:lnTo>
                      <a:pt x="9748" y="1625"/>
                    </a:lnTo>
                    <a:lnTo>
                      <a:pt x="9748" y="1625"/>
                    </a:lnTo>
                    <a:lnTo>
                      <a:pt x="9757" y="1633"/>
                    </a:lnTo>
                    <a:lnTo>
                      <a:pt x="9739" y="1642"/>
                    </a:lnTo>
                    <a:lnTo>
                      <a:pt x="9739" y="1642"/>
                    </a:lnTo>
                    <a:lnTo>
                      <a:pt x="9739" y="1651"/>
                    </a:lnTo>
                    <a:lnTo>
                      <a:pt x="9739" y="1651"/>
                    </a:lnTo>
                    <a:lnTo>
                      <a:pt x="9739" y="1660"/>
                    </a:lnTo>
                    <a:lnTo>
                      <a:pt x="9722" y="1669"/>
                    </a:lnTo>
                    <a:lnTo>
                      <a:pt x="9713" y="1669"/>
                    </a:lnTo>
                    <a:lnTo>
                      <a:pt x="9713" y="1669"/>
                    </a:lnTo>
                    <a:lnTo>
                      <a:pt x="9713" y="1669"/>
                    </a:lnTo>
                    <a:lnTo>
                      <a:pt x="9713" y="1669"/>
                    </a:lnTo>
                    <a:lnTo>
                      <a:pt x="9695" y="1669"/>
                    </a:lnTo>
                    <a:lnTo>
                      <a:pt x="9695" y="1669"/>
                    </a:lnTo>
                    <a:lnTo>
                      <a:pt x="9660" y="1686"/>
                    </a:lnTo>
                    <a:lnTo>
                      <a:pt x="9651" y="1686"/>
                    </a:lnTo>
                    <a:lnTo>
                      <a:pt x="9651" y="1704"/>
                    </a:lnTo>
                    <a:lnTo>
                      <a:pt x="9651" y="1704"/>
                    </a:lnTo>
                    <a:lnTo>
                      <a:pt x="9634" y="1722"/>
                    </a:lnTo>
                    <a:lnTo>
                      <a:pt x="9634" y="1722"/>
                    </a:lnTo>
                    <a:lnTo>
                      <a:pt x="9634" y="1722"/>
                    </a:lnTo>
                    <a:lnTo>
                      <a:pt x="9634" y="1722"/>
                    </a:lnTo>
                    <a:lnTo>
                      <a:pt x="9616" y="1730"/>
                    </a:lnTo>
                    <a:lnTo>
                      <a:pt x="9598" y="1757"/>
                    </a:lnTo>
                    <a:lnTo>
                      <a:pt x="9598" y="1757"/>
                    </a:lnTo>
                    <a:lnTo>
                      <a:pt x="9589" y="1766"/>
                    </a:lnTo>
                    <a:lnTo>
                      <a:pt x="9572" y="1783"/>
                    </a:lnTo>
                    <a:lnTo>
                      <a:pt x="9554" y="1792"/>
                    </a:lnTo>
                    <a:lnTo>
                      <a:pt x="9554" y="1792"/>
                    </a:lnTo>
                    <a:lnTo>
                      <a:pt x="9528" y="1810"/>
                    </a:lnTo>
                    <a:lnTo>
                      <a:pt x="9492" y="1845"/>
                    </a:lnTo>
                    <a:lnTo>
                      <a:pt x="9492" y="1845"/>
                    </a:lnTo>
                    <a:lnTo>
                      <a:pt x="9475" y="1863"/>
                    </a:lnTo>
                    <a:lnTo>
                      <a:pt x="9457" y="1881"/>
                    </a:lnTo>
                    <a:lnTo>
                      <a:pt x="9422" y="1889"/>
                    </a:lnTo>
                    <a:lnTo>
                      <a:pt x="9422" y="1889"/>
                    </a:lnTo>
                    <a:lnTo>
                      <a:pt x="9422" y="1898"/>
                    </a:lnTo>
                    <a:lnTo>
                      <a:pt x="9422" y="1898"/>
                    </a:lnTo>
                    <a:lnTo>
                      <a:pt x="9413" y="1898"/>
                    </a:lnTo>
                    <a:lnTo>
                      <a:pt x="9404" y="1907"/>
                    </a:lnTo>
                    <a:lnTo>
                      <a:pt x="9404" y="1907"/>
                    </a:lnTo>
                    <a:lnTo>
                      <a:pt x="9369" y="1907"/>
                    </a:lnTo>
                    <a:lnTo>
                      <a:pt x="9360" y="1907"/>
                    </a:lnTo>
                    <a:lnTo>
                      <a:pt x="9360" y="1907"/>
                    </a:lnTo>
                    <a:lnTo>
                      <a:pt x="9351" y="1916"/>
                    </a:lnTo>
                    <a:lnTo>
                      <a:pt x="9342" y="1925"/>
                    </a:lnTo>
                    <a:lnTo>
                      <a:pt x="9351" y="1942"/>
                    </a:lnTo>
                    <a:lnTo>
                      <a:pt x="9351" y="1942"/>
                    </a:lnTo>
                    <a:lnTo>
                      <a:pt x="9342" y="1960"/>
                    </a:lnTo>
                    <a:lnTo>
                      <a:pt x="9334" y="1978"/>
                    </a:lnTo>
                    <a:lnTo>
                      <a:pt x="9334" y="1978"/>
                    </a:lnTo>
                    <a:lnTo>
                      <a:pt x="9307" y="2013"/>
                    </a:lnTo>
                    <a:lnTo>
                      <a:pt x="9289" y="2048"/>
                    </a:lnTo>
                    <a:lnTo>
                      <a:pt x="9281" y="2075"/>
                    </a:lnTo>
                    <a:lnTo>
                      <a:pt x="9281" y="2110"/>
                    </a:lnTo>
                    <a:lnTo>
                      <a:pt x="9281" y="2110"/>
                    </a:lnTo>
                    <a:lnTo>
                      <a:pt x="9289" y="2207"/>
                    </a:lnTo>
                    <a:lnTo>
                      <a:pt x="9298" y="2269"/>
                    </a:lnTo>
                    <a:lnTo>
                      <a:pt x="9307" y="2322"/>
                    </a:lnTo>
                    <a:lnTo>
                      <a:pt x="9307" y="2322"/>
                    </a:lnTo>
                    <a:lnTo>
                      <a:pt x="9316" y="2322"/>
                    </a:lnTo>
                    <a:lnTo>
                      <a:pt x="9316" y="2322"/>
                    </a:lnTo>
                    <a:lnTo>
                      <a:pt x="9316" y="2348"/>
                    </a:lnTo>
                    <a:lnTo>
                      <a:pt x="9316" y="2348"/>
                    </a:lnTo>
                    <a:lnTo>
                      <a:pt x="9325" y="2366"/>
                    </a:lnTo>
                    <a:lnTo>
                      <a:pt x="9325" y="2366"/>
                    </a:lnTo>
                    <a:lnTo>
                      <a:pt x="9325" y="2393"/>
                    </a:lnTo>
                    <a:lnTo>
                      <a:pt x="9334" y="2410"/>
                    </a:lnTo>
                    <a:lnTo>
                      <a:pt x="9334" y="2410"/>
                    </a:lnTo>
                    <a:lnTo>
                      <a:pt x="9334" y="2428"/>
                    </a:lnTo>
                    <a:lnTo>
                      <a:pt x="9334" y="2437"/>
                    </a:lnTo>
                    <a:lnTo>
                      <a:pt x="9334" y="2437"/>
                    </a:lnTo>
                    <a:lnTo>
                      <a:pt x="9342" y="2445"/>
                    </a:lnTo>
                    <a:lnTo>
                      <a:pt x="9351" y="2454"/>
                    </a:lnTo>
                    <a:lnTo>
                      <a:pt x="9351" y="2454"/>
                    </a:lnTo>
                    <a:lnTo>
                      <a:pt x="9360" y="2454"/>
                    </a:lnTo>
                    <a:lnTo>
                      <a:pt x="9369" y="2454"/>
                    </a:lnTo>
                    <a:lnTo>
                      <a:pt x="9395" y="2428"/>
                    </a:lnTo>
                    <a:lnTo>
                      <a:pt x="9395" y="2428"/>
                    </a:lnTo>
                    <a:lnTo>
                      <a:pt x="9395" y="2419"/>
                    </a:lnTo>
                    <a:lnTo>
                      <a:pt x="9395" y="2419"/>
                    </a:lnTo>
                    <a:lnTo>
                      <a:pt x="9404" y="2410"/>
                    </a:lnTo>
                    <a:lnTo>
                      <a:pt x="9404" y="2410"/>
                    </a:lnTo>
                    <a:lnTo>
                      <a:pt x="9413" y="2401"/>
                    </a:lnTo>
                    <a:lnTo>
                      <a:pt x="9413" y="2401"/>
                    </a:lnTo>
                    <a:lnTo>
                      <a:pt x="9431" y="2384"/>
                    </a:lnTo>
                    <a:lnTo>
                      <a:pt x="9431" y="2384"/>
                    </a:lnTo>
                    <a:lnTo>
                      <a:pt x="9439" y="2375"/>
                    </a:lnTo>
                    <a:lnTo>
                      <a:pt x="9439" y="2375"/>
                    </a:lnTo>
                    <a:lnTo>
                      <a:pt x="9439" y="2375"/>
                    </a:lnTo>
                    <a:lnTo>
                      <a:pt x="9439" y="2375"/>
                    </a:lnTo>
                    <a:lnTo>
                      <a:pt x="9457" y="2348"/>
                    </a:lnTo>
                    <a:lnTo>
                      <a:pt x="9457" y="2322"/>
                    </a:lnTo>
                    <a:lnTo>
                      <a:pt x="9457" y="2313"/>
                    </a:lnTo>
                    <a:lnTo>
                      <a:pt x="9457" y="2313"/>
                    </a:lnTo>
                    <a:lnTo>
                      <a:pt x="9466" y="2304"/>
                    </a:lnTo>
                    <a:lnTo>
                      <a:pt x="9466" y="2304"/>
                    </a:lnTo>
                    <a:lnTo>
                      <a:pt x="9484" y="2295"/>
                    </a:lnTo>
                    <a:lnTo>
                      <a:pt x="9492" y="2287"/>
                    </a:lnTo>
                    <a:lnTo>
                      <a:pt x="9492" y="2287"/>
                    </a:lnTo>
                    <a:lnTo>
                      <a:pt x="9519" y="2287"/>
                    </a:lnTo>
                    <a:lnTo>
                      <a:pt x="9528" y="2287"/>
                    </a:lnTo>
                    <a:lnTo>
                      <a:pt x="9528" y="2287"/>
                    </a:lnTo>
                    <a:lnTo>
                      <a:pt x="9536" y="2278"/>
                    </a:lnTo>
                    <a:lnTo>
                      <a:pt x="9545" y="2269"/>
                    </a:lnTo>
                    <a:lnTo>
                      <a:pt x="9545" y="2269"/>
                    </a:lnTo>
                    <a:lnTo>
                      <a:pt x="9536" y="2251"/>
                    </a:lnTo>
                    <a:lnTo>
                      <a:pt x="9536" y="2251"/>
                    </a:lnTo>
                    <a:lnTo>
                      <a:pt x="9536" y="2242"/>
                    </a:lnTo>
                    <a:lnTo>
                      <a:pt x="9536" y="2242"/>
                    </a:lnTo>
                    <a:lnTo>
                      <a:pt x="9528" y="2225"/>
                    </a:lnTo>
                    <a:lnTo>
                      <a:pt x="9528" y="2225"/>
                    </a:lnTo>
                    <a:lnTo>
                      <a:pt x="9536" y="2216"/>
                    </a:lnTo>
                    <a:lnTo>
                      <a:pt x="9572" y="2198"/>
                    </a:lnTo>
                    <a:lnTo>
                      <a:pt x="9572" y="2198"/>
                    </a:lnTo>
                    <a:lnTo>
                      <a:pt x="9572" y="2189"/>
                    </a:lnTo>
                    <a:lnTo>
                      <a:pt x="9572" y="2189"/>
                    </a:lnTo>
                    <a:lnTo>
                      <a:pt x="9581" y="2189"/>
                    </a:lnTo>
                    <a:lnTo>
                      <a:pt x="9581" y="2189"/>
                    </a:lnTo>
                    <a:lnTo>
                      <a:pt x="9607" y="2181"/>
                    </a:lnTo>
                    <a:lnTo>
                      <a:pt x="9607" y="2181"/>
                    </a:lnTo>
                    <a:lnTo>
                      <a:pt x="9625" y="2189"/>
                    </a:lnTo>
                    <a:lnTo>
                      <a:pt x="9625" y="2189"/>
                    </a:lnTo>
                    <a:lnTo>
                      <a:pt x="9642" y="2181"/>
                    </a:lnTo>
                    <a:lnTo>
                      <a:pt x="9651" y="2172"/>
                    </a:lnTo>
                    <a:lnTo>
                      <a:pt x="9651" y="2172"/>
                    </a:lnTo>
                    <a:lnTo>
                      <a:pt x="9660" y="2163"/>
                    </a:lnTo>
                    <a:lnTo>
                      <a:pt x="9660" y="2154"/>
                    </a:lnTo>
                    <a:lnTo>
                      <a:pt x="9660" y="2154"/>
                    </a:lnTo>
                    <a:lnTo>
                      <a:pt x="9660" y="2137"/>
                    </a:lnTo>
                    <a:lnTo>
                      <a:pt x="9651" y="2119"/>
                    </a:lnTo>
                    <a:lnTo>
                      <a:pt x="9651" y="2119"/>
                    </a:lnTo>
                    <a:lnTo>
                      <a:pt x="9642" y="2110"/>
                    </a:lnTo>
                    <a:lnTo>
                      <a:pt x="9642" y="2110"/>
                    </a:lnTo>
                    <a:lnTo>
                      <a:pt x="9642" y="2110"/>
                    </a:lnTo>
                    <a:lnTo>
                      <a:pt x="9642" y="2110"/>
                    </a:lnTo>
                    <a:lnTo>
                      <a:pt x="9651" y="2101"/>
                    </a:lnTo>
                    <a:lnTo>
                      <a:pt x="9651" y="2101"/>
                    </a:lnTo>
                    <a:lnTo>
                      <a:pt x="9660" y="2075"/>
                    </a:lnTo>
                    <a:lnTo>
                      <a:pt x="9678" y="2057"/>
                    </a:lnTo>
                    <a:lnTo>
                      <a:pt x="9678" y="2057"/>
                    </a:lnTo>
                    <a:lnTo>
                      <a:pt x="9686" y="2057"/>
                    </a:lnTo>
                    <a:lnTo>
                      <a:pt x="9686" y="2057"/>
                    </a:lnTo>
                    <a:lnTo>
                      <a:pt x="9695" y="2057"/>
                    </a:lnTo>
                    <a:lnTo>
                      <a:pt x="9695" y="2057"/>
                    </a:lnTo>
                    <a:lnTo>
                      <a:pt x="9695" y="2057"/>
                    </a:lnTo>
                    <a:lnTo>
                      <a:pt x="9695" y="2057"/>
                    </a:lnTo>
                    <a:lnTo>
                      <a:pt x="9695" y="2057"/>
                    </a:lnTo>
                    <a:lnTo>
                      <a:pt x="9704" y="2066"/>
                    </a:lnTo>
                    <a:lnTo>
                      <a:pt x="9704" y="2066"/>
                    </a:lnTo>
                    <a:lnTo>
                      <a:pt x="9713" y="2057"/>
                    </a:lnTo>
                    <a:lnTo>
                      <a:pt x="9731" y="2048"/>
                    </a:lnTo>
                    <a:lnTo>
                      <a:pt x="9731" y="2048"/>
                    </a:lnTo>
                    <a:lnTo>
                      <a:pt x="9731" y="2039"/>
                    </a:lnTo>
                    <a:lnTo>
                      <a:pt x="9731" y="2031"/>
                    </a:lnTo>
                    <a:lnTo>
                      <a:pt x="9731" y="2031"/>
                    </a:lnTo>
                    <a:lnTo>
                      <a:pt x="9731" y="2022"/>
                    </a:lnTo>
                    <a:lnTo>
                      <a:pt x="9731" y="2022"/>
                    </a:lnTo>
                    <a:lnTo>
                      <a:pt x="9713" y="2004"/>
                    </a:lnTo>
                    <a:lnTo>
                      <a:pt x="9695" y="2004"/>
                    </a:lnTo>
                    <a:lnTo>
                      <a:pt x="9695" y="2004"/>
                    </a:lnTo>
                    <a:lnTo>
                      <a:pt x="9695" y="2004"/>
                    </a:lnTo>
                    <a:lnTo>
                      <a:pt x="9695" y="1978"/>
                    </a:lnTo>
                    <a:lnTo>
                      <a:pt x="9695" y="1969"/>
                    </a:lnTo>
                    <a:lnTo>
                      <a:pt x="9713" y="1960"/>
                    </a:lnTo>
                    <a:lnTo>
                      <a:pt x="9713" y="1960"/>
                    </a:lnTo>
                    <a:lnTo>
                      <a:pt x="9713" y="1951"/>
                    </a:lnTo>
                    <a:lnTo>
                      <a:pt x="9722" y="1942"/>
                    </a:lnTo>
                    <a:lnTo>
                      <a:pt x="9722" y="1942"/>
                    </a:lnTo>
                    <a:lnTo>
                      <a:pt x="9731" y="1933"/>
                    </a:lnTo>
                    <a:lnTo>
                      <a:pt x="9731" y="1925"/>
                    </a:lnTo>
                    <a:lnTo>
                      <a:pt x="9731" y="1925"/>
                    </a:lnTo>
                    <a:lnTo>
                      <a:pt x="9713" y="1916"/>
                    </a:lnTo>
                    <a:lnTo>
                      <a:pt x="9713" y="1916"/>
                    </a:lnTo>
                    <a:lnTo>
                      <a:pt x="9704" y="1907"/>
                    </a:lnTo>
                    <a:lnTo>
                      <a:pt x="9686" y="1907"/>
                    </a:lnTo>
                    <a:lnTo>
                      <a:pt x="9686" y="1907"/>
                    </a:lnTo>
                    <a:lnTo>
                      <a:pt x="9669" y="1916"/>
                    </a:lnTo>
                    <a:lnTo>
                      <a:pt x="9669" y="1916"/>
                    </a:lnTo>
                    <a:lnTo>
                      <a:pt x="9660" y="1916"/>
                    </a:lnTo>
                    <a:lnTo>
                      <a:pt x="9660" y="1916"/>
                    </a:lnTo>
                    <a:lnTo>
                      <a:pt x="9660" y="1889"/>
                    </a:lnTo>
                    <a:lnTo>
                      <a:pt x="9669" y="1872"/>
                    </a:lnTo>
                    <a:lnTo>
                      <a:pt x="9669" y="1872"/>
                    </a:lnTo>
                    <a:lnTo>
                      <a:pt x="9686" y="1854"/>
                    </a:lnTo>
                    <a:lnTo>
                      <a:pt x="9686" y="1854"/>
                    </a:lnTo>
                    <a:lnTo>
                      <a:pt x="9695" y="1845"/>
                    </a:lnTo>
                    <a:lnTo>
                      <a:pt x="9695" y="1845"/>
                    </a:lnTo>
                    <a:lnTo>
                      <a:pt x="9713" y="1828"/>
                    </a:lnTo>
                    <a:lnTo>
                      <a:pt x="9713" y="1828"/>
                    </a:lnTo>
                    <a:lnTo>
                      <a:pt x="9713" y="1819"/>
                    </a:lnTo>
                    <a:lnTo>
                      <a:pt x="9713" y="1819"/>
                    </a:lnTo>
                    <a:lnTo>
                      <a:pt x="9731" y="1792"/>
                    </a:lnTo>
                    <a:lnTo>
                      <a:pt x="9748" y="1775"/>
                    </a:lnTo>
                    <a:lnTo>
                      <a:pt x="9748" y="1775"/>
                    </a:lnTo>
                    <a:lnTo>
                      <a:pt x="9757" y="1757"/>
                    </a:lnTo>
                    <a:lnTo>
                      <a:pt x="9757" y="1757"/>
                    </a:lnTo>
                    <a:lnTo>
                      <a:pt x="9757" y="1757"/>
                    </a:lnTo>
                    <a:lnTo>
                      <a:pt x="9757" y="1757"/>
                    </a:lnTo>
                    <a:lnTo>
                      <a:pt x="9757" y="1748"/>
                    </a:lnTo>
                    <a:lnTo>
                      <a:pt x="9757" y="1748"/>
                    </a:lnTo>
                    <a:lnTo>
                      <a:pt x="9766" y="1748"/>
                    </a:lnTo>
                    <a:lnTo>
                      <a:pt x="9801" y="1748"/>
                    </a:lnTo>
                    <a:lnTo>
                      <a:pt x="9801" y="1748"/>
                    </a:lnTo>
                    <a:lnTo>
                      <a:pt x="9810" y="1766"/>
                    </a:lnTo>
                    <a:lnTo>
                      <a:pt x="9810" y="1766"/>
                    </a:lnTo>
                    <a:lnTo>
                      <a:pt x="9819" y="1766"/>
                    </a:lnTo>
                    <a:lnTo>
                      <a:pt x="9828" y="1766"/>
                    </a:lnTo>
                    <a:lnTo>
                      <a:pt x="9828" y="1766"/>
                    </a:lnTo>
                    <a:lnTo>
                      <a:pt x="9845" y="1739"/>
                    </a:lnTo>
                    <a:lnTo>
                      <a:pt x="9854" y="1730"/>
                    </a:lnTo>
                    <a:lnTo>
                      <a:pt x="9854" y="1730"/>
                    </a:lnTo>
                    <a:lnTo>
                      <a:pt x="9863" y="1722"/>
                    </a:lnTo>
                    <a:lnTo>
                      <a:pt x="9881" y="1713"/>
                    </a:lnTo>
                    <a:lnTo>
                      <a:pt x="9881" y="1713"/>
                    </a:lnTo>
                    <a:lnTo>
                      <a:pt x="9881" y="1730"/>
                    </a:lnTo>
                    <a:lnTo>
                      <a:pt x="9881" y="1748"/>
                    </a:lnTo>
                    <a:lnTo>
                      <a:pt x="9881" y="1748"/>
                    </a:lnTo>
                    <a:lnTo>
                      <a:pt x="9889" y="1757"/>
                    </a:lnTo>
                    <a:lnTo>
                      <a:pt x="9889" y="1757"/>
                    </a:lnTo>
                    <a:lnTo>
                      <a:pt x="9889" y="1757"/>
                    </a:lnTo>
                    <a:lnTo>
                      <a:pt x="9907" y="1766"/>
                    </a:lnTo>
                    <a:lnTo>
                      <a:pt x="9916" y="1757"/>
                    </a:lnTo>
                    <a:lnTo>
                      <a:pt x="9916" y="1757"/>
                    </a:lnTo>
                    <a:lnTo>
                      <a:pt x="9916" y="1757"/>
                    </a:lnTo>
                    <a:lnTo>
                      <a:pt x="9942" y="1730"/>
                    </a:lnTo>
                    <a:lnTo>
                      <a:pt x="9942" y="1730"/>
                    </a:lnTo>
                    <a:lnTo>
                      <a:pt x="9969" y="1722"/>
                    </a:lnTo>
                    <a:lnTo>
                      <a:pt x="9995" y="1713"/>
                    </a:lnTo>
                    <a:lnTo>
                      <a:pt x="10031" y="1713"/>
                    </a:lnTo>
                    <a:lnTo>
                      <a:pt x="10031" y="1713"/>
                    </a:lnTo>
                    <a:lnTo>
                      <a:pt x="10084" y="1713"/>
                    </a:lnTo>
                    <a:lnTo>
                      <a:pt x="10084" y="1713"/>
                    </a:lnTo>
                    <a:lnTo>
                      <a:pt x="10101" y="1739"/>
                    </a:lnTo>
                    <a:lnTo>
                      <a:pt x="10101" y="1739"/>
                    </a:lnTo>
                    <a:lnTo>
                      <a:pt x="10110" y="1748"/>
                    </a:lnTo>
                    <a:lnTo>
                      <a:pt x="10110" y="1748"/>
                    </a:lnTo>
                    <a:lnTo>
                      <a:pt x="10128" y="1748"/>
                    </a:lnTo>
                    <a:lnTo>
                      <a:pt x="10128" y="1748"/>
                    </a:lnTo>
                    <a:lnTo>
                      <a:pt x="10136" y="1748"/>
                    </a:lnTo>
                    <a:lnTo>
                      <a:pt x="10145" y="1730"/>
                    </a:lnTo>
                    <a:lnTo>
                      <a:pt x="10145" y="1730"/>
                    </a:lnTo>
                    <a:lnTo>
                      <a:pt x="10145" y="1730"/>
                    </a:lnTo>
                    <a:lnTo>
                      <a:pt x="10145" y="1730"/>
                    </a:lnTo>
                    <a:lnTo>
                      <a:pt x="10145" y="1730"/>
                    </a:lnTo>
                    <a:lnTo>
                      <a:pt x="10154" y="1722"/>
                    </a:lnTo>
                    <a:lnTo>
                      <a:pt x="10154" y="1722"/>
                    </a:lnTo>
                    <a:lnTo>
                      <a:pt x="10189" y="1704"/>
                    </a:lnTo>
                    <a:lnTo>
                      <a:pt x="10234" y="1677"/>
                    </a:lnTo>
                    <a:lnTo>
                      <a:pt x="10234" y="1677"/>
                    </a:lnTo>
                    <a:lnTo>
                      <a:pt x="10242" y="1677"/>
                    </a:lnTo>
                    <a:lnTo>
                      <a:pt x="10242" y="1677"/>
                    </a:lnTo>
                    <a:lnTo>
                      <a:pt x="10251" y="1669"/>
                    </a:lnTo>
                    <a:lnTo>
                      <a:pt x="10251" y="1669"/>
                    </a:lnTo>
                    <a:lnTo>
                      <a:pt x="10260" y="1660"/>
                    </a:lnTo>
                    <a:lnTo>
                      <a:pt x="10269" y="1651"/>
                    </a:lnTo>
                    <a:lnTo>
                      <a:pt x="10269" y="1651"/>
                    </a:lnTo>
                    <a:lnTo>
                      <a:pt x="10278" y="1642"/>
                    </a:lnTo>
                    <a:lnTo>
                      <a:pt x="10278" y="1642"/>
                    </a:lnTo>
                    <a:lnTo>
                      <a:pt x="10295" y="1642"/>
                    </a:lnTo>
                    <a:lnTo>
                      <a:pt x="10295" y="1633"/>
                    </a:lnTo>
                    <a:lnTo>
                      <a:pt x="10295" y="1633"/>
                    </a:lnTo>
                    <a:lnTo>
                      <a:pt x="10304" y="1633"/>
                    </a:lnTo>
                    <a:lnTo>
                      <a:pt x="10304" y="1633"/>
                    </a:lnTo>
                    <a:lnTo>
                      <a:pt x="10331" y="1616"/>
                    </a:lnTo>
                    <a:lnTo>
                      <a:pt x="10392" y="1589"/>
                    </a:lnTo>
                    <a:lnTo>
                      <a:pt x="10392" y="1589"/>
                    </a:lnTo>
                    <a:lnTo>
                      <a:pt x="10463" y="1572"/>
                    </a:lnTo>
                    <a:lnTo>
                      <a:pt x="10516" y="1545"/>
                    </a:lnTo>
                    <a:lnTo>
                      <a:pt x="10516" y="1545"/>
                    </a:lnTo>
                    <a:lnTo>
                      <a:pt x="10516" y="1527"/>
                    </a:lnTo>
                    <a:lnTo>
                      <a:pt x="10516" y="1527"/>
                    </a:lnTo>
                    <a:lnTo>
                      <a:pt x="10516" y="1527"/>
                    </a:lnTo>
                    <a:lnTo>
                      <a:pt x="10525" y="1527"/>
                    </a:lnTo>
                    <a:lnTo>
                      <a:pt x="10525" y="1527"/>
                    </a:lnTo>
                    <a:lnTo>
                      <a:pt x="10542" y="1536"/>
                    </a:lnTo>
                    <a:lnTo>
                      <a:pt x="10542" y="1536"/>
                    </a:lnTo>
                    <a:lnTo>
                      <a:pt x="10542" y="1536"/>
                    </a:lnTo>
                    <a:lnTo>
                      <a:pt x="10542" y="1536"/>
                    </a:lnTo>
                    <a:lnTo>
                      <a:pt x="10560" y="1545"/>
                    </a:lnTo>
                    <a:lnTo>
                      <a:pt x="10578" y="1545"/>
                    </a:lnTo>
                    <a:lnTo>
                      <a:pt x="10578" y="1545"/>
                    </a:lnTo>
                    <a:lnTo>
                      <a:pt x="10595" y="1545"/>
                    </a:lnTo>
                    <a:lnTo>
                      <a:pt x="10595" y="1545"/>
                    </a:lnTo>
                    <a:lnTo>
                      <a:pt x="10613" y="1554"/>
                    </a:lnTo>
                    <a:lnTo>
                      <a:pt x="10613" y="1554"/>
                    </a:lnTo>
                    <a:lnTo>
                      <a:pt x="10631" y="1554"/>
                    </a:lnTo>
                    <a:lnTo>
                      <a:pt x="10648" y="1536"/>
                    </a:lnTo>
                    <a:lnTo>
                      <a:pt x="10648" y="1536"/>
                    </a:lnTo>
                    <a:lnTo>
                      <a:pt x="10666" y="1519"/>
                    </a:lnTo>
                    <a:lnTo>
                      <a:pt x="10657" y="1501"/>
                    </a:lnTo>
                    <a:lnTo>
                      <a:pt x="10657" y="1501"/>
                    </a:lnTo>
                    <a:lnTo>
                      <a:pt x="10657" y="1492"/>
                    </a:lnTo>
                    <a:lnTo>
                      <a:pt x="10657" y="1492"/>
                    </a:lnTo>
                    <a:lnTo>
                      <a:pt x="10648" y="1483"/>
                    </a:lnTo>
                    <a:lnTo>
                      <a:pt x="10648" y="1483"/>
                    </a:lnTo>
                    <a:lnTo>
                      <a:pt x="10648" y="1474"/>
                    </a:lnTo>
                    <a:lnTo>
                      <a:pt x="10631" y="1457"/>
                    </a:lnTo>
                    <a:lnTo>
                      <a:pt x="10631" y="1457"/>
                    </a:lnTo>
                    <a:lnTo>
                      <a:pt x="10631" y="1457"/>
                    </a:lnTo>
                    <a:lnTo>
                      <a:pt x="10631" y="1457"/>
                    </a:lnTo>
                    <a:lnTo>
                      <a:pt x="10622" y="1448"/>
                    </a:lnTo>
                    <a:lnTo>
                      <a:pt x="10622" y="1439"/>
                    </a:lnTo>
                    <a:lnTo>
                      <a:pt x="10622" y="1439"/>
                    </a:lnTo>
                    <a:lnTo>
                      <a:pt x="10622" y="1430"/>
                    </a:lnTo>
                    <a:lnTo>
                      <a:pt x="10622" y="1430"/>
                    </a:lnTo>
                    <a:lnTo>
                      <a:pt x="10604" y="1404"/>
                    </a:lnTo>
                    <a:lnTo>
                      <a:pt x="10586" y="1377"/>
                    </a:lnTo>
                    <a:lnTo>
                      <a:pt x="10586" y="1377"/>
                    </a:lnTo>
                    <a:lnTo>
                      <a:pt x="10569" y="1377"/>
                    </a:lnTo>
                    <a:lnTo>
                      <a:pt x="10569" y="1377"/>
                    </a:lnTo>
                    <a:lnTo>
                      <a:pt x="10551" y="1369"/>
                    </a:lnTo>
                    <a:lnTo>
                      <a:pt x="10551" y="1369"/>
                    </a:lnTo>
                    <a:lnTo>
                      <a:pt x="10551" y="1369"/>
                    </a:lnTo>
                    <a:lnTo>
                      <a:pt x="10551" y="1369"/>
                    </a:lnTo>
                    <a:lnTo>
                      <a:pt x="10542" y="1369"/>
                    </a:lnTo>
                    <a:lnTo>
                      <a:pt x="10542" y="1351"/>
                    </a:lnTo>
                    <a:lnTo>
                      <a:pt x="10542" y="1351"/>
                    </a:lnTo>
                    <a:lnTo>
                      <a:pt x="10542" y="1342"/>
                    </a:lnTo>
                    <a:lnTo>
                      <a:pt x="10534" y="1333"/>
                    </a:lnTo>
                    <a:lnTo>
                      <a:pt x="10534" y="1333"/>
                    </a:lnTo>
                    <a:lnTo>
                      <a:pt x="10525" y="1333"/>
                    </a:lnTo>
                    <a:lnTo>
                      <a:pt x="10516" y="1342"/>
                    </a:lnTo>
                    <a:lnTo>
                      <a:pt x="10516" y="1342"/>
                    </a:lnTo>
                    <a:lnTo>
                      <a:pt x="10498" y="1342"/>
                    </a:lnTo>
                    <a:lnTo>
                      <a:pt x="10498" y="1342"/>
                    </a:lnTo>
                    <a:lnTo>
                      <a:pt x="10489" y="1342"/>
                    </a:lnTo>
                    <a:lnTo>
                      <a:pt x="10481" y="1333"/>
                    </a:lnTo>
                    <a:lnTo>
                      <a:pt x="10481" y="1333"/>
                    </a:lnTo>
                    <a:lnTo>
                      <a:pt x="10481" y="1333"/>
                    </a:lnTo>
                    <a:lnTo>
                      <a:pt x="10481" y="1333"/>
                    </a:lnTo>
                    <a:lnTo>
                      <a:pt x="10507" y="1324"/>
                    </a:lnTo>
                    <a:lnTo>
                      <a:pt x="10507" y="1324"/>
                    </a:lnTo>
                    <a:lnTo>
                      <a:pt x="10516" y="1324"/>
                    </a:lnTo>
                    <a:lnTo>
                      <a:pt x="10516" y="1324"/>
                    </a:lnTo>
                    <a:lnTo>
                      <a:pt x="10525" y="1333"/>
                    </a:lnTo>
                    <a:lnTo>
                      <a:pt x="10525" y="1333"/>
                    </a:lnTo>
                    <a:lnTo>
                      <a:pt x="10542" y="1342"/>
                    </a:lnTo>
                    <a:lnTo>
                      <a:pt x="10542" y="1342"/>
                    </a:lnTo>
                    <a:lnTo>
                      <a:pt x="10560" y="1351"/>
                    </a:lnTo>
                    <a:lnTo>
                      <a:pt x="10560" y="1351"/>
                    </a:lnTo>
                    <a:lnTo>
                      <a:pt x="10569" y="1360"/>
                    </a:lnTo>
                    <a:lnTo>
                      <a:pt x="10586" y="1360"/>
                    </a:lnTo>
                    <a:lnTo>
                      <a:pt x="10586" y="1360"/>
                    </a:lnTo>
                    <a:lnTo>
                      <a:pt x="10613" y="1351"/>
                    </a:lnTo>
                    <a:lnTo>
                      <a:pt x="10631" y="1351"/>
                    </a:lnTo>
                    <a:lnTo>
                      <a:pt x="10631" y="1351"/>
                    </a:lnTo>
                    <a:lnTo>
                      <a:pt x="10639" y="1342"/>
                    </a:lnTo>
                    <a:lnTo>
                      <a:pt x="10639" y="1342"/>
                    </a:lnTo>
                    <a:lnTo>
                      <a:pt x="10639" y="1342"/>
                    </a:lnTo>
                    <a:lnTo>
                      <a:pt x="10639" y="1342"/>
                    </a:lnTo>
                    <a:lnTo>
                      <a:pt x="10675" y="1333"/>
                    </a:lnTo>
                    <a:lnTo>
                      <a:pt x="10701" y="1316"/>
                    </a:lnTo>
                    <a:lnTo>
                      <a:pt x="10701" y="1316"/>
                    </a:lnTo>
                    <a:lnTo>
                      <a:pt x="10710" y="1307"/>
                    </a:lnTo>
                    <a:lnTo>
                      <a:pt x="10710" y="1298"/>
                    </a:lnTo>
                    <a:lnTo>
                      <a:pt x="10710" y="1298"/>
                    </a:lnTo>
                    <a:lnTo>
                      <a:pt x="10710" y="1289"/>
                    </a:lnTo>
                    <a:lnTo>
                      <a:pt x="10710" y="1289"/>
                    </a:lnTo>
                    <a:lnTo>
                      <a:pt x="10719" y="1289"/>
                    </a:lnTo>
                    <a:lnTo>
                      <a:pt x="10719" y="1289"/>
                    </a:lnTo>
                    <a:lnTo>
                      <a:pt x="10728" y="1280"/>
                    </a:lnTo>
                    <a:lnTo>
                      <a:pt x="10728" y="1271"/>
                    </a:lnTo>
                    <a:lnTo>
                      <a:pt x="10728" y="1271"/>
                    </a:lnTo>
                    <a:lnTo>
                      <a:pt x="10728" y="1254"/>
                    </a:lnTo>
                    <a:lnTo>
                      <a:pt x="10719" y="1245"/>
                    </a:lnTo>
                    <a:lnTo>
                      <a:pt x="10719" y="1245"/>
                    </a:lnTo>
                    <a:lnTo>
                      <a:pt x="10710" y="1236"/>
                    </a:lnTo>
                    <a:lnTo>
                      <a:pt x="10710" y="1236"/>
                    </a:lnTo>
                    <a:lnTo>
                      <a:pt x="10701" y="1236"/>
                    </a:lnTo>
                    <a:lnTo>
                      <a:pt x="10701" y="1236"/>
                    </a:lnTo>
                    <a:lnTo>
                      <a:pt x="10701" y="1227"/>
                    </a:lnTo>
                    <a:lnTo>
                      <a:pt x="10701" y="1227"/>
                    </a:lnTo>
                    <a:lnTo>
                      <a:pt x="10710" y="1227"/>
                    </a:lnTo>
                    <a:lnTo>
                      <a:pt x="10710" y="1227"/>
                    </a:lnTo>
                    <a:lnTo>
                      <a:pt x="10728" y="1227"/>
                    </a:lnTo>
                    <a:lnTo>
                      <a:pt x="10728" y="1210"/>
                    </a:lnTo>
                    <a:lnTo>
                      <a:pt x="10728" y="1210"/>
                    </a:lnTo>
                    <a:lnTo>
                      <a:pt x="10728" y="1210"/>
                    </a:lnTo>
                    <a:lnTo>
                      <a:pt x="10754" y="1210"/>
                    </a:lnTo>
                    <a:lnTo>
                      <a:pt x="10754" y="1210"/>
                    </a:lnTo>
                    <a:lnTo>
                      <a:pt x="10745" y="1218"/>
                    </a:lnTo>
                    <a:lnTo>
                      <a:pt x="10745" y="1218"/>
                    </a:lnTo>
                    <a:lnTo>
                      <a:pt x="10745" y="1236"/>
                    </a:lnTo>
                    <a:lnTo>
                      <a:pt x="10745" y="1236"/>
                    </a:lnTo>
                    <a:lnTo>
                      <a:pt x="10745" y="1245"/>
                    </a:lnTo>
                    <a:lnTo>
                      <a:pt x="10763" y="1263"/>
                    </a:lnTo>
                    <a:lnTo>
                      <a:pt x="10763" y="1271"/>
                    </a:lnTo>
                    <a:lnTo>
                      <a:pt x="10763" y="1271"/>
                    </a:lnTo>
                    <a:lnTo>
                      <a:pt x="10781" y="1280"/>
                    </a:lnTo>
                    <a:lnTo>
                      <a:pt x="10798" y="1280"/>
                    </a:lnTo>
                    <a:lnTo>
                      <a:pt x="10798" y="1280"/>
                    </a:lnTo>
                    <a:lnTo>
                      <a:pt x="10816" y="1280"/>
                    </a:lnTo>
                    <a:lnTo>
                      <a:pt x="10833" y="1271"/>
                    </a:lnTo>
                    <a:lnTo>
                      <a:pt x="10833" y="1271"/>
                    </a:lnTo>
                    <a:lnTo>
                      <a:pt x="10842" y="1271"/>
                    </a:lnTo>
                    <a:lnTo>
                      <a:pt x="10842" y="1271"/>
                    </a:lnTo>
                    <a:lnTo>
                      <a:pt x="10851" y="1271"/>
                    </a:lnTo>
                    <a:lnTo>
                      <a:pt x="10851" y="1271"/>
                    </a:lnTo>
                    <a:lnTo>
                      <a:pt x="10886" y="1280"/>
                    </a:lnTo>
                    <a:lnTo>
                      <a:pt x="10913" y="1298"/>
                    </a:lnTo>
                    <a:lnTo>
                      <a:pt x="10913" y="1298"/>
                    </a:lnTo>
                    <a:lnTo>
                      <a:pt x="10913" y="1298"/>
                    </a:lnTo>
                    <a:lnTo>
                      <a:pt x="10913" y="1307"/>
                    </a:lnTo>
                    <a:lnTo>
                      <a:pt x="10913" y="1307"/>
                    </a:lnTo>
                    <a:lnTo>
                      <a:pt x="10931" y="1324"/>
                    </a:lnTo>
                    <a:lnTo>
                      <a:pt x="10939" y="1342"/>
                    </a:lnTo>
                    <a:lnTo>
                      <a:pt x="10957" y="1351"/>
                    </a:lnTo>
                    <a:lnTo>
                      <a:pt x="10966" y="1351"/>
                    </a:lnTo>
                    <a:lnTo>
                      <a:pt x="10966" y="1351"/>
                    </a:lnTo>
                    <a:lnTo>
                      <a:pt x="10992" y="1360"/>
                    </a:lnTo>
                    <a:lnTo>
                      <a:pt x="10992" y="1360"/>
                    </a:lnTo>
                    <a:lnTo>
                      <a:pt x="11001" y="1360"/>
                    </a:lnTo>
                    <a:lnTo>
                      <a:pt x="11001" y="1360"/>
                    </a:lnTo>
                    <a:lnTo>
                      <a:pt x="11010" y="1369"/>
                    </a:lnTo>
                    <a:lnTo>
                      <a:pt x="11010" y="1369"/>
                    </a:lnTo>
                    <a:lnTo>
                      <a:pt x="11028" y="1377"/>
                    </a:lnTo>
                    <a:lnTo>
                      <a:pt x="11036" y="1386"/>
                    </a:lnTo>
                    <a:lnTo>
                      <a:pt x="11045" y="1386"/>
                    </a:lnTo>
                    <a:lnTo>
                      <a:pt x="11045" y="1386"/>
                    </a:lnTo>
                    <a:lnTo>
                      <a:pt x="11054" y="1386"/>
                    </a:lnTo>
                    <a:lnTo>
                      <a:pt x="11054" y="1386"/>
                    </a:lnTo>
                    <a:lnTo>
                      <a:pt x="11063" y="1386"/>
                    </a:lnTo>
                    <a:lnTo>
                      <a:pt x="11063" y="1386"/>
                    </a:lnTo>
                    <a:lnTo>
                      <a:pt x="11063" y="1386"/>
                    </a:lnTo>
                    <a:lnTo>
                      <a:pt x="11072" y="1395"/>
                    </a:lnTo>
                    <a:lnTo>
                      <a:pt x="11089" y="1386"/>
                    </a:lnTo>
                    <a:lnTo>
                      <a:pt x="11089" y="1386"/>
                    </a:lnTo>
                    <a:lnTo>
                      <a:pt x="11089" y="1386"/>
                    </a:lnTo>
                    <a:lnTo>
                      <a:pt x="11089" y="1386"/>
                    </a:lnTo>
                    <a:lnTo>
                      <a:pt x="11098" y="1386"/>
                    </a:lnTo>
                    <a:lnTo>
                      <a:pt x="11107" y="1386"/>
                    </a:lnTo>
                    <a:lnTo>
                      <a:pt x="11107" y="1386"/>
                    </a:lnTo>
                    <a:lnTo>
                      <a:pt x="11116" y="1386"/>
                    </a:lnTo>
                    <a:lnTo>
                      <a:pt x="11116" y="1377"/>
                    </a:lnTo>
                    <a:lnTo>
                      <a:pt x="11116" y="1377"/>
                    </a:lnTo>
                    <a:lnTo>
                      <a:pt x="11125" y="1369"/>
                    </a:lnTo>
                    <a:lnTo>
                      <a:pt x="11116" y="1360"/>
                    </a:lnTo>
                    <a:lnTo>
                      <a:pt x="11116" y="1360"/>
                    </a:lnTo>
                    <a:lnTo>
                      <a:pt x="11116" y="1351"/>
                    </a:lnTo>
                    <a:lnTo>
                      <a:pt x="11116" y="1351"/>
                    </a:lnTo>
                    <a:lnTo>
                      <a:pt x="11116" y="1351"/>
                    </a:lnTo>
                    <a:lnTo>
                      <a:pt x="11116" y="1351"/>
                    </a:lnTo>
                    <a:lnTo>
                      <a:pt x="11125" y="1351"/>
                    </a:lnTo>
                    <a:lnTo>
                      <a:pt x="11125" y="1333"/>
                    </a:lnTo>
                    <a:lnTo>
                      <a:pt x="11125" y="1333"/>
                    </a:lnTo>
                    <a:lnTo>
                      <a:pt x="11125" y="1333"/>
                    </a:lnTo>
                    <a:lnTo>
                      <a:pt x="11125" y="1333"/>
                    </a:lnTo>
                    <a:lnTo>
                      <a:pt x="11133" y="1316"/>
                    </a:lnTo>
                    <a:lnTo>
                      <a:pt x="11133" y="1316"/>
                    </a:lnTo>
                    <a:lnTo>
                      <a:pt x="11133" y="1289"/>
                    </a:lnTo>
                    <a:lnTo>
                      <a:pt x="11125" y="1271"/>
                    </a:lnTo>
                    <a:lnTo>
                      <a:pt x="11125" y="1271"/>
                    </a:lnTo>
                    <a:lnTo>
                      <a:pt x="11125" y="1271"/>
                    </a:lnTo>
                    <a:lnTo>
                      <a:pt x="11125" y="1271"/>
                    </a:lnTo>
                    <a:lnTo>
                      <a:pt x="11142" y="1280"/>
                    </a:lnTo>
                    <a:lnTo>
                      <a:pt x="11169" y="1280"/>
                    </a:lnTo>
                    <a:lnTo>
                      <a:pt x="11169" y="1280"/>
                    </a:lnTo>
                    <a:lnTo>
                      <a:pt x="11178" y="1280"/>
                    </a:lnTo>
                    <a:lnTo>
                      <a:pt x="11186" y="1263"/>
                    </a:lnTo>
                    <a:lnTo>
                      <a:pt x="11186" y="1263"/>
                    </a:lnTo>
                    <a:lnTo>
                      <a:pt x="11186" y="1263"/>
                    </a:lnTo>
                    <a:lnTo>
                      <a:pt x="11186" y="1263"/>
                    </a:lnTo>
                    <a:lnTo>
                      <a:pt x="11186" y="1263"/>
                    </a:lnTo>
                    <a:lnTo>
                      <a:pt x="11186" y="1263"/>
                    </a:lnTo>
                    <a:lnTo>
                      <a:pt x="11204" y="1271"/>
                    </a:lnTo>
                    <a:lnTo>
                      <a:pt x="11213" y="1271"/>
                    </a:lnTo>
                    <a:lnTo>
                      <a:pt x="11213" y="1271"/>
                    </a:lnTo>
                    <a:lnTo>
                      <a:pt x="11222" y="1271"/>
                    </a:lnTo>
                    <a:lnTo>
                      <a:pt x="11231" y="1254"/>
                    </a:lnTo>
                    <a:lnTo>
                      <a:pt x="11231" y="1254"/>
                    </a:lnTo>
                    <a:lnTo>
                      <a:pt x="11239" y="1236"/>
                    </a:lnTo>
                    <a:lnTo>
                      <a:pt x="11239" y="1236"/>
                    </a:lnTo>
                    <a:lnTo>
                      <a:pt x="11257" y="1236"/>
                    </a:lnTo>
                    <a:lnTo>
                      <a:pt x="11257" y="1227"/>
                    </a:lnTo>
                    <a:lnTo>
                      <a:pt x="11257" y="1227"/>
                    </a:lnTo>
                    <a:lnTo>
                      <a:pt x="11257" y="1218"/>
                    </a:lnTo>
                    <a:lnTo>
                      <a:pt x="11257" y="1210"/>
                    </a:lnTo>
                    <a:close/>
                    <a:moveTo>
                      <a:pt x="1472" y="971"/>
                    </a:moveTo>
                    <a:lnTo>
                      <a:pt x="1472" y="971"/>
                    </a:lnTo>
                    <a:lnTo>
                      <a:pt x="1463" y="980"/>
                    </a:lnTo>
                    <a:lnTo>
                      <a:pt x="1463" y="980"/>
                    </a:lnTo>
                    <a:lnTo>
                      <a:pt x="1463" y="989"/>
                    </a:lnTo>
                    <a:lnTo>
                      <a:pt x="1463" y="998"/>
                    </a:lnTo>
                    <a:lnTo>
                      <a:pt x="1463" y="998"/>
                    </a:lnTo>
                    <a:lnTo>
                      <a:pt x="1463" y="1007"/>
                    </a:lnTo>
                    <a:lnTo>
                      <a:pt x="1463" y="1007"/>
                    </a:lnTo>
                    <a:lnTo>
                      <a:pt x="1463" y="1007"/>
                    </a:lnTo>
                    <a:lnTo>
                      <a:pt x="1463" y="1007"/>
                    </a:lnTo>
                    <a:lnTo>
                      <a:pt x="1455" y="989"/>
                    </a:lnTo>
                    <a:lnTo>
                      <a:pt x="1455" y="989"/>
                    </a:lnTo>
                    <a:lnTo>
                      <a:pt x="1446" y="980"/>
                    </a:lnTo>
                    <a:lnTo>
                      <a:pt x="1446" y="980"/>
                    </a:lnTo>
                    <a:lnTo>
                      <a:pt x="1437" y="980"/>
                    </a:lnTo>
                    <a:lnTo>
                      <a:pt x="1437" y="980"/>
                    </a:lnTo>
                    <a:lnTo>
                      <a:pt x="1446" y="980"/>
                    </a:lnTo>
                    <a:lnTo>
                      <a:pt x="1446" y="980"/>
                    </a:lnTo>
                    <a:lnTo>
                      <a:pt x="1455" y="971"/>
                    </a:lnTo>
                    <a:lnTo>
                      <a:pt x="1455" y="971"/>
                    </a:lnTo>
                    <a:lnTo>
                      <a:pt x="1463" y="971"/>
                    </a:lnTo>
                    <a:lnTo>
                      <a:pt x="1463" y="971"/>
                    </a:lnTo>
                    <a:lnTo>
                      <a:pt x="1472" y="971"/>
                    </a:lnTo>
                    <a:close/>
                    <a:moveTo>
                      <a:pt x="1772" y="3283"/>
                    </a:moveTo>
                    <a:lnTo>
                      <a:pt x="1772" y="3283"/>
                    </a:lnTo>
                    <a:lnTo>
                      <a:pt x="1763" y="3283"/>
                    </a:lnTo>
                    <a:lnTo>
                      <a:pt x="1763" y="3283"/>
                    </a:lnTo>
                    <a:lnTo>
                      <a:pt x="1746" y="3283"/>
                    </a:lnTo>
                    <a:lnTo>
                      <a:pt x="1746" y="3283"/>
                    </a:lnTo>
                    <a:lnTo>
                      <a:pt x="1746" y="3283"/>
                    </a:lnTo>
                    <a:lnTo>
                      <a:pt x="1746" y="3283"/>
                    </a:lnTo>
                    <a:lnTo>
                      <a:pt x="1746" y="3283"/>
                    </a:lnTo>
                    <a:lnTo>
                      <a:pt x="1746" y="3283"/>
                    </a:lnTo>
                    <a:lnTo>
                      <a:pt x="1755" y="3274"/>
                    </a:lnTo>
                    <a:lnTo>
                      <a:pt x="1755" y="3274"/>
                    </a:lnTo>
                    <a:lnTo>
                      <a:pt x="1772" y="3283"/>
                    </a:lnTo>
                    <a:close/>
                    <a:moveTo>
                      <a:pt x="4472" y="1165"/>
                    </a:moveTo>
                    <a:lnTo>
                      <a:pt x="4472" y="1165"/>
                    </a:lnTo>
                    <a:lnTo>
                      <a:pt x="4463" y="1165"/>
                    </a:lnTo>
                    <a:lnTo>
                      <a:pt x="4463" y="1165"/>
                    </a:lnTo>
                    <a:lnTo>
                      <a:pt x="4454" y="1157"/>
                    </a:lnTo>
                    <a:lnTo>
                      <a:pt x="4454" y="1157"/>
                    </a:lnTo>
                    <a:lnTo>
                      <a:pt x="4454" y="1148"/>
                    </a:lnTo>
                    <a:lnTo>
                      <a:pt x="4454" y="1148"/>
                    </a:lnTo>
                    <a:lnTo>
                      <a:pt x="4472" y="1157"/>
                    </a:lnTo>
                    <a:lnTo>
                      <a:pt x="4472" y="1157"/>
                    </a:lnTo>
                    <a:lnTo>
                      <a:pt x="4472" y="1165"/>
                    </a:lnTo>
                    <a:close/>
                    <a:moveTo>
                      <a:pt x="4534" y="1174"/>
                    </a:moveTo>
                    <a:lnTo>
                      <a:pt x="4534" y="1174"/>
                    </a:lnTo>
                    <a:lnTo>
                      <a:pt x="4525" y="1174"/>
                    </a:lnTo>
                    <a:lnTo>
                      <a:pt x="4516" y="1174"/>
                    </a:lnTo>
                    <a:lnTo>
                      <a:pt x="4516" y="1174"/>
                    </a:lnTo>
                    <a:lnTo>
                      <a:pt x="4507" y="1174"/>
                    </a:lnTo>
                    <a:lnTo>
                      <a:pt x="4507" y="1174"/>
                    </a:lnTo>
                    <a:lnTo>
                      <a:pt x="4499" y="1165"/>
                    </a:lnTo>
                    <a:lnTo>
                      <a:pt x="4499" y="1165"/>
                    </a:lnTo>
                    <a:lnTo>
                      <a:pt x="4499" y="1165"/>
                    </a:lnTo>
                    <a:lnTo>
                      <a:pt x="4499" y="1165"/>
                    </a:lnTo>
                    <a:lnTo>
                      <a:pt x="4499" y="1165"/>
                    </a:lnTo>
                    <a:lnTo>
                      <a:pt x="4499" y="1165"/>
                    </a:lnTo>
                    <a:lnTo>
                      <a:pt x="4507" y="1157"/>
                    </a:lnTo>
                    <a:lnTo>
                      <a:pt x="4507" y="1157"/>
                    </a:lnTo>
                    <a:lnTo>
                      <a:pt x="4516" y="1157"/>
                    </a:lnTo>
                    <a:lnTo>
                      <a:pt x="4516" y="1157"/>
                    </a:lnTo>
                    <a:lnTo>
                      <a:pt x="4534" y="1174"/>
                    </a:lnTo>
                    <a:lnTo>
                      <a:pt x="4534" y="1174"/>
                    </a:lnTo>
                    <a:lnTo>
                      <a:pt x="4543" y="1174"/>
                    </a:lnTo>
                    <a:lnTo>
                      <a:pt x="4543" y="1174"/>
                    </a:lnTo>
                    <a:lnTo>
                      <a:pt x="4534" y="1174"/>
                    </a:lnTo>
                    <a:close/>
                    <a:moveTo>
                      <a:pt x="4931" y="1060"/>
                    </a:moveTo>
                    <a:lnTo>
                      <a:pt x="4931" y="1060"/>
                    </a:lnTo>
                    <a:lnTo>
                      <a:pt x="4922" y="1042"/>
                    </a:lnTo>
                    <a:lnTo>
                      <a:pt x="4913" y="1042"/>
                    </a:lnTo>
                    <a:lnTo>
                      <a:pt x="4913" y="1042"/>
                    </a:lnTo>
                    <a:lnTo>
                      <a:pt x="4913" y="1033"/>
                    </a:lnTo>
                    <a:lnTo>
                      <a:pt x="4913" y="1033"/>
                    </a:lnTo>
                    <a:lnTo>
                      <a:pt x="4913" y="1033"/>
                    </a:lnTo>
                    <a:lnTo>
                      <a:pt x="4913" y="1024"/>
                    </a:lnTo>
                    <a:lnTo>
                      <a:pt x="4913" y="1024"/>
                    </a:lnTo>
                    <a:lnTo>
                      <a:pt x="4922" y="1007"/>
                    </a:lnTo>
                    <a:lnTo>
                      <a:pt x="4922" y="1007"/>
                    </a:lnTo>
                    <a:lnTo>
                      <a:pt x="4922" y="1007"/>
                    </a:lnTo>
                    <a:lnTo>
                      <a:pt x="4922" y="1007"/>
                    </a:lnTo>
                    <a:lnTo>
                      <a:pt x="4931" y="989"/>
                    </a:lnTo>
                    <a:lnTo>
                      <a:pt x="4931" y="989"/>
                    </a:lnTo>
                    <a:lnTo>
                      <a:pt x="4922" y="980"/>
                    </a:lnTo>
                    <a:lnTo>
                      <a:pt x="4913" y="971"/>
                    </a:lnTo>
                    <a:lnTo>
                      <a:pt x="4913" y="971"/>
                    </a:lnTo>
                    <a:lnTo>
                      <a:pt x="4904" y="962"/>
                    </a:lnTo>
                    <a:lnTo>
                      <a:pt x="4896" y="954"/>
                    </a:lnTo>
                    <a:lnTo>
                      <a:pt x="4896" y="954"/>
                    </a:lnTo>
                    <a:lnTo>
                      <a:pt x="4869" y="927"/>
                    </a:lnTo>
                    <a:lnTo>
                      <a:pt x="4869" y="927"/>
                    </a:lnTo>
                    <a:lnTo>
                      <a:pt x="4913" y="945"/>
                    </a:lnTo>
                    <a:lnTo>
                      <a:pt x="4913" y="945"/>
                    </a:lnTo>
                    <a:lnTo>
                      <a:pt x="4931" y="954"/>
                    </a:lnTo>
                    <a:lnTo>
                      <a:pt x="4931" y="954"/>
                    </a:lnTo>
                    <a:lnTo>
                      <a:pt x="4940" y="971"/>
                    </a:lnTo>
                    <a:lnTo>
                      <a:pt x="4940" y="971"/>
                    </a:lnTo>
                    <a:lnTo>
                      <a:pt x="4940" y="980"/>
                    </a:lnTo>
                    <a:lnTo>
                      <a:pt x="4940" y="989"/>
                    </a:lnTo>
                    <a:lnTo>
                      <a:pt x="4940" y="989"/>
                    </a:lnTo>
                    <a:lnTo>
                      <a:pt x="4948" y="998"/>
                    </a:lnTo>
                    <a:lnTo>
                      <a:pt x="4948" y="998"/>
                    </a:lnTo>
                    <a:lnTo>
                      <a:pt x="4940" y="998"/>
                    </a:lnTo>
                    <a:lnTo>
                      <a:pt x="4940" y="998"/>
                    </a:lnTo>
                    <a:lnTo>
                      <a:pt x="4940" y="1007"/>
                    </a:lnTo>
                    <a:lnTo>
                      <a:pt x="4940" y="1007"/>
                    </a:lnTo>
                    <a:lnTo>
                      <a:pt x="4931" y="1015"/>
                    </a:lnTo>
                    <a:lnTo>
                      <a:pt x="4922" y="1033"/>
                    </a:lnTo>
                    <a:lnTo>
                      <a:pt x="4922" y="1033"/>
                    </a:lnTo>
                    <a:lnTo>
                      <a:pt x="4931" y="1051"/>
                    </a:lnTo>
                    <a:lnTo>
                      <a:pt x="4957" y="1068"/>
                    </a:lnTo>
                    <a:lnTo>
                      <a:pt x="4957" y="1068"/>
                    </a:lnTo>
                    <a:lnTo>
                      <a:pt x="4931" y="1060"/>
                    </a:lnTo>
                    <a:close/>
                    <a:moveTo>
                      <a:pt x="4975" y="742"/>
                    </a:moveTo>
                    <a:lnTo>
                      <a:pt x="4975" y="742"/>
                    </a:lnTo>
                    <a:lnTo>
                      <a:pt x="4940" y="724"/>
                    </a:lnTo>
                    <a:lnTo>
                      <a:pt x="4940" y="724"/>
                    </a:lnTo>
                    <a:lnTo>
                      <a:pt x="4931" y="715"/>
                    </a:lnTo>
                    <a:lnTo>
                      <a:pt x="4931" y="715"/>
                    </a:lnTo>
                    <a:lnTo>
                      <a:pt x="4913" y="715"/>
                    </a:lnTo>
                    <a:lnTo>
                      <a:pt x="4913" y="715"/>
                    </a:lnTo>
                    <a:lnTo>
                      <a:pt x="4913" y="706"/>
                    </a:lnTo>
                    <a:lnTo>
                      <a:pt x="4913" y="706"/>
                    </a:lnTo>
                    <a:lnTo>
                      <a:pt x="4931" y="715"/>
                    </a:lnTo>
                    <a:lnTo>
                      <a:pt x="4931" y="715"/>
                    </a:lnTo>
                    <a:lnTo>
                      <a:pt x="4966" y="724"/>
                    </a:lnTo>
                    <a:lnTo>
                      <a:pt x="4966" y="724"/>
                    </a:lnTo>
                    <a:lnTo>
                      <a:pt x="4966" y="733"/>
                    </a:lnTo>
                    <a:lnTo>
                      <a:pt x="4975" y="742"/>
                    </a:lnTo>
                    <a:lnTo>
                      <a:pt x="4975" y="742"/>
                    </a:lnTo>
                    <a:lnTo>
                      <a:pt x="4984" y="742"/>
                    </a:lnTo>
                    <a:lnTo>
                      <a:pt x="4984" y="742"/>
                    </a:lnTo>
                    <a:lnTo>
                      <a:pt x="4975" y="742"/>
                    </a:lnTo>
                    <a:close/>
                    <a:moveTo>
                      <a:pt x="6598" y="2269"/>
                    </a:moveTo>
                    <a:lnTo>
                      <a:pt x="6598" y="2269"/>
                    </a:lnTo>
                    <a:lnTo>
                      <a:pt x="6563" y="2295"/>
                    </a:lnTo>
                    <a:lnTo>
                      <a:pt x="6519" y="2313"/>
                    </a:lnTo>
                    <a:lnTo>
                      <a:pt x="6510" y="2313"/>
                    </a:lnTo>
                    <a:lnTo>
                      <a:pt x="6510" y="2313"/>
                    </a:lnTo>
                    <a:lnTo>
                      <a:pt x="6466" y="2331"/>
                    </a:lnTo>
                    <a:lnTo>
                      <a:pt x="6457" y="2340"/>
                    </a:lnTo>
                    <a:lnTo>
                      <a:pt x="6448" y="2357"/>
                    </a:lnTo>
                    <a:lnTo>
                      <a:pt x="6448" y="2357"/>
                    </a:lnTo>
                    <a:lnTo>
                      <a:pt x="6440" y="2366"/>
                    </a:lnTo>
                    <a:lnTo>
                      <a:pt x="6422" y="2375"/>
                    </a:lnTo>
                    <a:lnTo>
                      <a:pt x="6360" y="2393"/>
                    </a:lnTo>
                    <a:lnTo>
                      <a:pt x="6360" y="2393"/>
                    </a:lnTo>
                    <a:lnTo>
                      <a:pt x="6360" y="2393"/>
                    </a:lnTo>
                    <a:lnTo>
                      <a:pt x="6413" y="2366"/>
                    </a:lnTo>
                    <a:lnTo>
                      <a:pt x="6431" y="2357"/>
                    </a:lnTo>
                    <a:lnTo>
                      <a:pt x="6448" y="2331"/>
                    </a:lnTo>
                    <a:lnTo>
                      <a:pt x="6448" y="2331"/>
                    </a:lnTo>
                    <a:lnTo>
                      <a:pt x="6466" y="2313"/>
                    </a:lnTo>
                    <a:lnTo>
                      <a:pt x="6493" y="2287"/>
                    </a:lnTo>
                    <a:lnTo>
                      <a:pt x="6510" y="2278"/>
                    </a:lnTo>
                    <a:lnTo>
                      <a:pt x="6510" y="2278"/>
                    </a:lnTo>
                    <a:lnTo>
                      <a:pt x="6528" y="2260"/>
                    </a:lnTo>
                    <a:lnTo>
                      <a:pt x="6528" y="2260"/>
                    </a:lnTo>
                    <a:lnTo>
                      <a:pt x="6572" y="2234"/>
                    </a:lnTo>
                    <a:lnTo>
                      <a:pt x="6598" y="2198"/>
                    </a:lnTo>
                    <a:lnTo>
                      <a:pt x="6598" y="2198"/>
                    </a:lnTo>
                    <a:lnTo>
                      <a:pt x="6625" y="2137"/>
                    </a:lnTo>
                    <a:lnTo>
                      <a:pt x="6634" y="2128"/>
                    </a:lnTo>
                    <a:lnTo>
                      <a:pt x="6634" y="2128"/>
                    </a:lnTo>
                    <a:lnTo>
                      <a:pt x="6660" y="2092"/>
                    </a:lnTo>
                    <a:lnTo>
                      <a:pt x="6660" y="2092"/>
                    </a:lnTo>
                    <a:lnTo>
                      <a:pt x="6660" y="2092"/>
                    </a:lnTo>
                    <a:lnTo>
                      <a:pt x="6660" y="2092"/>
                    </a:lnTo>
                    <a:lnTo>
                      <a:pt x="6660" y="2128"/>
                    </a:lnTo>
                    <a:lnTo>
                      <a:pt x="6643" y="2181"/>
                    </a:lnTo>
                    <a:lnTo>
                      <a:pt x="6625" y="2234"/>
                    </a:lnTo>
                    <a:lnTo>
                      <a:pt x="6598" y="226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8" name="Freeform 75"/>
              <p:cNvSpPr>
                <a:spLocks noChangeArrowheads="1"/>
              </p:cNvSpPr>
              <p:nvPr/>
            </p:nvSpPr>
            <p:spPr bwMode="auto">
              <a:xfrm>
                <a:off x="3275013" y="3821113"/>
                <a:ext cx="63500" cy="76200"/>
              </a:xfrm>
              <a:custGeom>
                <a:avLst/>
                <a:gdLst>
                  <a:gd name="T0" fmla="*/ 35 w 177"/>
                  <a:gd name="T1" fmla="*/ 211 h 212"/>
                  <a:gd name="T2" fmla="*/ 17 w 177"/>
                  <a:gd name="T3" fmla="*/ 203 h 212"/>
                  <a:gd name="T4" fmla="*/ 17 w 177"/>
                  <a:gd name="T5" fmla="*/ 203 h 212"/>
                  <a:gd name="T6" fmla="*/ 0 w 177"/>
                  <a:gd name="T7" fmla="*/ 194 h 212"/>
                  <a:gd name="T8" fmla="*/ 9 w 177"/>
                  <a:gd name="T9" fmla="*/ 176 h 212"/>
                  <a:gd name="T10" fmla="*/ 9 w 177"/>
                  <a:gd name="T11" fmla="*/ 176 h 212"/>
                  <a:gd name="T12" fmla="*/ 9 w 177"/>
                  <a:gd name="T13" fmla="*/ 176 h 212"/>
                  <a:gd name="T14" fmla="*/ 17 w 177"/>
                  <a:gd name="T15" fmla="*/ 167 h 212"/>
                  <a:gd name="T16" fmla="*/ 9 w 177"/>
                  <a:gd name="T17" fmla="*/ 97 h 212"/>
                  <a:gd name="T18" fmla="*/ 9 w 177"/>
                  <a:gd name="T19" fmla="*/ 79 h 212"/>
                  <a:gd name="T20" fmla="*/ 17 w 177"/>
                  <a:gd name="T21" fmla="*/ 26 h 212"/>
                  <a:gd name="T22" fmla="*/ 26 w 177"/>
                  <a:gd name="T23" fmla="*/ 26 h 212"/>
                  <a:gd name="T24" fmla="*/ 26 w 177"/>
                  <a:gd name="T25" fmla="*/ 17 h 212"/>
                  <a:gd name="T26" fmla="*/ 26 w 177"/>
                  <a:gd name="T27" fmla="*/ 17 h 212"/>
                  <a:gd name="T28" fmla="*/ 35 w 177"/>
                  <a:gd name="T29" fmla="*/ 0 h 212"/>
                  <a:gd name="T30" fmla="*/ 44 w 177"/>
                  <a:gd name="T31" fmla="*/ 0 h 212"/>
                  <a:gd name="T32" fmla="*/ 88 w 177"/>
                  <a:gd name="T33" fmla="*/ 17 h 212"/>
                  <a:gd name="T34" fmla="*/ 132 w 177"/>
                  <a:gd name="T35" fmla="*/ 44 h 212"/>
                  <a:gd name="T36" fmla="*/ 150 w 177"/>
                  <a:gd name="T37" fmla="*/ 53 h 212"/>
                  <a:gd name="T38" fmla="*/ 150 w 177"/>
                  <a:gd name="T39" fmla="*/ 61 h 212"/>
                  <a:gd name="T40" fmla="*/ 167 w 177"/>
                  <a:gd name="T41" fmla="*/ 79 h 212"/>
                  <a:gd name="T42" fmla="*/ 176 w 177"/>
                  <a:gd name="T43" fmla="*/ 88 h 212"/>
                  <a:gd name="T44" fmla="*/ 176 w 177"/>
                  <a:gd name="T45" fmla="*/ 105 h 212"/>
                  <a:gd name="T46" fmla="*/ 167 w 177"/>
                  <a:gd name="T47" fmla="*/ 114 h 212"/>
                  <a:gd name="T48" fmla="*/ 150 w 177"/>
                  <a:gd name="T49" fmla="*/ 123 h 212"/>
                  <a:gd name="T50" fmla="*/ 150 w 177"/>
                  <a:gd name="T51" fmla="*/ 132 h 212"/>
                  <a:gd name="T52" fmla="*/ 141 w 177"/>
                  <a:gd name="T53" fmla="*/ 132 h 212"/>
                  <a:gd name="T54" fmla="*/ 132 w 177"/>
                  <a:gd name="T55" fmla="*/ 150 h 212"/>
                  <a:gd name="T56" fmla="*/ 132 w 177"/>
                  <a:gd name="T57" fmla="*/ 150 h 212"/>
                  <a:gd name="T58" fmla="*/ 123 w 177"/>
                  <a:gd name="T59" fmla="*/ 158 h 212"/>
                  <a:gd name="T60" fmla="*/ 123 w 177"/>
                  <a:gd name="T61" fmla="*/ 158 h 212"/>
                  <a:gd name="T62" fmla="*/ 123 w 177"/>
                  <a:gd name="T63" fmla="*/ 167 h 212"/>
                  <a:gd name="T64" fmla="*/ 114 w 177"/>
                  <a:gd name="T65" fmla="*/ 176 h 212"/>
                  <a:gd name="T66" fmla="*/ 106 w 177"/>
                  <a:gd name="T67" fmla="*/ 194 h 212"/>
                  <a:gd name="T68" fmla="*/ 79 w 177"/>
                  <a:gd name="T69" fmla="*/ 203 h 212"/>
                  <a:gd name="T70" fmla="*/ 53 w 177"/>
                  <a:gd name="T71" fmla="*/ 203 h 212"/>
                  <a:gd name="T72" fmla="*/ 44 w 177"/>
                  <a:gd name="T7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 h="212">
                    <a:moveTo>
                      <a:pt x="44" y="211"/>
                    </a:moveTo>
                    <a:lnTo>
                      <a:pt x="35" y="211"/>
                    </a:lnTo>
                    <a:lnTo>
                      <a:pt x="35" y="211"/>
                    </a:lnTo>
                    <a:lnTo>
                      <a:pt x="17" y="203"/>
                    </a:lnTo>
                    <a:lnTo>
                      <a:pt x="17" y="203"/>
                    </a:lnTo>
                    <a:lnTo>
                      <a:pt x="17" y="203"/>
                    </a:lnTo>
                    <a:lnTo>
                      <a:pt x="0" y="194"/>
                    </a:lnTo>
                    <a:lnTo>
                      <a:pt x="0" y="194"/>
                    </a:lnTo>
                    <a:lnTo>
                      <a:pt x="9" y="176"/>
                    </a:lnTo>
                    <a:lnTo>
                      <a:pt x="9" y="176"/>
                    </a:lnTo>
                    <a:lnTo>
                      <a:pt x="9" y="176"/>
                    </a:lnTo>
                    <a:lnTo>
                      <a:pt x="9" y="176"/>
                    </a:lnTo>
                    <a:lnTo>
                      <a:pt x="9" y="176"/>
                    </a:lnTo>
                    <a:lnTo>
                      <a:pt x="9" y="176"/>
                    </a:lnTo>
                    <a:lnTo>
                      <a:pt x="17" y="167"/>
                    </a:lnTo>
                    <a:lnTo>
                      <a:pt x="17" y="167"/>
                    </a:lnTo>
                    <a:lnTo>
                      <a:pt x="17" y="132"/>
                    </a:lnTo>
                    <a:lnTo>
                      <a:pt x="9" y="97"/>
                    </a:lnTo>
                    <a:lnTo>
                      <a:pt x="9" y="97"/>
                    </a:lnTo>
                    <a:lnTo>
                      <a:pt x="9" y="79"/>
                    </a:lnTo>
                    <a:lnTo>
                      <a:pt x="9" y="53"/>
                    </a:lnTo>
                    <a:lnTo>
                      <a:pt x="17" y="26"/>
                    </a:lnTo>
                    <a:lnTo>
                      <a:pt x="17" y="26"/>
                    </a:lnTo>
                    <a:lnTo>
                      <a:pt x="26" y="26"/>
                    </a:lnTo>
                    <a:lnTo>
                      <a:pt x="26" y="26"/>
                    </a:lnTo>
                    <a:lnTo>
                      <a:pt x="26" y="17"/>
                    </a:lnTo>
                    <a:lnTo>
                      <a:pt x="26" y="17"/>
                    </a:lnTo>
                    <a:lnTo>
                      <a:pt x="26" y="17"/>
                    </a:lnTo>
                    <a:lnTo>
                      <a:pt x="35" y="0"/>
                    </a:lnTo>
                    <a:lnTo>
                      <a:pt x="35" y="0"/>
                    </a:lnTo>
                    <a:lnTo>
                      <a:pt x="44" y="0"/>
                    </a:lnTo>
                    <a:lnTo>
                      <a:pt x="44" y="0"/>
                    </a:lnTo>
                    <a:lnTo>
                      <a:pt x="88" y="17"/>
                    </a:lnTo>
                    <a:lnTo>
                      <a:pt x="88" y="17"/>
                    </a:lnTo>
                    <a:lnTo>
                      <a:pt x="106" y="26"/>
                    </a:lnTo>
                    <a:lnTo>
                      <a:pt x="132" y="44"/>
                    </a:lnTo>
                    <a:lnTo>
                      <a:pt x="132" y="44"/>
                    </a:lnTo>
                    <a:lnTo>
                      <a:pt x="150" y="53"/>
                    </a:lnTo>
                    <a:lnTo>
                      <a:pt x="150" y="53"/>
                    </a:lnTo>
                    <a:lnTo>
                      <a:pt x="150" y="61"/>
                    </a:lnTo>
                    <a:lnTo>
                      <a:pt x="150" y="61"/>
                    </a:lnTo>
                    <a:lnTo>
                      <a:pt x="167" y="79"/>
                    </a:lnTo>
                    <a:lnTo>
                      <a:pt x="167" y="79"/>
                    </a:lnTo>
                    <a:lnTo>
                      <a:pt x="176" y="88"/>
                    </a:lnTo>
                    <a:lnTo>
                      <a:pt x="176" y="88"/>
                    </a:lnTo>
                    <a:lnTo>
                      <a:pt x="176" y="105"/>
                    </a:lnTo>
                    <a:lnTo>
                      <a:pt x="176" y="105"/>
                    </a:lnTo>
                    <a:lnTo>
                      <a:pt x="167" y="114"/>
                    </a:lnTo>
                    <a:lnTo>
                      <a:pt x="167" y="114"/>
                    </a:lnTo>
                    <a:lnTo>
                      <a:pt x="150" y="123"/>
                    </a:lnTo>
                    <a:lnTo>
                      <a:pt x="150" y="123"/>
                    </a:lnTo>
                    <a:lnTo>
                      <a:pt x="150" y="132"/>
                    </a:lnTo>
                    <a:lnTo>
                      <a:pt x="141" y="132"/>
                    </a:lnTo>
                    <a:lnTo>
                      <a:pt x="141" y="132"/>
                    </a:lnTo>
                    <a:lnTo>
                      <a:pt x="141" y="141"/>
                    </a:lnTo>
                    <a:lnTo>
                      <a:pt x="132" y="150"/>
                    </a:lnTo>
                    <a:lnTo>
                      <a:pt x="132" y="150"/>
                    </a:lnTo>
                    <a:lnTo>
                      <a:pt x="132" y="150"/>
                    </a:lnTo>
                    <a:lnTo>
                      <a:pt x="132" y="150"/>
                    </a:lnTo>
                    <a:lnTo>
                      <a:pt x="123" y="158"/>
                    </a:lnTo>
                    <a:lnTo>
                      <a:pt x="123" y="158"/>
                    </a:lnTo>
                    <a:lnTo>
                      <a:pt x="123" y="158"/>
                    </a:lnTo>
                    <a:lnTo>
                      <a:pt x="123" y="158"/>
                    </a:lnTo>
                    <a:lnTo>
                      <a:pt x="123" y="167"/>
                    </a:lnTo>
                    <a:lnTo>
                      <a:pt x="123" y="167"/>
                    </a:lnTo>
                    <a:lnTo>
                      <a:pt x="114" y="176"/>
                    </a:lnTo>
                    <a:lnTo>
                      <a:pt x="114" y="176"/>
                    </a:lnTo>
                    <a:lnTo>
                      <a:pt x="106" y="194"/>
                    </a:lnTo>
                    <a:lnTo>
                      <a:pt x="88" y="203"/>
                    </a:lnTo>
                    <a:lnTo>
                      <a:pt x="79" y="203"/>
                    </a:lnTo>
                    <a:lnTo>
                      <a:pt x="79" y="203"/>
                    </a:lnTo>
                    <a:lnTo>
                      <a:pt x="53" y="203"/>
                    </a:lnTo>
                    <a:lnTo>
                      <a:pt x="53" y="203"/>
                    </a:lnTo>
                    <a:lnTo>
                      <a:pt x="44" y="211"/>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351" name="Picture 350"/>
            <p:cNvPicPr>
              <a:picLocks noChangeAspect="1"/>
            </p:cNvPicPr>
            <p:nvPr/>
          </p:nvPicPr>
          <p:blipFill>
            <a:blip r:embed="rId3"/>
            <a:stretch>
              <a:fillRect/>
            </a:stretch>
          </p:blipFill>
          <p:spPr>
            <a:xfrm>
              <a:off x="4667230" y="2796990"/>
              <a:ext cx="3098800" cy="2171700"/>
            </a:xfrm>
            <a:prstGeom prst="rect">
              <a:avLst/>
            </a:prstGeom>
          </p:spPr>
        </p:pic>
      </p:grpSp>
      <p:sp>
        <p:nvSpPr>
          <p:cNvPr id="219" name="Title 5"/>
          <p:cNvSpPr>
            <a:spLocks noGrp="1"/>
          </p:cNvSpPr>
          <p:nvPr>
            <p:ph type="title"/>
          </p:nvPr>
        </p:nvSpPr>
        <p:spPr>
          <a:xfrm>
            <a:off x="374904" y="46179"/>
            <a:ext cx="8428437" cy="450663"/>
          </a:xfrm>
        </p:spPr>
        <p:txBody>
          <a:bodyPr/>
          <a:lstStyle/>
          <a:p>
            <a:r>
              <a:rPr lang="en-US" sz="2400" dirty="0"/>
              <a:t>2012 Round of Delegated </a:t>
            </a:r>
            <a:r>
              <a:rPr lang="en-US" sz="2400" dirty="0" err="1"/>
              <a:t>gTLDs</a:t>
            </a:r>
            <a:r>
              <a:rPr lang="en-US" sz="2400" dirty="0"/>
              <a:t> by ICANN Region</a:t>
            </a:r>
          </a:p>
        </p:txBody>
      </p:sp>
      <p:cxnSp>
        <p:nvCxnSpPr>
          <p:cNvPr id="188" name="Straight Connector 187"/>
          <p:cNvCxnSpPr/>
          <p:nvPr/>
        </p:nvCxnSpPr>
        <p:spPr bwMode="auto">
          <a:xfrm flipV="1">
            <a:off x="3700938" y="4692336"/>
            <a:ext cx="10553" cy="623636"/>
          </a:xfrm>
          <a:prstGeom prst="line">
            <a:avLst/>
          </a:prstGeom>
          <a:ln w="19050">
            <a:solidFill>
              <a:srgbClr val="EB9132"/>
            </a:solidFill>
            <a:prstDash val="sysDot"/>
          </a:ln>
        </p:spPr>
        <p:style>
          <a:lnRef idx="1">
            <a:schemeClr val="accent1"/>
          </a:lnRef>
          <a:fillRef idx="0">
            <a:schemeClr val="accent1"/>
          </a:fillRef>
          <a:effectRef idx="0">
            <a:schemeClr val="accent1"/>
          </a:effectRef>
          <a:fontRef idx="minor">
            <a:schemeClr val="tx1"/>
          </a:fontRef>
        </p:style>
      </p:cxnSp>
      <p:sp>
        <p:nvSpPr>
          <p:cNvPr id="189" name="Text Placeholder 33"/>
          <p:cNvSpPr txBox="1">
            <a:spLocks/>
          </p:cNvSpPr>
          <p:nvPr/>
        </p:nvSpPr>
        <p:spPr>
          <a:xfrm>
            <a:off x="3879157" y="5362563"/>
            <a:ext cx="1032693" cy="2136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AU" sz="1300" dirty="0">
                <a:solidFill>
                  <a:srgbClr val="EB9132"/>
                </a:solidFill>
                <a:latin typeface="+mn-lt"/>
                <a:ea typeface="Segoe UI" panose="020B0502040204020203" pitchFamily="34" charset="0"/>
                <a:cs typeface="Arial"/>
              </a:rPr>
              <a:t>Africa</a:t>
            </a:r>
          </a:p>
        </p:txBody>
      </p:sp>
      <p:sp>
        <p:nvSpPr>
          <p:cNvPr id="190" name="Text Placeholder 33"/>
          <p:cNvSpPr txBox="1">
            <a:spLocks/>
          </p:cNvSpPr>
          <p:nvPr/>
        </p:nvSpPr>
        <p:spPr>
          <a:xfrm>
            <a:off x="5623853" y="1787682"/>
            <a:ext cx="1030818" cy="21178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AU" sz="1300" dirty="0">
                <a:solidFill>
                  <a:srgbClr val="154A78"/>
                </a:solidFill>
                <a:latin typeface="+mn-lt"/>
                <a:ea typeface="Segoe UI" panose="020B0502040204020203" pitchFamily="34" charset="0"/>
                <a:cs typeface="Arial"/>
              </a:rPr>
              <a:t>Europe</a:t>
            </a:r>
          </a:p>
        </p:txBody>
      </p:sp>
      <p:sp>
        <p:nvSpPr>
          <p:cNvPr id="191" name="Oval 190"/>
          <p:cNvSpPr/>
          <p:nvPr/>
        </p:nvSpPr>
        <p:spPr bwMode="auto">
          <a:xfrm>
            <a:off x="5308354" y="1765301"/>
            <a:ext cx="202415" cy="196792"/>
          </a:xfrm>
          <a:prstGeom prst="ellipse">
            <a:avLst/>
          </a:prstGeom>
          <a:solidFill>
            <a:srgbClr val="154A78"/>
          </a:solidFill>
          <a:ln>
            <a:solidFill>
              <a:srgbClr val="154A7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rgbClr val="154A78"/>
                </a:solidFill>
                <a:cs typeface="Arial"/>
              </a:rPr>
              <a:t>4</a:t>
            </a:r>
            <a:endParaRPr lang="id-ID" sz="750" dirty="0">
              <a:solidFill>
                <a:srgbClr val="154A78"/>
              </a:solidFill>
              <a:cs typeface="Arial"/>
            </a:endParaRPr>
          </a:p>
        </p:txBody>
      </p:sp>
      <p:sp>
        <p:nvSpPr>
          <p:cNvPr id="192" name="Text Placeholder 33"/>
          <p:cNvSpPr txBox="1">
            <a:spLocks/>
          </p:cNvSpPr>
          <p:nvPr/>
        </p:nvSpPr>
        <p:spPr>
          <a:xfrm>
            <a:off x="740133" y="3982085"/>
            <a:ext cx="1459408" cy="21377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ct val="20000"/>
              </a:spcBef>
              <a:buNone/>
              <a:defRPr/>
            </a:pPr>
            <a:r>
              <a:rPr lang="en-AU" sz="1300" dirty="0">
                <a:solidFill>
                  <a:srgbClr val="DE602D"/>
                </a:solidFill>
                <a:latin typeface="+mn-lt"/>
                <a:ea typeface="Segoe UI" panose="020B0502040204020203" pitchFamily="34" charset="0"/>
                <a:cs typeface="Arial"/>
              </a:rPr>
              <a:t>North America</a:t>
            </a:r>
          </a:p>
        </p:txBody>
      </p:sp>
      <p:cxnSp>
        <p:nvCxnSpPr>
          <p:cNvPr id="193" name="Straight Connector 192"/>
          <p:cNvCxnSpPr/>
          <p:nvPr/>
        </p:nvCxnSpPr>
        <p:spPr>
          <a:xfrm flipV="1">
            <a:off x="548469" y="3277556"/>
            <a:ext cx="0" cy="697183"/>
          </a:xfrm>
          <a:prstGeom prst="line">
            <a:avLst/>
          </a:prstGeom>
          <a:solidFill>
            <a:srgbClr val="E94F35"/>
          </a:solidFill>
          <a:ln w="19050">
            <a:solidFill>
              <a:srgbClr val="DE602D"/>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748151" y="5032844"/>
            <a:ext cx="3517" cy="375755"/>
          </a:xfrm>
          <a:prstGeom prst="line">
            <a:avLst/>
          </a:prstGeom>
          <a:solidFill>
            <a:srgbClr val="E94F35"/>
          </a:solidFill>
          <a:ln w="19050">
            <a:solidFill>
              <a:srgbClr val="1B6F74"/>
            </a:solidFill>
            <a:prstDash val="sysDot"/>
          </a:ln>
        </p:spPr>
        <p:style>
          <a:lnRef idx="1">
            <a:schemeClr val="accent1"/>
          </a:lnRef>
          <a:fillRef idx="0">
            <a:schemeClr val="accent1"/>
          </a:fillRef>
          <a:effectRef idx="0">
            <a:schemeClr val="accent1"/>
          </a:effectRef>
          <a:fontRef idx="minor">
            <a:schemeClr val="tx1"/>
          </a:fontRef>
        </p:style>
      </p:cxnSp>
      <p:sp>
        <p:nvSpPr>
          <p:cNvPr id="231" name="Text Placeholder 33"/>
          <p:cNvSpPr txBox="1">
            <a:spLocks/>
          </p:cNvSpPr>
          <p:nvPr/>
        </p:nvSpPr>
        <p:spPr>
          <a:xfrm>
            <a:off x="949955" y="5439321"/>
            <a:ext cx="1662565" cy="46025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ts val="0"/>
              </a:spcBef>
              <a:buNone/>
              <a:defRPr/>
            </a:pPr>
            <a:r>
              <a:rPr lang="en-AU" sz="1300" dirty="0">
                <a:solidFill>
                  <a:schemeClr val="accent3"/>
                </a:solidFill>
                <a:latin typeface="+mn-lt"/>
                <a:ea typeface="Segoe UI" panose="020B0502040204020203" pitchFamily="34" charset="0"/>
                <a:cs typeface="Arial"/>
              </a:rPr>
              <a:t>Latin America/</a:t>
            </a:r>
          </a:p>
          <a:p>
            <a:pPr marL="0" indent="0" defTabSz="457082">
              <a:spcBef>
                <a:spcPts val="0"/>
              </a:spcBef>
              <a:buNone/>
              <a:defRPr/>
            </a:pPr>
            <a:r>
              <a:rPr lang="en-AU" sz="1300" dirty="0">
                <a:solidFill>
                  <a:schemeClr val="accent3"/>
                </a:solidFill>
                <a:latin typeface="+mn-lt"/>
                <a:ea typeface="Segoe UI" panose="020B0502040204020203" pitchFamily="34" charset="0"/>
                <a:cs typeface="Arial"/>
              </a:rPr>
              <a:t>Caribbean islands</a:t>
            </a:r>
          </a:p>
        </p:txBody>
      </p:sp>
      <p:sp>
        <p:nvSpPr>
          <p:cNvPr id="232" name="Oval 231"/>
          <p:cNvSpPr/>
          <p:nvPr/>
        </p:nvSpPr>
        <p:spPr>
          <a:xfrm>
            <a:off x="3597129" y="5331020"/>
            <a:ext cx="213317" cy="213317"/>
          </a:xfrm>
          <a:prstGeom prst="ellipse">
            <a:avLst/>
          </a:prstGeom>
          <a:solidFill>
            <a:srgbClr val="ED92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Arial"/>
            </a:endParaRPr>
          </a:p>
        </p:txBody>
      </p:sp>
      <p:sp>
        <p:nvSpPr>
          <p:cNvPr id="233" name="Oval 232"/>
          <p:cNvSpPr/>
          <p:nvPr/>
        </p:nvSpPr>
        <p:spPr>
          <a:xfrm>
            <a:off x="7845281" y="4270315"/>
            <a:ext cx="213317" cy="2133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Arial"/>
            </a:endParaRPr>
          </a:p>
        </p:txBody>
      </p:sp>
      <p:sp>
        <p:nvSpPr>
          <p:cNvPr id="234" name="Text Placeholder 33"/>
          <p:cNvSpPr txBox="1">
            <a:spLocks/>
          </p:cNvSpPr>
          <p:nvPr/>
        </p:nvSpPr>
        <p:spPr>
          <a:xfrm>
            <a:off x="8114825" y="4292523"/>
            <a:ext cx="773222" cy="47877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a:spcBef>
                <a:spcPts val="0"/>
              </a:spcBef>
              <a:buNone/>
              <a:defRPr/>
            </a:pPr>
            <a:r>
              <a:rPr lang="en-AU" sz="1300" dirty="0">
                <a:solidFill>
                  <a:schemeClr val="accent1"/>
                </a:solidFill>
                <a:latin typeface="+mn-lt"/>
                <a:ea typeface="Segoe UI" panose="020B0502040204020203" pitchFamily="34" charset="0"/>
                <a:cs typeface="Arial"/>
              </a:rPr>
              <a:t>Asia/</a:t>
            </a:r>
            <a:br>
              <a:rPr lang="en-AU" sz="1300" dirty="0">
                <a:solidFill>
                  <a:schemeClr val="accent1"/>
                </a:solidFill>
                <a:latin typeface="+mn-lt"/>
                <a:ea typeface="Segoe UI" panose="020B0502040204020203" pitchFamily="34" charset="0"/>
                <a:cs typeface="Arial"/>
              </a:rPr>
            </a:br>
            <a:r>
              <a:rPr lang="en-AU" sz="1300" dirty="0">
                <a:solidFill>
                  <a:schemeClr val="accent1"/>
                </a:solidFill>
                <a:latin typeface="+mn-lt"/>
                <a:ea typeface="Segoe UI" panose="020B0502040204020203" pitchFamily="34" charset="0"/>
                <a:cs typeface="Arial"/>
              </a:rPr>
              <a:t>Australia/ </a:t>
            </a:r>
          </a:p>
          <a:p>
            <a:pPr marL="0" indent="0" defTabSz="457082">
              <a:spcBef>
                <a:spcPts val="0"/>
              </a:spcBef>
              <a:buNone/>
              <a:defRPr/>
            </a:pPr>
            <a:r>
              <a:rPr lang="en-AU" sz="1300" dirty="0">
                <a:solidFill>
                  <a:schemeClr val="accent1"/>
                </a:solidFill>
                <a:latin typeface="+mn-lt"/>
                <a:ea typeface="Segoe UI" panose="020B0502040204020203" pitchFamily="34" charset="0"/>
                <a:cs typeface="Arial"/>
              </a:rPr>
              <a:t>Pacific</a:t>
            </a:r>
          </a:p>
        </p:txBody>
      </p:sp>
      <p:sp>
        <p:nvSpPr>
          <p:cNvPr id="235" name="Freeform 48"/>
          <p:cNvSpPr>
            <a:spLocks noChangeArrowheads="1"/>
          </p:cNvSpPr>
          <p:nvPr/>
        </p:nvSpPr>
        <p:spPr bwMode="auto">
          <a:xfrm>
            <a:off x="6375818" y="3409655"/>
            <a:ext cx="3748" cy="3748"/>
          </a:xfrm>
          <a:custGeom>
            <a:avLst/>
            <a:gdLst>
              <a:gd name="T0" fmla="*/ 0 w 9"/>
              <a:gd name="T1" fmla="*/ 0 h 10"/>
              <a:gd name="T2" fmla="*/ 0 w 9"/>
              <a:gd name="T3" fmla="*/ 0 h 10"/>
              <a:gd name="T4" fmla="*/ 0 w 9"/>
              <a:gd name="T5" fmla="*/ 0 h 10"/>
              <a:gd name="T6" fmla="*/ 8 w 9"/>
              <a:gd name="T7" fmla="*/ 9 h 10"/>
              <a:gd name="T8" fmla="*/ 8 w 9"/>
              <a:gd name="T9" fmla="*/ 9 h 10"/>
              <a:gd name="T10" fmla="*/ 0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0" y="0"/>
                </a:moveTo>
                <a:lnTo>
                  <a:pt x="0" y="0"/>
                </a:lnTo>
                <a:lnTo>
                  <a:pt x="0" y="0"/>
                </a:lnTo>
                <a:lnTo>
                  <a:pt x="8" y="9"/>
                </a:lnTo>
                <a:lnTo>
                  <a:pt x="8" y="9"/>
                </a:lnTo>
                <a:lnTo>
                  <a:pt x="0" y="0"/>
                </a:lnTo>
              </a:path>
            </a:pathLst>
          </a:custGeom>
          <a:solidFill>
            <a:srgbClr val="0D436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6" name="Freeform 49"/>
          <p:cNvSpPr>
            <a:spLocks noChangeArrowheads="1"/>
          </p:cNvSpPr>
          <p:nvPr/>
        </p:nvSpPr>
        <p:spPr bwMode="auto">
          <a:xfrm>
            <a:off x="6357076" y="3390911"/>
            <a:ext cx="7497" cy="7497"/>
          </a:xfrm>
          <a:custGeom>
            <a:avLst/>
            <a:gdLst>
              <a:gd name="T0" fmla="*/ 0 w 19"/>
              <a:gd name="T1" fmla="*/ 0 h 19"/>
              <a:gd name="T2" fmla="*/ 0 w 19"/>
              <a:gd name="T3" fmla="*/ 0 h 19"/>
              <a:gd name="T4" fmla="*/ 9 w 19"/>
              <a:gd name="T5" fmla="*/ 18 h 19"/>
              <a:gd name="T6" fmla="*/ 18 w 19"/>
              <a:gd name="T7" fmla="*/ 18 h 19"/>
              <a:gd name="T8" fmla="*/ 18 w 19"/>
              <a:gd name="T9" fmla="*/ 18 h 19"/>
              <a:gd name="T10" fmla="*/ 0 w 19"/>
              <a:gd name="T11" fmla="*/ 0 h 19"/>
            </a:gdLst>
            <a:ahLst/>
            <a:cxnLst>
              <a:cxn ang="0">
                <a:pos x="T0" y="T1"/>
              </a:cxn>
              <a:cxn ang="0">
                <a:pos x="T2" y="T3"/>
              </a:cxn>
              <a:cxn ang="0">
                <a:pos x="T4" y="T5"/>
              </a:cxn>
              <a:cxn ang="0">
                <a:pos x="T6" y="T7"/>
              </a:cxn>
              <a:cxn ang="0">
                <a:pos x="T8" y="T9"/>
              </a:cxn>
              <a:cxn ang="0">
                <a:pos x="T10" y="T11"/>
              </a:cxn>
            </a:cxnLst>
            <a:rect l="0" t="0" r="r" b="b"/>
            <a:pathLst>
              <a:path w="19" h="19">
                <a:moveTo>
                  <a:pt x="0" y="0"/>
                </a:moveTo>
                <a:lnTo>
                  <a:pt x="0" y="0"/>
                </a:lnTo>
                <a:lnTo>
                  <a:pt x="9" y="18"/>
                </a:lnTo>
                <a:lnTo>
                  <a:pt x="18" y="18"/>
                </a:lnTo>
                <a:lnTo>
                  <a:pt x="18" y="18"/>
                </a:lnTo>
                <a:lnTo>
                  <a:pt x="0" y="0"/>
                </a:lnTo>
              </a:path>
            </a:pathLst>
          </a:custGeom>
          <a:solidFill>
            <a:srgbClr val="0D436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7" name="Oval 236"/>
          <p:cNvSpPr/>
          <p:nvPr/>
        </p:nvSpPr>
        <p:spPr>
          <a:xfrm>
            <a:off x="446347" y="3955765"/>
            <a:ext cx="213317" cy="213317"/>
          </a:xfrm>
          <a:prstGeom prst="ellipse">
            <a:avLst/>
          </a:prstGeom>
          <a:solidFill>
            <a:srgbClr val="DB6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Arial"/>
            </a:endParaRPr>
          </a:p>
        </p:txBody>
      </p:sp>
      <p:sp>
        <p:nvSpPr>
          <p:cNvPr id="238" name="Oval 237"/>
          <p:cNvSpPr/>
          <p:nvPr/>
        </p:nvSpPr>
        <p:spPr>
          <a:xfrm>
            <a:off x="639866" y="5420825"/>
            <a:ext cx="213317" cy="213317"/>
          </a:xfrm>
          <a:prstGeom prst="ellipse">
            <a:avLst/>
          </a:prstGeom>
          <a:solidFill>
            <a:srgbClr val="1B6F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Arial"/>
            </a:endParaRPr>
          </a:p>
        </p:txBody>
      </p:sp>
      <p:cxnSp>
        <p:nvCxnSpPr>
          <p:cNvPr id="319" name="Straight Connector 318"/>
          <p:cNvCxnSpPr/>
          <p:nvPr/>
        </p:nvCxnSpPr>
        <p:spPr bwMode="auto">
          <a:xfrm flipV="1">
            <a:off x="5409331" y="1885044"/>
            <a:ext cx="0" cy="1139522"/>
          </a:xfrm>
          <a:prstGeom prst="line">
            <a:avLst/>
          </a:prstGeom>
          <a:solidFill>
            <a:srgbClr val="154A78"/>
          </a:solidFill>
          <a:ln w="19050">
            <a:solidFill>
              <a:srgbClr val="154A78"/>
            </a:solidFill>
            <a:prstDash val="sysDot"/>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542473" y="3281700"/>
            <a:ext cx="1795471" cy="0"/>
          </a:xfrm>
          <a:prstGeom prst="line">
            <a:avLst/>
          </a:prstGeom>
          <a:solidFill>
            <a:srgbClr val="E94F35"/>
          </a:solidFill>
          <a:ln w="19050">
            <a:solidFill>
              <a:srgbClr val="DE602D"/>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740133" y="5033378"/>
            <a:ext cx="2201598" cy="8658"/>
          </a:xfrm>
          <a:prstGeom prst="line">
            <a:avLst/>
          </a:prstGeom>
          <a:solidFill>
            <a:srgbClr val="E94F35"/>
          </a:solidFill>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bwMode="auto">
          <a:xfrm rot="5400000" flipV="1">
            <a:off x="4192925" y="4207003"/>
            <a:ext cx="12223" cy="991955"/>
          </a:xfrm>
          <a:prstGeom prst="line">
            <a:avLst/>
          </a:prstGeom>
          <a:ln w="19050">
            <a:solidFill>
              <a:srgbClr val="EB9132"/>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bwMode="auto">
          <a:xfrm rot="5400000" flipV="1">
            <a:off x="7461403" y="3878484"/>
            <a:ext cx="12223" cy="991955"/>
          </a:xfrm>
          <a:prstGeom prst="line">
            <a:avLst/>
          </a:prstGeom>
          <a:solidFill>
            <a:srgbClr val="0D436C"/>
          </a:solidFill>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24" name="Oval 323"/>
          <p:cNvSpPr/>
          <p:nvPr/>
        </p:nvSpPr>
        <p:spPr>
          <a:xfrm>
            <a:off x="6353903" y="3806494"/>
            <a:ext cx="1240394" cy="1240394"/>
          </a:xfrm>
          <a:prstGeom prst="ellipse">
            <a:avLst/>
          </a:pr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p:cNvSpPr/>
          <p:nvPr/>
        </p:nvSpPr>
        <p:spPr>
          <a:xfrm>
            <a:off x="1001662" y="1658469"/>
            <a:ext cx="2014664" cy="2014664"/>
          </a:xfrm>
          <a:prstGeom prst="ellipse">
            <a:avLst/>
          </a:prstGeom>
          <a:solidFill>
            <a:schemeClr val="accent5">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p:nvPr/>
        </p:nvSpPr>
        <p:spPr>
          <a:xfrm>
            <a:off x="2309999" y="4650600"/>
            <a:ext cx="799854" cy="799854"/>
          </a:xfrm>
          <a:prstGeom prst="ellipse">
            <a:avLst/>
          </a:prstGeom>
          <a:solidFill>
            <a:schemeClr val="accent3">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p:cNvSpPr/>
          <p:nvPr/>
        </p:nvSpPr>
        <p:spPr>
          <a:xfrm>
            <a:off x="4542778" y="4423173"/>
            <a:ext cx="572476" cy="572476"/>
          </a:xfrm>
          <a:prstGeom prst="ellipse">
            <a:avLst/>
          </a:prstGeom>
          <a:solidFill>
            <a:schemeClr val="accent4">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a:off x="4733659" y="2318877"/>
            <a:ext cx="1463068" cy="1463068"/>
          </a:xfrm>
          <a:prstGeom prst="ellipse">
            <a:avLst/>
          </a:pr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Rectangle 328"/>
          <p:cNvSpPr/>
          <p:nvPr/>
        </p:nvSpPr>
        <p:spPr>
          <a:xfrm>
            <a:off x="4103176" y="791282"/>
            <a:ext cx="4700165" cy="553998"/>
          </a:xfrm>
          <a:prstGeom prst="rect">
            <a:avLst/>
          </a:prstGeom>
        </p:spPr>
        <p:txBody>
          <a:bodyPr wrap="square">
            <a:spAutoFit/>
          </a:bodyPr>
          <a:lstStyle/>
          <a:p>
            <a:pPr algn="r"/>
            <a:r>
              <a:rPr lang="en-US" b="1" dirty="0">
                <a:cs typeface="Source Sans Pro"/>
              </a:rPr>
              <a:t>More than 1,200 Delegations </a:t>
            </a:r>
            <a:r>
              <a:rPr lang="en-US" sz="1200" dirty="0">
                <a:cs typeface="Source Sans Pro"/>
              </a:rPr>
              <a:t>as of July 2017</a:t>
            </a:r>
          </a:p>
          <a:p>
            <a:pPr algn="r"/>
            <a:r>
              <a:rPr lang="en-US" sz="1200" dirty="0">
                <a:cs typeface="Source Sans Pro"/>
              </a:rPr>
              <a:t>Region based on </a:t>
            </a:r>
            <a:r>
              <a:rPr lang="en-US" sz="1200" dirty="0">
                <a:cs typeface="Source Sans Pro"/>
                <a:hlinkClick r:id="rId4"/>
              </a:rPr>
              <a:t>Registry Public Contact</a:t>
            </a:r>
            <a:r>
              <a:rPr lang="en-US" sz="1200" dirty="0">
                <a:cs typeface="Source Sans Pro"/>
              </a:rPr>
              <a:t> </a:t>
            </a:r>
          </a:p>
        </p:txBody>
      </p:sp>
      <p:sp>
        <p:nvSpPr>
          <p:cNvPr id="330" name="Text Placeholder 32"/>
          <p:cNvSpPr txBox="1">
            <a:spLocks/>
          </p:cNvSpPr>
          <p:nvPr/>
        </p:nvSpPr>
        <p:spPr>
          <a:xfrm>
            <a:off x="6681156" y="4242683"/>
            <a:ext cx="598632" cy="48949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600"/>
              </a:lnSpc>
              <a:spcBef>
                <a:spcPts val="0"/>
              </a:spcBef>
              <a:buNone/>
              <a:defRPr/>
            </a:pPr>
            <a:r>
              <a:rPr lang="en-US" sz="1800" b="1" dirty="0">
                <a:solidFill>
                  <a:schemeClr val="bg1"/>
                </a:solidFill>
                <a:latin typeface="+mn-lt"/>
                <a:cs typeface="Source Sans Pro"/>
              </a:rPr>
              <a:t>213</a:t>
            </a:r>
            <a:r>
              <a:rPr lang="en-US" sz="1800" dirty="0">
                <a:solidFill>
                  <a:schemeClr val="bg1"/>
                </a:solidFill>
                <a:latin typeface="+mn-lt"/>
                <a:cs typeface="Source Sans Pro"/>
              </a:rPr>
              <a:t> </a:t>
            </a:r>
            <a:r>
              <a:rPr lang="en-US" sz="1200" i="1" dirty="0" err="1">
                <a:solidFill>
                  <a:schemeClr val="bg1"/>
                </a:solidFill>
                <a:latin typeface="+mn-lt"/>
                <a:cs typeface="Source Sans Pro"/>
              </a:rPr>
              <a:t>gTLDs</a:t>
            </a:r>
            <a:endParaRPr lang="en-US" sz="1600" i="1" dirty="0">
              <a:solidFill>
                <a:schemeClr val="bg1"/>
              </a:solidFill>
              <a:latin typeface="+mn-lt"/>
              <a:cs typeface="Source Sans Pro"/>
            </a:endParaRPr>
          </a:p>
        </p:txBody>
      </p:sp>
      <p:sp>
        <p:nvSpPr>
          <p:cNvPr id="331" name="Text Placeholder 32"/>
          <p:cNvSpPr txBox="1">
            <a:spLocks/>
          </p:cNvSpPr>
          <p:nvPr/>
        </p:nvSpPr>
        <p:spPr>
          <a:xfrm>
            <a:off x="5173616" y="2874378"/>
            <a:ext cx="592846" cy="4798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600"/>
              </a:lnSpc>
              <a:spcBef>
                <a:spcPts val="0"/>
              </a:spcBef>
              <a:buNone/>
              <a:defRPr/>
            </a:pPr>
            <a:r>
              <a:rPr lang="en-US" sz="2000" b="1" dirty="0">
                <a:solidFill>
                  <a:schemeClr val="bg1"/>
                </a:solidFill>
                <a:latin typeface="+mn-lt"/>
                <a:cs typeface="Source Sans Pro"/>
              </a:rPr>
              <a:t>384</a:t>
            </a:r>
            <a:r>
              <a:rPr lang="en-US" sz="2000" dirty="0">
                <a:solidFill>
                  <a:schemeClr val="bg1"/>
                </a:solidFill>
                <a:latin typeface="+mn-lt"/>
                <a:cs typeface="Source Sans Pro"/>
              </a:rPr>
              <a:t> </a:t>
            </a:r>
            <a:r>
              <a:rPr lang="en-US" sz="1200" i="1" dirty="0" err="1">
                <a:solidFill>
                  <a:schemeClr val="bg1"/>
                </a:solidFill>
                <a:latin typeface="+mn-lt"/>
                <a:cs typeface="Source Sans Pro"/>
              </a:rPr>
              <a:t>gTLDs</a:t>
            </a:r>
            <a:endParaRPr lang="en-US" sz="1600" i="1" dirty="0">
              <a:solidFill>
                <a:schemeClr val="bg1"/>
              </a:solidFill>
              <a:latin typeface="+mn-lt"/>
              <a:cs typeface="Source Sans Pro"/>
            </a:endParaRPr>
          </a:p>
        </p:txBody>
      </p:sp>
      <p:sp>
        <p:nvSpPr>
          <p:cNvPr id="332" name="Text Placeholder 32"/>
          <p:cNvSpPr txBox="1">
            <a:spLocks/>
          </p:cNvSpPr>
          <p:nvPr/>
        </p:nvSpPr>
        <p:spPr>
          <a:xfrm>
            <a:off x="4598155" y="4516709"/>
            <a:ext cx="465046" cy="4870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400"/>
              </a:lnSpc>
              <a:spcBef>
                <a:spcPts val="0"/>
              </a:spcBef>
              <a:buNone/>
              <a:defRPr/>
            </a:pPr>
            <a:r>
              <a:rPr lang="en-US" sz="1400" b="1" dirty="0">
                <a:solidFill>
                  <a:schemeClr val="bg1"/>
                </a:solidFill>
                <a:latin typeface="+mn-lt"/>
                <a:cs typeface="Source Sans Pro"/>
              </a:rPr>
              <a:t>6</a:t>
            </a:r>
            <a:r>
              <a:rPr lang="en-US" sz="1400" dirty="0">
                <a:solidFill>
                  <a:schemeClr val="bg1"/>
                </a:solidFill>
                <a:latin typeface="+mn-lt"/>
                <a:cs typeface="Source Sans Pro"/>
              </a:rPr>
              <a:t> </a:t>
            </a:r>
            <a:r>
              <a:rPr lang="en-US" sz="1200" i="1" dirty="0" err="1">
                <a:solidFill>
                  <a:schemeClr val="bg1"/>
                </a:solidFill>
                <a:latin typeface="+mn-lt"/>
                <a:cs typeface="Source Sans Pro"/>
              </a:rPr>
              <a:t>gTLDs</a:t>
            </a:r>
            <a:endParaRPr lang="en-US" sz="1200" i="1" dirty="0">
              <a:solidFill>
                <a:schemeClr val="bg1"/>
              </a:solidFill>
              <a:latin typeface="+mn-lt"/>
              <a:cs typeface="Source Sans Pro"/>
            </a:endParaRPr>
          </a:p>
        </p:txBody>
      </p:sp>
      <p:sp>
        <p:nvSpPr>
          <p:cNvPr id="333" name="Text Placeholder 32"/>
          <p:cNvSpPr txBox="1">
            <a:spLocks/>
          </p:cNvSpPr>
          <p:nvPr/>
        </p:nvSpPr>
        <p:spPr>
          <a:xfrm>
            <a:off x="1429249" y="2541334"/>
            <a:ext cx="1176152" cy="5436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600"/>
              </a:lnSpc>
              <a:spcBef>
                <a:spcPts val="0"/>
              </a:spcBef>
              <a:buNone/>
              <a:defRPr/>
            </a:pPr>
            <a:r>
              <a:rPr lang="en-US" sz="3200" b="1" dirty="0">
                <a:solidFill>
                  <a:schemeClr val="bg1"/>
                </a:solidFill>
                <a:latin typeface="+mn-lt"/>
                <a:cs typeface="Source Sans Pro"/>
              </a:rPr>
              <a:t>607</a:t>
            </a:r>
            <a:r>
              <a:rPr lang="en-US" sz="2800" dirty="0">
                <a:solidFill>
                  <a:schemeClr val="bg1"/>
                </a:solidFill>
                <a:latin typeface="+mn-lt"/>
                <a:cs typeface="Source Sans Pro"/>
              </a:rPr>
              <a:t> </a:t>
            </a:r>
            <a:r>
              <a:rPr lang="en-US" sz="1200" i="1" dirty="0" err="1">
                <a:solidFill>
                  <a:schemeClr val="bg1"/>
                </a:solidFill>
                <a:latin typeface="+mn-lt"/>
                <a:cs typeface="Source Sans Pro"/>
              </a:rPr>
              <a:t>gTLDs</a:t>
            </a:r>
            <a:endParaRPr lang="en-US" sz="1600" i="1" dirty="0">
              <a:solidFill>
                <a:schemeClr val="bg1"/>
              </a:solidFill>
              <a:latin typeface="+mn-lt"/>
              <a:cs typeface="Source Sans Pro"/>
            </a:endParaRPr>
          </a:p>
        </p:txBody>
      </p:sp>
      <p:sp>
        <p:nvSpPr>
          <p:cNvPr id="334" name="Text Placeholder 32"/>
          <p:cNvSpPr txBox="1">
            <a:spLocks/>
          </p:cNvSpPr>
          <p:nvPr/>
        </p:nvSpPr>
        <p:spPr>
          <a:xfrm>
            <a:off x="2486197" y="4851325"/>
            <a:ext cx="452048" cy="48995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1600"/>
              </a:lnSpc>
              <a:spcBef>
                <a:spcPts val="0"/>
              </a:spcBef>
              <a:buNone/>
              <a:defRPr/>
            </a:pPr>
            <a:r>
              <a:rPr lang="en-US" sz="1600" b="1" dirty="0">
                <a:solidFill>
                  <a:schemeClr val="bg1"/>
                </a:solidFill>
                <a:latin typeface="+mn-lt"/>
                <a:cs typeface="Source Sans Pro"/>
              </a:rPr>
              <a:t>17</a:t>
            </a:r>
            <a:r>
              <a:rPr lang="en-US" sz="1600" dirty="0">
                <a:solidFill>
                  <a:schemeClr val="bg1"/>
                </a:solidFill>
                <a:latin typeface="+mn-lt"/>
                <a:cs typeface="Source Sans Pro"/>
              </a:rPr>
              <a:t> </a:t>
            </a:r>
            <a:r>
              <a:rPr lang="en-US" sz="1200" i="1" dirty="0" err="1">
                <a:solidFill>
                  <a:schemeClr val="bg1"/>
                </a:solidFill>
                <a:latin typeface="+mn-lt"/>
                <a:cs typeface="Source Sans Pro"/>
              </a:rPr>
              <a:t>gTLDs</a:t>
            </a:r>
            <a:endParaRPr lang="en-US" sz="1600" i="1" dirty="0">
              <a:solidFill>
                <a:schemeClr val="bg1"/>
              </a:solidFill>
              <a:latin typeface="+mn-lt"/>
              <a:cs typeface="Source Sans Pro"/>
            </a:endParaRPr>
          </a:p>
        </p:txBody>
      </p:sp>
    </p:spTree>
    <p:extLst>
      <p:ext uri="{BB962C8B-B14F-4D97-AF65-F5344CB8AC3E}">
        <p14:creationId xmlns:p14="http://schemas.microsoft.com/office/powerpoint/2010/main" val="100600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Internationalized Domain Names</a:t>
            </a:r>
          </a:p>
        </p:txBody>
      </p:sp>
    </p:spTree>
    <p:extLst>
      <p:ext uri="{BB962C8B-B14F-4D97-AF65-F5344CB8AC3E}">
        <p14:creationId xmlns:p14="http://schemas.microsoft.com/office/powerpoint/2010/main" val="162478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2400" dirty="0"/>
              <a:t>What Are Internationalized Domain Names (IDNs)?</a:t>
            </a:r>
          </a:p>
        </p:txBody>
      </p:sp>
      <p:sp>
        <p:nvSpPr>
          <p:cNvPr id="8" name="Rectangle 7"/>
          <p:cNvSpPr/>
          <p:nvPr/>
        </p:nvSpPr>
        <p:spPr>
          <a:xfrm>
            <a:off x="0" y="3885653"/>
            <a:ext cx="9144000" cy="1829347"/>
          </a:xfrm>
          <a:prstGeom prst="rect">
            <a:avLst/>
          </a:prstGeom>
          <a:solidFill>
            <a:srgbClr val="E4E9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40581" y="1063563"/>
            <a:ext cx="7462838" cy="2862322"/>
          </a:xfrm>
          <a:prstGeom prst="rect">
            <a:avLst/>
          </a:prstGeom>
          <a:noFill/>
        </p:spPr>
        <p:txBody>
          <a:bodyPr wrap="square" rtlCol="0">
            <a:spAutoFit/>
          </a:bodyPr>
          <a:lstStyle/>
          <a:p>
            <a:pPr algn="ctr"/>
            <a:r>
              <a:rPr lang="en-US" b="1" dirty="0">
                <a:latin typeface="Arial" charset="0"/>
                <a:ea typeface="Arial" charset="0"/>
                <a:cs typeface="Arial" charset="0"/>
              </a:rPr>
              <a:t>IDNs are domain names with non-Latin characters or Latin characters beyond letters (a to z) digits (0 to 9) and hyphens (-), as allowed by relevant protocols.</a:t>
            </a:r>
            <a:endParaRPr lang="en-US" b="1" dirty="0">
              <a:solidFill>
                <a:schemeClr val="accent3"/>
              </a:solidFill>
              <a:latin typeface="Arial" charset="0"/>
              <a:ea typeface="Arial" charset="0"/>
              <a:cs typeface="Arial" charset="0"/>
            </a:endParaRPr>
          </a:p>
          <a:p>
            <a:pPr algn="ctr"/>
            <a:endParaRPr lang="en-US" dirty="0">
              <a:latin typeface="Arial" charset="0"/>
              <a:ea typeface="Arial" charset="0"/>
              <a:cs typeface="Arial" charset="0"/>
            </a:endParaRPr>
          </a:p>
          <a:p>
            <a:pPr algn="ctr"/>
            <a:r>
              <a:rPr lang="en-US" dirty="0">
                <a:latin typeface="Arial" charset="0"/>
                <a:ea typeface="Arial" charset="0"/>
                <a:cs typeface="Arial" charset="0"/>
              </a:rPr>
              <a:t>Until late 2009, top-level domains were restricted to only the Latin letters a to z without accents or symbols. After 2009, IDN TLDs were introduced in other scripts, including Arabic, Chinese, and Cyrillic scripts.</a:t>
            </a:r>
          </a:p>
          <a:p>
            <a:pPr algn="ctr"/>
            <a:endParaRPr lang="en-US" b="1" dirty="0">
              <a:solidFill>
                <a:schemeClr val="accent3"/>
              </a:solidFill>
              <a:latin typeface="Arial" charset="0"/>
              <a:ea typeface="Arial" charset="0"/>
              <a:cs typeface="Arial" charset="0"/>
            </a:endParaRPr>
          </a:p>
          <a:p>
            <a:pPr algn="ctr"/>
            <a:r>
              <a:rPr lang="en-US" b="1" dirty="0">
                <a:solidFill>
                  <a:schemeClr val="accent3"/>
                </a:solidFill>
                <a:latin typeface="Arial" charset="0"/>
                <a:ea typeface="Arial" charset="0"/>
                <a:cs typeface="Arial" charset="0"/>
              </a:rPr>
              <a:t>IDN TLDs can be either </a:t>
            </a:r>
            <a:r>
              <a:rPr lang="en-US" b="1" dirty="0" err="1">
                <a:solidFill>
                  <a:schemeClr val="accent3"/>
                </a:solidFill>
                <a:latin typeface="Arial" charset="0"/>
                <a:ea typeface="Arial" charset="0"/>
                <a:cs typeface="Arial" charset="0"/>
              </a:rPr>
              <a:t>ccTLDs</a:t>
            </a:r>
            <a:r>
              <a:rPr lang="en-US" b="1" dirty="0">
                <a:solidFill>
                  <a:schemeClr val="accent3"/>
                </a:solidFill>
                <a:latin typeface="Arial" charset="0"/>
                <a:ea typeface="Arial" charset="0"/>
                <a:cs typeface="Arial" charset="0"/>
              </a:rPr>
              <a:t> or </a:t>
            </a:r>
            <a:r>
              <a:rPr lang="en-US" b="1" dirty="0" err="1">
                <a:solidFill>
                  <a:schemeClr val="accent3"/>
                </a:solidFill>
                <a:latin typeface="Arial" charset="0"/>
                <a:ea typeface="Arial" charset="0"/>
                <a:cs typeface="Arial" charset="0"/>
              </a:rPr>
              <a:t>gTLDs</a:t>
            </a:r>
            <a:r>
              <a:rPr lang="en-US" b="1" dirty="0">
                <a:solidFill>
                  <a:schemeClr val="accent3"/>
                </a:solidFill>
                <a:latin typeface="Arial" charset="0"/>
                <a:ea typeface="Arial" charset="0"/>
                <a:cs typeface="Arial" charset="0"/>
              </a:rPr>
              <a:t>.</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2067" t="64674" r="49548" b="3939"/>
          <a:stretch/>
        </p:blipFill>
        <p:spPr>
          <a:xfrm>
            <a:off x="4979166" y="4212017"/>
            <a:ext cx="3681467" cy="1066585"/>
          </a:xfrm>
          <a:prstGeom prst="rect">
            <a:avLst/>
          </a:prstGeom>
          <a:ln w="19050">
            <a:noFill/>
          </a:ln>
        </p:spPr>
      </p:pic>
      <p:sp>
        <p:nvSpPr>
          <p:cNvPr id="12" name="TextBox 11"/>
          <p:cNvSpPr txBox="1"/>
          <p:nvPr/>
        </p:nvSpPr>
        <p:spPr>
          <a:xfrm>
            <a:off x="626545" y="4121691"/>
            <a:ext cx="3945455" cy="1077218"/>
          </a:xfrm>
          <a:prstGeom prst="rect">
            <a:avLst/>
          </a:prstGeom>
          <a:noFill/>
        </p:spPr>
        <p:txBody>
          <a:bodyPr wrap="square" rtlCol="0">
            <a:spAutoFit/>
          </a:bodyPr>
          <a:lstStyle/>
          <a:p>
            <a:r>
              <a:rPr lang="en-US" sz="1600" b="1" dirty="0">
                <a:latin typeface="Arial" charset="0"/>
                <a:ea typeface="Arial" charset="0"/>
                <a:cs typeface="Arial" charset="0"/>
              </a:rPr>
              <a:t>IDNs use a particular encoding and format to allow a wider range of scripts to represent domain names. </a:t>
            </a:r>
          </a:p>
          <a:p>
            <a:endParaRPr lang="en-US" sz="1600" b="1" dirty="0">
              <a:latin typeface="Arial" charset="0"/>
              <a:ea typeface="Arial" charset="0"/>
              <a:cs typeface="Arial" charset="0"/>
            </a:endParaRPr>
          </a:p>
        </p:txBody>
      </p:sp>
    </p:spTree>
    <p:extLst>
      <p:ext uri="{BB962C8B-B14F-4D97-AF65-F5344CB8AC3E}">
        <p14:creationId xmlns:p14="http://schemas.microsoft.com/office/powerpoint/2010/main" val="399339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How Have Top-Level Domains Changed?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65" y="1678916"/>
            <a:ext cx="8173435" cy="3312184"/>
          </a:xfrm>
          <a:prstGeom prst="rect">
            <a:avLst/>
          </a:prstGeom>
        </p:spPr>
      </p:pic>
      <p:sp>
        <p:nvSpPr>
          <p:cNvPr id="10" name="TextBox 9"/>
          <p:cNvSpPr txBox="1"/>
          <p:nvPr/>
        </p:nvSpPr>
        <p:spPr>
          <a:xfrm>
            <a:off x="1243508" y="3690722"/>
            <a:ext cx="2628987" cy="584775"/>
          </a:xfrm>
          <a:prstGeom prst="rect">
            <a:avLst/>
          </a:prstGeom>
          <a:noFill/>
        </p:spPr>
        <p:txBody>
          <a:bodyPr wrap="square" rtlCol="0">
            <a:spAutoFit/>
          </a:bodyPr>
          <a:lstStyle/>
          <a:p>
            <a:r>
              <a:rPr lang="en-US" sz="1600" b="1" dirty="0">
                <a:latin typeface="Arial" charset="0"/>
                <a:ea typeface="Arial" charset="0"/>
                <a:cs typeface="Arial" charset="0"/>
              </a:rPr>
              <a:t>INTERNATIONALIZED </a:t>
            </a:r>
          </a:p>
          <a:p>
            <a:r>
              <a:rPr lang="en-US" sz="1600" b="1" dirty="0">
                <a:latin typeface="Arial" charset="0"/>
                <a:ea typeface="Arial" charset="0"/>
                <a:cs typeface="Arial" charset="0"/>
              </a:rPr>
              <a:t>DOMAIN NAMES ADDED</a:t>
            </a:r>
            <a:endParaRPr lang="en-US" sz="1600" b="1" dirty="0">
              <a:solidFill>
                <a:schemeClr val="accent3"/>
              </a:solidFill>
              <a:latin typeface="Arial" charset="0"/>
              <a:ea typeface="Arial" charset="0"/>
              <a:cs typeface="Arial" charset="0"/>
            </a:endParaRPr>
          </a:p>
        </p:txBody>
      </p:sp>
      <p:sp>
        <p:nvSpPr>
          <p:cNvPr id="11" name="TextBox 10"/>
          <p:cNvSpPr txBox="1"/>
          <p:nvPr/>
        </p:nvSpPr>
        <p:spPr>
          <a:xfrm>
            <a:off x="1322000" y="1985310"/>
            <a:ext cx="2270882" cy="338554"/>
          </a:xfrm>
          <a:prstGeom prst="rect">
            <a:avLst/>
          </a:prstGeom>
          <a:noFill/>
        </p:spPr>
        <p:txBody>
          <a:bodyPr wrap="square" rtlCol="0">
            <a:spAutoFit/>
          </a:bodyPr>
          <a:lstStyle/>
          <a:p>
            <a:r>
              <a:rPr lang="en-US" sz="1600" b="1" dirty="0">
                <a:latin typeface="Arial" charset="0"/>
                <a:ea typeface="Arial" charset="0"/>
                <a:cs typeface="Arial" charset="0"/>
              </a:rPr>
              <a:t>DOMAIN NAME</a:t>
            </a:r>
            <a:endParaRPr lang="en-US" sz="1600" b="1" dirty="0">
              <a:solidFill>
                <a:schemeClr val="accent3"/>
              </a:solidFill>
              <a:latin typeface="Arial" charset="0"/>
              <a:ea typeface="Arial" charset="0"/>
              <a:cs typeface="Arial" charset="0"/>
            </a:endParaRPr>
          </a:p>
        </p:txBody>
      </p:sp>
      <p:sp>
        <p:nvSpPr>
          <p:cNvPr id="12" name="TextBox 11"/>
          <p:cNvSpPr txBox="1"/>
          <p:nvPr/>
        </p:nvSpPr>
        <p:spPr>
          <a:xfrm>
            <a:off x="1327090" y="2328913"/>
            <a:ext cx="2545406" cy="591181"/>
          </a:xfrm>
          <a:prstGeom prst="rect">
            <a:avLst/>
          </a:prstGeom>
          <a:noFill/>
        </p:spPr>
        <p:txBody>
          <a:bodyPr wrap="square" rtlCol="0">
            <a:spAutoFit/>
          </a:bodyPr>
          <a:lstStyle/>
          <a:p>
            <a:r>
              <a:rPr lang="en-US" sz="1600" dirty="0">
                <a:latin typeface="Arial" charset="0"/>
                <a:ea typeface="Arial" charset="0"/>
                <a:cs typeface="Arial" charset="0"/>
              </a:rPr>
              <a:t>Latin letters a to z without accents or symbols.</a:t>
            </a:r>
            <a:endParaRPr lang="en-US" sz="1600" dirty="0">
              <a:solidFill>
                <a:schemeClr val="accent3"/>
              </a:solidFill>
              <a:latin typeface="Arial" charset="0"/>
              <a:ea typeface="Arial" charset="0"/>
              <a:cs typeface="Arial" charset="0"/>
            </a:endParaRPr>
          </a:p>
        </p:txBody>
      </p:sp>
      <p:sp>
        <p:nvSpPr>
          <p:cNvPr id="13" name="TextBox 12"/>
          <p:cNvSpPr txBox="1"/>
          <p:nvPr/>
        </p:nvSpPr>
        <p:spPr>
          <a:xfrm>
            <a:off x="1243509" y="4275497"/>
            <a:ext cx="2270882" cy="584775"/>
          </a:xfrm>
          <a:prstGeom prst="rect">
            <a:avLst/>
          </a:prstGeom>
          <a:noFill/>
        </p:spPr>
        <p:txBody>
          <a:bodyPr wrap="square" rtlCol="0">
            <a:spAutoFit/>
          </a:bodyPr>
          <a:lstStyle/>
          <a:p>
            <a:r>
              <a:rPr lang="en-US" sz="1600" dirty="0">
                <a:latin typeface="Arial" charset="0"/>
                <a:ea typeface="Arial" charset="0"/>
                <a:cs typeface="Arial" charset="0"/>
              </a:rPr>
              <a:t>Characters from different scripts.</a:t>
            </a:r>
            <a:endParaRPr lang="en-US" sz="1600" dirty="0">
              <a:solidFill>
                <a:schemeClr val="accent3"/>
              </a:solidFill>
              <a:latin typeface="Arial" charset="0"/>
              <a:ea typeface="Arial" charset="0"/>
              <a:cs typeface="Arial" charset="0"/>
            </a:endParaRPr>
          </a:p>
        </p:txBody>
      </p:sp>
      <p:sp>
        <p:nvSpPr>
          <p:cNvPr id="14" name="TextBox 13"/>
          <p:cNvSpPr txBox="1"/>
          <p:nvPr/>
        </p:nvSpPr>
        <p:spPr>
          <a:xfrm>
            <a:off x="495577" y="3103648"/>
            <a:ext cx="856912" cy="415425"/>
          </a:xfrm>
          <a:prstGeom prst="rect">
            <a:avLst/>
          </a:prstGeom>
          <a:noFill/>
        </p:spPr>
        <p:txBody>
          <a:bodyPr wrap="square" rtlCol="0">
            <a:spAutoFit/>
          </a:bodyPr>
          <a:lstStyle/>
          <a:p>
            <a:r>
              <a:rPr lang="en-US" sz="2000" b="1" dirty="0">
                <a:solidFill>
                  <a:schemeClr val="bg1"/>
                </a:solidFill>
                <a:latin typeface="Arial" charset="0"/>
                <a:ea typeface="Arial" charset="0"/>
                <a:cs typeface="Arial" charset="0"/>
              </a:rPr>
              <a:t>2009</a:t>
            </a:r>
          </a:p>
        </p:txBody>
      </p:sp>
      <p:sp>
        <p:nvSpPr>
          <p:cNvPr id="15" name="TextBox 14"/>
          <p:cNvSpPr txBox="1"/>
          <p:nvPr/>
        </p:nvSpPr>
        <p:spPr>
          <a:xfrm>
            <a:off x="4171519" y="4526646"/>
            <a:ext cx="928672" cy="307456"/>
          </a:xfrm>
          <a:prstGeom prst="rect">
            <a:avLst/>
          </a:prstGeom>
          <a:noFill/>
        </p:spPr>
        <p:txBody>
          <a:bodyPr wrap="square" rtlCol="0">
            <a:spAutoFit/>
          </a:bodyPr>
          <a:lstStyle/>
          <a:p>
            <a:pPr algn="ctr"/>
            <a:r>
              <a:rPr lang="en-US" dirty="0">
                <a:solidFill>
                  <a:schemeClr val="bg1"/>
                </a:solidFill>
                <a:latin typeface="Arial" charset="0"/>
                <a:ea typeface="Arial" charset="0"/>
                <a:cs typeface="Arial" charset="0"/>
              </a:rPr>
              <a:t>(.</a:t>
            </a:r>
            <a:r>
              <a:rPr lang="en-US" dirty="0" err="1">
                <a:solidFill>
                  <a:schemeClr val="bg1"/>
                </a:solidFill>
                <a:latin typeface="Arial" charset="0"/>
                <a:ea typeface="Arial" charset="0"/>
                <a:cs typeface="Arial" charset="0"/>
              </a:rPr>
              <a:t>arab</a:t>
            </a:r>
            <a:r>
              <a:rPr lang="en-US" dirty="0">
                <a:solidFill>
                  <a:schemeClr val="bg1"/>
                </a:solidFill>
                <a:latin typeface="Arial" charset="0"/>
                <a:ea typeface="Arial" charset="0"/>
                <a:cs typeface="Arial" charset="0"/>
              </a:rPr>
              <a:t>)</a:t>
            </a:r>
          </a:p>
        </p:txBody>
      </p:sp>
      <p:sp>
        <p:nvSpPr>
          <p:cNvPr id="16" name="TextBox 15"/>
          <p:cNvSpPr txBox="1"/>
          <p:nvPr/>
        </p:nvSpPr>
        <p:spPr>
          <a:xfrm>
            <a:off x="5745751" y="4539346"/>
            <a:ext cx="1175270" cy="369332"/>
          </a:xfrm>
          <a:prstGeom prst="rect">
            <a:avLst/>
          </a:prstGeom>
          <a:noFill/>
        </p:spPr>
        <p:txBody>
          <a:bodyPr wrap="square" rtlCol="0">
            <a:spAutoFit/>
          </a:bodyPr>
          <a:lstStyle/>
          <a:p>
            <a:pPr algn="ctr"/>
            <a:r>
              <a:rPr lang="en-US" dirty="0">
                <a:solidFill>
                  <a:schemeClr val="bg1"/>
                </a:solidFill>
                <a:latin typeface="Arial" charset="0"/>
                <a:ea typeface="Arial" charset="0"/>
                <a:cs typeface="Arial" charset="0"/>
              </a:rPr>
              <a:t>(.china)</a:t>
            </a:r>
          </a:p>
        </p:txBody>
      </p:sp>
      <p:sp>
        <p:nvSpPr>
          <p:cNvPr id="17" name="TextBox 16"/>
          <p:cNvSpPr txBox="1"/>
          <p:nvPr/>
        </p:nvSpPr>
        <p:spPr>
          <a:xfrm>
            <a:off x="7459285" y="4526646"/>
            <a:ext cx="931924" cy="307456"/>
          </a:xfrm>
          <a:prstGeom prst="rect">
            <a:avLst/>
          </a:prstGeom>
          <a:noFill/>
        </p:spPr>
        <p:txBody>
          <a:bodyPr wrap="square" rtlCol="0">
            <a:spAutoFit/>
          </a:bodyPr>
          <a:lstStyle/>
          <a:p>
            <a:pPr algn="ctr"/>
            <a:r>
              <a:rPr lang="en-US" dirty="0">
                <a:solidFill>
                  <a:schemeClr val="bg1"/>
                </a:solidFill>
                <a:latin typeface="Arial" charset="0"/>
                <a:ea typeface="Arial" charset="0"/>
                <a:cs typeface="Arial" charset="0"/>
              </a:rPr>
              <a:t>(.</a:t>
            </a:r>
            <a:r>
              <a:rPr lang="en-US" dirty="0" err="1">
                <a:solidFill>
                  <a:schemeClr val="bg1"/>
                </a:solidFill>
                <a:latin typeface="Arial" charset="0"/>
                <a:ea typeface="Arial" charset="0"/>
                <a:cs typeface="Arial" charset="0"/>
              </a:rPr>
              <a:t>rf</a:t>
            </a:r>
            <a:r>
              <a:rPr lang="en-US"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49325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a:t>Why Internationalize Domain Names?</a:t>
            </a:r>
            <a:endParaRPr lang="en-US" dirty="0"/>
          </a:p>
        </p:txBody>
      </p:sp>
      <p:sp>
        <p:nvSpPr>
          <p:cNvPr id="14" name="TextBox 13"/>
          <p:cNvSpPr txBox="1"/>
          <p:nvPr/>
        </p:nvSpPr>
        <p:spPr>
          <a:xfrm>
            <a:off x="376424" y="2269419"/>
            <a:ext cx="2667188" cy="830997"/>
          </a:xfrm>
          <a:prstGeom prst="rect">
            <a:avLst/>
          </a:prstGeom>
          <a:noFill/>
        </p:spPr>
        <p:txBody>
          <a:bodyPr wrap="square" rtlCol="0">
            <a:spAutoFit/>
          </a:bodyPr>
          <a:lstStyle/>
          <a:p>
            <a:pPr algn="ctr"/>
            <a:r>
              <a:rPr lang="en-US" sz="1600" dirty="0">
                <a:latin typeface="Arial" charset="0"/>
                <a:ea typeface="Arial" charset="0"/>
                <a:cs typeface="Arial" charset="0"/>
              </a:rPr>
              <a:t>More and more people around the world, once unconnected, are online.</a:t>
            </a:r>
          </a:p>
        </p:txBody>
      </p:sp>
      <p:sp>
        <p:nvSpPr>
          <p:cNvPr id="15" name="TextBox 14"/>
          <p:cNvSpPr txBox="1"/>
          <p:nvPr/>
        </p:nvSpPr>
        <p:spPr>
          <a:xfrm>
            <a:off x="482163" y="4659542"/>
            <a:ext cx="2450726" cy="1077218"/>
          </a:xfrm>
          <a:prstGeom prst="rect">
            <a:avLst/>
          </a:prstGeom>
          <a:noFill/>
        </p:spPr>
        <p:txBody>
          <a:bodyPr wrap="square" rtlCol="0">
            <a:spAutoFit/>
          </a:bodyPr>
          <a:lstStyle/>
          <a:p>
            <a:pPr algn="ctr"/>
            <a:r>
              <a:rPr lang="en-US" sz="1600" dirty="0">
                <a:latin typeface="Arial" charset="0"/>
                <a:ea typeface="Arial" charset="0"/>
                <a:cs typeface="Arial" charset="0"/>
              </a:rPr>
              <a:t>IDNs allow people around the world to access domain names in their local languages.</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37" y="3620893"/>
            <a:ext cx="2444152" cy="926693"/>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24" y="1274561"/>
            <a:ext cx="2352593" cy="914898"/>
          </a:xfrm>
          <a:prstGeom prst="rect">
            <a:avLst/>
          </a:prstGeom>
        </p:spPr>
      </p:pic>
      <p:pic>
        <p:nvPicPr>
          <p:cNvPr id="48" name="Picture 47" descr="0385-embed2.eps"/>
          <p:cNvPicPr>
            <a:picLocks noChangeAspect="1"/>
          </p:cNvPicPr>
          <p:nvPr/>
        </p:nvPicPr>
        <p:blipFill rotWithShape="1">
          <a:blip r:embed="rId4">
            <a:duotone>
              <a:schemeClr val="accent5">
                <a:shade val="45000"/>
                <a:satMod val="135000"/>
              </a:schemeClr>
              <a:prstClr val="white"/>
            </a:duotone>
            <a:lum bright="20000"/>
            <a:alphaModFix amt="50000"/>
            <a:extLst>
              <a:ext uri="{28A0092B-C50C-407E-A947-70E740481C1C}">
                <a14:useLocalDpi xmlns:a14="http://schemas.microsoft.com/office/drawing/2010/main"/>
              </a:ext>
            </a:extLst>
          </a:blip>
          <a:srcRect l="64483"/>
          <a:stretch/>
        </p:blipFill>
        <p:spPr>
          <a:xfrm>
            <a:off x="3163217" y="1715301"/>
            <a:ext cx="421512" cy="739318"/>
          </a:xfrm>
          <a:prstGeom prst="rect">
            <a:avLst/>
          </a:prstGeom>
        </p:spPr>
      </p:pic>
      <p:pic>
        <p:nvPicPr>
          <p:cNvPr id="49" name="Picture 48" descr="0385-embed2.eps"/>
          <p:cNvPicPr>
            <a:picLocks noChangeAspect="1"/>
          </p:cNvPicPr>
          <p:nvPr/>
        </p:nvPicPr>
        <p:blipFill rotWithShape="1">
          <a:blip r:embed="rId4">
            <a:duotone>
              <a:schemeClr val="accent5">
                <a:shade val="45000"/>
                <a:satMod val="135000"/>
              </a:schemeClr>
              <a:prstClr val="white"/>
            </a:duotone>
            <a:lum bright="20000"/>
            <a:alphaModFix amt="50000"/>
            <a:extLst>
              <a:ext uri="{28A0092B-C50C-407E-A947-70E740481C1C}">
                <a14:useLocalDpi xmlns:a14="http://schemas.microsoft.com/office/drawing/2010/main"/>
              </a:ext>
            </a:extLst>
          </a:blip>
          <a:srcRect l="64483"/>
          <a:stretch/>
        </p:blipFill>
        <p:spPr>
          <a:xfrm>
            <a:off x="3163217" y="4250695"/>
            <a:ext cx="421512" cy="739318"/>
          </a:xfrm>
          <a:prstGeom prst="rect">
            <a:avLst/>
          </a:prstGeom>
        </p:spPr>
      </p:pic>
      <p:sp>
        <p:nvSpPr>
          <p:cNvPr id="50" name="Rectangle 49"/>
          <p:cNvSpPr/>
          <p:nvPr/>
        </p:nvSpPr>
        <p:spPr>
          <a:xfrm>
            <a:off x="3772555" y="5429471"/>
            <a:ext cx="666862" cy="286099"/>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3781779" y="5439126"/>
            <a:ext cx="2229072" cy="0"/>
          </a:xfrm>
          <a:prstGeom prst="line">
            <a:avLst/>
          </a:prstGeom>
          <a:ln w="15875">
            <a:solidFill>
              <a:srgbClr val="9C240F"/>
            </a:solidFill>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6346056" y="5429471"/>
            <a:ext cx="666862" cy="286099"/>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6355280" y="5439126"/>
            <a:ext cx="2182135" cy="0"/>
          </a:xfrm>
          <a:prstGeom prst="line">
            <a:avLst/>
          </a:prstGeom>
          <a:ln w="15875">
            <a:solidFill>
              <a:srgbClr val="9C240F"/>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524355" y="3346871"/>
            <a:ext cx="3295576" cy="584775"/>
          </a:xfrm>
          <a:prstGeom prst="rect">
            <a:avLst/>
          </a:prstGeom>
          <a:noFill/>
        </p:spPr>
        <p:txBody>
          <a:bodyPr wrap="square" rtlCol="0">
            <a:spAutoFit/>
          </a:bodyPr>
          <a:lstStyle/>
          <a:p>
            <a:pPr algn="ctr"/>
            <a:r>
              <a:rPr lang="en-US" sz="1600" b="1" dirty="0">
                <a:latin typeface="Arial" charset="0"/>
                <a:ea typeface="Arial" charset="0"/>
                <a:cs typeface="Arial" charset="0"/>
              </a:rPr>
              <a:t>Top Three Countries by % of Total Global Internet Users*</a:t>
            </a:r>
          </a:p>
        </p:txBody>
      </p:sp>
      <p:sp>
        <p:nvSpPr>
          <p:cNvPr id="55" name="TextBox 54"/>
          <p:cNvSpPr txBox="1"/>
          <p:nvPr/>
        </p:nvSpPr>
        <p:spPr>
          <a:xfrm>
            <a:off x="3256988" y="899441"/>
            <a:ext cx="5887012" cy="338554"/>
          </a:xfrm>
          <a:prstGeom prst="rect">
            <a:avLst/>
          </a:prstGeom>
          <a:noFill/>
        </p:spPr>
        <p:txBody>
          <a:bodyPr wrap="square" rtlCol="0">
            <a:spAutoFit/>
          </a:bodyPr>
          <a:lstStyle/>
          <a:p>
            <a:pPr algn="ctr"/>
            <a:r>
              <a:rPr lang="en-US" sz="1600" b="1" dirty="0">
                <a:latin typeface="Arial" charset="0"/>
                <a:ea typeface="Arial" charset="0"/>
                <a:cs typeface="Arial" charset="0"/>
              </a:rPr>
              <a:t>Number of Internet Users Worldwide*</a:t>
            </a:r>
          </a:p>
        </p:txBody>
      </p:sp>
      <p:sp>
        <p:nvSpPr>
          <p:cNvPr id="56" name="Rectangular Callout 13"/>
          <p:cNvSpPr/>
          <p:nvPr/>
        </p:nvSpPr>
        <p:spPr>
          <a:xfrm flipH="1">
            <a:off x="3975195" y="2322751"/>
            <a:ext cx="653538" cy="370462"/>
          </a:xfrm>
          <a:custGeom>
            <a:avLst/>
            <a:gdLst>
              <a:gd name="connsiteX0" fmla="*/ 0 w 653538"/>
              <a:gd name="connsiteY0" fmla="*/ 0 h 554125"/>
              <a:gd name="connsiteX1" fmla="*/ 108923 w 653538"/>
              <a:gd name="connsiteY1" fmla="*/ 0 h 554125"/>
              <a:gd name="connsiteX2" fmla="*/ 108923 w 653538"/>
              <a:gd name="connsiteY2" fmla="*/ 0 h 554125"/>
              <a:gd name="connsiteX3" fmla="*/ 272308 w 653538"/>
              <a:gd name="connsiteY3" fmla="*/ 0 h 554125"/>
              <a:gd name="connsiteX4" fmla="*/ 653538 w 653538"/>
              <a:gd name="connsiteY4" fmla="*/ 0 h 554125"/>
              <a:gd name="connsiteX5" fmla="*/ 653538 w 653538"/>
              <a:gd name="connsiteY5" fmla="*/ 323240 h 554125"/>
              <a:gd name="connsiteX6" fmla="*/ 653538 w 653538"/>
              <a:gd name="connsiteY6" fmla="*/ 323240 h 554125"/>
              <a:gd name="connsiteX7" fmla="*/ 653538 w 653538"/>
              <a:gd name="connsiteY7" fmla="*/ 461771 h 554125"/>
              <a:gd name="connsiteX8" fmla="*/ 653538 w 653538"/>
              <a:gd name="connsiteY8" fmla="*/ 554125 h 554125"/>
              <a:gd name="connsiteX9" fmla="*/ 272308 w 653538"/>
              <a:gd name="connsiteY9" fmla="*/ 554125 h 554125"/>
              <a:gd name="connsiteX10" fmla="*/ 190617 w 653538"/>
              <a:gd name="connsiteY10" fmla="*/ 623391 h 554125"/>
              <a:gd name="connsiteX11" fmla="*/ 108923 w 653538"/>
              <a:gd name="connsiteY11" fmla="*/ 554125 h 554125"/>
              <a:gd name="connsiteX12" fmla="*/ 0 w 653538"/>
              <a:gd name="connsiteY12" fmla="*/ 554125 h 554125"/>
              <a:gd name="connsiteX13" fmla="*/ 0 w 653538"/>
              <a:gd name="connsiteY13" fmla="*/ 461771 h 554125"/>
              <a:gd name="connsiteX14" fmla="*/ 0 w 653538"/>
              <a:gd name="connsiteY14" fmla="*/ 323240 h 554125"/>
              <a:gd name="connsiteX15" fmla="*/ 0 w 653538"/>
              <a:gd name="connsiteY15" fmla="*/ 323240 h 554125"/>
              <a:gd name="connsiteX16" fmla="*/ 0 w 653538"/>
              <a:gd name="connsiteY16" fmla="*/ 0 h 554125"/>
              <a:gd name="connsiteX0" fmla="*/ 0 w 653538"/>
              <a:gd name="connsiteY0" fmla="*/ 0 h 623391"/>
              <a:gd name="connsiteX1" fmla="*/ 108923 w 653538"/>
              <a:gd name="connsiteY1" fmla="*/ 0 h 623391"/>
              <a:gd name="connsiteX2" fmla="*/ 108923 w 653538"/>
              <a:gd name="connsiteY2" fmla="*/ 0 h 623391"/>
              <a:gd name="connsiteX3" fmla="*/ 272308 w 653538"/>
              <a:gd name="connsiteY3" fmla="*/ 0 h 623391"/>
              <a:gd name="connsiteX4" fmla="*/ 653538 w 653538"/>
              <a:gd name="connsiteY4" fmla="*/ 0 h 623391"/>
              <a:gd name="connsiteX5" fmla="*/ 653538 w 653538"/>
              <a:gd name="connsiteY5" fmla="*/ 323240 h 623391"/>
              <a:gd name="connsiteX6" fmla="*/ 653538 w 653538"/>
              <a:gd name="connsiteY6" fmla="*/ 323240 h 623391"/>
              <a:gd name="connsiteX7" fmla="*/ 653538 w 653538"/>
              <a:gd name="connsiteY7" fmla="*/ 461771 h 623391"/>
              <a:gd name="connsiteX8" fmla="*/ 653538 w 653538"/>
              <a:gd name="connsiteY8" fmla="*/ 554125 h 623391"/>
              <a:gd name="connsiteX9" fmla="*/ 427883 w 653538"/>
              <a:gd name="connsiteY9" fmla="*/ 554125 h 623391"/>
              <a:gd name="connsiteX10" fmla="*/ 190617 w 653538"/>
              <a:gd name="connsiteY10" fmla="*/ 623391 h 623391"/>
              <a:gd name="connsiteX11" fmla="*/ 108923 w 653538"/>
              <a:gd name="connsiteY11" fmla="*/ 554125 h 623391"/>
              <a:gd name="connsiteX12" fmla="*/ 0 w 653538"/>
              <a:gd name="connsiteY12" fmla="*/ 554125 h 623391"/>
              <a:gd name="connsiteX13" fmla="*/ 0 w 653538"/>
              <a:gd name="connsiteY13" fmla="*/ 461771 h 623391"/>
              <a:gd name="connsiteX14" fmla="*/ 0 w 653538"/>
              <a:gd name="connsiteY14" fmla="*/ 323240 h 623391"/>
              <a:gd name="connsiteX15" fmla="*/ 0 w 653538"/>
              <a:gd name="connsiteY15" fmla="*/ 323240 h 623391"/>
              <a:gd name="connsiteX16" fmla="*/ 0 w 653538"/>
              <a:gd name="connsiteY16" fmla="*/ 0 h 623391"/>
              <a:gd name="connsiteX0" fmla="*/ 0 w 653538"/>
              <a:gd name="connsiteY0" fmla="*/ 0 h 623391"/>
              <a:gd name="connsiteX1" fmla="*/ 108923 w 653538"/>
              <a:gd name="connsiteY1" fmla="*/ 0 h 623391"/>
              <a:gd name="connsiteX2" fmla="*/ 108923 w 653538"/>
              <a:gd name="connsiteY2" fmla="*/ 0 h 623391"/>
              <a:gd name="connsiteX3" fmla="*/ 272308 w 653538"/>
              <a:gd name="connsiteY3" fmla="*/ 0 h 623391"/>
              <a:gd name="connsiteX4" fmla="*/ 653538 w 653538"/>
              <a:gd name="connsiteY4" fmla="*/ 0 h 623391"/>
              <a:gd name="connsiteX5" fmla="*/ 653538 w 653538"/>
              <a:gd name="connsiteY5" fmla="*/ 323240 h 623391"/>
              <a:gd name="connsiteX6" fmla="*/ 653538 w 653538"/>
              <a:gd name="connsiteY6" fmla="*/ 323240 h 623391"/>
              <a:gd name="connsiteX7" fmla="*/ 653538 w 653538"/>
              <a:gd name="connsiteY7" fmla="*/ 461771 h 623391"/>
              <a:gd name="connsiteX8" fmla="*/ 653538 w 653538"/>
              <a:gd name="connsiteY8" fmla="*/ 554125 h 623391"/>
              <a:gd name="connsiteX9" fmla="*/ 427883 w 653538"/>
              <a:gd name="connsiteY9" fmla="*/ 554125 h 623391"/>
              <a:gd name="connsiteX10" fmla="*/ 190617 w 653538"/>
              <a:gd name="connsiteY10" fmla="*/ 623391 h 623391"/>
              <a:gd name="connsiteX11" fmla="*/ 229573 w 653538"/>
              <a:gd name="connsiteY11" fmla="*/ 554125 h 623391"/>
              <a:gd name="connsiteX12" fmla="*/ 0 w 653538"/>
              <a:gd name="connsiteY12" fmla="*/ 554125 h 623391"/>
              <a:gd name="connsiteX13" fmla="*/ 0 w 653538"/>
              <a:gd name="connsiteY13" fmla="*/ 461771 h 623391"/>
              <a:gd name="connsiteX14" fmla="*/ 0 w 653538"/>
              <a:gd name="connsiteY14" fmla="*/ 323240 h 623391"/>
              <a:gd name="connsiteX15" fmla="*/ 0 w 653538"/>
              <a:gd name="connsiteY15" fmla="*/ 323240 h 623391"/>
              <a:gd name="connsiteX16" fmla="*/ 0 w 653538"/>
              <a:gd name="connsiteY16" fmla="*/ 0 h 623391"/>
              <a:gd name="connsiteX0" fmla="*/ 0 w 653538"/>
              <a:gd name="connsiteY0" fmla="*/ 0 h 626566"/>
              <a:gd name="connsiteX1" fmla="*/ 108923 w 653538"/>
              <a:gd name="connsiteY1" fmla="*/ 0 h 626566"/>
              <a:gd name="connsiteX2" fmla="*/ 108923 w 653538"/>
              <a:gd name="connsiteY2" fmla="*/ 0 h 626566"/>
              <a:gd name="connsiteX3" fmla="*/ 272308 w 653538"/>
              <a:gd name="connsiteY3" fmla="*/ 0 h 626566"/>
              <a:gd name="connsiteX4" fmla="*/ 653538 w 653538"/>
              <a:gd name="connsiteY4" fmla="*/ 0 h 626566"/>
              <a:gd name="connsiteX5" fmla="*/ 653538 w 653538"/>
              <a:gd name="connsiteY5" fmla="*/ 323240 h 626566"/>
              <a:gd name="connsiteX6" fmla="*/ 653538 w 653538"/>
              <a:gd name="connsiteY6" fmla="*/ 323240 h 626566"/>
              <a:gd name="connsiteX7" fmla="*/ 653538 w 653538"/>
              <a:gd name="connsiteY7" fmla="*/ 461771 h 626566"/>
              <a:gd name="connsiteX8" fmla="*/ 653538 w 653538"/>
              <a:gd name="connsiteY8" fmla="*/ 554125 h 626566"/>
              <a:gd name="connsiteX9" fmla="*/ 427883 w 653538"/>
              <a:gd name="connsiteY9" fmla="*/ 554125 h 626566"/>
              <a:gd name="connsiteX10" fmla="*/ 317617 w 653538"/>
              <a:gd name="connsiteY10" fmla="*/ 626566 h 626566"/>
              <a:gd name="connsiteX11" fmla="*/ 229573 w 653538"/>
              <a:gd name="connsiteY11" fmla="*/ 554125 h 626566"/>
              <a:gd name="connsiteX12" fmla="*/ 0 w 653538"/>
              <a:gd name="connsiteY12" fmla="*/ 554125 h 626566"/>
              <a:gd name="connsiteX13" fmla="*/ 0 w 653538"/>
              <a:gd name="connsiteY13" fmla="*/ 461771 h 626566"/>
              <a:gd name="connsiteX14" fmla="*/ 0 w 653538"/>
              <a:gd name="connsiteY14" fmla="*/ 323240 h 626566"/>
              <a:gd name="connsiteX15" fmla="*/ 0 w 653538"/>
              <a:gd name="connsiteY15" fmla="*/ 323240 h 626566"/>
              <a:gd name="connsiteX16" fmla="*/ 0 w 653538"/>
              <a:gd name="connsiteY16" fmla="*/ 0 h 626566"/>
              <a:gd name="connsiteX0" fmla="*/ 0 w 653538"/>
              <a:gd name="connsiteY0" fmla="*/ 0 h 629741"/>
              <a:gd name="connsiteX1" fmla="*/ 108923 w 653538"/>
              <a:gd name="connsiteY1" fmla="*/ 0 h 629741"/>
              <a:gd name="connsiteX2" fmla="*/ 108923 w 653538"/>
              <a:gd name="connsiteY2" fmla="*/ 0 h 629741"/>
              <a:gd name="connsiteX3" fmla="*/ 272308 w 653538"/>
              <a:gd name="connsiteY3" fmla="*/ 0 h 629741"/>
              <a:gd name="connsiteX4" fmla="*/ 653538 w 653538"/>
              <a:gd name="connsiteY4" fmla="*/ 0 h 629741"/>
              <a:gd name="connsiteX5" fmla="*/ 653538 w 653538"/>
              <a:gd name="connsiteY5" fmla="*/ 323240 h 629741"/>
              <a:gd name="connsiteX6" fmla="*/ 653538 w 653538"/>
              <a:gd name="connsiteY6" fmla="*/ 323240 h 629741"/>
              <a:gd name="connsiteX7" fmla="*/ 653538 w 653538"/>
              <a:gd name="connsiteY7" fmla="*/ 461771 h 629741"/>
              <a:gd name="connsiteX8" fmla="*/ 653538 w 653538"/>
              <a:gd name="connsiteY8" fmla="*/ 554125 h 629741"/>
              <a:gd name="connsiteX9" fmla="*/ 427883 w 653538"/>
              <a:gd name="connsiteY9" fmla="*/ 554125 h 629741"/>
              <a:gd name="connsiteX10" fmla="*/ 323967 w 653538"/>
              <a:gd name="connsiteY10" fmla="*/ 629741 h 629741"/>
              <a:gd name="connsiteX11" fmla="*/ 229573 w 653538"/>
              <a:gd name="connsiteY11" fmla="*/ 554125 h 629741"/>
              <a:gd name="connsiteX12" fmla="*/ 0 w 653538"/>
              <a:gd name="connsiteY12" fmla="*/ 554125 h 629741"/>
              <a:gd name="connsiteX13" fmla="*/ 0 w 653538"/>
              <a:gd name="connsiteY13" fmla="*/ 461771 h 629741"/>
              <a:gd name="connsiteX14" fmla="*/ 0 w 653538"/>
              <a:gd name="connsiteY14" fmla="*/ 323240 h 629741"/>
              <a:gd name="connsiteX15" fmla="*/ 0 w 653538"/>
              <a:gd name="connsiteY15" fmla="*/ 323240 h 629741"/>
              <a:gd name="connsiteX16" fmla="*/ 0 w 653538"/>
              <a:gd name="connsiteY16" fmla="*/ 0 h 629741"/>
              <a:gd name="connsiteX0" fmla="*/ 0 w 653538"/>
              <a:gd name="connsiteY0" fmla="*/ 0 h 737140"/>
              <a:gd name="connsiteX1" fmla="*/ 108923 w 653538"/>
              <a:gd name="connsiteY1" fmla="*/ 0 h 737140"/>
              <a:gd name="connsiteX2" fmla="*/ 108923 w 653538"/>
              <a:gd name="connsiteY2" fmla="*/ 0 h 737140"/>
              <a:gd name="connsiteX3" fmla="*/ 272308 w 653538"/>
              <a:gd name="connsiteY3" fmla="*/ 0 h 737140"/>
              <a:gd name="connsiteX4" fmla="*/ 653538 w 653538"/>
              <a:gd name="connsiteY4" fmla="*/ 0 h 737140"/>
              <a:gd name="connsiteX5" fmla="*/ 653538 w 653538"/>
              <a:gd name="connsiteY5" fmla="*/ 323240 h 737140"/>
              <a:gd name="connsiteX6" fmla="*/ 653538 w 653538"/>
              <a:gd name="connsiteY6" fmla="*/ 323240 h 737140"/>
              <a:gd name="connsiteX7" fmla="*/ 653538 w 653538"/>
              <a:gd name="connsiteY7" fmla="*/ 461771 h 737140"/>
              <a:gd name="connsiteX8" fmla="*/ 653538 w 653538"/>
              <a:gd name="connsiteY8" fmla="*/ 554125 h 737140"/>
              <a:gd name="connsiteX9" fmla="*/ 427883 w 653538"/>
              <a:gd name="connsiteY9" fmla="*/ 554125 h 737140"/>
              <a:gd name="connsiteX10" fmla="*/ 327142 w 653538"/>
              <a:gd name="connsiteY10" fmla="*/ 737140 h 737140"/>
              <a:gd name="connsiteX11" fmla="*/ 229573 w 653538"/>
              <a:gd name="connsiteY11" fmla="*/ 554125 h 737140"/>
              <a:gd name="connsiteX12" fmla="*/ 0 w 653538"/>
              <a:gd name="connsiteY12" fmla="*/ 554125 h 737140"/>
              <a:gd name="connsiteX13" fmla="*/ 0 w 653538"/>
              <a:gd name="connsiteY13" fmla="*/ 461771 h 737140"/>
              <a:gd name="connsiteX14" fmla="*/ 0 w 653538"/>
              <a:gd name="connsiteY14" fmla="*/ 323240 h 737140"/>
              <a:gd name="connsiteX15" fmla="*/ 0 w 653538"/>
              <a:gd name="connsiteY15" fmla="*/ 323240 h 737140"/>
              <a:gd name="connsiteX16" fmla="*/ 0 w 653538"/>
              <a:gd name="connsiteY16" fmla="*/ 0 h 7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538" h="737140">
                <a:moveTo>
                  <a:pt x="0" y="0"/>
                </a:moveTo>
                <a:lnTo>
                  <a:pt x="108923" y="0"/>
                </a:lnTo>
                <a:lnTo>
                  <a:pt x="108923" y="0"/>
                </a:lnTo>
                <a:lnTo>
                  <a:pt x="272308" y="0"/>
                </a:lnTo>
                <a:lnTo>
                  <a:pt x="653538" y="0"/>
                </a:lnTo>
                <a:lnTo>
                  <a:pt x="653538" y="323240"/>
                </a:lnTo>
                <a:lnTo>
                  <a:pt x="653538" y="323240"/>
                </a:lnTo>
                <a:lnTo>
                  <a:pt x="653538" y="461771"/>
                </a:lnTo>
                <a:lnTo>
                  <a:pt x="653538" y="554125"/>
                </a:lnTo>
                <a:lnTo>
                  <a:pt x="427883" y="554125"/>
                </a:lnTo>
                <a:lnTo>
                  <a:pt x="327142" y="737140"/>
                </a:lnTo>
                <a:lnTo>
                  <a:pt x="229573" y="554125"/>
                </a:lnTo>
                <a:lnTo>
                  <a:pt x="0" y="554125"/>
                </a:lnTo>
                <a:lnTo>
                  <a:pt x="0" y="461771"/>
                </a:lnTo>
                <a:lnTo>
                  <a:pt x="0" y="323240"/>
                </a:lnTo>
                <a:lnTo>
                  <a:pt x="0" y="323240"/>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3975195" y="2306876"/>
            <a:ext cx="653538" cy="307777"/>
          </a:xfrm>
          <a:prstGeom prst="rect">
            <a:avLst/>
          </a:prstGeom>
          <a:noFill/>
        </p:spPr>
        <p:txBody>
          <a:bodyPr wrap="square" rtlCol="0">
            <a:spAutoFit/>
          </a:bodyPr>
          <a:lstStyle/>
          <a:p>
            <a:pPr algn="ctr"/>
            <a:r>
              <a:rPr lang="en-US" sz="1400" b="1" dirty="0">
                <a:solidFill>
                  <a:schemeClr val="bg1"/>
                </a:solidFill>
                <a:latin typeface="Arial" charset="0"/>
                <a:ea typeface="Arial" charset="0"/>
                <a:cs typeface="Arial" charset="0"/>
              </a:rPr>
              <a:t>2000</a:t>
            </a:r>
          </a:p>
        </p:txBody>
      </p:sp>
      <p:sp>
        <p:nvSpPr>
          <p:cNvPr id="58" name="TextBox 57"/>
          <p:cNvSpPr txBox="1"/>
          <p:nvPr/>
        </p:nvSpPr>
        <p:spPr>
          <a:xfrm>
            <a:off x="3975195" y="2651938"/>
            <a:ext cx="653538" cy="307777"/>
          </a:xfrm>
          <a:prstGeom prst="rect">
            <a:avLst/>
          </a:prstGeom>
          <a:noFill/>
        </p:spPr>
        <p:txBody>
          <a:bodyPr wrap="square" rtlCol="0">
            <a:spAutoFit/>
          </a:bodyPr>
          <a:lstStyle/>
          <a:p>
            <a:pPr algn="ctr"/>
            <a:r>
              <a:rPr lang="en-US" sz="1400" b="1" dirty="0">
                <a:solidFill>
                  <a:srgbClr val="9C240F"/>
                </a:solidFill>
                <a:latin typeface="Arial" charset="0"/>
                <a:ea typeface="Arial" charset="0"/>
                <a:cs typeface="Arial" charset="0"/>
              </a:rPr>
              <a:t>413M</a:t>
            </a:r>
          </a:p>
        </p:txBody>
      </p:sp>
      <p:pic>
        <p:nvPicPr>
          <p:cNvPr id="59" name="Picture 58" descr="0203-earth.eps"/>
          <p:cNvPicPr>
            <a:picLocks noChangeAspect="1"/>
          </p:cNvPicPr>
          <p:nvPr/>
        </p:nvPicPr>
        <p:blipFill>
          <a:blip r:embed="rId5">
            <a:alphaModFix/>
            <a:duotone>
              <a:schemeClr val="accent5">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4144615" y="1653364"/>
            <a:ext cx="301552" cy="307352"/>
          </a:xfrm>
          <a:prstGeom prst="rect">
            <a:avLst/>
          </a:prstGeom>
        </p:spPr>
      </p:pic>
      <p:sp>
        <p:nvSpPr>
          <p:cNvPr id="60" name="TextBox 59"/>
          <p:cNvSpPr txBox="1"/>
          <p:nvPr/>
        </p:nvSpPr>
        <p:spPr>
          <a:xfrm>
            <a:off x="3772624" y="5411448"/>
            <a:ext cx="653538" cy="307777"/>
          </a:xfrm>
          <a:prstGeom prst="rect">
            <a:avLst/>
          </a:prstGeom>
          <a:noFill/>
        </p:spPr>
        <p:txBody>
          <a:bodyPr wrap="square" rtlCol="0">
            <a:spAutoFit/>
          </a:bodyPr>
          <a:lstStyle/>
          <a:p>
            <a:pPr algn="ctr"/>
            <a:r>
              <a:rPr lang="en-US" sz="1400" b="1">
                <a:solidFill>
                  <a:schemeClr val="bg1"/>
                </a:solidFill>
                <a:latin typeface="Arial" charset="0"/>
                <a:ea typeface="Arial" charset="0"/>
                <a:cs typeface="Arial" charset="0"/>
              </a:rPr>
              <a:t>2000</a:t>
            </a:r>
            <a:endParaRPr lang="en-US" sz="1400" b="1" dirty="0">
              <a:solidFill>
                <a:schemeClr val="bg1"/>
              </a:solidFill>
              <a:latin typeface="Arial" charset="0"/>
              <a:ea typeface="Arial" charset="0"/>
              <a:cs typeface="Arial" charset="0"/>
            </a:endParaRPr>
          </a:p>
        </p:txBody>
      </p:sp>
      <p:sp>
        <p:nvSpPr>
          <p:cNvPr id="61" name="TextBox 60"/>
          <p:cNvSpPr txBox="1"/>
          <p:nvPr/>
        </p:nvSpPr>
        <p:spPr>
          <a:xfrm>
            <a:off x="6359380" y="5411448"/>
            <a:ext cx="653538" cy="307777"/>
          </a:xfrm>
          <a:prstGeom prst="rect">
            <a:avLst/>
          </a:prstGeom>
          <a:noFill/>
        </p:spPr>
        <p:txBody>
          <a:bodyPr wrap="square" rtlCol="0">
            <a:spAutoFit/>
          </a:bodyPr>
          <a:lstStyle/>
          <a:p>
            <a:pPr algn="ctr"/>
            <a:r>
              <a:rPr lang="en-US" sz="1400" b="1" dirty="0">
                <a:solidFill>
                  <a:schemeClr val="bg1"/>
                </a:solidFill>
                <a:latin typeface="Arial" charset="0"/>
                <a:ea typeface="Arial" charset="0"/>
                <a:cs typeface="Arial" charset="0"/>
              </a:rPr>
              <a:t>2016</a:t>
            </a:r>
          </a:p>
        </p:txBody>
      </p:sp>
      <p:sp>
        <p:nvSpPr>
          <p:cNvPr id="62" name="TextBox 61"/>
          <p:cNvSpPr txBox="1"/>
          <p:nvPr/>
        </p:nvSpPr>
        <p:spPr>
          <a:xfrm>
            <a:off x="6282736" y="5096583"/>
            <a:ext cx="719374" cy="276999"/>
          </a:xfrm>
          <a:prstGeom prst="rect">
            <a:avLst/>
          </a:prstGeom>
          <a:noFill/>
        </p:spPr>
        <p:txBody>
          <a:bodyPr wrap="square" rtlCol="0">
            <a:spAutoFit/>
          </a:bodyPr>
          <a:lstStyle/>
          <a:p>
            <a:pPr algn="ctr"/>
            <a:r>
              <a:rPr lang="en-US" sz="1200" dirty="0">
                <a:latin typeface="Arial" charset="0"/>
                <a:ea typeface="Arial" charset="0"/>
                <a:cs typeface="Arial" charset="0"/>
              </a:rPr>
              <a:t>CHINA</a:t>
            </a:r>
          </a:p>
        </p:txBody>
      </p:sp>
      <p:sp>
        <p:nvSpPr>
          <p:cNvPr id="63" name="TextBox 62"/>
          <p:cNvSpPr txBox="1"/>
          <p:nvPr/>
        </p:nvSpPr>
        <p:spPr>
          <a:xfrm>
            <a:off x="8020520" y="5096583"/>
            <a:ext cx="540910" cy="276999"/>
          </a:xfrm>
          <a:prstGeom prst="rect">
            <a:avLst/>
          </a:prstGeom>
          <a:noFill/>
        </p:spPr>
        <p:txBody>
          <a:bodyPr wrap="square" rtlCol="0">
            <a:spAutoFit/>
          </a:bodyPr>
          <a:lstStyle/>
          <a:p>
            <a:pPr algn="ctr"/>
            <a:r>
              <a:rPr lang="en-US" sz="1200" dirty="0">
                <a:latin typeface="Arial" charset="0"/>
                <a:ea typeface="Arial" charset="0"/>
                <a:cs typeface="Arial" charset="0"/>
              </a:rPr>
              <a:t>U.S.</a:t>
            </a:r>
          </a:p>
        </p:txBody>
      </p:sp>
      <p:sp>
        <p:nvSpPr>
          <p:cNvPr id="64" name="TextBox 63"/>
          <p:cNvSpPr txBox="1"/>
          <p:nvPr/>
        </p:nvSpPr>
        <p:spPr>
          <a:xfrm>
            <a:off x="7116451" y="5096583"/>
            <a:ext cx="685274" cy="276999"/>
          </a:xfrm>
          <a:prstGeom prst="rect">
            <a:avLst/>
          </a:prstGeom>
          <a:noFill/>
        </p:spPr>
        <p:txBody>
          <a:bodyPr wrap="square" rtlCol="0">
            <a:spAutoFit/>
          </a:bodyPr>
          <a:lstStyle/>
          <a:p>
            <a:pPr algn="ctr"/>
            <a:r>
              <a:rPr lang="en-US" sz="1200" dirty="0">
                <a:latin typeface="Arial" charset="0"/>
                <a:ea typeface="Arial" charset="0"/>
                <a:cs typeface="Arial" charset="0"/>
              </a:rPr>
              <a:t>INDIA</a:t>
            </a:r>
          </a:p>
        </p:txBody>
      </p:sp>
      <p:sp>
        <p:nvSpPr>
          <p:cNvPr id="65" name="TextBox 64"/>
          <p:cNvSpPr txBox="1"/>
          <p:nvPr/>
        </p:nvSpPr>
        <p:spPr>
          <a:xfrm>
            <a:off x="4514249" y="5096583"/>
            <a:ext cx="719374" cy="276999"/>
          </a:xfrm>
          <a:prstGeom prst="rect">
            <a:avLst/>
          </a:prstGeom>
          <a:noFill/>
        </p:spPr>
        <p:txBody>
          <a:bodyPr wrap="square" rtlCol="0">
            <a:spAutoFit/>
          </a:bodyPr>
          <a:lstStyle/>
          <a:p>
            <a:pPr algn="ctr"/>
            <a:r>
              <a:rPr lang="en-US" sz="1200" dirty="0">
                <a:latin typeface="Arial" charset="0"/>
                <a:ea typeface="Arial" charset="0"/>
                <a:cs typeface="Arial" charset="0"/>
              </a:rPr>
              <a:t>JAPAN</a:t>
            </a:r>
          </a:p>
        </p:txBody>
      </p:sp>
      <p:sp>
        <p:nvSpPr>
          <p:cNvPr id="66" name="TextBox 65"/>
          <p:cNvSpPr txBox="1"/>
          <p:nvPr/>
        </p:nvSpPr>
        <p:spPr>
          <a:xfrm>
            <a:off x="5195618" y="5096583"/>
            <a:ext cx="1021672" cy="276999"/>
          </a:xfrm>
          <a:prstGeom prst="rect">
            <a:avLst/>
          </a:prstGeom>
          <a:noFill/>
        </p:spPr>
        <p:txBody>
          <a:bodyPr wrap="square" rtlCol="0">
            <a:spAutoFit/>
          </a:bodyPr>
          <a:lstStyle/>
          <a:p>
            <a:pPr algn="ctr"/>
            <a:r>
              <a:rPr lang="en-US" sz="1200">
                <a:latin typeface="Arial" charset="0"/>
                <a:ea typeface="Arial" charset="0"/>
                <a:cs typeface="Arial" charset="0"/>
              </a:rPr>
              <a:t>GERMANY</a:t>
            </a:r>
            <a:endParaRPr lang="en-US" sz="1200" dirty="0">
              <a:latin typeface="Arial" charset="0"/>
              <a:ea typeface="Arial" charset="0"/>
              <a:cs typeface="Arial" charset="0"/>
            </a:endParaRPr>
          </a:p>
        </p:txBody>
      </p:sp>
      <p:sp>
        <p:nvSpPr>
          <p:cNvPr id="67" name="TextBox 66"/>
          <p:cNvSpPr txBox="1"/>
          <p:nvPr/>
        </p:nvSpPr>
        <p:spPr>
          <a:xfrm>
            <a:off x="3826637" y="5096583"/>
            <a:ext cx="540910" cy="276999"/>
          </a:xfrm>
          <a:prstGeom prst="rect">
            <a:avLst/>
          </a:prstGeom>
          <a:noFill/>
        </p:spPr>
        <p:txBody>
          <a:bodyPr wrap="square" rtlCol="0">
            <a:spAutoFit/>
          </a:bodyPr>
          <a:lstStyle/>
          <a:p>
            <a:pPr algn="ctr"/>
            <a:r>
              <a:rPr lang="en-US" sz="1200">
                <a:latin typeface="Arial" charset="0"/>
                <a:ea typeface="Arial" charset="0"/>
                <a:cs typeface="Arial" charset="0"/>
              </a:rPr>
              <a:t>U.S.</a:t>
            </a:r>
            <a:endParaRPr lang="en-US" sz="1200" dirty="0">
              <a:latin typeface="Arial" charset="0"/>
              <a:ea typeface="Arial" charset="0"/>
              <a:cs typeface="Arial" charset="0"/>
            </a:endParaRPr>
          </a:p>
        </p:txBody>
      </p:sp>
      <p:sp>
        <p:nvSpPr>
          <p:cNvPr id="68" name="TextBox 67"/>
          <p:cNvSpPr txBox="1"/>
          <p:nvPr/>
        </p:nvSpPr>
        <p:spPr>
          <a:xfrm>
            <a:off x="3828100" y="3895695"/>
            <a:ext cx="540910" cy="276999"/>
          </a:xfrm>
          <a:prstGeom prst="rect">
            <a:avLst/>
          </a:prstGeom>
          <a:noFill/>
        </p:spPr>
        <p:txBody>
          <a:bodyPr wrap="square" rtlCol="0">
            <a:spAutoFit/>
          </a:bodyPr>
          <a:lstStyle/>
          <a:p>
            <a:pPr algn="ctr"/>
            <a:r>
              <a:rPr lang="en-US" sz="1200">
                <a:latin typeface="Arial" charset="0"/>
                <a:ea typeface="Arial" charset="0"/>
                <a:cs typeface="Arial" charset="0"/>
              </a:rPr>
              <a:t>30%</a:t>
            </a:r>
            <a:endParaRPr lang="en-US" sz="1200" dirty="0">
              <a:latin typeface="Arial" charset="0"/>
              <a:ea typeface="Arial" charset="0"/>
              <a:cs typeface="Arial" charset="0"/>
            </a:endParaRPr>
          </a:p>
        </p:txBody>
      </p:sp>
      <p:sp>
        <p:nvSpPr>
          <p:cNvPr id="69" name="TextBox 68"/>
          <p:cNvSpPr txBox="1"/>
          <p:nvPr/>
        </p:nvSpPr>
        <p:spPr>
          <a:xfrm>
            <a:off x="4604495" y="4387331"/>
            <a:ext cx="540910" cy="276999"/>
          </a:xfrm>
          <a:prstGeom prst="rect">
            <a:avLst/>
          </a:prstGeom>
          <a:noFill/>
        </p:spPr>
        <p:txBody>
          <a:bodyPr wrap="square" rtlCol="0">
            <a:spAutoFit/>
          </a:bodyPr>
          <a:lstStyle/>
          <a:p>
            <a:pPr algn="ctr"/>
            <a:r>
              <a:rPr lang="en-US" sz="1200" dirty="0">
                <a:latin typeface="Arial" charset="0"/>
                <a:ea typeface="Arial" charset="0"/>
                <a:cs typeface="Arial" charset="0"/>
              </a:rPr>
              <a:t>9%</a:t>
            </a:r>
          </a:p>
        </p:txBody>
      </p:sp>
      <p:sp>
        <p:nvSpPr>
          <p:cNvPr id="70" name="TextBox 69"/>
          <p:cNvSpPr txBox="1"/>
          <p:nvPr/>
        </p:nvSpPr>
        <p:spPr>
          <a:xfrm>
            <a:off x="5439981" y="4448136"/>
            <a:ext cx="540910" cy="276999"/>
          </a:xfrm>
          <a:prstGeom prst="rect">
            <a:avLst/>
          </a:prstGeom>
          <a:noFill/>
        </p:spPr>
        <p:txBody>
          <a:bodyPr wrap="square" rtlCol="0">
            <a:spAutoFit/>
          </a:bodyPr>
          <a:lstStyle/>
          <a:p>
            <a:pPr algn="ctr"/>
            <a:r>
              <a:rPr lang="en-US" sz="1200" dirty="0">
                <a:latin typeface="Arial" charset="0"/>
                <a:ea typeface="Arial" charset="0"/>
                <a:cs typeface="Arial" charset="0"/>
              </a:rPr>
              <a:t>6%</a:t>
            </a:r>
          </a:p>
        </p:txBody>
      </p:sp>
      <p:sp>
        <p:nvSpPr>
          <p:cNvPr id="71" name="TextBox 70"/>
          <p:cNvSpPr txBox="1"/>
          <p:nvPr/>
        </p:nvSpPr>
        <p:spPr>
          <a:xfrm>
            <a:off x="6382044" y="4075493"/>
            <a:ext cx="540910" cy="276999"/>
          </a:xfrm>
          <a:prstGeom prst="rect">
            <a:avLst/>
          </a:prstGeom>
          <a:noFill/>
        </p:spPr>
        <p:txBody>
          <a:bodyPr wrap="square" rtlCol="0">
            <a:spAutoFit/>
          </a:bodyPr>
          <a:lstStyle/>
          <a:p>
            <a:pPr algn="ctr"/>
            <a:r>
              <a:rPr lang="en-US" sz="1200" dirty="0">
                <a:latin typeface="Arial" charset="0"/>
                <a:ea typeface="Arial" charset="0"/>
                <a:cs typeface="Arial" charset="0"/>
              </a:rPr>
              <a:t>21%</a:t>
            </a:r>
          </a:p>
        </p:txBody>
      </p:sp>
      <p:sp>
        <p:nvSpPr>
          <p:cNvPr id="72" name="TextBox 71"/>
          <p:cNvSpPr txBox="1"/>
          <p:nvPr/>
        </p:nvSpPr>
        <p:spPr>
          <a:xfrm>
            <a:off x="7194257" y="4330356"/>
            <a:ext cx="540910" cy="276999"/>
          </a:xfrm>
          <a:prstGeom prst="rect">
            <a:avLst/>
          </a:prstGeom>
          <a:noFill/>
        </p:spPr>
        <p:txBody>
          <a:bodyPr wrap="square" rtlCol="0">
            <a:spAutoFit/>
          </a:bodyPr>
          <a:lstStyle/>
          <a:p>
            <a:pPr algn="ctr"/>
            <a:r>
              <a:rPr lang="en-US" sz="1200">
                <a:latin typeface="Arial" charset="0"/>
                <a:ea typeface="Arial" charset="0"/>
                <a:cs typeface="Arial" charset="0"/>
              </a:rPr>
              <a:t>13%</a:t>
            </a:r>
            <a:endParaRPr lang="en-US" sz="1200" dirty="0">
              <a:latin typeface="Arial" charset="0"/>
              <a:ea typeface="Arial" charset="0"/>
              <a:cs typeface="Arial" charset="0"/>
            </a:endParaRPr>
          </a:p>
        </p:txBody>
      </p:sp>
      <p:sp>
        <p:nvSpPr>
          <p:cNvPr id="73" name="TextBox 72"/>
          <p:cNvSpPr txBox="1"/>
          <p:nvPr/>
        </p:nvSpPr>
        <p:spPr>
          <a:xfrm>
            <a:off x="7996505" y="4408673"/>
            <a:ext cx="540910" cy="276999"/>
          </a:xfrm>
          <a:prstGeom prst="rect">
            <a:avLst/>
          </a:prstGeom>
          <a:noFill/>
        </p:spPr>
        <p:txBody>
          <a:bodyPr wrap="square" rtlCol="0">
            <a:spAutoFit/>
          </a:bodyPr>
          <a:lstStyle/>
          <a:p>
            <a:pPr algn="ctr"/>
            <a:r>
              <a:rPr lang="en-US" sz="1200" dirty="0">
                <a:latin typeface="Arial" charset="0"/>
                <a:ea typeface="Arial" charset="0"/>
                <a:cs typeface="Arial" charset="0"/>
              </a:rPr>
              <a:t>8%</a:t>
            </a:r>
          </a:p>
        </p:txBody>
      </p:sp>
      <p:sp>
        <p:nvSpPr>
          <p:cNvPr id="74" name="Rectangular Callout 13"/>
          <p:cNvSpPr/>
          <p:nvPr/>
        </p:nvSpPr>
        <p:spPr>
          <a:xfrm flipH="1">
            <a:off x="5570794" y="2322751"/>
            <a:ext cx="653538" cy="370462"/>
          </a:xfrm>
          <a:custGeom>
            <a:avLst/>
            <a:gdLst>
              <a:gd name="connsiteX0" fmla="*/ 0 w 653538"/>
              <a:gd name="connsiteY0" fmla="*/ 0 h 554125"/>
              <a:gd name="connsiteX1" fmla="*/ 108923 w 653538"/>
              <a:gd name="connsiteY1" fmla="*/ 0 h 554125"/>
              <a:gd name="connsiteX2" fmla="*/ 108923 w 653538"/>
              <a:gd name="connsiteY2" fmla="*/ 0 h 554125"/>
              <a:gd name="connsiteX3" fmla="*/ 272308 w 653538"/>
              <a:gd name="connsiteY3" fmla="*/ 0 h 554125"/>
              <a:gd name="connsiteX4" fmla="*/ 653538 w 653538"/>
              <a:gd name="connsiteY4" fmla="*/ 0 h 554125"/>
              <a:gd name="connsiteX5" fmla="*/ 653538 w 653538"/>
              <a:gd name="connsiteY5" fmla="*/ 323240 h 554125"/>
              <a:gd name="connsiteX6" fmla="*/ 653538 w 653538"/>
              <a:gd name="connsiteY6" fmla="*/ 323240 h 554125"/>
              <a:gd name="connsiteX7" fmla="*/ 653538 w 653538"/>
              <a:gd name="connsiteY7" fmla="*/ 461771 h 554125"/>
              <a:gd name="connsiteX8" fmla="*/ 653538 w 653538"/>
              <a:gd name="connsiteY8" fmla="*/ 554125 h 554125"/>
              <a:gd name="connsiteX9" fmla="*/ 272308 w 653538"/>
              <a:gd name="connsiteY9" fmla="*/ 554125 h 554125"/>
              <a:gd name="connsiteX10" fmla="*/ 190617 w 653538"/>
              <a:gd name="connsiteY10" fmla="*/ 623391 h 554125"/>
              <a:gd name="connsiteX11" fmla="*/ 108923 w 653538"/>
              <a:gd name="connsiteY11" fmla="*/ 554125 h 554125"/>
              <a:gd name="connsiteX12" fmla="*/ 0 w 653538"/>
              <a:gd name="connsiteY12" fmla="*/ 554125 h 554125"/>
              <a:gd name="connsiteX13" fmla="*/ 0 w 653538"/>
              <a:gd name="connsiteY13" fmla="*/ 461771 h 554125"/>
              <a:gd name="connsiteX14" fmla="*/ 0 w 653538"/>
              <a:gd name="connsiteY14" fmla="*/ 323240 h 554125"/>
              <a:gd name="connsiteX15" fmla="*/ 0 w 653538"/>
              <a:gd name="connsiteY15" fmla="*/ 323240 h 554125"/>
              <a:gd name="connsiteX16" fmla="*/ 0 w 653538"/>
              <a:gd name="connsiteY16" fmla="*/ 0 h 554125"/>
              <a:gd name="connsiteX0" fmla="*/ 0 w 653538"/>
              <a:gd name="connsiteY0" fmla="*/ 0 h 623391"/>
              <a:gd name="connsiteX1" fmla="*/ 108923 w 653538"/>
              <a:gd name="connsiteY1" fmla="*/ 0 h 623391"/>
              <a:gd name="connsiteX2" fmla="*/ 108923 w 653538"/>
              <a:gd name="connsiteY2" fmla="*/ 0 h 623391"/>
              <a:gd name="connsiteX3" fmla="*/ 272308 w 653538"/>
              <a:gd name="connsiteY3" fmla="*/ 0 h 623391"/>
              <a:gd name="connsiteX4" fmla="*/ 653538 w 653538"/>
              <a:gd name="connsiteY4" fmla="*/ 0 h 623391"/>
              <a:gd name="connsiteX5" fmla="*/ 653538 w 653538"/>
              <a:gd name="connsiteY5" fmla="*/ 323240 h 623391"/>
              <a:gd name="connsiteX6" fmla="*/ 653538 w 653538"/>
              <a:gd name="connsiteY6" fmla="*/ 323240 h 623391"/>
              <a:gd name="connsiteX7" fmla="*/ 653538 w 653538"/>
              <a:gd name="connsiteY7" fmla="*/ 461771 h 623391"/>
              <a:gd name="connsiteX8" fmla="*/ 653538 w 653538"/>
              <a:gd name="connsiteY8" fmla="*/ 554125 h 623391"/>
              <a:gd name="connsiteX9" fmla="*/ 427883 w 653538"/>
              <a:gd name="connsiteY9" fmla="*/ 554125 h 623391"/>
              <a:gd name="connsiteX10" fmla="*/ 190617 w 653538"/>
              <a:gd name="connsiteY10" fmla="*/ 623391 h 623391"/>
              <a:gd name="connsiteX11" fmla="*/ 108923 w 653538"/>
              <a:gd name="connsiteY11" fmla="*/ 554125 h 623391"/>
              <a:gd name="connsiteX12" fmla="*/ 0 w 653538"/>
              <a:gd name="connsiteY12" fmla="*/ 554125 h 623391"/>
              <a:gd name="connsiteX13" fmla="*/ 0 w 653538"/>
              <a:gd name="connsiteY13" fmla="*/ 461771 h 623391"/>
              <a:gd name="connsiteX14" fmla="*/ 0 w 653538"/>
              <a:gd name="connsiteY14" fmla="*/ 323240 h 623391"/>
              <a:gd name="connsiteX15" fmla="*/ 0 w 653538"/>
              <a:gd name="connsiteY15" fmla="*/ 323240 h 623391"/>
              <a:gd name="connsiteX16" fmla="*/ 0 w 653538"/>
              <a:gd name="connsiteY16" fmla="*/ 0 h 623391"/>
              <a:gd name="connsiteX0" fmla="*/ 0 w 653538"/>
              <a:gd name="connsiteY0" fmla="*/ 0 h 623391"/>
              <a:gd name="connsiteX1" fmla="*/ 108923 w 653538"/>
              <a:gd name="connsiteY1" fmla="*/ 0 h 623391"/>
              <a:gd name="connsiteX2" fmla="*/ 108923 w 653538"/>
              <a:gd name="connsiteY2" fmla="*/ 0 h 623391"/>
              <a:gd name="connsiteX3" fmla="*/ 272308 w 653538"/>
              <a:gd name="connsiteY3" fmla="*/ 0 h 623391"/>
              <a:gd name="connsiteX4" fmla="*/ 653538 w 653538"/>
              <a:gd name="connsiteY4" fmla="*/ 0 h 623391"/>
              <a:gd name="connsiteX5" fmla="*/ 653538 w 653538"/>
              <a:gd name="connsiteY5" fmla="*/ 323240 h 623391"/>
              <a:gd name="connsiteX6" fmla="*/ 653538 w 653538"/>
              <a:gd name="connsiteY6" fmla="*/ 323240 h 623391"/>
              <a:gd name="connsiteX7" fmla="*/ 653538 w 653538"/>
              <a:gd name="connsiteY7" fmla="*/ 461771 h 623391"/>
              <a:gd name="connsiteX8" fmla="*/ 653538 w 653538"/>
              <a:gd name="connsiteY8" fmla="*/ 554125 h 623391"/>
              <a:gd name="connsiteX9" fmla="*/ 427883 w 653538"/>
              <a:gd name="connsiteY9" fmla="*/ 554125 h 623391"/>
              <a:gd name="connsiteX10" fmla="*/ 190617 w 653538"/>
              <a:gd name="connsiteY10" fmla="*/ 623391 h 623391"/>
              <a:gd name="connsiteX11" fmla="*/ 229573 w 653538"/>
              <a:gd name="connsiteY11" fmla="*/ 554125 h 623391"/>
              <a:gd name="connsiteX12" fmla="*/ 0 w 653538"/>
              <a:gd name="connsiteY12" fmla="*/ 554125 h 623391"/>
              <a:gd name="connsiteX13" fmla="*/ 0 w 653538"/>
              <a:gd name="connsiteY13" fmla="*/ 461771 h 623391"/>
              <a:gd name="connsiteX14" fmla="*/ 0 w 653538"/>
              <a:gd name="connsiteY14" fmla="*/ 323240 h 623391"/>
              <a:gd name="connsiteX15" fmla="*/ 0 w 653538"/>
              <a:gd name="connsiteY15" fmla="*/ 323240 h 623391"/>
              <a:gd name="connsiteX16" fmla="*/ 0 w 653538"/>
              <a:gd name="connsiteY16" fmla="*/ 0 h 623391"/>
              <a:gd name="connsiteX0" fmla="*/ 0 w 653538"/>
              <a:gd name="connsiteY0" fmla="*/ 0 h 626566"/>
              <a:gd name="connsiteX1" fmla="*/ 108923 w 653538"/>
              <a:gd name="connsiteY1" fmla="*/ 0 h 626566"/>
              <a:gd name="connsiteX2" fmla="*/ 108923 w 653538"/>
              <a:gd name="connsiteY2" fmla="*/ 0 h 626566"/>
              <a:gd name="connsiteX3" fmla="*/ 272308 w 653538"/>
              <a:gd name="connsiteY3" fmla="*/ 0 h 626566"/>
              <a:gd name="connsiteX4" fmla="*/ 653538 w 653538"/>
              <a:gd name="connsiteY4" fmla="*/ 0 h 626566"/>
              <a:gd name="connsiteX5" fmla="*/ 653538 w 653538"/>
              <a:gd name="connsiteY5" fmla="*/ 323240 h 626566"/>
              <a:gd name="connsiteX6" fmla="*/ 653538 w 653538"/>
              <a:gd name="connsiteY6" fmla="*/ 323240 h 626566"/>
              <a:gd name="connsiteX7" fmla="*/ 653538 w 653538"/>
              <a:gd name="connsiteY7" fmla="*/ 461771 h 626566"/>
              <a:gd name="connsiteX8" fmla="*/ 653538 w 653538"/>
              <a:gd name="connsiteY8" fmla="*/ 554125 h 626566"/>
              <a:gd name="connsiteX9" fmla="*/ 427883 w 653538"/>
              <a:gd name="connsiteY9" fmla="*/ 554125 h 626566"/>
              <a:gd name="connsiteX10" fmla="*/ 317617 w 653538"/>
              <a:gd name="connsiteY10" fmla="*/ 626566 h 626566"/>
              <a:gd name="connsiteX11" fmla="*/ 229573 w 653538"/>
              <a:gd name="connsiteY11" fmla="*/ 554125 h 626566"/>
              <a:gd name="connsiteX12" fmla="*/ 0 w 653538"/>
              <a:gd name="connsiteY12" fmla="*/ 554125 h 626566"/>
              <a:gd name="connsiteX13" fmla="*/ 0 w 653538"/>
              <a:gd name="connsiteY13" fmla="*/ 461771 h 626566"/>
              <a:gd name="connsiteX14" fmla="*/ 0 w 653538"/>
              <a:gd name="connsiteY14" fmla="*/ 323240 h 626566"/>
              <a:gd name="connsiteX15" fmla="*/ 0 w 653538"/>
              <a:gd name="connsiteY15" fmla="*/ 323240 h 626566"/>
              <a:gd name="connsiteX16" fmla="*/ 0 w 653538"/>
              <a:gd name="connsiteY16" fmla="*/ 0 h 626566"/>
              <a:gd name="connsiteX0" fmla="*/ 0 w 653538"/>
              <a:gd name="connsiteY0" fmla="*/ 0 h 629741"/>
              <a:gd name="connsiteX1" fmla="*/ 108923 w 653538"/>
              <a:gd name="connsiteY1" fmla="*/ 0 h 629741"/>
              <a:gd name="connsiteX2" fmla="*/ 108923 w 653538"/>
              <a:gd name="connsiteY2" fmla="*/ 0 h 629741"/>
              <a:gd name="connsiteX3" fmla="*/ 272308 w 653538"/>
              <a:gd name="connsiteY3" fmla="*/ 0 h 629741"/>
              <a:gd name="connsiteX4" fmla="*/ 653538 w 653538"/>
              <a:gd name="connsiteY4" fmla="*/ 0 h 629741"/>
              <a:gd name="connsiteX5" fmla="*/ 653538 w 653538"/>
              <a:gd name="connsiteY5" fmla="*/ 323240 h 629741"/>
              <a:gd name="connsiteX6" fmla="*/ 653538 w 653538"/>
              <a:gd name="connsiteY6" fmla="*/ 323240 h 629741"/>
              <a:gd name="connsiteX7" fmla="*/ 653538 w 653538"/>
              <a:gd name="connsiteY7" fmla="*/ 461771 h 629741"/>
              <a:gd name="connsiteX8" fmla="*/ 653538 w 653538"/>
              <a:gd name="connsiteY8" fmla="*/ 554125 h 629741"/>
              <a:gd name="connsiteX9" fmla="*/ 427883 w 653538"/>
              <a:gd name="connsiteY9" fmla="*/ 554125 h 629741"/>
              <a:gd name="connsiteX10" fmla="*/ 323967 w 653538"/>
              <a:gd name="connsiteY10" fmla="*/ 629741 h 629741"/>
              <a:gd name="connsiteX11" fmla="*/ 229573 w 653538"/>
              <a:gd name="connsiteY11" fmla="*/ 554125 h 629741"/>
              <a:gd name="connsiteX12" fmla="*/ 0 w 653538"/>
              <a:gd name="connsiteY12" fmla="*/ 554125 h 629741"/>
              <a:gd name="connsiteX13" fmla="*/ 0 w 653538"/>
              <a:gd name="connsiteY13" fmla="*/ 461771 h 629741"/>
              <a:gd name="connsiteX14" fmla="*/ 0 w 653538"/>
              <a:gd name="connsiteY14" fmla="*/ 323240 h 629741"/>
              <a:gd name="connsiteX15" fmla="*/ 0 w 653538"/>
              <a:gd name="connsiteY15" fmla="*/ 323240 h 629741"/>
              <a:gd name="connsiteX16" fmla="*/ 0 w 653538"/>
              <a:gd name="connsiteY16" fmla="*/ 0 h 629741"/>
              <a:gd name="connsiteX0" fmla="*/ 0 w 653538"/>
              <a:gd name="connsiteY0" fmla="*/ 0 h 737140"/>
              <a:gd name="connsiteX1" fmla="*/ 108923 w 653538"/>
              <a:gd name="connsiteY1" fmla="*/ 0 h 737140"/>
              <a:gd name="connsiteX2" fmla="*/ 108923 w 653538"/>
              <a:gd name="connsiteY2" fmla="*/ 0 h 737140"/>
              <a:gd name="connsiteX3" fmla="*/ 272308 w 653538"/>
              <a:gd name="connsiteY3" fmla="*/ 0 h 737140"/>
              <a:gd name="connsiteX4" fmla="*/ 653538 w 653538"/>
              <a:gd name="connsiteY4" fmla="*/ 0 h 737140"/>
              <a:gd name="connsiteX5" fmla="*/ 653538 w 653538"/>
              <a:gd name="connsiteY5" fmla="*/ 323240 h 737140"/>
              <a:gd name="connsiteX6" fmla="*/ 653538 w 653538"/>
              <a:gd name="connsiteY6" fmla="*/ 323240 h 737140"/>
              <a:gd name="connsiteX7" fmla="*/ 653538 w 653538"/>
              <a:gd name="connsiteY7" fmla="*/ 461771 h 737140"/>
              <a:gd name="connsiteX8" fmla="*/ 653538 w 653538"/>
              <a:gd name="connsiteY8" fmla="*/ 554125 h 737140"/>
              <a:gd name="connsiteX9" fmla="*/ 427883 w 653538"/>
              <a:gd name="connsiteY9" fmla="*/ 554125 h 737140"/>
              <a:gd name="connsiteX10" fmla="*/ 327142 w 653538"/>
              <a:gd name="connsiteY10" fmla="*/ 737140 h 737140"/>
              <a:gd name="connsiteX11" fmla="*/ 229573 w 653538"/>
              <a:gd name="connsiteY11" fmla="*/ 554125 h 737140"/>
              <a:gd name="connsiteX12" fmla="*/ 0 w 653538"/>
              <a:gd name="connsiteY12" fmla="*/ 554125 h 737140"/>
              <a:gd name="connsiteX13" fmla="*/ 0 w 653538"/>
              <a:gd name="connsiteY13" fmla="*/ 461771 h 737140"/>
              <a:gd name="connsiteX14" fmla="*/ 0 w 653538"/>
              <a:gd name="connsiteY14" fmla="*/ 323240 h 737140"/>
              <a:gd name="connsiteX15" fmla="*/ 0 w 653538"/>
              <a:gd name="connsiteY15" fmla="*/ 323240 h 737140"/>
              <a:gd name="connsiteX16" fmla="*/ 0 w 653538"/>
              <a:gd name="connsiteY16" fmla="*/ 0 h 7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538" h="737140">
                <a:moveTo>
                  <a:pt x="0" y="0"/>
                </a:moveTo>
                <a:lnTo>
                  <a:pt x="108923" y="0"/>
                </a:lnTo>
                <a:lnTo>
                  <a:pt x="108923" y="0"/>
                </a:lnTo>
                <a:lnTo>
                  <a:pt x="272308" y="0"/>
                </a:lnTo>
                <a:lnTo>
                  <a:pt x="653538" y="0"/>
                </a:lnTo>
                <a:lnTo>
                  <a:pt x="653538" y="323240"/>
                </a:lnTo>
                <a:lnTo>
                  <a:pt x="653538" y="323240"/>
                </a:lnTo>
                <a:lnTo>
                  <a:pt x="653538" y="461771"/>
                </a:lnTo>
                <a:lnTo>
                  <a:pt x="653538" y="554125"/>
                </a:lnTo>
                <a:lnTo>
                  <a:pt x="427883" y="554125"/>
                </a:lnTo>
                <a:lnTo>
                  <a:pt x="327142" y="737140"/>
                </a:lnTo>
                <a:lnTo>
                  <a:pt x="229573" y="554125"/>
                </a:lnTo>
                <a:lnTo>
                  <a:pt x="0" y="554125"/>
                </a:lnTo>
                <a:lnTo>
                  <a:pt x="0" y="461771"/>
                </a:lnTo>
                <a:lnTo>
                  <a:pt x="0" y="323240"/>
                </a:lnTo>
                <a:lnTo>
                  <a:pt x="0" y="323240"/>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5570794" y="2306876"/>
            <a:ext cx="653538" cy="307777"/>
          </a:xfrm>
          <a:prstGeom prst="rect">
            <a:avLst/>
          </a:prstGeom>
          <a:noFill/>
        </p:spPr>
        <p:txBody>
          <a:bodyPr wrap="square" rtlCol="0">
            <a:spAutoFit/>
          </a:bodyPr>
          <a:lstStyle/>
          <a:p>
            <a:pPr algn="ctr"/>
            <a:r>
              <a:rPr lang="en-US" sz="1400" b="1" dirty="0">
                <a:solidFill>
                  <a:schemeClr val="bg1"/>
                </a:solidFill>
                <a:latin typeface="Arial" charset="0"/>
                <a:ea typeface="Arial" charset="0"/>
                <a:cs typeface="Arial" charset="0"/>
              </a:rPr>
              <a:t>2016</a:t>
            </a:r>
          </a:p>
        </p:txBody>
      </p:sp>
      <p:sp>
        <p:nvSpPr>
          <p:cNvPr id="76" name="TextBox 75"/>
          <p:cNvSpPr txBox="1"/>
          <p:nvPr/>
        </p:nvSpPr>
        <p:spPr>
          <a:xfrm>
            <a:off x="5570794" y="2651938"/>
            <a:ext cx="653538" cy="307777"/>
          </a:xfrm>
          <a:prstGeom prst="rect">
            <a:avLst/>
          </a:prstGeom>
          <a:noFill/>
        </p:spPr>
        <p:txBody>
          <a:bodyPr wrap="square" rtlCol="0">
            <a:spAutoFit/>
          </a:bodyPr>
          <a:lstStyle/>
          <a:p>
            <a:pPr algn="ctr"/>
            <a:r>
              <a:rPr lang="en-US" sz="1400" b="1" dirty="0">
                <a:solidFill>
                  <a:srgbClr val="9C240F"/>
                </a:solidFill>
                <a:latin typeface="Arial" charset="0"/>
                <a:ea typeface="Arial" charset="0"/>
                <a:cs typeface="Arial" charset="0"/>
              </a:rPr>
              <a:t>3.4B</a:t>
            </a:r>
          </a:p>
        </p:txBody>
      </p:sp>
      <p:sp>
        <p:nvSpPr>
          <p:cNvPr id="77" name="Rectangular Callout 13"/>
          <p:cNvSpPr/>
          <p:nvPr/>
        </p:nvSpPr>
        <p:spPr>
          <a:xfrm flipH="1">
            <a:off x="7166393" y="2322751"/>
            <a:ext cx="653538" cy="370462"/>
          </a:xfrm>
          <a:custGeom>
            <a:avLst/>
            <a:gdLst>
              <a:gd name="connsiteX0" fmla="*/ 0 w 653538"/>
              <a:gd name="connsiteY0" fmla="*/ 0 h 554125"/>
              <a:gd name="connsiteX1" fmla="*/ 108923 w 653538"/>
              <a:gd name="connsiteY1" fmla="*/ 0 h 554125"/>
              <a:gd name="connsiteX2" fmla="*/ 108923 w 653538"/>
              <a:gd name="connsiteY2" fmla="*/ 0 h 554125"/>
              <a:gd name="connsiteX3" fmla="*/ 272308 w 653538"/>
              <a:gd name="connsiteY3" fmla="*/ 0 h 554125"/>
              <a:gd name="connsiteX4" fmla="*/ 653538 w 653538"/>
              <a:gd name="connsiteY4" fmla="*/ 0 h 554125"/>
              <a:gd name="connsiteX5" fmla="*/ 653538 w 653538"/>
              <a:gd name="connsiteY5" fmla="*/ 323240 h 554125"/>
              <a:gd name="connsiteX6" fmla="*/ 653538 w 653538"/>
              <a:gd name="connsiteY6" fmla="*/ 323240 h 554125"/>
              <a:gd name="connsiteX7" fmla="*/ 653538 w 653538"/>
              <a:gd name="connsiteY7" fmla="*/ 461771 h 554125"/>
              <a:gd name="connsiteX8" fmla="*/ 653538 w 653538"/>
              <a:gd name="connsiteY8" fmla="*/ 554125 h 554125"/>
              <a:gd name="connsiteX9" fmla="*/ 272308 w 653538"/>
              <a:gd name="connsiteY9" fmla="*/ 554125 h 554125"/>
              <a:gd name="connsiteX10" fmla="*/ 190617 w 653538"/>
              <a:gd name="connsiteY10" fmla="*/ 623391 h 554125"/>
              <a:gd name="connsiteX11" fmla="*/ 108923 w 653538"/>
              <a:gd name="connsiteY11" fmla="*/ 554125 h 554125"/>
              <a:gd name="connsiteX12" fmla="*/ 0 w 653538"/>
              <a:gd name="connsiteY12" fmla="*/ 554125 h 554125"/>
              <a:gd name="connsiteX13" fmla="*/ 0 w 653538"/>
              <a:gd name="connsiteY13" fmla="*/ 461771 h 554125"/>
              <a:gd name="connsiteX14" fmla="*/ 0 w 653538"/>
              <a:gd name="connsiteY14" fmla="*/ 323240 h 554125"/>
              <a:gd name="connsiteX15" fmla="*/ 0 w 653538"/>
              <a:gd name="connsiteY15" fmla="*/ 323240 h 554125"/>
              <a:gd name="connsiteX16" fmla="*/ 0 w 653538"/>
              <a:gd name="connsiteY16" fmla="*/ 0 h 554125"/>
              <a:gd name="connsiteX0" fmla="*/ 0 w 653538"/>
              <a:gd name="connsiteY0" fmla="*/ 0 h 623391"/>
              <a:gd name="connsiteX1" fmla="*/ 108923 w 653538"/>
              <a:gd name="connsiteY1" fmla="*/ 0 h 623391"/>
              <a:gd name="connsiteX2" fmla="*/ 108923 w 653538"/>
              <a:gd name="connsiteY2" fmla="*/ 0 h 623391"/>
              <a:gd name="connsiteX3" fmla="*/ 272308 w 653538"/>
              <a:gd name="connsiteY3" fmla="*/ 0 h 623391"/>
              <a:gd name="connsiteX4" fmla="*/ 653538 w 653538"/>
              <a:gd name="connsiteY4" fmla="*/ 0 h 623391"/>
              <a:gd name="connsiteX5" fmla="*/ 653538 w 653538"/>
              <a:gd name="connsiteY5" fmla="*/ 323240 h 623391"/>
              <a:gd name="connsiteX6" fmla="*/ 653538 w 653538"/>
              <a:gd name="connsiteY6" fmla="*/ 323240 h 623391"/>
              <a:gd name="connsiteX7" fmla="*/ 653538 w 653538"/>
              <a:gd name="connsiteY7" fmla="*/ 461771 h 623391"/>
              <a:gd name="connsiteX8" fmla="*/ 653538 w 653538"/>
              <a:gd name="connsiteY8" fmla="*/ 554125 h 623391"/>
              <a:gd name="connsiteX9" fmla="*/ 427883 w 653538"/>
              <a:gd name="connsiteY9" fmla="*/ 554125 h 623391"/>
              <a:gd name="connsiteX10" fmla="*/ 190617 w 653538"/>
              <a:gd name="connsiteY10" fmla="*/ 623391 h 623391"/>
              <a:gd name="connsiteX11" fmla="*/ 108923 w 653538"/>
              <a:gd name="connsiteY11" fmla="*/ 554125 h 623391"/>
              <a:gd name="connsiteX12" fmla="*/ 0 w 653538"/>
              <a:gd name="connsiteY12" fmla="*/ 554125 h 623391"/>
              <a:gd name="connsiteX13" fmla="*/ 0 w 653538"/>
              <a:gd name="connsiteY13" fmla="*/ 461771 h 623391"/>
              <a:gd name="connsiteX14" fmla="*/ 0 w 653538"/>
              <a:gd name="connsiteY14" fmla="*/ 323240 h 623391"/>
              <a:gd name="connsiteX15" fmla="*/ 0 w 653538"/>
              <a:gd name="connsiteY15" fmla="*/ 323240 h 623391"/>
              <a:gd name="connsiteX16" fmla="*/ 0 w 653538"/>
              <a:gd name="connsiteY16" fmla="*/ 0 h 623391"/>
              <a:gd name="connsiteX0" fmla="*/ 0 w 653538"/>
              <a:gd name="connsiteY0" fmla="*/ 0 h 623391"/>
              <a:gd name="connsiteX1" fmla="*/ 108923 w 653538"/>
              <a:gd name="connsiteY1" fmla="*/ 0 h 623391"/>
              <a:gd name="connsiteX2" fmla="*/ 108923 w 653538"/>
              <a:gd name="connsiteY2" fmla="*/ 0 h 623391"/>
              <a:gd name="connsiteX3" fmla="*/ 272308 w 653538"/>
              <a:gd name="connsiteY3" fmla="*/ 0 h 623391"/>
              <a:gd name="connsiteX4" fmla="*/ 653538 w 653538"/>
              <a:gd name="connsiteY4" fmla="*/ 0 h 623391"/>
              <a:gd name="connsiteX5" fmla="*/ 653538 w 653538"/>
              <a:gd name="connsiteY5" fmla="*/ 323240 h 623391"/>
              <a:gd name="connsiteX6" fmla="*/ 653538 w 653538"/>
              <a:gd name="connsiteY6" fmla="*/ 323240 h 623391"/>
              <a:gd name="connsiteX7" fmla="*/ 653538 w 653538"/>
              <a:gd name="connsiteY7" fmla="*/ 461771 h 623391"/>
              <a:gd name="connsiteX8" fmla="*/ 653538 w 653538"/>
              <a:gd name="connsiteY8" fmla="*/ 554125 h 623391"/>
              <a:gd name="connsiteX9" fmla="*/ 427883 w 653538"/>
              <a:gd name="connsiteY9" fmla="*/ 554125 h 623391"/>
              <a:gd name="connsiteX10" fmla="*/ 190617 w 653538"/>
              <a:gd name="connsiteY10" fmla="*/ 623391 h 623391"/>
              <a:gd name="connsiteX11" fmla="*/ 229573 w 653538"/>
              <a:gd name="connsiteY11" fmla="*/ 554125 h 623391"/>
              <a:gd name="connsiteX12" fmla="*/ 0 w 653538"/>
              <a:gd name="connsiteY12" fmla="*/ 554125 h 623391"/>
              <a:gd name="connsiteX13" fmla="*/ 0 w 653538"/>
              <a:gd name="connsiteY13" fmla="*/ 461771 h 623391"/>
              <a:gd name="connsiteX14" fmla="*/ 0 w 653538"/>
              <a:gd name="connsiteY14" fmla="*/ 323240 h 623391"/>
              <a:gd name="connsiteX15" fmla="*/ 0 w 653538"/>
              <a:gd name="connsiteY15" fmla="*/ 323240 h 623391"/>
              <a:gd name="connsiteX16" fmla="*/ 0 w 653538"/>
              <a:gd name="connsiteY16" fmla="*/ 0 h 623391"/>
              <a:gd name="connsiteX0" fmla="*/ 0 w 653538"/>
              <a:gd name="connsiteY0" fmla="*/ 0 h 626566"/>
              <a:gd name="connsiteX1" fmla="*/ 108923 w 653538"/>
              <a:gd name="connsiteY1" fmla="*/ 0 h 626566"/>
              <a:gd name="connsiteX2" fmla="*/ 108923 w 653538"/>
              <a:gd name="connsiteY2" fmla="*/ 0 h 626566"/>
              <a:gd name="connsiteX3" fmla="*/ 272308 w 653538"/>
              <a:gd name="connsiteY3" fmla="*/ 0 h 626566"/>
              <a:gd name="connsiteX4" fmla="*/ 653538 w 653538"/>
              <a:gd name="connsiteY4" fmla="*/ 0 h 626566"/>
              <a:gd name="connsiteX5" fmla="*/ 653538 w 653538"/>
              <a:gd name="connsiteY5" fmla="*/ 323240 h 626566"/>
              <a:gd name="connsiteX6" fmla="*/ 653538 w 653538"/>
              <a:gd name="connsiteY6" fmla="*/ 323240 h 626566"/>
              <a:gd name="connsiteX7" fmla="*/ 653538 w 653538"/>
              <a:gd name="connsiteY7" fmla="*/ 461771 h 626566"/>
              <a:gd name="connsiteX8" fmla="*/ 653538 w 653538"/>
              <a:gd name="connsiteY8" fmla="*/ 554125 h 626566"/>
              <a:gd name="connsiteX9" fmla="*/ 427883 w 653538"/>
              <a:gd name="connsiteY9" fmla="*/ 554125 h 626566"/>
              <a:gd name="connsiteX10" fmla="*/ 317617 w 653538"/>
              <a:gd name="connsiteY10" fmla="*/ 626566 h 626566"/>
              <a:gd name="connsiteX11" fmla="*/ 229573 w 653538"/>
              <a:gd name="connsiteY11" fmla="*/ 554125 h 626566"/>
              <a:gd name="connsiteX12" fmla="*/ 0 w 653538"/>
              <a:gd name="connsiteY12" fmla="*/ 554125 h 626566"/>
              <a:gd name="connsiteX13" fmla="*/ 0 w 653538"/>
              <a:gd name="connsiteY13" fmla="*/ 461771 h 626566"/>
              <a:gd name="connsiteX14" fmla="*/ 0 w 653538"/>
              <a:gd name="connsiteY14" fmla="*/ 323240 h 626566"/>
              <a:gd name="connsiteX15" fmla="*/ 0 w 653538"/>
              <a:gd name="connsiteY15" fmla="*/ 323240 h 626566"/>
              <a:gd name="connsiteX16" fmla="*/ 0 w 653538"/>
              <a:gd name="connsiteY16" fmla="*/ 0 h 626566"/>
              <a:gd name="connsiteX0" fmla="*/ 0 w 653538"/>
              <a:gd name="connsiteY0" fmla="*/ 0 h 629741"/>
              <a:gd name="connsiteX1" fmla="*/ 108923 w 653538"/>
              <a:gd name="connsiteY1" fmla="*/ 0 h 629741"/>
              <a:gd name="connsiteX2" fmla="*/ 108923 w 653538"/>
              <a:gd name="connsiteY2" fmla="*/ 0 h 629741"/>
              <a:gd name="connsiteX3" fmla="*/ 272308 w 653538"/>
              <a:gd name="connsiteY3" fmla="*/ 0 h 629741"/>
              <a:gd name="connsiteX4" fmla="*/ 653538 w 653538"/>
              <a:gd name="connsiteY4" fmla="*/ 0 h 629741"/>
              <a:gd name="connsiteX5" fmla="*/ 653538 w 653538"/>
              <a:gd name="connsiteY5" fmla="*/ 323240 h 629741"/>
              <a:gd name="connsiteX6" fmla="*/ 653538 w 653538"/>
              <a:gd name="connsiteY6" fmla="*/ 323240 h 629741"/>
              <a:gd name="connsiteX7" fmla="*/ 653538 w 653538"/>
              <a:gd name="connsiteY7" fmla="*/ 461771 h 629741"/>
              <a:gd name="connsiteX8" fmla="*/ 653538 w 653538"/>
              <a:gd name="connsiteY8" fmla="*/ 554125 h 629741"/>
              <a:gd name="connsiteX9" fmla="*/ 427883 w 653538"/>
              <a:gd name="connsiteY9" fmla="*/ 554125 h 629741"/>
              <a:gd name="connsiteX10" fmla="*/ 323967 w 653538"/>
              <a:gd name="connsiteY10" fmla="*/ 629741 h 629741"/>
              <a:gd name="connsiteX11" fmla="*/ 229573 w 653538"/>
              <a:gd name="connsiteY11" fmla="*/ 554125 h 629741"/>
              <a:gd name="connsiteX12" fmla="*/ 0 w 653538"/>
              <a:gd name="connsiteY12" fmla="*/ 554125 h 629741"/>
              <a:gd name="connsiteX13" fmla="*/ 0 w 653538"/>
              <a:gd name="connsiteY13" fmla="*/ 461771 h 629741"/>
              <a:gd name="connsiteX14" fmla="*/ 0 w 653538"/>
              <a:gd name="connsiteY14" fmla="*/ 323240 h 629741"/>
              <a:gd name="connsiteX15" fmla="*/ 0 w 653538"/>
              <a:gd name="connsiteY15" fmla="*/ 323240 h 629741"/>
              <a:gd name="connsiteX16" fmla="*/ 0 w 653538"/>
              <a:gd name="connsiteY16" fmla="*/ 0 h 629741"/>
              <a:gd name="connsiteX0" fmla="*/ 0 w 653538"/>
              <a:gd name="connsiteY0" fmla="*/ 0 h 737140"/>
              <a:gd name="connsiteX1" fmla="*/ 108923 w 653538"/>
              <a:gd name="connsiteY1" fmla="*/ 0 h 737140"/>
              <a:gd name="connsiteX2" fmla="*/ 108923 w 653538"/>
              <a:gd name="connsiteY2" fmla="*/ 0 h 737140"/>
              <a:gd name="connsiteX3" fmla="*/ 272308 w 653538"/>
              <a:gd name="connsiteY3" fmla="*/ 0 h 737140"/>
              <a:gd name="connsiteX4" fmla="*/ 653538 w 653538"/>
              <a:gd name="connsiteY4" fmla="*/ 0 h 737140"/>
              <a:gd name="connsiteX5" fmla="*/ 653538 w 653538"/>
              <a:gd name="connsiteY5" fmla="*/ 323240 h 737140"/>
              <a:gd name="connsiteX6" fmla="*/ 653538 w 653538"/>
              <a:gd name="connsiteY6" fmla="*/ 323240 h 737140"/>
              <a:gd name="connsiteX7" fmla="*/ 653538 w 653538"/>
              <a:gd name="connsiteY7" fmla="*/ 461771 h 737140"/>
              <a:gd name="connsiteX8" fmla="*/ 653538 w 653538"/>
              <a:gd name="connsiteY8" fmla="*/ 554125 h 737140"/>
              <a:gd name="connsiteX9" fmla="*/ 427883 w 653538"/>
              <a:gd name="connsiteY9" fmla="*/ 554125 h 737140"/>
              <a:gd name="connsiteX10" fmla="*/ 327142 w 653538"/>
              <a:gd name="connsiteY10" fmla="*/ 737140 h 737140"/>
              <a:gd name="connsiteX11" fmla="*/ 229573 w 653538"/>
              <a:gd name="connsiteY11" fmla="*/ 554125 h 737140"/>
              <a:gd name="connsiteX12" fmla="*/ 0 w 653538"/>
              <a:gd name="connsiteY12" fmla="*/ 554125 h 737140"/>
              <a:gd name="connsiteX13" fmla="*/ 0 w 653538"/>
              <a:gd name="connsiteY13" fmla="*/ 461771 h 737140"/>
              <a:gd name="connsiteX14" fmla="*/ 0 w 653538"/>
              <a:gd name="connsiteY14" fmla="*/ 323240 h 737140"/>
              <a:gd name="connsiteX15" fmla="*/ 0 w 653538"/>
              <a:gd name="connsiteY15" fmla="*/ 323240 h 737140"/>
              <a:gd name="connsiteX16" fmla="*/ 0 w 653538"/>
              <a:gd name="connsiteY16" fmla="*/ 0 h 7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538" h="737140">
                <a:moveTo>
                  <a:pt x="0" y="0"/>
                </a:moveTo>
                <a:lnTo>
                  <a:pt x="108923" y="0"/>
                </a:lnTo>
                <a:lnTo>
                  <a:pt x="108923" y="0"/>
                </a:lnTo>
                <a:lnTo>
                  <a:pt x="272308" y="0"/>
                </a:lnTo>
                <a:lnTo>
                  <a:pt x="653538" y="0"/>
                </a:lnTo>
                <a:lnTo>
                  <a:pt x="653538" y="323240"/>
                </a:lnTo>
                <a:lnTo>
                  <a:pt x="653538" y="323240"/>
                </a:lnTo>
                <a:lnTo>
                  <a:pt x="653538" y="461771"/>
                </a:lnTo>
                <a:lnTo>
                  <a:pt x="653538" y="554125"/>
                </a:lnTo>
                <a:lnTo>
                  <a:pt x="427883" y="554125"/>
                </a:lnTo>
                <a:lnTo>
                  <a:pt x="327142" y="737140"/>
                </a:lnTo>
                <a:lnTo>
                  <a:pt x="229573" y="554125"/>
                </a:lnTo>
                <a:lnTo>
                  <a:pt x="0" y="554125"/>
                </a:lnTo>
                <a:lnTo>
                  <a:pt x="0" y="461771"/>
                </a:lnTo>
                <a:lnTo>
                  <a:pt x="0" y="323240"/>
                </a:lnTo>
                <a:lnTo>
                  <a:pt x="0" y="323240"/>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7166393" y="2306876"/>
            <a:ext cx="653538" cy="307777"/>
          </a:xfrm>
          <a:prstGeom prst="rect">
            <a:avLst/>
          </a:prstGeom>
          <a:noFill/>
        </p:spPr>
        <p:txBody>
          <a:bodyPr wrap="square" rtlCol="0">
            <a:spAutoFit/>
          </a:bodyPr>
          <a:lstStyle/>
          <a:p>
            <a:pPr algn="ctr"/>
            <a:r>
              <a:rPr lang="en-US" sz="1400" b="1" dirty="0">
                <a:solidFill>
                  <a:schemeClr val="bg1"/>
                </a:solidFill>
                <a:latin typeface="Arial" charset="0"/>
                <a:ea typeface="Arial" charset="0"/>
                <a:cs typeface="Arial" charset="0"/>
              </a:rPr>
              <a:t>2020</a:t>
            </a:r>
          </a:p>
        </p:txBody>
      </p:sp>
      <p:sp>
        <p:nvSpPr>
          <p:cNvPr id="79" name="TextBox 78"/>
          <p:cNvSpPr txBox="1"/>
          <p:nvPr/>
        </p:nvSpPr>
        <p:spPr>
          <a:xfrm>
            <a:off x="6303429" y="2651938"/>
            <a:ext cx="2589361" cy="477054"/>
          </a:xfrm>
          <a:prstGeom prst="rect">
            <a:avLst/>
          </a:prstGeom>
          <a:noFill/>
        </p:spPr>
        <p:txBody>
          <a:bodyPr wrap="square" rtlCol="0">
            <a:spAutoFit/>
          </a:bodyPr>
          <a:lstStyle/>
          <a:p>
            <a:pPr algn="ctr"/>
            <a:r>
              <a:rPr lang="en-US" sz="1400" b="1" dirty="0">
                <a:solidFill>
                  <a:srgbClr val="9C240F"/>
                </a:solidFill>
                <a:latin typeface="Arial" charset="0"/>
                <a:ea typeface="Arial" charset="0"/>
                <a:cs typeface="Arial" charset="0"/>
              </a:rPr>
              <a:t>5B expected</a:t>
            </a:r>
          </a:p>
          <a:p>
            <a:pPr algn="ctr"/>
            <a:r>
              <a:rPr lang="en-US" sz="1100" dirty="0">
                <a:latin typeface="Arial" charset="0"/>
                <a:ea typeface="Arial" charset="0"/>
                <a:cs typeface="Arial" charset="0"/>
              </a:rPr>
              <a:t>As more language communities join</a:t>
            </a:r>
          </a:p>
        </p:txBody>
      </p:sp>
      <p:pic>
        <p:nvPicPr>
          <p:cNvPr id="80" name="Picture 79" descr="0203-earth.eps"/>
          <p:cNvPicPr>
            <a:picLocks noChangeAspect="1"/>
          </p:cNvPicPr>
          <p:nvPr/>
        </p:nvPicPr>
        <p:blipFill>
          <a:blip r:embed="rId5">
            <a:alphaModFix/>
            <a:duotone>
              <a:schemeClr val="accent5">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5613281" y="1517290"/>
            <a:ext cx="568564" cy="579500"/>
          </a:xfrm>
          <a:prstGeom prst="rect">
            <a:avLst/>
          </a:prstGeom>
        </p:spPr>
      </p:pic>
      <p:pic>
        <p:nvPicPr>
          <p:cNvPr id="81" name="Picture 80" descr="0203-earth.eps"/>
          <p:cNvPicPr>
            <a:picLocks noChangeAspect="1"/>
          </p:cNvPicPr>
          <p:nvPr/>
        </p:nvPicPr>
        <p:blipFill>
          <a:blip r:embed="rId5">
            <a:alphaModFix/>
            <a:duotone>
              <a:schemeClr val="accent5">
                <a:shade val="45000"/>
                <a:satMod val="135000"/>
              </a:schemeClr>
              <a:prstClr val="white"/>
            </a:duotone>
            <a:lum bright="20000"/>
            <a:extLst>
              <a:ext uri="{28A0092B-C50C-407E-A947-70E740481C1C}">
                <a14:useLocalDpi xmlns:a14="http://schemas.microsoft.com/office/drawing/2010/main"/>
              </a:ext>
            </a:extLst>
          </a:blip>
          <a:stretch>
            <a:fillRect/>
          </a:stretch>
        </p:blipFill>
        <p:spPr>
          <a:xfrm>
            <a:off x="7061890" y="1367473"/>
            <a:ext cx="862544" cy="879134"/>
          </a:xfrm>
          <a:prstGeom prst="rect">
            <a:avLst/>
          </a:prstGeom>
        </p:spPr>
      </p:pic>
      <p:sp>
        <p:nvSpPr>
          <p:cNvPr id="82" name="TextBox 81"/>
          <p:cNvSpPr txBox="1"/>
          <p:nvPr/>
        </p:nvSpPr>
        <p:spPr>
          <a:xfrm>
            <a:off x="4230467" y="5930098"/>
            <a:ext cx="4080780" cy="246221"/>
          </a:xfrm>
          <a:prstGeom prst="rect">
            <a:avLst/>
          </a:prstGeom>
          <a:noFill/>
        </p:spPr>
        <p:txBody>
          <a:bodyPr wrap="square" rtlCol="0">
            <a:spAutoFit/>
          </a:bodyPr>
          <a:lstStyle/>
          <a:p>
            <a:pPr algn="ctr"/>
            <a:r>
              <a:rPr lang="en-US" sz="1000" dirty="0">
                <a:latin typeface="Arial" charset="0"/>
                <a:ea typeface="Arial" charset="0"/>
                <a:cs typeface="Arial" charset="0"/>
              </a:rPr>
              <a:t>*Source: Internet Live Stats (</a:t>
            </a:r>
            <a:r>
              <a:rPr lang="en-US" sz="1000" dirty="0">
                <a:latin typeface="Arial" charset="0"/>
                <a:ea typeface="Arial" charset="0"/>
                <a:cs typeface="Arial" charset="0"/>
                <a:hlinkClick r:id="rId6"/>
              </a:rPr>
              <a:t>www.InternetLiveStats.com</a:t>
            </a:r>
            <a:r>
              <a:rPr lang="en-US" sz="1000" dirty="0">
                <a:latin typeface="Arial" charset="0"/>
                <a:ea typeface="Arial" charset="0"/>
                <a:cs typeface="Arial" charset="0"/>
              </a:rPr>
              <a:t>) 2016</a:t>
            </a:r>
          </a:p>
        </p:txBody>
      </p:sp>
      <p:sp>
        <p:nvSpPr>
          <p:cNvPr id="83" name="Rectangle 82"/>
          <p:cNvSpPr/>
          <p:nvPr/>
        </p:nvSpPr>
        <p:spPr>
          <a:xfrm>
            <a:off x="6524354" y="4344385"/>
            <a:ext cx="233725" cy="483190"/>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7339346" y="4596493"/>
            <a:ext cx="233725" cy="231081"/>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6355280" y="4835774"/>
            <a:ext cx="2206150" cy="0"/>
          </a:xfrm>
          <a:prstGeom prst="line">
            <a:avLst/>
          </a:prstGeom>
          <a:ln w="158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772624" y="4835774"/>
            <a:ext cx="2238227" cy="0"/>
          </a:xfrm>
          <a:prstGeom prst="line">
            <a:avLst/>
          </a:prstGeom>
          <a:ln w="158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8144167" y="4665361"/>
            <a:ext cx="233725" cy="162213"/>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3955367" y="4172694"/>
            <a:ext cx="233725" cy="654881"/>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5575180" y="4712489"/>
            <a:ext cx="233725" cy="115085"/>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4758319" y="4648253"/>
            <a:ext cx="233725" cy="179321"/>
          </a:xfrm>
          <a:prstGeom prst="rect">
            <a:avLst/>
          </a:prstGeom>
          <a:solidFill>
            <a:srgbClr val="9C24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546" y="4923484"/>
            <a:ext cx="309231" cy="180000"/>
          </a:xfrm>
          <a:prstGeom prst="rect">
            <a:avLst/>
          </a:prstGeom>
        </p:spPr>
      </p:pic>
      <p:pic>
        <p:nvPicPr>
          <p:cNvPr id="92" name="Picture 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8386" y="4920027"/>
            <a:ext cx="309232" cy="180000"/>
          </a:xfrm>
          <a:prstGeom prst="rect">
            <a:avLst/>
          </a:prstGeom>
        </p:spPr>
      </p:pic>
      <p:pic>
        <p:nvPicPr>
          <p:cNvPr id="93" name="Picture 9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3201" y="4919674"/>
            <a:ext cx="313845" cy="180000"/>
          </a:xfrm>
          <a:prstGeom prst="rect">
            <a:avLst/>
          </a:prstGeom>
        </p:spPr>
      </p:pic>
      <p:pic>
        <p:nvPicPr>
          <p:cNvPr id="94" name="Picture 9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7934" y="4919675"/>
            <a:ext cx="313845" cy="180000"/>
          </a:xfrm>
          <a:prstGeom prst="rect">
            <a:avLst/>
          </a:prstGeom>
          <a:ln>
            <a:solidFill>
              <a:schemeClr val="bg1">
                <a:lumMod val="85000"/>
              </a:schemeClr>
            </a:solidFill>
          </a:ln>
        </p:spPr>
      </p:pic>
      <p:pic>
        <p:nvPicPr>
          <p:cNvPr id="95" name="Picture 9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0645" y="4924260"/>
            <a:ext cx="313845" cy="180000"/>
          </a:xfrm>
          <a:prstGeom prst="rect">
            <a:avLst/>
          </a:prstGeom>
        </p:spPr>
      </p:pic>
      <p:pic>
        <p:nvPicPr>
          <p:cNvPr id="96" name="Picture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5117" y="4924260"/>
            <a:ext cx="313845" cy="180000"/>
          </a:xfrm>
          <a:prstGeom prst="rect">
            <a:avLst/>
          </a:prstGeom>
        </p:spPr>
      </p:pic>
      <p:cxnSp>
        <p:nvCxnSpPr>
          <p:cNvPr id="97" name="Straight Connector 96"/>
          <p:cNvCxnSpPr/>
          <p:nvPr/>
        </p:nvCxnSpPr>
        <p:spPr>
          <a:xfrm>
            <a:off x="6198029" y="3989542"/>
            <a:ext cx="0" cy="1726028"/>
          </a:xfrm>
          <a:prstGeom prst="line">
            <a:avLst/>
          </a:prstGeom>
          <a:ln w="19050">
            <a:solidFill>
              <a:srgbClr val="9C240F"/>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118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Universal Acceptance</a:t>
            </a:r>
          </a:p>
        </p:txBody>
      </p:sp>
    </p:spTree>
    <p:extLst>
      <p:ext uri="{BB962C8B-B14F-4D97-AF65-F5344CB8AC3E}">
        <p14:creationId xmlns:p14="http://schemas.microsoft.com/office/powerpoint/2010/main" val="1348948260"/>
      </p:ext>
    </p:extLst>
  </p:cSld>
  <p:clrMapOvr>
    <a:masterClrMapping/>
  </p:clrMapOvr>
</p:sld>
</file>

<file path=ppt/theme/theme1.xml><?xml version="1.0" encoding="utf-8"?>
<a:theme xmlns:a="http://schemas.openxmlformats.org/drawingml/2006/main" name="ICANNPPT_Arial_4x3_May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ICANN PPT_J_014 20170523-1.potx" id="{654A4D94-B81B-4026-9985-B0D7108301BE}" vid="{EA5C918B-D2F6-460C-9211-32147EF719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40230</TotalTime>
  <Words>1711</Words>
  <Application>Microsoft Macintosh PowerPoint</Application>
  <PresentationFormat>On-screen Show (4:3)</PresentationFormat>
  <Paragraphs>176</Paragraphs>
  <Slides>19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Lucida Grande</vt:lpstr>
      <vt:lpstr>Noto Sans Symbols</vt:lpstr>
      <vt:lpstr>Wingdings</vt:lpstr>
      <vt:lpstr>ICANNPPT_Arial_4x3_May 2017_potx</vt:lpstr>
      <vt:lpstr>What Are We Covering Today?</vt:lpstr>
      <vt:lpstr>New Generic Top Level domain Names Names (gTLD’s)</vt:lpstr>
      <vt:lpstr>What are the new GTLD’s</vt:lpstr>
      <vt:lpstr>2012 Round of Delegated gTLDs by ICANN Region</vt:lpstr>
      <vt:lpstr>Internationalized Domain Names</vt:lpstr>
      <vt:lpstr>What Are Internationalized Domain Names (IDNs)?</vt:lpstr>
      <vt:lpstr>How Have Top-Level Domains Changed?</vt:lpstr>
      <vt:lpstr>Why Internationalize Domain Names?</vt:lpstr>
      <vt:lpstr>Universal Acceptance</vt:lpstr>
      <vt:lpstr>The Role of Universal Acceptance</vt:lpstr>
      <vt:lpstr>Economic Benefits of UA of IDNs and gTLDs</vt:lpstr>
      <vt:lpstr>Get Involved</vt:lpstr>
      <vt:lpstr>DoT and DoH</vt:lpstr>
      <vt:lpstr>Applications doing DNS</vt:lpstr>
      <vt:lpstr>Explaining DoH/DoT from ICANN 65</vt:lpstr>
      <vt:lpstr>Explaining DoH/DoT from ICANN 65</vt:lpstr>
      <vt:lpstr>DNS over HTTPS</vt:lpstr>
      <vt:lpstr>Explaining DoH/DoT from ICANN 65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Speaker’s Bureau</dc:title>
  <dc:creator>Glenn Bowdidge</dc:creator>
  <cp:lastModifiedBy>Albert Daniels</cp:lastModifiedBy>
  <cp:revision>844</cp:revision>
  <cp:lastPrinted>2017-01-26T19:29:02Z</cp:lastPrinted>
  <dcterms:created xsi:type="dcterms:W3CDTF">2017-05-26T16:15:36Z</dcterms:created>
  <dcterms:modified xsi:type="dcterms:W3CDTF">2019-07-23T20:47:37Z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22842</vt:lpwstr>
  </property>
  <property fmtid="{D5CDD505-2E9C-101B-9397-08002B2CF9AE}" pid="3" name="Offisync_ServerID">
    <vt:lpwstr>f1a3e59a-4990-4d5e-9ace-4d146556dde0</vt:lpwstr>
  </property>
  <property fmtid="{D5CDD505-2E9C-101B-9397-08002B2CF9AE}" pid="4" name="Jive_LatestUserAccountName">
    <vt:lpwstr>kimberly.enger@icann.org</vt:lpwstr>
  </property>
  <property fmtid="{D5CDD505-2E9C-101B-9397-08002B2CF9AE}" pid="5" name="Offisync_UpdateToken">
    <vt:lpwstr>1</vt:lpwstr>
  </property>
  <property fmtid="{D5CDD505-2E9C-101B-9397-08002B2CF9AE}" pid="6" name="Jive_VersionGuid">
    <vt:lpwstr>9404f50d-51a0-4081-ba51-fdd790c54bc9</vt:lpwstr>
  </property>
  <property fmtid="{D5CDD505-2E9C-101B-9397-08002B2CF9AE}" pid="7" name="Offisync_ProviderInitializationData">
    <vt:lpwstr>https://wecann.icann.org</vt:lpwstr>
  </property>
</Properties>
</file>