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7" r:id="rId4"/>
    <p:sldId id="289" r:id="rId5"/>
    <p:sldId id="284" r:id="rId6"/>
    <p:sldId id="276" r:id="rId7"/>
    <p:sldId id="258" r:id="rId8"/>
    <p:sldId id="259" r:id="rId9"/>
    <p:sldId id="260" r:id="rId10"/>
    <p:sldId id="261" r:id="rId11"/>
    <p:sldId id="262" r:id="rId12"/>
    <p:sldId id="263" r:id="rId13"/>
    <p:sldId id="267" r:id="rId14"/>
    <p:sldId id="266" r:id="rId15"/>
    <p:sldId id="275" r:id="rId16"/>
    <p:sldId id="285" r:id="rId17"/>
    <p:sldId id="286" r:id="rId18"/>
    <p:sldId id="287" r:id="rId19"/>
    <p:sldId id="288" r:id="rId20"/>
    <p:sldId id="281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65998-09EB-4CBA-92F6-715C40AAF9B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B6601-A636-4B47-8DE4-38D3EB27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76E3-D6AE-433F-8F5D-80DBFEBF8925}" type="datetime1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598F-A999-40A0-9712-F076A58C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3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3E61-8B3F-472B-9E74-0CA4F0A7AC63}" type="datetime1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598F-A999-40A0-9712-F076A58C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9106-B0C1-46C2-B23C-0F6CEFBA8C39}" type="datetime1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598F-A999-40A0-9712-F076A58C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36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C558-9D96-4DB6-A401-5341683C2B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Cyber Security &amp; Anti-Crime Services Ltd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295F-C678-48F7-9461-6E7BAEB1C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16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D314-C787-44B4-8FBE-F76EE22A95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Cyber Security &amp; Anti-Crime Services Ltd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295F-C678-48F7-9461-6E7BAEB1C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9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5EEF-E6DF-42EC-9C7F-F29695FD4E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Cyber Security &amp; Anti-Crime Services Ltd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295F-C678-48F7-9461-6E7BAEB1C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14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FD25-03CF-400A-BE2B-9A0B2A109A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Cyber Security &amp; Anti-Crime Services Ltd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295F-C678-48F7-9461-6E7BAEB1C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06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9A78-3847-4CE4-9396-B47279F2FB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Cyber Security &amp; Anti-Crime Services Ltd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295F-C678-48F7-9461-6E7BAEB1C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96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D6E3-4E0B-4B09-B350-4ED2784E3C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Cyber Security &amp; Anti-Crime Services Ltd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295F-C678-48F7-9461-6E7BAEB1C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54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53CE-5D9B-4B43-A0BF-E69969A729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Cyber Security &amp; Anti-Crime Services Ltd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295F-C678-48F7-9461-6E7BAEB1C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78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65EE-B0E3-4CE1-8314-343069B857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Cyber Security &amp; Anti-Crime Services Ltd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295F-C678-48F7-9461-6E7BAEB1C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2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58BA-9476-4627-AD05-FEB392491DA2}" type="datetime1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598F-A999-40A0-9712-F076A58C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78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A229-B949-44B4-BE96-2CC6AE69D2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Cyber Security &amp; Anti-Crime Services Ltd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295F-C678-48F7-9461-6E7BAEB1C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11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5A20-4DF4-4A64-8BCF-63B7BF6437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Cyber Security &amp; Anti-Crime Services Ltd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295F-C678-48F7-9461-6E7BAEB1C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76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31CC-E65F-4790-8088-5281DC190B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Cyber Security &amp; Anti-Crime Services Ltd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295F-C678-48F7-9461-6E7BAEB1C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2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96BC-2AC1-453F-A7B9-FC5703ED9068}" type="datetime1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598F-A999-40A0-9712-F076A58C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1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2D04-1ACC-4E63-9445-CF2D9BB3F7D5}" type="datetime1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598F-A999-40A0-9712-F076A58C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4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F95E-469A-499C-9487-E3626CE2C0EC}" type="datetime1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598F-A999-40A0-9712-F076A58C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3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6249-3C4C-4B1D-BF2C-78D71285151C}" type="datetime1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598F-A999-40A0-9712-F076A58C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3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D03F-C103-4E32-96AD-E9E7279ADE1A}" type="datetime1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598F-A999-40A0-9712-F076A58C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6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C98F-C2F4-4CB2-86BA-803EBC942279}" type="datetime1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598F-A999-40A0-9712-F076A58C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2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F12F-3782-48B4-AF60-4F8AAA48DA84}" type="datetime1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598F-A999-40A0-9712-F076A58C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6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16738-4759-412B-A2B5-E85E583C17E3}" type="datetime1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Cyber Security &amp; Anti-Crime Services Ltd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8598F-A999-40A0-9712-F076A58C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7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948AA-6013-4A68-83E2-AF4A84B6BE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Cyber Security &amp; Anti-Crime Services Ltd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E295F-C678-48F7-9461-6E7BAEB1C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2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ean Hoyte NSTA\Desktop\innovative_csi_Digital_Forensics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42"/>
            <a:ext cx="9143999" cy="70481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60146"/>
            <a:ext cx="7162800" cy="139065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Introduction to Digital Forensics</a:t>
            </a:r>
            <a:endParaRPr lang="en-US" b="1" dirty="0"/>
          </a:p>
        </p:txBody>
      </p:sp>
      <p:sp>
        <p:nvSpPr>
          <p:cNvPr id="4" name="AutoShape 2" descr="data:image/jpeg;base64,/9j/4AAQSkZJRgABAQAAAQABAAD/2wCEAAkGBxQSEBQUEhIWFRUVFBQVFhcWFxUVGBUXFRUWFxYVGBUYHCggGBwlHBUUITEiJSkrLi4uFx8zODMsNygtLisBCgoKDg0OGhAQGywkICQsLCwsLCwsLCwsLCwtLywsLCwsLCwsLCwsLCwsLCwsLCwsLCwsLCwsLCwsLCwsLCwsLP/AABEIAMgA+wMBEQACEQEDEQH/xAAcAAABBQEBAQAAAAAAAAAAAAAAAgMEBQYHAQj/xABGEAACAQIDBAcEBwYDCAMBAAABAgMAEQQSIQUGMUETIlFhcYGRBzJCoRQjUnKSsdEVM2KCwfCisuEWQ0RTY3PC8SRU0xf/xAAaAQACAwEBAAAAAAAAAAAAAAAAAgEDBQQG/8QAOhEAAgECBAIIBQMDAwUBAAAAAAECAxEEITFBElEFE2FxgZGh8CIyscHRFELhM1LxFXKCI2KSwvIG/9oADAMBAAIRAxEAPwDuNABQAUAFABQAUAFABQAUAFABQAUAZLeH2gYXCkqCZpB8MdrA/wAT8B5Xrmq4qEMtWVSrJaZmC2n7TsZJcRBIV/hGdvNn09AK4p42b0yKXVkzP4nePFye/ipj4SMo9FIFUSr1HuxHJvci/TpTxlk/G/61X1kuYtx+Da+IT3cRMvhK4/rR101uwu+Zd7P38x0X++6Qdkihv8Qs3zq2ONqx3uMqk1ubPYntNichcTGYj9pesnmOI+ddlPpCLymrFscR/cjdYbEJIoZGDKeBBuK71JSV0dCkmrodqSQoAKACgAoAKACgAoAKACgAoAKACgAoAKACgAoAKACgAoAKACgBMsgVSzEAAEkngAOJoA43vzv7JiGaHDsUhBILDRpO3XkO6s3E4l/LE5alRvIwoFZ9yot92ejE5aZBIixTuUPxZYnIAPbcad9qtoW4vi5MmNr5mjxGwMLlYq7PlijsYso06EuJmFviNr3sBYjiRXVKjTf8d2o/BEXLu9hZJn63QAyNHGM6lWzqrwyC4FoyFnHPXLrUSo0pPl7y+4cCb5e/8kf9i4XKZB0nR5OkQ9KgM14JZGjAy9RkZEQnXidNRVbpUrX++uTfoLwx1Im3sFEIYZIRqyQiQAr9VeFSAQBdi3WJfQXUi16qrwgoqUezwy+/MWSVk0UYWuO4hebtbwy4NwUYlCesh1B8qvoYmVJ9hMZOLujtOyNppiIhIh48R2Gt+nUU43R3U5qauibTjhQAUAFABQAUAFABQAUAFABQAUAFABQAUAFABQAUAFABQAUAYT2s7XaLCiNDYycSOy4UfNr/AMtVVpWXr5FVR7e8jjSrWE3fM5RYFQQXmxViXD4iSVQSr4dUJj6W2dcQWAXpEtfIutzw4a1fScVBuXNfftRKtZvu+5ZY3d2CKOWRulIiBygNGOn62HVZoyU6sZM7fa4DXiKslQhFNu/50z7syZRSTft6fkXj93cPCrsTK4jW+hyCX6zDoHR2itY9KxsM/BetS1KEIJvPJfjs7e0JQS993YSBuvEofrN1TiELydVbp04RlXJZgBErZg5sbgqNKZYeCv4rPx7OzmT1az8fv71Gpd3EAntHOpjD5DIwCOEEpMmcRWAORbKSAbmznSq5YePxZPLn49nvmQ4a+/t75mbC1wXKRQWluBvfZnjyr5CdCcvqCy/MH8VavR1R6FlCVqluZ06tg0AoAKACgAoAKACgAoAKACgAoAKACgAoAKAEuwAuSAO06UAUuO3xwMJtJjIQRyDhj6Lc0rkluWxoVJaRZUye1HZg/wCKv4Ryn/xqOsiWrBVn+36C4faZsxv+LA+8kg/8aOsjzIeDrL9pebP3gws/7nExP3B1v6XvTKSehVKlOPzJlnUlZy320Dqi2p6FmA7eidWP+YVTVV/G68ympqvI5lEwYAjgRcedYUk07M5nkOgUpAsCouQLC0tyBQWobIFhaW4CwtQ2QOBaW5AsLUXA1m4YtMpPOUDzCk/r6GtPo+OaJpZ1UjrF9L1uN2NQq9obxYaD95KoPYNT6CuSpjaMNXfuL4YapLYo8R7Q8OPdSR/IL+Zrll0rBaRZesDLdkb/APpCf/Xb8a/pVf8Aq/8A2ev8D/oP+70/kfh9okJ96KRfDK39RTLpeG8WK8BLZltg978JJoJcp7HBT5nT510w6RoS3t3lMsJVjtcu45AwupBB5g3HqK7IyjJXi7nO01kxVMQFABQAUAFABQBV7f3gw+Cj6TEyhByHFm7lUamobS1Hp05Tdoo5FvL7aJXJXBRCNf8AmSDM57wvur53qmVXkaVLALWbOc7V2/icSb4jESSdzMcvkvAeQqpyb1O6FKEPlRXUpce0EntQMLRiDcEg9o0oJtc1e7vtAxuEIAlLoPgfrC3dfhTxqyRy1cDSqbWZfb174rjo4ZEXK8ecOvKzAX77ad/jVrkpqxiYvAzgrPNGQwJtYx6xORYc4mY8D2Lc8eVZ+Ip3z3Xr/JkN3yev1NJhdlZuGZ/uLZfN3t8ga4YUq9X5I+f8flCLil8qLnAbss7KoSMEm3XZ3PjdSq/KuqPRdV5znbut/P1LFh6j1y9+9yq2oVSVo4mV1U5S/RRqCeYXQnzvXJWoQpuybfi/yVShwu17kICqrgSYHtYHh91Cf8SmlSjfP6v7CS7C72bsTp1bK4DKbEMi211BBS1xWmujIzipQl79S+GHc48UX79ROK3ZxCahFcfwEj0U3/OqZ9HVY6Z+vvyFlRqR1Xln/PoQoMKxJBVlI45gAFA1JJ4H8ha57DyrDy4rS095HNOaRP2BtBekWVTbDws1nN/rXyFeoOLcT8zzrSjVWHzevLkjT6OwU5vjll70/JK2zvZPObKxROQB1PiRw8vU1nV8XUqvNno6dCMNEUOWuVsusKCVFybCwtLcLCglRcmx7kouTYl4DHywm8UjJ4HQ+K8DTwqzg7xdhJU4zVpK5tdhb8BrJiQFPDOvD+YcvGtfDdLPSr5o4K2A3p+RtI5AwBUgg6gjnW3CcZrii7ozWmnZiqYgKACgDEe0X2gR7OTo47PiGGi8kvwZ/wBP7KTnwnRQoOq+w4BtPF4nGGTEzM0mUqHc8Ez5sigcgcrWA7K5228zZhGFO0UQcRh2RmVhZlNiNDa2nEaUrLYtNXQhlINiLHvqBlmFAx7UDHooJFCoGFIpJ0qG7FkIOTsi72HsaSRroOHFjcKO7v8A70qylTnJ30OXGYnD0oOL+J+nhz78l3m02RuzDCxfVmPboo8E/W9diox3zPKVIwnK9jQJVhJ7OGKEIbNbTlx4i/eL0s1eLSB3tkYKXCSQyOsiNlLsyuASLMS1jbha514VgYqi+K+/L8GfPLXJjsYB+JPN0H5muB3Wz8mVkqHDA26wPcnXJ8x1R5moUZydoxfjl/PkhXI127mz3Rs7dUGMJk7Te+Y+A0Hia9Hg6UqcLSO/CQlGLctzRoa6zrGto7NixEbRzJmVhY6kHTUdYa8daWUYvNoWUIy1RRbZ3RzIn0d8nRrlVCLpbvA1v3jXuNZWIwLzcc/r4bPuNCjiEko6W8jIsGR+jmQxvyB1VwOaNwYfMc6x6lJxzWa+netjujNPJjwWqLlthYWluTYlzbOkRQzIQDa3C/WFxdb3FxqL1bOjUgk5LUWM4ydkxlYz2VTmOKEdRmSLGHOXNY5b5b99r2qeGXDxWy0Iur2E5KUmxfbs7wNhmCsSYidR9nvH6V2YPGzoS7N0c2Jwyqq61OmQyh1DKbg6ivV06kakVKOhhSi4uzF1YQUW+e8C4HCPMbZvdQHmxB+QAJ8qhsaMbux8ubSxzzyvLIxZnJJJ1Otcsnd3N+jTVOKiX26kPS4bFQ9DO4dsOxaBFfIY+lsGzEWvmP4TUx0aK6+Uoyut9S3ffyPpM5gLMMVmuxW/0bpRP0H3hMM4PCp4xFhXa19vXT6Gd3q2wMVMrgscsapd1CsbMx1GdifetcsTp4Ckm7s6aFPq42ZUwwsxIUEkBmNuxQWY+AAJ8qUvulqJFQOeioGFotzYVDdh4RcnZGk3c2dAzE4jEJEgte+rOewLxA7/AOvB6cVfimcuMr1OHq6Cut3z/jkvFm2h2lglAWPErYaABbfK9dqrQ0RgzwmI+aUWT1kQ+5Ir/dvp3EEAg1Ymnocri45McaQKCWIAAuSdAAOZNSQNx4wt7iEjtbqA+AsW+VTw8yOLkSBK3NAfBr/5gKVxTJ70OQdGx90XHEFQDVTow3ivIjqqb/avInRIBwAHgAKlRitEPGEY6IkIakYeQ1AD8fiB2kmwAHEk8hQSQcVt+GPSzE95yXHaFCswH3gtcFXpGjTdte46IYWpPsKPbO0sNikKSRaHW4JLA8mU5RZh21wV8bh6nxJNS9H2PsOmnh6scnZr3oZnDIysyMc4X3ZbWEi8rjirDnWXW4H8UN9uX8HbT4tJeZKCVz3LbGjklAZsQY5kMysC1hZDIp60bXudeHDS4rUlUUW63DJcS15XWq9rI5FFtKndO3rbmLk3huernUWGga1z0yuWNuZUEHvY8qiXSKvldf8A0nfxRKwmWdvat9RyXbKArbMwIS66Wjsrg5Rf3uv3DTv0aePppq12svDJ6duZEcNJ9mvjpr2ZCYdrqirYSZFKgcLMViEZJF7Ai6sOPAcONLHHRjFWTsreNlbntqvbJeGcm9L/AM3/AIIm09pmVQoLWzEtfqhupGq3UE6jIeJPGuXE4zrI8Kv27XyS5vkW0qHA7v3m/wAlXkrhudFjb7i7QJUxMfdIt4Ne3oQR5it7ojEtS4Ho/r7yMjpClaXEjX16IzDjPt7x5zRRA6KgbzdyD8kHrSVNGdWEV6ke/wChxyuU3S62PtoQYbExhQXlaArnjilQCPpc11kBF+uLG3bwplKyKqlLjmnsrmlxO/EQhcQiVZGjtEcqAYTqwKYomDXyHoma4C65Ta5JDOorHPHCS4s7W+uuobQ33jMTiAPExhyRhUKmBiYLqspmNktCwsiJyNrk2h1FsNDCSv8AFnn567W7eYrEb44Zo5RkkOZ8WY0C5FUTjE26QCUq5vMuoRWUAi5AAJxoZYWd1pt6W0y7Ak3vhL4gtLiGjmDlY8gQxAiTJCkqTaIucXBVlIHuggUcazBYWdo2Sut/va338TCVSaSFCoGR7UDIUKBka7dWRzLDY/aD/cCk6+ZQeddeGk2YXS9OMZK2uXqr/g028EbOgRGyllfIbkAShT0ZJHIHrfyiupyUVdmLa+QpopbnLIcpL9W73U5CEyuBe1yCVN7WuOFjW8RC+/kWdWx5Ipgy3lLKrC46ytIgSQWJAsrhmQ3W2bo+V7UrxEFz32ZPVsR9FlV42MubU5hdhwkzIFb7hyMSOsFBsDem6+OjI4GW8Ukx4vEPdGmY/Gcx/BYgdtx30vXU9mNwS5ErCTPf6xo7ZR7t9GOp48rWtSuvSW5PBLkWCyjtFDrQW4cD5DW0r5UYHQSxlvuE2a/dr6VXiG5UZcPImGU1c59hpzIZC984mlV78QyyMLelrd1q8xio8NTssrd1jZoO8SUq1ytl44q0tybHmGmVxdCGAJW47VNiKJxlB2kgi1LNF9FtNbppYLD0eYImdWysudW4kAnhcV2rGxvFbKNr2V07Wunr6lDoOz772u7W5e0Sztpcy2DZQHvoAS5UKJbKw617niLZjY1a+kIXWTtnfvta+TWeu++TEWFlZ88vLlp9tgfa6k21tY36osWzowYoWNz1TxPPvpZdIQeWe+2V7pp2u+XMlYVr/O1nlewuXayG9jICQ3XtcqW6PVQXJA6jC2bQN5UTx9J5K6eefJu2l3fZrXJPIiOGmtbbZeeuXbyIm0cYskaKCxZTxIyi1uahiMxJ4i3feubE4qFSmoptteHpd59qsXUqLhJvK3n9ll5lblrhudFi63TuJpD2RE+eZcv5Gu/ANqaa5oz+kNIrvOiV7QwzjPt2wJ6RZORhFvGNyT8mX1pZK6sX0Z8DUuTOOA1yHoFnmhVQMe0DHtQSe1Ax7QMhyFLsB/dudK9CynFOXxaavuWb9CTNsqXKZkUvGWYNb4WBs1u69dDpfCjJhjn10r53bduXcRUYHu7jp+dUNNGrTqRno/sT8Bs9pGAUZieQ1Hrw/vlUKMpZIapXpUVxSab5beL08Fn3HR939j9AmurtxPYOweeprRpU+BHk8XiHXqOTZbSQBhY+PYQRwIPI1acwuNHHMN8j+n5VAD65vsjzP6CgkYxTGI9K+Uoo6x1BQcyBwP5+N6glBsTeHD4q/RSA2NtQVJI5WOoPcQDpfhrS2JLxVoJH0SosA70QIIIuCLEdoPEVBJkdu7pydKZ8NYswHSIxssttA2b4ZALC50NhwNY2Mwlla3w7Nax7O1fQ7aNezvv9f5KxYJRo2GnVuzonYfjUFfO9YjoPZrzX3zNBYiFsy52Xu1LKQZkKJ/y7gs/c7KSEXuBJPdXXhsDObus+3ZflnNWxatZfyVe08L0WLDBQqYkSBlGirPhj0b2HIMgU2/hNRjqXDFp6wdu9PNe+0nBVLu3MeC1kXNKwsLUXJsKC0tybCgtFybBlqLgeMABc6Aak9lSs8gL3dRcqB2FjipFEYPHoYwWDEcswzn+da3+j8N/1Ix5Zvv5fT1MDGVusk2tFkjdivTmeYD2vQZsKGtcxuG8VYZWHzB/lqGNF2Z86zR9ExHFLnKezsBqicb5o1MNX4Fwy02YsVSais80e1AwqgY9qCT0VAxIwXv8A99ooWbQTdqc32fdI6LuSP/gxd5kJ8TI961YfKeOn8zLGXZULG5iW/ba35VDpxexZHEVY6SZX7P2vCJTGkDp9c8AeyZWlQXyXDXuRwuLVf+m4Y3VtL+Ak6s5/M2x2DeZWVCsEpZ2kCp9UDaI2dyxfKqhtNTcmmdBp6rbnv4CXJH+0HXZRhpiVhWYj6kdRtOcnEEMD909116nK/Etbb/gm4NvXGkEM0kUiLM4VL5CcpXN0pysbIBx591T+nk5OKay92DiLvZ+OWV5kUEGGQRte1iSoa4seFmFUyg4pPmSmVZ3xhBxAMcloGZGt0RLsrqgVIw+c3Z1ANgNdSKt/TS+HNZhxCn3lhjuDhXWYTLC0VoA4ZozKpLZ8uUqt75uVQsO3urWvfPu5E8RIh31haTDoschOIjSRCxhjsHkMYBzyC7XHBbk8r0fpZWbvplv+A4kLwu/uFbNpICjThwQt1EEbSM9g2qkI4FuanhQ8JNenqHGiVh980aKOQYaYrLNHCmVsM12lvk1WUgcNQdRpeleGabV1kr77eBPETDvhGsc030ec4eHpQZwqFHaI5WVRnze9cAkAaHWo6h3SurvYniLrd3aYxcXSCJkGawzNC4bQHMrxOyka243uDVNWioSzs33flDKV0XAipQuc63nivr9jaj5f5sM2b8zXnuk3apU/2r6o7MFnOJFC15y5uiwtRckWFpbkistFySPjMZHEAZGAuQFHFmJ4BVGrE9gqylRqVXaCuJOpGCvJicSiRRfSdpHoMOpumHNjLiCOAkXkvA5OJ+KwuDrYbCcMrQ+KfPZd3b2+XMyMTjHUTjHJEndPbMmOxxnYZVRckafZDWLeeg1r0WDw6oxsjNqPRHUV4V2lRQb5YDpcO69qkeooA+ZNsYdoZWuOByuDwNuBt3ikaOinKxEjjU+6ch7Dqv8ApVclfU7aVVx+V2+g79HcfDfvU3qpw5HdDEf3LyDoz9lvwn9KVxZfGtB7ihEew+jfpS2fIsU4f3L1HkwrHkfS352otLkN1lJay8k/vYn4PZUnvBdBzJsPXgPWhRaebFqVYyg1GLzWrsvz9TbbkLbDslwckj2IIIsxzCxHHia06ecUeTqx4ZtGiy05WVGG3ajWUydJIfrXnCErkWVxYuAFuSBwuSKudduNrLS3gFhA3Pj6NU6WW6mSzHoycs2siFSmVlJ62ouDzqf1Dvey257eIWJ2z92UibMsspHQLh8pKWCKLDggN7km9+LHlYUkqzktFrcmx7NudBIkSO0jLFA0KDNlsGsC5ygXayju7qlYiSbatm7hYnbK3d6CUyLPMc1i6N0RV2EYjDNZM19AdCNfSknV4lZpev5JSHBunCYsRGc5GImaZmuA6OxQjIwGgBRSL386OvleL5KwWPDuRA+szSTMZhNI0mQmUrGYlVgFAChW4AA99T+okvlyyt9w4UP4LctI5IpFxM+aKJYRfoWzRLJnVGzRnhoLixsBrUPENpppZ576+ZPCOwbg4dXjkR5UkjXEqrqyBiMQzsbnJxUyPl8db0fqZNNO1nb0DhR7B7OYRdhPOHM8WIZ16BczwAiLqLFkAGZjoASWNydLS8VLSy0a3313DhLbDbmqnSCPFYmOORpHEStHkjeRszsmaMki9+qxK9Y6a1W617XSDQsN2N2osCkixszGWQyuzBFzMQBosaqiiyjQAVFSo6juyFkW7sFBJ0ABJ8BxqsDlOL2thpUMeIM8JE8k4ljAIzPmHMG4CtbhWFjsPVdSU+G6fO+nod9FSglJOzERYZW/cbUw7/wzJlbzZWH+WsuWFpvWDXc/f1OyOLqrWzHzszGfC+AYdvTyr8uiP51V+ko7uXkvyWLGz/sEnA4ofvJ8BGO3ppHt5FF/OpWCo7OT8EvyQ8bU/sKzGY7CRA/Sdr5rcUwkaqfDMc59LV10sAv20v8Ayf8AgonjKr3S9+JnsX7ScPhc37NwdpCCPpGIJkkN+wsS1u64HdWlTwEpZVJZcl7scM6qebzZjo8TiNoYnpsTI0ljpfhe+iqOAHCtCMIUo8MFYru5O7O++zfYxiiBI1Op8T/fyq2CshJO7N+KcUaxEQZSDQBxv2i7o3Yui8ePYR2VDGizk2K2e0ZOh05cx40jR0xkJhlI4EilaL4yaJseNbtB8QP0pbF6qSJUOLkY2VQT3KDUxpubtFXJliFBXk0ifGJfilCdyKl/UAWrSo9EVJ5zy9++Zk4jp6FPKGb8vfoKaBG1YNIe2Rmb5cK1KXRFCOuZjV+nMRU09++8vdhYlYZFIAWNwEYDgrD3T53t+GufHYZUrOCyLcFiXVXxPM2IFZx3nm1sQmGUB7mUgHJwCA8M7ccxHwgX7bVbRoTrO0EU1a0KSvIgYbeiMe9EG/EPyatBdD1bfMvL+ThfS9G+jLPC7fw0nwvGe49IvmCAw8r1y1ujsRSzauuw6aOPoVck7d5Y4Z1fVGDDtBuK4jsJkcdQBJjiqCSRHFQBKjhqCSr25vJBhAQxzuOKKQMt+GdjovLTVuwGrqOHqVnaCLKdOdR2ijAY/wBosrsbMVXsjFv8ban8IrXp9Ctr45eRo0+i5P5mTNh+0UqbOW1/5hzL+Iar42Ioq9CNK8JXJqdFtK8WdB2DvCmJLKBkkXUqSDcfaBHEajXvFYlSnKDtIypwcHZnm8+OCRFL2LA3P2VHEny/vWppU+skojUafWTscTxe25DKzRuypoqLyyroLqdLnj525V7bDYSKppTWf07D1VGglD4kJO0g+k0Mcnfbo3/Elvyqiv0Jha37bP34+oTwVOWxGn2HBN+4l6N/sTWynuEo4eYrBxX/AOdqU86Tuvfj9TPrdGyWcTMbX2XJh2yzRFDyJGjd6sNG8qw50p03aasZdSEoO0kVbKToAT4UIpZO2bu88pFwQO79abitoRbmdU3L3QsVJXQcO6hRzuyG9kdhwGFEaADkKtEJNABQBA2pgBKtiKAOcbwbmq5JA1qB0zC7R3NdT7t/z9RStFsajRUvsPIfrCR3aEn9K7MNgJVXd5I58T0lGirLNklNBZRlHYP6nnXoaOGp0laKPOYjF1KzvJigK6UcjFgUyFY/A9rgi6nQjtFLUpKpHhY9Ks6UuJGu3U2qsbqsxzIuZlY8yqlhG3YSQB33rzWJws6MrbbHpMPiYVY3uUG1sa02IkdjfrsB5HrHza/kBW90dSUad13eX5d2YPSNVyqcPvP8IjqK00ZrHEprC3LXAYx47yqbFLFxydPiJHaAPP0th9J4KNushr9Td6Mx0n/05HSsE4kRHXVXVWB7QwBHyNedN4nRxUAS4oqgkqd7Nr/RocqnLI4OVvsqNXfxA4d5FW0KXWz4dtX3FlKHHKzOD4zaJnObUKdVHGwOtz2seJPM163CU4xppxWqPR4WnGME1uMgV2I6kKAp0MjY7lbRZJI5ACzQkoQNLxurZbk8gwI7g3dXn+l8K21KCMfpHDcUk4iN694zMWRWzZv3jjgQP92n8Paefhx6ejejerSnP3/HI6sHg1TV3/kzAreRqCgKkk9qRifhtoEJ0ciiaI8Y31Hip4qe8Vw4rA0sQrSWZRWw0Kqs0Wmy91sPL1oDcc1b3kPYRwPjXjcb0bPDyz0PNYvBToO60NhsrddVtpXDZIz9TabNwAjHChIGT6YgKACgAoAi4nCBqCUzmm/W31hJhisX1BPZ2jy/07a78HhON3fv3scmLxSpxsjnDuWJLG5Nb8IqKsjz85uTuwAqxCMWBTIUWBTIViwKdCsfglKm6miUFNWZMKkoO8RMKWHG+pPqSf60UKXVU1BbC16vWTc3uPKK6EUMWXAtc8eA4k+AGp8qWdSMF8TJjCU3aKuaTd3YMk6tmBRHXLfmAePdm9QLVh4/GqzW+iXLtf4Nzo7ASi+KXvsX5Oj4PChFVFFlVQqjsCiwHoK8+bxOiioAlItqVsCp3l2GuKjA0Drmyk8CGFmQ9x09BVtCr1U+Lz7iynPglc4FtvdXFbPYq0TvDrlZRmKjsIHvW7R8uFb+DxihHhXxR9V2NGxhcVwx4dV6rvK2HFo3Bh4cDWtTxNKp8skaVOvTn8rJK10ovQ7HKwBAJAYWYDmOw0OnGTTa0BwTab2AVaiwUKYY9qRj2oJPaCSTs/GvC4dDYj0I5gjmKprUY1Y8MhalNVI2Z2Tc7bUeJjH2uznccVPeOPeK8TjsE8PN8jyWOwjoyutPfoaeuAzwoAKACgAoAzm/O3xg8MSDZ3BC9oA4sO/UAd5FW0YcUs/fJFdSXCjg00pdizcTqe7u8q9NRp8Ebb7nna1TrJX8jwCrkUDsUZYgKCSTYAC5JPIAcabJK7Is27IclgZGyurK3YwKn0NTFqSunciUXF2aPShHEEaA66aHgadZiNNajrxFTZgQdNCLHUXGh7iD500WmroWSadmeqKsQjHFFMhGKKX5keBtfuvxHlROHErXt3Exmou7V+8vN3cVh4Wu0CMTbV85P47m/mDWVi8FWl/Sl+X46mthcfQjlOP4XhobrB7yYdre8vhlcD8Jv8qw6mCxENYmzTxtCekiwG38OPjJ/lYfmK53Ca1i/JnQpwejXmjw734ZftHwA/WqnlqOlfQabfeD4UlbwUf0NNGnOWifkxlTk9ERMRv2AOrh38WYIP8AFb86ujhK0tIjxw9R7Gc2x7QHYFS0Sg/Ci9KT3G/VB/mrvodE1m7t2Oyl0dVbu8jB7XxqT3vChv8AGyoZPIqAFHcK26XR8El1nxe+ZrU8FFJceZCRABYCw7q0YxUVZHdFJKyHoYmYgKpYngACSba8BTNqKu2S2krsUYmADFSA18pINmtobHnanUk3ZPQZNN2HPo73AyNdhmAsblbXuBzFudHHG17k8cbXuEkTKSGUqRxBBBF9eBqVJSV07jRakroTUjntBIVBJd7p7UMGIXWyuQp7jfqN5H5E1n9JYdVaTe6+m5x42iqlNv3Y7jgcT0kYbt4jsI0IrxFSHBJxPG1IOEnFj9IIFABQAUAcQ9qO1TNjCgPVQlR4R6H/ABkn0rVwFO84+f2RnY6paD7cvyZACtxGILApkKyy3exAixcEjXypLGxsLmwYE2A41XXg5UpRW6ZZQko1Yt80abZu0sPF0UczM5iW2aSI5WV5FZowrAvYBTa9gSzX048lSjVneUFa/J7pa8u/XY7Y1qcLRm9Oa5vTn3DmF2zhjlMjAgRRR5DFeyorK4uF1JOS2trXvqAKmWHrZ8K3bvfy3775CxxFHLieVkrW89u6wftjDsVLsCwClD0VsmXDiMpIct2DPrpcjKNRfR1h6yTSXfnr8V7rOysudhXiaTabfdlplbPLd949+1cIGN1UDpJGRRFbV+kKvICpNlJS2U8NMpsLiw+Iayeyvnytks9873XjmDr4dPPm9ud83ltlaz8MjO7WmV5mZAoU5fdBVbhQCQCBxIJ4DwFaeHhKNNKWvaZeJnGVRuOnYRxV5zsWBUCsWBSijySEcCR4EikcU9g6yS0bLrEG8KHuX8q850sl1f8Ay/J6rohviV94/gym8OMdUwiq5UNEzGxIuepxt4n1rqwL+OnHbg/B7LC5zin/AG/gpSxJuTc9+tbaSWhrJJaHop0MhQp0MhYpkMXGwMQcNOkzBkAWXK2U+80ThCO3UiufEwVam6as81ddl1coxEVVg4LPT6q5ok3kgkRAVWFlzhB0fSpEpkhLKFI1LBZNbcTbQG9cX6GtCTabkna+dm3aWfhde0cn6SrGTtmna+dm3Z/TL2hyXb+EJU2GUBQidH1orLKDdrdYdaMWueHKwqI4PEK63zu75PNbeDei9SI4Sur893fXT+Rnau2MPJDJlVczgi7o2ZmATKyMBpa1tSLW4HMaehha8KkbvJcnklndPv7vKxZQw1aNRXeS5PRZ6/48rGPrYNg9qCT2gkKGk1ZkNXVmdr3HxxkiF/jjST+awD/PLXhMfT4Z+a8jx3SFPhkn4eRp64DPCgAoA8JoA+bdtTF8SxPMA/i1NbvR6+OfYkY3SHyx72RgK1TLYsCmQpZbvYhYsXBI5sqSxsxsTYKwJNhqarrwc6UorVpj0JqNWMnomi5wm1IJIyZlQN9YGUiWVnXorRCOSQuUIkJJ6y8RxtaqZUakZWhe2XJJO+d0rXy7GdCr05Rbna+fN5Wys3e2faiQdo4VhN9XELyTBB0YQGLLaHLliJDA3PFDci5IFhCo11w5vRXzvnvfNZeD7Mw66i+K6Wrtltts/t5DsePwrSEkRKM8ygiEArEZIzEVTomVmyhx1hextmFT1NdRyu8lvvZ3u+JNK9tH4MOuoOWdt9trq2zWnNeIqXH4YsjL0VgymQSxMTJYRZcrhGKqMrAgW56NemhRrJNO+mVmstdrq70/KsLOtRbTVtc7rXTezt7yZTbWZDMxjN1suoVVF8ozABVUWvfXKL8bVoYdSVNceufbv3v6sz8Q4ub4NMvei+iIoFXHOxwClFYsClFYqlk7K5CTk7InbwyskMSIQGuOV9FWx08xXmukXeFnzPXdHK07rZGT2/JfD4OT7EjwN3XBtf8ACPWrcJU4XSn/AMX4nqcNUtKEvDzIYr0iN5CxTIZChToZCxTIY18u3IpHKnIAuHiWJ5FlkUSrHErZomLJwEqghOJB76y44SpCN1f5ndKydrt5NWfJ/N2GdHDTjFNX1d0rJ2u98ny3HW2ng+lsiRiPo5SpaIaSnEOVzExuSvRWAFmAuOYuBYfFcF5N3ur57cKvbOOfFrmm/HMVHEcN23e6324V2rftR5+0sJmt0cOUWYAxtbP9LdiDIEzlehIGoItbq3FqbqMTbWV9NduBLS9r8X+dxupxFtXy124Vte1+L/O49PtDCFMqPHnA6ryQho1uYi65FiAJNmAbIL5TwLUkaOJUryTtulKzets+K/euLzsRGjXUrtO3JPPe2d/NX87FNt6eFkh6LIGAIYRrYaLGAxYxqxJIckEvbk2tdmFhVjKXHe2132vtasss0l3Hbho1Iylx3ttd9/a1y0t3FPXYdh7QSFAHV/ZwT0cPfDJ6Z1I/pXiuks5S/wBz+55PpL/2f3N3WUZIUAFAHhoA+bduxGPFlT/Enmun/i1bOAnaq1zS9/UycfC9JPkxgCtsxhYFMKxYFMhRYFMhWLApkKxxRToVjiimQrFipFYsVAosClFYsVApJwEWeUDkvWby90eZ+SmuXETsuHmdeDpXlxvRfUh7QxnTY3Kuqxow87rmPqQPKvNY6fFO3I9ZgqfDC73KiJBKJ8I5t0pYxk8pVN19bfKnwr4k6T307zYoZpw56d5U4GUkFXFnQlXB4hhpXpMHX62nnqsmb2FrdZDPVakoV2o6kLFMhkKFMhhQp0MKFSSKqRj0VAwUEntQSFBJ45NtBcmwUdrE2UeZIFV1qipwc3sV1aipwcnsdm3NwwjYIOEMCR37b2//ADH4q8PjJXaXieRx0vlia6uEzwoAKAPG4UAcH9qeCK4mR0Guko77nrf4gb/9yuuhNpKS1j9DmrQUrxejM5hZg6Bl4H5d1enpTVSKlHc83Vg6cnFj4FWoqYsCmQrFgU6FY4BTIViwKZCscAphGLAoFFClIFioFYO9rADMzGyqOLH++fKqqk1BXY9KjKrKy/webf2oMFhwikHETcO4nQvb7Kjh4DxrHxWI4E5P5np77D0OEwybSXyr36jfs+2f0kjtxAAQHv4n+lYM3c24lTvjg2inYrcEESKRyI/9H1qynKzTR0Rdncj4xfpKfS4B9cigYmIfGB/vFHM2H9211qVdxfXQ1/cuZo0qri+sj4oawuIWRQym4/KvQUK0KseKDNulVjUjxRHxV6LhQp0SKFMhhQpiRVAx7UEhQMe1BIUAWW6uGEkrYiTTD4a5zHg8o5DtCcfvFeysDpDFqpLq4vJa9r/j69xj4zEqpLhT+GOr5v8Aj69x1HcCUyRtKRYysXt2A6IPwha8zWnxTbPN1p8c3I2FVFQUAFAHhoA5V7VsIRllAvkJB71bRgflVlKXC7iTjdHI1Y4dyyXaFjqOaE8j39/OtXDV3Rd1nF+nv1M3E4dVlb9yLzDyq63U3FbtOcZriizDqQlB2kh8CrUVCwKZCsWBTIVi1FOhWLAoFFgVBAsClFG+nLN0cQzydg4KDzdvhHz00vXPVrxhks3yOijhJ1M3kuf4E7U2tFs9CzES4lhYAcu4D4V+Zt4CsvE4lQ+Keb2Rt4bC3XDBWiYbCSSYmYzSkszGy+PABRyAvbzrEnUlN8UjYjBQXDE7v7ONidHEL8bXJ7SdTVLLEU/tI2GTd1Go1/UU0WWxOTwzvhpg8Zt2dh7VNddKo4u6L6c3F3RdHBpiyZsIRFiOMkBNkkPMoeRPZw8ONd9KrKMuOk7PdbM7aVRp8VPJ7rZkKPG2YxyqYpBxVhb862cP0hTqfDL4ZcmalHGwn8MsnyZNFaKO0UKZDChUkntSMe1BJ7QSJlkCgliABxJ0FLOcYLik7IiU4wXFJ2QrZeAfGBnzGDCJcyTt1S4HERX/AM3LxrAxfSTqpwo5R3lz7vyY+Ixzqpxp5R3lz7vyPYjbS4sx4XCJ0eFVgiACxe3FyOziddTxOp0wp1k1aOiMarXUlww+VHc91sJ0cKi3IVxHEXdABQAUAFAGd3w2WJoWBF7g1KA+eNq4V8PIwtcrcMCLh07xz/8AddVKo4vI55wTGMGgY5sO+RucbnQ/dY/kfWu6jNp3pOz5M461NSVqiv2lgu0yhtPGyHttofA1p08ellVVjMqYB603cnwYtG91wfOu6FanPRo4Z0px1RKU1erFLFipuKJfEourOo8xVcqkI6sZU5y0TGY9ohzaFHmP8A6vm56o9a5pY2n+z4u786HTHAVX83w9/wCB+XDMFzYuZYU+wh6xHe54eQ865atebV5PhXr5++87KOEpxfwrifbp5FDtXfVY0MWBjCL9sjUnme0nvNZdXHKK4aS8TUp4S7vU8jJYXDviJCzEm5u7HU+Hj+VZyvOV2d2UVZHUtyt3MzKxWwHujsH61M2tERFbs7bsbCCNBVLLERd4dnCRDpUoZHEt7d3SjMQOqdT3d4q2MixMxTo0bXBII4EVfGW6LEy7i3jWVBHjYROo0D8JF8HGtdHXKStNXOhVk1aav9R6HY0b64HGr/2sR1SO4OBb5V00sRVp/wBKeXJnRSqzj/Sn4M8xGDxsP7zBuw+1F9YD39W5ruh0tUj/AFIeR2Rx9SPzw8iE+20U2kSSM9jIRXRHpnD/ALk14Fi6Uo/uuvA8/wBoYPtn8Jpv9Zwn93ox/wDVMN/d6C4tsB9IoZpT/BGTVcumqH7YyfchX0tR/apPuRZQbJx8ouMOmHS1zJiHC2H3RqPMVzVOlq8v6cFHtbv6FU+kK8vkgo9rI2Il2dhDmxEzbRnHBEsIFOvHkfn4VkV8Txu9WTm/ReGhm1q8W71Zcb5bfgots7yYnaLBXISFTpEmiKBw+8bcz8q4qlaVTXQ46tedTXTkdK9l+7RLLIy200HYP7tSN5WKnodtw8eVQKQUdoAKACgAoARKlxY0Acu3/wB1MxLqNeINPFitHINo7LZGNhY8x294rojIpkgwm2ZY+qTmH2XF/wA66oYicctSiVKLJa7Rwz/vMKAe2M5fyIq1VaT+aPkVunNaS8x9JsF/1l7g7/rViq0ecl4srdKfJeR6cRgRx6ZvF5B+RFS61HnLzZHVT5LyR5+3MJHrHhASOBezfNiTVbxFFaQ8yxUajycvIi43fLEMLJljH8I1HnVU8bUemQ8cLBa5mbxeIeRruxY95v6CuKcpSd27nVGKjoSsDsZnIzAgdg94/pSqF82NxHQ9191CSpK2A4DkP1NRKe0SVHdnW9gbICAACk0QxplFhSDHkiXFqAMtt3Y4cEEVYhkcs3j3TKklRp2cv9KZSGTMPjNmMpNh5Hj/AK1apD8RXOCDrcH0qbkknCbbxEX7ud17gxt6VKqSWjGVScdGWSb+Y0aGYMOxkjPzy3pv1Eyz9VV5np9oWL/6Pj0S0v6iRH6up2eRFxO/2PbT6RlHYiRr8wt6R4mo9xHiqr3M/j9pTTn62WSQ/wATM3oDwqmU5S1ZRKcpfM7isHstnIuCL8h7x8qrEOk7nbmFmUutgOC/1Paakk7nsDZYhjAtrQwZb1BAUAFABQAUAFAEfGYUSKQRUoDnm826Cvewp0+QjRzna26zqdVv8j61ZGYjgZ+fZLL2jxH9atUhHEjNgn7AfOp4heEbOEf7PzH61F0TZnn0Bz2DzqGyUh+DYjN2nwH9TSNjJGi2RuixI6tvmfU0vEkNwtm82Hugq2LCq5SchlFI22zdmAWAFFrEmghiCilbuSkOVBIUANTwhhUpgUe0Nmg3uKe9xjI7Y3TR72FGhJi9qbmML2Fx2EXqeIm5msXuw4+A+R/Wp4iblbLsBxyf8N6LkXGv2C/8X4DUXIH4N1nb4HPjYf60pBf7L3IcngF8Bc+pqCDebv7kqljl17TqfWouFzomyNkrGBpUEFyKACgAoAKACgAoAKACgBmeAMNalMixS47Y4PFaa6ZBn8ZuvG3w1JBUT7lIeQ9BU3YWQz/sQvYPQUcTCyJEG5aDkPQVF2FkWuF3bjX4agkt8Ns0DgtFguW2GwHbRdILXLCOMAaUrYwuoAKACgAoAS6A8aAIU+BvwplIm5XT4DtFSSV82yEPFaAIb7vRn4RUAJXdyP7IoIJMOw0HBRUAWeF2UOS0EFvh8GFqAJdABQAUAFABQAUAFABQAUAFAHhFADMmGU1KZFhhsAKbiIsI/Z9HEgsejZ9RxBYdTAgUcRNiQkQHAVFybC6gAoAKACgAoAKACgAoA8K0ANth1PKpuA2cGtFwAYNaLgOLAo5VADgFAHtABQAUAFABQAUAf//Z"/>
          <p:cNvSpPr>
            <a:spLocks noChangeAspect="1" noChangeArrowheads="1"/>
          </p:cNvSpPr>
          <p:nvPr/>
        </p:nvSpPr>
        <p:spPr bwMode="auto">
          <a:xfrm>
            <a:off x="155575" y="-2193925"/>
            <a:ext cx="57340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BQUEhIWFRUVFBQVFhcWFxUVGBUXFRUWFxYVGBUYHCggGBwlHBUUITEiJSkrLi4uFx8zODMsNygtLisBCgoKDg0OGhAQGywkICQsLCwsLCwsLCwsLCwtLywsLCwsLCwsLCwsLCwsLCwsLCwsLCwsLCwsLCwsLCwsLCwsLP/AABEIAMgA+wMBEQACEQEDEQH/xAAcAAABBQEBAQAAAAAAAAAAAAAAAgMEBQYHAQj/xABGEAACAQIDBAcEBwYDCAMBAAABAgMAEQQSIQUGMUETIlFhcYGRBzJCoRQjUnKSsdEVM2KCwfCisuEWQ0RTY3PC8SRU0xf/xAAaAQACAwEBAAAAAAAAAAAAAAAAAgEDBQQG/8QAOhEAAgECBAIIBQMDAwUBAAAAAAECAxEEITFBElEFE2FxgZGh8CIyscHRFELhM1LxFXKCI2KSwvIG/9oADAMBAAIRAxEAPwDuNABQAUAFABQAUAFABQAUAFABQAUAZLeH2gYXCkqCZpB8MdrA/wAT8B5Xrmq4qEMtWVSrJaZmC2n7TsZJcRBIV/hGdvNn09AK4p42b0yKXVkzP4nePFye/ipj4SMo9FIFUSr1HuxHJvci/TpTxlk/G/61X1kuYtx+Da+IT3cRMvhK4/rR101uwu+Zd7P38x0X++6Qdkihv8Qs3zq2ONqx3uMqk1ubPYntNichcTGYj9pesnmOI+ddlPpCLymrFscR/cjdYbEJIoZGDKeBBuK71JSV0dCkmrodqSQoAKACgAoAKACgAoAKACgAoAKACgAoAKACgAoAKACgAoAKACgBMsgVSzEAAEkngAOJoA43vzv7JiGaHDsUhBILDRpO3XkO6s3E4l/LE5alRvIwoFZ9yot92ejE5aZBIixTuUPxZYnIAPbcad9qtoW4vi5MmNr5mjxGwMLlYq7PlijsYso06EuJmFviNr3sBYjiRXVKjTf8d2o/BEXLu9hZJn63QAyNHGM6lWzqrwyC4FoyFnHPXLrUSo0pPl7y+4cCb5e/8kf9i4XKZB0nR5OkQ9KgM14JZGjAy9RkZEQnXidNRVbpUrX++uTfoLwx1Im3sFEIYZIRqyQiQAr9VeFSAQBdi3WJfQXUi16qrwgoqUezwy+/MWSVk0UYWuO4hebtbwy4NwUYlCesh1B8qvoYmVJ9hMZOLujtOyNppiIhIh48R2Gt+nUU43R3U5qauibTjhQAUAFABQAUAFABQAUAFABQAUAFABQAUAFABQAUAFABQAUAYT2s7XaLCiNDYycSOy4UfNr/AMtVVpWXr5FVR7e8jjSrWE3fM5RYFQQXmxViXD4iSVQSr4dUJj6W2dcQWAXpEtfIutzw4a1fScVBuXNfftRKtZvu+5ZY3d2CKOWRulIiBygNGOn62HVZoyU6sZM7fa4DXiKslQhFNu/50z7syZRSTft6fkXj93cPCrsTK4jW+hyCX6zDoHR2itY9KxsM/BetS1KEIJvPJfjs7e0JQS993YSBuvEofrN1TiELydVbp04RlXJZgBErZg5sbgqNKZYeCv4rPx7OzmT1az8fv71Gpd3EAntHOpjD5DIwCOEEpMmcRWAORbKSAbmznSq5YePxZPLn49nvmQ4a+/t75mbC1wXKRQWluBvfZnjyr5CdCcvqCy/MH8VavR1R6FlCVqluZ06tg0AoAKACgAoAKACgAoAKACgAoAKACgAoAKAEuwAuSAO06UAUuO3xwMJtJjIQRyDhj6Lc0rkluWxoVJaRZUye1HZg/wCKv4Ryn/xqOsiWrBVn+36C4faZsxv+LA+8kg/8aOsjzIeDrL9pebP3gws/7nExP3B1v6XvTKSehVKlOPzJlnUlZy320Dqi2p6FmA7eidWP+YVTVV/G68ympqvI5lEwYAjgRcedYUk07M5nkOgUpAsCouQLC0tyBQWobIFhaW4CwtQ2QOBaW5AsLUXA1m4YtMpPOUDzCk/r6GtPo+OaJpZ1UjrF9L1uN2NQq9obxYaD95KoPYNT6CuSpjaMNXfuL4YapLYo8R7Q8OPdSR/IL+Zrll0rBaRZesDLdkb/APpCf/Xb8a/pVf8Aq/8A2ev8D/oP+70/kfh9okJ96KRfDK39RTLpeG8WK8BLZltg978JJoJcp7HBT5nT510w6RoS3t3lMsJVjtcu45AwupBB5g3HqK7IyjJXi7nO01kxVMQFABQAUAFABQBV7f3gw+Cj6TEyhByHFm7lUamobS1Hp05Tdoo5FvL7aJXJXBRCNf8AmSDM57wvur53qmVXkaVLALWbOc7V2/icSb4jESSdzMcvkvAeQqpyb1O6FKEPlRXUpce0EntQMLRiDcEg9o0oJtc1e7vtAxuEIAlLoPgfrC3dfhTxqyRy1cDSqbWZfb174rjo4ZEXK8ecOvKzAX77ad/jVrkpqxiYvAzgrPNGQwJtYx6xORYc4mY8D2Lc8eVZ+Ip3z3Xr/JkN3yev1NJhdlZuGZ/uLZfN3t8ga4YUq9X5I+f8flCLil8qLnAbss7KoSMEm3XZ3PjdSq/KuqPRdV5znbut/P1LFh6j1y9+9yq2oVSVo4mV1U5S/RRqCeYXQnzvXJWoQpuybfi/yVShwu17kICqrgSYHtYHh91Cf8SmlSjfP6v7CS7C72bsTp1bK4DKbEMi211BBS1xWmujIzipQl79S+GHc48UX79ROK3ZxCahFcfwEj0U3/OqZ9HVY6Z+vvyFlRqR1Xln/PoQoMKxJBVlI45gAFA1JJ4H8ha57DyrDy4rS095HNOaRP2BtBekWVTbDws1nN/rXyFeoOLcT8zzrSjVWHzevLkjT6OwU5vjll70/JK2zvZPObKxROQB1PiRw8vU1nV8XUqvNno6dCMNEUOWuVsusKCVFybCwtLcLCglRcmx7kouTYl4DHywm8UjJ4HQ+K8DTwqzg7xdhJU4zVpK5tdhb8BrJiQFPDOvD+YcvGtfDdLPSr5o4K2A3p+RtI5AwBUgg6gjnW3CcZrii7ozWmnZiqYgKACgDEe0X2gR7OTo47PiGGi8kvwZ/wBP7KTnwnRQoOq+w4BtPF4nGGTEzM0mUqHc8Ez5sigcgcrWA7K5228zZhGFO0UQcRh2RmVhZlNiNDa2nEaUrLYtNXQhlINiLHvqBlmFAx7UDHooJFCoGFIpJ0qG7FkIOTsi72HsaSRroOHFjcKO7v8A70qylTnJ30OXGYnD0oOL+J+nhz78l3m02RuzDCxfVmPboo8E/W9diox3zPKVIwnK9jQJVhJ7OGKEIbNbTlx4i/eL0s1eLSB3tkYKXCSQyOsiNlLsyuASLMS1jbha514VgYqi+K+/L8GfPLXJjsYB+JPN0H5muB3Wz8mVkqHDA26wPcnXJ8x1R5moUZydoxfjl/PkhXI127mz3Rs7dUGMJk7Te+Y+A0Hia9Hg6UqcLSO/CQlGLctzRoa6zrGto7NixEbRzJmVhY6kHTUdYa8daWUYvNoWUIy1RRbZ3RzIn0d8nRrlVCLpbvA1v3jXuNZWIwLzcc/r4bPuNCjiEko6W8jIsGR+jmQxvyB1VwOaNwYfMc6x6lJxzWa+netjujNPJjwWqLlthYWluTYlzbOkRQzIQDa3C/WFxdb3FxqL1bOjUgk5LUWM4ydkxlYz2VTmOKEdRmSLGHOXNY5b5b99r2qeGXDxWy0Iur2E5KUmxfbs7wNhmCsSYidR9nvH6V2YPGzoS7N0c2Jwyqq61OmQyh1DKbg6ivV06kakVKOhhSi4uzF1YQUW+e8C4HCPMbZvdQHmxB+QAJ8qhsaMbux8ubSxzzyvLIxZnJJJ1Otcsnd3N+jTVOKiX26kPS4bFQ9DO4dsOxaBFfIY+lsGzEWvmP4TUx0aK6+Uoyut9S3ffyPpM5gLMMVmuxW/0bpRP0H3hMM4PCp4xFhXa19vXT6Gd3q2wMVMrgscsapd1CsbMx1GdifetcsTp4Ckm7s6aFPq42ZUwwsxIUEkBmNuxQWY+AAJ8qUvulqJFQOeioGFotzYVDdh4RcnZGk3c2dAzE4jEJEgte+rOewLxA7/AOvB6cVfimcuMr1OHq6Cut3z/jkvFm2h2lglAWPErYaABbfK9dqrQ0RgzwmI+aUWT1kQ+5Ir/dvp3EEAg1Ymnocri45McaQKCWIAAuSdAAOZNSQNx4wt7iEjtbqA+AsW+VTw8yOLkSBK3NAfBr/5gKVxTJ70OQdGx90XHEFQDVTow3ivIjqqb/avInRIBwAHgAKlRitEPGEY6IkIakYeQ1AD8fiB2kmwAHEk8hQSQcVt+GPSzE95yXHaFCswH3gtcFXpGjTdte46IYWpPsKPbO0sNikKSRaHW4JLA8mU5RZh21wV8bh6nxJNS9H2PsOmnh6scnZr3oZnDIysyMc4X3ZbWEi8rjirDnWXW4H8UN9uX8HbT4tJeZKCVz3LbGjklAZsQY5kMysC1hZDIp60bXudeHDS4rUlUUW63DJcS15XWq9rI5FFtKndO3rbmLk3huernUWGga1z0yuWNuZUEHvY8qiXSKvldf8A0nfxRKwmWdvat9RyXbKArbMwIS66Wjsrg5Rf3uv3DTv0aePppq12svDJ6duZEcNJ9mvjpr2ZCYdrqirYSZFKgcLMViEZJF7Ai6sOPAcONLHHRjFWTsreNlbntqvbJeGcm9L/AM3/AIIm09pmVQoLWzEtfqhupGq3UE6jIeJPGuXE4zrI8Kv27XyS5vkW0qHA7v3m/wAlXkrhudFjb7i7QJUxMfdIt4Ne3oQR5it7ojEtS4Ho/r7yMjpClaXEjX16IzDjPt7x5zRRA6KgbzdyD8kHrSVNGdWEV6ke/wChxyuU3S62PtoQYbExhQXlaArnjilQCPpc11kBF+uLG3bwplKyKqlLjmnsrmlxO/EQhcQiVZGjtEcqAYTqwKYomDXyHoma4C65Ta5JDOorHPHCS4s7W+uuobQ33jMTiAPExhyRhUKmBiYLqspmNktCwsiJyNrk2h1FsNDCSv8AFnn567W7eYrEb44Zo5RkkOZ8WY0C5FUTjE26QCUq5vMuoRWUAi5AAJxoZYWd1pt6W0y7Ak3vhL4gtLiGjmDlY8gQxAiTJCkqTaIucXBVlIHuggUcazBYWdo2Sut/va338TCVSaSFCoGR7UDIUKBka7dWRzLDY/aD/cCk6+ZQeddeGk2YXS9OMZK2uXqr/g028EbOgRGyllfIbkAShT0ZJHIHrfyiupyUVdmLa+QpopbnLIcpL9W73U5CEyuBe1yCVN7WuOFjW8RC+/kWdWx5Ipgy3lLKrC46ytIgSQWJAsrhmQ3W2bo+V7UrxEFz32ZPVsR9FlV42MubU5hdhwkzIFb7hyMSOsFBsDem6+OjI4GW8Ukx4vEPdGmY/Gcx/BYgdtx30vXU9mNwS5ErCTPf6xo7ZR7t9GOp48rWtSuvSW5PBLkWCyjtFDrQW4cD5DW0r5UYHQSxlvuE2a/dr6VXiG5UZcPImGU1c59hpzIZC984mlV78QyyMLelrd1q8xio8NTssrd1jZoO8SUq1ytl44q0tybHmGmVxdCGAJW47VNiKJxlB2kgi1LNF9FtNbppYLD0eYImdWysudW4kAnhcV2rGxvFbKNr2V07Wunr6lDoOz772u7W5e0Sztpcy2DZQHvoAS5UKJbKw617niLZjY1a+kIXWTtnfvta+TWeu++TEWFlZ88vLlp9tgfa6k21tY36osWzowYoWNz1TxPPvpZdIQeWe+2V7pp2u+XMlYVr/O1nlewuXayG9jICQ3XtcqW6PVQXJA6jC2bQN5UTx9J5K6eefJu2l3fZrXJPIiOGmtbbZeeuXbyIm0cYskaKCxZTxIyi1uahiMxJ4i3feubE4qFSmoptteHpd59qsXUqLhJvK3n9ll5lblrhudFi63TuJpD2RE+eZcv5Gu/ANqaa5oz+kNIrvOiV7QwzjPt2wJ6RZORhFvGNyT8mX1pZK6sX0Z8DUuTOOA1yHoFnmhVQMe0DHtQSe1Ax7QMhyFLsB/dudK9CynFOXxaavuWb9CTNsqXKZkUvGWYNb4WBs1u69dDpfCjJhjn10r53bduXcRUYHu7jp+dUNNGrTqRno/sT8Bs9pGAUZieQ1Hrw/vlUKMpZIapXpUVxSab5beL08Fn3HR939j9AmurtxPYOweeprRpU+BHk8XiHXqOTZbSQBhY+PYQRwIPI1acwuNHHMN8j+n5VAD65vsjzP6CgkYxTGI9K+Uoo6x1BQcyBwP5+N6glBsTeHD4q/RSA2NtQVJI5WOoPcQDpfhrS2JLxVoJH0SosA70QIIIuCLEdoPEVBJkdu7pydKZ8NYswHSIxssttA2b4ZALC50NhwNY2Mwlla3w7Nax7O1fQ7aNezvv9f5KxYJRo2GnVuzonYfjUFfO9YjoPZrzX3zNBYiFsy52Xu1LKQZkKJ/y7gs/c7KSEXuBJPdXXhsDObus+3ZflnNWxatZfyVe08L0WLDBQqYkSBlGirPhj0b2HIMgU2/hNRjqXDFp6wdu9PNe+0nBVLu3MeC1kXNKwsLUXJsKC0tybCgtFybBlqLgeMABc6Aak9lSs8gL3dRcqB2FjipFEYPHoYwWDEcswzn+da3+j8N/1Ix5Zvv5fT1MDGVusk2tFkjdivTmeYD2vQZsKGtcxuG8VYZWHzB/lqGNF2Z86zR9ExHFLnKezsBqicb5o1MNX4Fwy02YsVSais80e1AwqgY9qCT0VAxIwXv8A99ooWbQTdqc32fdI6LuSP/gxd5kJ8TI961YfKeOn8zLGXZULG5iW/ba35VDpxexZHEVY6SZX7P2vCJTGkDp9c8AeyZWlQXyXDXuRwuLVf+m4Y3VtL+Ak6s5/M2x2DeZWVCsEpZ2kCp9UDaI2dyxfKqhtNTcmmdBp6rbnv4CXJH+0HXZRhpiVhWYj6kdRtOcnEEMD909116nK/Etbb/gm4NvXGkEM0kUiLM4VL5CcpXN0pysbIBx591T+nk5OKay92DiLvZ+OWV5kUEGGQRte1iSoa4seFmFUyg4pPmSmVZ3xhBxAMcloGZGt0RLsrqgVIw+c3Z1ANgNdSKt/TS+HNZhxCn3lhjuDhXWYTLC0VoA4ZozKpLZ8uUqt75uVQsO3urWvfPu5E8RIh31haTDoschOIjSRCxhjsHkMYBzyC7XHBbk8r0fpZWbvplv+A4kLwu/uFbNpICjThwQt1EEbSM9g2qkI4FuanhQ8JNenqHGiVh980aKOQYaYrLNHCmVsM12lvk1WUgcNQdRpeleGabV1kr77eBPETDvhGsc030ec4eHpQZwqFHaI5WVRnze9cAkAaHWo6h3SurvYniLrd3aYxcXSCJkGawzNC4bQHMrxOyka243uDVNWioSzs33flDKV0XAipQuc63nivr9jaj5f5sM2b8zXnuk3apU/2r6o7MFnOJFC15y5uiwtRckWFpbkistFySPjMZHEAZGAuQFHFmJ4BVGrE9gqylRqVXaCuJOpGCvJicSiRRfSdpHoMOpumHNjLiCOAkXkvA5OJ+KwuDrYbCcMrQ+KfPZd3b2+XMyMTjHUTjHJEndPbMmOxxnYZVRckafZDWLeeg1r0WDw6oxsjNqPRHUV4V2lRQb5YDpcO69qkeooA+ZNsYdoZWuOByuDwNuBt3ikaOinKxEjjU+6ch7Dqv8ApVclfU7aVVx+V2+g79HcfDfvU3qpw5HdDEf3LyDoz9lvwn9KVxZfGtB7ihEew+jfpS2fIsU4f3L1HkwrHkfS352otLkN1lJay8k/vYn4PZUnvBdBzJsPXgPWhRaebFqVYyg1GLzWrsvz9TbbkLbDslwckj2IIIsxzCxHHia06ecUeTqx4ZtGiy05WVGG3ajWUydJIfrXnCErkWVxYuAFuSBwuSKudduNrLS3gFhA3Pj6NU6WW6mSzHoycs2siFSmVlJ62ouDzqf1Dvey257eIWJ2z92UibMsspHQLh8pKWCKLDggN7km9+LHlYUkqzktFrcmx7NudBIkSO0jLFA0KDNlsGsC5ygXayju7qlYiSbatm7hYnbK3d6CUyLPMc1i6N0RV2EYjDNZM19AdCNfSknV4lZpev5JSHBunCYsRGc5GImaZmuA6OxQjIwGgBRSL386OvleL5KwWPDuRA+szSTMZhNI0mQmUrGYlVgFAChW4AA99T+okvlyyt9w4UP4LctI5IpFxM+aKJYRfoWzRLJnVGzRnhoLixsBrUPENpppZ576+ZPCOwbg4dXjkR5UkjXEqrqyBiMQzsbnJxUyPl8db0fqZNNO1nb0DhR7B7OYRdhPOHM8WIZ16BczwAiLqLFkAGZjoASWNydLS8VLSy0a3313DhLbDbmqnSCPFYmOORpHEStHkjeRszsmaMki9+qxK9Y6a1W617XSDQsN2N2osCkixszGWQyuzBFzMQBosaqiiyjQAVFSo6juyFkW7sFBJ0ABJ8BxqsDlOL2thpUMeIM8JE8k4ljAIzPmHMG4CtbhWFjsPVdSU+G6fO+nod9FSglJOzERYZW/cbUw7/wzJlbzZWH+WsuWFpvWDXc/f1OyOLqrWzHzszGfC+AYdvTyr8uiP51V+ko7uXkvyWLGz/sEnA4ofvJ8BGO3ppHt5FF/OpWCo7OT8EvyQ8bU/sKzGY7CRA/Sdr5rcUwkaqfDMc59LV10sAv20v8Ayf8AgonjKr3S9+JnsX7ScPhc37NwdpCCPpGIJkkN+wsS1u64HdWlTwEpZVJZcl7scM6qebzZjo8TiNoYnpsTI0ljpfhe+iqOAHCtCMIUo8MFYru5O7O++zfYxiiBI1Op8T/fyq2CshJO7N+KcUaxEQZSDQBxv2i7o3Yui8ePYR2VDGizk2K2e0ZOh05cx40jR0xkJhlI4EilaL4yaJseNbtB8QP0pbF6qSJUOLkY2VQT3KDUxpubtFXJliFBXk0ifGJfilCdyKl/UAWrSo9EVJ5zy9++Zk4jp6FPKGb8vfoKaBG1YNIe2Rmb5cK1KXRFCOuZjV+nMRU09++8vdhYlYZFIAWNwEYDgrD3T53t+GufHYZUrOCyLcFiXVXxPM2IFZx3nm1sQmGUB7mUgHJwCA8M7ccxHwgX7bVbRoTrO0EU1a0KSvIgYbeiMe9EG/EPyatBdD1bfMvL+ThfS9G+jLPC7fw0nwvGe49IvmCAw8r1y1ujsRSzauuw6aOPoVck7d5Y4Z1fVGDDtBuK4jsJkcdQBJjiqCSRHFQBKjhqCSr25vJBhAQxzuOKKQMt+GdjovLTVuwGrqOHqVnaCLKdOdR2ijAY/wBosrsbMVXsjFv8ban8IrXp9Ctr45eRo0+i5P5mTNh+0UqbOW1/5hzL+Iar42Ioq9CNK8JXJqdFtK8WdB2DvCmJLKBkkXUqSDcfaBHEajXvFYlSnKDtIypwcHZnm8+OCRFL2LA3P2VHEny/vWppU+skojUafWTscTxe25DKzRuypoqLyyroLqdLnj525V7bDYSKppTWf07D1VGglD4kJO0g+k0Mcnfbo3/Elvyqiv0Jha37bP34+oTwVOWxGn2HBN+4l6N/sTWynuEo4eYrBxX/AOdqU86Tuvfj9TPrdGyWcTMbX2XJh2yzRFDyJGjd6sNG8qw50p03aasZdSEoO0kVbKToAT4UIpZO2bu88pFwQO79abitoRbmdU3L3QsVJXQcO6hRzuyG9kdhwGFEaADkKtEJNABQBA2pgBKtiKAOcbwbmq5JA1qB0zC7R3NdT7t/z9RStFsajRUvsPIfrCR3aEn9K7MNgJVXd5I58T0lGirLNklNBZRlHYP6nnXoaOGp0laKPOYjF1KzvJigK6UcjFgUyFY/A9rgi6nQjtFLUpKpHhY9Ks6UuJGu3U2qsbqsxzIuZlY8yqlhG3YSQB33rzWJws6MrbbHpMPiYVY3uUG1sa02IkdjfrsB5HrHza/kBW90dSUad13eX5d2YPSNVyqcPvP8IjqK00ZrHEprC3LXAYx47yqbFLFxydPiJHaAPP0th9J4KNushr9Td6Mx0n/05HSsE4kRHXVXVWB7QwBHyNedN4nRxUAS4oqgkqd7Nr/RocqnLI4OVvsqNXfxA4d5FW0KXWz4dtX3FlKHHKzOD4zaJnObUKdVHGwOtz2seJPM163CU4xppxWqPR4WnGME1uMgV2I6kKAp0MjY7lbRZJI5ACzQkoQNLxurZbk8gwI7g3dXn+l8K21KCMfpHDcUk4iN694zMWRWzZv3jjgQP92n8Paefhx6ejejerSnP3/HI6sHg1TV3/kzAreRqCgKkk9qRifhtoEJ0ciiaI8Y31Hip4qe8Vw4rA0sQrSWZRWw0Kqs0Wmy91sPL1oDcc1b3kPYRwPjXjcb0bPDyz0PNYvBToO60NhsrddVtpXDZIz9TabNwAjHChIGT6YgKACgAoAi4nCBqCUzmm/W31hJhisX1BPZ2jy/07a78HhON3fv3scmLxSpxsjnDuWJLG5Nb8IqKsjz85uTuwAqxCMWBTIUWBTIViwKdCsfglKm6miUFNWZMKkoO8RMKWHG+pPqSf60UKXVU1BbC16vWTc3uPKK6EUMWXAtc8eA4k+AGp8qWdSMF8TJjCU3aKuaTd3YMk6tmBRHXLfmAePdm9QLVh4/GqzW+iXLtf4Nzo7ASi+KXvsX5Oj4PChFVFFlVQqjsCiwHoK8+bxOiioAlItqVsCp3l2GuKjA0Drmyk8CGFmQ9x09BVtCr1U+Lz7iynPglc4FtvdXFbPYq0TvDrlZRmKjsIHvW7R8uFb+DxihHhXxR9V2NGxhcVwx4dV6rvK2HFo3Bh4cDWtTxNKp8skaVOvTn8rJK10ovQ7HKwBAJAYWYDmOw0OnGTTa0BwTab2AVaiwUKYY9qRj2oJPaCSTs/GvC4dDYj0I5gjmKprUY1Y8MhalNVI2Z2Tc7bUeJjH2uznccVPeOPeK8TjsE8PN8jyWOwjoyutPfoaeuAzwoAKACgAoAzm/O3xg8MSDZ3BC9oA4sO/UAd5FW0YcUs/fJFdSXCjg00pdizcTqe7u8q9NRp8Ebb7nna1TrJX8jwCrkUDsUZYgKCSTYAC5JPIAcabJK7Is27IclgZGyurK3YwKn0NTFqSunciUXF2aPShHEEaA66aHgadZiNNajrxFTZgQdNCLHUXGh7iD500WmroWSadmeqKsQjHFFMhGKKX5keBtfuvxHlROHErXt3Exmou7V+8vN3cVh4Wu0CMTbV85P47m/mDWVi8FWl/Sl+X46mthcfQjlOP4XhobrB7yYdre8vhlcD8Jv8qw6mCxENYmzTxtCekiwG38OPjJ/lYfmK53Ca1i/JnQpwejXmjw734ZftHwA/WqnlqOlfQabfeD4UlbwUf0NNGnOWifkxlTk9ERMRv2AOrh38WYIP8AFb86ujhK0tIjxw9R7Gc2x7QHYFS0Sg/Ci9KT3G/VB/mrvodE1m7t2Oyl0dVbu8jB7XxqT3vChv8AGyoZPIqAFHcK26XR8El1nxe+ZrU8FFJceZCRABYCw7q0YxUVZHdFJKyHoYmYgKpYngACSba8BTNqKu2S2krsUYmADFSA18pINmtobHnanUk3ZPQZNN2HPo73AyNdhmAsblbXuBzFudHHG17k8cbXuEkTKSGUqRxBBBF9eBqVJSV07jRakroTUjntBIVBJd7p7UMGIXWyuQp7jfqN5H5E1n9JYdVaTe6+m5x42iqlNv3Y7jgcT0kYbt4jsI0IrxFSHBJxPG1IOEnFj9IIFABQAUAcQ9qO1TNjCgPVQlR4R6H/ABkn0rVwFO84+f2RnY6paD7cvyZACtxGILApkKyy3exAixcEjXypLGxsLmwYE2A41XXg5UpRW6ZZQko1Yt80abZu0sPF0UczM5iW2aSI5WV5FZowrAvYBTa9gSzX048lSjVneUFa/J7pa8u/XY7Y1qcLRm9Oa5vTn3DmF2zhjlMjAgRRR5DFeyorK4uF1JOS2trXvqAKmWHrZ8K3bvfy3775CxxFHLieVkrW89u6wftjDsVLsCwClD0VsmXDiMpIct2DPrpcjKNRfR1h6yTSXfnr8V7rOysudhXiaTabfdlplbPLd949+1cIGN1UDpJGRRFbV+kKvICpNlJS2U8NMpsLiw+Iayeyvnytks9873XjmDr4dPPm9ud83ltlaz8MjO7WmV5mZAoU5fdBVbhQCQCBxIJ4DwFaeHhKNNKWvaZeJnGVRuOnYRxV5zsWBUCsWBSijySEcCR4EikcU9g6yS0bLrEG8KHuX8q850sl1f8Ay/J6rohviV94/gym8OMdUwiq5UNEzGxIuepxt4n1rqwL+OnHbg/B7LC5zin/AG/gpSxJuTc9+tbaSWhrJJaHop0MhQp0MhYpkMXGwMQcNOkzBkAWXK2U+80ThCO3UiufEwVam6as81ddl1coxEVVg4LPT6q5ok3kgkRAVWFlzhB0fSpEpkhLKFI1LBZNbcTbQG9cX6GtCTabkna+dm3aWfhde0cn6SrGTtmna+dm3Z/TL2hyXb+EJU2GUBQidH1orLKDdrdYdaMWueHKwqI4PEK63zu75PNbeDei9SI4Sur893fXT+Rnau2MPJDJlVczgi7o2ZmATKyMBpa1tSLW4HMaehha8KkbvJcnklndPv7vKxZQw1aNRXeS5PRZ6/48rGPrYNg9qCT2gkKGk1ZkNXVmdr3HxxkiF/jjST+awD/PLXhMfT4Z+a8jx3SFPhkn4eRp64DPCgAoA8JoA+bdtTF8SxPMA/i1NbvR6+OfYkY3SHyx72RgK1TLYsCmQpZbvYhYsXBI5sqSxsxsTYKwJNhqarrwc6UorVpj0JqNWMnomi5wm1IJIyZlQN9YGUiWVnXorRCOSQuUIkJJ6y8RxtaqZUakZWhe2XJJO+d0rXy7GdCr05Rbna+fN5Wys3e2faiQdo4VhN9XELyTBB0YQGLLaHLliJDA3PFDci5IFhCo11w5vRXzvnvfNZeD7Mw66i+K6Wrtltts/t5DsePwrSEkRKM8ygiEArEZIzEVTomVmyhx1hextmFT1NdRyu8lvvZ3u+JNK9tH4MOuoOWdt9trq2zWnNeIqXH4YsjL0VgymQSxMTJYRZcrhGKqMrAgW56NemhRrJNO+mVmstdrq70/KsLOtRbTVtc7rXTezt7yZTbWZDMxjN1suoVVF8ozABVUWvfXKL8bVoYdSVNceufbv3v6sz8Q4ub4NMvei+iIoFXHOxwClFYsClFYqlk7K5CTk7InbwyskMSIQGuOV9FWx08xXmukXeFnzPXdHK07rZGT2/JfD4OT7EjwN3XBtf8ACPWrcJU4XSn/AMX4nqcNUtKEvDzIYr0iN5CxTIZChToZCxTIY18u3IpHKnIAuHiWJ5FlkUSrHErZomLJwEqghOJB76y44SpCN1f5ndKydrt5NWfJ/N2GdHDTjFNX1d0rJ2u98ny3HW2ng+lsiRiPo5SpaIaSnEOVzExuSvRWAFmAuOYuBYfFcF5N3ur57cKvbOOfFrmm/HMVHEcN23e6324V2rftR5+0sJmt0cOUWYAxtbP9LdiDIEzlehIGoItbq3FqbqMTbWV9NduBLS9r8X+dxupxFtXy124Vte1+L/O49PtDCFMqPHnA6ryQho1uYi65FiAJNmAbIL5TwLUkaOJUryTtulKzets+K/euLzsRGjXUrtO3JPPe2d/NX87FNt6eFkh6LIGAIYRrYaLGAxYxqxJIckEvbk2tdmFhVjKXHe2132vtasss0l3Hbho1Iylx3ttd9/a1y0t3FPXYdh7QSFAHV/ZwT0cPfDJ6Z1I/pXiuks5S/wBz+55PpL/2f3N3WUZIUAFAHhoA+bduxGPFlT/Enmun/i1bOAnaq1zS9/UycfC9JPkxgCtsxhYFMKxYFMhRYFMhWLApkKxxRToVjiimQrFipFYsVAosClFYsVApJwEWeUDkvWby90eZ+SmuXETsuHmdeDpXlxvRfUh7QxnTY3Kuqxow87rmPqQPKvNY6fFO3I9ZgqfDC73KiJBKJ8I5t0pYxk8pVN19bfKnwr4k6T307zYoZpw56d5U4GUkFXFnQlXB4hhpXpMHX62nnqsmb2FrdZDPVakoV2o6kLFMhkKFMhhQp0MKFSSKqRj0VAwUEntQSFBJ45NtBcmwUdrE2UeZIFV1qipwc3sV1aipwcnsdm3NwwjYIOEMCR37b2//ADH4q8PjJXaXieRx0vlia6uEzwoAKAPG4UAcH9qeCK4mR0Guko77nrf4gb/9yuuhNpKS1j9DmrQUrxejM5hZg6Bl4H5d1enpTVSKlHc83Vg6cnFj4FWoqYsCmQrFgU6FY4BTIViwKZCscAphGLAoFFClIFioFYO9rADMzGyqOLH++fKqqk1BXY9KjKrKy/webf2oMFhwikHETcO4nQvb7Kjh4DxrHxWI4E5P5np77D0OEwybSXyr36jfs+2f0kjtxAAQHv4n+lYM3c24lTvjg2inYrcEESKRyI/9H1qynKzTR0Rdncj4xfpKfS4B9cigYmIfGB/vFHM2H9211qVdxfXQ1/cuZo0qri+sj4oawuIWRQym4/KvQUK0KseKDNulVjUjxRHxV6LhQp0SKFMhhQpiRVAx7UEhQMe1BIUAWW6uGEkrYiTTD4a5zHg8o5DtCcfvFeysDpDFqpLq4vJa9r/j69xj4zEqpLhT+GOr5v8Aj69x1HcCUyRtKRYysXt2A6IPwha8zWnxTbPN1p8c3I2FVFQUAFAHhoA5V7VsIRllAvkJB71bRgflVlKXC7iTjdHI1Y4dyyXaFjqOaE8j39/OtXDV3Rd1nF+nv1M3E4dVlb9yLzDyq63U3FbtOcZriizDqQlB2kh8CrUVCwKZCsWBTIVi1FOhWLAoFFgVBAsClFG+nLN0cQzydg4KDzdvhHz00vXPVrxhks3yOijhJ1M3kuf4E7U2tFs9CzES4lhYAcu4D4V+Zt4CsvE4lQ+Keb2Rt4bC3XDBWiYbCSSYmYzSkszGy+PABRyAvbzrEnUlN8UjYjBQXDE7v7ONidHEL8bXJ7SdTVLLEU/tI2GTd1Go1/UU0WWxOTwzvhpg8Zt2dh7VNddKo4u6L6c3F3RdHBpiyZsIRFiOMkBNkkPMoeRPZw8ONd9KrKMuOk7PdbM7aVRp8VPJ7rZkKPG2YxyqYpBxVhb862cP0hTqfDL4ZcmalHGwn8MsnyZNFaKO0UKZDChUkntSMe1BJ7QSJlkCgliABxJ0FLOcYLik7IiU4wXFJ2QrZeAfGBnzGDCJcyTt1S4HERX/AM3LxrAxfSTqpwo5R3lz7vyY+Ixzqpxp5R3lz7vyPYjbS4sx4XCJ0eFVgiACxe3FyOziddTxOp0wp1k1aOiMarXUlww+VHc91sJ0cKi3IVxHEXdABQAUAFAGd3w2WJoWBF7g1KA+eNq4V8PIwtcrcMCLh07xz/8AddVKo4vI55wTGMGgY5sO+RucbnQ/dY/kfWu6jNp3pOz5M461NSVqiv2lgu0yhtPGyHttofA1p08ellVVjMqYB603cnwYtG91wfOu6FanPRo4Z0px1RKU1erFLFipuKJfEourOo8xVcqkI6sZU5y0TGY9ohzaFHmP8A6vm56o9a5pY2n+z4u786HTHAVX83w9/wCB+XDMFzYuZYU+wh6xHe54eQ865atebV5PhXr5++87KOEpxfwrifbp5FDtXfVY0MWBjCL9sjUnme0nvNZdXHKK4aS8TUp4S7vU8jJYXDviJCzEm5u7HU+Hj+VZyvOV2d2UVZHUtyt3MzKxWwHujsH61M2tERFbs7bsbCCNBVLLERd4dnCRDpUoZHEt7d3SjMQOqdT3d4q2MixMxTo0bXBII4EVfGW6LEy7i3jWVBHjYROo0D8JF8HGtdHXKStNXOhVk1aav9R6HY0b64HGr/2sR1SO4OBb5V00sRVp/wBKeXJnRSqzj/Sn4M8xGDxsP7zBuw+1F9YD39W5ruh0tUj/AFIeR2Rx9SPzw8iE+20U2kSSM9jIRXRHpnD/ALk14Fi6Uo/uuvA8/wBoYPtn8Jpv9Zwn93ox/wDVMN/d6C4tsB9IoZpT/BGTVcumqH7YyfchX0tR/apPuRZQbJx8ouMOmHS1zJiHC2H3RqPMVzVOlq8v6cFHtbv6FU+kK8vkgo9rI2Il2dhDmxEzbRnHBEsIFOvHkfn4VkV8Txu9WTm/ReGhm1q8W71Zcb5bfgots7yYnaLBXISFTpEmiKBw+8bcz8q4qlaVTXQ46tedTXTkdK9l+7RLLIy200HYP7tSN5WKnodtw8eVQKQUdoAKACgAoARKlxY0Acu3/wB1MxLqNeINPFitHINo7LZGNhY8x294rojIpkgwm2ZY+qTmH2XF/wA66oYicctSiVKLJa7Rwz/vMKAe2M5fyIq1VaT+aPkVunNaS8x9JsF/1l7g7/rViq0ecl4srdKfJeR6cRgRx6ZvF5B+RFS61HnLzZHVT5LyR5+3MJHrHhASOBezfNiTVbxFFaQ8yxUajycvIi43fLEMLJljH8I1HnVU8bUemQ8cLBa5mbxeIeRruxY95v6CuKcpSd27nVGKjoSsDsZnIzAgdg94/pSqF82NxHQ9191CSpK2A4DkP1NRKe0SVHdnW9gbICAACk0QxplFhSDHkiXFqAMtt3Y4cEEVYhkcs3j3TKklRp2cv9KZSGTMPjNmMpNh5Hj/AK1apD8RXOCDrcH0qbkknCbbxEX7ud17gxt6VKqSWjGVScdGWSb+Y0aGYMOxkjPzy3pv1Eyz9VV5np9oWL/6Pj0S0v6iRH6up2eRFxO/2PbT6RlHYiRr8wt6R4mo9xHiqr3M/j9pTTn62WSQ/wATM3oDwqmU5S1ZRKcpfM7isHstnIuCL8h7x8qrEOk7nbmFmUutgOC/1Paakk7nsDZYhjAtrQwZb1BAUAFABQAUAFAEfGYUSKQRUoDnm826Cvewp0+QjRzna26zqdVv8j61ZGYjgZ+fZLL2jxH9atUhHEjNgn7AfOp4heEbOEf7PzH61F0TZnn0Bz2DzqGyUh+DYjN2nwH9TSNjJGi2RuixI6tvmfU0vEkNwtm82Hugq2LCq5SchlFI22zdmAWAFFrEmghiCilbuSkOVBIUANTwhhUpgUe0Nmg3uKe9xjI7Y3TR72FGhJi9qbmML2Fx2EXqeIm5msXuw4+A+R/Wp4iblbLsBxyf8N6LkXGv2C/8X4DUXIH4N1nb4HPjYf60pBf7L3IcngF8Bc+pqCDebv7kqljl17TqfWouFzomyNkrGBpUEFyKACgAoAKACgAoAKACgBmeAMNalMixS47Y4PFaa6ZBn8ZuvG3w1JBUT7lIeQ9BU3YWQz/sQvYPQUcTCyJEG5aDkPQVF2FkWuF3bjX4agkt8Ns0DgtFguW2GwHbRdILXLCOMAaUrYwuoAKACgAoAS6A8aAIU+BvwplIm5XT4DtFSSV82yEPFaAIb7vRn4RUAJXdyP7IoIJMOw0HBRUAWeF2UOS0EFvh8GFqAJdABQAUAFABQAUAFABQAUAFAHhFADMmGU1KZFhhsAKbiIsI/Z9HEgsejZ9RxBYdTAgUcRNiQkQHAVFybC6gAoAKACgAoAKACgAoA8K0ANth1PKpuA2cGtFwAYNaLgOLAo5VADgFAHtABQAUAFABQAUAf//Z"/>
          <p:cNvSpPr>
            <a:spLocks noChangeAspect="1" noChangeArrowheads="1"/>
          </p:cNvSpPr>
          <p:nvPr/>
        </p:nvSpPr>
        <p:spPr bwMode="auto">
          <a:xfrm>
            <a:off x="307975" y="-2041525"/>
            <a:ext cx="57340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7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Computer Forensics Evidence is needed? continued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715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related crime and violations include a range of activities including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Environment: 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Theft of or destruction of intellectual property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Unauthorized activity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internet browsing habits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Reconstructing Events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Inferring intentions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Selling company bandwidth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Wrongful dismissal claims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Sexual harassment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Piracy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62" y="2057400"/>
            <a:ext cx="2935988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9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115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Uses </a:t>
            </a:r>
            <a:r>
              <a:rPr lang="en-US" altLang="en-US" b="1" dirty="0" smtClean="0">
                <a:solidFill>
                  <a:srgbClr val="115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lang="en-US" altLang="en-US" b="1" dirty="0" smtClean="0">
                <a:solidFill>
                  <a:srgbClr val="115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Forensics?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Private Corporations</a:t>
            </a:r>
          </a:p>
          <a:p>
            <a:pPr lvl="1" algn="just">
              <a:lnSpc>
                <a:spcPct val="9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Obtained evidence from employee computers can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as evidence in harassment, fraud, and embezzlement cases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Criminal Prosecutors</a:t>
            </a:r>
          </a:p>
          <a:p>
            <a:pPr lvl="1" algn="just">
              <a:lnSpc>
                <a:spcPct val="9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Rely on evidence obtained from a computer to prosecute suspects and use as evidence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  <p:pic>
        <p:nvPicPr>
          <p:cNvPr id="1026" name="Picture 2" descr="Image result for who uses computer forens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2819400" cy="219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3995736"/>
            <a:ext cx="28538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7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115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Uses </a:t>
            </a:r>
            <a:r>
              <a:rPr lang="en-US" altLang="en-US" b="1" dirty="0" smtClean="0">
                <a:solidFill>
                  <a:srgbClr val="115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lang="en-US" altLang="en-US" b="1" dirty="0" smtClean="0">
                <a:solidFill>
                  <a:srgbClr val="115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Forensics?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 Enforcement Officials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Rely on computer forensics to backup search warrants and post-seizure handling</a:t>
            </a:r>
          </a:p>
          <a:p>
            <a:pPr lvl="1">
              <a:lnSpc>
                <a:spcPct val="90000"/>
              </a:lnSpc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Civil Litigations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and business data discovered on a computer can be used in fraud, divorce, harassment, or discrimination cases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35575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4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115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Uses Computer Forensics?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Insurance Companies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discovered on computer can be </a:t>
            </a:r>
            <a:b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to mollify costs (fraud, worker’s </a:t>
            </a:r>
            <a:b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compensation, arson,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 Enforcement Officials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Rely on computer forensics to backup search warrants and post-seizure handling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Individual/Private Citizens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 the services of professional computer forensic specialists to support claims of harassment, abuse, or wrongful termination from employment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741" y="1447800"/>
            <a:ext cx="31527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4114800"/>
            <a:ext cx="3152775" cy="229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576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Computer Forensic process</a:t>
            </a:r>
            <a:endParaRPr lang="en-US" dirty="0"/>
          </a:p>
        </p:txBody>
      </p:sp>
      <p:pic>
        <p:nvPicPr>
          <p:cNvPr id="1026" name="Picture 2" descr="http://www.cms.livjm.ac.uk/cmpjhagg/gm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1086"/>
            <a:ext cx="8305800" cy="48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0850"/>
            <a:ext cx="8305800" cy="623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611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" y="533400"/>
            <a:ext cx="889169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472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1"/>
            <a:ext cx="8458200" cy="562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5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53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9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en-TT" dirty="0" smtClean="0"/>
              <a:t>?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</a:p>
          <a:p>
            <a:pPr marL="0" indent="0">
              <a:buNone/>
            </a:pPr>
            <a:endParaRPr lang="en-T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T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T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T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endParaRPr lang="en-T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94" y="1671637"/>
            <a:ext cx="52197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1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Defining Computer Forensics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Reasons for gathering evidence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uses Computer Forensics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Steps of Computer Forensics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Evidence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 initiation / response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Information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data:image/jpeg;base64,/9j/4AAQSkZJRgABAQAAAQABAAD/2wCEAAkGBw8PDw8NDxAPDQ8PDgwNDw0NDw8MDw0OFBEWFhQVFBUYHCggGBolGxQUITUhJSkrLi4uFx8zODQsNygtLisBCgoKDg0OGxAQGywmICY0MjQsLCw0NDAsMiwsNCwvLywsLDUsLCwyLyw3LDYwMiwsLjQsLCwsLDcsLywvLCwsLP/AABEIAMIBAwMBEQACEQEDEQH/xAAcAAEAAgMBAQEAAAAAAAAAAAAAAQQCAwUGBwj/xAA6EAACAgECAwUFBwMDBQEAAAABAgADEQQSBSExBhNBUXEiYYGRoQcUIzJCUrEVcsFigtE0Q1OiwjP/xAAaAQEAAgMBAAAAAAAAAAAAAAAABAUBAgMG/8QALxEBAAIBAgUCBAYCAwAAAAAAAAECAwQRBRIhMUETUSJhcdGBkaGxwfAjMhRC4f/aAAwDAQACEQMRAD8A+4wEBAQEBAQEBAQEBAQEBAQEBAQEBAQEBAQEBAQEBAQEBAQEBAQEBAQEBAQEBAQEBAQEBAQEBAQEBAQEBAQEBAQEBAQEBAQEBAQEBAQEBAQEBAQEBAQEBAQEBAQEBAQEBAQEBAQEBAQEBAQEBAQEBAQEBA8F2v8AtGTR6htJSi2WJtFllhOxXIztAHMnBHjI2XNNZ2rC50PDKZaRfLaYie0QcN+0zTNWTepW4FcJVgixTn2l3HljHMe8TFdT8O9odc3BJ9WK4rRtPv4dzhvbTQXsqCw1uxCqtylMk8gM8x9ZvXUUt0RM/CNVirNtt4j2nf8ATv8Ao9CTO6sICAgICAgICAgICAgICAgICAgICAgICAgICAgICB8C1FVZ7R41IVqjxS9XFoBTDM2zdnljmshxMepO70l62nR1tTxEPLanAuZQfZUWqOf6Q/Kck+JmZjf2Z6ZrAUqR9z2OqK+72AzNhSWOAMZHMzG0TLfmvirPn6Prf2vayynTaIK5BNjhiCcMVrHP38zJOpjpCk4NbbJeYjx/L59wXtrrqkqUX6hiSVUbmt3FnJA2nOTk4nDe8T8MrWKaa1N8tI695e17NfaVabrU1pUU1UM7Mail3fbkCV4zjJBY4I/SfKdaZrR/ur9Vw/Bfb/jR1n59NvM/2XZ0X2naV3w9bVVE470urbB5sB0HpmZjUxvtMNMnA7Rjm1LxMx4+0u9R2w4e5KjUIvPGXDIp94JGMTpGfHPlDtwnV1jfk3+nV19Pqq7Bmt0sHmjK/wDE6xaJ7IV8V8c7XiY+rdMuZAQEBAQEBAQEBAQEBAQEBAQECICAgIFbUaggeyMnzMD5L247Naq/UvqqlrJsVRYp9ncyjAboeeAB8JFy4ead4X3D+JRgx+naN4eK1PZ/UUqbLa3Nhbbisd4q14OenMnOPlOdsUxXomYdbjyZZm3SNnP3gbaVBP6du3Y5BbJz8zznLltbvCdGXDijetuk/N0ONcf1eqVBqLjbVUPwlYICnLByQATyA6xz2t0mSulxYZm1KxG7m6IH8KsqmWKLm492qE8wST09ZnrMsRNa4omY3h1eL162tVTUOxpcsaEGqXV1hkADFSHbH5xNrc0REWcMHpZLWtijbt4293q+G9gatTouH2V6qrSWamhxcLt1raiwsSO7UsOYHLA8hO3pRaInfZWzrsmK+Sk15oj9HI7ZcBs4TalQ1P3nfUbQe77nbhsYI3NmcsuKKzsnaHXXzUm3bZTu02v0yabXWju6tTSGoK2qS4YK+cKcg4x185rbFyw7YtdGbJMd9u8StcN7e8RqqLC+wlTYR3hFqlQxxyYHyxM816z0lj0NNmrPPjjf3jp+2z6X2u+0KvQWrUqLb+Cl1hZmXAfmqjA645/ESRkzTW20QpdFw2mbHOTJaa+3T2Tw/wC0vTWAGyqyrIB9grco+PI/Saxqq+Yd78Byd8d4n69Pv+70fCe0Wk1bbKLQ7hS5rKsjhQcE4I6cxO1Mtb9lbqdBn03XJXaPrEuklqkkBlJHUAgkes33hFmtojeYZzLUgICAgICAgICAgIEQEBAjMDEtAyxygYMkDTZplPUQbqd/Ca26qJjZvF5hy9Z2WofrWp9QJjlbxll5fX/Zvpidyoy4Odqs23P9vSaelG++yVGvy8vLNp2ee4n2G1Yd7K7A24litikfDI/4nG+n36rHT8YnHWK7dIef1HZnWVFrHryfZGyr2sjnk4wJznBMQl14pjtkiZ7SrF77TVpRvUJlau+DKNMGbJIJAxz54mlcdpmIlIy6vBjra1Nuvf5uz9o+s7y6pQzOKtFVXvY7mY5bJJ8zjM6Zp+KIRuGV/wAFrT5mXS+0PUgabhNCkYq0rAgeGEqUfwZtnn/WHHhdN7ZbfP7vO8a0Ir0nD3H/AH9A+cfvF1jZ9cWD5TTJ4l20lpt6lfaf4/8AE6Kp+I6wd97QWltRqCOnc6agAD0OxF/3TNPitu11H+HFXHH0/OVHSVAsrOzbMEMtViV2E45EblIPpy9ZziY8pl6ZJ645iJ+bq6fXHTJZbpbdSLLSdJYbUrrKooV8K6Ock5GenIe+b9Ir8PlGrFsmXbNETNeseeqnw7jdlVgLHubQTtKkow5+B8fhOXJt1qnxqJtvjzR+Ev0N2e1j6jR6a+wbXsprdwRt9ojmceHnLGkzNYmXjNVjrjzXpXtEzs6M3R0wEBAQEBA8v/Uu+1FqucLXZZUqZwvsMVJI8SSDPJa/V3vqZraZisdIj+VvXByYa2rHWesy6eh1OLBUDkMGIGc7SOfL3SbwzV29b0d94mOny2Rc2PenP7OpPQIRAQIzAxLQNbPAq6zU7Uc+SMfkIFvR6hbUV1OQQDA3QECMQIKwMGqEDS+mB8IFW7hqN1UfKY2bRaYc+/gFZ/SPlMcreMsvP8U7B6e5u8dMtyGQzLkDwODzms44nukY9bkxxtWXE7R9ibryhWzYK02BWXeNufUTnkw8yTpOI+jExtvu5HaPgmpGn0tCVm77sprypAJXA8CfMTTJjmYiISdFrKUyWtf/ALKvA1fRaTiFtyNVbfSaU3jG2vB/kn6CYrWa0l0zZq59TTaekS4HDbKlc2WV1alShQ1WPbVjmDuV0OQ3LHxM4Vvy943W2XTerG9L8suhreL0Npm0em0yUAW9+zWWWaq06jbgFHyAF2+zgg59ec3nJG223RFx6K0XnJOTe0dOkdNlRLdhrZnSzC13JZWcmpuuMnmrAjp7ppaNp6Sk4repX46/Lr/ez9GcF1TW6bT2OMPZRS7jph2QE/UyxrMzWN3jM9a1y2ivaJnZcVps5MswJgTAQECvr9WlFVl7521qWOOZOPAe89Jpe8UrNp7Q2pSb2iseXy/VcVe/UNdXp30wc5cbxcGP78YG04xkZM8trL6fPfn7T+a/wYsmOnLPV7Ts0lK/iG8W2sNoBU1BB4gA9T75O4ZXSYp5q5Im0+/T9JQdbOa0bTXaPzejl8rEQIJgYkwNTtAq3W4gcjiWq9hx5qw+kDk8G4y+nOPzIeq+XpA9noOKVXDKsM+IPIiBdgICAgRiA2wMSkDE1CBqbTgwK13D1PhMbMxaYc7VcBRxjExyukZZed4h9n+mtyTUoP7lyjfMYms44l3prL0/1mXB1v2a4H4DtWQScn8TPrnn4TnbBExsl4eK5KX5p6qnD/s91Xfo1/d3VKQSi7k346A+73TSuniJSc/GLZK7RG0vrIvGnq32EDC8l9+OQElqCe7do78opPUqCfU8zDC2rwMswNkBAiB5/t3/ANBcv7moX52Ln6ZkPiFuXT2n+90rRV3zQ+acL1jBSp6qxX5Ty+bHG+8L+s+Jej4TxYI6Kw/PkDyMi8vLPNDTNj56/N7zh1+5SOu3GP7T0/zPV8K1Hq4uWfH7eFBqKctlsyzcGJga2MDRaYHO1TwPP8TsOD6GBxFeBd4aVZ8G4UHkFO13Z2PgAsD09VuvoHtoLlHihJbHniBa0/aWonbYGqbycYgdSnX1P+V1PxEDeGB8YEwEBAQGIEYgRsgYlBAr330pzdlHxEDj63tHUuRUu4+Z5CB5vW657my7Z54A8B6QPSaPU8hA6lNsCwGgWYEQEDzHb2z8Cqv994PwVWP8kSq4xfbBEe8rHhtd8sz8nzw6Y1lSf+8hvHobbE/+JS5K7VrPvH3Wtbb2tHtP2X9TX+Cti/mrZXHwPP6SHWfj2ny7Pd9nb/y58QUI8mHT/MsuD5Jx55pPnp+Mf2VPrqb7zH1d6epVaDA1tAr2iBz9SsDhcQpyDAtaTsrXfWrL940xBGe/FbGweJAB5fGB6DQcHp04HcphujWsd1h+fKBfBbnkDA8zzPLrA8n2p7VaHTqUZF1FvTuxggH+6B5TUce0z1h6EuqvZlzUWzUo/Vg4zAu6XjFwAxYw9xOYHQq7R6gfqB9RAtJ2qt8VU/HEDcvaxvGsfOBmO1h/8f1gD2sP/j+sDW/aqzwQD4wK9naW89Nq/DMCldxe9+tjfDlApvaTzJJ9TmBqZ4GCv7S+ogei0D9IHb07QLYaBfgICBR4rwqrVKq2bhsO5WQ4I8DI+o02PUV5bu2DPfDO9Xh+3eiSizSqgwg07Vjx5K+eZ/3mVHE8VackV7RGyz0GSb80277qujXdSR5qZ57LPLbdZez1Nf4dvLkLEr1CepAz9QfnLPWVnBqovXztaPr/AH91XHx4uvjeJeiS1SFOR7YBUZ5nlnlPVY7xesWjtKqmsxMx7MjN2rBoGlxAqhVdzXvQMACVLDdg9PZ6wME0GoruVq/u7VZG82B+9AzzKY5ZxAucT1VVCb7FcqTtxUjuT6hf8wOXb2o0iJ362d5nKisAo68+hHh8YHmdR26sZ2D01vp2BU1HOcf3QPHcXaq297Ka+5RsYryzYOOfMwGmQCB06XgWVsgZh4GQeBO+BO+A3wG+BiXgYl4GDPAsaGgsdx+ED0ejqxA61CwLYgdCAgICB5Ht/pRYNOT53Jn1Cn/EpeNTy0paPdacM62tDzHZ4nY9bHJR2XPmPCeb1G0zEx5W09Ieg7Yd8vDqNXRZVU9Fak971tUpjYh/dkDlPT20+PU6XHa/iI/ZW6SdtVfHNZnefy+bwXCdfxDiGs02y1Vt0tYdHsJWqtKx7TMB13Z54658p1xRPw1r47fgts9MGnw33jpaevvO/j8PD7Jw3iNOqqXUUOLa3zhlyOYOCMHmOYljW0WjeHlcuK+K3JeNpbzMubU5gcniVWWSwUae8qTnvxhh5bWx9IFa3V6xWNouQE9aGTfSo8geTfGBX13H9Sy7fYo8Gaoks3oT+UfWB5LXEHMDjXZHTnA1g+YIgWKzAs1tA3q8DYHgZB4GW+A3wG+A3wMS8DJKnboD69IHQ0vDCebc/wCIHa0uix4QOnRRiBdrrgbwsC5AQIgIHn+2a5pqb9t6/Io4/wCJUcarvp4n2n7rHhs7ZZj5fZ4rhjhbbwf3BvmJ5nLG9aruY3crt3q9Q6aTLZ0j1P3O3kBYjlbAw8+hB8j7jPSaeLf8bHv7M6KccXyREfFv1n5PJ03OhJRmQlWQlSVyp6g+4+U6wnzWJ7w+r/Zdw/UafTWW3Ntq1DI9NDD2hgHL+7cMcvJcyZp6zEby8zxfPjyZIrXvHef4/B67W0DUJsFttWGBJofu36dCcchzkhUtorStPabCooBd26ADGSYHHs1qOSa9xQdHYbQx/wBPiR74HN1d8Di6q0mBzbUJgYLoifCBZq4XnwgWk4OPKBn/AEQeUCDwQ+BMDA8Hfz+kCP6VZ5j5QH9Ls90DIcKs8/pA2Lwd/E/SBvr4J55MC5TwdR4QL9PDgPCBcq0eIFquiBvSuBuVYGe2BugIEZgRmBxu1i50rH9r0t/7gf5lfxSu+lt+H7pmgnbPH4vnN96V327zgMiH15Ynl61m1I2X8zsrcH7K3a8Pa1wTTbdQtJBZnS0flBQjG3dzODzE9Lo8U2xxMo+bidcNeSsden02+6rwrsRq7672cfd3rzXUlmVF1qsN3Mj/APPGcN45E7VwTO+7pm4tjpy8vXfv8o+73nBOLJpaKtPrLM3oGrsvSsmtDkhVNmMZAwM+6SqRMV2lQaq+O+W1scbQ654lglKANQx62dEXy3v0PoJujq7vrFbf3tV4bk9FibKwP9BHP5wNd1rtlnCKx/TXnaB8esDnXoTAqNpSYGdfD/dAu08O90C7VofdAtpox5QNo0g8oE/dB5QH3MeUB9yHlAj7kPKBI0Q8oGQ0Y8oGwaUQM108DYKYGYrgZhIGQWBkFgZYgZQIzAxJga7LMCBxePW76LEHMleQ94II/iQ9ZHPitSPMJGntyZIt7Pneq0ne3g2K1alduWwMtPNTjyYMW8x5XtcuPLbasvVcAK1V91XzVWPTzOMy14XlvOLr7qzX1j1PwdW28qu7BPMDavViZdx2VstddztnvduwgjuQAwweu4nqZkZreqgKoCqOiqAoHwgQb8wMSMwIGnBgbF0ggb00ogWE08DetMDaK4GQSBlsgNkCdkBsgNkCdkBsgTsgTtgTtgTiBOIDECcQMSYGJMDEtA5HGdf3LVFuaNvU+48iD/MDR39VgyHX0PIzS1IlmJ2aLtFS35yjDyJBE5Tp4lvGSYY99pqRhccv0oMCb1w1hibzLlarihd0x7Kq3ITq0LNbAwGqMCxTcTAv0NAvVCBaRYG9UgbQsDMLAyCwJxAnECcQGIDECcQGIDEBiAxAmAgICBMDUTA1s0DU7wPPdqzmpT5WD6qYHmA5HQwMu9bzMDEmBix8YEq2YFmmomB0dPSYHToqgX6kgWkWBuUQNgEDICBMCYEwJgICAgICBMBAQEBAQECsxgaXaBVusgcHjtmaiPep+sDzuYE5gRmBjYeRgb9FVnEDs6bTwOlRRAvVVQLKJA3KsDYBAzAgSIGUBAmAgIEwEBAQEBAQEBAQECmxgaLIFO+Bw+K1FlIEDgHlyMBmBGYG6jSs/hy84Hb0eixA6tFEC5XVAsIkDaqwNgEDMCBIgTAmBMBAQJgICAgICAgICAgICBTaBpcQK9iQKlunzAoX8LVuogVv6Kvv+cDdTwdB4fPnAv1aIDwgW69PAspVA3KkDYFgZgQMgIEwJgTAmAgIEwEBAQEBAQEBAQEBAQKpEDArA1lIGBqgYdzAdzAyFMDMVwMwkDYFgZAQMwIEgQMoEwECYCAgTAQEBAQEBAQEBAQECYCBWIgQRAjbAjbAjbAbYE7YEhYEgQMgIGQECcQJgTAQJgICBMBAQEBAQEBAmAgICAgICBpxAjEBiBGIDEBiAxAnECcQJxAYgTAmAgTAQECYCAgICAgICBMBAQEBAQEBA1QEBAiAgICBMBAmAgTAQJgICBMBAQEBAQEBAQJgICAgICAg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8PDw8NDxAPDQ8PDgwNDw0NDw8MDw0OFBEWFhQVFBUYHCggGBolGxQUITUhJSkrLi4uFx8zODQsNygtLisBCgoKDg0OGxAQGywmICY0MjQsLCw0NDAsMiwsNCwvLywsLDUsLCwyLyw3LDYwMiwsLjQsLCwsLDcsLywvLCwsLP/AABEIAMIBAwMBEQACEQEDEQH/xAAcAAEAAgMBAQEAAAAAAAAAAAAAAQQCAwUGBwj/xAA6EAACAgECAwUFBwMDBQEAAAABAgADEQQSBSExBhNBUXEiYYGRoQcUIzJCUrEVcsFigtE0Q1OiwjP/xAAaAQEAAgMBAAAAAAAAAAAAAAAABAUBAgMG/8QALxEBAAIBAgUCBAYCAwAAAAAAAAECAwQRBRIhMUETUSJhcdGBkaGxwfAjMhRC4f/aAAwDAQACEQMRAD8A+4wEBAQEBAQEBAQEBAQEBAQEBAQEBAQEBAQEBAQEBAQEBAQEBAQEBAQEBAQEBAQEBAQEBAQEBAQEBAQEBAQEBAQEBAQEBAQEBAQEBAQEBAQEBAQEBAQEBAQEBAQEBAQEBAQEBAQEBAQEBAQEBAQEBAQEBA8F2v8AtGTR6htJSi2WJtFllhOxXIztAHMnBHjI2XNNZ2rC50PDKZaRfLaYie0QcN+0zTNWTepW4FcJVgixTn2l3HljHMe8TFdT8O9odc3BJ9WK4rRtPv4dzhvbTQXsqCw1uxCqtylMk8gM8x9ZvXUUt0RM/CNVirNtt4j2nf8ATv8Ao9CTO6sICAgICAgICAgICAgICAgICAgICAgICAgICAgICB8C1FVZ7R41IVqjxS9XFoBTDM2zdnljmshxMepO70l62nR1tTxEPLanAuZQfZUWqOf6Q/Kck+JmZjf2Z6ZrAUqR9z2OqK+72AzNhSWOAMZHMzG0TLfmvirPn6Prf2vayynTaIK5BNjhiCcMVrHP38zJOpjpCk4NbbJeYjx/L59wXtrrqkqUX6hiSVUbmt3FnJA2nOTk4nDe8T8MrWKaa1N8tI695e17NfaVabrU1pUU1UM7Mail3fbkCV4zjJBY4I/SfKdaZrR/ur9Vw/Bfb/jR1n59NvM/2XZ0X2naV3w9bVVE470urbB5sB0HpmZjUxvtMNMnA7Rjm1LxMx4+0u9R2w4e5KjUIvPGXDIp94JGMTpGfHPlDtwnV1jfk3+nV19Pqq7Bmt0sHmjK/wDE6xaJ7IV8V8c7XiY+rdMuZAQEBAQEBAQEBAQEBAQEBAQECICAgIFbUaggeyMnzMD5L247Naq/UvqqlrJsVRYp9ncyjAboeeAB8JFy4ead4X3D+JRgx+naN4eK1PZ/UUqbLa3Nhbbisd4q14OenMnOPlOdsUxXomYdbjyZZm3SNnP3gbaVBP6du3Y5BbJz8zznLltbvCdGXDijetuk/N0ONcf1eqVBqLjbVUPwlYICnLByQATyA6xz2t0mSulxYZm1KxG7m6IH8KsqmWKLm492qE8wST09ZnrMsRNa4omY3h1eL162tVTUOxpcsaEGqXV1hkADFSHbH5xNrc0REWcMHpZLWtijbt4293q+G9gatTouH2V6qrSWamhxcLt1raiwsSO7UsOYHLA8hO3pRaInfZWzrsmK+Sk15oj9HI7ZcBs4TalQ1P3nfUbQe77nbhsYI3NmcsuKKzsnaHXXzUm3bZTu02v0yabXWju6tTSGoK2qS4YK+cKcg4x185rbFyw7YtdGbJMd9u8StcN7e8RqqLC+wlTYR3hFqlQxxyYHyxM816z0lj0NNmrPPjjf3jp+2z6X2u+0KvQWrUqLb+Cl1hZmXAfmqjA645/ESRkzTW20QpdFw2mbHOTJaa+3T2Tw/wC0vTWAGyqyrIB9grco+PI/Saxqq+Yd78Byd8d4n69Pv+70fCe0Wk1bbKLQ7hS5rKsjhQcE4I6cxO1Mtb9lbqdBn03XJXaPrEuklqkkBlJHUAgkes33hFmtojeYZzLUgICAgICAgICAgIEQEBAjMDEtAyxygYMkDTZplPUQbqd/Ca26qJjZvF5hy9Z2WofrWp9QJjlbxll5fX/Zvpidyoy4Odqs23P9vSaelG++yVGvy8vLNp2ee4n2G1Yd7K7A24litikfDI/4nG+n36rHT8YnHWK7dIef1HZnWVFrHryfZGyr2sjnk4wJznBMQl14pjtkiZ7SrF77TVpRvUJlau+DKNMGbJIJAxz54mlcdpmIlIy6vBjra1Nuvf5uz9o+s7y6pQzOKtFVXvY7mY5bJJ8zjM6Zp+KIRuGV/wAFrT5mXS+0PUgabhNCkYq0rAgeGEqUfwZtnn/WHHhdN7ZbfP7vO8a0Ir0nD3H/AH9A+cfvF1jZ9cWD5TTJ4l20lpt6lfaf4/8AE6Kp+I6wd97QWltRqCOnc6agAD0OxF/3TNPitu11H+HFXHH0/OVHSVAsrOzbMEMtViV2E45EblIPpy9ZziY8pl6ZJ645iJ+bq6fXHTJZbpbdSLLSdJYbUrrKooV8K6Ock5GenIe+b9Ir8PlGrFsmXbNETNeseeqnw7jdlVgLHubQTtKkow5+B8fhOXJt1qnxqJtvjzR+Ev0N2e1j6jR6a+wbXsprdwRt9ojmceHnLGkzNYmXjNVjrjzXpXtEzs6M3R0wEBAQEBA8v/Uu+1FqucLXZZUqZwvsMVJI8SSDPJa/V3vqZraZisdIj+VvXByYa2rHWesy6eh1OLBUDkMGIGc7SOfL3SbwzV29b0d94mOny2Rc2PenP7OpPQIRAQIzAxLQNbPAq6zU7Uc+SMfkIFvR6hbUV1OQQDA3QECMQIKwMGqEDS+mB8IFW7hqN1UfKY2bRaYc+/gFZ/SPlMcreMsvP8U7B6e5u8dMtyGQzLkDwODzms44nukY9bkxxtWXE7R9ibryhWzYK02BWXeNufUTnkw8yTpOI+jExtvu5HaPgmpGn0tCVm77sprypAJXA8CfMTTJjmYiISdFrKUyWtf/ALKvA1fRaTiFtyNVbfSaU3jG2vB/kn6CYrWa0l0zZq59TTaekS4HDbKlc2WV1alShQ1WPbVjmDuV0OQ3LHxM4Vvy943W2XTerG9L8suhreL0Npm0em0yUAW9+zWWWaq06jbgFHyAF2+zgg59ec3nJG223RFx6K0XnJOTe0dOkdNlRLdhrZnSzC13JZWcmpuuMnmrAjp7ppaNp6Sk4repX46/Lr/ez9GcF1TW6bT2OMPZRS7jph2QE/UyxrMzWN3jM9a1y2ivaJnZcVps5MswJgTAQECvr9WlFVl7521qWOOZOPAe89Jpe8UrNp7Q2pSb2iseXy/VcVe/UNdXp30wc5cbxcGP78YG04xkZM8trL6fPfn7T+a/wYsmOnLPV7Ts0lK/iG8W2sNoBU1BB4gA9T75O4ZXSYp5q5Im0+/T9JQdbOa0bTXaPzejl8rEQIJgYkwNTtAq3W4gcjiWq9hx5qw+kDk8G4y+nOPzIeq+XpA9noOKVXDKsM+IPIiBdgICAgRiA2wMSkDE1CBqbTgwK13D1PhMbMxaYc7VcBRxjExyukZZed4h9n+mtyTUoP7lyjfMYms44l3prL0/1mXB1v2a4H4DtWQScn8TPrnn4TnbBExsl4eK5KX5p6qnD/s91Xfo1/d3VKQSi7k346A+73TSuniJSc/GLZK7RG0vrIvGnq32EDC8l9+OQElqCe7do78opPUqCfU8zDC2rwMswNkBAiB5/t3/ANBcv7moX52Ln6ZkPiFuXT2n+90rRV3zQ+acL1jBSp6qxX5Ty+bHG+8L+s+Jej4TxYI6Kw/PkDyMi8vLPNDTNj56/N7zh1+5SOu3GP7T0/zPV8K1Hq4uWfH7eFBqKctlsyzcGJga2MDRaYHO1TwPP8TsOD6GBxFeBd4aVZ8G4UHkFO13Z2PgAsD09VuvoHtoLlHihJbHniBa0/aWonbYGqbycYgdSnX1P+V1PxEDeGB8YEwEBAQGIEYgRsgYlBAr330pzdlHxEDj63tHUuRUu4+Z5CB5vW657my7Z54A8B6QPSaPU8hA6lNsCwGgWYEQEDzHb2z8Cqv994PwVWP8kSq4xfbBEe8rHhtd8sz8nzw6Y1lSf+8hvHobbE/+JS5K7VrPvH3Wtbb2tHtP2X9TX+Cti/mrZXHwPP6SHWfj2ny7Pd9nb/y58QUI8mHT/MsuD5Jx55pPnp+Mf2VPrqb7zH1d6epVaDA1tAr2iBz9SsDhcQpyDAtaTsrXfWrL940xBGe/FbGweJAB5fGB6DQcHp04HcphujWsd1h+fKBfBbnkDA8zzPLrA8n2p7VaHTqUZF1FvTuxggH+6B5TUce0z1h6EuqvZlzUWzUo/Vg4zAu6XjFwAxYw9xOYHQq7R6gfqB9RAtJ2qt8VU/HEDcvaxvGsfOBmO1h/8f1gD2sP/j+sDW/aqzwQD4wK9naW89Nq/DMCldxe9+tjfDlApvaTzJJ9TmBqZ4GCv7S+ogei0D9IHb07QLYaBfgICBR4rwqrVKq2bhsO5WQ4I8DI+o02PUV5bu2DPfDO9Xh+3eiSizSqgwg07Vjx5K+eZ/3mVHE8VackV7RGyz0GSb80277qujXdSR5qZ57LPLbdZez1Nf4dvLkLEr1CepAz9QfnLPWVnBqovXztaPr/AH91XHx4uvjeJeiS1SFOR7YBUZ5nlnlPVY7xesWjtKqmsxMx7MjN2rBoGlxAqhVdzXvQMACVLDdg9PZ6wME0GoruVq/u7VZG82B+9AzzKY5ZxAucT1VVCb7FcqTtxUjuT6hf8wOXb2o0iJ362d5nKisAo68+hHh8YHmdR26sZ2D01vp2BU1HOcf3QPHcXaq297Ka+5RsYryzYOOfMwGmQCB06XgWVsgZh4GQeBO+BO+A3wG+BiXgYl4GDPAsaGgsdx+ED0ejqxA61CwLYgdCAgICB5Ht/pRYNOT53Jn1Cn/EpeNTy0paPdacM62tDzHZ4nY9bHJR2XPmPCeb1G0zEx5W09Ieg7Yd8vDqNXRZVU9Fak971tUpjYh/dkDlPT20+PU6XHa/iI/ZW6SdtVfHNZnefy+bwXCdfxDiGs02y1Vt0tYdHsJWqtKx7TMB13Z54658p1xRPw1r47fgts9MGnw33jpaevvO/j8PD7Jw3iNOqqXUUOLa3zhlyOYOCMHmOYljW0WjeHlcuK+K3JeNpbzMubU5gcniVWWSwUae8qTnvxhh5bWx9IFa3V6xWNouQE9aGTfSo8geTfGBX13H9Sy7fYo8Gaoks3oT+UfWB5LXEHMDjXZHTnA1g+YIgWKzAs1tA3q8DYHgZB4GW+A3wG+A3wMS8DJKnboD69IHQ0vDCebc/wCIHa0uix4QOnRRiBdrrgbwsC5AQIgIHn+2a5pqb9t6/Io4/wCJUcarvp4n2n7rHhs7ZZj5fZ4rhjhbbwf3BvmJ5nLG9aruY3crt3q9Q6aTLZ0j1P3O3kBYjlbAw8+hB8j7jPSaeLf8bHv7M6KccXyREfFv1n5PJ03OhJRmQlWQlSVyp6g+4+U6wnzWJ7w+r/Zdw/UafTWW3Ntq1DI9NDD2hgHL+7cMcvJcyZp6zEby8zxfPjyZIrXvHef4/B67W0DUJsFttWGBJofu36dCcchzkhUtorStPabCooBd26ADGSYHHs1qOSa9xQdHYbQx/wBPiR74HN1d8Di6q0mBzbUJgYLoifCBZq4XnwgWk4OPKBn/AEQeUCDwQ+BMDA8Hfz+kCP6VZ5j5QH9Ls90DIcKs8/pA2Lwd/E/SBvr4J55MC5TwdR4QL9PDgPCBcq0eIFquiBvSuBuVYGe2BugIEZgRmBxu1i50rH9r0t/7gf5lfxSu+lt+H7pmgnbPH4vnN96V327zgMiH15Ynl61m1I2X8zsrcH7K3a8Pa1wTTbdQtJBZnS0flBQjG3dzODzE9Lo8U2xxMo+bidcNeSsden02+6rwrsRq7672cfd3rzXUlmVF1qsN3Mj/APPGcN45E7VwTO+7pm4tjpy8vXfv8o+73nBOLJpaKtPrLM3oGrsvSsmtDkhVNmMZAwM+6SqRMV2lQaq+O+W1scbQ654lglKANQx62dEXy3v0PoJujq7vrFbf3tV4bk9FibKwP9BHP5wNd1rtlnCKx/TXnaB8esDnXoTAqNpSYGdfD/dAu08O90C7VofdAtpox5QNo0g8oE/dB5QH3MeUB9yHlAj7kPKBI0Q8oGQ0Y8oGwaUQM108DYKYGYrgZhIGQWBkFgZYgZQIzAxJga7LMCBxePW76LEHMleQ94II/iQ9ZHPitSPMJGntyZIt7Pneq0ne3g2K1alduWwMtPNTjyYMW8x5XtcuPLbasvVcAK1V91XzVWPTzOMy14XlvOLr7qzX1j1PwdW28qu7BPMDavViZdx2VstddztnvduwgjuQAwweu4nqZkZreqgKoCqOiqAoHwgQb8wMSMwIGnBgbF0ggb00ogWE08DetMDaK4GQSBlsgNkCdkBsgNkCdkBsgTsgTtgTtgTiBOIDECcQMSYGJMDEtA5HGdf3LVFuaNvU+48iD/MDR39VgyHX0PIzS1IlmJ2aLtFS35yjDyJBE5Tp4lvGSYY99pqRhccv0oMCb1w1hibzLlarihd0x7Kq3ITq0LNbAwGqMCxTcTAv0NAvVCBaRYG9UgbQsDMLAyCwJxAnECcQGIDECcQGIDEBiAxAmAgICBMDUTA1s0DU7wPPdqzmpT5WD6qYHmA5HQwMu9bzMDEmBix8YEq2YFmmomB0dPSYHToqgX6kgWkWBuUQNgEDICBMCYEwJgICAgICBMBAQEBAQECsxgaXaBVusgcHjtmaiPep+sDzuYE5gRmBjYeRgb9FVnEDs6bTwOlRRAvVVQLKJA3KsDYBAzAgSIGUBAmAgIEwEBAQEBAQEBAQECmxgaLIFO+Bw+K1FlIEDgHlyMBmBGYG6jSs/hy84Hb0eixA6tFEC5XVAsIkDaqwNgEDMCBIgTAmBMBAQJgICAgICAgICAgICBTaBpcQK9iQKlunzAoX8LVuogVv6Kvv+cDdTwdB4fPnAv1aIDwgW69PAspVA3KkDYFgZgQMgIEwJgTAmAgIEwEBAQEBAQEBAQEBAQKpEDArA1lIGBqgYdzAdzAyFMDMVwMwkDYFgZAQMwIEgQMoEwECYCAgTAQEBAQEBAQEBAQECYCBWIgQRAjbAjbAjbAbYE7YEhYEgQMgIGQECcQJgTAQJgICBMBAQEBAQEBAmAgICAgICBpxAjEBiBGIDEBiAxAnECcQJxAYgTAmAgTAQECYCAgICAgICBMBAQEBAQEBA1QEBAiAgICBMBAmAgTAQJgICBMBAQEBAQEBAQJgICAgICAgIH//2Q=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w8PDw8NDxAPDQ8PDgwNDw0NDw8MDw0OFBEWFhQVFBUYHCggGBolGxQUITUhJSkrLi4uFx8zODQsNygtLisBCgoKDg0OGxAQGywmICY0MjQsLCw0NDAsMiwsNCwvLywsLDUsLCwyLyw3LDYwMiwsLjQsLCwsLDcsLywvLCwsLP/AABEIAMIBAwMBEQACEQEDEQH/xAAcAAEAAgMBAQEAAAAAAAAAAAAAAQQCAwUGBwj/xAA6EAACAgECAwUFBwMDBQEAAAABAgADEQQSBSExBhNBUXEiYYGRoQcUIzJCUrEVcsFigtE0Q1OiwjP/xAAaAQEAAgMBAAAAAAAAAAAAAAAABAUBAgMG/8QALxEBAAIBAgUCBAYCAwAAAAAAAAECAwQRBRIhMUETUSJhcdGBkaGxwfAjMhRC4f/aAAwDAQACEQMRAD8A+4wEBAQEBAQEBAQEBAQEBAQEBAQEBAQEBAQEBAQEBAQEBAQEBAQEBAQEBAQEBAQEBAQEBAQEBAQEBAQEBAQEBAQEBAQEBAQEBAQEBAQEBAQEBAQEBAQEBAQEBAQEBAQEBAQEBAQEBAQEBAQEBAQEBAQEBA8F2v8AtGTR6htJSi2WJtFllhOxXIztAHMnBHjI2XNNZ2rC50PDKZaRfLaYie0QcN+0zTNWTepW4FcJVgixTn2l3HljHMe8TFdT8O9odc3BJ9WK4rRtPv4dzhvbTQXsqCw1uxCqtylMk8gM8x9ZvXUUt0RM/CNVirNtt4j2nf8ATv8Ao9CTO6sICAgICAgICAgICAgICAgICAgICAgICAgICAgICB8C1FVZ7R41IVqjxS9XFoBTDM2zdnljmshxMepO70l62nR1tTxEPLanAuZQfZUWqOf6Q/Kck+JmZjf2Z6ZrAUqR9z2OqK+72AzNhSWOAMZHMzG0TLfmvirPn6Prf2vayynTaIK5BNjhiCcMVrHP38zJOpjpCk4NbbJeYjx/L59wXtrrqkqUX6hiSVUbmt3FnJA2nOTk4nDe8T8MrWKaa1N8tI695e17NfaVabrU1pUU1UM7Mail3fbkCV4zjJBY4I/SfKdaZrR/ur9Vw/Bfb/jR1n59NvM/2XZ0X2naV3w9bVVE470urbB5sB0HpmZjUxvtMNMnA7Rjm1LxMx4+0u9R2w4e5KjUIvPGXDIp94JGMTpGfHPlDtwnV1jfk3+nV19Pqq7Bmt0sHmjK/wDE6xaJ7IV8V8c7XiY+rdMuZAQEBAQEBAQEBAQEBAQEBAQECICAgIFbUaggeyMnzMD5L247Naq/UvqqlrJsVRYp9ncyjAboeeAB8JFy4ead4X3D+JRgx+naN4eK1PZ/UUqbLa3Nhbbisd4q14OenMnOPlOdsUxXomYdbjyZZm3SNnP3gbaVBP6du3Y5BbJz8zznLltbvCdGXDijetuk/N0ONcf1eqVBqLjbVUPwlYICnLByQATyA6xz2t0mSulxYZm1KxG7m6IH8KsqmWKLm492qE8wST09ZnrMsRNa4omY3h1eL162tVTUOxpcsaEGqXV1hkADFSHbH5xNrc0REWcMHpZLWtijbt4293q+G9gatTouH2V6qrSWamhxcLt1raiwsSO7UsOYHLA8hO3pRaInfZWzrsmK+Sk15oj9HI7ZcBs4TalQ1P3nfUbQe77nbhsYI3NmcsuKKzsnaHXXzUm3bZTu02v0yabXWju6tTSGoK2qS4YK+cKcg4x185rbFyw7YtdGbJMd9u8StcN7e8RqqLC+wlTYR3hFqlQxxyYHyxM816z0lj0NNmrPPjjf3jp+2z6X2u+0KvQWrUqLb+Cl1hZmXAfmqjA645/ESRkzTW20QpdFw2mbHOTJaa+3T2Tw/wC0vTWAGyqyrIB9grco+PI/Saxqq+Yd78Byd8d4n69Pv+70fCe0Wk1bbKLQ7hS5rKsjhQcE4I6cxO1Mtb9lbqdBn03XJXaPrEuklqkkBlJHUAgkes33hFmtojeYZzLUgICAgICAgICAgIEQEBAjMDEtAyxygYMkDTZplPUQbqd/Ca26qJjZvF5hy9Z2WofrWp9QJjlbxll5fX/Zvpidyoy4Odqs23P9vSaelG++yVGvy8vLNp2ee4n2G1Yd7K7A24litikfDI/4nG+n36rHT8YnHWK7dIef1HZnWVFrHryfZGyr2sjnk4wJznBMQl14pjtkiZ7SrF77TVpRvUJlau+DKNMGbJIJAxz54mlcdpmIlIy6vBjra1Nuvf5uz9o+s7y6pQzOKtFVXvY7mY5bJJ8zjM6Zp+KIRuGV/wAFrT5mXS+0PUgabhNCkYq0rAgeGEqUfwZtnn/WHHhdN7ZbfP7vO8a0Ir0nD3H/AH9A+cfvF1jZ9cWD5TTJ4l20lpt6lfaf4/8AE6Kp+I6wd97QWltRqCOnc6agAD0OxF/3TNPitu11H+HFXHH0/OVHSVAsrOzbMEMtViV2E45EblIPpy9ZziY8pl6ZJ645iJ+bq6fXHTJZbpbdSLLSdJYbUrrKooV8K6Ock5GenIe+b9Ir8PlGrFsmXbNETNeseeqnw7jdlVgLHubQTtKkow5+B8fhOXJt1qnxqJtvjzR+Ev0N2e1j6jR6a+wbXsprdwRt9ojmceHnLGkzNYmXjNVjrjzXpXtEzs6M3R0wEBAQEBA8v/Uu+1FqucLXZZUqZwvsMVJI8SSDPJa/V3vqZraZisdIj+VvXByYa2rHWesy6eh1OLBUDkMGIGc7SOfL3SbwzV29b0d94mOny2Rc2PenP7OpPQIRAQIzAxLQNbPAq6zU7Uc+SMfkIFvR6hbUV1OQQDA3QECMQIKwMGqEDS+mB8IFW7hqN1UfKY2bRaYc+/gFZ/SPlMcreMsvP8U7B6e5u8dMtyGQzLkDwODzms44nukY9bkxxtWXE7R9ibryhWzYK02BWXeNufUTnkw8yTpOI+jExtvu5HaPgmpGn0tCVm77sprypAJXA8CfMTTJjmYiISdFrKUyWtf/ALKvA1fRaTiFtyNVbfSaU3jG2vB/kn6CYrWa0l0zZq59TTaekS4HDbKlc2WV1alShQ1WPbVjmDuV0OQ3LHxM4Vvy943W2XTerG9L8suhreL0Npm0em0yUAW9+zWWWaq06jbgFHyAF2+zgg59ec3nJG223RFx6K0XnJOTe0dOkdNlRLdhrZnSzC13JZWcmpuuMnmrAjp7ppaNp6Sk4repX46/Lr/ez9GcF1TW6bT2OMPZRS7jph2QE/UyxrMzWN3jM9a1y2ivaJnZcVps5MswJgTAQECvr9WlFVl7521qWOOZOPAe89Jpe8UrNp7Q2pSb2iseXy/VcVe/UNdXp30wc5cbxcGP78YG04xkZM8trL6fPfn7T+a/wYsmOnLPV7Ts0lK/iG8W2sNoBU1BB4gA9T75O4ZXSYp5q5Im0+/T9JQdbOa0bTXaPzejl8rEQIJgYkwNTtAq3W4gcjiWq9hx5qw+kDk8G4y+nOPzIeq+XpA9noOKVXDKsM+IPIiBdgICAgRiA2wMSkDE1CBqbTgwK13D1PhMbMxaYc7VcBRxjExyukZZed4h9n+mtyTUoP7lyjfMYms44l3prL0/1mXB1v2a4H4DtWQScn8TPrnn4TnbBExsl4eK5KX5p6qnD/s91Xfo1/d3VKQSi7k346A+73TSuniJSc/GLZK7RG0vrIvGnq32EDC8l9+OQElqCe7do78opPUqCfU8zDC2rwMswNkBAiB5/t3/ANBcv7moX52Ln6ZkPiFuXT2n+90rRV3zQ+acL1jBSp6qxX5Ty+bHG+8L+s+Jej4TxYI6Kw/PkDyMi8vLPNDTNj56/N7zh1+5SOu3GP7T0/zPV8K1Hq4uWfH7eFBqKctlsyzcGJga2MDRaYHO1TwPP8TsOD6GBxFeBd4aVZ8G4UHkFO13Z2PgAsD09VuvoHtoLlHihJbHniBa0/aWonbYGqbycYgdSnX1P+V1PxEDeGB8YEwEBAQGIEYgRsgYlBAr330pzdlHxEDj63tHUuRUu4+Z5CB5vW657my7Z54A8B6QPSaPU8hA6lNsCwGgWYEQEDzHb2z8Cqv994PwVWP8kSq4xfbBEe8rHhtd8sz8nzw6Y1lSf+8hvHobbE/+JS5K7VrPvH3Wtbb2tHtP2X9TX+Cti/mrZXHwPP6SHWfj2ny7Pd9nb/y58QUI8mHT/MsuD5Jx55pPnp+Mf2VPrqb7zH1d6epVaDA1tAr2iBz9SsDhcQpyDAtaTsrXfWrL940xBGe/FbGweJAB5fGB6DQcHp04HcphujWsd1h+fKBfBbnkDA8zzPLrA8n2p7VaHTqUZF1FvTuxggH+6B5TUce0z1h6EuqvZlzUWzUo/Vg4zAu6XjFwAxYw9xOYHQq7R6gfqB9RAtJ2qt8VU/HEDcvaxvGsfOBmO1h/8f1gD2sP/j+sDW/aqzwQD4wK9naW89Nq/DMCldxe9+tjfDlApvaTzJJ9TmBqZ4GCv7S+ogei0D9IHb07QLYaBfgICBR4rwqrVKq2bhsO5WQ4I8DI+o02PUV5bu2DPfDO9Xh+3eiSizSqgwg07Vjx5K+eZ/3mVHE8VackV7RGyz0GSb80277qujXdSR5qZ57LPLbdZez1Nf4dvLkLEr1CepAz9QfnLPWVnBqovXztaPr/AH91XHx4uvjeJeiS1SFOR7YBUZ5nlnlPVY7xesWjtKqmsxMx7MjN2rBoGlxAqhVdzXvQMACVLDdg9PZ6wME0GoruVq/u7VZG82B+9AzzKY5ZxAucT1VVCb7FcqTtxUjuT6hf8wOXb2o0iJ362d5nKisAo68+hHh8YHmdR26sZ2D01vp2BU1HOcf3QPHcXaq297Ka+5RsYryzYOOfMwGmQCB06XgWVsgZh4GQeBO+BO+A3wG+BiXgYl4GDPAsaGgsdx+ED0ejqxA61CwLYgdCAgICB5Ht/pRYNOT53Jn1Cn/EpeNTy0paPdacM62tDzHZ4nY9bHJR2XPmPCeb1G0zEx5W09Ieg7Yd8vDqNXRZVU9Fak971tUpjYh/dkDlPT20+PU6XHa/iI/ZW6SdtVfHNZnefy+bwXCdfxDiGs02y1Vt0tYdHsJWqtKx7TMB13Z54658p1xRPw1r47fgts9MGnw33jpaevvO/j8PD7Jw3iNOqqXUUOLa3zhlyOYOCMHmOYljW0WjeHlcuK+K3JeNpbzMubU5gcniVWWSwUae8qTnvxhh5bWx9IFa3V6xWNouQE9aGTfSo8geTfGBX13H9Sy7fYo8Gaoks3oT+UfWB5LXEHMDjXZHTnA1g+YIgWKzAs1tA3q8DYHgZB4GW+A3wG+A3wMS8DJKnboD69IHQ0vDCebc/wCIHa0uix4QOnRRiBdrrgbwsC5AQIgIHn+2a5pqb9t6/Io4/wCJUcarvp4n2n7rHhs7ZZj5fZ4rhjhbbwf3BvmJ5nLG9aruY3crt3q9Q6aTLZ0j1P3O3kBYjlbAw8+hB8j7jPSaeLf8bHv7M6KccXyREfFv1n5PJ03OhJRmQlWQlSVyp6g+4+U6wnzWJ7w+r/Zdw/UafTWW3Ntq1DI9NDD2hgHL+7cMcvJcyZp6zEby8zxfPjyZIrXvHef4/B67W0DUJsFttWGBJofu36dCcchzkhUtorStPabCooBd26ADGSYHHs1qOSa9xQdHYbQx/wBPiR74HN1d8Di6q0mBzbUJgYLoifCBZq4XnwgWk4OPKBn/AEQeUCDwQ+BMDA8Hfz+kCP6VZ5j5QH9Ls90DIcKs8/pA2Lwd/E/SBvr4J55MC5TwdR4QL9PDgPCBcq0eIFquiBvSuBuVYGe2BugIEZgRmBxu1i50rH9r0t/7gf5lfxSu+lt+H7pmgnbPH4vnN96V327zgMiH15Ynl61m1I2X8zsrcH7K3a8Pa1wTTbdQtJBZnS0flBQjG3dzODzE9Lo8U2xxMo+bidcNeSsden02+6rwrsRq7672cfd3rzXUlmVF1qsN3Mj/APPGcN45E7VwTO+7pm4tjpy8vXfv8o+73nBOLJpaKtPrLM3oGrsvSsmtDkhVNmMZAwM+6SqRMV2lQaq+O+W1scbQ654lglKANQx62dEXy3v0PoJujq7vrFbf3tV4bk9FibKwP9BHP5wNd1rtlnCKx/TXnaB8esDnXoTAqNpSYGdfD/dAu08O90C7VofdAtpox5QNo0g8oE/dB5QH3MeUB9yHlAj7kPKBI0Q8oGQ0Y8oGwaUQM108DYKYGYrgZhIGQWBkFgZYgZQIzAxJga7LMCBxePW76LEHMleQ94II/iQ9ZHPitSPMJGntyZIt7Pneq0ne3g2K1alduWwMtPNTjyYMW8x5XtcuPLbasvVcAK1V91XzVWPTzOMy14XlvOLr7qzX1j1PwdW28qu7BPMDavViZdx2VstddztnvduwgjuQAwweu4nqZkZreqgKoCqOiqAoHwgQb8wMSMwIGnBgbF0ggb00ogWE08DetMDaK4GQSBlsgNkCdkBsgNkCdkBsgTsgTtgTtgTiBOIDECcQMSYGJMDEtA5HGdf3LVFuaNvU+48iD/MDR39VgyHX0PIzS1IlmJ2aLtFS35yjDyJBE5Tp4lvGSYY99pqRhccv0oMCb1w1hibzLlarihd0x7Kq3ITq0LNbAwGqMCxTcTAv0NAvVCBaRYG9UgbQsDMLAyCwJxAnECcQGIDECcQGIDEBiAxAmAgICBMDUTA1s0DU7wPPdqzmpT5WD6qYHmA5HQwMu9bzMDEmBix8YEq2YFmmomB0dPSYHToqgX6kgWkWBuUQNgEDICBMCYEwJgICAgICBMBAQEBAQECsxgaXaBVusgcHjtmaiPep+sDzuYE5gRmBjYeRgb9FVnEDs6bTwOlRRAvVVQLKJA3KsDYBAzAgSIGUBAmAgIEwEBAQEBAQEBAQECmxgaLIFO+Bw+K1FlIEDgHlyMBmBGYG6jSs/hy84Hb0eixA6tFEC5XVAsIkDaqwNgEDMCBIgTAmBMBAQJgICAgICAgICAgICBTaBpcQK9iQKlunzAoX8LVuogVv6Kvv+cDdTwdB4fPnAv1aIDwgW69PAspVA3KkDYFgZgQMgIEwJgTAmAgIEwEBAQEBAQEBAQEBAQKpEDArA1lIGBqgYdzAdzAyFMDMVwMwkDYFgZAQMwIEgQMoEwECYCAgTAQEBAQEBAQEBAQECYCBWIgQRAjbAjbAjbAbYE7YEhYEgQMgIGQECcQJgTAQJgICBMBAQEBAQEBAmAgICAgICBpxAjEBiBGIDEBiAxAnECcQJxAYgTAmAgTAQECYCAgICAgICBMBAQEBAQEBA1QEBAiAgICBMBAmAgTAQJgICBMBAQEBAQEBAQJgICAgICAgIH//2Q=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C:\Users\Sean Hoyte NSTA\Desktop\Marketing_Ch1_Pt3_Marketing_Objecti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581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3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0610" y="2189172"/>
            <a:ext cx="31051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0" y="2189172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Thank you!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290" y="3689389"/>
            <a:ext cx="2159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Any Questions?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Cyber Security &amp; Anti-Crime Services Ltd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SH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8740"/>
            <a:ext cx="3581400" cy="16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4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" y="0"/>
            <a:ext cx="7498080" cy="86834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TT" sz="3600" dirty="0" smtClean="0">
                <a:latin typeface="Times New Roman" pitchFamily="18" charset="0"/>
                <a:cs typeface="Times New Roman" pitchFamily="18" charset="0"/>
              </a:rPr>
              <a:t>Trinidad’s Cyber Security Landscape</a:t>
            </a:r>
            <a:endParaRPr lang="en-TT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5730" y="883586"/>
            <a:ext cx="8831580" cy="589821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‘There is no singular organisation or mechanism at the governmental level for the detection, tracking and mitigation of cyber-attacks and cybercrime. </a:t>
            </a:r>
          </a:p>
          <a:p>
            <a:pPr marL="82296" indent="0" algn="just">
              <a:buFont typeface="Arial" pitchFamily="34" charset="0"/>
              <a:buNone/>
            </a:pP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Isolated cases are treated on an ad-hoc basis either by the ISPs or computer related departments in the government.</a:t>
            </a:r>
          </a:p>
          <a:p>
            <a:pPr marL="0" indent="0" algn="just">
              <a:buNone/>
            </a:pP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Existence of a cybercrime unit within the TTPS.</a:t>
            </a:r>
          </a:p>
          <a:p>
            <a:pPr algn="just"/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Reliance on ISPs to provide support and knowledge sharing on best practices and security awareness.</a:t>
            </a:r>
          </a:p>
          <a:p>
            <a:pPr marL="82296" indent="0" algn="just">
              <a:buFont typeface="Arial" pitchFamily="34" charset="0"/>
              <a:buNone/>
            </a:pP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for training of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individuals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in cyber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Cyber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initiatives are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currently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progress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and are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being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co-ordinated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by an Inter-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Ministerial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Committee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appointed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by Cabinet to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develop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coordinated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approach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to cyber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   ’</a:t>
            </a:r>
            <a:endParaRPr lang="en-T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en-TT" sz="1400" dirty="0" err="1">
                <a:latin typeface="Times New Roman" pitchFamily="18" charset="0"/>
                <a:cs typeface="Times New Roman" pitchFamily="18" charset="0"/>
              </a:rPr>
              <a:t>Ms.</a:t>
            </a:r>
            <a:r>
              <a:rPr lang="en-TT" sz="1400" dirty="0">
                <a:latin typeface="Times New Roman" pitchFamily="18" charset="0"/>
                <a:cs typeface="Times New Roman" pitchFamily="18" charset="0"/>
              </a:rPr>
              <a:t>   Antoinette </a:t>
            </a:r>
            <a:r>
              <a:rPr lang="en-TT" sz="1400" dirty="0" smtClean="0">
                <a:latin typeface="Times New Roman" pitchFamily="18" charset="0"/>
                <a:cs typeface="Times New Roman" pitchFamily="18" charset="0"/>
              </a:rPr>
              <a:t>Lucas-Andrews</a:t>
            </a:r>
          </a:p>
          <a:p>
            <a:pPr marL="0" indent="0" algn="r">
              <a:buNone/>
            </a:pPr>
            <a:r>
              <a:rPr lang="en-TT" sz="1400" dirty="0" smtClean="0">
                <a:latin typeface="Times New Roman" pitchFamily="18" charset="0"/>
                <a:cs typeface="Times New Roman" pitchFamily="18" charset="0"/>
              </a:rPr>
              <a:t>Director </a:t>
            </a:r>
            <a:r>
              <a:rPr lang="en-TT" sz="1400" dirty="0">
                <a:latin typeface="Times New Roman" pitchFamily="18" charset="0"/>
                <a:cs typeface="Times New Roman" pitchFamily="18" charset="0"/>
              </a:rPr>
              <a:t>International </a:t>
            </a:r>
            <a:r>
              <a:rPr lang="en-TT" sz="1400" dirty="0" err="1" smtClean="0">
                <a:latin typeface="Times New Roman" pitchFamily="18" charset="0"/>
                <a:cs typeface="Times New Roman" pitchFamily="18" charset="0"/>
              </a:rPr>
              <a:t>Affairs,MNS</a:t>
            </a:r>
            <a:endParaRPr lang="en-TT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en-TT" sz="1400" b="1" dirty="0">
                <a:latin typeface="Times New Roman" pitchFamily="18" charset="0"/>
                <a:cs typeface="Times New Roman" pitchFamily="18" charset="0"/>
              </a:rPr>
              <a:t>National ICT Business and Innovation Symposium 2012 </a:t>
            </a:r>
            <a:endParaRPr lang="en-TT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en-T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TT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TT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TT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TT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5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T" sz="2800" dirty="0">
                <a:latin typeface="Times New Roman" pitchFamily="18" charset="0"/>
                <a:cs typeface="Times New Roman" pitchFamily="18" charset="0"/>
              </a:rPr>
              <a:t>THE CABINET-APPOINTED INTERMINISTERIAL COMMITTEE ON CYBER </a:t>
            </a:r>
            <a:r>
              <a:rPr lang="en-TT" sz="2800" dirty="0" smtClean="0">
                <a:latin typeface="Times New Roman" pitchFamily="18" charset="0"/>
                <a:cs typeface="Times New Roman" pitchFamily="18" charset="0"/>
              </a:rPr>
              <a:t>SECURITY (IMC)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81000" y="1524000"/>
            <a:ext cx="2901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TT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ABOUT THE IMC: Mandate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920568"/>
            <a:ext cx="85344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just">
              <a:buNone/>
            </a:pPr>
            <a:endParaRPr lang="en-TT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TT" dirty="0">
                <a:latin typeface="Times New Roman" pitchFamily="18" charset="0"/>
                <a:cs typeface="Times New Roman" pitchFamily="18" charset="0"/>
              </a:rPr>
              <a:t>To develop a coordinated National Cyber Security Strategy and Action Plan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TT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TT" dirty="0">
                <a:latin typeface="Times New Roman" pitchFamily="18" charset="0"/>
                <a:cs typeface="Times New Roman" pitchFamily="18" charset="0"/>
              </a:rPr>
              <a:t>To facilitate, guide and ensure the enactment of a national Cybercrime Act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TT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TT" dirty="0">
                <a:latin typeface="Times New Roman" pitchFamily="18" charset="0"/>
                <a:cs typeface="Times New Roman" pitchFamily="18" charset="0"/>
              </a:rPr>
              <a:t>To facilitate, guide and ensure the implementation of a National Computer Security Incident Response Team (CSIRT)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TT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TT" dirty="0">
                <a:latin typeface="Times New Roman" pitchFamily="18" charset="0"/>
                <a:cs typeface="Times New Roman" pitchFamily="18" charset="0"/>
              </a:rPr>
              <a:t>To establish an implementation mechanism that would have legislative authority to develop and enforce cyber security regulations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TT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TT" dirty="0">
                <a:latin typeface="Times New Roman" pitchFamily="18" charset="0"/>
                <a:cs typeface="Times New Roman" pitchFamily="18" charset="0"/>
              </a:rPr>
              <a:t>To create a mechanism/framework that ensures that risk/vulnerability assessments of each Ministry’s cyber infrastructure and cyber security plan are conducted regularly</a:t>
            </a:r>
          </a:p>
          <a:p>
            <a:pPr marL="137160" indent="0" algn="just">
              <a:buNone/>
            </a:pPr>
            <a:endParaRPr lang="en-TT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TT" sz="1400" dirty="0" err="1">
                <a:latin typeface="Times New Roman" pitchFamily="18" charset="0"/>
                <a:cs typeface="Times New Roman" pitchFamily="18" charset="0"/>
              </a:rPr>
              <a:t>Ms.</a:t>
            </a:r>
            <a:r>
              <a:rPr lang="en-TT" sz="1400" dirty="0">
                <a:latin typeface="Times New Roman" pitchFamily="18" charset="0"/>
                <a:cs typeface="Times New Roman" pitchFamily="18" charset="0"/>
              </a:rPr>
              <a:t>   Antoinette Lucas-Andrews</a:t>
            </a:r>
          </a:p>
          <a:p>
            <a:pPr algn="r"/>
            <a:r>
              <a:rPr lang="en-TT" sz="1400" dirty="0">
                <a:latin typeface="Times New Roman" pitchFamily="18" charset="0"/>
                <a:cs typeface="Times New Roman" pitchFamily="18" charset="0"/>
              </a:rPr>
              <a:t>Director International </a:t>
            </a:r>
            <a:r>
              <a:rPr lang="en-TT" sz="1400" dirty="0" err="1">
                <a:latin typeface="Times New Roman" pitchFamily="18" charset="0"/>
                <a:cs typeface="Times New Roman" pitchFamily="18" charset="0"/>
              </a:rPr>
              <a:t>Affairs,MNS</a:t>
            </a:r>
            <a:endParaRPr lang="en-TT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TT" sz="1400" b="1" dirty="0">
                <a:latin typeface="Times New Roman" pitchFamily="18" charset="0"/>
                <a:cs typeface="Times New Roman" pitchFamily="18" charset="0"/>
              </a:rPr>
              <a:t>National ICT Business and Innovation Symposium 2012 </a:t>
            </a:r>
            <a:endParaRPr lang="en-TT" sz="14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en-TT" sz="1400" dirty="0">
              <a:latin typeface="Times New Roman" pitchFamily="18" charset="0"/>
              <a:cs typeface="Times New Roman" pitchFamily="18" charset="0"/>
            </a:endParaRPr>
          </a:p>
          <a:p>
            <a:endParaRPr lang="en-T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iiconsulting.com/img/forens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905000"/>
            <a:ext cx="572452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Digital Forensics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Forensics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 Forensics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 Forensics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Forensics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Forensics</a:t>
            </a:r>
          </a:p>
          <a:p>
            <a:pPr>
              <a:lnSpc>
                <a:spcPct val="20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8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Diital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Forensics??</a:t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Diital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forensics involves the preservation, identification, extraction, documentation, and interpretation of computer media for evidentiary and/or root cause analysis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62000" y="3662362"/>
            <a:ext cx="3048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i="0" dirty="0" smtClean="0">
                <a:solidFill>
                  <a:srgbClr val="808080"/>
                </a:solidFill>
              </a:rPr>
              <a:t>( </a:t>
            </a:r>
            <a:r>
              <a:rPr lang="en-US" altLang="en-US" sz="1200" i="0" dirty="0" err="1">
                <a:solidFill>
                  <a:srgbClr val="808080"/>
                </a:solidFill>
              </a:rPr>
              <a:t>Kateeb</a:t>
            </a:r>
            <a:r>
              <a:rPr lang="en-US" altLang="en-US" sz="1200" i="0" dirty="0">
                <a:solidFill>
                  <a:srgbClr val="808080"/>
                </a:solidFill>
              </a:rPr>
              <a:t>  </a:t>
            </a:r>
            <a:r>
              <a:rPr lang="en-US" altLang="en-US" sz="1200" i="0" dirty="0" smtClean="0">
                <a:solidFill>
                  <a:srgbClr val="808080"/>
                </a:solidFill>
              </a:rPr>
              <a:t>and </a:t>
            </a:r>
            <a:r>
              <a:rPr lang="en-US" altLang="en-US" sz="1200" i="0" dirty="0" err="1" smtClean="0">
                <a:solidFill>
                  <a:srgbClr val="808080"/>
                </a:solidFill>
              </a:rPr>
              <a:t>Altimus</a:t>
            </a:r>
            <a:r>
              <a:rPr lang="en-US" altLang="en-US" sz="1200" i="0" dirty="0" smtClean="0">
                <a:solidFill>
                  <a:srgbClr val="808080"/>
                </a:solidFill>
              </a:rPr>
              <a:t>)</a:t>
            </a:r>
            <a:endParaRPr lang="en-US" altLang="en-US" sz="1200" i="0" dirty="0">
              <a:solidFill>
                <a:srgbClr val="808080"/>
              </a:solidFill>
            </a:endParaRPr>
          </a:p>
        </p:txBody>
      </p:sp>
      <p:pic>
        <p:nvPicPr>
          <p:cNvPr id="6146" name="Picture 2" descr="http://www.garrettdiscovery.com/images/CF%20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41529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Constitutes Digital Evidence?</a:t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4282" y="1524000"/>
            <a:ext cx="5105400" cy="4525963"/>
          </a:xfrm>
        </p:spPr>
        <p:txBody>
          <a:bodyPr>
            <a:normAutofit/>
          </a:bodyPr>
          <a:lstStyle/>
          <a:p>
            <a:pPr lvl="1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information being subject to human intervention or not, that can be extracted from a computer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be in human-readable format or capable of being interpreted by a person with expertise in the subject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data:image/jpeg;base64,/9j/4AAQSkZJRgABAQAAAQABAAD/2wCEAAkGBhQSERQUEhQVFBQVFBUWFxYVFBQVFBQUFBQXFRUUFBQXHCYeFxkjGRQUHy8gIycpLCwsFR4xNTAqNSYrLCkBCQoKDgwOFQ8PFykcHBwsKSkpKSkpKSkpKSksKSksLCksKSkpKSkpKSkpKSkpKSkpKSkpKSkpLCkpKSkpKSwpLP/AABEIALQBFwMBIgACEQEDEQH/xAAbAAABBQEBAAAAAAAAAAAAAAAEAQIDBQYAB//EAEAQAAEDAgMFBAgEBAYCAwAAAAEAAhEDIQQxUQUSQWFxIoGRsQYTMkJSocHwYnLR4SOCkvEUM6KywtIHFRZD4v/EABgBAAMBAQAAAAAAAAAAAAAAAAABAgME/8QAJxEBAQACAgICAAUFAAAAAAAAAAECESExElEDQRNxkaHRBCIyUmH/2gAMAwEAAhEDEQA/AM47amEwlqTfX1R7x9gHlqqLavpFXxB/iPO7wa2zR3BV9OkTkjKWC1RMbStkC06ROSMpYLXwU4AH7JQD0VySJ5pRA/QJYJ5J9OlopgwDMjS+uiLkekVOloiGUQnJRf7+qi5bPRV2f39U5rE6FJmbiQhSFNKRoiExykco3JGHcFDUCneLqGorJUUvZHQeSFx+TO/6IumOz4/IkITHZM7/AKJAMAlSSulXonJQmErk9DZ65IE5BGlNIT4SEJGjISJ5CbCAMw20SLOuNeP7q1wWPdTcH0nlpGRaYWeT6VYtNip0HrOyfTaliAKeMAa/IVQLH8wRm0NhuYN5pD2G4c24IXlNDGh1jY+fRaT0f9MK2FMA79M5sdcd2iX5hfFiiq0A4QRIV7hK2Hxrd6gQypxpuz7tUBicG5hhwhTYe2R2j6NcafgkWnLFyNmy4ACW55JadPRTso6ra1npEylop2UVIuH3/dTaaJz3yQ0AXzNxH35JaWEEye0dTyy+wpgxSBLY0QMTwEoCVSbglXQuQZCo3KQqCtUAzKRkcVC94CUknl5pobCAjdJ5eaje2FM4qGqbICqHH8zv9xQOPyZ3/RGb/tfmP6/VCYphIGgmeUxmqhA0+m4cUm6o3K03kQAE71aHpVIzyRrGA5J7Y5SxEKScKSn/AMOeq7LgmXlUBppjmIqVxYhXnQJamkI11BRPopKmYZIVI5iYQjS9mFEUMeRY3HzCHKap0a8wuMLSH03EEZEGCFudi+nragFPGCeAqDP+ZeWU6haZCOo4wOsbH5JB6/idlWD6RD2HIi65ee7G9Jq2GPYd2T7puPBcp0Y8JQVzWqQBMiNZ9/eakASBOCQKAnBIEqRnBKmpC9IHykc9R7xPJKAmCPJItZDmiJ568UUXKMvhGzRCnAUNR8JlfaIndYC52g4cycgOZVdXl3tGT8LSd3vdme6OqevY2nqY/g0bx5ZDmSbAdUHXq/GS78LJjvOZ+XUpMZhXimSeyAJDRbwA880/AYUljTvECOGZMlVNIyugDnVHHssLRoGn6BdUrVGQXNi+cEK/p0YaY/fL91W7Wb2Ojv8AiU+KmZ7ug2IwvLdP+k/9fLpmq6tQc0wQtayiHNE6ITE7PgREt+Y6Hh5ahRMvbXTNhilpuLUZXwO7cXGvEfmHDrl0yQlRUmwdhsbwPiioB5hUu9CLwmJI6KtemOWPoacMCmHCEIyjDrhSkRmiVCrMhNJVjUogoOrhoVAM+moH0lO+Qmb6D6CupKMtRpCY6mhUzBkJCFO6koyxTppMpUlHGEZ3HzXKEhclpTehPBUYKcCoNIE4KMFKXpBIClL1AKs5eKc1qQP3iclwalCWEbNyUobEY9rCBm45NaCXHoBdD1ab3CarvVN4MaQXnkTcDoJ7k5iWy4jaQB3Wgvdo25/Yc0LVk/5jo/Aw+bh9PFTNYYim31bDmfePM69SSUVRwQHXU3KLddHOQlLCucIADGaDz68zJRlHCtb7Ivqc/wBkSKKkbRWez0p9sUv4b/yn9VXYLaTWsDSCSJyiLknVaDa1CaT/AMp8liwxvEXBM5C3hnMrXDpOU2uTtgZBpjMz98kFjse1zYDd285zlIy70EWjTjrw0ySGOAi445DiOfDwWiPGRscAyabTq1vkE99JO2Q3+Ez8oHhb6It1Jc17bKetguLbFVOK2eDwDXeDT/18uma1FRiExFAHNPHKwrGOfhXBxDhEfYT2hX1bDiIeJbwORb0PD5jUIPEbNLL5s+IZCct4e71y58FtLtFiCg+MkdSxnAoE04TxdacXtnYsvVzcKCo5DDFFqnZiA7NKyxnYHqsBQdWlCsqlNDVKScqeleXJRUT6lJRFqrSkkprmJqcHqQidTSqVKkflWrbUCcXoEVNFIG635cFk6ExxE5ePBKwa3UW8uD0AY1ykBVe/GtaLkBJ62o8T/lM+J3tdzeHUx3paAyvjmszN+A4nkBmSo6jKrgHP/gUzkSO27oMm/M8lDhwGn+E2XHOo+5PTlyEBFU8KSZcS46nhyA4BVISKhaRRbuzm913u8bnvtyRFDA3kyTqblGUcKrChhFRAqWCSDDQY8Oaum4eI5ofGEFwDcmiJ5k3HdHzUZ9Kx7CNpJ4YnwuWK1ftRn8N/5XeRWDFzpJ8yvQ8eJYRqD5LzqmbDoFr8f2ijNwbjhvW3m8Dx3ZMi39kHWYATBkaqZrnbpAmDnYefcFA4rVLabAfNBh5H/cVW7X2q57yym4ta0w5zfac8+4240PEZHSDHSx5o4JpFnOLmt73OM+Cqq1CCGgiG7zZmbj/MqOGlrcg3W+eOPNqrVxW28A1jaTXl7hu9q3a9kHdJJBkGQS4ZEG8C2w2ELWNDiXOAuTxPFVnovs/eJrOFh2aYOnF3XMd7lpKjRHLj04qM9b4OA6Wz9659nhz/AGUNbClhlve05HXotbVwgiBlw6KuxGEWsx0ne2Qr7ODpNKxGdM2H8h93p7P5VWuZmLgixBEEHQjgtXi8BPUZEZhAVsK15Dap3TkKoHs6B0A2nhcdFXRM64KN1rhH4vCOYe1BGQePZOgPwnke4lBVaaqZJuJaWP4FEioCqt/NNbUIVeMvMZ2LR1OUO/DptLF6380UyoCo5iQD6SjLVYvYh30k9jYVcpHU1yDaAGE5r0M+rCCq44nKw1OXdr3LHTpWFbEBuZQVTFk/hGpzPQZn5Dmgatci+Z4F2fc3IdboWpVJz/UqtEvMIRMtEu+J3Dpp3eKsaNEu9oyR4DoFTbKxQgN8/vJaPAiXdfMKN8n9CKGHVhQwykoYdFb7W556DP8AbvVkfQw4Ur8Q1lszoPqeHehHYgnkNAb97v0UR+9Fnc/R+KWriC83sNBPgTx+SbCYGqxwexnOu7sN5jtHo36mO9RzkroG1kmBcmwAuTyA4q1wuwCb1CW/hF3njfg23U8lc7MwTGSxohxFnEy8nOCeAPKOiUNjlHCL58VrMPaLkGfgKZYae6GscIMCXA8HFxuSDB+S89xvoSwPc27XBxBFiJ5HOOI5Femx3A5E3PH+yrNtYLeaKjRdsNdzbMNd3Hs9C3RPKccCV53/APC2/GfD90Th/RSk3OT4DyErV7NwAqEl2QtGp5ozEbHaWmGhpExHylRzftTJ43YrKlP1cQB7McCOIVEPRWqXbrnj1dpIneLRwj97LYwo3mymZWAHhqHaZTaIGgizQMr2Vz/6KWy14B+EzH9RzPgoNiUYJqHM2HT7jxV3X4CYPGy0mM0m1SUca+idyo0losOJaOXxN+fXJWO617Q5pBByIyS4imHSCJFzPRUjqvqn/wAM/mHuuFiJAOYynNV0XY2vg81VYrBq7w2NbUtk74T5tPEfdk2vh09hkauHLZES02LTcRpfyNlU4nZ/GncfAcx+UnyPceC2GKwqpcXh4ukbJYhv3odCOBQ4MK4xzJ9ofzC5jn8Q5G+hCqK+GIvmOBGR+9DdOUWF3lwrQoH1CVzXLWZT7RcR9PG6qfeBVWAnsqEJXGfSPEc5q5RU8TOa5QnQj1DnZ36+yO7j3+CgrVWtNu27XgFY+kDS1rSLNJIdFpPCfmqU0sptN1njzy6rwmwVIOJLz1vB6hJ/hZuMptqVz6HZ37AE2Cf/AI0tbaxjPQcuatIUS06LX7OxAcAR/YrHbs34o3ZGJcx4HukgEfKQpymzj0CliHR7XyE+KlaEFhZgKwwtBz7NExmeA6lYc1fRhKLweAdUMgQ2Y3nWFs417kdhNmNbG92zz9kd3Hv8FZM53V44e03L0iwODZTIcBvEZudE/wAoyH3dWNamGmZ7Jghx0P8AdDgI7AhtTsPuR2hfhkRqtZwhHh6LnewLg56fp5o3aOGLSHgC/taTF8+BvmicRifVNBDZ4DgB1T34ym8Brj7YFuLZynS6olO1kkgdom4+z9dErjxd2gRDhqCILe8fVQ7RxTaA/jPFMAwAc3Gfcbm7rlzVfidtuMimDTBzPvnv90chHUqbdHpLs3C+rfVZM7r8+MFrSJHAwRI4GUfiGWVPsSoA5zdbjyKvMTUG7CmdKY+oO07qfNDYgTDRm4wjKgkuOpJU2ydnl5NU+yCWt6xJPTP+krOTdPYrB0YuYhoHQQA1o1OQRNQD3pyz4fLJd6q4g2BuNRa+uQPHjkUzF1N05eB+7reIoXEghp56GbKgc2STzVztGsRpcEDkbSfCVUmwWWV2qTSMD70OoPBG4bavCpcfHp+YDzHfqsdtzbb21NymQLSbT0F0O3btdvtNbHMOE9CJCcxvcFehV6QIkcctD0Ky+23nfDGiSbkC56QgsF6WCQ2HMkxYktk6wfogfSHERUAkyRfvyur/AOEftCoKQh5G98OZH5oyKq8S6HtDZh4EgwQSbiw4Zc+ar8Q8zyVliqZOGpVR7rnM72Q7ye1aYYSy+05ZWWBqmEn2c/hzPd8Q+fXND7ivqmHDgCOIBHfdBV8POdjrr+b9RfqsZk00rgEqlfSIMH75g8QoyFcthEAXLguT8i02OLwoqNLTacjoRkVlcRUJc6c5vpnmFsoWYOCgubUY4H1h3XgWM8LZCL/osMLpplElXYLxhRXJbuPJa3tDelv4dLFUrRe+X0Wh/wDRuIgPtoQlwvo0d4F7gRoAZPJX5xGlc/YbwQWdppvzVvsPYbt8OcJPBuZ6nRabC7ImC7st04n9Fc4bDho7I3Rx1+f1S5o4gfB7IFjUv+Fv1PH7zVtTZAAyA4C3lyKiYdNc+PD6+alZ9fv6pySdElb9f0UjCoW/f2O5TNTCVqkpOLSCLQQeqha4Dj1MwBzJyCCxG2AJDAHHUyGDuzd8h1RbIGh2jjuy128G03DM68RqSNAsht70ncxhGGbLxJ3nNLiBnIYJANrb0mcoVRUpV6tcvrVSWCQ1jbAt/FGXQWVhSpgC1lFzPxZmlsKviX+sxL3SbkuO8893u/dlrKbTAkzAAk8YEXhNL4Eqhd6b0RftRJGQkgAdqJ9kzbjY2CXOQ6aPd43BGRGYUj6zyIc4kaWHjAVAz0woTcub+Zjx9EXS9IqDpio22eYjrIsjxp7WBCZTxNSnZjyB8Lu0yehu3+UhDs2nTdlUYejmn6qQVQeKOYB2H203Kq0s/EO0zvi7fCBqjaLQ67d108Ree8Z/NUTnhRMbuneY4sPEtMT+YZO75S8hoTtZ/wDELfht35oGoVM8kkk5kknvQ2KMNKk2C2m+a9Q53A8P7Ic13a2538057pc86ucVEV0xCfA096tTGr2/IyfJWfpPhwX0yTug9kuziDnHefBC7BZNdn4Q4/6Y/wCStvSOnNKfhcD3Gx81O9ZQ/pl8RT3mz93E/Qo7ZVbew1aidW1G9WhzT4h4/pCFwxlpGf7X8il2c/cqjQ28Vv8AFdZaZfJ/jta7IfvUm8pb4G3yhS1qUofZA3alWnod4dDb/qrB4XLnPHKxtjdzaprUYsRI8ufI80DWoRcXHzHX9cuivX01WVjDgG2O8QRyAmQnKFeAuRL6IPs2PFuQ7tPLouVE1wTK1EOEHLkYMgzIOsp4SrnbEaFYbLeA+DHasCeBQBUvTqE5dJsaSmNL39rhH3aylb4n+yGwmJ32gknTdGozRMZTYaceMLZmkH33W+gUjPv5qNuWg4aplfaDWCOOgz79O/wKOgNaPvNB4rbTGWHadoMu8jPoJ7lRbT2u4tfLt2w3Wiwe4ua0NLzzdPQGAqyphS9pDiTbJtpOkZvvFnE6cVPkfit8dtOo5jqha402DeO6AGgDQEgE95KHwu0Wvd2S49kEh7dxzXRJaRxsWkHjJ0WUxuLG9uxU9W1rd1tQOApuiXxTmAC7eIlWODxA3KVQRIPqXgQN5zBNN0c2uc0nVw0RYrXG2qaVHgvWdo1C38IbwAm/fZdh6kgHNEBQQXa1fdpPdoxx8AVjNqlhNJjCQ3cY02B3S4AmAHET2vwmREAytJ6WVCMNUjiAP6nAfVZPBBu9QaDLnPaXCTkH2Dh3T4dBr8fSMnsvo16F4KuQKlFvcXt/2uC0mO/8SbO3HbtOpTsZLKz5I0O8SCFidlbbNN0grQYz0yc5kby7bhvVc8z0xO2f/HOHY4hlR4H4gx3kAqep6D7t21o7nDycr/aO0y4zKTD1vWN5qc8ZFY5VlcXsTEUabnisYaJ9t0m4FgR9UBgtuVxUYN/fBc0FpgyCQDFpBv8AJar0lrFuFfeCS1vcTcd4kd6xey3H19KDnUb0zvx0lc1kbRv95V+2K27SceR8kcAhNpYP1rCyYkZrCLeftyn7uZsup5qxx2wX0hd9MjhLi0nuKrCDMQZ8Z6Qt5YnVXPo0yaj3aNA/qd/+VcY6hvsc3UEIT0cwrmse5wILnCJEGGjODzJVjWKyt5OdMLSsSPvRI8wQdCrLbGHDXyABI+c3Vc/Jby/abPpbNdFek/hUZunrl9Gq2cFRF84drxnSeD3GD/xVpXx4yYN5xEwNDxOiX9RP7t+0/F1r06vUACCo0S875yiG8wc3cuSJp4IuvUv+EeyOvxH5IlzVhvTVQ4rBS7Mg8Fys8TRlcqmQ0tmlKUybpwWTU5SMdwUa5BLTZdfddEwHW6Hh+itKuKay5N/EnoPsKgpuUhE55/NVMtM7BWI2m52XZHz8eHchwoqlTd6oKri3McHGSzJwg9n8XTVLmn0J2jg/WMLPiFjo7Np/qA7pUezsR62lvNHbbm15gNcOySSJMX0zgI2Q4agjNTE9lu7k/eLhpUY5skaB3rN4jXKE5QYwzEgezulsuLD1aTBzNyElPZtMPDm02th7XENkNeWu3gHNmCJ0hWezMM07xcJjdF8hM3IJE3AH8wRGIw7bFuZJmPZibFo4DPjwT51svtU4eluOLZJAuCQAYN4taxltuABtKLDkJtWru1GD8Dnnk0OY0/N7T/IVNTfISoUvpbW/htGtVnyl2X8qz+Fxm9XYDRpsLTvBzaZY5wA43gjnC1+09mNrNgkgghwIzBFu+xPiqGr6HOLt4ViTf2mkxyzWmGUnabFrgXucVoaLRCxuH2DXZlU/oe5nyIKIp/4xjh2nPbxG8yZjgSDx5Lf8WVn+G0G0MDvCW56aqv2VX3am6eNu/gg622cW2IpnnvNDvAsa1VNbbFZrt5zIvNmuF/FHnLxseLSemrP4DQPeqAf6H/ssVgKzaeIpl5gMcZMGxDXWIHOFo2+m7aj6T3sAFB7ahG/7ZBBAHZkZHXNAf4pmPxz6ppwxwLiwuLi0NY2k0F9iTaVlVxftxweAabgREgi88o4KCm2u/NzGDkC4nnwhSN2JRAADYjQn9U1+ygLipUb/ADWHisK6JMP9v2LT2WwGSN93xOue7RQ7V3G0yXNkcRGaiJj/AO8n5qm26553QKu80kCMjJOirDDyyk0WcmM3Mt/r/AuhtcUxD94D3S4yd3gCZlTf+3puycFZ42IJgSG6AkhoGvJqzwoCrht4hm/61rQ5rWNcABvOu0Lqvw46t9OaZ3ZNs0d5oLb34XsVnKzjMZK7bUriabBvCJFgTukwCTOfVS0MPTYB62i4Hi4jfE9Rl4BZS+PC+wexKTqjKtNrS4lsgAEmQZyCsdkMHqm2g3BtBkGLo7A9gl9Go5u8N0mm9zZHEHdK5tINsEvk+TyknoY4atpsJpUiY5YrQVAuSuSoAuU4BMCeEmhV0JCUqCPpORMoOERTdI58UFYkqNBEId9JxJGTd2DnJNiTyuESE4IJzBAgJDU3b8B2u4e3/pl38gTgnQbEZgz4IhLbDsIMgkEWsiHEAFzzbiTP2TyUVbalD1bYoj1m7eC5oaSZjfbDiNBkNVR4jHgnnoJMcpJJ8SqB9Cvv4h9aqw7nq30mMJElhaRLh7slxcRn2WiM1JQs0CchmePVVVTaDjkIULnk5klFuxpePxjRm4eKhdtWmPe+RVR6oqOpRska6G2qep8CnDbNPUjuKzhpc01zCeKA042nTPvDvspRVaciD3rHuplJTBB4jof0QGudRacwD1AKWnQa32Whs5wAJ6ws9Rx725O8bo2lt6Pbb3j9EE70m3vUEscWkXsYtxQGFxRfTaSSZGpNxZXNaqytTcGkGQbKi2Ls6puOa5pbuuMFwIB6arTC6nKaQVJcY+iErDfr0W3vUbrwImyvcPscN9oz0ERKDp7P3cbQPuguOXENJjrktMMpconKcNG2kPWD8s9bkfVCekNUMY2LST32j6o+k7tE9q4sC0gADzVJ6U1PYHJ3zgfRXpITZn+ZU13KXhun6yjnhBYtppvFVokAbrwMy3Ucxmi6dYOALTIORXNlzdtYr8ThCw79Ox4j3XciPqiKNcPaHDj4g8QeYKdi6ga0koXZjewTwc5zh0OR74nvS+jEuCiepyo3JBAVyVwSIAoJXLlyGhwSt+/FcuSBTknUjf5LlyCooJVy5CTgnpFyABqVi5xByGn1UUJVyaoX1YgpWszK5cgjYULly5AQOUJK5cmTjxTAVy5ASNdKgrBKuVQgPrS10tJB5LT7Dx7qjJdErlyeXQiyKgqsBzAPVcuWYQiiBlI/KS3yKjrYMPILi5xblLibAzF+C5cn5X2NQ9wQVTZjSSWlzCcywxPUZJVyStIm7KbMuLn/AJzI8BARi5cjZGFROXLkCmFcuXIJ/9k="/>
          <p:cNvSpPr>
            <a:spLocks noChangeAspect="1" noChangeArrowheads="1"/>
          </p:cNvSpPr>
          <p:nvPr/>
        </p:nvSpPr>
        <p:spPr bwMode="auto">
          <a:xfrm>
            <a:off x="155575" y="-2332038"/>
            <a:ext cx="7534275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 descr="C:\Users\Sean Hoyte NSTA\Desktop\P1010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700" y="1905000"/>
            <a:ext cx="3938122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Forensics Examples</a:t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Recovering thousands of deleted emails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Performing investigation post employment </a:t>
            </a:r>
            <a:b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Recovering evidence post formatting hard </a:t>
            </a:r>
            <a:b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Performing investigation after multiple </a:t>
            </a:r>
            <a:b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users had taken over the system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data:image/jpeg;base64,/9j/4AAQSkZJRgABAQAAAQABAAD/2wCEAAkGBxQTEhUUExQVFRUVGB4ZGRgYFx4gHhcdHhscHCAdIh8dHighHhwlHxwcJDEhJykrLjEuHCAzODMsNyktLisBCgoKDg0OGBAQGiwkIB8sLCwsLCwsLCwrKywsLCwsLCwsLCwsLCssKywsLCwsLCwsLCwsKysrKzcrLisrNysrK//AABEIALgAyAMBIgACEQEDEQH/xAAbAAABBQEBAAAAAAAAAAAAAAAFAAEDBAYHAv/EAD8QAAIBAgUCBQIEBAQFAwUAAAECAwQRAAUSITETQQYUIlFhMnEHI0KBFVJikTNyocEkQ2Ph8LHR8SVEU2SC/8QAGQEBAAMBAQAAAAAAAAAAAAAAAAIDBAUB/8QAHxEBAQADAAMBAQEBAAAAAAAAAAECAxESITEEQVEi/9oADAMBAAIRAxEAPwDuOFhYbALCwsLALCxXrq5IlLyMFUdycYeXxrUVbGPLIC4GxnfaMfvax/a+A3zuALkgD3OMZ4k8YwQu7JMzPEu0V9MUrN/XpNyLdjYX3GAzeE3lqI48xq55WkDMEiUpENIuQXNyTbsLcYK0GSZYrmNaVPUWQSsNWpo/qXUSWuN/7HAZaT8Q6BzFry+n/wCpcwnRtf0WHq399OKsPiXKJJWdqZ6ZnA1PTzadx8RsvHvb9sb6hjopI+msBUIgkjsvqZDcBlK+o34tzuPfD1r0T0yVT0+pES6qI7kKOxUdhbvxgOeNmWYKQ1FmkdWitrEc4CSWuTpP8/7H7DFrM6nzLGeqoZMtQRBvNpdZRK9hyhBKbb3BNhvbGwzzw1ljGNpKQXnZUDRqRpvwSVsFwArfDUlHLagrZo1DKrJL64lZ/pW97i+w4PI3wE2XeI6icTR001JmkcahQkn5UjMRcE7Msuw5AUE34tgNNlcTTNL5mTKaipF56eoVWiqCdXHrUFfq3/qHBO8kGZwQVUgzSiWOfg1US2AD3Cm62K/SwDDfY42M9YzxOGjizCnawTSV6mjSNeoHZ27+m3NrYDMS0dRQwq1GIqSd5d4GmLQ1SqNQMOq+hiD9Ox7b2Bx4yfxJQzf8REnksyLMrQqNTyH+VkYLrB57NttjzmEtKZ4Y6d6iCSUdKOKrhkNOwXtpe2kjgFTti54srKcQNBmFNJSyFQBVRxmQAjhhKBq29mIOAN5H4kLydOvhWCqXWY5BGdOj+YO62W/8pONfSMwQdR1c32ZRYEdu53+eMcghlqMtljWtaSvopxpikT1+kC+lorEG9wb87c41GV0EkBSShk8xlzodVNf1Rj/p/qO9/QbWtYYDoGHwCyfMo5NIpZEliXZl1eqIWGkW52sRpO+/xg7gFhYWFgFhYbCwCw+Gw+AbCwsLALALxV4mjoku13kbZI13Zj8Ab4k8VeII6KBpX3PCL3duwA5OM74XyV9Zraz1VUg9KniBf5R/Ue5/bAQUnhmWsYVGZnblaUH0r/nP6j/SNvvjXpKqgIgCgDZRYWHwPbDrGWxnei3miNLdUVSlTY/4PSsd/wCTkH+rAE6ukkeeGQadMWu4N7nWANvtbFOm8P8AqF2UxJLLKCDvqk1Ag9gF1t/piIRsHzRafV1GjBT6t5Omw2J22a3GB5U6XMKuKe9HrGk9mbq7WvsmjV9sAaynJXjs5ZG6cCwpa9mVTfUT2JsOPnHgZJKKE0901lDHe507339+/GBmZxf8BNcNp8wWhADX06wRsNyPqI7Wwb8QMnmaJ979Q7jVYKUbc22G9tzgGr6KVkiQFNSMjsCT+g9u+/vivWZWzyPZl0SSRSOP1BotJsO1m0rzxvis8bmrF1bqirvex/wOnbnjT7/OI/DMLl4tQYMKeQVRII/N6i6bn3/xSCOx+2AKLlZepqXk0NFUQxxaeSOmZTfcW36v7acYSv8Aw9qqaLqUc30qLxKxGuy2LqTwzd13HzjTZPChoJwdWgSVAAIYHT1HKf1EEFbe4OFUyA5fTFtV1FORs1wy6NVwBfazXB9sAOovGFJmFNL/ABCNYfLlSWY/SxJAK39SuCOO2L00lVGoD2rsukQISq6prEfW1tmF+bDAbx5kpNTJUwL+Z04yidPUtTu4dSLbtbR+2L3hZ45KYS5WyQSjd6V2PTLcFSDun3X98B6gQ0cCy5UI6qkRneWLWS67bCM3OnSL+m2+M/U+Leo8+YZWhlaOMRzwPdSATdZFVRvpbUD735xqYqWN4KlKO+X1LsvU/Lsxfm6gmzA9mGMXlyO1QYa7RTSkXir6X0iU90Lj8s/N974DVfhb4nSseXrwLT14VQ5K6Wmj/msQCbEG/tcY3slcqMiSbNISFsDYkb2v2Nv98clOaighqKepjqP+Ft06pOZg5DW6hvpZtxbg3HGOgeCZap4B5oIRZWicNqZ1YagX2ADgEC42O/GA0mFhYWAWFhYfALCwsLANjy7gC52A/wBMesYn8Us3eOlEEP8Aj1biGMf5uT+wOAEZQ5zOuarbempm0U47O/6n+w2t8n4xv4Yb7nFHw9k6U0McMY9Mahfue5/c3OCtTOsSM7nSqi5PsMAPzOrkilp1QJ05JNDk31fSxFu3bvfDvWyCtSEhOk8Mji19V0aIbni3r4+MVa6ogmEcheVWhlAEY2bqW2UqRckqT8WN/nDT1dN1YKoyvdwYohvY62XUCum4OpVuTaxAG3GAZs7kjNcZVQrSqHQJe5Uoz2JPfbtthqPM6i08Z6TSxxRyqbEKRIH2IBJ2ZG77gj74m6FOtTJGzs0lWh1RtupVRb2svpJFid9+cQ0MVMrPCjy6pBoMhJNxGLaA5FvQCdvluTfAOc2leKlCaFkqIjISRcLaMMQBfuSB9sDz4sd4+oiqBHBHNIpF9WtiNIN9vpJv9sW6ZaV4lRZJFFMl0ckqwjIKgg29SEC3B4HxjzVQ0Pl0qCWSARhdtQ1oDcKy21GxBPF+cASFfJ50QkJ0zCXBF9VwwG/a2/GKkmdSRJXPKqEUw1IEvuOmGAYnvfuAMTVrQR1EU7yOJJB041FypDEHgDbe25xFKlOks0cjO/mbJIG3QFgVVSQPSWXYD7e4uFeXOpY2kgco0qvAocLZbTki9rndSj7X/lw1RmU3QLgR9RJxC5N7EdQJqUDuQQbXsDfFikpaWR56cO7yxmJ5GYnUp9XTIa1vSY24vwb8nEMXlJadkWSRI0ImZtwzhmLrJcj1KzKSLc2/bAR5vnTwvNpC6adEkcEbuHZhYHtYIf3Ixz38SMnigr9bxt5ecXk6blSjagNergXP7bY6PWx00yR1F3cSqqgKDeYAllBS12sbnt37YGZ/T0lQjNLI5E0JAIuVVLj1ldN1Ae1ye/74AXnlDS6TBXQOaWIho6sM3o1gEajyNhbUCRtvbuU8PZXTwZfHFpWrpHYaXVQTpY+lnHBtcXYfewwB8F1dYaR1ikR5qVjFLTT+pJADsVYsDGSNr+peNsGazK7SP/DWiEkK2monuIbyHXqBUCzkjncEbEC+AEZsktBRuKWKPMaB9RELsWdBvfSwvrjUi9ratzvbGz8BqnlI2jdmR1DBGJJhJG8YvvZfpAPAGBMLPVpGlDP5KWldo54WjU6NS7+ggAkH6XBCkFue1bIK7XV1S9CWjqYokZnku4qeVaTpx6VktpUB13N7WFrYDfo43AI9PIB477+2PeB+WVHVjjkLKdSg3T6XNhuL+oDnY7++Lseq5vb4tgPeHwsNgFhYfCwHhzbHOapfNZ9Gp3WigL/Z5DYf+fGOgVLbYwf4br1KzNZzyakRA/Eanb+7YDoESWGKPiPL2np3jUgMbEX4upDAH4NrYJDADxJKerTI5KwuX6jatO4S6gnt+o/sMBTXJptbVGkazUrN09Q+kR9Mi/F9yR+2PdTlMwpoo1VWfzAmca7BfzeoVFxvzbFSmqn6WWvLI6u7AMpawe6MbkdzcDHuSpbzR9TdRatYwt9ukYrnbuvJv7jAGMxpZWqqaRVBSIPqOqx9ahdh3tb/AFwLpvD0mtVawSOaaUOD9XVDWFvjWb/YY8NUuj5n0pGkkSMPGpbVpbpMbAe17bYHNVsodYpGaAmk1NqJ062YS+q9xdQhO+2q/fAG8iyyaNld1F4qZYFAa/UKm+r+kbDn3Pthky2f+HGn0L1TGU+vbe+97cb4FZjUsKGZuq6LHUERMHtqQOBYnkjkfYYN59NpqaM9QqGkZdOqysNDG5HfcDASZnSzPFAqoCyPGzjWBYIQSPm+KuY5LI8kgFtEssMpYtunSKkrb50i33OKLVUnmgdTCQVgj0XNuj0yeONPe/vjz4XqpHkhJdtUtPI1QL/RIJEC7HZSLyAfC/GAKplkjVdW7ACKeCKJWDXIKGa5t89UW+xxBkeUTREO6jVHSx06qG+spclr9gdrfvivksurL6i8z+iSoUSa/UAsjhfV9gMeqqpvltLIZWVrU5LB7aiSgYE9xubjAeqLJZkp6O6jqUrElAws4KlTY253uL4HyeGZki0rpYyQPC9zshdy+oe4FyCOdhg/4kmOqmUm0MktpGvbbQxUXB2BNsA1qH8tRPJK6t1gu7W6i6iAWvu2wGAxXinJ6aLM7TyvBHUQArOjFem62Uk22KmwuGuOMdChpejSrHUTKkpQxJVQrY6QuoMb3C2C3Nzp2+cYX8QC/nImsrMs4hRJPoZJIxsf6S4Nzi41ZUwRutI2uVNRqMuqDqOkk6jExsxj7DkEYC5k8/QqIxmKxiU2SnzAXPmdQI+rcRsBpOlrhifjGlej1p0q9kEshaOKeEtGzpsw9Q+iTg6QbEgkC2w562bwNTOkBkmgSPS9I4HmKULpBdRICXXb1KduLW3wayPOmeKRXtVZesQIkRCzwyclXUNrATkC1xtuecBs5s4igaGlkdi8l0Dkc6VBOpgAAxBH3J4wZiUIFQXsBYXuePcnv98ZnI5FhpoXqJxUpYutSyiyarbXF7Dc2P7HGpZAbYD1h8eVGPWAWFhYWApVJ3GMT+D59Ff7+fmv/pjZ1J3xjfw0PTq81p/5akSj7SLz9rrj0dBwJzyss0cKojvMW0h/p9AuSf7gfvgtgPXrFOBIkwVqdm/MUg6CRZgb3HFv7DHgprm6yrRyCFSk5Au1rxnSWsBb+nF5qsitWIxLZoncSXGo6GjBFrbD8z3xQFLB0YDHOUipmFrAElgCtiCNV7E7AX3xZnMXXhqTUABlMUa+mz9QoTY2uTdF4wHvK6rVPUp0VRoitiCLyBgWuTbbjjFGmzseVLGFEZpzB0xuurqdO5sNx3OL9NAkVVITPeSoAIjOm9kFgQALkAHvgfS5XCVem8wXcSmYGygo4fqEiwsbMQSN7A784DzWZzalZuhG5hl6TpcaVIYC4uPYg2xNnubLG7ARI4p0WR9Q3VWaw0/OxP7Yj8hBNTyQpUfr6krjTckm9/ULabjkbbWx7zSjp5ENQ1QFikjVZHuumVFNxueN77j3wHo52PMA9NSnW8vr/Vq06r/5e2LmW1RZ6lTCqFGA2IJkBQMCTbY74qVGWQJMkjTaVeUSJGSLNLp0gjvweOL74s04SGok1T3ecghCB6SBZbEDuBsCd7HAUKPNlNLq6CKWnMHTFiuoSmO523Hpv+2PLZqGVIRDH1S0o0N9A6PJFh3utv8AN8YlospiKSUy1BeSOUVBtp1RO8jSC4AtYsG2Pa+PEFBTuuqOo9cLO7S7f82+onULaDbYjb07cYCZc7Eoo9MQMVUOWI9PoLW0234tjzJmivKqmNGiExgBIuQ4XVe1rAbWwzUVOI6WWOfTBTgdPSAwf06fYk3F+MKanpkkSYzgRu/WVdtJcrp13te1j72ucBhvxTrOpA2uPQYKpFurAsVKFiQextx84GyZiJoEWscvSSeimzKLaWI8aZbcHax4G2DH4kUWmWGNH6slRVLIYjpH0LsNhcKeLnFSvmjhSeSjh1K6sK7LWYao9v8AEVd9JF99OxvftgFneVTvVqZlip66NepTTQX01pC+uF7/AK/SLD2Y4nyOSYmorqONYJjcVVBNsJGHDrcjTcHY2sd8Cf4kYKQS1Ly1mWzMjQSq/wCfSSAE2J+CLXJ5t74g8Wzyz1kFJUhYaldIgqRcxVi7emQf1ELtfYkjvgOneB6WIwCWDUtPOCxgcD8p72YAdt+V4xqEccbAgcX4GOSeFfG15Wdrxxs6wVMTWApJArfmh720MwIN+4H77GhzGOSojhEkjywRrJ1rWSYPdbEjZuxHzgNRTsDchtQue4Nvjb2xLgXkFUsiMyxNC2sh0ZbHUOfg/cc4KYBYfDYWAoVI3xi4n8tn4vstdTWHy8R/9bEf3xt6oYxn4mUTmmjq4ReahkEy/K/rX7EdvjAb/GQmy6WSGtjSJoy8oeMHSBIAE2FmNr6SN7c4M/xAVFH14JCoeIurgAlfTfhgRcfIwIhr5ZIqBGkdfMITJIpAa6oCBe1hckn/APn2vgPC5fNrao6b6TVLL0ttWgRdM7Xte5va/bDVeXyrSwr0GdxUiUqui8adbqEXLAbL2BO4xLR5jPJFl8rSFTKQJFCrZ7oxudrji9hbDvmMnmCdZ9NUsHT7aDHqNx/Nc6tXNhbjAXszhc1tK6xMyoJNbjTZdSgLe7XO4PAOBdLlE3UVCGURzTymS40ssobSOb39W4tto+2LEuYTRHMm1mUwxrJErKLL+WzaQFAuLgc3PzihJmk0ZaMSs6saT8w7leuzLJY22uFBHtq9rWC7kFDIrBpImURUqwFTpPUZTclbHcbcm31ffHgUchyowmB+r02QRnRfUb231abb83xDW184o5iszqYZyivZSXQOBYkg+5Ukb7c3wazqaRaik0yFUeRlZAFs/oYi5IvsR2I+b4CvnETtFTaYHZleNiAFugUgte7D/QnjFbNctlaWRQhIlmgkWTayCMrqB3uD6dtt9X3xGc0l8wDrYf8AFin6fbp9PVe3vf1avbbDeG8zmkeAs7HzNPJK4PETq6AADsAHKkd9A73uFqGhkNbWsI2RJqeKNJPTYuhn1HZr/wDNXcjff2xW8P5fKvqkiZRHRxQFPSeo6arkb2KjaxNr6jxibKamZ6Gcmd+qj1CiXSmr8uR1U206L2Ufpt8Yeoq5Tl9NKsrI7CnLkBSX1lAwNwbXudxY/bAVcvoJ1pqAmJw1M35kXp1EaWW4s1jYm/OKT5BUJDpMZcy0zxWBX8pmcsL7/TY7kX+nGjzqeRKmkCyFUd2VkAWzWQkXNtW1uxGBcubuspkZ2VRUtCyG2kRiMte1udtWrne2AxH4mo0tVFBHMsL01M0hkJtZzpAueRsOe18Y/LKis8x1UTTmlOLPE/8A93FYjVa4DuotcA+oWIvbFmfMjPNPWLqaoVhKkTL6aimPoKAdzbfYHnGqgy0TvEqMqzU6Coyye5PWi7wOSfWVOlSebHtc3C5lEMaxF1KrDmagiKWMGGKpW+pGFzoWXcW5up3BtjPZ7M0yvG2uESSk2lN2y+rDagNe58vK30t9NxsRgzQZxSs8n5TRQTTWrKWQqGpJg6BJwvIRmsGPANj74v5tTzySSxukDZhClxqUdPMKYsfQykWD7cfpbg2JwGTzmoBpxVsqmQoIc0pt1kYarLJp/SwNyG4PvjU+F/Dc7Q+VlV3gQ9Wjqtagx2AaNWAIba/BBGxxbevo980KyGGpg6M6qiuEYHZXF9QYE6dhYW3tijkhmp6hcvq5HaJkU0MivotouQjOlrvwD9VwDzgOhZDUF1tIbzxgLIdDKCfcAgAg83GCuKUdRIyXCaXDAMGuBz6iptuPY98XcAsPhYWAr1C3GKsahgVYXVhYg9we2CDjFCQWOA57kFUMsmlyudTJDIdVGDvrVzYxEn2JHONTNWwJSG9KCkUnTaFQpEZBAvvYabEHbseMVfxEyhammVluKiN16Dg2KOzADf8Al98B/DuYipp6ilmcU9YJNU4kGxNx6l3AIOkYDY5t0VlpkenD3fSjaRaIgEi19wbA8DHppYvOqhg/MMbOJiBvoKKQO9x1Bvb/AHw+aUrSNTnqRrofXYj6zpIsN+LE++FNT3rI5Oqg0ROgjt6iHKMTz2MY7e+ArU1dAklY5h6RhAMshUXkXSW1bXJFgbX3xFQ1UPSmj8qFKIkjQqFOtXB0nst/SQR20+1sSjKllkrFeVGWoQIyL9SDSU3NzyCe3OFQZYyrLIZkeSSNItdvSojDDi/N3YnfARVU0D08CCmSRZl6iQkKFAChyTcWuLj9ziGtzqmcRydESrFGspYgXhVzpBF+/PHYHE75YUgpiJo1aBNCuR6WVkC8X5sAecVp/DMaKsayqiyRJC4bl1Q3GnfY7kfvgCgmiNbo6FpOnrEpA3AOmwPPfnEFNXQR+bkMHRENzI2kXkXSXuLb23Ox3ucWXoj5xZeolliKdO3qsSDe9/f4xAco6vnEkkVkqBpYKLFPRp5ud7WOAqw1UEccsJpkjJdA0ItpczH0sSBaxOrUfdW57qapp/KoDShkSURGLSumJg4S+9hpBsRYcWsMezkmtXlaZDKWibqKPQOgTpBF+CS99/1H2x6qsstTaeuimSUStIw9JJcOANxtsB9sAs7rIElBeBZPLKrs5teFXJVSt977Ne3YH7Yxv4s5yoY00UP58ou8gC6ig5C73uRtv/rg5+IMkdPFLPJILTIkbx23kKEkBd9r6mB+CMcvgWWrMs0jo0s/1AizREG6NE3Yr3Xa+Fsn1LHG5fFJJlBV4TrlS0tDIxJsouZKZxsNQHuPfjG6yinjqaZaeJ9IlXzVA/pAglW2qEbX9Lng39LfGM/VeHnQxPVFYkqSEeWM7RVK/wCFOAONfB2+4wTyyIL1qVT5eoF6iIf/AIquNfzVA40OrKQBsQxwR5wCz+qkX/6p5YEsZaPMoAfTqFlvfe2rnUOCB741MlfFNS08az2roVDUE36qhSpsvFjcIUdTtcA9xiPxZnEdNClU0IlpM1RBVBTcROE+tdrFmDc/9MY5zHSVCo1A1vM0sgqKRl5Zdy4Rv5WGmQfKn9g2FXmkRAqIoWNBV/lZhTqtjBPxqsd1JLE7bG2/bBiipJo9WWKjGejJqKKSQjTMgIsGPa1yNiMQUmYwZf08xCs9FmKDrJYEJPe+ux2APqv/AGxs/wCLzVFPJUU6QipgLDSbMWj3KrqG66xpbAFMyzrQokVlJidVqFW7FQw3AtwQSDc9r4Pg45XQZ5SM9NmIR1WsBp5UWwXqsdzISRe24B/7Y6dSghbEAW2Fjfbtz8YCbD4bCwCxBUR3xPhEYDM5wLvTIQCDUKSCeyhmv+xAOOVZsjsuY5lIXSWCqCQsLEFR6ShHBX3x22poVZ0cj1ITpPtcWP8Apjib0zGioaOxYV1bJI7c2VXvax5J5OA0OSeJE10VNVxtFVU7quphcOhRgGUjsTpxq3pX80RobX5tZA9tukIrHfgDlbe5xzDM1FVPHVSo8kLwVAUX0teFrra30sFIti/4a8V5jRrOZCKmmpdJbW4EnTkF0kUkXK2HB7kjtgN3kFHIJoNSkNFFULUNpIDs8iFf817MwtwL8XxL4fhQUNQjRkJ1JiEMbbqzsVstrkEEYFZF+ISSVAjlcxF1k1RzLo6LBl6YB/UGUm+/K7bHBSlz+U0oYurSNVdDWoFgDNoDAb9uL4DyikQUDOjsiRFJF0EkMYgoutr8gi9u+Br5bULFokVmd6WJItidEiuS1z+k7qb/ABgvDm8zkQB9LiSZDJpG4iAI2O1zqF/scS0+czSCgkBVVqNpF07k6GOx7C4wEhjAzJWCG5gKs4U2LagQC1rcXx7ySNFnrAqFVZ1Y+hgG/LCsQbb7gjbE5rZBXCJmXpGEuBbcEMBcn98ZV/HwhRZJZY/zoHdYza8cgI0RnT6rMG35PoPvgCOS06/w+ojaNgvUqNKFG3VpHKWW1yCCtsBs6z2KlgoDN6glOytBb1lzEij0n2IYXPvitJ4rr6hQlODGjymIVEyqGV9OylV+i7bAkX9Q2OMnDXJTPBWN1HBLU2YRSkPJE/8AOD2W9rEWFh849EfhqpWrrIVzJ30RKEijbi44D/cW3740XiLJxR1WoALDKbrbhG7j4B7YbxNk3nTJsqV0C6jp+iqiJOllP84t/wCA485Pn7z0opZYzPMv0bc+wJPGnucQ2Tyi7Rn4ZdjS00aOmlgGVuQRcH9sD/FPhbzTx1EL9KsiKlJd7EL+lgOR2v7YF5M9XAxjqIXsuwdPUv8Afn97Y1lDXhhcHGKZ3Curs1Y7MeyMnmOWNHUtQyyIlBmSyMlxfy9RYEqhP0jUbgbA3NrYzsVPJ0nopPy8yy4k0stwOsg3MYv9VgbgH3++Op19NFOmiREcdgwvY9j8H5GMv488JSVskM8Eoing4c3s1rEHbhgRz3xox3y/XO2flyx+AeS5zHVwpTtEPK179NrEA01SFuxUdlfZxbvqwR8LZc0MyxzSzCqonAkSJbrLTnZNhbWPcm5GB8Hht46iSOWmPQrtLsY2JFLUAtZgRuF1NcN7HGs8MVks8YfVKlVQ2hqFtGxnC2LFSQGsRuDti6WX4zWWfUtR4Ghlkr6a4EUwjnjjUkaJPUC3wC1tvvjoNMhCKDyAAf7YFrS66mKqRrxmIqb3FgSGBAtuTvzxguq24x68Ph8Nh8A2FhYWAiqp1jRnbZUBYmxOw3Ow3xwmbxAho6GqgKk0dXIxjHPSZiusre42I/vjrH4hM38PqApCs66AxJABYhQSR23xlfEqJHUyq8CSpHlpMlk9KkNcCwIuGIO22y4AHV16QzSxFPTS1YsrWANPWAK/HGljcewt74pZE46ggksvmKZ8vmMn6Z4r9LV8su44v+2C9Q4qZ7GIRSZnl66Be35kZJF7A6RuN+4AwDzmnStfXJaKeWNY6uCW0bRyIPRUR6j6rEkG1/SWAve2AqVVI8pvULeakjWlr0ZdTLED+XVR7erSLE232G3qxYi8LoJVjiqGEdTCHo51ciNpUW7IwJOkk7juLHBupnlqGj1RwrmtOpjnppbBK2E3NluCrg6Qw9tx7YqO9PJRTCWErRySMXVCWfLKi5UkqbERE72UWB1cg4ALLV1CU6y+ZqAInK1MbAdWldttYUEFo2ufUCL/ADghTvXM6xz1Esfl3VQ0YGhFkBWORDcalPBuoIB++KOXtWQutPLFFNVxoVTqG619M3Meo2DEbFSdwCRbF+vyaGOlZ5kqZKVdtF7VOXMTdhyA0PBA34B+cA0lKShkrKiqfouYKoa2Bp3bdHFra4e5uR2+cWMkolhnlBgDLTwmOtRd+vGwJSphBuTcA3ANx2viahhnqGVx5eapWI67f4WZU525UC8yWtZgQCR74peHcw1PAsKOZIrrRzH0FwLl6OouxGuwNiLi+4AtgLuc5VKNSRFpWMfUujm2YU423/8A2oQyEONzsduMDmkGjziIKh4kCVpFiKulcECex5lGkhhyCDe4sTp+rAxilExSkkfXExYBsvq7sShAsQj3ZSjXFxp2BGPMcTRuJBTiGugLyGnibUlXDIVMnTJ5F97baW7WbcMktTJTzRoNThAXo5gD/wARARqanJP6gOL9xvjpeRVcDwpLDYh11XsLkE3A+PkfGMVVtT9KKENIKGpkPl5RdZKGcMT024IAY+kdtxxi14fqOlUPSzXgnIuUIAilYE3lisdiw3ZbDe3O+K9vfG8W6eec61s1dquP/jAavpHT82Mb/qUfrHv98WaOEoTqsf8AfBHVcXOMN5x2sf8Am+vgDQZh1De9rf8Ar/4MG6aqxlvE1G0Z60I9XLqP1D3+4wFy7xWGsNVvviE6uyxxyjqKMMRrQR9UTBF6o212sxHsSOR8HGXo/EKEhdWpj2GNJTVd+LWHJ9v++JTKysuzT/ozQVAjBGnYm9gTtfnk+/bBKGrVuDgCjXF8RiWx27Yvm/KMeX5sb8akHCwFyvMrvobvxhY04ZzKdY9mu4XlGsLCwsTQB/E8MHS6lUxEMPrZb+lrbjUP1WIFh745R4v6sEtZLG5MlXAzuQSGiQ6Vij09mYlsda8T18UFO7zJ1FFgE031sT6VA9ybYwuVU0JnNNOnUna1VWyltomU6o4yTyo3sP6cBVy0xwVDqBUzVa0sVOII9IKRlfU6MSBcHm5FrYDwSirHl3U5nTQgakNlq6Yhipub/mAb7qd9sHavxZCGBpKoxiSUh5DRs5dm4OoWGj5+MPmlPKs7l4YndUJkmoX6U43vujfWLAnk3wGVzSaGa8Us/Vg6ixU9Uw0VFBJY6YpbgMYzoO/OzHnB9y7VLsYehmQT1wah0MzjW6k/ci9ri4uOcYyozeSZnghdcxhlOpo5YwlTte3qtclbmxF+TtgrBCehvJJXQweqWCUdOspjYENGb3OxPf7YDz4gEMzrTSMVpwQsUjj83LpSB+U/B6RIFjvxzxi8skrqaWpPTzWAaaeS9lrUHCMT6ZFPFj79sTZXXTCN6ij6VXTP/iQOB5sACxu1rsy2Nr3whW0lVEY1mmqIEGtWCsauibtv9TJe/G4tgBLZrAgkjRJIqUNeRbFZsumYW1pY3ERI/TtzixTJDNZSumSRB5l432lAI0V0ROxZHvq4NmJ+9LPnsY5pQqswC+dUtJFOoBUpOtvSzW45BwWoIxH5ajZTRVcbtLSzkh4pb3/JD/UY2LfScB4pamaOSp61PHKxAizABSOtASSlYigWb0dQNbe+g9zY/PmSS9KOSdOqkqtl1WB6ZRpHpdhsGIurrtcEHbsIqZql5N6RhJTAKYI7LLHGxYExsfTPTsRbpsLDbEXkkgaKMIj09Wt0gkVhDK4PYEXgn+Nweb7YB6qt6s0yx0xDyG9Xl8hFpLf86nbgv9rE2GIYMuikSMNK9TRa7KZfTUUUo4Vja+knb9hiOlCNqhRJVaBtSx6wKmkY8tC5Npomt9JPtze2LtCZEkSaaW0pYLHOYzH1wL64ZgdhLxYn9sBsqim0n7jEDVHFtz+kf74nzRm8uXvY8j4/fvgZkuZJUA6bK6bOO4+R8H3xzc57d3V7wmX8XfLAqQTdjz8/+wxyfxx4baBjLGPyyfUB+knv9sdfjXi3GPNZQLIpUgG/N++PMcvG9SvuccDyvNWgfWBfa2Oq+GcxedQSNK7BVH6j/wC3zjP5t+HvTdnRGkj56atpZR3tsdXwMaDwlSmCKzsA5PBIJVew24+cWbPGzsQ15ZXsrX08bDctdj37D4A/3xHI1tsXKZLL3xVqMVI99h/WYMCOQcLCkGFj2ZFxldEwsLCx03FC/EpmFNIadUaYD0a7aQ38xvwBzjm2c5P5OKGKZlqZagtJIgvrrZ9gqm3/ACVBue1rY6lmlCs0TRvcqwsQDbUPa/seMZDMK6MRyrmU9PS3OiIJINccduL7kFh7YDFeJczCMI6nOmicbNDSxeiL2AI9uPfAdfFFPPKUnrpJY0QiOdqcrPERp0kSIbn1cgjf98HgohhIpcxyqnhuChEepzfnUzMSTwb23xNltfKmonOMtmKxnUrRKAL7XuNyB9XycAHp6rzMIuYK8RjQjw/lViEBfWAfq3J2v7YoU1LJXyWSUSToLQVSnpyqw3CTpzcgWvvYjBionXphpabLatlisktNOImAJKjYjY+1uLE4lqfJS6I6zLKum0gN5kHWSSDYtIm7Cw53/wB8BDl3kNYWvjfLMwW69ZCUDsdzKD9J35v7/OLGaUFTJ05VijrU3C1FA/TlXgkvvZibA2O1xj3kVIjSMcproqmPSFekqrnWbcgtuL23sMaCjMFCWkkoJ6HUCHkgJeO52uQntyGK2GAyMucCWKRqh9CM7AN0gIybWMdREeGLD/FG1774NeFjOsEEtNHDUQR3MtMZRI9O1/qiNid1vZSdsFMrV6hddFW0tYEUhkmiXW+w2ZlII37lcVfEFDSU0sP5v8Kq5YtQkiP5BKkAowNg+7A2IG3cYCarztq546qkgiqBTkMDHNpqItS+qNkK6d9xpJtce4wLzbxCZHfU3SDm70dd+Wb2sTBMNr2vt7ntfBGvmMQWTMKVHXVtW0TEBFPdwvrHItbUD8W3rRSLMVFLmdNWxqSxgrbMdxfZ/qFh7g4AJSxGGRGSI1mXGL8xWCSTwgXuAVOrY8WOL3iPMoZI4hAXhiMZ3qgxibQ1tEga5R97hgb4Wc5WbpKMndNI1mahqQLhb8aVF/titT5xHMvTpMxWYSAa6bMFva21g1tjuQee2AbJcyWKJo5I5kSdNa6XM0YN7XW13RT87YDxz+Urlu4WRbEoxK9RD9QDcXtuAdrgYlrKTrzapoJIWRQBJl8pk9N9IBRfUFuNiAf2wNnzCKYrHHWFVQ6FSrpgwG4W2s3Ybkc/vbFd1y3rTr/VnhhcJ/XYqcq6JKn0uAw42v222uOMSWGM9+GkpMU0FqcxxlWR4H1K2vVqGnlCCt/b1fBxoJdjjHsw8a2adnnj7JTvjxLl0ZYPpF/thg18Tq+2Kl1Su+2B1VLixLJgfJvhXkitI18LDyWwsR6m6RhYWFjruEWAWYZBCollipYJah7t+YB62taxYgkDthYWAyUuXVjadWWZVCF4aR9Vr82sg/tj3FSVOp0NLlNXo3ZIjpeMMdxYqQS2k2vbdd8PhYASmVPK1k8OwRBbR6ppV+ludkQ3t/NfjBGqXPolCxfw5VAusagiw/kGr2HfCwsAFzzMkkBOa0tAGW4jkgqwsl/j9Vj737cYWQ5qYGHRzyndJSrdKqu7JYW061cC1uTYcDD4WAO514Vq6xXMkdCSQDFPA8kUinkNq0Ncd9P+uKDU3iGnKBhTVsYvcNp1W32LEDtbcDCwsAClzKooaoTnIpIjbfy0r9NufqVEKHnuO3xgaPEGWVc2mBPJyyrYCeGE04Y2vuAXHBsdh9r4fCwBmieCmjRGy/rGJtJnoJjIoJ3Ysq6WRe9uD74C1vianrHLTVdG4XYRz0LoDvyGV2a/3PAO2HwsB5joVcp5Klp5Wsep5KvaNpN/p0mx22PDYmXNGECRT1WYUCoGUrPSiVTsLAyaV1oPlf8AY4WFgNJ4Fqo0rCkVZFUxyoACqQodYGq3o0sf1+kqbX5xsqyPfDYWM2+e2v8ANaqoN8S4WFjI6CKZsUZDvhsLEbXsQS4bCwsQS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 descr="C:\Users\Sean Hoyte NSTA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5000"/>
            <a:ext cx="1905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 descr="data:image/jpeg;base64,/9j/4AAQSkZJRgABAQAAAQABAAD/2wCEAAkGBhQQEBAUEhQUEBUVEBQPDxAUFBQVDxUUFRAVFRUVFBQXHCYeFxkkGRQUHy8gJCcpLCwsFR4xNTAqNSYrLCkBCQoKDgwOFA8PFCkYFBgpKSksKSkpKSwpKSkpKSkpKSosKSkpKTUpKSk1KSkpKTMsKSkpKSkpKSkpKSkpKSkpKf/AABEIAOEA4QMBIgACEQEDEQH/xAAcAAABBQEBAQAAAAAAAAAAAAAAAQMEBQYCBwj/xAA+EAABAwEFBAYIBQQBBQAAAAABAAIDEQQFEiExQVFxkQYTImGBoQcyQlJyscHRFGKS4fAVI4LxojNDY7LC/8QAGAEBAQEBAQAAAAAAAAAAAAAAAAECBAP/xAAeEQEAAwACAgMAAAAAAAAAAAAAAQIRAzFCYQQSQf/aAAwDAQACEQMRAD8A9wQhCAQhCAQhCAQhCAQhCAQhCAQhCAQhCAQhCAQhCAQhCAQhCAQhCAQhCBUIQgRCVIgEJVGtk+HLf8kDrpgFz+JCrjMueuQWzJQV0qgWhWFktOMd4QPoQhAISoQIhCEAhCVAiEqRAIQlQIhKkQCEqRAISoQIhCVAiEqEAkQhAKnvKakh4D5K4VHfraPB3t+R/wBIIxnTM9twjeVGe9Q55M0Eg3k7f4Kyum9R1jKmlatNeCzhcSaDMk0AVpDdZYQCKvdoPnwA2lVGgtPSFja4Rj79G8yuIukQIqY303ta9w5htE7d9ztZQuAc7eRkPhGz5qzooai2K845q9W4OI1b7Q4hSlU39dJkYZIuxOwYo3jIup7Dt4Omac6PXwLXZ2SDI+q9u5wyIRVkhCEAhCEAhCEAhCEAhCEAhCEAhcumaNSBxITTrfGNXt5oH0KG694x7VeAKadfjNgcfAfdXBZIVV/Xm+67yQmC0QhMy2ihptUDyp+kwpGH0JDT2qAkgHbQbF3arU4aO8AfoqKe9JXOLRI9ppUEHyIKCtZeTH+q9p8c01LIoV6XYZHF8tXvOsgABOwVDQNlOSrPwbgQI5HEk0Ddak5AINbcDR1he7Rgy3VO3wC1F2Q46yuGbvVHus9kfU8VkIG9VaTYy7G4uZV9KVDw0kEV2A0qvQWNoMlWXQCEIUaBWM6ByFtqvaH2WWwlg3B1TTkQPBbMrE+jj+7JeNp9ma1vLDva1zg0j/HCg2yEIQCafamDVzR4hJbJsDCRro3icgorLmZtLidueVUD5vGP3q8AVwb0bucfBKLqj3H9Tvuuxd0Q/wC2ziWgnmVRCnv0A9loPxPDaeGa5bfh91te4lw+QVo2Bo0aBwAXYCCmN6Sl3ZZ2aZkMcTXdtS9fO7QO5Nb/AO1FcITRQf06d2pkPxS0H/Epz+kynUt8XOP0V2hNFK24n7XNHAE/ZdtuDe/k2nzJVuhNFY24WbXPP6Po1ONuSMe8eL3KehTRC/o8Xun9TvulUyqEAspe15GCRwfUZkg7CK6hXV8dI7PY24rRKyLcCe2eDRmeS826S+maN4LLPAJRslnALOIj+5WZvEdvSnHa/UL27b7bNI5lRiFXCu0E1y4aclcOsjXULtfeGR/dfPk/SSYzibrMD2uxsDAGRj/AZEdy9FuX0uQSNAkqySlHMwucCfyEA1Hdqs1vFm+TgtSN7SelnTI2KUw9QZHYQ9ry4NjIPCp2EbNFF6NX+y2h3WNZHKxwJwAl2E1wlnfUEZ9xVH0lsU96WkSU/DxNYI2F4/uOAJJcGajNx1opty3HHY6mMuc9wAc9xzNNwGQUj7Tb01aOOOPPJrILxYbwgLmuDy4UkeBjc00bQkDOlB3r0cLxG8bTKZ7P2XNaKvNpc1wjGeEMafaJINQNKL0K7OnIoBMKf+RuYPfT7L1crWIVE/prZho5zuDT9aKBbPSNAyrWMklkp2YxQEn8xr2R3lF1M6ZXuYoOqjzmnrFEB6wBye/wB5kKf0eugWWzRRAAYW1dT3jr9vBYzo42W12szyEPfUZt/wCnG0HIN3AbNpNSvREAhKkJogiTHHMxuxg6x3E5N+pUtQLvNQ551e7EPhGTfL5qcCgVCKoqgEISoEQhKgRCVIgEJUIEXM0mFpO4VXar75mowDefIfwIKv8AHP3lIoP4od/JIt4j59nvJ08hpjnkcc/WfI4+ZV7dHo0vS1jKzmBp9uc9X/xPb8l9G3fdENnGGGKOEaUjY1nyCftEmFrjuHmuaOKP122+VbxjHhcPoabCT+JnMjhqyIFrK97ndo8grSC6IbKKRRNj/MBVx4uOa2lto4knM79qp7RYwdi9YrEOe3Ja3cqN1pG9WvR3o++1vrm2IHtyb/yt3n5KJJczK1whafoLaerc+DRpGOMbAR6wHEZ+BVebXR2VjWBgaMIGENplQKBbejNnlbQxtZtxMAY7yGfirVCDIH0cxVykeBuo3/XkrKydC7LG3D1eLeSTnxDaBXqEDVnszY2hrGhjRo1oACcSoQIoV7S0YGjV7hGOB9Y8qqaqa02jHaHe7E3B3Y3ZnkKc0E+LIADQZBd9ZU0HiVAZaiTlop0IoPNAoK6D00SkDlUSgUqYY5PNKilQlQgRCVCBEISoEVHep6yQMG0iMeOp+fJXUr8IJ3CqqLtjxzFx9luL/J2Q8sXNWBYf0+P3QhSkKBFXX/HI6B/VDE4UIbtIGoCsUIPOrOZHsxOcGnERhw6Uyz71U3hf7rOf7gaW1piGWppmCtpbpKud8RVFeVlbI0ggEHKhCCvgvpjxVW9wMMlojLB6rg5x2Bu2q89slleyVzB6oeQOANAvR+grS2UjfGcXgRT+d6DcIQhAIQhAqRCEDdpnEbHOOjWlx8As7DC4MBdq5xkk+Jxr+3grO+n4uriHtOxv+BmfmaLnAgjwhWjH9nwVeYKcE/FJkQgcLkNTQTrFQ6xPsTbAnQECoQhQCEIQCVIhBDvOSjQN58gubmipHi2vcX+GjfIDmot6PLnFo1JETeJNCfnyVuxgaABoAAOAVHSEiFAqEJEGTv6J0cpwjEHdoUIqK6gglVdngkmkawNIxHUltANSddytL4tn9x/xEcslGuEmW0spo3+447gNOZogy9+WMR2qQQ+oHEdo1NQe1Tuqtd0Hyc8EVJZXFuo4ZDjXyWSv2YRTyh2yRwr/AJFbPoZLG2OpeOsfQkUIwjY2pFK518UGqQkQgVCRCBUJFFvO09XE5w1phZ8TjQeZQV7HdZLK/ZXqmcG6n9VeSkAJuzw4GNbuFDx2+aSSemiB6R1B5JpqbrVdtQOhPMamo2E6LsGhQS4hknFFhlzUlAqRCVAIQhALiWTCCdwqu1DvGSjQN58h/AghWJmOYV9hpefidkPLErlV1yx9gv8AfcXD4R2W+Qr4qwSQqEIQcl4XDpgFy5qafZ6oMvfVzvmmeWuDGE1LqVOeoA3qXczG2RhaO2SavkPru3d1BuUuWwOb7VRsyz8TXNR3WMbSVcGcttlfJK57oS4l1cQwk923gpVjilGkTxxwgfNXMrQDRmQ2a1807ZHEOG3YmCVYrW8MaH5Gm+vmn/6gBtXTmA6iqiy2H3eR05piJBvVvefBNuvjc3mVFdEBqC3zBTgA93xCKV17POgHIlRLykdKwBw0OIUy7tPFS8enPKi4dn8qbfPMIKSPrWZCRxGoDhiHjn8k8y83D1mYu+M1P6DmpT4fl/KJl9lry2oJFmvKN+QcAfdPZdyKsYm1IVC6z7HNxb60JTsAwf8ATkdH+UnE3kUGmaErowVTR3pK31mNkG9hoeRUyC+onZE4DueMJ56JgdcMLlLjOSjWnMAjPvGiesrqt8lA6hCVAiEqECKlvaUkuA1yibxcafXyVxLJhaSdgqqCM4pW19kGQ/E6oH/0VYF7C0Na1o0ADRwAou8ShCZdiVQS6oUXrUIK287wDJA5p2YSDpr+6n2O2tkGWu0bQqa9Luxggqjs1tfZngOJpXsv3dzu5WBsrbnQeKhliWG3iWm+mY+o7l1KFURXtqU9Znhpqc9y4piO7uTkcdD37FRZAIwpIq07Wq7ogbczfmmXWb3TTuObf2UqiTCoITh7ww7KjTnpzQYj8WWRGR/nBTKb/wBk26ze6cPds5KYqE6OpAGe0j7nVMjTYc8t3OqnSM94Z6B3s+WiZLdmo0pSh+SgikZ03ag58OC4dGPudnFSS3XZqDWq5wfZBGEZFacf4F0XVoCA/jTJPuj0+n8zSGMnw5qiK2GhOAuj34akeLSplntk0exkze7sv5LgN2DIbcqhGDCKDd62ZB4ponw37GTR+KM7nD6/eisI5Q4VaQ4bwarPutAocWF4GylcuBGX8zUO0tNWmDsH2u0Ry2hMGuQs9Be0rPW7XH7hT4L8afWBb3jtDyz8kwO3rLRob7x8hmfoqaxvrid7zsvhbkPqfFO3xbcRJaa0aGMPe7/fkmIhQADYKIJzZE616iMKeYoH8aFxVCCXaIFRXldocDULTubVQrRAgwsczrM4B1cFey7a37haex20SAVpXZuPBR7xu8OByWdxOszqZllfFveO5WJG0MYQ0kGutM6/dQLBegeACRUirXbCO9WLHFpqFpEpk4IrpvTD7SSez8s1Iha13sjvC7dK1v2CghdU92/nROMsjvepzK7dbdwTf4t24KiSyOm0ldBtEwy17wpTCDooOcKizWQUNNDs71OAQ5tVNFS+IilTlShHf3O+6SMUy3b8jzGRVgWJmWz4hTMcPsrgjSdnd350PLamJZQd/hpyKWSxFuyo7h9FHP8ANUwd9cafKpqmjn/tdV/maWh/fOnNBy2m0V8Vy5o4d1a/z9yo1svmGGuORoIocINXZmgy4nmqHpH0/jsj4owwvfJmGg9prBljNcqVqKb0GpbXjzP828kzPbYmeu4NOwA1OtNOSzd69JGtYDJIGV9kuAypuB4Kgu60Nmlq17nDFiaKEN1yy2po3JtJkkoAQ1tHYjtNCKeGqmxhRrvshoK81bQ2NRXEbE+xifZZU62zqCPgQpfUJEEpI9lV0kQV9ps6pbfd4cDktQ9lVAtNnQYNzXWZxyLmE5t2jvb9lorsvYECpq0+q/6FLbrCHArNyRusziWjEwntM+o3FWJG7A3eS5LNqpbpvkUGeJh03tPD6K/63GG0pTUEaFaQsUG0p8NS0S0RHBjBSxdk02HRdgJJG5cM0DyENKYtFvjj9ZwHdXPksNHXNTZaqq09KWj1Gl3ech91U2npBK72gwfly81YRpppmt9YgcSqi2XrDnQFx3tAA5lYXpNekBjLZ7Q6IEgktkLZHAezUZ0Pcs+OnIDRHY4JJQ0YWufVrOOJ2Z5KjbO6XY5METNHYXvwucG0dQ1eRhBWf6RXs8TNdLamxQtLTgLzjfTMig2bKKoZYbxtnrydQ0+zGKH9Rz5UVvdXozjacUlZHbXOJc7mVNVRXj0kZaJcUEEtodRoa41jiFDkd513LuTo5bLc9r5i2Kgo0Mb2gCa0DjU8l6TYOjTIwMLQPBXEF19yg8+ur0bRNOJ9ZHbXOJJ5la+7+j7I6YWgeC0MVgUplmAQQbNZKKfHDROBtF0gQBCEIFQkSoEQhCAXL2VXSEFbabOqe3WKoOS08kdVAtNnQYKeB1neXMzB9dmw/Y96urovmgq04mk9pp1B+hUu22KtVmrTZXQvxs/ybscNxVHotmtDZGhzTUeY7inlh7uvWorG4sOjm1zHcd6ctN4vd6zyeJyVRqp70jZq4V3DM+SrLT0n9xvi77BYy8+ksFnFZJGs7iczwGpWYtfpFLzSywvlOx7uwzzzPJB6Nar7kf6zyBuHZHkqG8ukkEArLI1vEip8NSsa2yXjbD25OpafZiGH/kc1bXT6MWNOJ9Xu2ud2ncypqotq9IhecNlhfKdj3DBH55nkozbFeNs9eTqGn2YxQ/qOfyXol3dFY4wKMHJXdnukDYoPN7p9GMbTifV7tS5xLnHiTmthd/ReOOmFoHgtPFYBuUuOyoKeC6wNinxWAblPbEAuwEEeOygJ4RgLpCAQhCAQhCAQhCAQhCAQhCBUiEIBcSR1XaEFbPZlU2ywVrktM6OqZdZQUHnltuZ7SXR1BWfvC5rbMaYyxv5cjz1Xr5sA3Lk3eNyDyG7/AEaNrik7TtpOZ5lay7+iUcdKNHJbIWADYnW2VBR2e6ANinxWADYrFsATgagix2VPthATiEAAhCECpEJUCIQhAIQhAIQhAIQhAqEIQIhCEAhCEAhCEAhCEAhCEAhCEAhCEAhCEAhCEAhCEAhCEAhCEAhCEAhCEAhCEH/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C:\Users\Sean Hoyte NSTA\Desktop\computer-forensics-white-gu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114800"/>
            <a:ext cx="23241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Computer Forensics Evidence is needed?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needed in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 range of computer crimes and misuses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Non-Business Environment: evidence collected by the State and local law enforcement authorities for crimes relating to: 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Theft of trade secrets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Fraud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Extortion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espionage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of pornography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SPAM investigations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Virus/Trojan distribution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Homicide investigations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property breaches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Unauthorized use of personal information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Forgery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Perjury</a:t>
            </a:r>
          </a:p>
          <a:p>
            <a:pPr marL="0" indent="0"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 Security &amp; Anti-Crime Services Ltd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677</Words>
  <Application>Microsoft Office PowerPoint</Application>
  <PresentationFormat>On-screen Show (4:3)</PresentationFormat>
  <Paragraphs>144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Introduction to Digital Forensics</vt:lpstr>
      <vt:lpstr>Objectives </vt:lpstr>
      <vt:lpstr>PowerPoint Presentation</vt:lpstr>
      <vt:lpstr>PowerPoint Presentation</vt:lpstr>
      <vt:lpstr>Types of Digital Forensics</vt:lpstr>
      <vt:lpstr>What is Diital Forensics?? </vt:lpstr>
      <vt:lpstr>What Constitutes Digital Evidence? </vt:lpstr>
      <vt:lpstr>Computer Forensics Examples </vt:lpstr>
      <vt:lpstr>Why Computer Forensics Evidence is needed? </vt:lpstr>
      <vt:lpstr>Why Computer Forensics Evidence is needed? continued</vt:lpstr>
      <vt:lpstr>Who Uses Digital Forensics?</vt:lpstr>
      <vt:lpstr>Who Uses Digital Forensics?</vt:lpstr>
      <vt:lpstr>Who Uses Computer Forensics?</vt:lpstr>
      <vt:lpstr> Computer Forensic process</vt:lpstr>
      <vt:lpstr>PowerPoint Presentation</vt:lpstr>
      <vt:lpstr>PowerPoint Presentation</vt:lpstr>
      <vt:lpstr>PowerPoint Presentation</vt:lpstr>
      <vt:lpstr>PowerPoint Presentation</vt:lpstr>
      <vt:lpstr>Future?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Forensics</dc:title>
  <dc:creator>Sean Hoyte NSTA</dc:creator>
  <cp:lastModifiedBy>Nestle CPW</cp:lastModifiedBy>
  <cp:revision>21</cp:revision>
  <dcterms:created xsi:type="dcterms:W3CDTF">2013-11-22T02:50:25Z</dcterms:created>
  <dcterms:modified xsi:type="dcterms:W3CDTF">2019-07-23T16:11:20Z</dcterms:modified>
</cp:coreProperties>
</file>